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ppt/theme/themeOverride19.xml" ContentType="application/vnd.openxmlformats-officedocument.themeOverride+xml"/>
  <Override PartName="/ppt/notesSlides/notesSlide2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20.xml" ContentType="application/vnd.openxmlformats-officedocument.themeOverride+xml"/>
  <Override PartName="/ppt/notesSlides/notesSlide21.xml" ContentType="application/vnd.openxmlformats-officedocument.presentationml.notesSlide+xml"/>
  <Override PartName="/ppt/theme/themeOverride2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22.xml" ContentType="application/vnd.openxmlformats-officedocument.themeOverride+xml"/>
  <Override PartName="/ppt/notesSlides/notesSlide24.xml" ContentType="application/vnd.openxmlformats-officedocument.presentationml.notesSlide+xml"/>
  <Override PartName="/ppt/theme/themeOverride23.xml" ContentType="application/vnd.openxmlformats-officedocument.themeOverride+xml"/>
  <Override PartName="/ppt/notesSlides/notesSlide25.xml" ContentType="application/vnd.openxmlformats-officedocument.presentationml.notesSlide+xml"/>
  <Override PartName="/ppt/theme/themeOverride24.xml" ContentType="application/vnd.openxmlformats-officedocument.themeOverride+xml"/>
  <Override PartName="/ppt/notesSlides/notesSlide26.xml" ContentType="application/vnd.openxmlformats-officedocument.presentationml.notesSlide+xml"/>
  <Override PartName="/ppt/theme/themeOverride25.xml" ContentType="application/vnd.openxmlformats-officedocument.themeOverride+xml"/>
  <Override PartName="/ppt/notesSlides/notesSlide27.xml" ContentType="application/vnd.openxmlformats-officedocument.presentationml.notesSlide+xml"/>
  <Override PartName="/ppt/theme/themeOverride26.xml" ContentType="application/vnd.openxmlformats-officedocument.themeOverride+xml"/>
  <Override PartName="/ppt/notesSlides/notesSlide28.xml" ContentType="application/vnd.openxmlformats-officedocument.presentationml.notesSlide+xml"/>
  <Override PartName="/ppt/theme/themeOverride27.xml" ContentType="application/vnd.openxmlformats-officedocument.themeOverride+xml"/>
  <Override PartName="/ppt/notesSlides/notesSlide29.xml" ContentType="application/vnd.openxmlformats-officedocument.presentationml.notesSlide+xml"/>
  <Override PartName="/ppt/theme/themeOverride28.xml" ContentType="application/vnd.openxmlformats-officedocument.themeOverr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37" r:id="rId2"/>
    <p:sldId id="339" r:id="rId3"/>
    <p:sldId id="258" r:id="rId4"/>
    <p:sldId id="353" r:id="rId5"/>
    <p:sldId id="355" r:id="rId6"/>
    <p:sldId id="354" r:id="rId7"/>
    <p:sldId id="356" r:id="rId8"/>
    <p:sldId id="340" r:id="rId9"/>
    <p:sldId id="349" r:id="rId10"/>
    <p:sldId id="350" r:id="rId11"/>
    <p:sldId id="351" r:id="rId12"/>
    <p:sldId id="352" r:id="rId13"/>
    <p:sldId id="341" r:id="rId14"/>
    <p:sldId id="345" r:id="rId15"/>
    <p:sldId id="346" r:id="rId16"/>
    <p:sldId id="347" r:id="rId17"/>
    <p:sldId id="348" r:id="rId18"/>
    <p:sldId id="342" r:id="rId19"/>
    <p:sldId id="343" r:id="rId20"/>
    <p:sldId id="358" r:id="rId21"/>
    <p:sldId id="344" r:id="rId22"/>
    <p:sldId id="259" r:id="rId23"/>
    <p:sldId id="338" r:id="rId24"/>
    <p:sldId id="262" r:id="rId25"/>
    <p:sldId id="263" r:id="rId26"/>
    <p:sldId id="264" r:id="rId27"/>
    <p:sldId id="265" r:id="rId28"/>
    <p:sldId id="266" r:id="rId29"/>
    <p:sldId id="267" r:id="rId30"/>
    <p:sldId id="336" r:id="rId31"/>
    <p:sldId id="359"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38" userDrawn="1">
          <p15:clr>
            <a:srgbClr val="A4A3A4"/>
          </p15:clr>
        </p15:guide>
        <p15:guide id="4" pos="7242" userDrawn="1">
          <p15:clr>
            <a:srgbClr val="A4A3A4"/>
          </p15:clr>
        </p15:guide>
        <p15:guide id="5" orient="horz" pos="323" userDrawn="1">
          <p15:clr>
            <a:srgbClr val="A4A3A4"/>
          </p15:clr>
        </p15:guide>
        <p15:guide id="6" orient="horz" pos="39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5C44"/>
    <a:srgbClr val="FE9B33"/>
    <a:srgbClr val="FFD9B8"/>
    <a:srgbClr val="F89180"/>
    <a:srgbClr val="FCCDBC"/>
    <a:srgbClr val="FEEAEB"/>
    <a:srgbClr val="FEC3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90406" autoAdjust="0"/>
  </p:normalViewPr>
  <p:slideViewPr>
    <p:cSldViewPr snapToGrid="0" showGuides="1">
      <p:cViewPr varScale="1">
        <p:scale>
          <a:sx n="149" d="100"/>
          <a:sy n="149" d="100"/>
        </p:scale>
        <p:origin x="756" y="114"/>
      </p:cViewPr>
      <p:guideLst>
        <p:guide orient="horz" pos="2160"/>
        <p:guide pos="3840"/>
        <p:guide pos="438"/>
        <p:guide pos="7242"/>
        <p:guide orient="horz" pos="323"/>
        <p:guide orient="horz" pos="3997"/>
      </p:guideLst>
    </p:cSldViewPr>
  </p:slideViewPr>
  <p:outlineViewPr>
    <p:cViewPr>
      <p:scale>
        <a:sx n="33" d="100"/>
        <a:sy n="33" d="100"/>
      </p:scale>
      <p:origin x="0" y="-102"/>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100000">
                  <a:srgbClr val="F15C44"/>
                </a:gs>
                <a:gs pos="0">
                  <a:srgbClr val="FFD9B8"/>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19E-4779-B69A-253AE09E5D0F}"/>
            </c:ext>
          </c:extLst>
        </c:ser>
        <c:ser>
          <c:idx val="1"/>
          <c:order val="1"/>
          <c:tx>
            <c:strRef>
              <c:f>Sheet1!$C$1</c:f>
              <c:strCache>
                <c:ptCount val="1"/>
                <c:pt idx="0">
                  <c:v>系列 3</c:v>
                </c:pt>
              </c:strCache>
            </c:strRef>
          </c:tx>
          <c:spPr>
            <a:gradFill>
              <a:gsLst>
                <a:gs pos="100000">
                  <a:srgbClr val="FE9B33"/>
                </a:gs>
                <a:gs pos="0">
                  <a:srgbClr val="F89180"/>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1-119E-4779-B69A-253AE09E5D0F}"/>
            </c:ext>
          </c:extLst>
        </c:ser>
        <c:dLbls>
          <c:showLegendKey val="0"/>
          <c:showVal val="0"/>
          <c:showCatName val="0"/>
          <c:showSerName val="0"/>
          <c:showPercent val="0"/>
          <c:showBubbleSize val="0"/>
        </c:dLbls>
        <c:gapWidth val="290"/>
        <c:overlap val="-28"/>
        <c:axId val="-1587525888"/>
        <c:axId val="-1587525344"/>
      </c:barChart>
      <c:catAx>
        <c:axId val="-1587525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苹方 特粗" panose="020B0800000000000000" pitchFamily="34" charset="-122"/>
                <a:ea typeface="苹方 特粗" panose="020B0800000000000000" pitchFamily="34" charset="-122"/>
                <a:cs typeface="+mn-cs"/>
              </a:defRPr>
            </a:pPr>
            <a:endParaRPr lang="zh-CN"/>
          </a:p>
        </c:txPr>
        <c:crossAx val="-1587525344"/>
        <c:crosses val="autoZero"/>
        <c:auto val="1"/>
        <c:lblAlgn val="ctr"/>
        <c:lblOffset val="100"/>
        <c:noMultiLvlLbl val="0"/>
      </c:catAx>
      <c:valAx>
        <c:axId val="-1587525344"/>
        <c:scaling>
          <c:orientation val="minMax"/>
        </c:scaling>
        <c:delete val="1"/>
        <c:axPos val="l"/>
        <c:majorGridlines>
          <c:spPr>
            <a:ln w="9525" cap="flat" cmpd="sng" algn="ctr">
              <a:gradFill flip="none" rotWithShape="1">
                <a:gsLst>
                  <a:gs pos="0">
                    <a:schemeClr val="bg1">
                      <a:lumMod val="85000"/>
                      <a:alpha val="0"/>
                    </a:schemeClr>
                  </a:gs>
                  <a:gs pos="100000">
                    <a:schemeClr val="bg1">
                      <a:lumMod val="75000"/>
                    </a:schemeClr>
                  </a:gs>
                </a:gsLst>
                <a:lin ang="5400000" scaled="1"/>
                <a:tileRect/>
              </a:gradFill>
              <a:round/>
            </a:ln>
            <a:effectLst/>
          </c:spPr>
        </c:majorGridlines>
        <c:numFmt formatCode="General" sourceLinked="1"/>
        <c:majorTickMark val="none"/>
        <c:minorTickMark val="none"/>
        <c:tickLblPos val="nextTo"/>
        <c:crossAx val="-15875258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1DDC-4129-A1D2-CE0BC39F56B6}"/>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1DDC-4129-A1D2-CE0BC39F56B6}"/>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1DDC-4129-A1D2-CE0BC39F56B6}"/>
            </c:ext>
          </c:extLst>
        </c:ser>
        <c:dLbls>
          <c:showLegendKey val="0"/>
          <c:showVal val="0"/>
          <c:showCatName val="0"/>
          <c:showSerName val="0"/>
          <c:showPercent val="0"/>
          <c:showBubbleSize val="0"/>
        </c:dLbls>
        <c:smooth val="0"/>
        <c:axId val="-1587524800"/>
        <c:axId val="-1587536768"/>
      </c:lineChart>
      <c:catAx>
        <c:axId val="-1587524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87536768"/>
        <c:crosses val="autoZero"/>
        <c:auto val="1"/>
        <c:lblAlgn val="ctr"/>
        <c:lblOffset val="100"/>
        <c:noMultiLvlLbl val="0"/>
      </c:catAx>
      <c:valAx>
        <c:axId val="-1587536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8752480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gradFill>
                <a:gsLst>
                  <a:gs pos="0">
                    <a:srgbClr val="FE9B33"/>
                  </a:gs>
                  <a:gs pos="100000">
                    <a:srgbClr val="F15C44"/>
                  </a:gs>
                </a:gsLst>
                <a:lin ang="8100000" scaled="1"/>
              </a:gradFill>
            </c:spPr>
            <c:extLst xmlns:c16r2="http://schemas.microsoft.com/office/drawing/2015/06/chart">
              <c:ext xmlns:c16="http://schemas.microsoft.com/office/drawing/2014/chart" uri="{C3380CC4-5D6E-409C-BE32-E72D297353CC}">
                <c16:uniqueId val="{00000001-FB08-4115-8CDE-BF743D16F116}"/>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FB08-4115-8CDE-BF743D16F116}"/>
              </c:ext>
            </c:extLst>
          </c:dPt>
          <c:cat>
            <c:numRef>
              <c:f>Sheet1!$A$2:$A$3</c:f>
              <c:numCache>
                <c:formatCode>General</c:formatCode>
                <c:ptCount val="2"/>
              </c:numCache>
            </c:numRef>
          </c:cat>
          <c:val>
            <c:numRef>
              <c:f>Sheet1!$B$2:$B$3</c:f>
              <c:numCache>
                <c:formatCode>General</c:formatCode>
                <c:ptCount val="2"/>
                <c:pt idx="0">
                  <c:v>73</c:v>
                </c:pt>
                <c:pt idx="1">
                  <c:v>27</c:v>
                </c:pt>
              </c:numCache>
            </c:numRef>
          </c:val>
          <c:extLst xmlns:c16r2="http://schemas.microsoft.com/office/drawing/2015/06/chart">
            <c:ext xmlns:c16="http://schemas.microsoft.com/office/drawing/2014/chart" uri="{C3380CC4-5D6E-409C-BE32-E72D297353CC}">
              <c16:uniqueId val="{00000004-FB08-4115-8CDE-BF743D16F116}"/>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sz="1798" b="0" i="0" u="none" strike="noStrike" baseline="0">
          <a:solidFill>
            <a:srgbClr val="000000"/>
          </a:solidFill>
          <a:latin typeface="Calibri"/>
          <a:ea typeface="Calibri"/>
          <a:cs typeface="Calibri"/>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gradFill>
                <a:gsLst>
                  <a:gs pos="0">
                    <a:srgbClr val="FE9B33"/>
                  </a:gs>
                  <a:gs pos="100000">
                    <a:srgbClr val="F15C44"/>
                  </a:gs>
                </a:gsLst>
                <a:lin ang="8100000" scaled="1"/>
              </a:gradFill>
            </c:spPr>
            <c:extLst xmlns:c16r2="http://schemas.microsoft.com/office/drawing/2015/06/chart">
              <c:ext xmlns:c16="http://schemas.microsoft.com/office/drawing/2014/chart" uri="{C3380CC4-5D6E-409C-BE32-E72D297353CC}">
                <c16:uniqueId val="{00000001-FB08-4115-8CDE-BF743D16F116}"/>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FB08-4115-8CDE-BF743D16F116}"/>
              </c:ext>
            </c:extLst>
          </c:dPt>
          <c:cat>
            <c:numRef>
              <c:f>Sheet1!$A$2:$A$3</c:f>
              <c:numCache>
                <c:formatCode>General</c:formatCode>
                <c:ptCount val="2"/>
              </c:numCache>
            </c:numRef>
          </c:cat>
          <c:val>
            <c:numRef>
              <c:f>Sheet1!$B$2:$B$3</c:f>
              <c:numCache>
                <c:formatCode>General</c:formatCode>
                <c:ptCount val="2"/>
                <c:pt idx="0">
                  <c:v>56</c:v>
                </c:pt>
                <c:pt idx="1">
                  <c:v>44</c:v>
                </c:pt>
              </c:numCache>
            </c:numRef>
          </c:val>
          <c:extLst xmlns:c16r2="http://schemas.microsoft.com/office/drawing/2015/06/chart">
            <c:ext xmlns:c16="http://schemas.microsoft.com/office/drawing/2014/chart" uri="{C3380CC4-5D6E-409C-BE32-E72D297353CC}">
              <c16:uniqueId val="{00000004-FB08-4115-8CDE-BF743D16F116}"/>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sz="1798" b="0" i="0" u="none" strike="noStrike" baseline="0">
          <a:solidFill>
            <a:srgbClr val="000000"/>
          </a:solidFill>
          <a:latin typeface="Calibri"/>
          <a:ea typeface="Calibri"/>
          <a:cs typeface="Calibri"/>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苹方 常规" panose="020B0300000000000000" pitchFamily="34" charset="-122"/>
                <a:ea typeface="苹方 常规"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苹方 常规" panose="020B0300000000000000" pitchFamily="34" charset="-122"/>
                <a:ea typeface="苹方 常规" panose="020B0300000000000000" pitchFamily="34" charset="-122"/>
              </a:defRPr>
            </a:lvl1pPr>
          </a:lstStyle>
          <a:p>
            <a:fld id="{54034705-8E16-4BBB-985F-F03A0FA69CD9}" type="datetimeFigureOut">
              <a:rPr lang="zh-CN" altLang="en-US" smtClean="0"/>
              <a:pPr/>
              <a:t>2019/4/22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苹方 常规" panose="020B0300000000000000" pitchFamily="34" charset="-122"/>
                <a:ea typeface="苹方 常规"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苹方 常规" panose="020B0300000000000000" pitchFamily="34" charset="-122"/>
                <a:ea typeface="苹方 常规" panose="020B0300000000000000" pitchFamily="34" charset="-122"/>
              </a:defRPr>
            </a:lvl1pPr>
          </a:lstStyle>
          <a:p>
            <a:fld id="{C1D8420A-85FE-4D57-B1A6-28F6E73382EF}" type="slidenum">
              <a:rPr lang="zh-CN" altLang="en-US" smtClean="0"/>
              <a:pPr/>
              <a:t>‹#›</a:t>
            </a:fld>
            <a:endParaRPr lang="zh-CN" altLang="en-US" dirty="0"/>
          </a:p>
        </p:txBody>
      </p:sp>
    </p:spTree>
    <p:extLst>
      <p:ext uri="{BB962C8B-B14F-4D97-AF65-F5344CB8AC3E}">
        <p14:creationId xmlns:p14="http://schemas.microsoft.com/office/powerpoint/2010/main" val="202914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苹方 常规" panose="020B0300000000000000" pitchFamily="34" charset="-122"/>
        <a:ea typeface="苹方 常规" panose="020B0300000000000000" pitchFamily="34" charset="-122"/>
        <a:cs typeface="+mn-cs"/>
      </a:defRPr>
    </a:lvl1pPr>
    <a:lvl2pPr marL="457200" algn="l" defTabSz="914400" rtl="0" eaLnBrk="1" latinLnBrk="0" hangingPunct="1">
      <a:defRPr sz="1200" kern="1200">
        <a:solidFill>
          <a:schemeClr val="tx1"/>
        </a:solidFill>
        <a:latin typeface="苹方 常规" panose="020B0300000000000000" pitchFamily="34" charset="-122"/>
        <a:ea typeface="苹方 常规" panose="020B0300000000000000" pitchFamily="34" charset="-122"/>
        <a:cs typeface="+mn-cs"/>
      </a:defRPr>
    </a:lvl2pPr>
    <a:lvl3pPr marL="914400" algn="l" defTabSz="914400" rtl="0" eaLnBrk="1" latinLnBrk="0" hangingPunct="1">
      <a:defRPr sz="1200" kern="1200">
        <a:solidFill>
          <a:schemeClr val="tx1"/>
        </a:solidFill>
        <a:latin typeface="苹方 常规" panose="020B0300000000000000" pitchFamily="34" charset="-122"/>
        <a:ea typeface="苹方 常规" panose="020B0300000000000000" pitchFamily="34" charset="-122"/>
        <a:cs typeface="+mn-cs"/>
      </a:defRPr>
    </a:lvl3pPr>
    <a:lvl4pPr marL="1371600" algn="l" defTabSz="914400" rtl="0" eaLnBrk="1" latinLnBrk="0" hangingPunct="1">
      <a:defRPr sz="1200" kern="1200">
        <a:solidFill>
          <a:schemeClr val="tx1"/>
        </a:solidFill>
        <a:latin typeface="苹方 常规" panose="020B0300000000000000" pitchFamily="34" charset="-122"/>
        <a:ea typeface="苹方 常规" panose="020B0300000000000000" pitchFamily="34" charset="-122"/>
        <a:cs typeface="+mn-cs"/>
      </a:defRPr>
    </a:lvl4pPr>
    <a:lvl5pPr marL="1828800" algn="l" defTabSz="914400" rtl="0" eaLnBrk="1" latinLnBrk="0" hangingPunct="1">
      <a:defRPr sz="1200" kern="1200">
        <a:solidFill>
          <a:schemeClr val="tx1"/>
        </a:solidFill>
        <a:latin typeface="苹方 常规" panose="020B0300000000000000" pitchFamily="34" charset="-122"/>
        <a:ea typeface="苹方 常规"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199743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083214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688313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562744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599115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801522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849894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154296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679137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043966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911321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C1D8420A-85FE-4D57-B1A6-28F6E73382EF}" type="slidenum">
              <a:rPr lang="zh-CN" altLang="en-US" smtClean="0"/>
              <a:t>2</a:t>
            </a:fld>
            <a:endParaRPr lang="zh-CN" altLang="en-US"/>
          </a:p>
        </p:txBody>
      </p:sp>
    </p:spTree>
    <p:extLst>
      <p:ext uri="{BB962C8B-B14F-4D97-AF65-F5344CB8AC3E}">
        <p14:creationId xmlns:p14="http://schemas.microsoft.com/office/powerpoint/2010/main" val="3587297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810072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936197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C1D8420A-85FE-4D57-B1A6-28F6E73382EF}" type="slidenum">
              <a:rPr lang="zh-CN" altLang="en-US" smtClean="0"/>
              <a:t>22</a:t>
            </a:fld>
            <a:endParaRPr lang="zh-CN" altLang="en-US"/>
          </a:p>
        </p:txBody>
      </p:sp>
    </p:spTree>
    <p:extLst>
      <p:ext uri="{BB962C8B-B14F-4D97-AF65-F5344CB8AC3E}">
        <p14:creationId xmlns:p14="http://schemas.microsoft.com/office/powerpoint/2010/main" val="3942030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7227907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7634462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140481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7897777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7034380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21075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494319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C1D8420A-85FE-4D57-B1A6-28F6E73382EF}" type="slidenum">
              <a:rPr lang="zh-CN" altLang="en-US" smtClean="0"/>
              <a:t>3</a:t>
            </a:fld>
            <a:endParaRPr lang="zh-CN" altLang="en-US"/>
          </a:p>
        </p:txBody>
      </p:sp>
    </p:spTree>
    <p:extLst>
      <p:ext uri="{BB962C8B-B14F-4D97-AF65-F5344CB8AC3E}">
        <p14:creationId xmlns:p14="http://schemas.microsoft.com/office/powerpoint/2010/main" val="24663955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528710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439708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4105335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675208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770244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305764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模板第二弹</a:t>
            </a:r>
            <a:r>
              <a:rPr lang="en-US" altLang="zh-CN" dirty="0"/>
              <a:t>——Honor】</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D8420A-85FE-4D57-B1A6-28F6E73382EF}"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381497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F3CC1C3-B36D-411A-B56C-17F7F1F5065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2B8F9A2-CA6A-4FC3-9D1F-167B9B0787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7BB4BD43-E04B-4DEA-A7C9-A4D5E4E8B1FD}"/>
              </a:ext>
            </a:extLst>
          </p:cNvPr>
          <p:cNvSpPr>
            <a:spLocks noGrp="1"/>
          </p:cNvSpPr>
          <p:nvPr>
            <p:ph type="dt" sz="half" idx="10"/>
          </p:nvPr>
        </p:nvSpPr>
        <p:spPr/>
        <p:txBody>
          <a:bodyPr/>
          <a:lstStyle/>
          <a:p>
            <a:fld id="{9BB03605-E260-4C18-BB36-4514AF3BAE9F}" type="datetimeFigureOut">
              <a:rPr lang="zh-CN" altLang="en-US" smtClean="0"/>
              <a:t>2019/4/22</a:t>
            </a:fld>
            <a:endParaRPr lang="zh-CN" altLang="en-US"/>
          </a:p>
        </p:txBody>
      </p:sp>
      <p:sp>
        <p:nvSpPr>
          <p:cNvPr id="5" name="页脚占位符 4">
            <a:extLst>
              <a:ext uri="{FF2B5EF4-FFF2-40B4-BE49-F238E27FC236}">
                <a16:creationId xmlns="" xmlns:a16="http://schemas.microsoft.com/office/drawing/2014/main" id="{C34711D7-FFAF-46B2-B363-9DD9871C90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5F00E1A-3AF0-4570-AFCE-420BA55FEA15}"/>
              </a:ext>
            </a:extLst>
          </p:cNvPr>
          <p:cNvSpPr>
            <a:spLocks noGrp="1"/>
          </p:cNvSpPr>
          <p:nvPr>
            <p:ph type="sldNum" sz="quarter" idx="12"/>
          </p:nvPr>
        </p:nvSpPr>
        <p:spPr/>
        <p:txBody>
          <a:bodyPr/>
          <a:lstStyle/>
          <a:p>
            <a:fld id="{E17CE552-360B-49E9-B628-BD1FF215F45A}" type="slidenum">
              <a:rPr lang="zh-CN" altLang="en-US" smtClean="0"/>
              <a:t>‹#›</a:t>
            </a:fld>
            <a:endParaRPr lang="zh-CN" altLang="en-US"/>
          </a:p>
        </p:txBody>
      </p:sp>
    </p:spTree>
    <p:extLst>
      <p:ext uri="{BB962C8B-B14F-4D97-AF65-F5344CB8AC3E}">
        <p14:creationId xmlns:p14="http://schemas.microsoft.com/office/powerpoint/2010/main" val="3961518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A4C62FA-C8F5-4461-A46F-F8BEFACD941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ACF19677-B3DC-4EE0-A861-95A3B781DBF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8B4393B-2EB5-422E-8D66-287863971FCF}"/>
              </a:ext>
            </a:extLst>
          </p:cNvPr>
          <p:cNvSpPr>
            <a:spLocks noGrp="1"/>
          </p:cNvSpPr>
          <p:nvPr>
            <p:ph type="dt" sz="half" idx="10"/>
          </p:nvPr>
        </p:nvSpPr>
        <p:spPr/>
        <p:txBody>
          <a:bodyPr/>
          <a:lstStyle/>
          <a:p>
            <a:fld id="{9BB03605-E260-4C18-BB36-4514AF3BAE9F}" type="datetimeFigureOut">
              <a:rPr lang="zh-CN" altLang="en-US" smtClean="0"/>
              <a:t>2019/4/22</a:t>
            </a:fld>
            <a:endParaRPr lang="zh-CN" altLang="en-US"/>
          </a:p>
        </p:txBody>
      </p:sp>
      <p:sp>
        <p:nvSpPr>
          <p:cNvPr id="5" name="页脚占位符 4">
            <a:extLst>
              <a:ext uri="{FF2B5EF4-FFF2-40B4-BE49-F238E27FC236}">
                <a16:creationId xmlns="" xmlns:a16="http://schemas.microsoft.com/office/drawing/2014/main" id="{8E8C2644-D6C2-48EB-B051-F0A2F3DA61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38BB5ED-5276-4F78-BB2B-BAD575A9A786}"/>
              </a:ext>
            </a:extLst>
          </p:cNvPr>
          <p:cNvSpPr>
            <a:spLocks noGrp="1"/>
          </p:cNvSpPr>
          <p:nvPr>
            <p:ph type="sldNum" sz="quarter" idx="12"/>
          </p:nvPr>
        </p:nvSpPr>
        <p:spPr/>
        <p:txBody>
          <a:bodyPr/>
          <a:lstStyle/>
          <a:p>
            <a:fld id="{E17CE552-360B-49E9-B628-BD1FF215F45A}" type="slidenum">
              <a:rPr lang="zh-CN" altLang="en-US" smtClean="0"/>
              <a:t>‹#›</a:t>
            </a:fld>
            <a:endParaRPr lang="zh-CN" altLang="en-US"/>
          </a:p>
        </p:txBody>
      </p:sp>
    </p:spTree>
    <p:extLst>
      <p:ext uri="{BB962C8B-B14F-4D97-AF65-F5344CB8AC3E}">
        <p14:creationId xmlns:p14="http://schemas.microsoft.com/office/powerpoint/2010/main" val="3281698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6966180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661B26-7382-4B96-9656-BE24456A6A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9F66324F-BB1E-4DAB-8F9C-BC583C00B9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9735687-5311-4133-A382-C82CBAC556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苹方 常规" panose="020B0300000000000000" pitchFamily="34" charset="-122"/>
                <a:ea typeface="苹方 常规" panose="020B0300000000000000" pitchFamily="34" charset="-122"/>
              </a:defRPr>
            </a:lvl1pPr>
          </a:lstStyle>
          <a:p>
            <a:fld id="{9BB03605-E260-4C18-BB36-4514AF3BAE9F}" type="datetimeFigureOut">
              <a:rPr lang="zh-CN" altLang="en-US" smtClean="0"/>
              <a:pPr/>
              <a:t>2019/4/22</a:t>
            </a:fld>
            <a:endParaRPr lang="zh-CN" altLang="en-US" dirty="0"/>
          </a:p>
        </p:txBody>
      </p:sp>
      <p:sp>
        <p:nvSpPr>
          <p:cNvPr id="5" name="页脚占位符 4">
            <a:extLst>
              <a:ext uri="{FF2B5EF4-FFF2-40B4-BE49-F238E27FC236}">
                <a16:creationId xmlns="" xmlns:a16="http://schemas.microsoft.com/office/drawing/2014/main" id="{6BFB8B2B-E6B3-4778-95D8-986CB13EA5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苹方 常规" panose="020B0300000000000000" pitchFamily="34" charset="-122"/>
                <a:ea typeface="苹方 常规" panose="020B0300000000000000"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3BC1DDEF-3424-4E3F-BBE9-4469664FB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苹方 常规" panose="020B0300000000000000" pitchFamily="34" charset="-122"/>
                <a:ea typeface="苹方 常规" panose="020B0300000000000000" pitchFamily="34" charset="-122"/>
              </a:defRPr>
            </a:lvl1pPr>
          </a:lstStyle>
          <a:p>
            <a:fld id="{E17CE552-360B-49E9-B628-BD1FF215F45A}" type="slidenum">
              <a:rPr lang="zh-CN" altLang="en-US" smtClean="0"/>
              <a:pPr/>
              <a:t>‹#›</a:t>
            </a:fld>
            <a:endParaRPr lang="zh-CN" altLang="en-US" dirty="0"/>
          </a:p>
        </p:txBody>
      </p:sp>
    </p:spTree>
    <p:extLst>
      <p:ext uri="{BB962C8B-B14F-4D97-AF65-F5344CB8AC3E}">
        <p14:creationId xmlns:p14="http://schemas.microsoft.com/office/powerpoint/2010/main" val="1710775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p:txStyles>
    <p:titleStyle>
      <a:lvl1pPr algn="l" defTabSz="914400" rtl="0" eaLnBrk="1" latinLnBrk="0" hangingPunct="1">
        <a:lnSpc>
          <a:spcPct val="90000"/>
        </a:lnSpc>
        <a:spcBef>
          <a:spcPct val="0"/>
        </a:spcBef>
        <a:buNone/>
        <a:defRPr sz="4400" kern="1200">
          <a:solidFill>
            <a:schemeClr val="tx1"/>
          </a:solidFill>
          <a:latin typeface="苹方 常规" panose="020B0300000000000000" pitchFamily="34" charset="-122"/>
          <a:ea typeface="苹方 常规"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苹方 常规" panose="020B0300000000000000" pitchFamily="34" charset="-122"/>
          <a:ea typeface="苹方 常规"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苹方 常规" panose="020B0300000000000000" pitchFamily="34" charset="-122"/>
          <a:ea typeface="苹方 常规"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苹方 常规" panose="020B0300000000000000" pitchFamily="34" charset="-122"/>
          <a:ea typeface="苹方 常规"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苹方 常规" panose="020B0300000000000000" pitchFamily="34" charset="-122"/>
          <a:ea typeface="苹方 常规"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苹方 常规" panose="020B0300000000000000" pitchFamily="34" charset="-122"/>
          <a:ea typeface="苹方 常规"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0.xml"/><Relationship Id="rId5" Type="http://schemas.openxmlformats.org/officeDocument/2006/relationships/image" Target="../media/image38.jpe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openxmlformats.org/officeDocument/2006/relationships/chart" Target="../charts/chart2.xml"/><Relationship Id="rId5" Type="http://schemas.microsoft.com/office/2007/relationships/hdphoto" Target="../media/hdphoto3.wdp"/><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notesSlide" Target="../notesSlides/notesSlide13.xml"/><Relationship Id="rId21" Type="http://schemas.openxmlformats.org/officeDocument/2006/relationships/image" Target="../media/image18.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slideLayout" Target="../slideLayouts/slideLayout2.xml"/><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themeOverride" Target="../theme/themeOverride1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3.xml"/><Relationship Id="rId5" Type="http://schemas.microsoft.com/office/2007/relationships/hdphoto" Target="../media/hdphoto4.wdp"/><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microsoft.com/office/2007/relationships/hdphoto" Target="../media/hdphoto6.wdp"/><Relationship Id="rId2" Type="http://schemas.openxmlformats.org/officeDocument/2006/relationships/slideLayout" Target="../slideLayouts/slideLayout2.xml"/><Relationship Id="rId1" Type="http://schemas.openxmlformats.org/officeDocument/2006/relationships/themeOverride" Target="../theme/themeOverride14.xml"/><Relationship Id="rId6" Type="http://schemas.openxmlformats.org/officeDocument/2006/relationships/image" Target="../media/image42.png"/><Relationship Id="rId5" Type="http://schemas.microsoft.com/office/2007/relationships/hdphoto" Target="../media/hdphoto5.wdp"/><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6.xml"/><Relationship Id="rId5" Type="http://schemas.microsoft.com/office/2007/relationships/hdphoto" Target="../media/hdphoto7.wdp"/><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notesSlide" Target="../notesSlides/notesSlide18.xml"/><Relationship Id="rId7" Type="http://schemas.openxmlformats.org/officeDocument/2006/relationships/image" Target="../media/image44.png"/><Relationship Id="rId12"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4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18.xml"/><Relationship Id="rId5" Type="http://schemas.microsoft.com/office/2007/relationships/hdphoto" Target="../media/hdphoto8.wdp"/><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notesSlide" Target="../notesSlides/notesSlide2.xml"/><Relationship Id="rId21" Type="http://schemas.openxmlformats.org/officeDocument/2006/relationships/image" Target="../media/image18.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2" Type="http://schemas.openxmlformats.org/officeDocument/2006/relationships/slideLayout" Target="../slideLayouts/slideLayout2.xml"/><Relationship Id="rId16" Type="http://schemas.openxmlformats.org/officeDocument/2006/relationships/image" Target="../media/image13.png"/><Relationship Id="rId20" Type="http://schemas.openxmlformats.org/officeDocument/2006/relationships/image" Target="../media/image17.png"/><Relationship Id="rId29" Type="http://schemas.openxmlformats.org/officeDocument/2006/relationships/image" Target="../media/image26.png"/><Relationship Id="rId1" Type="http://schemas.openxmlformats.org/officeDocument/2006/relationships/themeOverride" Target="../theme/themeOverride1.xml"/><Relationship Id="rId6" Type="http://schemas.openxmlformats.org/officeDocument/2006/relationships/image" Target="../media/image3.png"/><Relationship Id="rId11" Type="http://schemas.openxmlformats.org/officeDocument/2006/relationships/image" Target="../media/image8.png"/><Relationship Id="rId24" Type="http://schemas.openxmlformats.org/officeDocument/2006/relationships/image" Target="../media/image21.png"/><Relationship Id="rId32" Type="http://schemas.openxmlformats.org/officeDocument/2006/relationships/image" Target="../media/image29.png"/><Relationship Id="rId5" Type="http://schemas.openxmlformats.org/officeDocument/2006/relationships/image" Target="../media/image2.png"/><Relationship Id="rId15" Type="http://schemas.openxmlformats.org/officeDocument/2006/relationships/image" Target="../media/image12.png"/><Relationship Id="rId23" Type="http://schemas.openxmlformats.org/officeDocument/2006/relationships/image" Target="../media/image20.png"/><Relationship Id="rId28" Type="http://schemas.openxmlformats.org/officeDocument/2006/relationships/image" Target="../media/image25.png"/><Relationship Id="rId10" Type="http://schemas.openxmlformats.org/officeDocument/2006/relationships/image" Target="../media/image7.png"/><Relationship Id="rId19" Type="http://schemas.openxmlformats.org/officeDocument/2006/relationships/image" Target="../media/image16.png"/><Relationship Id="rId31" Type="http://schemas.openxmlformats.org/officeDocument/2006/relationships/image" Target="../media/image28.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 Id="rId30" Type="http://schemas.openxmlformats.org/officeDocument/2006/relationships/image" Target="../media/image2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microsoft.com/office/2007/relationships/hdphoto" Target="../media/hdphoto9.wdp"/><Relationship Id="rId2" Type="http://schemas.openxmlformats.org/officeDocument/2006/relationships/slideLayout" Target="../slideLayouts/slideLayout2.xml"/><Relationship Id="rId1" Type="http://schemas.openxmlformats.org/officeDocument/2006/relationships/themeOverride" Target="../theme/themeOverride19.xml"/><Relationship Id="rId6" Type="http://schemas.openxmlformats.org/officeDocument/2006/relationships/image" Target="../media/image47.png"/><Relationship Id="rId5" Type="http://schemas.openxmlformats.org/officeDocument/2006/relationships/chart" Target="../charts/chart4.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20.xml"/><Relationship Id="rId6" Type="http://schemas.microsoft.com/office/2007/relationships/hdphoto" Target="../media/hdphoto9.wdp"/><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21.xm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hemeOverride" Target="../theme/themeOverride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hemeOverride" Target="../theme/themeOverride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hemeOverride" Target="../theme/themeOverride2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hemeOverride" Target="../theme/themeOverride2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hemeOverride" Target="../theme/themeOverride2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hemeOverride" Target="../theme/themeOverride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hemeOverride" Target="../theme/themeOverride28.xml"/><Relationship Id="rId6" Type="http://schemas.openxmlformats.org/officeDocument/2006/relationships/image" Target="../media/image53.jpg"/><Relationship Id="rId5" Type="http://schemas.openxmlformats.org/officeDocument/2006/relationships/image" Target="../media/image52.png"/><Relationship Id="rId4" Type="http://schemas.openxmlformats.org/officeDocument/2006/relationships/image" Target="../media/image51.jpg"/></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microsoft.com/office/2007/relationships/hdphoto" Target="../media/hdphoto1.wdp"/><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6.xml"/><Relationship Id="rId5" Type="http://schemas.microsoft.com/office/2007/relationships/hdphoto" Target="../media/hdphoto2.wdp"/><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gs>
            <a:gs pos="100000">
              <a:srgbClr val="FEC3BD"/>
            </a:gs>
          </a:gsLst>
          <a:lin ang="8100000" scaled="1"/>
          <a:tileRect/>
        </a:gradFill>
        <a:effectLst/>
      </p:bgPr>
    </p:bg>
    <p:spTree>
      <p:nvGrpSpPr>
        <p:cNvPr id="1" name=""/>
        <p:cNvGrpSpPr/>
        <p:nvPr/>
      </p:nvGrpSpPr>
      <p:grpSpPr>
        <a:xfrm>
          <a:off x="0" y="0"/>
          <a:ext cx="0" cy="0"/>
          <a:chOff x="0" y="0"/>
          <a:chExt cx="0" cy="0"/>
        </a:xfrm>
      </p:grpSpPr>
      <p:sp>
        <p:nvSpPr>
          <p:cNvPr id="11" name="任意多边形: 形状 10">
            <a:extLst>
              <a:ext uri="{FF2B5EF4-FFF2-40B4-BE49-F238E27FC236}">
                <a16:creationId xmlns="" xmlns:a16="http://schemas.microsoft.com/office/drawing/2014/main" id="{1522DA40-20F4-42B2-A7C5-321A15A07781}"/>
              </a:ext>
            </a:extLst>
          </p:cNvPr>
          <p:cNvSpPr/>
          <p:nvPr/>
        </p:nvSpPr>
        <p:spPr>
          <a:xfrm flipH="1">
            <a:off x="8325349" y="1"/>
            <a:ext cx="3866651" cy="361949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2" name="任意多边形: 形状 11">
            <a:extLst>
              <a:ext uri="{FF2B5EF4-FFF2-40B4-BE49-F238E27FC236}">
                <a16:creationId xmlns="" xmlns:a16="http://schemas.microsoft.com/office/drawing/2014/main" id="{9CE3EDD2-8F80-4510-A9EF-3D50B15F3D34}"/>
              </a:ext>
            </a:extLst>
          </p:cNvPr>
          <p:cNvSpPr/>
          <p:nvPr/>
        </p:nvSpPr>
        <p:spPr>
          <a:xfrm rot="16200000">
            <a:off x="-134929" y="2771052"/>
            <a:ext cx="4221877" cy="395201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FC000"/>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3" name="矩形: 圆角 12">
            <a:extLst>
              <a:ext uri="{FF2B5EF4-FFF2-40B4-BE49-F238E27FC236}">
                <a16:creationId xmlns="" xmlns:a16="http://schemas.microsoft.com/office/drawing/2014/main" id="{0B433672-E22D-4663-B38E-6EB46896DA8B}"/>
              </a:ext>
            </a:extLst>
          </p:cNvPr>
          <p:cNvSpPr/>
          <p:nvPr/>
        </p:nvSpPr>
        <p:spPr>
          <a:xfrm>
            <a:off x="585483" y="609304"/>
            <a:ext cx="11095418" cy="5654474"/>
          </a:xfrm>
          <a:prstGeom prst="roundRect">
            <a:avLst>
              <a:gd name="adj" fmla="val 355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97" name="任意多边形: 形状 196">
            <a:extLst>
              <a:ext uri="{FF2B5EF4-FFF2-40B4-BE49-F238E27FC236}">
                <a16:creationId xmlns="" xmlns:a16="http://schemas.microsoft.com/office/drawing/2014/main" id="{CF8B344D-B505-448D-BA59-66A0DDF5E02A}"/>
              </a:ext>
            </a:extLst>
          </p:cNvPr>
          <p:cNvSpPr/>
          <p:nvPr/>
        </p:nvSpPr>
        <p:spPr>
          <a:xfrm>
            <a:off x="6965727" y="1032773"/>
            <a:ext cx="4715176" cy="5235707"/>
          </a:xfrm>
          <a:custGeom>
            <a:avLst/>
            <a:gdLst>
              <a:gd name="connsiteX0" fmla="*/ 2347445 w 4431371"/>
              <a:gd name="connsiteY0" fmla="*/ 1508 h 4920571"/>
              <a:gd name="connsiteX1" fmla="*/ 3923907 w 4431371"/>
              <a:gd name="connsiteY1" fmla="*/ 722735 h 4920571"/>
              <a:gd name="connsiteX2" fmla="*/ 4431371 w 4431371"/>
              <a:gd name="connsiteY2" fmla="*/ 1268525 h 4920571"/>
              <a:gd name="connsiteX3" fmla="*/ 4431371 w 4431371"/>
              <a:gd name="connsiteY3" fmla="*/ 4719837 h 4920571"/>
              <a:gd name="connsiteX4" fmla="*/ 4230637 w 4431371"/>
              <a:gd name="connsiteY4" fmla="*/ 4920571 h 4920571"/>
              <a:gd name="connsiteX5" fmla="*/ 1641231 w 4431371"/>
              <a:gd name="connsiteY5" fmla="*/ 4920571 h 4920571"/>
              <a:gd name="connsiteX6" fmla="*/ 606250 w 4431371"/>
              <a:gd name="connsiteY6" fmla="*/ 3807423 h 4920571"/>
              <a:gd name="connsiteX7" fmla="*/ 722734 w 4431371"/>
              <a:gd name="connsiteY7" fmla="*/ 606250 h 4920571"/>
              <a:gd name="connsiteX8" fmla="*/ 2347445 w 4431371"/>
              <a:gd name="connsiteY8" fmla="*/ 1508 h 492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1371" h="4920571">
                <a:moveTo>
                  <a:pt x="2347445" y="1508"/>
                </a:moveTo>
                <a:cubicBezTo>
                  <a:pt x="2926744" y="22588"/>
                  <a:pt x="3498000" y="264662"/>
                  <a:pt x="3923907" y="722735"/>
                </a:cubicBezTo>
                <a:lnTo>
                  <a:pt x="4431371" y="1268525"/>
                </a:lnTo>
                <a:lnTo>
                  <a:pt x="4431371" y="4719837"/>
                </a:lnTo>
                <a:cubicBezTo>
                  <a:pt x="4431371" y="4830699"/>
                  <a:pt x="4341499" y="4920571"/>
                  <a:pt x="4230637" y="4920571"/>
                </a:cubicBezTo>
                <a:lnTo>
                  <a:pt x="1641231" y="4920571"/>
                </a:lnTo>
                <a:lnTo>
                  <a:pt x="606250" y="3807423"/>
                </a:lnTo>
                <a:cubicBezTo>
                  <a:pt x="-245563" y="2891277"/>
                  <a:pt x="-193411" y="1458063"/>
                  <a:pt x="722734" y="606250"/>
                </a:cubicBezTo>
                <a:cubicBezTo>
                  <a:pt x="1180807" y="180344"/>
                  <a:pt x="1768147" y="-19572"/>
                  <a:pt x="2347445" y="1508"/>
                </a:cubicBezTo>
                <a:close/>
              </a:path>
            </a:pathLst>
          </a:custGeom>
          <a:gradFill flip="none" rotWithShape="1">
            <a:gsLst>
              <a:gs pos="100000">
                <a:srgbClr val="FCCDBC">
                  <a:alpha val="50000"/>
                </a:srgbClr>
              </a:gs>
              <a:gs pos="0">
                <a:srgbClr val="FFD9B8">
                  <a:alpha val="20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5" name="矩形: 圆角 14">
            <a:extLst>
              <a:ext uri="{FF2B5EF4-FFF2-40B4-BE49-F238E27FC236}">
                <a16:creationId xmlns="" xmlns:a16="http://schemas.microsoft.com/office/drawing/2014/main" id="{9B91EB4D-B9C6-444F-B6BD-F64F51719902}"/>
              </a:ext>
            </a:extLst>
          </p:cNvPr>
          <p:cNvSpPr/>
          <p:nvPr/>
        </p:nvSpPr>
        <p:spPr>
          <a:xfrm>
            <a:off x="1369807" y="4820465"/>
            <a:ext cx="2247900" cy="520700"/>
          </a:xfrm>
          <a:prstGeom prst="roundRect">
            <a:avLst>
              <a:gd name="adj" fmla="val 50000"/>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观海</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出品</a:t>
            </a:r>
          </a:p>
        </p:txBody>
      </p:sp>
      <p:sp>
        <p:nvSpPr>
          <p:cNvPr id="2" name="文本框 1">
            <a:extLst>
              <a:ext uri="{FF2B5EF4-FFF2-40B4-BE49-F238E27FC236}">
                <a16:creationId xmlns="" xmlns:a16="http://schemas.microsoft.com/office/drawing/2014/main" id="{E1C387F0-22FE-49A6-A55B-CE281E4008F3}"/>
              </a:ext>
            </a:extLst>
          </p:cNvPr>
          <p:cNvSpPr txBox="1"/>
          <p:nvPr/>
        </p:nvSpPr>
        <p:spPr>
          <a:xfrm>
            <a:off x="1369806" y="3538726"/>
            <a:ext cx="529756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观海</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PPT</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才华有限公司</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-HONOR</a:t>
            </a:r>
            <a:endParaRPr kumimoji="0" lang="zh-CN" altLang="en-US"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endParaRPr>
          </a:p>
        </p:txBody>
      </p:sp>
      <p:sp>
        <p:nvSpPr>
          <p:cNvPr id="3" name="文本框 2">
            <a:extLst>
              <a:ext uri="{FF2B5EF4-FFF2-40B4-BE49-F238E27FC236}">
                <a16:creationId xmlns="" xmlns:a16="http://schemas.microsoft.com/office/drawing/2014/main" id="{D6349ED4-3F2F-41A8-8C0D-24F35C87E9DD}"/>
              </a:ext>
            </a:extLst>
          </p:cNvPr>
          <p:cNvSpPr txBox="1"/>
          <p:nvPr/>
        </p:nvSpPr>
        <p:spPr>
          <a:xfrm>
            <a:off x="1204199" y="1147991"/>
            <a:ext cx="4977204" cy="20928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500" b="0" i="0" u="none" strike="noStrike" kern="1200" cap="none" spc="0" normalizeH="0" baseline="0" noProof="0" dirty="0">
                <a:ln>
                  <a:noFill/>
                </a:ln>
                <a:gradFill flip="none" rotWithShape="1">
                  <a:gsLst>
                    <a:gs pos="82000">
                      <a:srgbClr val="FFD9B8">
                        <a:alpha val="0"/>
                      </a:srgbClr>
                    </a:gs>
                    <a:gs pos="0">
                      <a:srgbClr val="FEC3BD"/>
                    </a:gs>
                  </a:gsLst>
                  <a:lin ang="5400000" scaled="1"/>
                  <a:tileRect/>
                </a:gradFill>
                <a:effectLst/>
                <a:uLnTx/>
                <a:uFillTx/>
                <a:latin typeface="汉仪雅酷黑 85W" panose="020B0904020202020204" pitchFamily="34" charset="-122"/>
                <a:ea typeface="汉仪雅酷黑 85W" panose="020B0904020202020204" pitchFamily="34" charset="-122"/>
                <a:cs typeface="+mn-cs"/>
              </a:rPr>
              <a:t>2019</a:t>
            </a:r>
            <a:endParaRPr kumimoji="0" lang="zh-CN" altLang="en-US" sz="12500" b="0" i="0" u="none" strike="noStrike" kern="1200" cap="none" spc="0" normalizeH="0" baseline="0" noProof="0" dirty="0">
              <a:ln>
                <a:noFill/>
              </a:ln>
              <a:gradFill flip="none" rotWithShape="1">
                <a:gsLst>
                  <a:gs pos="82000">
                    <a:srgbClr val="FFD9B8">
                      <a:alpha val="0"/>
                    </a:srgbClr>
                  </a:gs>
                  <a:gs pos="0">
                    <a:srgbClr val="FEC3BD"/>
                  </a:gs>
                </a:gsLst>
                <a:lin ang="5400000" scaled="1"/>
                <a:tileRect/>
              </a:gradFill>
              <a:effectLst/>
              <a:uLnTx/>
              <a:uFillTx/>
              <a:latin typeface="汉仪雅酷黑 85W" panose="020B0904020202020204" pitchFamily="34" charset="-122"/>
              <a:ea typeface="汉仪雅酷黑 85W" panose="020B0904020202020204" pitchFamily="34" charset="-122"/>
              <a:cs typeface="+mn-cs"/>
            </a:endParaRPr>
          </a:p>
        </p:txBody>
      </p:sp>
      <p:sp>
        <p:nvSpPr>
          <p:cNvPr id="14" name="文本框 13">
            <a:extLst>
              <a:ext uri="{FF2B5EF4-FFF2-40B4-BE49-F238E27FC236}">
                <a16:creationId xmlns="" xmlns:a16="http://schemas.microsoft.com/office/drawing/2014/main" id="{4D6B4D91-B58D-4270-A5A3-25A8A2151940}"/>
              </a:ext>
            </a:extLst>
          </p:cNvPr>
          <p:cNvSpPr txBox="1"/>
          <p:nvPr/>
        </p:nvSpPr>
        <p:spPr>
          <a:xfrm>
            <a:off x="1269814" y="2330534"/>
            <a:ext cx="6544435" cy="11233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67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汇报通用模板</a:t>
            </a:r>
            <a:endParaRPr kumimoji="0" lang="zh-CN" altLang="en-US" sz="67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cxnSp>
        <p:nvCxnSpPr>
          <p:cNvPr id="6" name="直接连接符 5">
            <a:extLst>
              <a:ext uri="{FF2B5EF4-FFF2-40B4-BE49-F238E27FC236}">
                <a16:creationId xmlns="" xmlns:a16="http://schemas.microsoft.com/office/drawing/2014/main" id="{F6A21387-0418-44E4-9992-29F623F8D9C5}"/>
              </a:ext>
            </a:extLst>
          </p:cNvPr>
          <p:cNvCxnSpPr>
            <a:cxnSpLocks/>
          </p:cNvCxnSpPr>
          <p:nvPr/>
        </p:nvCxnSpPr>
        <p:spPr>
          <a:xfrm>
            <a:off x="1457325" y="4343006"/>
            <a:ext cx="2085975" cy="0"/>
          </a:xfrm>
          <a:prstGeom prst="line">
            <a:avLst/>
          </a:prstGeom>
          <a:ln w="31750">
            <a:solidFill>
              <a:srgbClr val="F15C44"/>
            </a:solidFill>
            <a:prstDash val="sysDot"/>
          </a:ln>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 xmlns:a16="http://schemas.microsoft.com/office/drawing/2014/main" id="{D3409FB0-D34A-445E-9351-F056632CC57A}"/>
              </a:ext>
            </a:extLst>
          </p:cNvPr>
          <p:cNvSpPr/>
          <p:nvPr/>
        </p:nvSpPr>
        <p:spPr>
          <a:xfrm>
            <a:off x="585483" y="6057900"/>
            <a:ext cx="11095418" cy="205878"/>
          </a:xfrm>
          <a:custGeom>
            <a:avLst/>
            <a:gdLst>
              <a:gd name="connsiteX0" fmla="*/ 0 w 11095418"/>
              <a:gd name="connsiteY0" fmla="*/ 0 h 205878"/>
              <a:gd name="connsiteX1" fmla="*/ 11095418 w 11095418"/>
              <a:gd name="connsiteY1" fmla="*/ 0 h 205878"/>
              <a:gd name="connsiteX2" fmla="*/ 11095418 w 11095418"/>
              <a:gd name="connsiteY2" fmla="*/ 5144 h 205878"/>
              <a:gd name="connsiteX3" fmla="*/ 10894684 w 11095418"/>
              <a:gd name="connsiteY3" fmla="*/ 205878 h 205878"/>
              <a:gd name="connsiteX4" fmla="*/ 200734 w 11095418"/>
              <a:gd name="connsiteY4" fmla="*/ 205878 h 205878"/>
              <a:gd name="connsiteX5" fmla="*/ 0 w 11095418"/>
              <a:gd name="connsiteY5" fmla="*/ 5144 h 20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5418" h="205878">
                <a:moveTo>
                  <a:pt x="0" y="0"/>
                </a:moveTo>
                <a:lnTo>
                  <a:pt x="11095418" y="0"/>
                </a:lnTo>
                <a:lnTo>
                  <a:pt x="11095418" y="5144"/>
                </a:lnTo>
                <a:cubicBezTo>
                  <a:pt x="11095418" y="116006"/>
                  <a:pt x="11005546" y="205878"/>
                  <a:pt x="10894684" y="205878"/>
                </a:cubicBezTo>
                <a:lnTo>
                  <a:pt x="200734" y="205878"/>
                </a:lnTo>
                <a:cubicBezTo>
                  <a:pt x="89872" y="205878"/>
                  <a:pt x="0" y="116006"/>
                  <a:pt x="0" y="5144"/>
                </a:cubicBezTo>
                <a:close/>
              </a:path>
            </a:pathLst>
          </a:custGeom>
          <a:gradFill flip="none" rotWithShape="1">
            <a:gsLst>
              <a:gs pos="100000">
                <a:srgbClr val="FE9B33"/>
              </a:gs>
              <a:gs pos="0">
                <a:srgbClr val="F15C4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grpSp>
        <p:nvGrpSpPr>
          <p:cNvPr id="193" name="组合 192">
            <a:extLst>
              <a:ext uri="{FF2B5EF4-FFF2-40B4-BE49-F238E27FC236}">
                <a16:creationId xmlns="" xmlns:a16="http://schemas.microsoft.com/office/drawing/2014/main" id="{A9183DEF-2B3B-415E-9732-7874918D811C}"/>
              </a:ext>
            </a:extLst>
          </p:cNvPr>
          <p:cNvGrpSpPr/>
          <p:nvPr/>
        </p:nvGrpSpPr>
        <p:grpSpPr>
          <a:xfrm>
            <a:off x="7265306" y="968310"/>
            <a:ext cx="3852299" cy="4696231"/>
            <a:chOff x="19245922" y="4999311"/>
            <a:chExt cx="2740594" cy="3340982"/>
          </a:xfrm>
        </p:grpSpPr>
        <p:sp>
          <p:nvSpPr>
            <p:cNvPr id="16" name="Freeform 6">
              <a:extLst>
                <a:ext uri="{FF2B5EF4-FFF2-40B4-BE49-F238E27FC236}">
                  <a16:creationId xmlns="" xmlns:a16="http://schemas.microsoft.com/office/drawing/2014/main" id="{E9A6C684-D22F-4320-B979-A4147390EB57}"/>
                </a:ext>
              </a:extLst>
            </p:cNvPr>
            <p:cNvSpPr>
              <a:spLocks/>
            </p:cNvSpPr>
            <p:nvPr/>
          </p:nvSpPr>
          <p:spPr bwMode="auto">
            <a:xfrm>
              <a:off x="21872493" y="7298948"/>
              <a:ext cx="16145" cy="30272"/>
            </a:xfrm>
            <a:custGeom>
              <a:avLst/>
              <a:gdLst>
                <a:gd name="T0" fmla="*/ 2 w 16"/>
                <a:gd name="T1" fmla="*/ 21 h 30"/>
                <a:gd name="T2" fmla="*/ 12 w 16"/>
                <a:gd name="T3" fmla="*/ 30 h 30"/>
                <a:gd name="T4" fmla="*/ 16 w 16"/>
                <a:gd name="T5" fmla="*/ 14 h 30"/>
                <a:gd name="T6" fmla="*/ 12 w 16"/>
                <a:gd name="T7" fmla="*/ 0 h 30"/>
                <a:gd name="T8" fmla="*/ 0 w 16"/>
                <a:gd name="T9" fmla="*/ 0 h 30"/>
                <a:gd name="T10" fmla="*/ 2 w 16"/>
                <a:gd name="T11" fmla="*/ 21 h 30"/>
              </a:gdLst>
              <a:ahLst/>
              <a:cxnLst>
                <a:cxn ang="0">
                  <a:pos x="T0" y="T1"/>
                </a:cxn>
                <a:cxn ang="0">
                  <a:pos x="T2" y="T3"/>
                </a:cxn>
                <a:cxn ang="0">
                  <a:pos x="T4" y="T5"/>
                </a:cxn>
                <a:cxn ang="0">
                  <a:pos x="T6" y="T7"/>
                </a:cxn>
                <a:cxn ang="0">
                  <a:pos x="T8" y="T9"/>
                </a:cxn>
                <a:cxn ang="0">
                  <a:pos x="T10" y="T11"/>
                </a:cxn>
              </a:cxnLst>
              <a:rect l="0" t="0" r="r" b="b"/>
              <a:pathLst>
                <a:path w="16" h="30">
                  <a:moveTo>
                    <a:pt x="2" y="21"/>
                  </a:moveTo>
                  <a:lnTo>
                    <a:pt x="12" y="30"/>
                  </a:lnTo>
                  <a:lnTo>
                    <a:pt x="16" y="14"/>
                  </a:lnTo>
                  <a:lnTo>
                    <a:pt x="12" y="0"/>
                  </a:lnTo>
                  <a:lnTo>
                    <a:pt x="0" y="0"/>
                  </a:lnTo>
                  <a:lnTo>
                    <a:pt x="2" y="21"/>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 name="Freeform 7">
              <a:extLst>
                <a:ext uri="{FF2B5EF4-FFF2-40B4-BE49-F238E27FC236}">
                  <a16:creationId xmlns="" xmlns:a16="http://schemas.microsoft.com/office/drawing/2014/main" id="{7E20BA74-F4C5-43EA-8133-B7AA7CC94AD2}"/>
                </a:ext>
              </a:extLst>
            </p:cNvPr>
            <p:cNvSpPr>
              <a:spLocks/>
            </p:cNvSpPr>
            <p:nvPr/>
          </p:nvSpPr>
          <p:spPr bwMode="auto">
            <a:xfrm>
              <a:off x="21872493" y="7298948"/>
              <a:ext cx="16145" cy="30272"/>
            </a:xfrm>
            <a:custGeom>
              <a:avLst/>
              <a:gdLst>
                <a:gd name="T0" fmla="*/ 2 w 16"/>
                <a:gd name="T1" fmla="*/ 21 h 30"/>
                <a:gd name="T2" fmla="*/ 12 w 16"/>
                <a:gd name="T3" fmla="*/ 30 h 30"/>
                <a:gd name="T4" fmla="*/ 16 w 16"/>
                <a:gd name="T5" fmla="*/ 14 h 30"/>
                <a:gd name="T6" fmla="*/ 12 w 16"/>
                <a:gd name="T7" fmla="*/ 0 h 30"/>
                <a:gd name="T8" fmla="*/ 0 w 16"/>
                <a:gd name="T9" fmla="*/ 0 h 30"/>
                <a:gd name="T10" fmla="*/ 2 w 16"/>
                <a:gd name="T11" fmla="*/ 21 h 30"/>
              </a:gdLst>
              <a:ahLst/>
              <a:cxnLst>
                <a:cxn ang="0">
                  <a:pos x="T0" y="T1"/>
                </a:cxn>
                <a:cxn ang="0">
                  <a:pos x="T2" y="T3"/>
                </a:cxn>
                <a:cxn ang="0">
                  <a:pos x="T4" y="T5"/>
                </a:cxn>
                <a:cxn ang="0">
                  <a:pos x="T6" y="T7"/>
                </a:cxn>
                <a:cxn ang="0">
                  <a:pos x="T8" y="T9"/>
                </a:cxn>
                <a:cxn ang="0">
                  <a:pos x="T10" y="T11"/>
                </a:cxn>
              </a:cxnLst>
              <a:rect l="0" t="0" r="r" b="b"/>
              <a:pathLst>
                <a:path w="16" h="30">
                  <a:moveTo>
                    <a:pt x="2" y="21"/>
                  </a:moveTo>
                  <a:lnTo>
                    <a:pt x="12" y="30"/>
                  </a:lnTo>
                  <a:lnTo>
                    <a:pt x="16" y="14"/>
                  </a:lnTo>
                  <a:lnTo>
                    <a:pt x="12" y="0"/>
                  </a:lnTo>
                  <a:lnTo>
                    <a:pt x="0" y="0"/>
                  </a:lnTo>
                  <a:lnTo>
                    <a:pt x="2"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9" name="Freeform 8">
              <a:extLst>
                <a:ext uri="{FF2B5EF4-FFF2-40B4-BE49-F238E27FC236}">
                  <a16:creationId xmlns="" xmlns:a16="http://schemas.microsoft.com/office/drawing/2014/main" id="{9F604C01-B630-4127-B9AC-B1E576E6DB4E}"/>
                </a:ext>
              </a:extLst>
            </p:cNvPr>
            <p:cNvSpPr>
              <a:spLocks/>
            </p:cNvSpPr>
            <p:nvPr/>
          </p:nvSpPr>
          <p:spPr bwMode="auto">
            <a:xfrm>
              <a:off x="21872493" y="7298948"/>
              <a:ext cx="16145" cy="30272"/>
            </a:xfrm>
            <a:custGeom>
              <a:avLst/>
              <a:gdLst>
                <a:gd name="T0" fmla="*/ 0 w 16"/>
                <a:gd name="T1" fmla="*/ 0 h 30"/>
                <a:gd name="T2" fmla="*/ 0 w 16"/>
                <a:gd name="T3" fmla="*/ 0 h 30"/>
                <a:gd name="T4" fmla="*/ 2 w 16"/>
                <a:gd name="T5" fmla="*/ 21 h 30"/>
                <a:gd name="T6" fmla="*/ 2 w 16"/>
                <a:gd name="T7" fmla="*/ 21 h 30"/>
                <a:gd name="T8" fmla="*/ 2 w 16"/>
                <a:gd name="T9" fmla="*/ 21 h 30"/>
                <a:gd name="T10" fmla="*/ 12 w 16"/>
                <a:gd name="T11" fmla="*/ 30 h 30"/>
                <a:gd name="T12" fmla="*/ 16 w 16"/>
                <a:gd name="T13" fmla="*/ 14 h 30"/>
                <a:gd name="T14" fmla="*/ 0 w 16"/>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0">
                  <a:moveTo>
                    <a:pt x="0" y="0"/>
                  </a:moveTo>
                  <a:lnTo>
                    <a:pt x="0" y="0"/>
                  </a:lnTo>
                  <a:lnTo>
                    <a:pt x="2" y="21"/>
                  </a:lnTo>
                  <a:lnTo>
                    <a:pt x="2" y="21"/>
                  </a:lnTo>
                  <a:lnTo>
                    <a:pt x="2" y="21"/>
                  </a:lnTo>
                  <a:lnTo>
                    <a:pt x="12" y="30"/>
                  </a:lnTo>
                  <a:lnTo>
                    <a:pt x="16" y="14"/>
                  </a:lnTo>
                  <a:lnTo>
                    <a:pt x="0" y="0"/>
                  </a:lnTo>
                  <a:close/>
                </a:path>
              </a:pathLst>
            </a:custGeom>
            <a:solidFill>
              <a:srgbClr val="3F42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 name="Freeform 9">
              <a:extLst>
                <a:ext uri="{FF2B5EF4-FFF2-40B4-BE49-F238E27FC236}">
                  <a16:creationId xmlns="" xmlns:a16="http://schemas.microsoft.com/office/drawing/2014/main" id="{743C03B7-D933-4847-8A12-E60712DFA748}"/>
                </a:ext>
              </a:extLst>
            </p:cNvPr>
            <p:cNvSpPr>
              <a:spLocks/>
            </p:cNvSpPr>
            <p:nvPr/>
          </p:nvSpPr>
          <p:spPr bwMode="auto">
            <a:xfrm>
              <a:off x="21872493" y="7298948"/>
              <a:ext cx="16145" cy="30272"/>
            </a:xfrm>
            <a:custGeom>
              <a:avLst/>
              <a:gdLst>
                <a:gd name="T0" fmla="*/ 0 w 16"/>
                <a:gd name="T1" fmla="*/ 0 h 30"/>
                <a:gd name="T2" fmla="*/ 0 w 16"/>
                <a:gd name="T3" fmla="*/ 0 h 30"/>
                <a:gd name="T4" fmla="*/ 2 w 16"/>
                <a:gd name="T5" fmla="*/ 21 h 30"/>
                <a:gd name="T6" fmla="*/ 2 w 16"/>
                <a:gd name="T7" fmla="*/ 21 h 30"/>
                <a:gd name="T8" fmla="*/ 2 w 16"/>
                <a:gd name="T9" fmla="*/ 21 h 30"/>
                <a:gd name="T10" fmla="*/ 12 w 16"/>
                <a:gd name="T11" fmla="*/ 30 h 30"/>
                <a:gd name="T12" fmla="*/ 16 w 16"/>
                <a:gd name="T13" fmla="*/ 14 h 30"/>
                <a:gd name="T14" fmla="*/ 0 w 16"/>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0">
                  <a:moveTo>
                    <a:pt x="0" y="0"/>
                  </a:moveTo>
                  <a:lnTo>
                    <a:pt x="0" y="0"/>
                  </a:lnTo>
                  <a:lnTo>
                    <a:pt x="2" y="21"/>
                  </a:lnTo>
                  <a:lnTo>
                    <a:pt x="2" y="21"/>
                  </a:lnTo>
                  <a:lnTo>
                    <a:pt x="2" y="21"/>
                  </a:lnTo>
                  <a:lnTo>
                    <a:pt x="12" y="30"/>
                  </a:lnTo>
                  <a:lnTo>
                    <a:pt x="16"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 name="Freeform 10">
              <a:extLst>
                <a:ext uri="{FF2B5EF4-FFF2-40B4-BE49-F238E27FC236}">
                  <a16:creationId xmlns="" xmlns:a16="http://schemas.microsoft.com/office/drawing/2014/main" id="{8C0502A2-6426-4D79-851B-6EC9E4FCD5E0}"/>
                </a:ext>
              </a:extLst>
            </p:cNvPr>
            <p:cNvSpPr>
              <a:spLocks/>
            </p:cNvSpPr>
            <p:nvPr/>
          </p:nvSpPr>
          <p:spPr bwMode="auto">
            <a:xfrm>
              <a:off x="21863411" y="7320138"/>
              <a:ext cx="21190" cy="18163"/>
            </a:xfrm>
            <a:custGeom>
              <a:avLst/>
              <a:gdLst>
                <a:gd name="T0" fmla="*/ 11 w 21"/>
                <a:gd name="T1" fmla="*/ 0 h 18"/>
                <a:gd name="T2" fmla="*/ 21 w 21"/>
                <a:gd name="T3" fmla="*/ 9 h 18"/>
                <a:gd name="T4" fmla="*/ 11 w 21"/>
                <a:gd name="T5" fmla="*/ 18 h 18"/>
                <a:gd name="T6" fmla="*/ 2 w 21"/>
                <a:gd name="T7" fmla="*/ 15 h 18"/>
                <a:gd name="T8" fmla="*/ 0 w 21"/>
                <a:gd name="T9" fmla="*/ 10 h 18"/>
                <a:gd name="T10" fmla="*/ 11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11" y="0"/>
                  </a:moveTo>
                  <a:lnTo>
                    <a:pt x="21" y="9"/>
                  </a:lnTo>
                  <a:lnTo>
                    <a:pt x="11" y="18"/>
                  </a:lnTo>
                  <a:lnTo>
                    <a:pt x="2" y="15"/>
                  </a:lnTo>
                  <a:lnTo>
                    <a:pt x="0" y="10"/>
                  </a:lnTo>
                  <a:lnTo>
                    <a:pt x="11" y="0"/>
                  </a:lnTo>
                  <a:close/>
                </a:path>
              </a:pathLst>
            </a:custGeom>
            <a:solidFill>
              <a:srgbClr val="9C9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3" name="Freeform 11">
              <a:extLst>
                <a:ext uri="{FF2B5EF4-FFF2-40B4-BE49-F238E27FC236}">
                  <a16:creationId xmlns="" xmlns:a16="http://schemas.microsoft.com/office/drawing/2014/main" id="{81DB8D84-FAF7-4B97-AF61-695E8BA9FBF8}"/>
                </a:ext>
              </a:extLst>
            </p:cNvPr>
            <p:cNvSpPr>
              <a:spLocks/>
            </p:cNvSpPr>
            <p:nvPr/>
          </p:nvSpPr>
          <p:spPr bwMode="auto">
            <a:xfrm>
              <a:off x="21863411" y="7320138"/>
              <a:ext cx="21190" cy="18163"/>
            </a:xfrm>
            <a:custGeom>
              <a:avLst/>
              <a:gdLst>
                <a:gd name="T0" fmla="*/ 11 w 21"/>
                <a:gd name="T1" fmla="*/ 0 h 18"/>
                <a:gd name="T2" fmla="*/ 21 w 21"/>
                <a:gd name="T3" fmla="*/ 9 h 18"/>
                <a:gd name="T4" fmla="*/ 11 w 21"/>
                <a:gd name="T5" fmla="*/ 18 h 18"/>
                <a:gd name="T6" fmla="*/ 2 w 21"/>
                <a:gd name="T7" fmla="*/ 15 h 18"/>
                <a:gd name="T8" fmla="*/ 0 w 21"/>
                <a:gd name="T9" fmla="*/ 10 h 18"/>
                <a:gd name="T10" fmla="*/ 11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11" y="0"/>
                  </a:moveTo>
                  <a:lnTo>
                    <a:pt x="21" y="9"/>
                  </a:lnTo>
                  <a:lnTo>
                    <a:pt x="11" y="18"/>
                  </a:lnTo>
                  <a:lnTo>
                    <a:pt x="2" y="15"/>
                  </a:lnTo>
                  <a:lnTo>
                    <a:pt x="0" y="10"/>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4" name="Freeform 12">
              <a:extLst>
                <a:ext uri="{FF2B5EF4-FFF2-40B4-BE49-F238E27FC236}">
                  <a16:creationId xmlns="" xmlns:a16="http://schemas.microsoft.com/office/drawing/2014/main" id="{F0B3BDA1-1263-43F5-9EE1-EC18D5581413}"/>
                </a:ext>
              </a:extLst>
            </p:cNvPr>
            <p:cNvSpPr>
              <a:spLocks/>
            </p:cNvSpPr>
            <p:nvPr/>
          </p:nvSpPr>
          <p:spPr bwMode="auto">
            <a:xfrm>
              <a:off x="21865429" y="7320138"/>
              <a:ext cx="19172" cy="18163"/>
            </a:xfrm>
            <a:custGeom>
              <a:avLst/>
              <a:gdLst>
                <a:gd name="T0" fmla="*/ 9 w 19"/>
                <a:gd name="T1" fmla="*/ 0 h 18"/>
                <a:gd name="T2" fmla="*/ 9 w 19"/>
                <a:gd name="T3" fmla="*/ 0 h 18"/>
                <a:gd name="T4" fmla="*/ 0 w 19"/>
                <a:gd name="T5" fmla="*/ 9 h 18"/>
                <a:gd name="T6" fmla="*/ 9 w 19"/>
                <a:gd name="T7" fmla="*/ 18 h 18"/>
                <a:gd name="T8" fmla="*/ 9 w 19"/>
                <a:gd name="T9" fmla="*/ 18 h 18"/>
                <a:gd name="T10" fmla="*/ 19 w 19"/>
                <a:gd name="T11" fmla="*/ 9 h 18"/>
                <a:gd name="T12" fmla="*/ 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9" y="0"/>
                  </a:moveTo>
                  <a:lnTo>
                    <a:pt x="9" y="0"/>
                  </a:lnTo>
                  <a:lnTo>
                    <a:pt x="0" y="9"/>
                  </a:lnTo>
                  <a:lnTo>
                    <a:pt x="9" y="18"/>
                  </a:lnTo>
                  <a:lnTo>
                    <a:pt x="9" y="18"/>
                  </a:lnTo>
                  <a:lnTo>
                    <a:pt x="19" y="9"/>
                  </a:lnTo>
                  <a:lnTo>
                    <a:pt x="9" y="0"/>
                  </a:lnTo>
                  <a:close/>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5" name="Freeform 13">
              <a:extLst>
                <a:ext uri="{FF2B5EF4-FFF2-40B4-BE49-F238E27FC236}">
                  <a16:creationId xmlns="" xmlns:a16="http://schemas.microsoft.com/office/drawing/2014/main" id="{1308E1F0-819E-4BBC-9D52-787B67644734}"/>
                </a:ext>
              </a:extLst>
            </p:cNvPr>
            <p:cNvSpPr>
              <a:spLocks/>
            </p:cNvSpPr>
            <p:nvPr/>
          </p:nvSpPr>
          <p:spPr bwMode="auto">
            <a:xfrm>
              <a:off x="21865429" y="7320138"/>
              <a:ext cx="19172" cy="18163"/>
            </a:xfrm>
            <a:custGeom>
              <a:avLst/>
              <a:gdLst>
                <a:gd name="T0" fmla="*/ 9 w 19"/>
                <a:gd name="T1" fmla="*/ 0 h 18"/>
                <a:gd name="T2" fmla="*/ 9 w 19"/>
                <a:gd name="T3" fmla="*/ 0 h 18"/>
                <a:gd name="T4" fmla="*/ 0 w 19"/>
                <a:gd name="T5" fmla="*/ 9 h 18"/>
                <a:gd name="T6" fmla="*/ 9 w 19"/>
                <a:gd name="T7" fmla="*/ 18 h 18"/>
                <a:gd name="T8" fmla="*/ 9 w 19"/>
                <a:gd name="T9" fmla="*/ 18 h 18"/>
                <a:gd name="T10" fmla="*/ 19 w 19"/>
                <a:gd name="T11" fmla="*/ 9 h 18"/>
                <a:gd name="T12" fmla="*/ 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9" y="0"/>
                  </a:moveTo>
                  <a:lnTo>
                    <a:pt x="9" y="0"/>
                  </a:lnTo>
                  <a:lnTo>
                    <a:pt x="0" y="9"/>
                  </a:lnTo>
                  <a:lnTo>
                    <a:pt x="9" y="18"/>
                  </a:lnTo>
                  <a:lnTo>
                    <a:pt x="9" y="18"/>
                  </a:lnTo>
                  <a:lnTo>
                    <a:pt x="19" y="9"/>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6" name="Freeform 14">
              <a:extLst>
                <a:ext uri="{FF2B5EF4-FFF2-40B4-BE49-F238E27FC236}">
                  <a16:creationId xmlns="" xmlns:a16="http://schemas.microsoft.com/office/drawing/2014/main" id="{DD7D825A-ED7C-4E7D-81B6-412FAEDD6596}"/>
                </a:ext>
              </a:extLst>
            </p:cNvPr>
            <p:cNvSpPr>
              <a:spLocks/>
            </p:cNvSpPr>
            <p:nvPr/>
          </p:nvSpPr>
          <p:spPr bwMode="auto">
            <a:xfrm>
              <a:off x="19245922" y="5716749"/>
              <a:ext cx="2628589" cy="2623544"/>
            </a:xfrm>
            <a:custGeom>
              <a:avLst/>
              <a:gdLst>
                <a:gd name="T0" fmla="*/ 759 w 1990"/>
                <a:gd name="T1" fmla="*/ 0 h 1988"/>
                <a:gd name="T2" fmla="*/ 27 w 1990"/>
                <a:gd name="T3" fmla="*/ 731 h 1988"/>
                <a:gd name="T4" fmla="*/ 27 w 1990"/>
                <a:gd name="T5" fmla="*/ 830 h 1988"/>
                <a:gd name="T6" fmla="*/ 1148 w 1990"/>
                <a:gd name="T7" fmla="*/ 1961 h 1988"/>
                <a:gd name="T8" fmla="*/ 1248 w 1990"/>
                <a:gd name="T9" fmla="*/ 1961 h 1988"/>
                <a:gd name="T10" fmla="*/ 1990 w 1990"/>
                <a:gd name="T11" fmla="*/ 1229 h 1988"/>
                <a:gd name="T12" fmla="*/ 759 w 1990"/>
                <a:gd name="T13" fmla="*/ 0 h 1988"/>
              </a:gdLst>
              <a:ahLst/>
              <a:cxnLst>
                <a:cxn ang="0">
                  <a:pos x="T0" y="T1"/>
                </a:cxn>
                <a:cxn ang="0">
                  <a:pos x="T2" y="T3"/>
                </a:cxn>
                <a:cxn ang="0">
                  <a:pos x="T4" y="T5"/>
                </a:cxn>
                <a:cxn ang="0">
                  <a:pos x="T6" y="T7"/>
                </a:cxn>
                <a:cxn ang="0">
                  <a:pos x="T8" y="T9"/>
                </a:cxn>
                <a:cxn ang="0">
                  <a:pos x="T10" y="T11"/>
                </a:cxn>
                <a:cxn ang="0">
                  <a:pos x="T12" y="T13"/>
                </a:cxn>
              </a:cxnLst>
              <a:rect l="0" t="0" r="r" b="b"/>
              <a:pathLst>
                <a:path w="1990" h="1988">
                  <a:moveTo>
                    <a:pt x="759" y="0"/>
                  </a:moveTo>
                  <a:cubicBezTo>
                    <a:pt x="27" y="731"/>
                    <a:pt x="27" y="731"/>
                    <a:pt x="27" y="731"/>
                  </a:cubicBezTo>
                  <a:cubicBezTo>
                    <a:pt x="0" y="759"/>
                    <a:pt x="0" y="803"/>
                    <a:pt x="27" y="830"/>
                  </a:cubicBezTo>
                  <a:cubicBezTo>
                    <a:pt x="1148" y="1961"/>
                    <a:pt x="1148" y="1961"/>
                    <a:pt x="1148" y="1961"/>
                  </a:cubicBezTo>
                  <a:cubicBezTo>
                    <a:pt x="1176" y="1988"/>
                    <a:pt x="1220" y="1988"/>
                    <a:pt x="1248" y="1961"/>
                  </a:cubicBezTo>
                  <a:cubicBezTo>
                    <a:pt x="1990" y="1229"/>
                    <a:pt x="1990" y="1229"/>
                    <a:pt x="1990" y="1229"/>
                  </a:cubicBezTo>
                  <a:cubicBezTo>
                    <a:pt x="759" y="0"/>
                    <a:pt x="759" y="0"/>
                    <a:pt x="759" y="0"/>
                  </a:cubicBezTo>
                </a:path>
              </a:pathLst>
            </a:custGeom>
            <a:solidFill>
              <a:srgbClr val="9C9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7" name="Freeform 15">
              <a:extLst>
                <a:ext uri="{FF2B5EF4-FFF2-40B4-BE49-F238E27FC236}">
                  <a16:creationId xmlns="" xmlns:a16="http://schemas.microsoft.com/office/drawing/2014/main" id="{A5F413AE-1DB4-412F-9333-A87B452D761D}"/>
                </a:ext>
              </a:extLst>
            </p:cNvPr>
            <p:cNvSpPr>
              <a:spLocks/>
            </p:cNvSpPr>
            <p:nvPr/>
          </p:nvSpPr>
          <p:spPr bwMode="auto">
            <a:xfrm>
              <a:off x="19255003" y="6737913"/>
              <a:ext cx="2619508" cy="1593298"/>
            </a:xfrm>
            <a:custGeom>
              <a:avLst/>
              <a:gdLst>
                <a:gd name="T0" fmla="*/ 0 w 1983"/>
                <a:gd name="T1" fmla="*/ 0 h 1207"/>
                <a:gd name="T2" fmla="*/ 0 w 1983"/>
                <a:gd name="T3" fmla="*/ 7 h 1207"/>
                <a:gd name="T4" fmla="*/ 20 w 1983"/>
                <a:gd name="T5" fmla="*/ 56 h 1207"/>
                <a:gd name="T6" fmla="*/ 1141 w 1983"/>
                <a:gd name="T7" fmla="*/ 1187 h 1207"/>
                <a:gd name="T8" fmla="*/ 1191 w 1983"/>
                <a:gd name="T9" fmla="*/ 1207 h 1207"/>
                <a:gd name="T10" fmla="*/ 1241 w 1983"/>
                <a:gd name="T11" fmla="*/ 1187 h 1207"/>
                <a:gd name="T12" fmla="*/ 1983 w 1983"/>
                <a:gd name="T13" fmla="*/ 455 h 1207"/>
                <a:gd name="T14" fmla="*/ 1983 w 1983"/>
                <a:gd name="T15" fmla="*/ 455 h 1207"/>
                <a:gd name="T16" fmla="*/ 1976 w 1983"/>
                <a:gd name="T17" fmla="*/ 448 h 1207"/>
                <a:gd name="T18" fmla="*/ 1976 w 1983"/>
                <a:gd name="T19" fmla="*/ 448 h 1207"/>
                <a:gd name="T20" fmla="*/ 1241 w 1983"/>
                <a:gd name="T21" fmla="*/ 1173 h 1207"/>
                <a:gd name="T22" fmla="*/ 1191 w 1983"/>
                <a:gd name="T23" fmla="*/ 1193 h 1207"/>
                <a:gd name="T24" fmla="*/ 1141 w 1983"/>
                <a:gd name="T25" fmla="*/ 1172 h 1207"/>
                <a:gd name="T26" fmla="*/ 20 w 1983"/>
                <a:gd name="T27" fmla="*/ 42 h 1207"/>
                <a:gd name="T28" fmla="*/ 0 w 1983"/>
                <a:gd name="T2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3" h="1207">
                  <a:moveTo>
                    <a:pt x="0" y="0"/>
                  </a:moveTo>
                  <a:cubicBezTo>
                    <a:pt x="0" y="2"/>
                    <a:pt x="0" y="5"/>
                    <a:pt x="0" y="7"/>
                  </a:cubicBezTo>
                  <a:cubicBezTo>
                    <a:pt x="0" y="25"/>
                    <a:pt x="7" y="43"/>
                    <a:pt x="20" y="56"/>
                  </a:cubicBezTo>
                  <a:cubicBezTo>
                    <a:pt x="1141" y="1187"/>
                    <a:pt x="1141" y="1187"/>
                    <a:pt x="1141" y="1187"/>
                  </a:cubicBezTo>
                  <a:cubicBezTo>
                    <a:pt x="1155" y="1201"/>
                    <a:pt x="1173" y="1207"/>
                    <a:pt x="1191" y="1207"/>
                  </a:cubicBezTo>
                  <a:cubicBezTo>
                    <a:pt x="1209" y="1207"/>
                    <a:pt x="1227" y="1201"/>
                    <a:pt x="1241" y="1187"/>
                  </a:cubicBezTo>
                  <a:cubicBezTo>
                    <a:pt x="1983" y="455"/>
                    <a:pt x="1983" y="455"/>
                    <a:pt x="1983" y="455"/>
                  </a:cubicBezTo>
                  <a:cubicBezTo>
                    <a:pt x="1983" y="455"/>
                    <a:pt x="1983" y="455"/>
                    <a:pt x="1983" y="455"/>
                  </a:cubicBezTo>
                  <a:cubicBezTo>
                    <a:pt x="1976" y="448"/>
                    <a:pt x="1976" y="448"/>
                    <a:pt x="1976" y="448"/>
                  </a:cubicBezTo>
                  <a:cubicBezTo>
                    <a:pt x="1976" y="448"/>
                    <a:pt x="1976" y="448"/>
                    <a:pt x="1976" y="448"/>
                  </a:cubicBezTo>
                  <a:cubicBezTo>
                    <a:pt x="1241" y="1173"/>
                    <a:pt x="1241" y="1173"/>
                    <a:pt x="1241" y="1173"/>
                  </a:cubicBezTo>
                  <a:cubicBezTo>
                    <a:pt x="1227" y="1186"/>
                    <a:pt x="1209" y="1193"/>
                    <a:pt x="1191" y="1193"/>
                  </a:cubicBezTo>
                  <a:cubicBezTo>
                    <a:pt x="1173" y="1193"/>
                    <a:pt x="1155" y="1186"/>
                    <a:pt x="1141" y="1172"/>
                  </a:cubicBezTo>
                  <a:cubicBezTo>
                    <a:pt x="20" y="42"/>
                    <a:pt x="20" y="42"/>
                    <a:pt x="20" y="42"/>
                  </a:cubicBezTo>
                  <a:cubicBezTo>
                    <a:pt x="8" y="30"/>
                    <a:pt x="2" y="15"/>
                    <a:pt x="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8" name="Freeform 16">
              <a:extLst>
                <a:ext uri="{FF2B5EF4-FFF2-40B4-BE49-F238E27FC236}">
                  <a16:creationId xmlns="" xmlns:a16="http://schemas.microsoft.com/office/drawing/2014/main" id="{0236DD78-9F0D-4299-8B84-9ADFB3D20585}"/>
                </a:ext>
              </a:extLst>
            </p:cNvPr>
            <p:cNvSpPr>
              <a:spLocks/>
            </p:cNvSpPr>
            <p:nvPr/>
          </p:nvSpPr>
          <p:spPr bwMode="auto">
            <a:xfrm>
              <a:off x="19245922" y="5696568"/>
              <a:ext cx="2628589" cy="2624553"/>
            </a:xfrm>
            <a:custGeom>
              <a:avLst/>
              <a:gdLst>
                <a:gd name="T0" fmla="*/ 759 w 1990"/>
                <a:gd name="T1" fmla="*/ 0 h 1989"/>
                <a:gd name="T2" fmla="*/ 27 w 1990"/>
                <a:gd name="T3" fmla="*/ 732 h 1989"/>
                <a:gd name="T4" fmla="*/ 27 w 1990"/>
                <a:gd name="T5" fmla="*/ 831 h 1989"/>
                <a:gd name="T6" fmla="*/ 1148 w 1990"/>
                <a:gd name="T7" fmla="*/ 1961 h 1989"/>
                <a:gd name="T8" fmla="*/ 1248 w 1990"/>
                <a:gd name="T9" fmla="*/ 1962 h 1989"/>
                <a:gd name="T10" fmla="*/ 1990 w 1990"/>
                <a:gd name="T11" fmla="*/ 1230 h 1989"/>
                <a:gd name="T12" fmla="*/ 759 w 1990"/>
                <a:gd name="T13" fmla="*/ 0 h 1989"/>
              </a:gdLst>
              <a:ahLst/>
              <a:cxnLst>
                <a:cxn ang="0">
                  <a:pos x="T0" y="T1"/>
                </a:cxn>
                <a:cxn ang="0">
                  <a:pos x="T2" y="T3"/>
                </a:cxn>
                <a:cxn ang="0">
                  <a:pos x="T4" y="T5"/>
                </a:cxn>
                <a:cxn ang="0">
                  <a:pos x="T6" y="T7"/>
                </a:cxn>
                <a:cxn ang="0">
                  <a:pos x="T8" y="T9"/>
                </a:cxn>
                <a:cxn ang="0">
                  <a:pos x="T10" y="T11"/>
                </a:cxn>
                <a:cxn ang="0">
                  <a:pos x="T12" y="T13"/>
                </a:cxn>
              </a:cxnLst>
              <a:rect l="0" t="0" r="r" b="b"/>
              <a:pathLst>
                <a:path w="1990" h="1989">
                  <a:moveTo>
                    <a:pt x="759" y="0"/>
                  </a:moveTo>
                  <a:cubicBezTo>
                    <a:pt x="27" y="732"/>
                    <a:pt x="27" y="732"/>
                    <a:pt x="27" y="732"/>
                  </a:cubicBezTo>
                  <a:cubicBezTo>
                    <a:pt x="0" y="759"/>
                    <a:pt x="0" y="803"/>
                    <a:pt x="27" y="831"/>
                  </a:cubicBezTo>
                  <a:cubicBezTo>
                    <a:pt x="1148" y="1961"/>
                    <a:pt x="1148" y="1961"/>
                    <a:pt x="1148" y="1961"/>
                  </a:cubicBezTo>
                  <a:cubicBezTo>
                    <a:pt x="1176" y="1989"/>
                    <a:pt x="1220" y="1989"/>
                    <a:pt x="1248" y="1962"/>
                  </a:cubicBezTo>
                  <a:cubicBezTo>
                    <a:pt x="1990" y="1230"/>
                    <a:pt x="1990" y="1230"/>
                    <a:pt x="1990" y="1230"/>
                  </a:cubicBezTo>
                  <a:cubicBezTo>
                    <a:pt x="759" y="0"/>
                    <a:pt x="759" y="0"/>
                    <a:pt x="759" y="0"/>
                  </a:cubicBezTo>
                </a:path>
              </a:pathLst>
            </a:custGeom>
            <a:solidFill>
              <a:srgbClr val="9C9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9" name="Freeform 17">
              <a:extLst>
                <a:ext uri="{FF2B5EF4-FFF2-40B4-BE49-F238E27FC236}">
                  <a16:creationId xmlns="" xmlns:a16="http://schemas.microsoft.com/office/drawing/2014/main" id="{79A05E66-5FC1-42F5-A84C-BFD627C97D29}"/>
                </a:ext>
              </a:extLst>
            </p:cNvPr>
            <p:cNvSpPr>
              <a:spLocks/>
            </p:cNvSpPr>
            <p:nvPr/>
          </p:nvSpPr>
          <p:spPr bwMode="auto">
            <a:xfrm>
              <a:off x="20262040" y="4999311"/>
              <a:ext cx="1724476" cy="2313764"/>
            </a:xfrm>
            <a:custGeom>
              <a:avLst/>
              <a:gdLst>
                <a:gd name="T0" fmla="*/ 67 w 1305"/>
                <a:gd name="T1" fmla="*/ 14 h 1753"/>
                <a:gd name="T2" fmla="*/ 0 w 1305"/>
                <a:gd name="T3" fmla="*/ 523 h 1753"/>
                <a:gd name="T4" fmla="*/ 1231 w 1305"/>
                <a:gd name="T5" fmla="*/ 1753 h 1753"/>
                <a:gd name="T6" fmla="*/ 1302 w 1305"/>
                <a:gd name="T7" fmla="*/ 1235 h 1753"/>
                <a:gd name="T8" fmla="*/ 1280 w 1305"/>
                <a:gd name="T9" fmla="*/ 1172 h 1753"/>
                <a:gd name="T10" fmla="*/ 92 w 1305"/>
                <a:gd name="T11" fmla="*/ 5 h 1753"/>
                <a:gd name="T12" fmla="*/ 71 w 1305"/>
                <a:gd name="T13" fmla="*/ 6 h 1753"/>
                <a:gd name="T14" fmla="*/ 67 w 1305"/>
                <a:gd name="T15" fmla="*/ 14 h 17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5" h="1753">
                  <a:moveTo>
                    <a:pt x="67" y="14"/>
                  </a:moveTo>
                  <a:cubicBezTo>
                    <a:pt x="0" y="523"/>
                    <a:pt x="0" y="523"/>
                    <a:pt x="0" y="523"/>
                  </a:cubicBezTo>
                  <a:cubicBezTo>
                    <a:pt x="1231" y="1753"/>
                    <a:pt x="1231" y="1753"/>
                    <a:pt x="1231" y="1753"/>
                  </a:cubicBezTo>
                  <a:cubicBezTo>
                    <a:pt x="1302" y="1235"/>
                    <a:pt x="1302" y="1235"/>
                    <a:pt x="1302" y="1235"/>
                  </a:cubicBezTo>
                  <a:cubicBezTo>
                    <a:pt x="1305" y="1212"/>
                    <a:pt x="1297" y="1188"/>
                    <a:pt x="1280" y="1172"/>
                  </a:cubicBezTo>
                  <a:cubicBezTo>
                    <a:pt x="92" y="5"/>
                    <a:pt x="92" y="5"/>
                    <a:pt x="92" y="5"/>
                  </a:cubicBezTo>
                  <a:cubicBezTo>
                    <a:pt x="86" y="0"/>
                    <a:pt x="76" y="0"/>
                    <a:pt x="71" y="6"/>
                  </a:cubicBezTo>
                  <a:cubicBezTo>
                    <a:pt x="68" y="8"/>
                    <a:pt x="67" y="11"/>
                    <a:pt x="67" y="14"/>
                  </a:cubicBezTo>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0" name="Freeform 18">
              <a:extLst>
                <a:ext uri="{FF2B5EF4-FFF2-40B4-BE49-F238E27FC236}">
                  <a16:creationId xmlns="" xmlns:a16="http://schemas.microsoft.com/office/drawing/2014/main" id="{7A9331F6-42E9-4742-AD17-35870DA837D8}"/>
                </a:ext>
              </a:extLst>
            </p:cNvPr>
            <p:cNvSpPr>
              <a:spLocks/>
            </p:cNvSpPr>
            <p:nvPr/>
          </p:nvSpPr>
          <p:spPr bwMode="auto">
            <a:xfrm>
              <a:off x="20262040" y="5001329"/>
              <a:ext cx="1720439" cy="2311746"/>
            </a:xfrm>
            <a:custGeom>
              <a:avLst/>
              <a:gdLst>
                <a:gd name="T0" fmla="*/ 81 w 1302"/>
                <a:gd name="T1" fmla="*/ 0 h 1752"/>
                <a:gd name="T2" fmla="*/ 71 w 1302"/>
                <a:gd name="T3" fmla="*/ 5 h 1752"/>
                <a:gd name="T4" fmla="*/ 67 w 1302"/>
                <a:gd name="T5" fmla="*/ 13 h 1752"/>
                <a:gd name="T6" fmla="*/ 0 w 1302"/>
                <a:gd name="T7" fmla="*/ 522 h 1752"/>
                <a:gd name="T8" fmla="*/ 1231 w 1302"/>
                <a:gd name="T9" fmla="*/ 1752 h 1752"/>
                <a:gd name="T10" fmla="*/ 1302 w 1302"/>
                <a:gd name="T11" fmla="*/ 1234 h 1752"/>
                <a:gd name="T12" fmla="*/ 1302 w 1302"/>
                <a:gd name="T13" fmla="*/ 1224 h 1752"/>
                <a:gd name="T14" fmla="*/ 1280 w 1302"/>
                <a:gd name="T15" fmla="*/ 1171 h 1752"/>
                <a:gd name="T16" fmla="*/ 92 w 1302"/>
                <a:gd name="T17" fmla="*/ 4 h 1752"/>
                <a:gd name="T18" fmla="*/ 81 w 1302"/>
                <a:gd name="T19" fmla="*/ 0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2" h="1752">
                  <a:moveTo>
                    <a:pt x="81" y="0"/>
                  </a:moveTo>
                  <a:cubicBezTo>
                    <a:pt x="78" y="0"/>
                    <a:pt x="74" y="2"/>
                    <a:pt x="71" y="5"/>
                  </a:cubicBezTo>
                  <a:cubicBezTo>
                    <a:pt x="68" y="7"/>
                    <a:pt x="67" y="10"/>
                    <a:pt x="67" y="13"/>
                  </a:cubicBezTo>
                  <a:cubicBezTo>
                    <a:pt x="0" y="522"/>
                    <a:pt x="0" y="522"/>
                    <a:pt x="0" y="522"/>
                  </a:cubicBezTo>
                  <a:cubicBezTo>
                    <a:pt x="1231" y="1752"/>
                    <a:pt x="1231" y="1752"/>
                    <a:pt x="1231" y="1752"/>
                  </a:cubicBezTo>
                  <a:cubicBezTo>
                    <a:pt x="1302" y="1234"/>
                    <a:pt x="1302" y="1234"/>
                    <a:pt x="1302" y="1234"/>
                  </a:cubicBezTo>
                  <a:cubicBezTo>
                    <a:pt x="1302" y="1231"/>
                    <a:pt x="1302" y="1227"/>
                    <a:pt x="1302" y="1224"/>
                  </a:cubicBezTo>
                  <a:cubicBezTo>
                    <a:pt x="1302" y="1204"/>
                    <a:pt x="1294" y="1185"/>
                    <a:pt x="1280" y="1171"/>
                  </a:cubicBezTo>
                  <a:cubicBezTo>
                    <a:pt x="92" y="4"/>
                    <a:pt x="92" y="4"/>
                    <a:pt x="92" y="4"/>
                  </a:cubicBezTo>
                  <a:cubicBezTo>
                    <a:pt x="89" y="1"/>
                    <a:pt x="85" y="0"/>
                    <a:pt x="81" y="0"/>
                  </a:cubicBezTo>
                </a:path>
              </a:pathLst>
            </a:custGeom>
            <a:solidFill>
              <a:srgbClr val="3F42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1" name="Freeform 19">
              <a:extLst>
                <a:ext uri="{FF2B5EF4-FFF2-40B4-BE49-F238E27FC236}">
                  <a16:creationId xmlns="" xmlns:a16="http://schemas.microsoft.com/office/drawing/2014/main" id="{D420BBF9-5D7A-4720-93D1-614184694689}"/>
                </a:ext>
              </a:extLst>
            </p:cNvPr>
            <p:cNvSpPr>
              <a:spLocks/>
            </p:cNvSpPr>
            <p:nvPr/>
          </p:nvSpPr>
          <p:spPr bwMode="auto">
            <a:xfrm>
              <a:off x="20247914" y="5005365"/>
              <a:ext cx="1724476" cy="2314773"/>
            </a:xfrm>
            <a:custGeom>
              <a:avLst/>
              <a:gdLst>
                <a:gd name="T0" fmla="*/ 67 w 1305"/>
                <a:gd name="T1" fmla="*/ 15 h 1754"/>
                <a:gd name="T2" fmla="*/ 0 w 1305"/>
                <a:gd name="T3" fmla="*/ 524 h 1754"/>
                <a:gd name="T4" fmla="*/ 1231 w 1305"/>
                <a:gd name="T5" fmla="*/ 1754 h 1754"/>
                <a:gd name="T6" fmla="*/ 1302 w 1305"/>
                <a:gd name="T7" fmla="*/ 1236 h 1754"/>
                <a:gd name="T8" fmla="*/ 1280 w 1305"/>
                <a:gd name="T9" fmla="*/ 1172 h 1754"/>
                <a:gd name="T10" fmla="*/ 92 w 1305"/>
                <a:gd name="T11" fmla="*/ 6 h 1754"/>
                <a:gd name="T12" fmla="*/ 71 w 1305"/>
                <a:gd name="T13" fmla="*/ 6 h 1754"/>
                <a:gd name="T14" fmla="*/ 67 w 1305"/>
                <a:gd name="T15" fmla="*/ 15 h 17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5" h="1754">
                  <a:moveTo>
                    <a:pt x="67" y="15"/>
                  </a:moveTo>
                  <a:cubicBezTo>
                    <a:pt x="0" y="524"/>
                    <a:pt x="0" y="524"/>
                    <a:pt x="0" y="524"/>
                  </a:cubicBezTo>
                  <a:cubicBezTo>
                    <a:pt x="1231" y="1754"/>
                    <a:pt x="1231" y="1754"/>
                    <a:pt x="1231" y="1754"/>
                  </a:cubicBezTo>
                  <a:cubicBezTo>
                    <a:pt x="1302" y="1236"/>
                    <a:pt x="1302" y="1236"/>
                    <a:pt x="1302" y="1236"/>
                  </a:cubicBezTo>
                  <a:cubicBezTo>
                    <a:pt x="1305" y="1213"/>
                    <a:pt x="1297" y="1189"/>
                    <a:pt x="1280" y="1172"/>
                  </a:cubicBezTo>
                  <a:cubicBezTo>
                    <a:pt x="92" y="6"/>
                    <a:pt x="92" y="6"/>
                    <a:pt x="92" y="6"/>
                  </a:cubicBezTo>
                  <a:cubicBezTo>
                    <a:pt x="86" y="0"/>
                    <a:pt x="77" y="1"/>
                    <a:pt x="71" y="6"/>
                  </a:cubicBezTo>
                  <a:cubicBezTo>
                    <a:pt x="69" y="9"/>
                    <a:pt x="67" y="12"/>
                    <a:pt x="67" y="15"/>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2" name="Freeform 20">
              <a:extLst>
                <a:ext uri="{FF2B5EF4-FFF2-40B4-BE49-F238E27FC236}">
                  <a16:creationId xmlns="" xmlns:a16="http://schemas.microsoft.com/office/drawing/2014/main" id="{3A6EEE79-F758-4BCE-91E7-279A434D272E}"/>
                </a:ext>
              </a:extLst>
            </p:cNvPr>
            <p:cNvSpPr>
              <a:spLocks/>
            </p:cNvSpPr>
            <p:nvPr/>
          </p:nvSpPr>
          <p:spPr bwMode="auto">
            <a:xfrm>
              <a:off x="20186361" y="6000294"/>
              <a:ext cx="159431"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6 w 121"/>
                <a:gd name="T11" fmla="*/ 69 h 120"/>
                <a:gd name="T12" fmla="*/ 51 w 121"/>
                <a:gd name="T13" fmla="*/ 115 h 120"/>
                <a:gd name="T14" fmla="*/ 61 w 121"/>
                <a:gd name="T15" fmla="*/ 120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1"/>
                    <a:pt x="51" y="4"/>
                  </a:cubicBezTo>
                  <a:cubicBezTo>
                    <a:pt x="50" y="4"/>
                    <a:pt x="50" y="4"/>
                    <a:pt x="50" y="4"/>
                  </a:cubicBezTo>
                  <a:cubicBezTo>
                    <a:pt x="6" y="49"/>
                    <a:pt x="6" y="49"/>
                    <a:pt x="6" y="49"/>
                  </a:cubicBezTo>
                  <a:cubicBezTo>
                    <a:pt x="0" y="55"/>
                    <a:pt x="0" y="64"/>
                    <a:pt x="6" y="69"/>
                  </a:cubicBezTo>
                  <a:cubicBezTo>
                    <a:pt x="6" y="69"/>
                    <a:pt x="6" y="69"/>
                    <a:pt x="6" y="69"/>
                  </a:cubicBezTo>
                  <a:cubicBezTo>
                    <a:pt x="51" y="115"/>
                    <a:pt x="51" y="115"/>
                    <a:pt x="51" y="115"/>
                  </a:cubicBezTo>
                  <a:cubicBezTo>
                    <a:pt x="53" y="118"/>
                    <a:pt x="57" y="120"/>
                    <a:pt x="61" y="120"/>
                  </a:cubicBezTo>
                  <a:cubicBezTo>
                    <a:pt x="64" y="120"/>
                    <a:pt x="68" y="119"/>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3" name="Freeform 21">
              <a:extLst>
                <a:ext uri="{FF2B5EF4-FFF2-40B4-BE49-F238E27FC236}">
                  <a16:creationId xmlns="" xmlns:a16="http://schemas.microsoft.com/office/drawing/2014/main" id="{253DA02B-2F02-4142-9E7E-8F37097BAE34}"/>
                </a:ext>
              </a:extLst>
            </p:cNvPr>
            <p:cNvSpPr>
              <a:spLocks/>
            </p:cNvSpPr>
            <p:nvPr/>
          </p:nvSpPr>
          <p:spPr bwMode="auto">
            <a:xfrm>
              <a:off x="20296348" y="6109272"/>
              <a:ext cx="159431"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51 w 121"/>
                <a:gd name="T11" fmla="*/ 115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1"/>
                    <a:pt x="51" y="4"/>
                  </a:cubicBezTo>
                  <a:cubicBezTo>
                    <a:pt x="50" y="4"/>
                    <a:pt x="50" y="4"/>
                    <a:pt x="50" y="4"/>
                  </a:cubicBezTo>
                  <a:cubicBezTo>
                    <a:pt x="6" y="49"/>
                    <a:pt x="6" y="49"/>
                    <a:pt x="6" y="49"/>
                  </a:cubicBezTo>
                  <a:cubicBezTo>
                    <a:pt x="0" y="55"/>
                    <a:pt x="0" y="63"/>
                    <a:pt x="6" y="69"/>
                  </a:cubicBezTo>
                  <a:cubicBezTo>
                    <a:pt x="51" y="115"/>
                    <a:pt x="51" y="115"/>
                    <a:pt x="51" y="115"/>
                  </a:cubicBezTo>
                  <a:cubicBezTo>
                    <a:pt x="54" y="118"/>
                    <a:pt x="57" y="120"/>
                    <a:pt x="61" y="120"/>
                  </a:cubicBezTo>
                  <a:cubicBezTo>
                    <a:pt x="65" y="120"/>
                    <a:pt x="68" y="118"/>
                    <a:pt x="71" y="116"/>
                  </a:cubicBezTo>
                  <a:cubicBezTo>
                    <a:pt x="71" y="116"/>
                    <a:pt x="71" y="116"/>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4" name="Freeform 22">
              <a:extLst>
                <a:ext uri="{FF2B5EF4-FFF2-40B4-BE49-F238E27FC236}">
                  <a16:creationId xmlns="" xmlns:a16="http://schemas.microsoft.com/office/drawing/2014/main" id="{6CEE9878-C759-4DEF-B63D-580F33CAEB16}"/>
                </a:ext>
              </a:extLst>
            </p:cNvPr>
            <p:cNvSpPr>
              <a:spLocks/>
            </p:cNvSpPr>
            <p:nvPr/>
          </p:nvSpPr>
          <p:spPr bwMode="auto">
            <a:xfrm>
              <a:off x="20411381" y="6224304"/>
              <a:ext cx="159431"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51 w 121"/>
                <a:gd name="T11" fmla="*/ 115 h 120"/>
                <a:gd name="T12" fmla="*/ 61 w 121"/>
                <a:gd name="T13" fmla="*/ 120 h 120"/>
                <a:gd name="T14" fmla="*/ 71 w 121"/>
                <a:gd name="T15" fmla="*/ 116 h 120"/>
                <a:gd name="T16" fmla="*/ 115 w 121"/>
                <a:gd name="T17" fmla="*/ 74 h 120"/>
                <a:gd name="T18" fmla="*/ 116 w 121"/>
                <a:gd name="T19" fmla="*/ 54 h 120"/>
                <a:gd name="T20" fmla="*/ 71 w 121"/>
                <a:gd name="T21" fmla="*/ 5 h 120"/>
                <a:gd name="T22" fmla="*/ 60 w 121"/>
                <a:gd name="T2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0">
                  <a:moveTo>
                    <a:pt x="60" y="0"/>
                  </a:moveTo>
                  <a:cubicBezTo>
                    <a:pt x="57" y="0"/>
                    <a:pt x="54" y="1"/>
                    <a:pt x="51" y="4"/>
                  </a:cubicBezTo>
                  <a:cubicBezTo>
                    <a:pt x="50" y="4"/>
                    <a:pt x="50" y="4"/>
                    <a:pt x="50" y="4"/>
                  </a:cubicBezTo>
                  <a:cubicBezTo>
                    <a:pt x="6" y="49"/>
                    <a:pt x="6" y="49"/>
                    <a:pt x="6" y="49"/>
                  </a:cubicBezTo>
                  <a:cubicBezTo>
                    <a:pt x="0" y="55"/>
                    <a:pt x="0" y="64"/>
                    <a:pt x="6" y="69"/>
                  </a:cubicBezTo>
                  <a:cubicBezTo>
                    <a:pt x="51" y="115"/>
                    <a:pt x="51" y="115"/>
                    <a:pt x="51" y="115"/>
                  </a:cubicBezTo>
                  <a:cubicBezTo>
                    <a:pt x="54" y="118"/>
                    <a:pt x="57" y="120"/>
                    <a:pt x="61" y="120"/>
                  </a:cubicBezTo>
                  <a:cubicBezTo>
                    <a:pt x="65" y="120"/>
                    <a:pt x="68" y="118"/>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5" name="Freeform 23">
              <a:extLst>
                <a:ext uri="{FF2B5EF4-FFF2-40B4-BE49-F238E27FC236}">
                  <a16:creationId xmlns="" xmlns:a16="http://schemas.microsoft.com/office/drawing/2014/main" id="{1147E453-C41D-4B33-9850-C1C23BB5DF6E}"/>
                </a:ext>
              </a:extLst>
            </p:cNvPr>
            <p:cNvSpPr>
              <a:spLocks/>
            </p:cNvSpPr>
            <p:nvPr/>
          </p:nvSpPr>
          <p:spPr bwMode="auto">
            <a:xfrm>
              <a:off x="20528431" y="6340345"/>
              <a:ext cx="158422" cy="158422"/>
            </a:xfrm>
            <a:custGeom>
              <a:avLst/>
              <a:gdLst>
                <a:gd name="T0" fmla="*/ 59 w 120"/>
                <a:gd name="T1" fmla="*/ 0 h 120"/>
                <a:gd name="T2" fmla="*/ 50 w 120"/>
                <a:gd name="T3" fmla="*/ 4 h 120"/>
                <a:gd name="T4" fmla="*/ 49 w 120"/>
                <a:gd name="T5" fmla="*/ 4 h 120"/>
                <a:gd name="T6" fmla="*/ 5 w 120"/>
                <a:gd name="T7" fmla="*/ 50 h 120"/>
                <a:gd name="T8" fmla="*/ 5 w 120"/>
                <a:gd name="T9" fmla="*/ 69 h 120"/>
                <a:gd name="T10" fmla="*/ 50 w 120"/>
                <a:gd name="T11" fmla="*/ 116 h 120"/>
                <a:gd name="T12" fmla="*/ 60 w 120"/>
                <a:gd name="T13" fmla="*/ 120 h 120"/>
                <a:gd name="T14" fmla="*/ 70 w 120"/>
                <a:gd name="T15" fmla="*/ 116 h 120"/>
                <a:gd name="T16" fmla="*/ 114 w 120"/>
                <a:gd name="T17" fmla="*/ 74 h 120"/>
                <a:gd name="T18" fmla="*/ 115 w 120"/>
                <a:gd name="T19" fmla="*/ 54 h 120"/>
                <a:gd name="T20" fmla="*/ 70 w 120"/>
                <a:gd name="T21" fmla="*/ 5 h 120"/>
                <a:gd name="T22" fmla="*/ 59 w 120"/>
                <a:gd name="T2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20">
                  <a:moveTo>
                    <a:pt x="59" y="0"/>
                  </a:moveTo>
                  <a:cubicBezTo>
                    <a:pt x="56" y="0"/>
                    <a:pt x="53" y="2"/>
                    <a:pt x="50" y="4"/>
                  </a:cubicBezTo>
                  <a:cubicBezTo>
                    <a:pt x="49" y="4"/>
                    <a:pt x="49" y="4"/>
                    <a:pt x="49" y="4"/>
                  </a:cubicBezTo>
                  <a:cubicBezTo>
                    <a:pt x="5" y="50"/>
                    <a:pt x="5" y="50"/>
                    <a:pt x="5" y="50"/>
                  </a:cubicBezTo>
                  <a:cubicBezTo>
                    <a:pt x="0" y="55"/>
                    <a:pt x="0" y="64"/>
                    <a:pt x="5" y="69"/>
                  </a:cubicBezTo>
                  <a:cubicBezTo>
                    <a:pt x="50" y="116"/>
                    <a:pt x="50" y="116"/>
                    <a:pt x="50" y="116"/>
                  </a:cubicBezTo>
                  <a:cubicBezTo>
                    <a:pt x="53" y="119"/>
                    <a:pt x="57" y="120"/>
                    <a:pt x="60" y="120"/>
                  </a:cubicBezTo>
                  <a:cubicBezTo>
                    <a:pt x="64" y="120"/>
                    <a:pt x="67" y="119"/>
                    <a:pt x="70" y="116"/>
                  </a:cubicBezTo>
                  <a:cubicBezTo>
                    <a:pt x="114" y="74"/>
                    <a:pt x="114" y="74"/>
                    <a:pt x="114" y="74"/>
                  </a:cubicBezTo>
                  <a:cubicBezTo>
                    <a:pt x="120" y="69"/>
                    <a:pt x="120" y="60"/>
                    <a:pt x="115" y="54"/>
                  </a:cubicBezTo>
                  <a:cubicBezTo>
                    <a:pt x="70" y="5"/>
                    <a:pt x="70" y="5"/>
                    <a:pt x="70" y="5"/>
                  </a:cubicBezTo>
                  <a:cubicBezTo>
                    <a:pt x="67" y="2"/>
                    <a:pt x="63" y="0"/>
                    <a:pt x="59"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6" name="Freeform 24">
              <a:extLst>
                <a:ext uri="{FF2B5EF4-FFF2-40B4-BE49-F238E27FC236}">
                  <a16:creationId xmlns="" xmlns:a16="http://schemas.microsoft.com/office/drawing/2014/main" id="{D3CB93D7-8CD9-45F6-B0B5-B35FCC556700}"/>
                </a:ext>
              </a:extLst>
            </p:cNvPr>
            <p:cNvSpPr>
              <a:spLocks/>
            </p:cNvSpPr>
            <p:nvPr/>
          </p:nvSpPr>
          <p:spPr bwMode="auto">
            <a:xfrm>
              <a:off x="20644472" y="6456387"/>
              <a:ext cx="160440" cy="158422"/>
            </a:xfrm>
            <a:custGeom>
              <a:avLst/>
              <a:gdLst>
                <a:gd name="T0" fmla="*/ 59 w 121"/>
                <a:gd name="T1" fmla="*/ 0 h 120"/>
                <a:gd name="T2" fmla="*/ 50 w 121"/>
                <a:gd name="T3" fmla="*/ 4 h 120"/>
                <a:gd name="T4" fmla="*/ 49 w 121"/>
                <a:gd name="T5" fmla="*/ 5 h 120"/>
                <a:gd name="T6" fmla="*/ 5 w 121"/>
                <a:gd name="T7" fmla="*/ 50 h 120"/>
                <a:gd name="T8" fmla="*/ 5 w 121"/>
                <a:gd name="T9" fmla="*/ 70 h 120"/>
                <a:gd name="T10" fmla="*/ 50 w 121"/>
                <a:gd name="T11" fmla="*/ 116 h 120"/>
                <a:gd name="T12" fmla="*/ 60 w 121"/>
                <a:gd name="T13" fmla="*/ 120 h 120"/>
                <a:gd name="T14" fmla="*/ 70 w 121"/>
                <a:gd name="T15" fmla="*/ 116 h 120"/>
                <a:gd name="T16" fmla="*/ 115 w 121"/>
                <a:gd name="T17" fmla="*/ 74 h 120"/>
                <a:gd name="T18" fmla="*/ 115 w 121"/>
                <a:gd name="T19" fmla="*/ 55 h 120"/>
                <a:gd name="T20" fmla="*/ 70 w 121"/>
                <a:gd name="T21" fmla="*/ 5 h 120"/>
                <a:gd name="T22" fmla="*/ 59 w 121"/>
                <a:gd name="T2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0">
                  <a:moveTo>
                    <a:pt x="59" y="0"/>
                  </a:moveTo>
                  <a:cubicBezTo>
                    <a:pt x="56" y="0"/>
                    <a:pt x="53" y="2"/>
                    <a:pt x="50" y="4"/>
                  </a:cubicBezTo>
                  <a:cubicBezTo>
                    <a:pt x="49" y="5"/>
                    <a:pt x="49" y="5"/>
                    <a:pt x="49" y="5"/>
                  </a:cubicBezTo>
                  <a:cubicBezTo>
                    <a:pt x="5" y="50"/>
                    <a:pt x="5" y="50"/>
                    <a:pt x="5" y="50"/>
                  </a:cubicBezTo>
                  <a:cubicBezTo>
                    <a:pt x="0" y="55"/>
                    <a:pt x="0" y="64"/>
                    <a:pt x="5" y="70"/>
                  </a:cubicBezTo>
                  <a:cubicBezTo>
                    <a:pt x="50" y="116"/>
                    <a:pt x="50" y="116"/>
                    <a:pt x="50" y="116"/>
                  </a:cubicBezTo>
                  <a:cubicBezTo>
                    <a:pt x="53" y="119"/>
                    <a:pt x="57" y="120"/>
                    <a:pt x="60" y="120"/>
                  </a:cubicBezTo>
                  <a:cubicBezTo>
                    <a:pt x="64" y="120"/>
                    <a:pt x="67" y="119"/>
                    <a:pt x="70" y="116"/>
                  </a:cubicBezTo>
                  <a:cubicBezTo>
                    <a:pt x="115" y="74"/>
                    <a:pt x="115" y="74"/>
                    <a:pt x="115" y="74"/>
                  </a:cubicBezTo>
                  <a:cubicBezTo>
                    <a:pt x="120" y="69"/>
                    <a:pt x="121" y="60"/>
                    <a:pt x="115" y="55"/>
                  </a:cubicBezTo>
                  <a:cubicBezTo>
                    <a:pt x="70" y="5"/>
                    <a:pt x="70" y="5"/>
                    <a:pt x="70" y="5"/>
                  </a:cubicBezTo>
                  <a:cubicBezTo>
                    <a:pt x="67" y="2"/>
                    <a:pt x="63" y="0"/>
                    <a:pt x="59"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7" name="Freeform 25">
              <a:extLst>
                <a:ext uri="{FF2B5EF4-FFF2-40B4-BE49-F238E27FC236}">
                  <a16:creationId xmlns="" xmlns:a16="http://schemas.microsoft.com/office/drawing/2014/main" id="{76E4F612-BD89-4CD2-B596-9565A1F78832}"/>
                </a:ext>
              </a:extLst>
            </p:cNvPr>
            <p:cNvSpPr>
              <a:spLocks/>
            </p:cNvSpPr>
            <p:nvPr/>
          </p:nvSpPr>
          <p:spPr bwMode="auto">
            <a:xfrm>
              <a:off x="20757487" y="6568392"/>
              <a:ext cx="166494" cy="166494"/>
            </a:xfrm>
            <a:custGeom>
              <a:avLst/>
              <a:gdLst>
                <a:gd name="T0" fmla="*/ 63 w 126"/>
                <a:gd name="T1" fmla="*/ 0 h 126"/>
                <a:gd name="T2" fmla="*/ 58 w 126"/>
                <a:gd name="T3" fmla="*/ 2 h 126"/>
                <a:gd name="T4" fmla="*/ 58 w 126"/>
                <a:gd name="T5" fmla="*/ 2 h 126"/>
                <a:gd name="T6" fmla="*/ 3 w 126"/>
                <a:gd name="T7" fmla="*/ 58 h 126"/>
                <a:gd name="T8" fmla="*/ 3 w 126"/>
                <a:gd name="T9" fmla="*/ 67 h 126"/>
                <a:gd name="T10" fmla="*/ 58 w 126"/>
                <a:gd name="T11" fmla="*/ 124 h 126"/>
                <a:gd name="T12" fmla="*/ 63 w 126"/>
                <a:gd name="T13" fmla="*/ 126 h 126"/>
                <a:gd name="T14" fmla="*/ 68 w 126"/>
                <a:gd name="T15" fmla="*/ 124 h 126"/>
                <a:gd name="T16" fmla="*/ 123 w 126"/>
                <a:gd name="T17" fmla="*/ 72 h 126"/>
                <a:gd name="T18" fmla="*/ 123 w 126"/>
                <a:gd name="T19" fmla="*/ 63 h 126"/>
                <a:gd name="T20" fmla="*/ 68 w 126"/>
                <a:gd name="T21" fmla="*/ 2 h 126"/>
                <a:gd name="T22" fmla="*/ 63 w 126"/>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26">
                  <a:moveTo>
                    <a:pt x="63" y="0"/>
                  </a:moveTo>
                  <a:cubicBezTo>
                    <a:pt x="61" y="0"/>
                    <a:pt x="60" y="1"/>
                    <a:pt x="58" y="2"/>
                  </a:cubicBezTo>
                  <a:cubicBezTo>
                    <a:pt x="58" y="2"/>
                    <a:pt x="58" y="2"/>
                    <a:pt x="58" y="2"/>
                  </a:cubicBezTo>
                  <a:cubicBezTo>
                    <a:pt x="3" y="58"/>
                    <a:pt x="3" y="58"/>
                    <a:pt x="3" y="58"/>
                  </a:cubicBezTo>
                  <a:cubicBezTo>
                    <a:pt x="0" y="60"/>
                    <a:pt x="0" y="65"/>
                    <a:pt x="3" y="67"/>
                  </a:cubicBezTo>
                  <a:cubicBezTo>
                    <a:pt x="58" y="124"/>
                    <a:pt x="58" y="124"/>
                    <a:pt x="58" y="124"/>
                  </a:cubicBezTo>
                  <a:cubicBezTo>
                    <a:pt x="60" y="125"/>
                    <a:pt x="61" y="126"/>
                    <a:pt x="63" y="126"/>
                  </a:cubicBezTo>
                  <a:cubicBezTo>
                    <a:pt x="65" y="126"/>
                    <a:pt x="66" y="125"/>
                    <a:pt x="68" y="124"/>
                  </a:cubicBezTo>
                  <a:cubicBezTo>
                    <a:pt x="123" y="72"/>
                    <a:pt x="123" y="72"/>
                    <a:pt x="123" y="72"/>
                  </a:cubicBezTo>
                  <a:cubicBezTo>
                    <a:pt x="125" y="70"/>
                    <a:pt x="126" y="65"/>
                    <a:pt x="123" y="63"/>
                  </a:cubicBezTo>
                  <a:cubicBezTo>
                    <a:pt x="68" y="2"/>
                    <a:pt x="68" y="2"/>
                    <a:pt x="68" y="2"/>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8" name="Freeform 26">
              <a:extLst>
                <a:ext uri="{FF2B5EF4-FFF2-40B4-BE49-F238E27FC236}">
                  <a16:creationId xmlns="" xmlns:a16="http://schemas.microsoft.com/office/drawing/2014/main" id="{C48EC9E5-4FDF-4521-B393-84F0B14F662C}"/>
                </a:ext>
              </a:extLst>
            </p:cNvPr>
            <p:cNvSpPr>
              <a:spLocks/>
            </p:cNvSpPr>
            <p:nvPr/>
          </p:nvSpPr>
          <p:spPr bwMode="auto">
            <a:xfrm>
              <a:off x="20874537" y="6685442"/>
              <a:ext cx="165485"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7" y="2"/>
                  </a:cubicBezTo>
                  <a:cubicBezTo>
                    <a:pt x="57" y="2"/>
                    <a:pt x="57" y="2"/>
                    <a:pt x="57" y="2"/>
                  </a:cubicBezTo>
                  <a:cubicBezTo>
                    <a:pt x="2" y="58"/>
                    <a:pt x="2" y="58"/>
                    <a:pt x="2" y="58"/>
                  </a:cubicBezTo>
                  <a:cubicBezTo>
                    <a:pt x="0" y="61"/>
                    <a:pt x="0" y="65"/>
                    <a:pt x="2" y="67"/>
                  </a:cubicBezTo>
                  <a:cubicBezTo>
                    <a:pt x="58" y="124"/>
                    <a:pt x="58" y="124"/>
                    <a:pt x="58" y="124"/>
                  </a:cubicBezTo>
                  <a:cubicBezTo>
                    <a:pt x="59" y="126"/>
                    <a:pt x="61" y="126"/>
                    <a:pt x="62" y="126"/>
                  </a:cubicBezTo>
                  <a:cubicBezTo>
                    <a:pt x="64" y="126"/>
                    <a:pt x="66" y="126"/>
                    <a:pt x="67" y="124"/>
                  </a:cubicBezTo>
                  <a:cubicBezTo>
                    <a:pt x="122" y="72"/>
                    <a:pt x="122" y="72"/>
                    <a:pt x="122" y="72"/>
                  </a:cubicBezTo>
                  <a:cubicBezTo>
                    <a:pt x="125" y="70"/>
                    <a:pt x="125" y="66"/>
                    <a:pt x="122" y="63"/>
                  </a:cubicBezTo>
                  <a:cubicBezTo>
                    <a:pt x="67" y="2"/>
                    <a:pt x="67" y="2"/>
                    <a:pt x="67" y="2"/>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39" name="Freeform 27">
              <a:extLst>
                <a:ext uri="{FF2B5EF4-FFF2-40B4-BE49-F238E27FC236}">
                  <a16:creationId xmlns="" xmlns:a16="http://schemas.microsoft.com/office/drawing/2014/main" id="{8B8A5BE5-655D-477B-B599-F558F64666FA}"/>
                </a:ext>
              </a:extLst>
            </p:cNvPr>
            <p:cNvSpPr>
              <a:spLocks/>
            </p:cNvSpPr>
            <p:nvPr/>
          </p:nvSpPr>
          <p:spPr bwMode="auto">
            <a:xfrm>
              <a:off x="20977461" y="6788366"/>
              <a:ext cx="165485"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7" y="2"/>
                  </a:cubicBezTo>
                  <a:cubicBezTo>
                    <a:pt x="57" y="2"/>
                    <a:pt x="57" y="2"/>
                    <a:pt x="57" y="2"/>
                  </a:cubicBezTo>
                  <a:cubicBezTo>
                    <a:pt x="2" y="58"/>
                    <a:pt x="2" y="58"/>
                    <a:pt x="2" y="58"/>
                  </a:cubicBezTo>
                  <a:cubicBezTo>
                    <a:pt x="0" y="61"/>
                    <a:pt x="0" y="65"/>
                    <a:pt x="2" y="67"/>
                  </a:cubicBezTo>
                  <a:cubicBezTo>
                    <a:pt x="58" y="124"/>
                    <a:pt x="58" y="124"/>
                    <a:pt x="58" y="124"/>
                  </a:cubicBezTo>
                  <a:cubicBezTo>
                    <a:pt x="59" y="126"/>
                    <a:pt x="61" y="126"/>
                    <a:pt x="62" y="126"/>
                  </a:cubicBezTo>
                  <a:cubicBezTo>
                    <a:pt x="64" y="126"/>
                    <a:pt x="66" y="126"/>
                    <a:pt x="67" y="124"/>
                  </a:cubicBezTo>
                  <a:cubicBezTo>
                    <a:pt x="122" y="72"/>
                    <a:pt x="122" y="72"/>
                    <a:pt x="122" y="72"/>
                  </a:cubicBezTo>
                  <a:cubicBezTo>
                    <a:pt x="125" y="70"/>
                    <a:pt x="125" y="66"/>
                    <a:pt x="122" y="63"/>
                  </a:cubicBezTo>
                  <a:cubicBezTo>
                    <a:pt x="67" y="3"/>
                    <a:pt x="67" y="3"/>
                    <a:pt x="67" y="3"/>
                  </a:cubicBezTo>
                  <a:cubicBezTo>
                    <a:pt x="65"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0" name="Freeform 28">
              <a:extLst>
                <a:ext uri="{FF2B5EF4-FFF2-40B4-BE49-F238E27FC236}">
                  <a16:creationId xmlns="" xmlns:a16="http://schemas.microsoft.com/office/drawing/2014/main" id="{CA5E2734-11DE-4CB9-8678-A87F2DE9563A}"/>
                </a:ext>
              </a:extLst>
            </p:cNvPr>
            <p:cNvSpPr>
              <a:spLocks/>
            </p:cNvSpPr>
            <p:nvPr/>
          </p:nvSpPr>
          <p:spPr bwMode="auto">
            <a:xfrm>
              <a:off x="21092493" y="6902389"/>
              <a:ext cx="165485" cy="166494"/>
            </a:xfrm>
            <a:custGeom>
              <a:avLst/>
              <a:gdLst>
                <a:gd name="T0" fmla="*/ 62 w 125"/>
                <a:gd name="T1" fmla="*/ 0 h 126"/>
                <a:gd name="T2" fmla="*/ 58 w 125"/>
                <a:gd name="T3" fmla="*/ 2 h 126"/>
                <a:gd name="T4" fmla="*/ 58 w 125"/>
                <a:gd name="T5" fmla="*/ 3 h 126"/>
                <a:gd name="T6" fmla="*/ 2 w 125"/>
                <a:gd name="T7" fmla="*/ 58 h 126"/>
                <a:gd name="T8" fmla="*/ 2 w 125"/>
                <a:gd name="T9" fmla="*/ 68 h 126"/>
                <a:gd name="T10" fmla="*/ 58 w 125"/>
                <a:gd name="T11" fmla="*/ 124 h 126"/>
                <a:gd name="T12" fmla="*/ 63 w 125"/>
                <a:gd name="T13" fmla="*/ 126 h 126"/>
                <a:gd name="T14" fmla="*/ 67 w 125"/>
                <a:gd name="T15" fmla="*/ 124 h 126"/>
                <a:gd name="T16" fmla="*/ 122 w 125"/>
                <a:gd name="T17" fmla="*/ 72 h 126"/>
                <a:gd name="T18" fmla="*/ 123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1"/>
                    <a:pt x="58" y="2"/>
                  </a:cubicBezTo>
                  <a:cubicBezTo>
                    <a:pt x="58" y="3"/>
                    <a:pt x="58" y="3"/>
                    <a:pt x="58" y="3"/>
                  </a:cubicBezTo>
                  <a:cubicBezTo>
                    <a:pt x="2" y="58"/>
                    <a:pt x="2" y="58"/>
                    <a:pt x="2" y="58"/>
                  </a:cubicBezTo>
                  <a:cubicBezTo>
                    <a:pt x="0" y="61"/>
                    <a:pt x="0" y="65"/>
                    <a:pt x="2" y="68"/>
                  </a:cubicBezTo>
                  <a:cubicBezTo>
                    <a:pt x="58" y="124"/>
                    <a:pt x="58" y="124"/>
                    <a:pt x="58" y="124"/>
                  </a:cubicBezTo>
                  <a:cubicBezTo>
                    <a:pt x="59" y="126"/>
                    <a:pt x="61" y="126"/>
                    <a:pt x="63" y="126"/>
                  </a:cubicBezTo>
                  <a:cubicBezTo>
                    <a:pt x="64" y="126"/>
                    <a:pt x="66" y="126"/>
                    <a:pt x="67" y="124"/>
                  </a:cubicBezTo>
                  <a:cubicBezTo>
                    <a:pt x="122" y="72"/>
                    <a:pt x="122" y="72"/>
                    <a:pt x="122" y="72"/>
                  </a:cubicBezTo>
                  <a:cubicBezTo>
                    <a:pt x="125" y="70"/>
                    <a:pt x="125" y="66"/>
                    <a:pt x="123" y="63"/>
                  </a:cubicBezTo>
                  <a:cubicBezTo>
                    <a:pt x="67" y="3"/>
                    <a:pt x="67" y="3"/>
                    <a:pt x="67"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1" name="Freeform 29">
              <a:extLst>
                <a:ext uri="{FF2B5EF4-FFF2-40B4-BE49-F238E27FC236}">
                  <a16:creationId xmlns="" xmlns:a16="http://schemas.microsoft.com/office/drawing/2014/main" id="{A53B06AF-B81C-4F9C-ADF4-59E0442D0D0A}"/>
                </a:ext>
              </a:extLst>
            </p:cNvPr>
            <p:cNvSpPr>
              <a:spLocks/>
            </p:cNvSpPr>
            <p:nvPr/>
          </p:nvSpPr>
          <p:spPr bwMode="auto">
            <a:xfrm>
              <a:off x="21205507" y="7015403"/>
              <a:ext cx="164476"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8" y="1"/>
                    <a:pt x="57" y="2"/>
                  </a:cubicBezTo>
                  <a:cubicBezTo>
                    <a:pt x="57" y="2"/>
                    <a:pt x="57" y="2"/>
                    <a:pt x="57" y="2"/>
                  </a:cubicBezTo>
                  <a:cubicBezTo>
                    <a:pt x="2" y="58"/>
                    <a:pt x="2" y="58"/>
                    <a:pt x="2" y="58"/>
                  </a:cubicBezTo>
                  <a:cubicBezTo>
                    <a:pt x="0" y="60"/>
                    <a:pt x="0" y="65"/>
                    <a:pt x="2" y="67"/>
                  </a:cubicBezTo>
                  <a:cubicBezTo>
                    <a:pt x="58" y="124"/>
                    <a:pt x="58" y="124"/>
                    <a:pt x="58" y="124"/>
                  </a:cubicBezTo>
                  <a:cubicBezTo>
                    <a:pt x="59" y="125"/>
                    <a:pt x="61" y="126"/>
                    <a:pt x="62" y="126"/>
                  </a:cubicBezTo>
                  <a:cubicBezTo>
                    <a:pt x="64" y="126"/>
                    <a:pt x="66" y="125"/>
                    <a:pt x="67" y="124"/>
                  </a:cubicBezTo>
                  <a:cubicBezTo>
                    <a:pt x="122" y="72"/>
                    <a:pt x="122" y="72"/>
                    <a:pt x="122" y="72"/>
                  </a:cubicBezTo>
                  <a:cubicBezTo>
                    <a:pt x="125" y="70"/>
                    <a:pt x="125" y="65"/>
                    <a:pt x="122" y="63"/>
                  </a:cubicBezTo>
                  <a:cubicBezTo>
                    <a:pt x="67" y="2"/>
                    <a:pt x="67" y="2"/>
                    <a:pt x="67" y="2"/>
                  </a:cubicBezTo>
                  <a:cubicBezTo>
                    <a:pt x="65"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2" name="Freeform 30">
              <a:extLst>
                <a:ext uri="{FF2B5EF4-FFF2-40B4-BE49-F238E27FC236}">
                  <a16:creationId xmlns="" xmlns:a16="http://schemas.microsoft.com/office/drawing/2014/main" id="{CBC524C6-6488-43FA-A1AA-C592DC8B1FAF}"/>
                </a:ext>
              </a:extLst>
            </p:cNvPr>
            <p:cNvSpPr>
              <a:spLocks/>
            </p:cNvSpPr>
            <p:nvPr/>
          </p:nvSpPr>
          <p:spPr bwMode="auto">
            <a:xfrm>
              <a:off x="21316503" y="7127408"/>
              <a:ext cx="164476" cy="166494"/>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3" name="Freeform 31">
              <a:extLst>
                <a:ext uri="{FF2B5EF4-FFF2-40B4-BE49-F238E27FC236}">
                  <a16:creationId xmlns="" xmlns:a16="http://schemas.microsoft.com/office/drawing/2014/main" id="{D1E94EEF-C9AC-4716-A6F6-C34C7C75E72E}"/>
                </a:ext>
              </a:extLst>
            </p:cNvPr>
            <p:cNvSpPr>
              <a:spLocks/>
            </p:cNvSpPr>
            <p:nvPr/>
          </p:nvSpPr>
          <p:spPr bwMode="auto">
            <a:xfrm>
              <a:off x="21428508" y="7238405"/>
              <a:ext cx="165485"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7" y="2"/>
                  </a:cubicBezTo>
                  <a:cubicBezTo>
                    <a:pt x="57" y="2"/>
                    <a:pt x="57" y="2"/>
                    <a:pt x="57" y="2"/>
                  </a:cubicBezTo>
                  <a:cubicBezTo>
                    <a:pt x="2" y="58"/>
                    <a:pt x="2" y="58"/>
                    <a:pt x="2" y="58"/>
                  </a:cubicBezTo>
                  <a:cubicBezTo>
                    <a:pt x="0" y="61"/>
                    <a:pt x="0" y="65"/>
                    <a:pt x="2" y="67"/>
                  </a:cubicBezTo>
                  <a:cubicBezTo>
                    <a:pt x="58" y="124"/>
                    <a:pt x="58" y="124"/>
                    <a:pt x="58" y="124"/>
                  </a:cubicBezTo>
                  <a:cubicBezTo>
                    <a:pt x="59" y="126"/>
                    <a:pt x="61" y="126"/>
                    <a:pt x="62" y="126"/>
                  </a:cubicBezTo>
                  <a:cubicBezTo>
                    <a:pt x="64" y="126"/>
                    <a:pt x="66" y="126"/>
                    <a:pt x="67" y="124"/>
                  </a:cubicBezTo>
                  <a:cubicBezTo>
                    <a:pt x="122" y="72"/>
                    <a:pt x="122" y="72"/>
                    <a:pt x="122" y="72"/>
                  </a:cubicBezTo>
                  <a:cubicBezTo>
                    <a:pt x="125" y="70"/>
                    <a:pt x="125" y="66"/>
                    <a:pt x="122" y="63"/>
                  </a:cubicBezTo>
                  <a:cubicBezTo>
                    <a:pt x="67" y="3"/>
                    <a:pt x="67" y="3"/>
                    <a:pt x="67"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4" name="Freeform 32">
              <a:extLst>
                <a:ext uri="{FF2B5EF4-FFF2-40B4-BE49-F238E27FC236}">
                  <a16:creationId xmlns="" xmlns:a16="http://schemas.microsoft.com/office/drawing/2014/main" id="{AD636B2C-904A-42DD-92C3-D1D74AB9DF4A}"/>
                </a:ext>
              </a:extLst>
            </p:cNvPr>
            <p:cNvSpPr>
              <a:spLocks/>
            </p:cNvSpPr>
            <p:nvPr/>
          </p:nvSpPr>
          <p:spPr bwMode="auto">
            <a:xfrm>
              <a:off x="20080410" y="6107254"/>
              <a:ext cx="160440" cy="156404"/>
            </a:xfrm>
            <a:custGeom>
              <a:avLst/>
              <a:gdLst>
                <a:gd name="T0" fmla="*/ 60 w 121"/>
                <a:gd name="T1" fmla="*/ 0 h 119"/>
                <a:gd name="T2" fmla="*/ 50 w 121"/>
                <a:gd name="T3" fmla="*/ 3 h 119"/>
                <a:gd name="T4" fmla="*/ 50 w 121"/>
                <a:gd name="T5" fmla="*/ 4 h 119"/>
                <a:gd name="T6" fmla="*/ 5 w 121"/>
                <a:gd name="T7" fmla="*/ 49 h 119"/>
                <a:gd name="T8" fmla="*/ 5 w 121"/>
                <a:gd name="T9" fmla="*/ 69 h 119"/>
                <a:gd name="T10" fmla="*/ 5 w 121"/>
                <a:gd name="T11" fmla="*/ 69 h 119"/>
                <a:gd name="T12" fmla="*/ 50 w 121"/>
                <a:gd name="T13" fmla="*/ 115 h 119"/>
                <a:gd name="T14" fmla="*/ 61 w 121"/>
                <a:gd name="T15" fmla="*/ 119 h 119"/>
                <a:gd name="T16" fmla="*/ 70 w 121"/>
                <a:gd name="T17" fmla="*/ 115 h 119"/>
                <a:gd name="T18" fmla="*/ 70 w 121"/>
                <a:gd name="T19" fmla="*/ 115 h 119"/>
                <a:gd name="T20" fmla="*/ 115 w 121"/>
                <a:gd name="T21" fmla="*/ 74 h 119"/>
                <a:gd name="T22" fmla="*/ 115 w 121"/>
                <a:gd name="T23" fmla="*/ 54 h 119"/>
                <a:gd name="T24" fmla="*/ 70 w 121"/>
                <a:gd name="T25" fmla="*/ 4 h 119"/>
                <a:gd name="T26" fmla="*/ 60 w 121"/>
                <a:gd name="T2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19">
                  <a:moveTo>
                    <a:pt x="60" y="0"/>
                  </a:moveTo>
                  <a:cubicBezTo>
                    <a:pt x="56" y="0"/>
                    <a:pt x="53" y="1"/>
                    <a:pt x="50" y="3"/>
                  </a:cubicBezTo>
                  <a:cubicBezTo>
                    <a:pt x="50" y="4"/>
                    <a:pt x="50" y="4"/>
                    <a:pt x="50" y="4"/>
                  </a:cubicBezTo>
                  <a:cubicBezTo>
                    <a:pt x="5" y="49"/>
                    <a:pt x="5" y="49"/>
                    <a:pt x="5" y="49"/>
                  </a:cubicBezTo>
                  <a:cubicBezTo>
                    <a:pt x="0" y="54"/>
                    <a:pt x="0" y="63"/>
                    <a:pt x="5" y="69"/>
                  </a:cubicBezTo>
                  <a:cubicBezTo>
                    <a:pt x="5" y="69"/>
                    <a:pt x="5" y="69"/>
                    <a:pt x="5" y="69"/>
                  </a:cubicBezTo>
                  <a:cubicBezTo>
                    <a:pt x="50" y="115"/>
                    <a:pt x="50" y="115"/>
                    <a:pt x="50" y="115"/>
                  </a:cubicBezTo>
                  <a:cubicBezTo>
                    <a:pt x="53" y="118"/>
                    <a:pt x="57" y="119"/>
                    <a:pt x="61" y="119"/>
                  </a:cubicBezTo>
                  <a:cubicBezTo>
                    <a:pt x="64" y="119"/>
                    <a:pt x="68" y="118"/>
                    <a:pt x="70" y="115"/>
                  </a:cubicBezTo>
                  <a:cubicBezTo>
                    <a:pt x="70" y="115"/>
                    <a:pt x="70" y="115"/>
                    <a:pt x="70" y="115"/>
                  </a:cubicBezTo>
                  <a:cubicBezTo>
                    <a:pt x="115" y="74"/>
                    <a:pt x="115" y="74"/>
                    <a:pt x="115" y="74"/>
                  </a:cubicBezTo>
                  <a:cubicBezTo>
                    <a:pt x="120" y="68"/>
                    <a:pt x="121" y="59"/>
                    <a:pt x="115" y="54"/>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5" name="Freeform 33">
              <a:extLst>
                <a:ext uri="{FF2B5EF4-FFF2-40B4-BE49-F238E27FC236}">
                  <a16:creationId xmlns="" xmlns:a16="http://schemas.microsoft.com/office/drawing/2014/main" id="{B9D1CC16-EA36-4209-A899-A8EF440F1CBD}"/>
                </a:ext>
              </a:extLst>
            </p:cNvPr>
            <p:cNvSpPr>
              <a:spLocks/>
            </p:cNvSpPr>
            <p:nvPr/>
          </p:nvSpPr>
          <p:spPr bwMode="auto">
            <a:xfrm>
              <a:off x="19848328" y="6339336"/>
              <a:ext cx="158422" cy="157413"/>
            </a:xfrm>
            <a:custGeom>
              <a:avLst/>
              <a:gdLst>
                <a:gd name="T0" fmla="*/ 60 w 120"/>
                <a:gd name="T1" fmla="*/ 0 h 119"/>
                <a:gd name="T2" fmla="*/ 50 w 120"/>
                <a:gd name="T3" fmla="*/ 3 h 119"/>
                <a:gd name="T4" fmla="*/ 50 w 120"/>
                <a:gd name="T5" fmla="*/ 4 h 119"/>
                <a:gd name="T6" fmla="*/ 5 w 120"/>
                <a:gd name="T7" fmla="*/ 49 h 119"/>
                <a:gd name="T8" fmla="*/ 5 w 120"/>
                <a:gd name="T9" fmla="*/ 69 h 119"/>
                <a:gd name="T10" fmla="*/ 50 w 120"/>
                <a:gd name="T11" fmla="*/ 115 h 119"/>
                <a:gd name="T12" fmla="*/ 60 w 120"/>
                <a:gd name="T13" fmla="*/ 119 h 119"/>
                <a:gd name="T14" fmla="*/ 70 w 120"/>
                <a:gd name="T15" fmla="*/ 115 h 119"/>
                <a:gd name="T16" fmla="*/ 114 w 120"/>
                <a:gd name="T17" fmla="*/ 73 h 119"/>
                <a:gd name="T18" fmla="*/ 115 w 120"/>
                <a:gd name="T19" fmla="*/ 53 h 119"/>
                <a:gd name="T20" fmla="*/ 70 w 120"/>
                <a:gd name="T21" fmla="*/ 4 h 119"/>
                <a:gd name="T22" fmla="*/ 60 w 120"/>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19">
                  <a:moveTo>
                    <a:pt x="60" y="0"/>
                  </a:moveTo>
                  <a:cubicBezTo>
                    <a:pt x="56" y="0"/>
                    <a:pt x="53" y="1"/>
                    <a:pt x="50" y="3"/>
                  </a:cubicBezTo>
                  <a:cubicBezTo>
                    <a:pt x="50" y="4"/>
                    <a:pt x="50" y="4"/>
                    <a:pt x="50" y="4"/>
                  </a:cubicBezTo>
                  <a:cubicBezTo>
                    <a:pt x="5" y="49"/>
                    <a:pt x="5" y="49"/>
                    <a:pt x="5" y="49"/>
                  </a:cubicBezTo>
                  <a:cubicBezTo>
                    <a:pt x="0" y="54"/>
                    <a:pt x="0" y="63"/>
                    <a:pt x="5" y="69"/>
                  </a:cubicBezTo>
                  <a:cubicBezTo>
                    <a:pt x="50" y="115"/>
                    <a:pt x="50" y="115"/>
                    <a:pt x="50" y="115"/>
                  </a:cubicBezTo>
                  <a:cubicBezTo>
                    <a:pt x="53" y="117"/>
                    <a:pt x="57" y="119"/>
                    <a:pt x="60" y="119"/>
                  </a:cubicBezTo>
                  <a:cubicBezTo>
                    <a:pt x="64" y="119"/>
                    <a:pt x="67" y="118"/>
                    <a:pt x="70" y="115"/>
                  </a:cubicBezTo>
                  <a:cubicBezTo>
                    <a:pt x="114" y="73"/>
                    <a:pt x="114" y="73"/>
                    <a:pt x="114" y="73"/>
                  </a:cubicBezTo>
                  <a:cubicBezTo>
                    <a:pt x="120" y="68"/>
                    <a:pt x="120" y="59"/>
                    <a:pt x="115" y="53"/>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6" name="Freeform 34">
              <a:extLst>
                <a:ext uri="{FF2B5EF4-FFF2-40B4-BE49-F238E27FC236}">
                  <a16:creationId xmlns="" xmlns:a16="http://schemas.microsoft.com/office/drawing/2014/main" id="{DD28F802-90B6-4FE3-8FDA-BC382E79BF84}"/>
                </a:ext>
              </a:extLst>
            </p:cNvPr>
            <p:cNvSpPr>
              <a:spLocks/>
            </p:cNvSpPr>
            <p:nvPr/>
          </p:nvSpPr>
          <p:spPr bwMode="auto">
            <a:xfrm>
              <a:off x="20190397" y="6215222"/>
              <a:ext cx="159431" cy="158422"/>
            </a:xfrm>
            <a:custGeom>
              <a:avLst/>
              <a:gdLst>
                <a:gd name="T0" fmla="*/ 60 w 121"/>
                <a:gd name="T1" fmla="*/ 0 h 120"/>
                <a:gd name="T2" fmla="*/ 50 w 121"/>
                <a:gd name="T3" fmla="*/ 4 h 120"/>
                <a:gd name="T4" fmla="*/ 50 w 121"/>
                <a:gd name="T5" fmla="*/ 5 h 120"/>
                <a:gd name="T6" fmla="*/ 5 w 121"/>
                <a:gd name="T7" fmla="*/ 50 h 120"/>
                <a:gd name="T8" fmla="*/ 5 w 121"/>
                <a:gd name="T9" fmla="*/ 70 h 120"/>
                <a:gd name="T10" fmla="*/ 5 w 121"/>
                <a:gd name="T11" fmla="*/ 70 h 120"/>
                <a:gd name="T12" fmla="*/ 50 w 121"/>
                <a:gd name="T13" fmla="*/ 116 h 120"/>
                <a:gd name="T14" fmla="*/ 61 w 121"/>
                <a:gd name="T15" fmla="*/ 120 h 120"/>
                <a:gd name="T16" fmla="*/ 70 w 121"/>
                <a:gd name="T17" fmla="*/ 116 h 120"/>
                <a:gd name="T18" fmla="*/ 115 w 121"/>
                <a:gd name="T19" fmla="*/ 74 h 120"/>
                <a:gd name="T20" fmla="*/ 115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6" y="0"/>
                    <a:pt x="53" y="2"/>
                    <a:pt x="50" y="4"/>
                  </a:cubicBezTo>
                  <a:cubicBezTo>
                    <a:pt x="50" y="5"/>
                    <a:pt x="50" y="5"/>
                    <a:pt x="50" y="5"/>
                  </a:cubicBezTo>
                  <a:cubicBezTo>
                    <a:pt x="5" y="50"/>
                    <a:pt x="5" y="50"/>
                    <a:pt x="5" y="50"/>
                  </a:cubicBezTo>
                  <a:cubicBezTo>
                    <a:pt x="0" y="55"/>
                    <a:pt x="0" y="64"/>
                    <a:pt x="5" y="70"/>
                  </a:cubicBezTo>
                  <a:cubicBezTo>
                    <a:pt x="5" y="70"/>
                    <a:pt x="5" y="70"/>
                    <a:pt x="5" y="70"/>
                  </a:cubicBezTo>
                  <a:cubicBezTo>
                    <a:pt x="50" y="116"/>
                    <a:pt x="50" y="116"/>
                    <a:pt x="50" y="116"/>
                  </a:cubicBezTo>
                  <a:cubicBezTo>
                    <a:pt x="53" y="119"/>
                    <a:pt x="57" y="120"/>
                    <a:pt x="61" y="120"/>
                  </a:cubicBezTo>
                  <a:cubicBezTo>
                    <a:pt x="64" y="120"/>
                    <a:pt x="68" y="119"/>
                    <a:pt x="70" y="116"/>
                  </a:cubicBezTo>
                  <a:cubicBezTo>
                    <a:pt x="115" y="74"/>
                    <a:pt x="115" y="74"/>
                    <a:pt x="115" y="74"/>
                  </a:cubicBezTo>
                  <a:cubicBezTo>
                    <a:pt x="120" y="69"/>
                    <a:pt x="121" y="60"/>
                    <a:pt x="115" y="54"/>
                  </a:cubicBezTo>
                  <a:cubicBezTo>
                    <a:pt x="70" y="5"/>
                    <a:pt x="70" y="5"/>
                    <a:pt x="70" y="5"/>
                  </a:cubicBezTo>
                  <a:cubicBezTo>
                    <a:pt x="67"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7" name="Freeform 35">
              <a:extLst>
                <a:ext uri="{FF2B5EF4-FFF2-40B4-BE49-F238E27FC236}">
                  <a16:creationId xmlns="" xmlns:a16="http://schemas.microsoft.com/office/drawing/2014/main" id="{68C512C1-7C64-48DD-AA07-482124EF8FD1}"/>
                </a:ext>
              </a:extLst>
            </p:cNvPr>
            <p:cNvSpPr>
              <a:spLocks/>
            </p:cNvSpPr>
            <p:nvPr/>
          </p:nvSpPr>
          <p:spPr bwMode="auto">
            <a:xfrm>
              <a:off x="20305430" y="6330255"/>
              <a:ext cx="159431" cy="158422"/>
            </a:xfrm>
            <a:custGeom>
              <a:avLst/>
              <a:gdLst>
                <a:gd name="T0" fmla="*/ 60 w 121"/>
                <a:gd name="T1" fmla="*/ 0 h 120"/>
                <a:gd name="T2" fmla="*/ 50 w 121"/>
                <a:gd name="T3" fmla="*/ 4 h 120"/>
                <a:gd name="T4" fmla="*/ 50 w 121"/>
                <a:gd name="T5" fmla="*/ 5 h 120"/>
                <a:gd name="T6" fmla="*/ 5 w 121"/>
                <a:gd name="T7" fmla="*/ 50 h 120"/>
                <a:gd name="T8" fmla="*/ 5 w 121"/>
                <a:gd name="T9" fmla="*/ 70 h 120"/>
                <a:gd name="T10" fmla="*/ 50 w 121"/>
                <a:gd name="T11" fmla="*/ 116 h 120"/>
                <a:gd name="T12" fmla="*/ 61 w 121"/>
                <a:gd name="T13" fmla="*/ 120 h 120"/>
                <a:gd name="T14" fmla="*/ 70 w 121"/>
                <a:gd name="T15" fmla="*/ 116 h 120"/>
                <a:gd name="T16" fmla="*/ 70 w 121"/>
                <a:gd name="T17" fmla="*/ 116 h 120"/>
                <a:gd name="T18" fmla="*/ 115 w 121"/>
                <a:gd name="T19" fmla="*/ 74 h 120"/>
                <a:gd name="T20" fmla="*/ 116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2"/>
                    <a:pt x="50" y="4"/>
                  </a:cubicBezTo>
                  <a:cubicBezTo>
                    <a:pt x="50" y="5"/>
                    <a:pt x="50" y="5"/>
                    <a:pt x="50" y="5"/>
                  </a:cubicBezTo>
                  <a:cubicBezTo>
                    <a:pt x="5" y="50"/>
                    <a:pt x="5" y="50"/>
                    <a:pt x="5" y="50"/>
                  </a:cubicBezTo>
                  <a:cubicBezTo>
                    <a:pt x="0" y="55"/>
                    <a:pt x="0" y="64"/>
                    <a:pt x="5" y="70"/>
                  </a:cubicBezTo>
                  <a:cubicBezTo>
                    <a:pt x="50" y="116"/>
                    <a:pt x="50" y="116"/>
                    <a:pt x="50" y="116"/>
                  </a:cubicBezTo>
                  <a:cubicBezTo>
                    <a:pt x="53" y="119"/>
                    <a:pt x="57" y="120"/>
                    <a:pt x="61" y="120"/>
                  </a:cubicBezTo>
                  <a:cubicBezTo>
                    <a:pt x="64" y="120"/>
                    <a:pt x="68" y="119"/>
                    <a:pt x="70" y="116"/>
                  </a:cubicBezTo>
                  <a:cubicBezTo>
                    <a:pt x="70" y="116"/>
                    <a:pt x="70" y="116"/>
                    <a:pt x="70" y="116"/>
                  </a:cubicBezTo>
                  <a:cubicBezTo>
                    <a:pt x="115" y="74"/>
                    <a:pt x="115" y="74"/>
                    <a:pt x="115" y="74"/>
                  </a:cubicBezTo>
                  <a:cubicBezTo>
                    <a:pt x="120" y="69"/>
                    <a:pt x="121" y="60"/>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8" name="Freeform 36">
              <a:extLst>
                <a:ext uri="{FF2B5EF4-FFF2-40B4-BE49-F238E27FC236}">
                  <a16:creationId xmlns="" xmlns:a16="http://schemas.microsoft.com/office/drawing/2014/main" id="{53CB8955-B99B-44DD-BD7C-13154CD0C8A0}"/>
                </a:ext>
              </a:extLst>
            </p:cNvPr>
            <p:cNvSpPr>
              <a:spLocks/>
            </p:cNvSpPr>
            <p:nvPr/>
          </p:nvSpPr>
          <p:spPr bwMode="auto">
            <a:xfrm>
              <a:off x="20421471" y="6447305"/>
              <a:ext cx="159431" cy="157413"/>
            </a:xfrm>
            <a:custGeom>
              <a:avLst/>
              <a:gdLst>
                <a:gd name="T0" fmla="*/ 60 w 121"/>
                <a:gd name="T1" fmla="*/ 0 h 119"/>
                <a:gd name="T2" fmla="*/ 50 w 121"/>
                <a:gd name="T3" fmla="*/ 4 h 119"/>
                <a:gd name="T4" fmla="*/ 50 w 121"/>
                <a:gd name="T5" fmla="*/ 4 h 119"/>
                <a:gd name="T6" fmla="*/ 5 w 121"/>
                <a:gd name="T7" fmla="*/ 49 h 119"/>
                <a:gd name="T8" fmla="*/ 5 w 121"/>
                <a:gd name="T9" fmla="*/ 69 h 119"/>
                <a:gd name="T10" fmla="*/ 51 w 121"/>
                <a:gd name="T11" fmla="*/ 115 h 119"/>
                <a:gd name="T12" fmla="*/ 61 w 121"/>
                <a:gd name="T13" fmla="*/ 119 h 119"/>
                <a:gd name="T14" fmla="*/ 70 w 121"/>
                <a:gd name="T15" fmla="*/ 115 h 119"/>
                <a:gd name="T16" fmla="*/ 115 w 121"/>
                <a:gd name="T17" fmla="*/ 74 h 119"/>
                <a:gd name="T18" fmla="*/ 115 w 121"/>
                <a:gd name="T19" fmla="*/ 54 h 119"/>
                <a:gd name="T20" fmla="*/ 70 w 121"/>
                <a:gd name="T21" fmla="*/ 5 h 119"/>
                <a:gd name="T22" fmla="*/ 60 w 12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19">
                  <a:moveTo>
                    <a:pt x="60" y="0"/>
                  </a:moveTo>
                  <a:cubicBezTo>
                    <a:pt x="56" y="0"/>
                    <a:pt x="53" y="1"/>
                    <a:pt x="50" y="4"/>
                  </a:cubicBezTo>
                  <a:cubicBezTo>
                    <a:pt x="50" y="4"/>
                    <a:pt x="50" y="4"/>
                    <a:pt x="50" y="4"/>
                  </a:cubicBezTo>
                  <a:cubicBezTo>
                    <a:pt x="5" y="49"/>
                    <a:pt x="5" y="49"/>
                    <a:pt x="5" y="49"/>
                  </a:cubicBezTo>
                  <a:cubicBezTo>
                    <a:pt x="0" y="54"/>
                    <a:pt x="0" y="63"/>
                    <a:pt x="5" y="69"/>
                  </a:cubicBezTo>
                  <a:cubicBezTo>
                    <a:pt x="51" y="115"/>
                    <a:pt x="51" y="115"/>
                    <a:pt x="51" y="115"/>
                  </a:cubicBezTo>
                  <a:cubicBezTo>
                    <a:pt x="53" y="118"/>
                    <a:pt x="57" y="119"/>
                    <a:pt x="61" y="119"/>
                  </a:cubicBezTo>
                  <a:cubicBezTo>
                    <a:pt x="64" y="119"/>
                    <a:pt x="68" y="118"/>
                    <a:pt x="70" y="115"/>
                  </a:cubicBezTo>
                  <a:cubicBezTo>
                    <a:pt x="115" y="74"/>
                    <a:pt x="115" y="74"/>
                    <a:pt x="115" y="74"/>
                  </a:cubicBezTo>
                  <a:cubicBezTo>
                    <a:pt x="120" y="68"/>
                    <a:pt x="121" y="59"/>
                    <a:pt x="115" y="54"/>
                  </a:cubicBezTo>
                  <a:cubicBezTo>
                    <a:pt x="70" y="5"/>
                    <a:pt x="70" y="5"/>
                    <a:pt x="70" y="5"/>
                  </a:cubicBezTo>
                  <a:cubicBezTo>
                    <a:pt x="67" y="1"/>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49" name="Freeform 37">
              <a:extLst>
                <a:ext uri="{FF2B5EF4-FFF2-40B4-BE49-F238E27FC236}">
                  <a16:creationId xmlns="" xmlns:a16="http://schemas.microsoft.com/office/drawing/2014/main" id="{9C70236F-F6BB-4764-84EA-ECA6EDB02E51}"/>
                </a:ext>
              </a:extLst>
            </p:cNvPr>
            <p:cNvSpPr>
              <a:spLocks/>
            </p:cNvSpPr>
            <p:nvPr/>
          </p:nvSpPr>
          <p:spPr bwMode="auto">
            <a:xfrm>
              <a:off x="19961342" y="6445287"/>
              <a:ext cx="158422" cy="156404"/>
            </a:xfrm>
            <a:custGeom>
              <a:avLst/>
              <a:gdLst>
                <a:gd name="T0" fmla="*/ 60 w 120"/>
                <a:gd name="T1" fmla="*/ 0 h 119"/>
                <a:gd name="T2" fmla="*/ 50 w 120"/>
                <a:gd name="T3" fmla="*/ 3 h 119"/>
                <a:gd name="T4" fmla="*/ 49 w 120"/>
                <a:gd name="T5" fmla="*/ 4 h 119"/>
                <a:gd name="T6" fmla="*/ 5 w 120"/>
                <a:gd name="T7" fmla="*/ 49 h 119"/>
                <a:gd name="T8" fmla="*/ 5 w 120"/>
                <a:gd name="T9" fmla="*/ 69 h 119"/>
                <a:gd name="T10" fmla="*/ 50 w 120"/>
                <a:gd name="T11" fmla="*/ 115 h 119"/>
                <a:gd name="T12" fmla="*/ 60 w 120"/>
                <a:gd name="T13" fmla="*/ 119 h 119"/>
                <a:gd name="T14" fmla="*/ 70 w 120"/>
                <a:gd name="T15" fmla="*/ 115 h 119"/>
                <a:gd name="T16" fmla="*/ 70 w 120"/>
                <a:gd name="T17" fmla="*/ 115 h 119"/>
                <a:gd name="T18" fmla="*/ 114 w 120"/>
                <a:gd name="T19" fmla="*/ 74 h 119"/>
                <a:gd name="T20" fmla="*/ 115 w 120"/>
                <a:gd name="T21" fmla="*/ 54 h 119"/>
                <a:gd name="T22" fmla="*/ 70 w 120"/>
                <a:gd name="T23" fmla="*/ 4 h 119"/>
                <a:gd name="T24" fmla="*/ 60 w 120"/>
                <a:gd name="T2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19">
                  <a:moveTo>
                    <a:pt x="60" y="0"/>
                  </a:moveTo>
                  <a:cubicBezTo>
                    <a:pt x="56" y="0"/>
                    <a:pt x="53" y="1"/>
                    <a:pt x="50" y="3"/>
                  </a:cubicBezTo>
                  <a:cubicBezTo>
                    <a:pt x="49" y="4"/>
                    <a:pt x="49" y="4"/>
                    <a:pt x="49" y="4"/>
                  </a:cubicBezTo>
                  <a:cubicBezTo>
                    <a:pt x="5" y="49"/>
                    <a:pt x="5" y="49"/>
                    <a:pt x="5" y="49"/>
                  </a:cubicBezTo>
                  <a:cubicBezTo>
                    <a:pt x="0" y="54"/>
                    <a:pt x="0" y="63"/>
                    <a:pt x="5" y="69"/>
                  </a:cubicBezTo>
                  <a:cubicBezTo>
                    <a:pt x="50" y="115"/>
                    <a:pt x="50" y="115"/>
                    <a:pt x="50" y="115"/>
                  </a:cubicBezTo>
                  <a:cubicBezTo>
                    <a:pt x="53" y="118"/>
                    <a:pt x="57" y="119"/>
                    <a:pt x="60" y="119"/>
                  </a:cubicBezTo>
                  <a:cubicBezTo>
                    <a:pt x="64" y="119"/>
                    <a:pt x="67" y="118"/>
                    <a:pt x="70" y="115"/>
                  </a:cubicBezTo>
                  <a:cubicBezTo>
                    <a:pt x="70" y="115"/>
                    <a:pt x="70" y="115"/>
                    <a:pt x="70" y="115"/>
                  </a:cubicBezTo>
                  <a:cubicBezTo>
                    <a:pt x="114" y="74"/>
                    <a:pt x="114" y="74"/>
                    <a:pt x="114" y="74"/>
                  </a:cubicBezTo>
                  <a:cubicBezTo>
                    <a:pt x="120" y="68"/>
                    <a:pt x="120" y="59"/>
                    <a:pt x="115" y="54"/>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0" name="Freeform 38">
              <a:extLst>
                <a:ext uri="{FF2B5EF4-FFF2-40B4-BE49-F238E27FC236}">
                  <a16:creationId xmlns="" xmlns:a16="http://schemas.microsoft.com/office/drawing/2014/main" id="{5BF79EF6-F3EA-40CA-BD1B-FE5A09B7CDA8}"/>
                </a:ext>
              </a:extLst>
            </p:cNvPr>
            <p:cNvSpPr>
              <a:spLocks/>
            </p:cNvSpPr>
            <p:nvPr/>
          </p:nvSpPr>
          <p:spPr bwMode="auto">
            <a:xfrm>
              <a:off x="20076374" y="6559310"/>
              <a:ext cx="160440" cy="158422"/>
            </a:xfrm>
            <a:custGeom>
              <a:avLst/>
              <a:gdLst>
                <a:gd name="T0" fmla="*/ 60 w 121"/>
                <a:gd name="T1" fmla="*/ 0 h 120"/>
                <a:gd name="T2" fmla="*/ 50 w 121"/>
                <a:gd name="T3" fmla="*/ 3 h 120"/>
                <a:gd name="T4" fmla="*/ 49 w 121"/>
                <a:gd name="T5" fmla="*/ 4 h 120"/>
                <a:gd name="T6" fmla="*/ 5 w 121"/>
                <a:gd name="T7" fmla="*/ 49 h 120"/>
                <a:gd name="T8" fmla="*/ 5 w 121"/>
                <a:gd name="T9" fmla="*/ 69 h 120"/>
                <a:gd name="T10" fmla="*/ 5 w 121"/>
                <a:gd name="T11" fmla="*/ 69 h 120"/>
                <a:gd name="T12" fmla="*/ 50 w 121"/>
                <a:gd name="T13" fmla="*/ 115 h 120"/>
                <a:gd name="T14" fmla="*/ 61 w 121"/>
                <a:gd name="T15" fmla="*/ 120 h 120"/>
                <a:gd name="T16" fmla="*/ 70 w 121"/>
                <a:gd name="T17" fmla="*/ 116 h 120"/>
                <a:gd name="T18" fmla="*/ 70 w 121"/>
                <a:gd name="T19" fmla="*/ 116 h 120"/>
                <a:gd name="T20" fmla="*/ 115 w 121"/>
                <a:gd name="T21" fmla="*/ 74 h 120"/>
                <a:gd name="T22" fmla="*/ 115 w 121"/>
                <a:gd name="T23" fmla="*/ 54 h 120"/>
                <a:gd name="T24" fmla="*/ 70 w 121"/>
                <a:gd name="T25" fmla="*/ 4 h 120"/>
                <a:gd name="T26" fmla="*/ 60 w 121"/>
                <a:gd name="T2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20">
                  <a:moveTo>
                    <a:pt x="60" y="0"/>
                  </a:moveTo>
                  <a:cubicBezTo>
                    <a:pt x="56" y="0"/>
                    <a:pt x="53" y="1"/>
                    <a:pt x="50" y="3"/>
                  </a:cubicBezTo>
                  <a:cubicBezTo>
                    <a:pt x="49" y="4"/>
                    <a:pt x="49" y="4"/>
                    <a:pt x="49" y="4"/>
                  </a:cubicBezTo>
                  <a:cubicBezTo>
                    <a:pt x="5" y="49"/>
                    <a:pt x="5" y="49"/>
                    <a:pt x="5" y="49"/>
                  </a:cubicBezTo>
                  <a:cubicBezTo>
                    <a:pt x="0" y="54"/>
                    <a:pt x="0" y="63"/>
                    <a:pt x="5" y="69"/>
                  </a:cubicBezTo>
                  <a:cubicBezTo>
                    <a:pt x="5" y="69"/>
                    <a:pt x="5" y="69"/>
                    <a:pt x="5" y="69"/>
                  </a:cubicBezTo>
                  <a:cubicBezTo>
                    <a:pt x="50" y="115"/>
                    <a:pt x="50" y="115"/>
                    <a:pt x="50" y="115"/>
                  </a:cubicBezTo>
                  <a:cubicBezTo>
                    <a:pt x="53" y="118"/>
                    <a:pt x="57" y="120"/>
                    <a:pt x="61" y="120"/>
                  </a:cubicBezTo>
                  <a:cubicBezTo>
                    <a:pt x="64" y="120"/>
                    <a:pt x="68" y="118"/>
                    <a:pt x="70" y="116"/>
                  </a:cubicBezTo>
                  <a:cubicBezTo>
                    <a:pt x="70" y="116"/>
                    <a:pt x="70" y="116"/>
                    <a:pt x="70" y="116"/>
                  </a:cubicBezTo>
                  <a:cubicBezTo>
                    <a:pt x="115" y="74"/>
                    <a:pt x="115" y="74"/>
                    <a:pt x="115" y="74"/>
                  </a:cubicBezTo>
                  <a:cubicBezTo>
                    <a:pt x="120" y="69"/>
                    <a:pt x="121" y="60"/>
                    <a:pt x="115" y="54"/>
                  </a:cubicBezTo>
                  <a:cubicBezTo>
                    <a:pt x="70" y="4"/>
                    <a:pt x="70" y="4"/>
                    <a:pt x="70" y="4"/>
                  </a:cubicBezTo>
                  <a:cubicBezTo>
                    <a:pt x="67" y="1"/>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1" name="Freeform 39">
              <a:extLst>
                <a:ext uri="{FF2B5EF4-FFF2-40B4-BE49-F238E27FC236}">
                  <a16:creationId xmlns="" xmlns:a16="http://schemas.microsoft.com/office/drawing/2014/main" id="{918B25FA-944E-4D94-ACD2-CBF38150A9EA}"/>
                </a:ext>
              </a:extLst>
            </p:cNvPr>
            <p:cNvSpPr>
              <a:spLocks/>
            </p:cNvSpPr>
            <p:nvPr/>
          </p:nvSpPr>
          <p:spPr bwMode="auto">
            <a:xfrm>
              <a:off x="20192416" y="6675352"/>
              <a:ext cx="160440" cy="157413"/>
            </a:xfrm>
            <a:custGeom>
              <a:avLst/>
              <a:gdLst>
                <a:gd name="T0" fmla="*/ 60 w 121"/>
                <a:gd name="T1" fmla="*/ 0 h 119"/>
                <a:gd name="T2" fmla="*/ 50 w 121"/>
                <a:gd name="T3" fmla="*/ 3 h 119"/>
                <a:gd name="T4" fmla="*/ 50 w 121"/>
                <a:gd name="T5" fmla="*/ 4 h 119"/>
                <a:gd name="T6" fmla="*/ 5 w 121"/>
                <a:gd name="T7" fmla="*/ 49 h 119"/>
                <a:gd name="T8" fmla="*/ 5 w 121"/>
                <a:gd name="T9" fmla="*/ 69 h 119"/>
                <a:gd name="T10" fmla="*/ 50 w 121"/>
                <a:gd name="T11" fmla="*/ 115 h 119"/>
                <a:gd name="T12" fmla="*/ 61 w 121"/>
                <a:gd name="T13" fmla="*/ 119 h 119"/>
                <a:gd name="T14" fmla="*/ 70 w 121"/>
                <a:gd name="T15" fmla="*/ 116 h 119"/>
                <a:gd name="T16" fmla="*/ 115 w 121"/>
                <a:gd name="T17" fmla="*/ 74 h 119"/>
                <a:gd name="T18" fmla="*/ 115 w 121"/>
                <a:gd name="T19" fmla="*/ 54 h 119"/>
                <a:gd name="T20" fmla="*/ 70 w 121"/>
                <a:gd name="T21" fmla="*/ 5 h 119"/>
                <a:gd name="T22" fmla="*/ 60 w 12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19">
                  <a:moveTo>
                    <a:pt x="60" y="0"/>
                  </a:moveTo>
                  <a:cubicBezTo>
                    <a:pt x="56" y="0"/>
                    <a:pt x="53" y="1"/>
                    <a:pt x="50" y="3"/>
                  </a:cubicBezTo>
                  <a:cubicBezTo>
                    <a:pt x="50" y="4"/>
                    <a:pt x="50" y="4"/>
                    <a:pt x="50" y="4"/>
                  </a:cubicBezTo>
                  <a:cubicBezTo>
                    <a:pt x="5" y="49"/>
                    <a:pt x="5" y="49"/>
                    <a:pt x="5" y="49"/>
                  </a:cubicBezTo>
                  <a:cubicBezTo>
                    <a:pt x="0" y="55"/>
                    <a:pt x="0" y="63"/>
                    <a:pt x="5" y="69"/>
                  </a:cubicBezTo>
                  <a:cubicBezTo>
                    <a:pt x="50" y="115"/>
                    <a:pt x="50" y="115"/>
                    <a:pt x="50" y="115"/>
                  </a:cubicBezTo>
                  <a:cubicBezTo>
                    <a:pt x="53" y="118"/>
                    <a:pt x="57" y="119"/>
                    <a:pt x="61" y="119"/>
                  </a:cubicBezTo>
                  <a:cubicBezTo>
                    <a:pt x="64" y="119"/>
                    <a:pt x="68" y="118"/>
                    <a:pt x="70" y="116"/>
                  </a:cubicBezTo>
                  <a:cubicBezTo>
                    <a:pt x="115" y="74"/>
                    <a:pt x="115" y="74"/>
                    <a:pt x="115" y="74"/>
                  </a:cubicBezTo>
                  <a:cubicBezTo>
                    <a:pt x="120" y="68"/>
                    <a:pt x="121" y="60"/>
                    <a:pt x="115" y="54"/>
                  </a:cubicBezTo>
                  <a:cubicBezTo>
                    <a:pt x="70" y="5"/>
                    <a:pt x="70" y="5"/>
                    <a:pt x="70" y="5"/>
                  </a:cubicBezTo>
                  <a:cubicBezTo>
                    <a:pt x="68" y="1"/>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2" name="Freeform 40">
              <a:extLst>
                <a:ext uri="{FF2B5EF4-FFF2-40B4-BE49-F238E27FC236}">
                  <a16:creationId xmlns="" xmlns:a16="http://schemas.microsoft.com/office/drawing/2014/main" id="{1CFFD7C0-BFDB-45F5-B088-934661BEC38A}"/>
                </a:ext>
              </a:extLst>
            </p:cNvPr>
            <p:cNvSpPr>
              <a:spLocks/>
            </p:cNvSpPr>
            <p:nvPr/>
          </p:nvSpPr>
          <p:spPr bwMode="auto">
            <a:xfrm>
              <a:off x="20537512" y="6563347"/>
              <a:ext cx="160440" cy="157413"/>
            </a:xfrm>
            <a:custGeom>
              <a:avLst/>
              <a:gdLst>
                <a:gd name="T0" fmla="*/ 60 w 121"/>
                <a:gd name="T1" fmla="*/ 0 h 119"/>
                <a:gd name="T2" fmla="*/ 50 w 121"/>
                <a:gd name="T3" fmla="*/ 4 h 119"/>
                <a:gd name="T4" fmla="*/ 50 w 121"/>
                <a:gd name="T5" fmla="*/ 4 h 119"/>
                <a:gd name="T6" fmla="*/ 6 w 121"/>
                <a:gd name="T7" fmla="*/ 49 h 119"/>
                <a:gd name="T8" fmla="*/ 6 w 121"/>
                <a:gd name="T9" fmla="*/ 69 h 119"/>
                <a:gd name="T10" fmla="*/ 51 w 121"/>
                <a:gd name="T11" fmla="*/ 115 h 119"/>
                <a:gd name="T12" fmla="*/ 61 w 121"/>
                <a:gd name="T13" fmla="*/ 119 h 119"/>
                <a:gd name="T14" fmla="*/ 71 w 121"/>
                <a:gd name="T15" fmla="*/ 116 h 119"/>
                <a:gd name="T16" fmla="*/ 71 w 121"/>
                <a:gd name="T17" fmla="*/ 116 h 119"/>
                <a:gd name="T18" fmla="*/ 115 w 121"/>
                <a:gd name="T19" fmla="*/ 74 h 119"/>
                <a:gd name="T20" fmla="*/ 116 w 121"/>
                <a:gd name="T21" fmla="*/ 54 h 119"/>
                <a:gd name="T22" fmla="*/ 116 w 121"/>
                <a:gd name="T23" fmla="*/ 54 h 119"/>
                <a:gd name="T24" fmla="*/ 70 w 121"/>
                <a:gd name="T25" fmla="*/ 5 h 119"/>
                <a:gd name="T26" fmla="*/ 60 w 121"/>
                <a:gd name="T2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19">
                  <a:moveTo>
                    <a:pt x="60" y="0"/>
                  </a:moveTo>
                  <a:cubicBezTo>
                    <a:pt x="57" y="0"/>
                    <a:pt x="53" y="1"/>
                    <a:pt x="50" y="4"/>
                  </a:cubicBezTo>
                  <a:cubicBezTo>
                    <a:pt x="50" y="4"/>
                    <a:pt x="50" y="4"/>
                    <a:pt x="50" y="4"/>
                  </a:cubicBezTo>
                  <a:cubicBezTo>
                    <a:pt x="6" y="49"/>
                    <a:pt x="6" y="49"/>
                    <a:pt x="6" y="49"/>
                  </a:cubicBezTo>
                  <a:cubicBezTo>
                    <a:pt x="0" y="55"/>
                    <a:pt x="0" y="63"/>
                    <a:pt x="6" y="69"/>
                  </a:cubicBezTo>
                  <a:cubicBezTo>
                    <a:pt x="51" y="115"/>
                    <a:pt x="51" y="115"/>
                    <a:pt x="51" y="115"/>
                  </a:cubicBezTo>
                  <a:cubicBezTo>
                    <a:pt x="53" y="118"/>
                    <a:pt x="57" y="119"/>
                    <a:pt x="61" y="119"/>
                  </a:cubicBezTo>
                  <a:cubicBezTo>
                    <a:pt x="64" y="119"/>
                    <a:pt x="68" y="118"/>
                    <a:pt x="71" y="116"/>
                  </a:cubicBezTo>
                  <a:cubicBezTo>
                    <a:pt x="71" y="116"/>
                    <a:pt x="71" y="116"/>
                    <a:pt x="71" y="116"/>
                  </a:cubicBezTo>
                  <a:cubicBezTo>
                    <a:pt x="115" y="74"/>
                    <a:pt x="115" y="74"/>
                    <a:pt x="115" y="74"/>
                  </a:cubicBezTo>
                  <a:cubicBezTo>
                    <a:pt x="121" y="68"/>
                    <a:pt x="121" y="59"/>
                    <a:pt x="116" y="54"/>
                  </a:cubicBezTo>
                  <a:cubicBezTo>
                    <a:pt x="116" y="54"/>
                    <a:pt x="116" y="54"/>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3" name="Freeform 41">
              <a:extLst>
                <a:ext uri="{FF2B5EF4-FFF2-40B4-BE49-F238E27FC236}">
                  <a16:creationId xmlns="" xmlns:a16="http://schemas.microsoft.com/office/drawing/2014/main" id="{DEC3CD2C-3174-4026-9699-3480B5E1D977}"/>
                </a:ext>
              </a:extLst>
            </p:cNvPr>
            <p:cNvSpPr>
              <a:spLocks/>
            </p:cNvSpPr>
            <p:nvPr/>
          </p:nvSpPr>
          <p:spPr bwMode="auto">
            <a:xfrm>
              <a:off x="20653554" y="6679388"/>
              <a:ext cx="160440"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51 w 121"/>
                <a:gd name="T11" fmla="*/ 115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1"/>
                    <a:pt x="51" y="4"/>
                  </a:cubicBezTo>
                  <a:cubicBezTo>
                    <a:pt x="50" y="4"/>
                    <a:pt x="50" y="4"/>
                    <a:pt x="50" y="4"/>
                  </a:cubicBezTo>
                  <a:cubicBezTo>
                    <a:pt x="6" y="49"/>
                    <a:pt x="6" y="49"/>
                    <a:pt x="6" y="49"/>
                  </a:cubicBezTo>
                  <a:cubicBezTo>
                    <a:pt x="0" y="55"/>
                    <a:pt x="0" y="63"/>
                    <a:pt x="6" y="69"/>
                  </a:cubicBezTo>
                  <a:cubicBezTo>
                    <a:pt x="51" y="115"/>
                    <a:pt x="51" y="115"/>
                    <a:pt x="51" y="115"/>
                  </a:cubicBezTo>
                  <a:cubicBezTo>
                    <a:pt x="54" y="118"/>
                    <a:pt x="57" y="120"/>
                    <a:pt x="61" y="120"/>
                  </a:cubicBezTo>
                  <a:cubicBezTo>
                    <a:pt x="65" y="120"/>
                    <a:pt x="68" y="118"/>
                    <a:pt x="71" y="116"/>
                  </a:cubicBezTo>
                  <a:cubicBezTo>
                    <a:pt x="71" y="116"/>
                    <a:pt x="71" y="116"/>
                    <a:pt x="71" y="116"/>
                  </a:cubicBezTo>
                  <a:cubicBezTo>
                    <a:pt x="115" y="74"/>
                    <a:pt x="115" y="74"/>
                    <a:pt x="115" y="74"/>
                  </a:cubicBezTo>
                  <a:cubicBezTo>
                    <a:pt x="121" y="69"/>
                    <a:pt x="121" y="60"/>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4" name="Freeform 42">
              <a:extLst>
                <a:ext uri="{FF2B5EF4-FFF2-40B4-BE49-F238E27FC236}">
                  <a16:creationId xmlns="" xmlns:a16="http://schemas.microsoft.com/office/drawing/2014/main" id="{E9DD55D5-B11F-4847-8EC6-C851BCDE31F3}"/>
                </a:ext>
              </a:extLst>
            </p:cNvPr>
            <p:cNvSpPr>
              <a:spLocks/>
            </p:cNvSpPr>
            <p:nvPr/>
          </p:nvSpPr>
          <p:spPr bwMode="auto">
            <a:xfrm>
              <a:off x="20767577" y="6791393"/>
              <a:ext cx="165485" cy="166494"/>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5" name="Freeform 43">
              <a:extLst>
                <a:ext uri="{FF2B5EF4-FFF2-40B4-BE49-F238E27FC236}">
                  <a16:creationId xmlns="" xmlns:a16="http://schemas.microsoft.com/office/drawing/2014/main" id="{9E2EF726-91D9-4BDC-8A63-AC366925ABE2}"/>
                </a:ext>
              </a:extLst>
            </p:cNvPr>
            <p:cNvSpPr>
              <a:spLocks/>
            </p:cNvSpPr>
            <p:nvPr/>
          </p:nvSpPr>
          <p:spPr bwMode="auto">
            <a:xfrm>
              <a:off x="20870501" y="6895326"/>
              <a:ext cx="165485" cy="165485"/>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6" name="Freeform 44">
              <a:extLst>
                <a:ext uri="{FF2B5EF4-FFF2-40B4-BE49-F238E27FC236}">
                  <a16:creationId xmlns="" xmlns:a16="http://schemas.microsoft.com/office/drawing/2014/main" id="{B9E0F5E0-9E7A-4AEB-BA9A-9909B351EC1F}"/>
                </a:ext>
              </a:extLst>
            </p:cNvPr>
            <p:cNvSpPr>
              <a:spLocks/>
            </p:cNvSpPr>
            <p:nvPr/>
          </p:nvSpPr>
          <p:spPr bwMode="auto">
            <a:xfrm>
              <a:off x="20985533" y="7009349"/>
              <a:ext cx="166494" cy="166494"/>
            </a:xfrm>
            <a:custGeom>
              <a:avLst/>
              <a:gdLst>
                <a:gd name="T0" fmla="*/ 63 w 126"/>
                <a:gd name="T1" fmla="*/ 0 h 126"/>
                <a:gd name="T2" fmla="*/ 58 w 126"/>
                <a:gd name="T3" fmla="*/ 2 h 126"/>
                <a:gd name="T4" fmla="*/ 58 w 126"/>
                <a:gd name="T5" fmla="*/ 2 h 126"/>
                <a:gd name="T6" fmla="*/ 3 w 126"/>
                <a:gd name="T7" fmla="*/ 58 h 126"/>
                <a:gd name="T8" fmla="*/ 3 w 126"/>
                <a:gd name="T9" fmla="*/ 67 h 126"/>
                <a:gd name="T10" fmla="*/ 58 w 126"/>
                <a:gd name="T11" fmla="*/ 124 h 126"/>
                <a:gd name="T12" fmla="*/ 63 w 126"/>
                <a:gd name="T13" fmla="*/ 126 h 126"/>
                <a:gd name="T14" fmla="*/ 68 w 126"/>
                <a:gd name="T15" fmla="*/ 124 h 126"/>
                <a:gd name="T16" fmla="*/ 123 w 126"/>
                <a:gd name="T17" fmla="*/ 72 h 126"/>
                <a:gd name="T18" fmla="*/ 123 w 126"/>
                <a:gd name="T19" fmla="*/ 63 h 126"/>
                <a:gd name="T20" fmla="*/ 68 w 126"/>
                <a:gd name="T21" fmla="*/ 2 h 126"/>
                <a:gd name="T22" fmla="*/ 63 w 126"/>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26">
                  <a:moveTo>
                    <a:pt x="63" y="0"/>
                  </a:moveTo>
                  <a:cubicBezTo>
                    <a:pt x="61" y="0"/>
                    <a:pt x="60" y="1"/>
                    <a:pt x="58" y="2"/>
                  </a:cubicBezTo>
                  <a:cubicBezTo>
                    <a:pt x="58" y="2"/>
                    <a:pt x="58" y="2"/>
                    <a:pt x="58" y="2"/>
                  </a:cubicBezTo>
                  <a:cubicBezTo>
                    <a:pt x="3" y="58"/>
                    <a:pt x="3" y="58"/>
                    <a:pt x="3" y="58"/>
                  </a:cubicBezTo>
                  <a:cubicBezTo>
                    <a:pt x="0" y="61"/>
                    <a:pt x="0" y="65"/>
                    <a:pt x="3" y="67"/>
                  </a:cubicBezTo>
                  <a:cubicBezTo>
                    <a:pt x="58" y="124"/>
                    <a:pt x="58" y="124"/>
                    <a:pt x="58" y="124"/>
                  </a:cubicBezTo>
                  <a:cubicBezTo>
                    <a:pt x="60" y="125"/>
                    <a:pt x="61" y="126"/>
                    <a:pt x="63" y="126"/>
                  </a:cubicBezTo>
                  <a:cubicBezTo>
                    <a:pt x="65" y="126"/>
                    <a:pt x="66" y="125"/>
                    <a:pt x="68" y="124"/>
                  </a:cubicBezTo>
                  <a:cubicBezTo>
                    <a:pt x="123" y="72"/>
                    <a:pt x="123" y="72"/>
                    <a:pt x="123" y="72"/>
                  </a:cubicBezTo>
                  <a:cubicBezTo>
                    <a:pt x="125" y="70"/>
                    <a:pt x="126" y="66"/>
                    <a:pt x="123" y="63"/>
                  </a:cubicBezTo>
                  <a:cubicBezTo>
                    <a:pt x="68" y="2"/>
                    <a:pt x="68" y="2"/>
                    <a:pt x="68" y="2"/>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7" name="Freeform 45">
              <a:extLst>
                <a:ext uri="{FF2B5EF4-FFF2-40B4-BE49-F238E27FC236}">
                  <a16:creationId xmlns="" xmlns:a16="http://schemas.microsoft.com/office/drawing/2014/main" id="{21E2F75B-A8A0-4E40-B5EC-9B758A565D72}"/>
                </a:ext>
              </a:extLst>
            </p:cNvPr>
            <p:cNvSpPr>
              <a:spLocks/>
            </p:cNvSpPr>
            <p:nvPr/>
          </p:nvSpPr>
          <p:spPr bwMode="auto">
            <a:xfrm>
              <a:off x="21097538" y="7121354"/>
              <a:ext cx="165485" cy="166494"/>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8" name="Freeform 46">
              <a:extLst>
                <a:ext uri="{FF2B5EF4-FFF2-40B4-BE49-F238E27FC236}">
                  <a16:creationId xmlns="" xmlns:a16="http://schemas.microsoft.com/office/drawing/2014/main" id="{A4EDB5DF-6906-401D-91BB-D2B4AB60CF3A}"/>
                </a:ext>
              </a:extLst>
            </p:cNvPr>
            <p:cNvSpPr>
              <a:spLocks/>
            </p:cNvSpPr>
            <p:nvPr/>
          </p:nvSpPr>
          <p:spPr bwMode="auto">
            <a:xfrm>
              <a:off x="20194434" y="6441251"/>
              <a:ext cx="159431" cy="158422"/>
            </a:xfrm>
            <a:custGeom>
              <a:avLst/>
              <a:gdLst>
                <a:gd name="T0" fmla="*/ 60 w 121"/>
                <a:gd name="T1" fmla="*/ 0 h 120"/>
                <a:gd name="T2" fmla="*/ 51 w 121"/>
                <a:gd name="T3" fmla="*/ 4 h 120"/>
                <a:gd name="T4" fmla="*/ 50 w 121"/>
                <a:gd name="T5" fmla="*/ 5 h 120"/>
                <a:gd name="T6" fmla="*/ 6 w 121"/>
                <a:gd name="T7" fmla="*/ 50 h 120"/>
                <a:gd name="T8" fmla="*/ 6 w 121"/>
                <a:gd name="T9" fmla="*/ 69 h 120"/>
                <a:gd name="T10" fmla="*/ 51 w 121"/>
                <a:gd name="T11" fmla="*/ 116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2"/>
                    <a:pt x="51" y="4"/>
                  </a:cubicBezTo>
                  <a:cubicBezTo>
                    <a:pt x="50" y="5"/>
                    <a:pt x="50" y="5"/>
                    <a:pt x="50" y="5"/>
                  </a:cubicBezTo>
                  <a:cubicBezTo>
                    <a:pt x="6" y="50"/>
                    <a:pt x="6" y="50"/>
                    <a:pt x="6" y="50"/>
                  </a:cubicBezTo>
                  <a:cubicBezTo>
                    <a:pt x="0" y="55"/>
                    <a:pt x="0" y="64"/>
                    <a:pt x="6" y="69"/>
                  </a:cubicBezTo>
                  <a:cubicBezTo>
                    <a:pt x="51" y="116"/>
                    <a:pt x="51" y="116"/>
                    <a:pt x="51" y="116"/>
                  </a:cubicBezTo>
                  <a:cubicBezTo>
                    <a:pt x="53" y="119"/>
                    <a:pt x="57" y="120"/>
                    <a:pt x="61" y="120"/>
                  </a:cubicBezTo>
                  <a:cubicBezTo>
                    <a:pt x="64" y="120"/>
                    <a:pt x="68" y="119"/>
                    <a:pt x="71" y="116"/>
                  </a:cubicBezTo>
                  <a:cubicBezTo>
                    <a:pt x="71" y="116"/>
                    <a:pt x="71" y="116"/>
                    <a:pt x="71" y="116"/>
                  </a:cubicBezTo>
                  <a:cubicBezTo>
                    <a:pt x="115" y="74"/>
                    <a:pt x="115" y="74"/>
                    <a:pt x="115" y="74"/>
                  </a:cubicBezTo>
                  <a:cubicBezTo>
                    <a:pt x="121" y="69"/>
                    <a:pt x="121" y="60"/>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59" name="Freeform 47">
              <a:extLst>
                <a:ext uri="{FF2B5EF4-FFF2-40B4-BE49-F238E27FC236}">
                  <a16:creationId xmlns="" xmlns:a16="http://schemas.microsoft.com/office/drawing/2014/main" id="{C719A191-63A4-43FE-91F4-8C3B92962B9D}"/>
                </a:ext>
              </a:extLst>
            </p:cNvPr>
            <p:cNvSpPr>
              <a:spLocks/>
            </p:cNvSpPr>
            <p:nvPr/>
          </p:nvSpPr>
          <p:spPr bwMode="auto">
            <a:xfrm>
              <a:off x="20310475" y="6557292"/>
              <a:ext cx="159431" cy="158422"/>
            </a:xfrm>
            <a:custGeom>
              <a:avLst/>
              <a:gdLst>
                <a:gd name="T0" fmla="*/ 60 w 121"/>
                <a:gd name="T1" fmla="*/ 0 h 120"/>
                <a:gd name="T2" fmla="*/ 51 w 121"/>
                <a:gd name="T3" fmla="*/ 4 h 120"/>
                <a:gd name="T4" fmla="*/ 50 w 121"/>
                <a:gd name="T5" fmla="*/ 5 h 120"/>
                <a:gd name="T6" fmla="*/ 6 w 121"/>
                <a:gd name="T7" fmla="*/ 50 h 120"/>
                <a:gd name="T8" fmla="*/ 6 w 121"/>
                <a:gd name="T9" fmla="*/ 69 h 120"/>
                <a:gd name="T10" fmla="*/ 51 w 121"/>
                <a:gd name="T11" fmla="*/ 116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4" y="2"/>
                    <a:pt x="51" y="4"/>
                  </a:cubicBezTo>
                  <a:cubicBezTo>
                    <a:pt x="50" y="5"/>
                    <a:pt x="50" y="5"/>
                    <a:pt x="50" y="5"/>
                  </a:cubicBezTo>
                  <a:cubicBezTo>
                    <a:pt x="6" y="50"/>
                    <a:pt x="6" y="50"/>
                    <a:pt x="6" y="50"/>
                  </a:cubicBezTo>
                  <a:cubicBezTo>
                    <a:pt x="0" y="55"/>
                    <a:pt x="0" y="64"/>
                    <a:pt x="6" y="69"/>
                  </a:cubicBezTo>
                  <a:cubicBezTo>
                    <a:pt x="51" y="116"/>
                    <a:pt x="51" y="116"/>
                    <a:pt x="51" y="116"/>
                  </a:cubicBezTo>
                  <a:cubicBezTo>
                    <a:pt x="54" y="119"/>
                    <a:pt x="57" y="120"/>
                    <a:pt x="61" y="120"/>
                  </a:cubicBezTo>
                  <a:cubicBezTo>
                    <a:pt x="65" y="120"/>
                    <a:pt x="68" y="119"/>
                    <a:pt x="71" y="116"/>
                  </a:cubicBezTo>
                  <a:cubicBezTo>
                    <a:pt x="71" y="116"/>
                    <a:pt x="71" y="116"/>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0" name="Freeform 48">
              <a:extLst>
                <a:ext uri="{FF2B5EF4-FFF2-40B4-BE49-F238E27FC236}">
                  <a16:creationId xmlns="" xmlns:a16="http://schemas.microsoft.com/office/drawing/2014/main" id="{477935B5-892D-4526-BEBF-37F21EC30763}"/>
                </a:ext>
              </a:extLst>
            </p:cNvPr>
            <p:cNvSpPr>
              <a:spLocks/>
            </p:cNvSpPr>
            <p:nvPr/>
          </p:nvSpPr>
          <p:spPr bwMode="auto">
            <a:xfrm>
              <a:off x="20426516" y="6673334"/>
              <a:ext cx="160440" cy="158422"/>
            </a:xfrm>
            <a:custGeom>
              <a:avLst/>
              <a:gdLst>
                <a:gd name="T0" fmla="*/ 60 w 121"/>
                <a:gd name="T1" fmla="*/ 0 h 120"/>
                <a:gd name="T2" fmla="*/ 51 w 121"/>
                <a:gd name="T3" fmla="*/ 4 h 120"/>
                <a:gd name="T4" fmla="*/ 50 w 121"/>
                <a:gd name="T5" fmla="*/ 5 h 120"/>
                <a:gd name="T6" fmla="*/ 6 w 121"/>
                <a:gd name="T7" fmla="*/ 50 h 120"/>
                <a:gd name="T8" fmla="*/ 6 w 121"/>
                <a:gd name="T9" fmla="*/ 69 h 120"/>
                <a:gd name="T10" fmla="*/ 51 w 121"/>
                <a:gd name="T11" fmla="*/ 116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4" y="2"/>
                    <a:pt x="51" y="4"/>
                  </a:cubicBezTo>
                  <a:cubicBezTo>
                    <a:pt x="50" y="5"/>
                    <a:pt x="50" y="5"/>
                    <a:pt x="50" y="5"/>
                  </a:cubicBezTo>
                  <a:cubicBezTo>
                    <a:pt x="6" y="50"/>
                    <a:pt x="6" y="50"/>
                    <a:pt x="6" y="50"/>
                  </a:cubicBezTo>
                  <a:cubicBezTo>
                    <a:pt x="0" y="55"/>
                    <a:pt x="0" y="64"/>
                    <a:pt x="6" y="69"/>
                  </a:cubicBezTo>
                  <a:cubicBezTo>
                    <a:pt x="51" y="116"/>
                    <a:pt x="51" y="116"/>
                    <a:pt x="51" y="116"/>
                  </a:cubicBezTo>
                  <a:cubicBezTo>
                    <a:pt x="54" y="119"/>
                    <a:pt x="57" y="120"/>
                    <a:pt x="61" y="120"/>
                  </a:cubicBezTo>
                  <a:cubicBezTo>
                    <a:pt x="65" y="120"/>
                    <a:pt x="68" y="119"/>
                    <a:pt x="71" y="116"/>
                  </a:cubicBezTo>
                  <a:cubicBezTo>
                    <a:pt x="71" y="116"/>
                    <a:pt x="71" y="116"/>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1" name="Freeform 49">
              <a:extLst>
                <a:ext uri="{FF2B5EF4-FFF2-40B4-BE49-F238E27FC236}">
                  <a16:creationId xmlns="" xmlns:a16="http://schemas.microsoft.com/office/drawing/2014/main" id="{7BD91F8D-E2F6-4001-B048-E6AC8647C8C5}"/>
                </a:ext>
              </a:extLst>
            </p:cNvPr>
            <p:cNvSpPr>
              <a:spLocks/>
            </p:cNvSpPr>
            <p:nvPr/>
          </p:nvSpPr>
          <p:spPr bwMode="auto">
            <a:xfrm>
              <a:off x="20544576" y="6790384"/>
              <a:ext cx="158422" cy="157413"/>
            </a:xfrm>
            <a:custGeom>
              <a:avLst/>
              <a:gdLst>
                <a:gd name="T0" fmla="*/ 60 w 120"/>
                <a:gd name="T1" fmla="*/ 0 h 119"/>
                <a:gd name="T2" fmla="*/ 50 w 120"/>
                <a:gd name="T3" fmla="*/ 3 h 119"/>
                <a:gd name="T4" fmla="*/ 49 w 120"/>
                <a:gd name="T5" fmla="*/ 4 h 119"/>
                <a:gd name="T6" fmla="*/ 5 w 120"/>
                <a:gd name="T7" fmla="*/ 49 h 119"/>
                <a:gd name="T8" fmla="*/ 5 w 120"/>
                <a:gd name="T9" fmla="*/ 69 h 119"/>
                <a:gd name="T10" fmla="*/ 50 w 120"/>
                <a:gd name="T11" fmla="*/ 115 h 119"/>
                <a:gd name="T12" fmla="*/ 60 w 120"/>
                <a:gd name="T13" fmla="*/ 119 h 119"/>
                <a:gd name="T14" fmla="*/ 70 w 120"/>
                <a:gd name="T15" fmla="*/ 115 h 119"/>
                <a:gd name="T16" fmla="*/ 70 w 120"/>
                <a:gd name="T17" fmla="*/ 115 h 119"/>
                <a:gd name="T18" fmla="*/ 114 w 120"/>
                <a:gd name="T19" fmla="*/ 74 h 119"/>
                <a:gd name="T20" fmla="*/ 115 w 120"/>
                <a:gd name="T21" fmla="*/ 54 h 119"/>
                <a:gd name="T22" fmla="*/ 70 w 120"/>
                <a:gd name="T23" fmla="*/ 4 h 119"/>
                <a:gd name="T24" fmla="*/ 60 w 120"/>
                <a:gd name="T2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19">
                  <a:moveTo>
                    <a:pt x="60" y="0"/>
                  </a:moveTo>
                  <a:cubicBezTo>
                    <a:pt x="56" y="0"/>
                    <a:pt x="53" y="1"/>
                    <a:pt x="50" y="3"/>
                  </a:cubicBezTo>
                  <a:cubicBezTo>
                    <a:pt x="49" y="4"/>
                    <a:pt x="49" y="4"/>
                    <a:pt x="49" y="4"/>
                  </a:cubicBezTo>
                  <a:cubicBezTo>
                    <a:pt x="5" y="49"/>
                    <a:pt x="5" y="49"/>
                    <a:pt x="5" y="49"/>
                  </a:cubicBezTo>
                  <a:cubicBezTo>
                    <a:pt x="0" y="54"/>
                    <a:pt x="0" y="63"/>
                    <a:pt x="5" y="69"/>
                  </a:cubicBezTo>
                  <a:cubicBezTo>
                    <a:pt x="50" y="115"/>
                    <a:pt x="50" y="115"/>
                    <a:pt x="50" y="115"/>
                  </a:cubicBezTo>
                  <a:cubicBezTo>
                    <a:pt x="53" y="118"/>
                    <a:pt x="57" y="119"/>
                    <a:pt x="60" y="119"/>
                  </a:cubicBezTo>
                  <a:cubicBezTo>
                    <a:pt x="64" y="119"/>
                    <a:pt x="67" y="118"/>
                    <a:pt x="70" y="115"/>
                  </a:cubicBezTo>
                  <a:cubicBezTo>
                    <a:pt x="70" y="115"/>
                    <a:pt x="70" y="115"/>
                    <a:pt x="70" y="115"/>
                  </a:cubicBezTo>
                  <a:cubicBezTo>
                    <a:pt x="114" y="74"/>
                    <a:pt x="114" y="74"/>
                    <a:pt x="114" y="74"/>
                  </a:cubicBezTo>
                  <a:cubicBezTo>
                    <a:pt x="120" y="68"/>
                    <a:pt x="120" y="59"/>
                    <a:pt x="115" y="54"/>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2" name="Freeform 50">
              <a:extLst>
                <a:ext uri="{FF2B5EF4-FFF2-40B4-BE49-F238E27FC236}">
                  <a16:creationId xmlns="" xmlns:a16="http://schemas.microsoft.com/office/drawing/2014/main" id="{EE7C07A7-DC9F-40E5-B7CF-6888F56F5A98}"/>
                </a:ext>
              </a:extLst>
            </p:cNvPr>
            <p:cNvSpPr>
              <a:spLocks/>
            </p:cNvSpPr>
            <p:nvPr/>
          </p:nvSpPr>
          <p:spPr bwMode="auto">
            <a:xfrm>
              <a:off x="20656581" y="6901380"/>
              <a:ext cx="165485" cy="166494"/>
            </a:xfrm>
            <a:custGeom>
              <a:avLst/>
              <a:gdLst>
                <a:gd name="T0" fmla="*/ 63 w 125"/>
                <a:gd name="T1" fmla="*/ 0 h 126"/>
                <a:gd name="T2" fmla="*/ 58 w 125"/>
                <a:gd name="T3" fmla="*/ 2 h 126"/>
                <a:gd name="T4" fmla="*/ 58 w 125"/>
                <a:gd name="T5" fmla="*/ 2 h 126"/>
                <a:gd name="T6" fmla="*/ 3 w 125"/>
                <a:gd name="T7" fmla="*/ 58 h 126"/>
                <a:gd name="T8" fmla="*/ 3 w 125"/>
                <a:gd name="T9" fmla="*/ 68 h 126"/>
                <a:gd name="T10" fmla="*/ 58 w 125"/>
                <a:gd name="T11" fmla="*/ 124 h 126"/>
                <a:gd name="T12" fmla="*/ 63 w 125"/>
                <a:gd name="T13" fmla="*/ 126 h 126"/>
                <a:gd name="T14" fmla="*/ 68 w 125"/>
                <a:gd name="T15" fmla="*/ 124 h 126"/>
                <a:gd name="T16" fmla="*/ 123 w 125"/>
                <a:gd name="T17" fmla="*/ 72 h 126"/>
                <a:gd name="T18" fmla="*/ 123 w 125"/>
                <a:gd name="T19" fmla="*/ 63 h 126"/>
                <a:gd name="T20" fmla="*/ 68 w 125"/>
                <a:gd name="T21" fmla="*/ 2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60" y="1"/>
                    <a:pt x="58" y="2"/>
                  </a:cubicBezTo>
                  <a:cubicBezTo>
                    <a:pt x="58" y="2"/>
                    <a:pt x="58" y="2"/>
                    <a:pt x="58" y="2"/>
                  </a:cubicBezTo>
                  <a:cubicBezTo>
                    <a:pt x="3" y="58"/>
                    <a:pt x="3" y="58"/>
                    <a:pt x="3" y="58"/>
                  </a:cubicBezTo>
                  <a:cubicBezTo>
                    <a:pt x="0" y="61"/>
                    <a:pt x="0" y="65"/>
                    <a:pt x="3" y="68"/>
                  </a:cubicBezTo>
                  <a:cubicBezTo>
                    <a:pt x="58" y="124"/>
                    <a:pt x="58" y="124"/>
                    <a:pt x="58" y="124"/>
                  </a:cubicBezTo>
                  <a:cubicBezTo>
                    <a:pt x="60" y="126"/>
                    <a:pt x="61" y="126"/>
                    <a:pt x="63" y="126"/>
                  </a:cubicBezTo>
                  <a:cubicBezTo>
                    <a:pt x="65" y="126"/>
                    <a:pt x="66" y="126"/>
                    <a:pt x="68" y="124"/>
                  </a:cubicBezTo>
                  <a:cubicBezTo>
                    <a:pt x="123" y="72"/>
                    <a:pt x="123" y="72"/>
                    <a:pt x="123" y="72"/>
                  </a:cubicBezTo>
                  <a:cubicBezTo>
                    <a:pt x="125" y="70"/>
                    <a:pt x="125" y="66"/>
                    <a:pt x="123" y="63"/>
                  </a:cubicBezTo>
                  <a:cubicBezTo>
                    <a:pt x="68" y="2"/>
                    <a:pt x="68" y="2"/>
                    <a:pt x="68" y="2"/>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3" name="Freeform 51">
              <a:extLst>
                <a:ext uri="{FF2B5EF4-FFF2-40B4-BE49-F238E27FC236}">
                  <a16:creationId xmlns="" xmlns:a16="http://schemas.microsoft.com/office/drawing/2014/main" id="{65EF92E8-2054-4C61-8983-466F7A927CFE}"/>
                </a:ext>
              </a:extLst>
            </p:cNvPr>
            <p:cNvSpPr>
              <a:spLocks/>
            </p:cNvSpPr>
            <p:nvPr/>
          </p:nvSpPr>
          <p:spPr bwMode="auto">
            <a:xfrm>
              <a:off x="20759505" y="7005313"/>
              <a:ext cx="165485" cy="165485"/>
            </a:xfrm>
            <a:custGeom>
              <a:avLst/>
              <a:gdLst>
                <a:gd name="T0" fmla="*/ 63 w 125"/>
                <a:gd name="T1" fmla="*/ 0 h 125"/>
                <a:gd name="T2" fmla="*/ 58 w 125"/>
                <a:gd name="T3" fmla="*/ 1 h 125"/>
                <a:gd name="T4" fmla="*/ 58 w 125"/>
                <a:gd name="T5" fmla="*/ 2 h 125"/>
                <a:gd name="T6" fmla="*/ 3 w 125"/>
                <a:gd name="T7" fmla="*/ 57 h 125"/>
                <a:gd name="T8" fmla="*/ 3 w 125"/>
                <a:gd name="T9" fmla="*/ 67 h 125"/>
                <a:gd name="T10" fmla="*/ 58 w 125"/>
                <a:gd name="T11" fmla="*/ 123 h 125"/>
                <a:gd name="T12" fmla="*/ 63 w 125"/>
                <a:gd name="T13" fmla="*/ 125 h 125"/>
                <a:gd name="T14" fmla="*/ 68 w 125"/>
                <a:gd name="T15" fmla="*/ 123 h 125"/>
                <a:gd name="T16" fmla="*/ 123 w 125"/>
                <a:gd name="T17" fmla="*/ 71 h 125"/>
                <a:gd name="T18" fmla="*/ 123 w 125"/>
                <a:gd name="T19" fmla="*/ 62 h 125"/>
                <a:gd name="T20" fmla="*/ 68 w 125"/>
                <a:gd name="T21" fmla="*/ 2 h 125"/>
                <a:gd name="T22" fmla="*/ 63 w 125"/>
                <a:gd name="T2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5">
                  <a:moveTo>
                    <a:pt x="63" y="0"/>
                  </a:moveTo>
                  <a:cubicBezTo>
                    <a:pt x="61" y="0"/>
                    <a:pt x="60" y="0"/>
                    <a:pt x="58" y="1"/>
                  </a:cubicBezTo>
                  <a:cubicBezTo>
                    <a:pt x="58" y="2"/>
                    <a:pt x="58" y="2"/>
                    <a:pt x="58" y="2"/>
                  </a:cubicBezTo>
                  <a:cubicBezTo>
                    <a:pt x="3" y="57"/>
                    <a:pt x="3" y="57"/>
                    <a:pt x="3" y="57"/>
                  </a:cubicBezTo>
                  <a:cubicBezTo>
                    <a:pt x="0" y="60"/>
                    <a:pt x="0" y="64"/>
                    <a:pt x="3" y="67"/>
                  </a:cubicBezTo>
                  <a:cubicBezTo>
                    <a:pt x="58" y="123"/>
                    <a:pt x="58" y="123"/>
                    <a:pt x="58" y="123"/>
                  </a:cubicBezTo>
                  <a:cubicBezTo>
                    <a:pt x="60" y="125"/>
                    <a:pt x="61" y="125"/>
                    <a:pt x="63" y="125"/>
                  </a:cubicBezTo>
                  <a:cubicBezTo>
                    <a:pt x="65" y="125"/>
                    <a:pt x="66" y="125"/>
                    <a:pt x="68" y="123"/>
                  </a:cubicBezTo>
                  <a:cubicBezTo>
                    <a:pt x="123" y="71"/>
                    <a:pt x="123" y="71"/>
                    <a:pt x="123" y="71"/>
                  </a:cubicBezTo>
                  <a:cubicBezTo>
                    <a:pt x="125" y="69"/>
                    <a:pt x="125" y="65"/>
                    <a:pt x="123" y="62"/>
                  </a:cubicBezTo>
                  <a:cubicBezTo>
                    <a:pt x="68" y="2"/>
                    <a:pt x="68" y="2"/>
                    <a:pt x="68" y="2"/>
                  </a:cubicBezTo>
                  <a:cubicBezTo>
                    <a:pt x="66" y="0"/>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4" name="Freeform 52">
              <a:extLst>
                <a:ext uri="{FF2B5EF4-FFF2-40B4-BE49-F238E27FC236}">
                  <a16:creationId xmlns="" xmlns:a16="http://schemas.microsoft.com/office/drawing/2014/main" id="{7F862787-835B-4EB1-984A-878866B574BF}"/>
                </a:ext>
              </a:extLst>
            </p:cNvPr>
            <p:cNvSpPr>
              <a:spLocks/>
            </p:cNvSpPr>
            <p:nvPr/>
          </p:nvSpPr>
          <p:spPr bwMode="auto">
            <a:xfrm>
              <a:off x="20875546" y="7120345"/>
              <a:ext cx="165485" cy="166494"/>
            </a:xfrm>
            <a:custGeom>
              <a:avLst/>
              <a:gdLst>
                <a:gd name="T0" fmla="*/ 62 w 125"/>
                <a:gd name="T1" fmla="*/ 0 h 126"/>
                <a:gd name="T2" fmla="*/ 58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0"/>
                    <a:pt x="58" y="2"/>
                  </a:cubicBezTo>
                  <a:cubicBezTo>
                    <a:pt x="57" y="2"/>
                    <a:pt x="57" y="2"/>
                    <a:pt x="57" y="2"/>
                  </a:cubicBezTo>
                  <a:cubicBezTo>
                    <a:pt x="2" y="58"/>
                    <a:pt x="2" y="58"/>
                    <a:pt x="2" y="58"/>
                  </a:cubicBezTo>
                  <a:cubicBezTo>
                    <a:pt x="0" y="60"/>
                    <a:pt x="0" y="64"/>
                    <a:pt x="2" y="67"/>
                  </a:cubicBezTo>
                  <a:cubicBezTo>
                    <a:pt x="58" y="124"/>
                    <a:pt x="58" y="124"/>
                    <a:pt x="58" y="124"/>
                  </a:cubicBezTo>
                  <a:cubicBezTo>
                    <a:pt x="59" y="125"/>
                    <a:pt x="61" y="126"/>
                    <a:pt x="62" y="126"/>
                  </a:cubicBezTo>
                  <a:cubicBezTo>
                    <a:pt x="64" y="126"/>
                    <a:pt x="66" y="125"/>
                    <a:pt x="67" y="124"/>
                  </a:cubicBezTo>
                  <a:cubicBezTo>
                    <a:pt x="122" y="72"/>
                    <a:pt x="122" y="72"/>
                    <a:pt x="122" y="72"/>
                  </a:cubicBezTo>
                  <a:cubicBezTo>
                    <a:pt x="125" y="70"/>
                    <a:pt x="125" y="66"/>
                    <a:pt x="122" y="63"/>
                  </a:cubicBezTo>
                  <a:cubicBezTo>
                    <a:pt x="67" y="2"/>
                    <a:pt x="67" y="2"/>
                    <a:pt x="67" y="2"/>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5" name="Freeform 53">
              <a:extLst>
                <a:ext uri="{FF2B5EF4-FFF2-40B4-BE49-F238E27FC236}">
                  <a16:creationId xmlns="" xmlns:a16="http://schemas.microsoft.com/office/drawing/2014/main" id="{4C896AE2-B505-4441-AE42-600489913BD2}"/>
                </a:ext>
              </a:extLst>
            </p:cNvPr>
            <p:cNvSpPr>
              <a:spLocks/>
            </p:cNvSpPr>
            <p:nvPr/>
          </p:nvSpPr>
          <p:spPr bwMode="auto">
            <a:xfrm>
              <a:off x="20986542" y="7231341"/>
              <a:ext cx="165485" cy="166494"/>
            </a:xfrm>
            <a:custGeom>
              <a:avLst/>
              <a:gdLst>
                <a:gd name="T0" fmla="*/ 63 w 125"/>
                <a:gd name="T1" fmla="*/ 0 h 126"/>
                <a:gd name="T2" fmla="*/ 58 w 125"/>
                <a:gd name="T3" fmla="*/ 2 h 126"/>
                <a:gd name="T4" fmla="*/ 58 w 125"/>
                <a:gd name="T5" fmla="*/ 3 h 126"/>
                <a:gd name="T6" fmla="*/ 3 w 125"/>
                <a:gd name="T7" fmla="*/ 58 h 126"/>
                <a:gd name="T8" fmla="*/ 3 w 125"/>
                <a:gd name="T9" fmla="*/ 67 h 126"/>
                <a:gd name="T10" fmla="*/ 58 w 125"/>
                <a:gd name="T11" fmla="*/ 124 h 126"/>
                <a:gd name="T12" fmla="*/ 63 w 125"/>
                <a:gd name="T13" fmla="*/ 126 h 126"/>
                <a:gd name="T14" fmla="*/ 68 w 125"/>
                <a:gd name="T15" fmla="*/ 125 h 126"/>
                <a:gd name="T16" fmla="*/ 123 w 125"/>
                <a:gd name="T17" fmla="*/ 73 h 126"/>
                <a:gd name="T18" fmla="*/ 123 w 125"/>
                <a:gd name="T19" fmla="*/ 63 h 126"/>
                <a:gd name="T20" fmla="*/ 68 w 125"/>
                <a:gd name="T21" fmla="*/ 3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60" y="1"/>
                    <a:pt x="58" y="2"/>
                  </a:cubicBezTo>
                  <a:cubicBezTo>
                    <a:pt x="58" y="3"/>
                    <a:pt x="58" y="3"/>
                    <a:pt x="58" y="3"/>
                  </a:cubicBezTo>
                  <a:cubicBezTo>
                    <a:pt x="3" y="58"/>
                    <a:pt x="3" y="58"/>
                    <a:pt x="3" y="58"/>
                  </a:cubicBezTo>
                  <a:cubicBezTo>
                    <a:pt x="0" y="61"/>
                    <a:pt x="0" y="65"/>
                    <a:pt x="3" y="67"/>
                  </a:cubicBezTo>
                  <a:cubicBezTo>
                    <a:pt x="58" y="124"/>
                    <a:pt x="58" y="124"/>
                    <a:pt x="58" y="124"/>
                  </a:cubicBezTo>
                  <a:cubicBezTo>
                    <a:pt x="60" y="126"/>
                    <a:pt x="61" y="126"/>
                    <a:pt x="63" y="126"/>
                  </a:cubicBezTo>
                  <a:cubicBezTo>
                    <a:pt x="65" y="126"/>
                    <a:pt x="66" y="126"/>
                    <a:pt x="68" y="125"/>
                  </a:cubicBezTo>
                  <a:cubicBezTo>
                    <a:pt x="123" y="73"/>
                    <a:pt x="123" y="73"/>
                    <a:pt x="123" y="73"/>
                  </a:cubicBezTo>
                  <a:cubicBezTo>
                    <a:pt x="125" y="70"/>
                    <a:pt x="125" y="66"/>
                    <a:pt x="123" y="63"/>
                  </a:cubicBezTo>
                  <a:cubicBezTo>
                    <a:pt x="68" y="3"/>
                    <a:pt x="68" y="3"/>
                    <a:pt x="68" y="3"/>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6" name="Freeform 54">
              <a:extLst>
                <a:ext uri="{FF2B5EF4-FFF2-40B4-BE49-F238E27FC236}">
                  <a16:creationId xmlns="" xmlns:a16="http://schemas.microsoft.com/office/drawing/2014/main" id="{55C3E905-FA13-4C57-A8FC-EAC24725E219}"/>
                </a:ext>
              </a:extLst>
            </p:cNvPr>
            <p:cNvSpPr>
              <a:spLocks/>
            </p:cNvSpPr>
            <p:nvPr/>
          </p:nvSpPr>
          <p:spPr bwMode="auto">
            <a:xfrm>
              <a:off x="21210552" y="7232350"/>
              <a:ext cx="164476" cy="166494"/>
            </a:xfrm>
            <a:custGeom>
              <a:avLst/>
              <a:gdLst>
                <a:gd name="T0" fmla="*/ 62 w 125"/>
                <a:gd name="T1" fmla="*/ 0 h 126"/>
                <a:gd name="T2" fmla="*/ 58 w 125"/>
                <a:gd name="T3" fmla="*/ 2 h 126"/>
                <a:gd name="T4" fmla="*/ 57 w 125"/>
                <a:gd name="T5" fmla="*/ 2 h 126"/>
                <a:gd name="T6" fmla="*/ 2 w 125"/>
                <a:gd name="T7" fmla="*/ 58 h 126"/>
                <a:gd name="T8" fmla="*/ 2 w 125"/>
                <a:gd name="T9" fmla="*/ 68 h 126"/>
                <a:gd name="T10" fmla="*/ 58 w 125"/>
                <a:gd name="T11" fmla="*/ 124 h 126"/>
                <a:gd name="T12" fmla="*/ 62 w 125"/>
                <a:gd name="T13" fmla="*/ 126 h 126"/>
                <a:gd name="T14" fmla="*/ 67 w 125"/>
                <a:gd name="T15" fmla="*/ 125 h 126"/>
                <a:gd name="T16" fmla="*/ 122 w 125"/>
                <a:gd name="T17" fmla="*/ 73 h 126"/>
                <a:gd name="T18" fmla="*/ 122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8" y="2"/>
                  </a:cubicBezTo>
                  <a:cubicBezTo>
                    <a:pt x="57" y="2"/>
                    <a:pt x="57" y="2"/>
                    <a:pt x="57" y="2"/>
                  </a:cubicBezTo>
                  <a:cubicBezTo>
                    <a:pt x="2" y="58"/>
                    <a:pt x="2" y="58"/>
                    <a:pt x="2" y="58"/>
                  </a:cubicBezTo>
                  <a:cubicBezTo>
                    <a:pt x="0" y="61"/>
                    <a:pt x="0" y="65"/>
                    <a:pt x="2" y="68"/>
                  </a:cubicBezTo>
                  <a:cubicBezTo>
                    <a:pt x="58" y="124"/>
                    <a:pt x="58" y="124"/>
                    <a:pt x="58" y="124"/>
                  </a:cubicBezTo>
                  <a:cubicBezTo>
                    <a:pt x="59" y="126"/>
                    <a:pt x="61" y="126"/>
                    <a:pt x="62" y="126"/>
                  </a:cubicBezTo>
                  <a:cubicBezTo>
                    <a:pt x="64" y="126"/>
                    <a:pt x="66" y="126"/>
                    <a:pt x="67" y="125"/>
                  </a:cubicBezTo>
                  <a:cubicBezTo>
                    <a:pt x="122" y="73"/>
                    <a:pt x="122" y="73"/>
                    <a:pt x="122" y="73"/>
                  </a:cubicBezTo>
                  <a:cubicBezTo>
                    <a:pt x="125" y="70"/>
                    <a:pt x="125" y="66"/>
                    <a:pt x="122" y="63"/>
                  </a:cubicBezTo>
                  <a:cubicBezTo>
                    <a:pt x="67" y="3"/>
                    <a:pt x="67" y="3"/>
                    <a:pt x="67"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7" name="Freeform 55">
              <a:extLst>
                <a:ext uri="{FF2B5EF4-FFF2-40B4-BE49-F238E27FC236}">
                  <a16:creationId xmlns="" xmlns:a16="http://schemas.microsoft.com/office/drawing/2014/main" id="{2F90E5AE-65BF-4604-B508-29AFA310A728}"/>
                </a:ext>
              </a:extLst>
            </p:cNvPr>
            <p:cNvSpPr>
              <a:spLocks/>
            </p:cNvSpPr>
            <p:nvPr/>
          </p:nvSpPr>
          <p:spPr bwMode="auto">
            <a:xfrm>
              <a:off x="21321548" y="7345364"/>
              <a:ext cx="164476" cy="165485"/>
            </a:xfrm>
            <a:custGeom>
              <a:avLst/>
              <a:gdLst>
                <a:gd name="T0" fmla="*/ 63 w 125"/>
                <a:gd name="T1" fmla="*/ 0 h 126"/>
                <a:gd name="T2" fmla="*/ 58 w 125"/>
                <a:gd name="T3" fmla="*/ 2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3 w 125"/>
                <a:gd name="T17" fmla="*/ 72 h 126"/>
                <a:gd name="T18" fmla="*/ 123 w 125"/>
                <a:gd name="T19" fmla="*/ 63 h 126"/>
                <a:gd name="T20" fmla="*/ 67 w 125"/>
                <a:gd name="T21" fmla="*/ 2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59" y="0"/>
                    <a:pt x="58" y="2"/>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5" y="126"/>
                    <a:pt x="66" y="125"/>
                    <a:pt x="67" y="124"/>
                  </a:cubicBezTo>
                  <a:cubicBezTo>
                    <a:pt x="123" y="72"/>
                    <a:pt x="123" y="72"/>
                    <a:pt x="123" y="72"/>
                  </a:cubicBezTo>
                  <a:cubicBezTo>
                    <a:pt x="125" y="70"/>
                    <a:pt x="125" y="65"/>
                    <a:pt x="123" y="63"/>
                  </a:cubicBezTo>
                  <a:cubicBezTo>
                    <a:pt x="67" y="2"/>
                    <a:pt x="67" y="2"/>
                    <a:pt x="67" y="2"/>
                  </a:cubicBezTo>
                  <a:cubicBezTo>
                    <a:pt x="66" y="1"/>
                    <a:pt x="64"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8" name="Freeform 56">
              <a:extLst>
                <a:ext uri="{FF2B5EF4-FFF2-40B4-BE49-F238E27FC236}">
                  <a16:creationId xmlns="" xmlns:a16="http://schemas.microsoft.com/office/drawing/2014/main" id="{819F280A-69A7-4D73-BCCE-B0B5A0FCC5C9}"/>
                </a:ext>
              </a:extLst>
            </p:cNvPr>
            <p:cNvSpPr>
              <a:spLocks/>
            </p:cNvSpPr>
            <p:nvPr/>
          </p:nvSpPr>
          <p:spPr bwMode="auto">
            <a:xfrm>
              <a:off x="20758496" y="7239414"/>
              <a:ext cx="163467" cy="163467"/>
            </a:xfrm>
            <a:custGeom>
              <a:avLst/>
              <a:gdLst>
                <a:gd name="T0" fmla="*/ 62 w 124"/>
                <a:gd name="T1" fmla="*/ 0 h 124"/>
                <a:gd name="T2" fmla="*/ 56 w 124"/>
                <a:gd name="T3" fmla="*/ 2 h 124"/>
                <a:gd name="T4" fmla="*/ 55 w 124"/>
                <a:gd name="T5" fmla="*/ 3 h 124"/>
                <a:gd name="T6" fmla="*/ 3 w 124"/>
                <a:gd name="T7" fmla="*/ 55 h 124"/>
                <a:gd name="T8" fmla="*/ 3 w 124"/>
                <a:gd name="T9" fmla="*/ 68 h 124"/>
                <a:gd name="T10" fmla="*/ 56 w 124"/>
                <a:gd name="T11" fmla="*/ 122 h 124"/>
                <a:gd name="T12" fmla="*/ 62 w 124"/>
                <a:gd name="T13" fmla="*/ 124 h 124"/>
                <a:gd name="T14" fmla="*/ 68 w 124"/>
                <a:gd name="T15" fmla="*/ 122 h 124"/>
                <a:gd name="T16" fmla="*/ 120 w 124"/>
                <a:gd name="T17" fmla="*/ 73 h 124"/>
                <a:gd name="T18" fmla="*/ 121 w 124"/>
                <a:gd name="T19" fmla="*/ 61 h 124"/>
                <a:gd name="T20" fmla="*/ 68 w 124"/>
                <a:gd name="T21" fmla="*/ 3 h 124"/>
                <a:gd name="T22" fmla="*/ 62 w 12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24">
                  <a:moveTo>
                    <a:pt x="62" y="0"/>
                  </a:moveTo>
                  <a:cubicBezTo>
                    <a:pt x="59" y="0"/>
                    <a:pt x="57" y="1"/>
                    <a:pt x="56" y="2"/>
                  </a:cubicBezTo>
                  <a:cubicBezTo>
                    <a:pt x="55" y="3"/>
                    <a:pt x="55" y="3"/>
                    <a:pt x="55" y="3"/>
                  </a:cubicBezTo>
                  <a:cubicBezTo>
                    <a:pt x="3" y="55"/>
                    <a:pt x="3" y="55"/>
                    <a:pt x="3" y="55"/>
                  </a:cubicBezTo>
                  <a:cubicBezTo>
                    <a:pt x="0" y="59"/>
                    <a:pt x="0" y="64"/>
                    <a:pt x="3" y="68"/>
                  </a:cubicBezTo>
                  <a:cubicBezTo>
                    <a:pt x="56" y="122"/>
                    <a:pt x="56" y="122"/>
                    <a:pt x="56" y="122"/>
                  </a:cubicBezTo>
                  <a:cubicBezTo>
                    <a:pt x="57" y="123"/>
                    <a:pt x="60" y="124"/>
                    <a:pt x="62" y="124"/>
                  </a:cubicBezTo>
                  <a:cubicBezTo>
                    <a:pt x="64" y="124"/>
                    <a:pt x="66" y="123"/>
                    <a:pt x="68" y="122"/>
                  </a:cubicBezTo>
                  <a:cubicBezTo>
                    <a:pt x="120" y="73"/>
                    <a:pt x="120" y="73"/>
                    <a:pt x="120" y="73"/>
                  </a:cubicBezTo>
                  <a:cubicBezTo>
                    <a:pt x="123" y="70"/>
                    <a:pt x="124" y="64"/>
                    <a:pt x="121" y="61"/>
                  </a:cubicBezTo>
                  <a:cubicBezTo>
                    <a:pt x="68" y="3"/>
                    <a:pt x="68" y="3"/>
                    <a:pt x="68"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69" name="Freeform 57">
              <a:extLst>
                <a:ext uri="{FF2B5EF4-FFF2-40B4-BE49-F238E27FC236}">
                  <a16:creationId xmlns="" xmlns:a16="http://schemas.microsoft.com/office/drawing/2014/main" id="{53BA4FD5-88E0-44F2-A761-B945859E83A8}"/>
                </a:ext>
              </a:extLst>
            </p:cNvPr>
            <p:cNvSpPr>
              <a:spLocks/>
            </p:cNvSpPr>
            <p:nvPr/>
          </p:nvSpPr>
          <p:spPr bwMode="auto">
            <a:xfrm>
              <a:off x="20869492" y="7351419"/>
              <a:ext cx="163467" cy="163467"/>
            </a:xfrm>
            <a:custGeom>
              <a:avLst/>
              <a:gdLst>
                <a:gd name="T0" fmla="*/ 62 w 124"/>
                <a:gd name="T1" fmla="*/ 0 h 124"/>
                <a:gd name="T2" fmla="*/ 56 w 124"/>
                <a:gd name="T3" fmla="*/ 2 h 124"/>
                <a:gd name="T4" fmla="*/ 56 w 124"/>
                <a:gd name="T5" fmla="*/ 2 h 124"/>
                <a:gd name="T6" fmla="*/ 4 w 124"/>
                <a:gd name="T7" fmla="*/ 55 h 124"/>
                <a:gd name="T8" fmla="*/ 4 w 124"/>
                <a:gd name="T9" fmla="*/ 67 h 124"/>
                <a:gd name="T10" fmla="*/ 56 w 124"/>
                <a:gd name="T11" fmla="*/ 121 h 124"/>
                <a:gd name="T12" fmla="*/ 63 w 124"/>
                <a:gd name="T13" fmla="*/ 124 h 124"/>
                <a:gd name="T14" fmla="*/ 69 w 124"/>
                <a:gd name="T15" fmla="*/ 121 h 124"/>
                <a:gd name="T16" fmla="*/ 121 w 124"/>
                <a:gd name="T17" fmla="*/ 72 h 124"/>
                <a:gd name="T18" fmla="*/ 121 w 124"/>
                <a:gd name="T19" fmla="*/ 60 h 124"/>
                <a:gd name="T20" fmla="*/ 69 w 124"/>
                <a:gd name="T21" fmla="*/ 3 h 124"/>
                <a:gd name="T22" fmla="*/ 62 w 12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24">
                  <a:moveTo>
                    <a:pt x="62" y="0"/>
                  </a:moveTo>
                  <a:cubicBezTo>
                    <a:pt x="60" y="0"/>
                    <a:pt x="58" y="1"/>
                    <a:pt x="56" y="2"/>
                  </a:cubicBezTo>
                  <a:cubicBezTo>
                    <a:pt x="56" y="2"/>
                    <a:pt x="56" y="2"/>
                    <a:pt x="56" y="2"/>
                  </a:cubicBezTo>
                  <a:cubicBezTo>
                    <a:pt x="4" y="55"/>
                    <a:pt x="4" y="55"/>
                    <a:pt x="4" y="55"/>
                  </a:cubicBezTo>
                  <a:cubicBezTo>
                    <a:pt x="0" y="58"/>
                    <a:pt x="0" y="64"/>
                    <a:pt x="4" y="67"/>
                  </a:cubicBezTo>
                  <a:cubicBezTo>
                    <a:pt x="56" y="121"/>
                    <a:pt x="56" y="121"/>
                    <a:pt x="56" y="121"/>
                  </a:cubicBezTo>
                  <a:cubicBezTo>
                    <a:pt x="58" y="123"/>
                    <a:pt x="60" y="124"/>
                    <a:pt x="63" y="124"/>
                  </a:cubicBezTo>
                  <a:cubicBezTo>
                    <a:pt x="65" y="124"/>
                    <a:pt x="67" y="123"/>
                    <a:pt x="69" y="121"/>
                  </a:cubicBezTo>
                  <a:cubicBezTo>
                    <a:pt x="121" y="72"/>
                    <a:pt x="121" y="72"/>
                    <a:pt x="121" y="72"/>
                  </a:cubicBezTo>
                  <a:cubicBezTo>
                    <a:pt x="124" y="69"/>
                    <a:pt x="124" y="64"/>
                    <a:pt x="121" y="60"/>
                  </a:cubicBezTo>
                  <a:cubicBezTo>
                    <a:pt x="69" y="3"/>
                    <a:pt x="69" y="3"/>
                    <a:pt x="69" y="3"/>
                  </a:cubicBezTo>
                  <a:cubicBezTo>
                    <a:pt x="67"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0" name="Freeform 58">
              <a:extLst>
                <a:ext uri="{FF2B5EF4-FFF2-40B4-BE49-F238E27FC236}">
                  <a16:creationId xmlns="" xmlns:a16="http://schemas.microsoft.com/office/drawing/2014/main" id="{4D41BF34-46AB-4DD3-A37C-4CABA3CF75E2}"/>
                </a:ext>
              </a:extLst>
            </p:cNvPr>
            <p:cNvSpPr>
              <a:spLocks/>
            </p:cNvSpPr>
            <p:nvPr/>
          </p:nvSpPr>
          <p:spPr bwMode="auto">
            <a:xfrm>
              <a:off x="20981497" y="7462415"/>
              <a:ext cx="164476" cy="163467"/>
            </a:xfrm>
            <a:custGeom>
              <a:avLst/>
              <a:gdLst>
                <a:gd name="T0" fmla="*/ 62 w 124"/>
                <a:gd name="T1" fmla="*/ 0 h 124"/>
                <a:gd name="T2" fmla="*/ 56 w 124"/>
                <a:gd name="T3" fmla="*/ 3 h 124"/>
                <a:gd name="T4" fmla="*/ 56 w 124"/>
                <a:gd name="T5" fmla="*/ 3 h 124"/>
                <a:gd name="T6" fmla="*/ 4 w 124"/>
                <a:gd name="T7" fmla="*/ 56 h 124"/>
                <a:gd name="T8" fmla="*/ 4 w 124"/>
                <a:gd name="T9" fmla="*/ 68 h 124"/>
                <a:gd name="T10" fmla="*/ 56 w 124"/>
                <a:gd name="T11" fmla="*/ 122 h 124"/>
                <a:gd name="T12" fmla="*/ 62 w 124"/>
                <a:gd name="T13" fmla="*/ 124 h 124"/>
                <a:gd name="T14" fmla="*/ 68 w 124"/>
                <a:gd name="T15" fmla="*/ 122 h 124"/>
                <a:gd name="T16" fmla="*/ 120 w 124"/>
                <a:gd name="T17" fmla="*/ 73 h 124"/>
                <a:gd name="T18" fmla="*/ 121 w 124"/>
                <a:gd name="T19" fmla="*/ 61 h 124"/>
                <a:gd name="T20" fmla="*/ 69 w 124"/>
                <a:gd name="T21" fmla="*/ 3 h 124"/>
                <a:gd name="T22" fmla="*/ 62 w 12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24">
                  <a:moveTo>
                    <a:pt x="62" y="0"/>
                  </a:moveTo>
                  <a:cubicBezTo>
                    <a:pt x="60" y="0"/>
                    <a:pt x="58" y="1"/>
                    <a:pt x="56" y="3"/>
                  </a:cubicBezTo>
                  <a:cubicBezTo>
                    <a:pt x="56" y="3"/>
                    <a:pt x="56" y="3"/>
                    <a:pt x="56" y="3"/>
                  </a:cubicBezTo>
                  <a:cubicBezTo>
                    <a:pt x="4" y="56"/>
                    <a:pt x="4" y="56"/>
                    <a:pt x="4" y="56"/>
                  </a:cubicBezTo>
                  <a:cubicBezTo>
                    <a:pt x="0" y="59"/>
                    <a:pt x="0" y="65"/>
                    <a:pt x="4" y="68"/>
                  </a:cubicBezTo>
                  <a:cubicBezTo>
                    <a:pt x="56" y="122"/>
                    <a:pt x="56" y="122"/>
                    <a:pt x="56" y="122"/>
                  </a:cubicBezTo>
                  <a:cubicBezTo>
                    <a:pt x="58" y="124"/>
                    <a:pt x="60" y="124"/>
                    <a:pt x="62" y="124"/>
                  </a:cubicBezTo>
                  <a:cubicBezTo>
                    <a:pt x="65" y="124"/>
                    <a:pt x="67" y="124"/>
                    <a:pt x="68" y="122"/>
                  </a:cubicBezTo>
                  <a:cubicBezTo>
                    <a:pt x="120" y="73"/>
                    <a:pt x="120" y="73"/>
                    <a:pt x="120" y="73"/>
                  </a:cubicBezTo>
                  <a:cubicBezTo>
                    <a:pt x="124" y="70"/>
                    <a:pt x="124" y="64"/>
                    <a:pt x="121" y="61"/>
                  </a:cubicBezTo>
                  <a:cubicBezTo>
                    <a:pt x="69" y="3"/>
                    <a:pt x="69" y="3"/>
                    <a:pt x="69" y="3"/>
                  </a:cubicBezTo>
                  <a:cubicBezTo>
                    <a:pt x="67"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1" name="Freeform 59">
              <a:extLst>
                <a:ext uri="{FF2B5EF4-FFF2-40B4-BE49-F238E27FC236}">
                  <a16:creationId xmlns="" xmlns:a16="http://schemas.microsoft.com/office/drawing/2014/main" id="{E10F099A-0431-41A0-A527-120FC3E32927}"/>
                </a:ext>
              </a:extLst>
            </p:cNvPr>
            <p:cNvSpPr>
              <a:spLocks/>
            </p:cNvSpPr>
            <p:nvPr/>
          </p:nvSpPr>
          <p:spPr bwMode="auto">
            <a:xfrm>
              <a:off x="21092493" y="7573411"/>
              <a:ext cx="165485" cy="166494"/>
            </a:xfrm>
            <a:custGeom>
              <a:avLst/>
              <a:gdLst>
                <a:gd name="T0" fmla="*/ 63 w 125"/>
                <a:gd name="T1" fmla="*/ 0 h 126"/>
                <a:gd name="T2" fmla="*/ 58 w 125"/>
                <a:gd name="T3" fmla="*/ 2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3 h 126"/>
                <a:gd name="T20" fmla="*/ 67 w 125"/>
                <a:gd name="T21" fmla="*/ 2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59" y="1"/>
                    <a:pt x="58" y="2"/>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3"/>
                  </a:cubicBezTo>
                  <a:cubicBezTo>
                    <a:pt x="67" y="2"/>
                    <a:pt x="67" y="2"/>
                    <a:pt x="67" y="2"/>
                  </a:cubicBezTo>
                  <a:cubicBezTo>
                    <a:pt x="66" y="1"/>
                    <a:pt x="64"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2" name="Freeform 60">
              <a:extLst>
                <a:ext uri="{FF2B5EF4-FFF2-40B4-BE49-F238E27FC236}">
                  <a16:creationId xmlns="" xmlns:a16="http://schemas.microsoft.com/office/drawing/2014/main" id="{5C71EDAF-547E-436D-9894-53EDF2AF33D9}"/>
                </a:ext>
              </a:extLst>
            </p:cNvPr>
            <p:cNvSpPr>
              <a:spLocks/>
            </p:cNvSpPr>
            <p:nvPr/>
          </p:nvSpPr>
          <p:spPr bwMode="auto">
            <a:xfrm>
              <a:off x="19961342" y="6215222"/>
              <a:ext cx="280517" cy="273454"/>
            </a:xfrm>
            <a:custGeom>
              <a:avLst/>
              <a:gdLst>
                <a:gd name="T0" fmla="*/ 62 w 212"/>
                <a:gd name="T1" fmla="*/ 0 h 207"/>
                <a:gd name="T2" fmla="*/ 52 w 212"/>
                <a:gd name="T3" fmla="*/ 4 h 207"/>
                <a:gd name="T4" fmla="*/ 5 w 212"/>
                <a:gd name="T5" fmla="*/ 53 h 207"/>
                <a:gd name="T6" fmla="*/ 5 w 212"/>
                <a:gd name="T7" fmla="*/ 73 h 207"/>
                <a:gd name="T8" fmla="*/ 5 w 212"/>
                <a:gd name="T9" fmla="*/ 73 h 207"/>
                <a:gd name="T10" fmla="*/ 137 w 212"/>
                <a:gd name="T11" fmla="*/ 203 h 207"/>
                <a:gd name="T12" fmla="*/ 147 w 212"/>
                <a:gd name="T13" fmla="*/ 207 h 207"/>
                <a:gd name="T14" fmla="*/ 157 w 212"/>
                <a:gd name="T15" fmla="*/ 204 h 207"/>
                <a:gd name="T16" fmla="*/ 206 w 212"/>
                <a:gd name="T17" fmla="*/ 157 h 207"/>
                <a:gd name="T18" fmla="*/ 207 w 212"/>
                <a:gd name="T19" fmla="*/ 137 h 207"/>
                <a:gd name="T20" fmla="*/ 206 w 212"/>
                <a:gd name="T21" fmla="*/ 137 h 207"/>
                <a:gd name="T22" fmla="*/ 72 w 212"/>
                <a:gd name="T23" fmla="*/ 4 h 207"/>
                <a:gd name="T24" fmla="*/ 62 w 212"/>
                <a:gd name="T2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207">
                  <a:moveTo>
                    <a:pt x="62" y="0"/>
                  </a:moveTo>
                  <a:cubicBezTo>
                    <a:pt x="59" y="0"/>
                    <a:pt x="55" y="2"/>
                    <a:pt x="52" y="4"/>
                  </a:cubicBezTo>
                  <a:cubicBezTo>
                    <a:pt x="5" y="53"/>
                    <a:pt x="5" y="53"/>
                    <a:pt x="5" y="53"/>
                  </a:cubicBezTo>
                  <a:cubicBezTo>
                    <a:pt x="0" y="58"/>
                    <a:pt x="0" y="67"/>
                    <a:pt x="5" y="73"/>
                  </a:cubicBezTo>
                  <a:cubicBezTo>
                    <a:pt x="5" y="73"/>
                    <a:pt x="5" y="73"/>
                    <a:pt x="5" y="73"/>
                  </a:cubicBezTo>
                  <a:cubicBezTo>
                    <a:pt x="137" y="203"/>
                    <a:pt x="137" y="203"/>
                    <a:pt x="137" y="203"/>
                  </a:cubicBezTo>
                  <a:cubicBezTo>
                    <a:pt x="140" y="206"/>
                    <a:pt x="143" y="207"/>
                    <a:pt x="147" y="207"/>
                  </a:cubicBezTo>
                  <a:cubicBezTo>
                    <a:pt x="151" y="207"/>
                    <a:pt x="154" y="206"/>
                    <a:pt x="157" y="204"/>
                  </a:cubicBezTo>
                  <a:cubicBezTo>
                    <a:pt x="206" y="157"/>
                    <a:pt x="206" y="157"/>
                    <a:pt x="206" y="157"/>
                  </a:cubicBezTo>
                  <a:cubicBezTo>
                    <a:pt x="212" y="152"/>
                    <a:pt x="212" y="143"/>
                    <a:pt x="207" y="137"/>
                  </a:cubicBezTo>
                  <a:cubicBezTo>
                    <a:pt x="206" y="137"/>
                    <a:pt x="206" y="137"/>
                    <a:pt x="206" y="137"/>
                  </a:cubicBezTo>
                  <a:cubicBezTo>
                    <a:pt x="72" y="4"/>
                    <a:pt x="72" y="4"/>
                    <a:pt x="72" y="4"/>
                  </a:cubicBezTo>
                  <a:cubicBezTo>
                    <a:pt x="70" y="2"/>
                    <a:pt x="66"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3" name="Freeform 61">
              <a:extLst>
                <a:ext uri="{FF2B5EF4-FFF2-40B4-BE49-F238E27FC236}">
                  <a16:creationId xmlns="" xmlns:a16="http://schemas.microsoft.com/office/drawing/2014/main" id="{361D4CCC-03D6-4D66-9783-CDCA4EA0D6C3}"/>
                </a:ext>
              </a:extLst>
            </p:cNvPr>
            <p:cNvSpPr>
              <a:spLocks/>
            </p:cNvSpPr>
            <p:nvPr/>
          </p:nvSpPr>
          <p:spPr bwMode="auto">
            <a:xfrm>
              <a:off x="21092493" y="7345364"/>
              <a:ext cx="286572" cy="280517"/>
            </a:xfrm>
            <a:custGeom>
              <a:avLst/>
              <a:gdLst>
                <a:gd name="T0" fmla="*/ 65 w 217"/>
                <a:gd name="T1" fmla="*/ 0 h 213"/>
                <a:gd name="T2" fmla="*/ 60 w 217"/>
                <a:gd name="T3" fmla="*/ 2 h 213"/>
                <a:gd name="T4" fmla="*/ 3 w 217"/>
                <a:gd name="T5" fmla="*/ 61 h 213"/>
                <a:gd name="T6" fmla="*/ 3 w 217"/>
                <a:gd name="T7" fmla="*/ 70 h 213"/>
                <a:gd name="T8" fmla="*/ 145 w 217"/>
                <a:gd name="T9" fmla="*/ 211 h 213"/>
                <a:gd name="T10" fmla="*/ 150 w 217"/>
                <a:gd name="T11" fmla="*/ 213 h 213"/>
                <a:gd name="T12" fmla="*/ 154 w 217"/>
                <a:gd name="T13" fmla="*/ 211 h 213"/>
                <a:gd name="T14" fmla="*/ 215 w 217"/>
                <a:gd name="T15" fmla="*/ 154 h 213"/>
                <a:gd name="T16" fmla="*/ 215 w 217"/>
                <a:gd name="T17" fmla="*/ 145 h 213"/>
                <a:gd name="T18" fmla="*/ 215 w 217"/>
                <a:gd name="T19" fmla="*/ 145 h 213"/>
                <a:gd name="T20" fmla="*/ 70 w 217"/>
                <a:gd name="T21" fmla="*/ 1 h 213"/>
                <a:gd name="T22" fmla="*/ 65 w 217"/>
                <a:gd name="T2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7" h="213">
                  <a:moveTo>
                    <a:pt x="65" y="0"/>
                  </a:moveTo>
                  <a:cubicBezTo>
                    <a:pt x="63" y="0"/>
                    <a:pt x="62" y="0"/>
                    <a:pt x="60" y="2"/>
                  </a:cubicBezTo>
                  <a:cubicBezTo>
                    <a:pt x="3" y="61"/>
                    <a:pt x="3" y="61"/>
                    <a:pt x="3" y="61"/>
                  </a:cubicBezTo>
                  <a:cubicBezTo>
                    <a:pt x="0" y="63"/>
                    <a:pt x="0" y="67"/>
                    <a:pt x="3" y="70"/>
                  </a:cubicBezTo>
                  <a:cubicBezTo>
                    <a:pt x="145" y="211"/>
                    <a:pt x="145" y="211"/>
                    <a:pt x="145" y="211"/>
                  </a:cubicBezTo>
                  <a:cubicBezTo>
                    <a:pt x="146" y="212"/>
                    <a:pt x="148" y="213"/>
                    <a:pt x="150" y="213"/>
                  </a:cubicBezTo>
                  <a:cubicBezTo>
                    <a:pt x="151" y="213"/>
                    <a:pt x="153" y="212"/>
                    <a:pt x="154" y="211"/>
                  </a:cubicBezTo>
                  <a:cubicBezTo>
                    <a:pt x="215" y="154"/>
                    <a:pt x="215" y="154"/>
                    <a:pt x="215" y="154"/>
                  </a:cubicBezTo>
                  <a:cubicBezTo>
                    <a:pt x="217" y="152"/>
                    <a:pt x="217" y="148"/>
                    <a:pt x="215" y="145"/>
                  </a:cubicBezTo>
                  <a:cubicBezTo>
                    <a:pt x="215" y="145"/>
                    <a:pt x="215" y="145"/>
                    <a:pt x="215" y="145"/>
                  </a:cubicBezTo>
                  <a:cubicBezTo>
                    <a:pt x="70" y="1"/>
                    <a:pt x="70" y="1"/>
                    <a:pt x="70" y="1"/>
                  </a:cubicBezTo>
                  <a:cubicBezTo>
                    <a:pt x="68" y="0"/>
                    <a:pt x="67" y="0"/>
                    <a:pt x="65"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4" name="Freeform 62">
              <a:extLst>
                <a:ext uri="{FF2B5EF4-FFF2-40B4-BE49-F238E27FC236}">
                  <a16:creationId xmlns="" xmlns:a16="http://schemas.microsoft.com/office/drawing/2014/main" id="{31216B28-726F-4047-9E1E-7F0DB58CE76D}"/>
                </a:ext>
              </a:extLst>
            </p:cNvPr>
            <p:cNvSpPr>
              <a:spLocks/>
            </p:cNvSpPr>
            <p:nvPr/>
          </p:nvSpPr>
          <p:spPr bwMode="auto">
            <a:xfrm>
              <a:off x="20302403" y="6788366"/>
              <a:ext cx="504528" cy="505537"/>
            </a:xfrm>
            <a:custGeom>
              <a:avLst/>
              <a:gdLst>
                <a:gd name="T0" fmla="*/ 62 w 382"/>
                <a:gd name="T1" fmla="*/ 0 h 383"/>
                <a:gd name="T2" fmla="*/ 58 w 382"/>
                <a:gd name="T3" fmla="*/ 2 h 383"/>
                <a:gd name="T4" fmla="*/ 2 w 382"/>
                <a:gd name="T5" fmla="*/ 57 h 383"/>
                <a:gd name="T6" fmla="*/ 2 w 382"/>
                <a:gd name="T7" fmla="*/ 66 h 383"/>
                <a:gd name="T8" fmla="*/ 2 w 382"/>
                <a:gd name="T9" fmla="*/ 66 h 383"/>
                <a:gd name="T10" fmla="*/ 310 w 382"/>
                <a:gd name="T11" fmla="*/ 381 h 383"/>
                <a:gd name="T12" fmla="*/ 314 w 382"/>
                <a:gd name="T13" fmla="*/ 383 h 383"/>
                <a:gd name="T14" fmla="*/ 319 w 382"/>
                <a:gd name="T15" fmla="*/ 381 h 383"/>
                <a:gd name="T16" fmla="*/ 379 w 382"/>
                <a:gd name="T17" fmla="*/ 324 h 383"/>
                <a:gd name="T18" fmla="*/ 379 w 382"/>
                <a:gd name="T19" fmla="*/ 315 h 383"/>
                <a:gd name="T20" fmla="*/ 379 w 382"/>
                <a:gd name="T21" fmla="*/ 315 h 383"/>
                <a:gd name="T22" fmla="*/ 67 w 382"/>
                <a:gd name="T23" fmla="*/ 2 h 383"/>
                <a:gd name="T24" fmla="*/ 62 w 382"/>
                <a:gd name="T2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383">
                  <a:moveTo>
                    <a:pt x="62" y="0"/>
                  </a:moveTo>
                  <a:cubicBezTo>
                    <a:pt x="61" y="0"/>
                    <a:pt x="59" y="1"/>
                    <a:pt x="58" y="2"/>
                  </a:cubicBezTo>
                  <a:cubicBezTo>
                    <a:pt x="2" y="57"/>
                    <a:pt x="2" y="57"/>
                    <a:pt x="2" y="57"/>
                  </a:cubicBezTo>
                  <a:cubicBezTo>
                    <a:pt x="0" y="59"/>
                    <a:pt x="0" y="63"/>
                    <a:pt x="2" y="66"/>
                  </a:cubicBezTo>
                  <a:cubicBezTo>
                    <a:pt x="2" y="66"/>
                    <a:pt x="2" y="66"/>
                    <a:pt x="2" y="66"/>
                  </a:cubicBezTo>
                  <a:cubicBezTo>
                    <a:pt x="310" y="381"/>
                    <a:pt x="310" y="381"/>
                    <a:pt x="310" y="381"/>
                  </a:cubicBezTo>
                  <a:cubicBezTo>
                    <a:pt x="311" y="382"/>
                    <a:pt x="313" y="383"/>
                    <a:pt x="314" y="383"/>
                  </a:cubicBezTo>
                  <a:cubicBezTo>
                    <a:pt x="316" y="383"/>
                    <a:pt x="318" y="382"/>
                    <a:pt x="319" y="381"/>
                  </a:cubicBezTo>
                  <a:cubicBezTo>
                    <a:pt x="379" y="324"/>
                    <a:pt x="379" y="324"/>
                    <a:pt x="379" y="324"/>
                  </a:cubicBezTo>
                  <a:cubicBezTo>
                    <a:pt x="381" y="322"/>
                    <a:pt x="382" y="317"/>
                    <a:pt x="379" y="315"/>
                  </a:cubicBezTo>
                  <a:cubicBezTo>
                    <a:pt x="379" y="315"/>
                    <a:pt x="379" y="315"/>
                    <a:pt x="379" y="315"/>
                  </a:cubicBezTo>
                  <a:cubicBezTo>
                    <a:pt x="67" y="2"/>
                    <a:pt x="67" y="2"/>
                    <a:pt x="67" y="2"/>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5" name="Freeform 63">
              <a:extLst>
                <a:ext uri="{FF2B5EF4-FFF2-40B4-BE49-F238E27FC236}">
                  <a16:creationId xmlns="" xmlns:a16="http://schemas.microsoft.com/office/drawing/2014/main" id="{34D4D8DF-88B8-4222-9A12-E521BFDDB9A4}"/>
                </a:ext>
              </a:extLst>
            </p:cNvPr>
            <p:cNvSpPr>
              <a:spLocks/>
            </p:cNvSpPr>
            <p:nvPr/>
          </p:nvSpPr>
          <p:spPr bwMode="auto">
            <a:xfrm>
              <a:off x="20186361" y="5985158"/>
              <a:ext cx="159431" cy="161449"/>
            </a:xfrm>
            <a:custGeom>
              <a:avLst/>
              <a:gdLst>
                <a:gd name="T0" fmla="*/ 50 w 121"/>
                <a:gd name="T1" fmla="*/ 6 h 122"/>
                <a:gd name="T2" fmla="*/ 6 w 121"/>
                <a:gd name="T3" fmla="*/ 51 h 122"/>
                <a:gd name="T4" fmla="*/ 6 w 121"/>
                <a:gd name="T5" fmla="*/ 70 h 122"/>
                <a:gd name="T6" fmla="*/ 51 w 121"/>
                <a:gd name="T7" fmla="*/ 117 h 122"/>
                <a:gd name="T8" fmla="*/ 71 w 121"/>
                <a:gd name="T9" fmla="*/ 117 h 122"/>
                <a:gd name="T10" fmla="*/ 115 w 121"/>
                <a:gd name="T11" fmla="*/ 75 h 122"/>
                <a:gd name="T12" fmla="*/ 116 w 121"/>
                <a:gd name="T13" fmla="*/ 55 h 122"/>
                <a:gd name="T14" fmla="*/ 71 w 121"/>
                <a:gd name="T15" fmla="*/ 6 h 122"/>
                <a:gd name="T16" fmla="*/ 51 w 121"/>
                <a:gd name="T17" fmla="*/ 5 h 122"/>
                <a:gd name="T18" fmla="*/ 50 w 121"/>
                <a:gd name="T19"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2">
                  <a:moveTo>
                    <a:pt x="50" y="6"/>
                  </a:moveTo>
                  <a:cubicBezTo>
                    <a:pt x="6" y="51"/>
                    <a:pt x="6" y="51"/>
                    <a:pt x="6" y="51"/>
                  </a:cubicBezTo>
                  <a:cubicBezTo>
                    <a:pt x="0" y="56"/>
                    <a:pt x="0" y="65"/>
                    <a:pt x="6" y="70"/>
                  </a:cubicBezTo>
                  <a:cubicBezTo>
                    <a:pt x="51" y="117"/>
                    <a:pt x="51" y="117"/>
                    <a:pt x="51" y="117"/>
                  </a:cubicBezTo>
                  <a:cubicBezTo>
                    <a:pt x="56" y="122"/>
                    <a:pt x="65" y="122"/>
                    <a:pt x="71" y="117"/>
                  </a:cubicBezTo>
                  <a:cubicBezTo>
                    <a:pt x="115" y="75"/>
                    <a:pt x="115" y="75"/>
                    <a:pt x="115" y="75"/>
                  </a:cubicBezTo>
                  <a:cubicBezTo>
                    <a:pt x="121" y="70"/>
                    <a:pt x="121" y="61"/>
                    <a:pt x="116" y="55"/>
                  </a:cubicBezTo>
                  <a:cubicBezTo>
                    <a:pt x="71" y="6"/>
                    <a:pt x="71" y="6"/>
                    <a:pt x="71" y="6"/>
                  </a:cubicBezTo>
                  <a:cubicBezTo>
                    <a:pt x="65" y="0"/>
                    <a:pt x="56"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6" name="Freeform 64">
              <a:extLst>
                <a:ext uri="{FF2B5EF4-FFF2-40B4-BE49-F238E27FC236}">
                  <a16:creationId xmlns="" xmlns:a16="http://schemas.microsoft.com/office/drawing/2014/main" id="{A7F5F607-C98F-4128-87E8-8C1BAD6C0F3A}"/>
                </a:ext>
              </a:extLst>
            </p:cNvPr>
            <p:cNvSpPr>
              <a:spLocks/>
            </p:cNvSpPr>
            <p:nvPr/>
          </p:nvSpPr>
          <p:spPr bwMode="auto">
            <a:xfrm>
              <a:off x="20296348" y="6095145"/>
              <a:ext cx="159431" cy="160440"/>
            </a:xfrm>
            <a:custGeom>
              <a:avLst/>
              <a:gdLst>
                <a:gd name="T0" fmla="*/ 50 w 121"/>
                <a:gd name="T1" fmla="*/ 6 h 122"/>
                <a:gd name="T2" fmla="*/ 6 w 121"/>
                <a:gd name="T3" fmla="*/ 50 h 122"/>
                <a:gd name="T4" fmla="*/ 6 w 121"/>
                <a:gd name="T5" fmla="*/ 70 h 122"/>
                <a:gd name="T6" fmla="*/ 51 w 121"/>
                <a:gd name="T7" fmla="*/ 117 h 122"/>
                <a:gd name="T8" fmla="*/ 71 w 121"/>
                <a:gd name="T9" fmla="*/ 117 h 122"/>
                <a:gd name="T10" fmla="*/ 71 w 121"/>
                <a:gd name="T11" fmla="*/ 117 h 122"/>
                <a:gd name="T12" fmla="*/ 115 w 121"/>
                <a:gd name="T13" fmla="*/ 75 h 122"/>
                <a:gd name="T14" fmla="*/ 116 w 121"/>
                <a:gd name="T15" fmla="*/ 55 h 122"/>
                <a:gd name="T16" fmla="*/ 71 w 121"/>
                <a:gd name="T17" fmla="*/ 6 h 122"/>
                <a:gd name="T18" fmla="*/ 51 w 121"/>
                <a:gd name="T19" fmla="*/ 5 h 122"/>
                <a:gd name="T20" fmla="*/ 50 w 121"/>
                <a:gd name="T21"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2">
                  <a:moveTo>
                    <a:pt x="50" y="6"/>
                  </a:moveTo>
                  <a:cubicBezTo>
                    <a:pt x="6" y="50"/>
                    <a:pt x="6" y="50"/>
                    <a:pt x="6" y="50"/>
                  </a:cubicBezTo>
                  <a:cubicBezTo>
                    <a:pt x="0" y="56"/>
                    <a:pt x="0" y="65"/>
                    <a:pt x="6" y="70"/>
                  </a:cubicBezTo>
                  <a:cubicBezTo>
                    <a:pt x="51" y="117"/>
                    <a:pt x="51" y="117"/>
                    <a:pt x="51" y="117"/>
                  </a:cubicBezTo>
                  <a:cubicBezTo>
                    <a:pt x="56" y="122"/>
                    <a:pt x="65" y="122"/>
                    <a:pt x="71" y="117"/>
                  </a:cubicBezTo>
                  <a:cubicBezTo>
                    <a:pt x="71" y="117"/>
                    <a:pt x="71" y="117"/>
                    <a:pt x="71" y="117"/>
                  </a:cubicBezTo>
                  <a:cubicBezTo>
                    <a:pt x="115" y="75"/>
                    <a:pt x="115" y="75"/>
                    <a:pt x="115" y="75"/>
                  </a:cubicBezTo>
                  <a:cubicBezTo>
                    <a:pt x="121" y="70"/>
                    <a:pt x="121" y="61"/>
                    <a:pt x="116" y="55"/>
                  </a:cubicBezTo>
                  <a:cubicBezTo>
                    <a:pt x="71" y="6"/>
                    <a:pt x="71" y="6"/>
                    <a:pt x="71" y="6"/>
                  </a:cubicBezTo>
                  <a:cubicBezTo>
                    <a:pt x="65" y="0"/>
                    <a:pt x="56"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7" name="Freeform 65">
              <a:extLst>
                <a:ext uri="{FF2B5EF4-FFF2-40B4-BE49-F238E27FC236}">
                  <a16:creationId xmlns="" xmlns:a16="http://schemas.microsoft.com/office/drawing/2014/main" id="{B5FFBC11-68A8-4168-8785-5F87ABA398AE}"/>
                </a:ext>
              </a:extLst>
            </p:cNvPr>
            <p:cNvSpPr>
              <a:spLocks/>
            </p:cNvSpPr>
            <p:nvPr/>
          </p:nvSpPr>
          <p:spPr bwMode="auto">
            <a:xfrm>
              <a:off x="20411381" y="6210177"/>
              <a:ext cx="159431" cy="160440"/>
            </a:xfrm>
            <a:custGeom>
              <a:avLst/>
              <a:gdLst>
                <a:gd name="T0" fmla="*/ 50 w 121"/>
                <a:gd name="T1" fmla="*/ 6 h 122"/>
                <a:gd name="T2" fmla="*/ 6 w 121"/>
                <a:gd name="T3" fmla="*/ 51 h 122"/>
                <a:gd name="T4" fmla="*/ 6 w 121"/>
                <a:gd name="T5" fmla="*/ 70 h 122"/>
                <a:gd name="T6" fmla="*/ 51 w 121"/>
                <a:gd name="T7" fmla="*/ 117 h 122"/>
                <a:gd name="T8" fmla="*/ 71 w 121"/>
                <a:gd name="T9" fmla="*/ 117 h 122"/>
                <a:gd name="T10" fmla="*/ 115 w 121"/>
                <a:gd name="T11" fmla="*/ 75 h 122"/>
                <a:gd name="T12" fmla="*/ 116 w 121"/>
                <a:gd name="T13" fmla="*/ 55 h 122"/>
                <a:gd name="T14" fmla="*/ 116 w 121"/>
                <a:gd name="T15" fmla="*/ 55 h 122"/>
                <a:gd name="T16" fmla="*/ 71 w 121"/>
                <a:gd name="T17" fmla="*/ 6 h 122"/>
                <a:gd name="T18" fmla="*/ 51 w 121"/>
                <a:gd name="T19" fmla="*/ 5 h 122"/>
                <a:gd name="T20" fmla="*/ 50 w 121"/>
                <a:gd name="T21"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2">
                  <a:moveTo>
                    <a:pt x="50" y="6"/>
                  </a:moveTo>
                  <a:cubicBezTo>
                    <a:pt x="6" y="51"/>
                    <a:pt x="6" y="51"/>
                    <a:pt x="6" y="51"/>
                  </a:cubicBezTo>
                  <a:cubicBezTo>
                    <a:pt x="0" y="56"/>
                    <a:pt x="0" y="65"/>
                    <a:pt x="6" y="70"/>
                  </a:cubicBezTo>
                  <a:cubicBezTo>
                    <a:pt x="51" y="117"/>
                    <a:pt x="51" y="117"/>
                    <a:pt x="51" y="117"/>
                  </a:cubicBezTo>
                  <a:cubicBezTo>
                    <a:pt x="56" y="122"/>
                    <a:pt x="65" y="122"/>
                    <a:pt x="71" y="117"/>
                  </a:cubicBezTo>
                  <a:cubicBezTo>
                    <a:pt x="115" y="75"/>
                    <a:pt x="115" y="75"/>
                    <a:pt x="115" y="75"/>
                  </a:cubicBezTo>
                  <a:cubicBezTo>
                    <a:pt x="121" y="70"/>
                    <a:pt x="121" y="61"/>
                    <a:pt x="116" y="55"/>
                  </a:cubicBezTo>
                  <a:cubicBezTo>
                    <a:pt x="116" y="55"/>
                    <a:pt x="116" y="55"/>
                    <a:pt x="116" y="55"/>
                  </a:cubicBezTo>
                  <a:cubicBezTo>
                    <a:pt x="71" y="6"/>
                    <a:pt x="71" y="6"/>
                    <a:pt x="71" y="6"/>
                  </a:cubicBezTo>
                  <a:cubicBezTo>
                    <a:pt x="66" y="0"/>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8" name="Freeform 66">
              <a:extLst>
                <a:ext uri="{FF2B5EF4-FFF2-40B4-BE49-F238E27FC236}">
                  <a16:creationId xmlns="" xmlns:a16="http://schemas.microsoft.com/office/drawing/2014/main" id="{771EFCF8-1888-440F-BEED-FCDE1D522FEE}"/>
                </a:ext>
              </a:extLst>
            </p:cNvPr>
            <p:cNvSpPr>
              <a:spLocks/>
            </p:cNvSpPr>
            <p:nvPr/>
          </p:nvSpPr>
          <p:spPr bwMode="auto">
            <a:xfrm>
              <a:off x="20527422" y="6326219"/>
              <a:ext cx="159431" cy="162458"/>
            </a:xfrm>
            <a:custGeom>
              <a:avLst/>
              <a:gdLst>
                <a:gd name="T0" fmla="*/ 50 w 121"/>
                <a:gd name="T1" fmla="*/ 6 h 123"/>
                <a:gd name="T2" fmla="*/ 6 w 121"/>
                <a:gd name="T3" fmla="*/ 51 h 123"/>
                <a:gd name="T4" fmla="*/ 6 w 121"/>
                <a:gd name="T5" fmla="*/ 71 h 123"/>
                <a:gd name="T6" fmla="*/ 51 w 121"/>
                <a:gd name="T7" fmla="*/ 117 h 123"/>
                <a:gd name="T8" fmla="*/ 71 w 121"/>
                <a:gd name="T9" fmla="*/ 117 h 123"/>
                <a:gd name="T10" fmla="*/ 115 w 121"/>
                <a:gd name="T11" fmla="*/ 76 h 123"/>
                <a:gd name="T12" fmla="*/ 116 w 121"/>
                <a:gd name="T13" fmla="*/ 56 h 123"/>
                <a:gd name="T14" fmla="*/ 71 w 121"/>
                <a:gd name="T15" fmla="*/ 6 h 123"/>
                <a:gd name="T16" fmla="*/ 51 w 121"/>
                <a:gd name="T17" fmla="*/ 5 h 123"/>
                <a:gd name="T18" fmla="*/ 50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50" y="6"/>
                  </a:moveTo>
                  <a:cubicBezTo>
                    <a:pt x="6" y="51"/>
                    <a:pt x="6" y="51"/>
                    <a:pt x="6" y="51"/>
                  </a:cubicBezTo>
                  <a:cubicBezTo>
                    <a:pt x="0" y="56"/>
                    <a:pt x="0" y="65"/>
                    <a:pt x="6" y="71"/>
                  </a:cubicBezTo>
                  <a:cubicBezTo>
                    <a:pt x="51" y="117"/>
                    <a:pt x="51" y="117"/>
                    <a:pt x="51" y="117"/>
                  </a:cubicBezTo>
                  <a:cubicBezTo>
                    <a:pt x="57" y="123"/>
                    <a:pt x="65" y="123"/>
                    <a:pt x="71" y="117"/>
                  </a:cubicBezTo>
                  <a:cubicBezTo>
                    <a:pt x="115" y="76"/>
                    <a:pt x="115" y="76"/>
                    <a:pt x="115" y="76"/>
                  </a:cubicBezTo>
                  <a:cubicBezTo>
                    <a:pt x="121" y="70"/>
                    <a:pt x="121" y="61"/>
                    <a:pt x="116" y="56"/>
                  </a:cubicBezTo>
                  <a:cubicBezTo>
                    <a:pt x="71" y="6"/>
                    <a:pt x="71" y="6"/>
                    <a:pt x="71" y="6"/>
                  </a:cubicBezTo>
                  <a:cubicBezTo>
                    <a:pt x="66" y="0"/>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79" name="Freeform 67">
              <a:extLst>
                <a:ext uri="{FF2B5EF4-FFF2-40B4-BE49-F238E27FC236}">
                  <a16:creationId xmlns="" xmlns:a16="http://schemas.microsoft.com/office/drawing/2014/main" id="{38D18894-2757-41B1-859A-58491F6EFD3F}"/>
                </a:ext>
              </a:extLst>
            </p:cNvPr>
            <p:cNvSpPr>
              <a:spLocks/>
            </p:cNvSpPr>
            <p:nvPr/>
          </p:nvSpPr>
          <p:spPr bwMode="auto">
            <a:xfrm>
              <a:off x="20644472" y="6442260"/>
              <a:ext cx="160440" cy="162458"/>
            </a:xfrm>
            <a:custGeom>
              <a:avLst/>
              <a:gdLst>
                <a:gd name="T0" fmla="*/ 49 w 121"/>
                <a:gd name="T1" fmla="*/ 6 h 123"/>
                <a:gd name="T2" fmla="*/ 5 w 121"/>
                <a:gd name="T3" fmla="*/ 51 h 123"/>
                <a:gd name="T4" fmla="*/ 5 w 121"/>
                <a:gd name="T5" fmla="*/ 71 h 123"/>
                <a:gd name="T6" fmla="*/ 50 w 121"/>
                <a:gd name="T7" fmla="*/ 117 h 123"/>
                <a:gd name="T8" fmla="*/ 70 w 121"/>
                <a:gd name="T9" fmla="*/ 117 h 123"/>
                <a:gd name="T10" fmla="*/ 115 w 121"/>
                <a:gd name="T11" fmla="*/ 76 h 123"/>
                <a:gd name="T12" fmla="*/ 115 w 121"/>
                <a:gd name="T13" fmla="*/ 56 h 123"/>
                <a:gd name="T14" fmla="*/ 115 w 121"/>
                <a:gd name="T15" fmla="*/ 56 h 123"/>
                <a:gd name="T16" fmla="*/ 70 w 121"/>
                <a:gd name="T17" fmla="*/ 6 h 123"/>
                <a:gd name="T18" fmla="*/ 50 w 121"/>
                <a:gd name="T19" fmla="*/ 5 h 123"/>
                <a:gd name="T20" fmla="*/ 49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49" y="6"/>
                  </a:moveTo>
                  <a:cubicBezTo>
                    <a:pt x="5" y="51"/>
                    <a:pt x="5" y="51"/>
                    <a:pt x="5" y="51"/>
                  </a:cubicBezTo>
                  <a:cubicBezTo>
                    <a:pt x="0" y="56"/>
                    <a:pt x="0" y="65"/>
                    <a:pt x="5" y="71"/>
                  </a:cubicBezTo>
                  <a:cubicBezTo>
                    <a:pt x="50" y="117"/>
                    <a:pt x="50" y="117"/>
                    <a:pt x="50" y="117"/>
                  </a:cubicBezTo>
                  <a:cubicBezTo>
                    <a:pt x="56" y="123"/>
                    <a:pt x="65" y="123"/>
                    <a:pt x="70" y="117"/>
                  </a:cubicBezTo>
                  <a:cubicBezTo>
                    <a:pt x="115" y="76"/>
                    <a:pt x="115" y="76"/>
                    <a:pt x="115" y="76"/>
                  </a:cubicBezTo>
                  <a:cubicBezTo>
                    <a:pt x="120" y="70"/>
                    <a:pt x="121" y="61"/>
                    <a:pt x="115" y="56"/>
                  </a:cubicBezTo>
                  <a:cubicBezTo>
                    <a:pt x="115" y="56"/>
                    <a:pt x="115" y="56"/>
                    <a:pt x="115" y="56"/>
                  </a:cubicBezTo>
                  <a:cubicBezTo>
                    <a:pt x="70" y="6"/>
                    <a:pt x="70" y="6"/>
                    <a:pt x="70" y="6"/>
                  </a:cubicBezTo>
                  <a:cubicBezTo>
                    <a:pt x="65" y="0"/>
                    <a:pt x="56" y="0"/>
                    <a:pt x="50" y="5"/>
                  </a:cubicBezTo>
                  <a:lnTo>
                    <a:pt x="49"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0" name="Freeform 68">
              <a:extLst>
                <a:ext uri="{FF2B5EF4-FFF2-40B4-BE49-F238E27FC236}">
                  <a16:creationId xmlns="" xmlns:a16="http://schemas.microsoft.com/office/drawing/2014/main" id="{9065F8D5-2B51-42A0-8C6D-861C293E2AAD}"/>
                </a:ext>
              </a:extLst>
            </p:cNvPr>
            <p:cNvSpPr>
              <a:spLocks/>
            </p:cNvSpPr>
            <p:nvPr/>
          </p:nvSpPr>
          <p:spPr bwMode="auto">
            <a:xfrm>
              <a:off x="20757487" y="6555274"/>
              <a:ext cx="166494" cy="167503"/>
            </a:xfrm>
            <a:custGeom>
              <a:avLst/>
              <a:gdLst>
                <a:gd name="T0" fmla="*/ 58 w 126"/>
                <a:gd name="T1" fmla="*/ 3 h 127"/>
                <a:gd name="T2" fmla="*/ 3 w 126"/>
                <a:gd name="T3" fmla="*/ 58 h 127"/>
                <a:gd name="T4" fmla="*/ 3 w 126"/>
                <a:gd name="T5" fmla="*/ 67 h 127"/>
                <a:gd name="T6" fmla="*/ 58 w 126"/>
                <a:gd name="T7" fmla="*/ 124 h 127"/>
                <a:gd name="T8" fmla="*/ 68 w 126"/>
                <a:gd name="T9" fmla="*/ 125 h 127"/>
                <a:gd name="T10" fmla="*/ 123 w 126"/>
                <a:gd name="T11" fmla="*/ 73 h 127"/>
                <a:gd name="T12" fmla="*/ 123 w 126"/>
                <a:gd name="T13" fmla="*/ 63 h 127"/>
                <a:gd name="T14" fmla="*/ 68 w 126"/>
                <a:gd name="T15" fmla="*/ 3 h 127"/>
                <a:gd name="T16" fmla="*/ 58 w 126"/>
                <a:gd name="T17" fmla="*/ 2 h 127"/>
                <a:gd name="T18" fmla="*/ 58 w 126"/>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7">
                  <a:moveTo>
                    <a:pt x="58" y="3"/>
                  </a:moveTo>
                  <a:cubicBezTo>
                    <a:pt x="3" y="58"/>
                    <a:pt x="3" y="58"/>
                    <a:pt x="3" y="58"/>
                  </a:cubicBezTo>
                  <a:cubicBezTo>
                    <a:pt x="0" y="61"/>
                    <a:pt x="0" y="65"/>
                    <a:pt x="3" y="67"/>
                  </a:cubicBezTo>
                  <a:cubicBezTo>
                    <a:pt x="58" y="124"/>
                    <a:pt x="58" y="124"/>
                    <a:pt x="58" y="124"/>
                  </a:cubicBezTo>
                  <a:cubicBezTo>
                    <a:pt x="61" y="127"/>
                    <a:pt x="65" y="127"/>
                    <a:pt x="68" y="125"/>
                  </a:cubicBezTo>
                  <a:cubicBezTo>
                    <a:pt x="123" y="73"/>
                    <a:pt x="123" y="73"/>
                    <a:pt x="123" y="73"/>
                  </a:cubicBezTo>
                  <a:cubicBezTo>
                    <a:pt x="125" y="70"/>
                    <a:pt x="126" y="66"/>
                    <a:pt x="123" y="63"/>
                  </a:cubicBezTo>
                  <a:cubicBezTo>
                    <a:pt x="68" y="3"/>
                    <a:pt x="68" y="3"/>
                    <a:pt x="68" y="3"/>
                  </a:cubicBezTo>
                  <a:cubicBezTo>
                    <a:pt x="65" y="0"/>
                    <a:pt x="61" y="0"/>
                    <a:pt x="58" y="2"/>
                  </a:cubicBezTo>
                  <a:lnTo>
                    <a:pt x="58"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1" name="Freeform 69">
              <a:extLst>
                <a:ext uri="{FF2B5EF4-FFF2-40B4-BE49-F238E27FC236}">
                  <a16:creationId xmlns="" xmlns:a16="http://schemas.microsoft.com/office/drawing/2014/main" id="{69B6E74E-C204-4139-BBCA-0443E62DFD6E}"/>
                </a:ext>
              </a:extLst>
            </p:cNvPr>
            <p:cNvSpPr>
              <a:spLocks/>
            </p:cNvSpPr>
            <p:nvPr/>
          </p:nvSpPr>
          <p:spPr bwMode="auto">
            <a:xfrm>
              <a:off x="20874537" y="6671315"/>
              <a:ext cx="165485" cy="168512"/>
            </a:xfrm>
            <a:custGeom>
              <a:avLst/>
              <a:gdLst>
                <a:gd name="T0" fmla="*/ 57 w 125"/>
                <a:gd name="T1" fmla="*/ 3 h 127"/>
                <a:gd name="T2" fmla="*/ 2 w 125"/>
                <a:gd name="T3" fmla="*/ 58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 name="T18" fmla="*/ 57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7" y="3"/>
                  </a:moveTo>
                  <a:cubicBezTo>
                    <a:pt x="2" y="58"/>
                    <a:pt x="2" y="58"/>
                    <a:pt x="2" y="58"/>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2"/>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2" name="Freeform 70">
              <a:extLst>
                <a:ext uri="{FF2B5EF4-FFF2-40B4-BE49-F238E27FC236}">
                  <a16:creationId xmlns="" xmlns:a16="http://schemas.microsoft.com/office/drawing/2014/main" id="{9B5AA4D2-7B83-4215-B00E-5BA704D8524B}"/>
                </a:ext>
              </a:extLst>
            </p:cNvPr>
            <p:cNvSpPr>
              <a:spLocks/>
            </p:cNvSpPr>
            <p:nvPr/>
          </p:nvSpPr>
          <p:spPr bwMode="auto">
            <a:xfrm>
              <a:off x="20977461" y="6774239"/>
              <a:ext cx="165485" cy="168512"/>
            </a:xfrm>
            <a:custGeom>
              <a:avLst/>
              <a:gdLst>
                <a:gd name="T0" fmla="*/ 57 w 125"/>
                <a:gd name="T1" fmla="*/ 3 h 127"/>
                <a:gd name="T2" fmla="*/ 2 w 125"/>
                <a:gd name="T3" fmla="*/ 58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 name="T18" fmla="*/ 57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7" y="3"/>
                  </a:moveTo>
                  <a:cubicBezTo>
                    <a:pt x="2" y="58"/>
                    <a:pt x="2" y="58"/>
                    <a:pt x="2" y="58"/>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2"/>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3" name="Freeform 71">
              <a:extLst>
                <a:ext uri="{FF2B5EF4-FFF2-40B4-BE49-F238E27FC236}">
                  <a16:creationId xmlns="" xmlns:a16="http://schemas.microsoft.com/office/drawing/2014/main" id="{E5F21752-351D-46D8-96B6-5A64629F8984}"/>
                </a:ext>
              </a:extLst>
            </p:cNvPr>
            <p:cNvSpPr>
              <a:spLocks/>
            </p:cNvSpPr>
            <p:nvPr/>
          </p:nvSpPr>
          <p:spPr bwMode="auto">
            <a:xfrm>
              <a:off x="21092493" y="6889271"/>
              <a:ext cx="165485" cy="167503"/>
            </a:xfrm>
            <a:custGeom>
              <a:avLst/>
              <a:gdLst>
                <a:gd name="T0" fmla="*/ 58 w 125"/>
                <a:gd name="T1" fmla="*/ 3 h 127"/>
                <a:gd name="T2" fmla="*/ 2 w 125"/>
                <a:gd name="T3" fmla="*/ 59 h 127"/>
                <a:gd name="T4" fmla="*/ 2 w 125"/>
                <a:gd name="T5" fmla="*/ 68 h 127"/>
                <a:gd name="T6" fmla="*/ 58 w 125"/>
                <a:gd name="T7" fmla="*/ 125 h 127"/>
                <a:gd name="T8" fmla="*/ 67 w 125"/>
                <a:gd name="T9" fmla="*/ 125 h 127"/>
                <a:gd name="T10" fmla="*/ 122 w 125"/>
                <a:gd name="T11" fmla="*/ 73 h 127"/>
                <a:gd name="T12" fmla="*/ 123 w 125"/>
                <a:gd name="T13" fmla="*/ 64 h 127"/>
                <a:gd name="T14" fmla="*/ 67 w 125"/>
                <a:gd name="T15" fmla="*/ 3 h 127"/>
                <a:gd name="T16" fmla="*/ 58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3"/>
                  </a:moveTo>
                  <a:cubicBezTo>
                    <a:pt x="2" y="59"/>
                    <a:pt x="2" y="59"/>
                    <a:pt x="2" y="59"/>
                  </a:cubicBezTo>
                  <a:cubicBezTo>
                    <a:pt x="0" y="61"/>
                    <a:pt x="0" y="65"/>
                    <a:pt x="2" y="68"/>
                  </a:cubicBezTo>
                  <a:cubicBezTo>
                    <a:pt x="58" y="125"/>
                    <a:pt x="58" y="125"/>
                    <a:pt x="58" y="125"/>
                  </a:cubicBezTo>
                  <a:cubicBezTo>
                    <a:pt x="60" y="127"/>
                    <a:pt x="65" y="127"/>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4" name="Freeform 72">
              <a:extLst>
                <a:ext uri="{FF2B5EF4-FFF2-40B4-BE49-F238E27FC236}">
                  <a16:creationId xmlns="" xmlns:a16="http://schemas.microsoft.com/office/drawing/2014/main" id="{20B00C57-0C03-441B-893D-8D34FF0213EC}"/>
                </a:ext>
              </a:extLst>
            </p:cNvPr>
            <p:cNvSpPr>
              <a:spLocks/>
            </p:cNvSpPr>
            <p:nvPr/>
          </p:nvSpPr>
          <p:spPr bwMode="auto">
            <a:xfrm>
              <a:off x="21205507" y="7001277"/>
              <a:ext cx="164476" cy="168512"/>
            </a:xfrm>
            <a:custGeom>
              <a:avLst/>
              <a:gdLst>
                <a:gd name="T0" fmla="*/ 57 w 125"/>
                <a:gd name="T1" fmla="*/ 2 h 127"/>
                <a:gd name="T2" fmla="*/ 2 w 125"/>
                <a:gd name="T3" fmla="*/ 58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7" y="2"/>
                  </a:moveTo>
                  <a:cubicBezTo>
                    <a:pt x="2" y="58"/>
                    <a:pt x="2" y="58"/>
                    <a:pt x="2" y="58"/>
                  </a:cubicBezTo>
                  <a:cubicBezTo>
                    <a:pt x="0" y="61"/>
                    <a:pt x="0" y="65"/>
                    <a:pt x="2" y="68"/>
                  </a:cubicBezTo>
                  <a:cubicBezTo>
                    <a:pt x="58" y="125"/>
                    <a:pt x="58" y="125"/>
                    <a:pt x="58" y="125"/>
                  </a:cubicBezTo>
                  <a:cubicBezTo>
                    <a:pt x="60" y="127"/>
                    <a:pt x="64" y="127"/>
                    <a:pt x="67" y="125"/>
                  </a:cubicBezTo>
                  <a:cubicBezTo>
                    <a:pt x="122" y="73"/>
                    <a:pt x="122" y="73"/>
                    <a:pt x="122" y="73"/>
                  </a:cubicBezTo>
                  <a:cubicBezTo>
                    <a:pt x="124" y="70"/>
                    <a:pt x="125" y="66"/>
                    <a:pt x="122" y="63"/>
                  </a:cubicBezTo>
                  <a:cubicBezTo>
                    <a:pt x="67" y="3"/>
                    <a:pt x="67" y="3"/>
                    <a:pt x="67" y="3"/>
                  </a:cubicBezTo>
                  <a:cubicBezTo>
                    <a:pt x="64" y="0"/>
                    <a:pt x="60" y="0"/>
                    <a:pt x="57"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5" name="Freeform 73">
              <a:extLst>
                <a:ext uri="{FF2B5EF4-FFF2-40B4-BE49-F238E27FC236}">
                  <a16:creationId xmlns="" xmlns:a16="http://schemas.microsoft.com/office/drawing/2014/main" id="{9EE2DF01-2571-4FBF-BF8F-A1C11928519B}"/>
                </a:ext>
              </a:extLst>
            </p:cNvPr>
            <p:cNvSpPr>
              <a:spLocks/>
            </p:cNvSpPr>
            <p:nvPr/>
          </p:nvSpPr>
          <p:spPr bwMode="auto">
            <a:xfrm>
              <a:off x="21316503" y="7112273"/>
              <a:ext cx="164476" cy="169521"/>
            </a:xfrm>
            <a:custGeom>
              <a:avLst/>
              <a:gdLst>
                <a:gd name="T0" fmla="*/ 58 w 125"/>
                <a:gd name="T1" fmla="*/ 3 h 128"/>
                <a:gd name="T2" fmla="*/ 3 w 125"/>
                <a:gd name="T3" fmla="*/ 59 h 128"/>
                <a:gd name="T4" fmla="*/ 3 w 125"/>
                <a:gd name="T5" fmla="*/ 68 h 128"/>
                <a:gd name="T6" fmla="*/ 58 w 125"/>
                <a:gd name="T7" fmla="*/ 125 h 128"/>
                <a:gd name="T8" fmla="*/ 67 w 125"/>
                <a:gd name="T9" fmla="*/ 125 h 128"/>
                <a:gd name="T10" fmla="*/ 123 w 125"/>
                <a:gd name="T11" fmla="*/ 73 h 128"/>
                <a:gd name="T12" fmla="*/ 123 w 125"/>
                <a:gd name="T13" fmla="*/ 64 h 128"/>
                <a:gd name="T14" fmla="*/ 67 w 125"/>
                <a:gd name="T15" fmla="*/ 3 h 128"/>
                <a:gd name="T16" fmla="*/ 58 w 125"/>
                <a:gd name="T17"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8">
                  <a:moveTo>
                    <a:pt x="58" y="3"/>
                  </a:moveTo>
                  <a:cubicBezTo>
                    <a:pt x="3" y="59"/>
                    <a:pt x="3" y="59"/>
                    <a:pt x="3" y="59"/>
                  </a:cubicBezTo>
                  <a:cubicBezTo>
                    <a:pt x="0" y="62"/>
                    <a:pt x="0" y="66"/>
                    <a:pt x="3" y="68"/>
                  </a:cubicBezTo>
                  <a:cubicBezTo>
                    <a:pt x="58" y="125"/>
                    <a:pt x="58" y="125"/>
                    <a:pt x="58" y="125"/>
                  </a:cubicBezTo>
                  <a:cubicBezTo>
                    <a:pt x="61" y="128"/>
                    <a:pt x="65" y="128"/>
                    <a:pt x="67" y="125"/>
                  </a:cubicBezTo>
                  <a:cubicBezTo>
                    <a:pt x="123" y="73"/>
                    <a:pt x="123" y="73"/>
                    <a:pt x="123" y="73"/>
                  </a:cubicBezTo>
                  <a:cubicBezTo>
                    <a:pt x="125" y="71"/>
                    <a:pt x="125" y="67"/>
                    <a:pt x="123" y="64"/>
                  </a:cubicBezTo>
                  <a:cubicBezTo>
                    <a:pt x="67" y="3"/>
                    <a:pt x="67" y="3"/>
                    <a:pt x="67" y="3"/>
                  </a:cubicBezTo>
                  <a:cubicBezTo>
                    <a:pt x="65" y="1"/>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6" name="Freeform 74">
              <a:extLst>
                <a:ext uri="{FF2B5EF4-FFF2-40B4-BE49-F238E27FC236}">
                  <a16:creationId xmlns="" xmlns:a16="http://schemas.microsoft.com/office/drawing/2014/main" id="{0B61CB29-8D02-4ABF-9ED8-305EC9299176}"/>
                </a:ext>
              </a:extLst>
            </p:cNvPr>
            <p:cNvSpPr>
              <a:spLocks/>
            </p:cNvSpPr>
            <p:nvPr/>
          </p:nvSpPr>
          <p:spPr bwMode="auto">
            <a:xfrm>
              <a:off x="21428508" y="7224278"/>
              <a:ext cx="165485" cy="168512"/>
            </a:xfrm>
            <a:custGeom>
              <a:avLst/>
              <a:gdLst>
                <a:gd name="T0" fmla="*/ 57 w 125"/>
                <a:gd name="T1" fmla="*/ 3 h 127"/>
                <a:gd name="T2" fmla="*/ 2 w 125"/>
                <a:gd name="T3" fmla="*/ 59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7" y="3"/>
                  </a:moveTo>
                  <a:cubicBezTo>
                    <a:pt x="2" y="59"/>
                    <a:pt x="2" y="59"/>
                    <a:pt x="2" y="59"/>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7" name="Freeform 75">
              <a:extLst>
                <a:ext uri="{FF2B5EF4-FFF2-40B4-BE49-F238E27FC236}">
                  <a16:creationId xmlns="" xmlns:a16="http://schemas.microsoft.com/office/drawing/2014/main" id="{FC1E4FD4-F150-4926-AC42-E2BABB17308A}"/>
                </a:ext>
              </a:extLst>
            </p:cNvPr>
            <p:cNvSpPr>
              <a:spLocks/>
            </p:cNvSpPr>
            <p:nvPr/>
          </p:nvSpPr>
          <p:spPr bwMode="auto">
            <a:xfrm>
              <a:off x="20080410" y="6091109"/>
              <a:ext cx="160440" cy="162458"/>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70 w 121"/>
                <a:gd name="T11" fmla="*/ 118 h 123"/>
                <a:gd name="T12" fmla="*/ 115 w 121"/>
                <a:gd name="T13" fmla="*/ 76 h 123"/>
                <a:gd name="T14" fmla="*/ 115 w 121"/>
                <a:gd name="T15" fmla="*/ 56 h 123"/>
                <a:gd name="T16" fmla="*/ 70 w 121"/>
                <a:gd name="T17" fmla="*/ 7 h 123"/>
                <a:gd name="T18" fmla="*/ 50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50" y="6"/>
                  </a:moveTo>
                  <a:cubicBezTo>
                    <a:pt x="5" y="51"/>
                    <a:pt x="5" y="51"/>
                    <a:pt x="5" y="51"/>
                  </a:cubicBezTo>
                  <a:cubicBezTo>
                    <a:pt x="0" y="57"/>
                    <a:pt x="0" y="65"/>
                    <a:pt x="5" y="71"/>
                  </a:cubicBezTo>
                  <a:cubicBezTo>
                    <a:pt x="50" y="117"/>
                    <a:pt x="50" y="117"/>
                    <a:pt x="50" y="117"/>
                  </a:cubicBezTo>
                  <a:cubicBezTo>
                    <a:pt x="56" y="123"/>
                    <a:pt x="65" y="123"/>
                    <a:pt x="70" y="118"/>
                  </a:cubicBezTo>
                  <a:cubicBezTo>
                    <a:pt x="70" y="118"/>
                    <a:pt x="70" y="118"/>
                    <a:pt x="70" y="118"/>
                  </a:cubicBezTo>
                  <a:cubicBezTo>
                    <a:pt x="115" y="76"/>
                    <a:pt x="115" y="76"/>
                    <a:pt x="115" y="76"/>
                  </a:cubicBezTo>
                  <a:cubicBezTo>
                    <a:pt x="120" y="70"/>
                    <a:pt x="121" y="61"/>
                    <a:pt x="115"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8" name="Freeform 76">
              <a:extLst>
                <a:ext uri="{FF2B5EF4-FFF2-40B4-BE49-F238E27FC236}">
                  <a16:creationId xmlns="" xmlns:a16="http://schemas.microsoft.com/office/drawing/2014/main" id="{1CD03FE6-E158-4DD6-90F8-753A6C3ED85C}"/>
                </a:ext>
              </a:extLst>
            </p:cNvPr>
            <p:cNvSpPr>
              <a:spLocks/>
            </p:cNvSpPr>
            <p:nvPr/>
          </p:nvSpPr>
          <p:spPr bwMode="auto">
            <a:xfrm>
              <a:off x="19848328" y="6323191"/>
              <a:ext cx="159431" cy="162458"/>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115 w 121"/>
                <a:gd name="T11" fmla="*/ 76 h 123"/>
                <a:gd name="T12" fmla="*/ 115 w 121"/>
                <a:gd name="T13" fmla="*/ 56 h 123"/>
                <a:gd name="T14" fmla="*/ 70 w 121"/>
                <a:gd name="T15" fmla="*/ 7 h 123"/>
                <a:gd name="T16" fmla="*/ 50 w 121"/>
                <a:gd name="T17"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23">
                  <a:moveTo>
                    <a:pt x="50" y="6"/>
                  </a:moveTo>
                  <a:cubicBezTo>
                    <a:pt x="5" y="51"/>
                    <a:pt x="5" y="51"/>
                    <a:pt x="5" y="51"/>
                  </a:cubicBezTo>
                  <a:cubicBezTo>
                    <a:pt x="0" y="57"/>
                    <a:pt x="0" y="65"/>
                    <a:pt x="5" y="71"/>
                  </a:cubicBezTo>
                  <a:cubicBezTo>
                    <a:pt x="50" y="117"/>
                    <a:pt x="50" y="117"/>
                    <a:pt x="50" y="117"/>
                  </a:cubicBezTo>
                  <a:cubicBezTo>
                    <a:pt x="56" y="123"/>
                    <a:pt x="65" y="123"/>
                    <a:pt x="70" y="118"/>
                  </a:cubicBezTo>
                  <a:cubicBezTo>
                    <a:pt x="115" y="76"/>
                    <a:pt x="115" y="76"/>
                    <a:pt x="115" y="76"/>
                  </a:cubicBezTo>
                  <a:cubicBezTo>
                    <a:pt x="120" y="71"/>
                    <a:pt x="121" y="62"/>
                    <a:pt x="115"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89" name="Freeform 77">
              <a:extLst>
                <a:ext uri="{FF2B5EF4-FFF2-40B4-BE49-F238E27FC236}">
                  <a16:creationId xmlns="" xmlns:a16="http://schemas.microsoft.com/office/drawing/2014/main" id="{6BD6AC0B-13ED-4BE3-80CC-56C01808F4CD}"/>
                </a:ext>
              </a:extLst>
            </p:cNvPr>
            <p:cNvSpPr>
              <a:spLocks/>
            </p:cNvSpPr>
            <p:nvPr/>
          </p:nvSpPr>
          <p:spPr bwMode="auto">
            <a:xfrm>
              <a:off x="20190397" y="6201096"/>
              <a:ext cx="159431" cy="161449"/>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70 w 121"/>
                <a:gd name="T11" fmla="*/ 117 h 123"/>
                <a:gd name="T12" fmla="*/ 115 w 121"/>
                <a:gd name="T13" fmla="*/ 76 h 123"/>
                <a:gd name="T14" fmla="*/ 115 w 121"/>
                <a:gd name="T15" fmla="*/ 56 h 123"/>
                <a:gd name="T16" fmla="*/ 70 w 121"/>
                <a:gd name="T17" fmla="*/ 6 h 123"/>
                <a:gd name="T18" fmla="*/ 50 w 121"/>
                <a:gd name="T19" fmla="*/ 5 h 123"/>
                <a:gd name="T20" fmla="*/ 50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50" y="6"/>
                  </a:moveTo>
                  <a:cubicBezTo>
                    <a:pt x="5" y="51"/>
                    <a:pt x="5" y="51"/>
                    <a:pt x="5" y="51"/>
                  </a:cubicBezTo>
                  <a:cubicBezTo>
                    <a:pt x="0" y="56"/>
                    <a:pt x="0" y="65"/>
                    <a:pt x="5" y="71"/>
                  </a:cubicBezTo>
                  <a:cubicBezTo>
                    <a:pt x="50" y="117"/>
                    <a:pt x="50" y="117"/>
                    <a:pt x="50" y="117"/>
                  </a:cubicBezTo>
                  <a:cubicBezTo>
                    <a:pt x="56" y="123"/>
                    <a:pt x="65" y="123"/>
                    <a:pt x="70" y="118"/>
                  </a:cubicBezTo>
                  <a:cubicBezTo>
                    <a:pt x="70" y="117"/>
                    <a:pt x="70" y="117"/>
                    <a:pt x="70" y="117"/>
                  </a:cubicBezTo>
                  <a:cubicBezTo>
                    <a:pt x="115" y="76"/>
                    <a:pt x="115" y="76"/>
                    <a:pt x="115" y="76"/>
                  </a:cubicBezTo>
                  <a:cubicBezTo>
                    <a:pt x="120" y="70"/>
                    <a:pt x="121" y="61"/>
                    <a:pt x="115" y="56"/>
                  </a:cubicBezTo>
                  <a:cubicBezTo>
                    <a:pt x="70" y="6"/>
                    <a:pt x="70" y="6"/>
                    <a:pt x="70" y="6"/>
                  </a:cubicBezTo>
                  <a:cubicBezTo>
                    <a:pt x="65" y="1"/>
                    <a:pt x="56" y="0"/>
                    <a:pt x="50"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0" name="Freeform 78">
              <a:extLst>
                <a:ext uri="{FF2B5EF4-FFF2-40B4-BE49-F238E27FC236}">
                  <a16:creationId xmlns="" xmlns:a16="http://schemas.microsoft.com/office/drawing/2014/main" id="{FF7B1AB8-6C3F-48BB-8BA1-E72FDB97D6B3}"/>
                </a:ext>
              </a:extLst>
            </p:cNvPr>
            <p:cNvSpPr>
              <a:spLocks/>
            </p:cNvSpPr>
            <p:nvPr/>
          </p:nvSpPr>
          <p:spPr bwMode="auto">
            <a:xfrm>
              <a:off x="20305430" y="6315119"/>
              <a:ext cx="159431" cy="162458"/>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70 w 121"/>
                <a:gd name="T11" fmla="*/ 118 h 123"/>
                <a:gd name="T12" fmla="*/ 115 w 121"/>
                <a:gd name="T13" fmla="*/ 76 h 123"/>
                <a:gd name="T14" fmla="*/ 116 w 121"/>
                <a:gd name="T15" fmla="*/ 56 h 123"/>
                <a:gd name="T16" fmla="*/ 70 w 121"/>
                <a:gd name="T17" fmla="*/ 7 h 123"/>
                <a:gd name="T18" fmla="*/ 50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50" y="6"/>
                  </a:moveTo>
                  <a:cubicBezTo>
                    <a:pt x="5" y="51"/>
                    <a:pt x="5" y="51"/>
                    <a:pt x="5" y="51"/>
                  </a:cubicBezTo>
                  <a:cubicBezTo>
                    <a:pt x="0" y="57"/>
                    <a:pt x="0" y="65"/>
                    <a:pt x="5" y="71"/>
                  </a:cubicBezTo>
                  <a:cubicBezTo>
                    <a:pt x="50" y="117"/>
                    <a:pt x="50" y="117"/>
                    <a:pt x="50" y="117"/>
                  </a:cubicBezTo>
                  <a:cubicBezTo>
                    <a:pt x="56" y="123"/>
                    <a:pt x="65" y="123"/>
                    <a:pt x="70" y="118"/>
                  </a:cubicBezTo>
                  <a:cubicBezTo>
                    <a:pt x="70" y="118"/>
                    <a:pt x="70" y="118"/>
                    <a:pt x="70" y="118"/>
                  </a:cubicBezTo>
                  <a:cubicBezTo>
                    <a:pt x="115" y="76"/>
                    <a:pt x="115" y="76"/>
                    <a:pt x="115" y="76"/>
                  </a:cubicBezTo>
                  <a:cubicBezTo>
                    <a:pt x="120" y="70"/>
                    <a:pt x="121" y="62"/>
                    <a:pt x="116"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1" name="Freeform 79">
              <a:extLst>
                <a:ext uri="{FF2B5EF4-FFF2-40B4-BE49-F238E27FC236}">
                  <a16:creationId xmlns="" xmlns:a16="http://schemas.microsoft.com/office/drawing/2014/main" id="{65A87653-57EA-43D4-9AE7-293DDF3B9A0F}"/>
                </a:ext>
              </a:extLst>
            </p:cNvPr>
            <p:cNvSpPr>
              <a:spLocks/>
            </p:cNvSpPr>
            <p:nvPr/>
          </p:nvSpPr>
          <p:spPr bwMode="auto">
            <a:xfrm>
              <a:off x="20421471" y="6431160"/>
              <a:ext cx="159431" cy="162458"/>
            </a:xfrm>
            <a:custGeom>
              <a:avLst/>
              <a:gdLst>
                <a:gd name="T0" fmla="*/ 50 w 121"/>
                <a:gd name="T1" fmla="*/ 6 h 123"/>
                <a:gd name="T2" fmla="*/ 5 w 121"/>
                <a:gd name="T3" fmla="*/ 51 h 123"/>
                <a:gd name="T4" fmla="*/ 5 w 121"/>
                <a:gd name="T5" fmla="*/ 71 h 123"/>
                <a:gd name="T6" fmla="*/ 51 w 121"/>
                <a:gd name="T7" fmla="*/ 117 h 123"/>
                <a:gd name="T8" fmla="*/ 70 w 121"/>
                <a:gd name="T9" fmla="*/ 118 h 123"/>
                <a:gd name="T10" fmla="*/ 115 w 121"/>
                <a:gd name="T11" fmla="*/ 76 h 123"/>
                <a:gd name="T12" fmla="*/ 115 w 121"/>
                <a:gd name="T13" fmla="*/ 56 h 123"/>
                <a:gd name="T14" fmla="*/ 70 w 121"/>
                <a:gd name="T15" fmla="*/ 7 h 123"/>
                <a:gd name="T16" fmla="*/ 50 w 121"/>
                <a:gd name="T17"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23">
                  <a:moveTo>
                    <a:pt x="50" y="6"/>
                  </a:moveTo>
                  <a:cubicBezTo>
                    <a:pt x="5" y="51"/>
                    <a:pt x="5" y="51"/>
                    <a:pt x="5" y="51"/>
                  </a:cubicBezTo>
                  <a:cubicBezTo>
                    <a:pt x="0" y="57"/>
                    <a:pt x="0" y="66"/>
                    <a:pt x="5" y="71"/>
                  </a:cubicBezTo>
                  <a:cubicBezTo>
                    <a:pt x="51" y="117"/>
                    <a:pt x="51" y="117"/>
                    <a:pt x="51" y="117"/>
                  </a:cubicBezTo>
                  <a:cubicBezTo>
                    <a:pt x="56" y="123"/>
                    <a:pt x="65" y="123"/>
                    <a:pt x="70" y="118"/>
                  </a:cubicBezTo>
                  <a:cubicBezTo>
                    <a:pt x="115" y="76"/>
                    <a:pt x="115" y="76"/>
                    <a:pt x="115" y="76"/>
                  </a:cubicBezTo>
                  <a:cubicBezTo>
                    <a:pt x="120" y="71"/>
                    <a:pt x="121" y="62"/>
                    <a:pt x="115"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2" name="Freeform 80">
              <a:extLst>
                <a:ext uri="{FF2B5EF4-FFF2-40B4-BE49-F238E27FC236}">
                  <a16:creationId xmlns="" xmlns:a16="http://schemas.microsoft.com/office/drawing/2014/main" id="{AB26ABEE-A38C-47EA-86CF-3AE309ECF35D}"/>
                </a:ext>
              </a:extLst>
            </p:cNvPr>
            <p:cNvSpPr>
              <a:spLocks/>
            </p:cNvSpPr>
            <p:nvPr/>
          </p:nvSpPr>
          <p:spPr bwMode="auto">
            <a:xfrm>
              <a:off x="19961342" y="6429142"/>
              <a:ext cx="158422" cy="162458"/>
            </a:xfrm>
            <a:custGeom>
              <a:avLst/>
              <a:gdLst>
                <a:gd name="T0" fmla="*/ 49 w 120"/>
                <a:gd name="T1" fmla="*/ 6 h 123"/>
                <a:gd name="T2" fmla="*/ 5 w 120"/>
                <a:gd name="T3" fmla="*/ 51 h 123"/>
                <a:gd name="T4" fmla="*/ 5 w 120"/>
                <a:gd name="T5" fmla="*/ 71 h 123"/>
                <a:gd name="T6" fmla="*/ 50 w 120"/>
                <a:gd name="T7" fmla="*/ 117 h 123"/>
                <a:gd name="T8" fmla="*/ 70 w 120"/>
                <a:gd name="T9" fmla="*/ 118 h 123"/>
                <a:gd name="T10" fmla="*/ 70 w 120"/>
                <a:gd name="T11" fmla="*/ 118 h 123"/>
                <a:gd name="T12" fmla="*/ 114 w 120"/>
                <a:gd name="T13" fmla="*/ 76 h 123"/>
                <a:gd name="T14" fmla="*/ 115 w 120"/>
                <a:gd name="T15" fmla="*/ 56 h 123"/>
                <a:gd name="T16" fmla="*/ 70 w 120"/>
                <a:gd name="T17" fmla="*/ 7 h 123"/>
                <a:gd name="T18" fmla="*/ 50 w 120"/>
                <a:gd name="T19" fmla="*/ 6 h 123"/>
                <a:gd name="T20" fmla="*/ 49 w 120"/>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23">
                  <a:moveTo>
                    <a:pt x="49" y="6"/>
                  </a:moveTo>
                  <a:cubicBezTo>
                    <a:pt x="5" y="51"/>
                    <a:pt x="5" y="51"/>
                    <a:pt x="5" y="51"/>
                  </a:cubicBezTo>
                  <a:cubicBezTo>
                    <a:pt x="0" y="57"/>
                    <a:pt x="0" y="65"/>
                    <a:pt x="5" y="71"/>
                  </a:cubicBezTo>
                  <a:cubicBezTo>
                    <a:pt x="50" y="117"/>
                    <a:pt x="50" y="117"/>
                    <a:pt x="50" y="117"/>
                  </a:cubicBezTo>
                  <a:cubicBezTo>
                    <a:pt x="56" y="123"/>
                    <a:pt x="64" y="123"/>
                    <a:pt x="70" y="118"/>
                  </a:cubicBezTo>
                  <a:cubicBezTo>
                    <a:pt x="70" y="118"/>
                    <a:pt x="70" y="118"/>
                    <a:pt x="70" y="118"/>
                  </a:cubicBezTo>
                  <a:cubicBezTo>
                    <a:pt x="114" y="76"/>
                    <a:pt x="114" y="76"/>
                    <a:pt x="114" y="76"/>
                  </a:cubicBezTo>
                  <a:cubicBezTo>
                    <a:pt x="120" y="71"/>
                    <a:pt x="120" y="62"/>
                    <a:pt x="115" y="56"/>
                  </a:cubicBezTo>
                  <a:cubicBezTo>
                    <a:pt x="70" y="7"/>
                    <a:pt x="70" y="7"/>
                    <a:pt x="70" y="7"/>
                  </a:cubicBezTo>
                  <a:cubicBezTo>
                    <a:pt x="65" y="1"/>
                    <a:pt x="56" y="0"/>
                    <a:pt x="50" y="6"/>
                  </a:cubicBezTo>
                  <a:lnTo>
                    <a:pt x="49"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3" name="Freeform 81">
              <a:extLst>
                <a:ext uri="{FF2B5EF4-FFF2-40B4-BE49-F238E27FC236}">
                  <a16:creationId xmlns="" xmlns:a16="http://schemas.microsoft.com/office/drawing/2014/main" id="{100BACAB-D7E4-4B83-A788-EEE6802BA604}"/>
                </a:ext>
              </a:extLst>
            </p:cNvPr>
            <p:cNvSpPr>
              <a:spLocks/>
            </p:cNvSpPr>
            <p:nvPr/>
          </p:nvSpPr>
          <p:spPr bwMode="auto">
            <a:xfrm>
              <a:off x="20076374" y="6544174"/>
              <a:ext cx="160440" cy="161449"/>
            </a:xfrm>
            <a:custGeom>
              <a:avLst/>
              <a:gdLst>
                <a:gd name="T0" fmla="*/ 49 w 121"/>
                <a:gd name="T1" fmla="*/ 6 h 123"/>
                <a:gd name="T2" fmla="*/ 5 w 121"/>
                <a:gd name="T3" fmla="*/ 51 h 123"/>
                <a:gd name="T4" fmla="*/ 5 w 121"/>
                <a:gd name="T5" fmla="*/ 71 h 123"/>
                <a:gd name="T6" fmla="*/ 50 w 121"/>
                <a:gd name="T7" fmla="*/ 117 h 123"/>
                <a:gd name="T8" fmla="*/ 70 w 121"/>
                <a:gd name="T9" fmla="*/ 118 h 123"/>
                <a:gd name="T10" fmla="*/ 115 w 121"/>
                <a:gd name="T11" fmla="*/ 76 h 123"/>
                <a:gd name="T12" fmla="*/ 115 w 121"/>
                <a:gd name="T13" fmla="*/ 56 h 123"/>
                <a:gd name="T14" fmla="*/ 70 w 121"/>
                <a:gd name="T15" fmla="*/ 7 h 123"/>
                <a:gd name="T16" fmla="*/ 50 w 121"/>
                <a:gd name="T17" fmla="*/ 6 h 123"/>
                <a:gd name="T18" fmla="*/ 49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49" y="6"/>
                  </a:moveTo>
                  <a:cubicBezTo>
                    <a:pt x="5" y="51"/>
                    <a:pt x="5" y="51"/>
                    <a:pt x="5" y="51"/>
                  </a:cubicBezTo>
                  <a:cubicBezTo>
                    <a:pt x="0" y="57"/>
                    <a:pt x="0" y="66"/>
                    <a:pt x="5" y="71"/>
                  </a:cubicBezTo>
                  <a:cubicBezTo>
                    <a:pt x="50" y="117"/>
                    <a:pt x="50" y="117"/>
                    <a:pt x="50" y="117"/>
                  </a:cubicBezTo>
                  <a:cubicBezTo>
                    <a:pt x="56" y="123"/>
                    <a:pt x="65" y="123"/>
                    <a:pt x="70" y="118"/>
                  </a:cubicBezTo>
                  <a:cubicBezTo>
                    <a:pt x="115" y="76"/>
                    <a:pt x="115" y="76"/>
                    <a:pt x="115" y="76"/>
                  </a:cubicBezTo>
                  <a:cubicBezTo>
                    <a:pt x="120" y="71"/>
                    <a:pt x="121" y="62"/>
                    <a:pt x="115" y="56"/>
                  </a:cubicBezTo>
                  <a:cubicBezTo>
                    <a:pt x="70" y="7"/>
                    <a:pt x="70" y="7"/>
                    <a:pt x="70" y="7"/>
                  </a:cubicBezTo>
                  <a:cubicBezTo>
                    <a:pt x="65" y="1"/>
                    <a:pt x="56" y="0"/>
                    <a:pt x="50" y="6"/>
                  </a:cubicBezTo>
                  <a:lnTo>
                    <a:pt x="49"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4" name="Freeform 82">
              <a:extLst>
                <a:ext uri="{FF2B5EF4-FFF2-40B4-BE49-F238E27FC236}">
                  <a16:creationId xmlns="" xmlns:a16="http://schemas.microsoft.com/office/drawing/2014/main" id="{2D0B5F45-369B-4863-94F3-43B7640B574A}"/>
                </a:ext>
              </a:extLst>
            </p:cNvPr>
            <p:cNvSpPr>
              <a:spLocks/>
            </p:cNvSpPr>
            <p:nvPr/>
          </p:nvSpPr>
          <p:spPr bwMode="auto">
            <a:xfrm>
              <a:off x="20192416" y="6661225"/>
              <a:ext cx="160440" cy="161449"/>
            </a:xfrm>
            <a:custGeom>
              <a:avLst/>
              <a:gdLst>
                <a:gd name="T0" fmla="*/ 50 w 121"/>
                <a:gd name="T1" fmla="*/ 5 h 122"/>
                <a:gd name="T2" fmla="*/ 5 w 121"/>
                <a:gd name="T3" fmla="*/ 51 h 122"/>
                <a:gd name="T4" fmla="*/ 5 w 121"/>
                <a:gd name="T5" fmla="*/ 70 h 122"/>
                <a:gd name="T6" fmla="*/ 50 w 121"/>
                <a:gd name="T7" fmla="*/ 117 h 122"/>
                <a:gd name="T8" fmla="*/ 70 w 121"/>
                <a:gd name="T9" fmla="*/ 117 h 122"/>
                <a:gd name="T10" fmla="*/ 115 w 121"/>
                <a:gd name="T11" fmla="*/ 75 h 122"/>
                <a:gd name="T12" fmla="*/ 115 w 121"/>
                <a:gd name="T13" fmla="*/ 55 h 122"/>
                <a:gd name="T14" fmla="*/ 70 w 121"/>
                <a:gd name="T15" fmla="*/ 6 h 122"/>
                <a:gd name="T16" fmla="*/ 50 w 121"/>
                <a:gd name="T17"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22">
                  <a:moveTo>
                    <a:pt x="50" y="5"/>
                  </a:moveTo>
                  <a:cubicBezTo>
                    <a:pt x="5" y="51"/>
                    <a:pt x="5" y="51"/>
                    <a:pt x="5" y="51"/>
                  </a:cubicBezTo>
                  <a:cubicBezTo>
                    <a:pt x="0" y="56"/>
                    <a:pt x="0" y="65"/>
                    <a:pt x="5" y="70"/>
                  </a:cubicBezTo>
                  <a:cubicBezTo>
                    <a:pt x="50" y="117"/>
                    <a:pt x="50" y="117"/>
                    <a:pt x="50" y="117"/>
                  </a:cubicBezTo>
                  <a:cubicBezTo>
                    <a:pt x="56" y="122"/>
                    <a:pt x="65" y="122"/>
                    <a:pt x="70" y="117"/>
                  </a:cubicBezTo>
                  <a:cubicBezTo>
                    <a:pt x="115" y="75"/>
                    <a:pt x="115" y="75"/>
                    <a:pt x="115" y="75"/>
                  </a:cubicBezTo>
                  <a:cubicBezTo>
                    <a:pt x="120" y="70"/>
                    <a:pt x="121" y="61"/>
                    <a:pt x="115" y="55"/>
                  </a:cubicBezTo>
                  <a:cubicBezTo>
                    <a:pt x="70" y="6"/>
                    <a:pt x="70" y="6"/>
                    <a:pt x="70" y="6"/>
                  </a:cubicBezTo>
                  <a:cubicBezTo>
                    <a:pt x="65" y="0"/>
                    <a:pt x="56" y="0"/>
                    <a:pt x="50" y="5"/>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5" name="Freeform 83">
              <a:extLst>
                <a:ext uri="{FF2B5EF4-FFF2-40B4-BE49-F238E27FC236}">
                  <a16:creationId xmlns="" xmlns:a16="http://schemas.microsoft.com/office/drawing/2014/main" id="{1387E9B3-259D-4508-A5F2-54A51550D0FB}"/>
                </a:ext>
              </a:extLst>
            </p:cNvPr>
            <p:cNvSpPr>
              <a:spLocks/>
            </p:cNvSpPr>
            <p:nvPr/>
          </p:nvSpPr>
          <p:spPr bwMode="auto">
            <a:xfrm>
              <a:off x="20537512" y="6548211"/>
              <a:ext cx="160440" cy="161449"/>
            </a:xfrm>
            <a:custGeom>
              <a:avLst/>
              <a:gdLst>
                <a:gd name="T0" fmla="*/ 50 w 121"/>
                <a:gd name="T1" fmla="*/ 6 h 123"/>
                <a:gd name="T2" fmla="*/ 6 w 121"/>
                <a:gd name="T3" fmla="*/ 51 h 123"/>
                <a:gd name="T4" fmla="*/ 6 w 121"/>
                <a:gd name="T5" fmla="*/ 71 h 123"/>
                <a:gd name="T6" fmla="*/ 51 w 121"/>
                <a:gd name="T7" fmla="*/ 117 h 123"/>
                <a:gd name="T8" fmla="*/ 71 w 121"/>
                <a:gd name="T9" fmla="*/ 118 h 123"/>
                <a:gd name="T10" fmla="*/ 71 w 121"/>
                <a:gd name="T11" fmla="*/ 118 h 123"/>
                <a:gd name="T12" fmla="*/ 115 w 121"/>
                <a:gd name="T13" fmla="*/ 76 h 123"/>
                <a:gd name="T14" fmla="*/ 116 w 121"/>
                <a:gd name="T15" fmla="*/ 56 h 123"/>
                <a:gd name="T16" fmla="*/ 116 w 121"/>
                <a:gd name="T17" fmla="*/ 56 h 123"/>
                <a:gd name="T18" fmla="*/ 71 w 121"/>
                <a:gd name="T19" fmla="*/ 7 h 123"/>
                <a:gd name="T20" fmla="*/ 51 w 121"/>
                <a:gd name="T21" fmla="*/ 6 h 123"/>
                <a:gd name="T22" fmla="*/ 50 w 121"/>
                <a:gd name="T23"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3">
                  <a:moveTo>
                    <a:pt x="50" y="6"/>
                  </a:moveTo>
                  <a:cubicBezTo>
                    <a:pt x="6" y="51"/>
                    <a:pt x="6" y="51"/>
                    <a:pt x="6" y="51"/>
                  </a:cubicBezTo>
                  <a:cubicBezTo>
                    <a:pt x="0" y="57"/>
                    <a:pt x="0" y="66"/>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1"/>
                    <a:pt x="121" y="62"/>
                    <a:pt x="116" y="56"/>
                  </a:cubicBezTo>
                  <a:cubicBezTo>
                    <a:pt x="116" y="56"/>
                    <a:pt x="116" y="56"/>
                    <a:pt x="116" y="56"/>
                  </a:cubicBezTo>
                  <a:cubicBezTo>
                    <a:pt x="71" y="7"/>
                    <a:pt x="71" y="7"/>
                    <a:pt x="71" y="7"/>
                  </a:cubicBezTo>
                  <a:cubicBezTo>
                    <a:pt x="65" y="1"/>
                    <a:pt x="56" y="0"/>
                    <a:pt x="51" y="6"/>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6" name="Freeform 84">
              <a:extLst>
                <a:ext uri="{FF2B5EF4-FFF2-40B4-BE49-F238E27FC236}">
                  <a16:creationId xmlns="" xmlns:a16="http://schemas.microsoft.com/office/drawing/2014/main" id="{3FB458AE-67D6-4560-9160-38D5CEFF141A}"/>
                </a:ext>
              </a:extLst>
            </p:cNvPr>
            <p:cNvSpPr>
              <a:spLocks/>
            </p:cNvSpPr>
            <p:nvPr/>
          </p:nvSpPr>
          <p:spPr bwMode="auto">
            <a:xfrm>
              <a:off x="20653554" y="6665261"/>
              <a:ext cx="160440" cy="161449"/>
            </a:xfrm>
            <a:custGeom>
              <a:avLst/>
              <a:gdLst>
                <a:gd name="T0" fmla="*/ 50 w 121"/>
                <a:gd name="T1" fmla="*/ 6 h 122"/>
                <a:gd name="T2" fmla="*/ 6 w 121"/>
                <a:gd name="T3" fmla="*/ 50 h 122"/>
                <a:gd name="T4" fmla="*/ 6 w 121"/>
                <a:gd name="T5" fmla="*/ 70 h 122"/>
                <a:gd name="T6" fmla="*/ 51 w 121"/>
                <a:gd name="T7" fmla="*/ 117 h 122"/>
                <a:gd name="T8" fmla="*/ 71 w 121"/>
                <a:gd name="T9" fmla="*/ 117 h 122"/>
                <a:gd name="T10" fmla="*/ 71 w 121"/>
                <a:gd name="T11" fmla="*/ 117 h 122"/>
                <a:gd name="T12" fmla="*/ 115 w 121"/>
                <a:gd name="T13" fmla="*/ 75 h 122"/>
                <a:gd name="T14" fmla="*/ 116 w 121"/>
                <a:gd name="T15" fmla="*/ 55 h 122"/>
                <a:gd name="T16" fmla="*/ 71 w 121"/>
                <a:gd name="T17" fmla="*/ 6 h 122"/>
                <a:gd name="T18" fmla="*/ 51 w 121"/>
                <a:gd name="T19" fmla="*/ 5 h 122"/>
                <a:gd name="T20" fmla="*/ 50 w 121"/>
                <a:gd name="T21"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2">
                  <a:moveTo>
                    <a:pt x="50" y="6"/>
                  </a:moveTo>
                  <a:cubicBezTo>
                    <a:pt x="6" y="50"/>
                    <a:pt x="6" y="50"/>
                    <a:pt x="6" y="50"/>
                  </a:cubicBezTo>
                  <a:cubicBezTo>
                    <a:pt x="0" y="56"/>
                    <a:pt x="0" y="65"/>
                    <a:pt x="6" y="70"/>
                  </a:cubicBezTo>
                  <a:cubicBezTo>
                    <a:pt x="51" y="117"/>
                    <a:pt x="51" y="117"/>
                    <a:pt x="51" y="117"/>
                  </a:cubicBezTo>
                  <a:cubicBezTo>
                    <a:pt x="56" y="122"/>
                    <a:pt x="65" y="122"/>
                    <a:pt x="71" y="117"/>
                  </a:cubicBezTo>
                  <a:cubicBezTo>
                    <a:pt x="71" y="117"/>
                    <a:pt x="71" y="117"/>
                    <a:pt x="71" y="117"/>
                  </a:cubicBezTo>
                  <a:cubicBezTo>
                    <a:pt x="115" y="75"/>
                    <a:pt x="115" y="75"/>
                    <a:pt x="115" y="75"/>
                  </a:cubicBezTo>
                  <a:cubicBezTo>
                    <a:pt x="121" y="70"/>
                    <a:pt x="121" y="61"/>
                    <a:pt x="116" y="55"/>
                  </a:cubicBezTo>
                  <a:cubicBezTo>
                    <a:pt x="71" y="6"/>
                    <a:pt x="71" y="6"/>
                    <a:pt x="71" y="6"/>
                  </a:cubicBezTo>
                  <a:cubicBezTo>
                    <a:pt x="66" y="0"/>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7" name="Freeform 85">
              <a:extLst>
                <a:ext uri="{FF2B5EF4-FFF2-40B4-BE49-F238E27FC236}">
                  <a16:creationId xmlns="" xmlns:a16="http://schemas.microsoft.com/office/drawing/2014/main" id="{15002681-62D4-4458-BF86-B319816EF33B}"/>
                </a:ext>
              </a:extLst>
            </p:cNvPr>
            <p:cNvSpPr>
              <a:spLocks/>
            </p:cNvSpPr>
            <p:nvPr/>
          </p:nvSpPr>
          <p:spPr bwMode="auto">
            <a:xfrm>
              <a:off x="20767577" y="6777266"/>
              <a:ext cx="165485" cy="169521"/>
            </a:xfrm>
            <a:custGeom>
              <a:avLst/>
              <a:gdLst>
                <a:gd name="T0" fmla="*/ 58 w 125"/>
                <a:gd name="T1" fmla="*/ 3 h 128"/>
                <a:gd name="T2" fmla="*/ 3 w 125"/>
                <a:gd name="T3" fmla="*/ 59 h 128"/>
                <a:gd name="T4" fmla="*/ 3 w 125"/>
                <a:gd name="T5" fmla="*/ 68 h 128"/>
                <a:gd name="T6" fmla="*/ 58 w 125"/>
                <a:gd name="T7" fmla="*/ 125 h 128"/>
                <a:gd name="T8" fmla="*/ 67 w 125"/>
                <a:gd name="T9" fmla="*/ 125 h 128"/>
                <a:gd name="T10" fmla="*/ 122 w 125"/>
                <a:gd name="T11" fmla="*/ 73 h 128"/>
                <a:gd name="T12" fmla="*/ 123 w 125"/>
                <a:gd name="T13" fmla="*/ 64 h 128"/>
                <a:gd name="T14" fmla="*/ 67 w 125"/>
                <a:gd name="T15" fmla="*/ 3 h 128"/>
                <a:gd name="T16" fmla="*/ 58 w 125"/>
                <a:gd name="T17"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8">
                  <a:moveTo>
                    <a:pt x="58" y="3"/>
                  </a:moveTo>
                  <a:cubicBezTo>
                    <a:pt x="3" y="59"/>
                    <a:pt x="3" y="59"/>
                    <a:pt x="3" y="59"/>
                  </a:cubicBezTo>
                  <a:cubicBezTo>
                    <a:pt x="0" y="61"/>
                    <a:pt x="0" y="66"/>
                    <a:pt x="3" y="68"/>
                  </a:cubicBezTo>
                  <a:cubicBezTo>
                    <a:pt x="58" y="125"/>
                    <a:pt x="58" y="125"/>
                    <a:pt x="58" y="125"/>
                  </a:cubicBezTo>
                  <a:cubicBezTo>
                    <a:pt x="61" y="128"/>
                    <a:pt x="65" y="128"/>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8" name="Freeform 86">
              <a:extLst>
                <a:ext uri="{FF2B5EF4-FFF2-40B4-BE49-F238E27FC236}">
                  <a16:creationId xmlns="" xmlns:a16="http://schemas.microsoft.com/office/drawing/2014/main" id="{D85FD356-C8B9-47B3-8B45-641E170C8225}"/>
                </a:ext>
              </a:extLst>
            </p:cNvPr>
            <p:cNvSpPr>
              <a:spLocks/>
            </p:cNvSpPr>
            <p:nvPr/>
          </p:nvSpPr>
          <p:spPr bwMode="auto">
            <a:xfrm>
              <a:off x="20870501" y="6880190"/>
              <a:ext cx="165485" cy="169521"/>
            </a:xfrm>
            <a:custGeom>
              <a:avLst/>
              <a:gdLst>
                <a:gd name="T0" fmla="*/ 58 w 125"/>
                <a:gd name="T1" fmla="*/ 3 h 128"/>
                <a:gd name="T2" fmla="*/ 3 w 125"/>
                <a:gd name="T3" fmla="*/ 59 h 128"/>
                <a:gd name="T4" fmla="*/ 3 w 125"/>
                <a:gd name="T5" fmla="*/ 68 h 128"/>
                <a:gd name="T6" fmla="*/ 58 w 125"/>
                <a:gd name="T7" fmla="*/ 125 h 128"/>
                <a:gd name="T8" fmla="*/ 67 w 125"/>
                <a:gd name="T9" fmla="*/ 125 h 128"/>
                <a:gd name="T10" fmla="*/ 122 w 125"/>
                <a:gd name="T11" fmla="*/ 73 h 128"/>
                <a:gd name="T12" fmla="*/ 123 w 125"/>
                <a:gd name="T13" fmla="*/ 64 h 128"/>
                <a:gd name="T14" fmla="*/ 67 w 125"/>
                <a:gd name="T15" fmla="*/ 3 h 128"/>
                <a:gd name="T16" fmla="*/ 58 w 125"/>
                <a:gd name="T17"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8">
                  <a:moveTo>
                    <a:pt x="58" y="3"/>
                  </a:moveTo>
                  <a:cubicBezTo>
                    <a:pt x="3" y="59"/>
                    <a:pt x="3" y="59"/>
                    <a:pt x="3" y="59"/>
                  </a:cubicBezTo>
                  <a:cubicBezTo>
                    <a:pt x="0" y="61"/>
                    <a:pt x="0" y="66"/>
                    <a:pt x="3" y="68"/>
                  </a:cubicBezTo>
                  <a:cubicBezTo>
                    <a:pt x="58" y="125"/>
                    <a:pt x="58" y="125"/>
                    <a:pt x="58" y="125"/>
                  </a:cubicBezTo>
                  <a:cubicBezTo>
                    <a:pt x="61" y="128"/>
                    <a:pt x="65" y="128"/>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99" name="Freeform 87">
              <a:extLst>
                <a:ext uri="{FF2B5EF4-FFF2-40B4-BE49-F238E27FC236}">
                  <a16:creationId xmlns="" xmlns:a16="http://schemas.microsoft.com/office/drawing/2014/main" id="{AA3EC488-FA4E-49FA-B489-D9052210F4F6}"/>
                </a:ext>
              </a:extLst>
            </p:cNvPr>
            <p:cNvSpPr>
              <a:spLocks/>
            </p:cNvSpPr>
            <p:nvPr/>
          </p:nvSpPr>
          <p:spPr bwMode="auto">
            <a:xfrm>
              <a:off x="20985533" y="6996231"/>
              <a:ext cx="166494" cy="167503"/>
            </a:xfrm>
            <a:custGeom>
              <a:avLst/>
              <a:gdLst>
                <a:gd name="T0" fmla="*/ 58 w 126"/>
                <a:gd name="T1" fmla="*/ 2 h 127"/>
                <a:gd name="T2" fmla="*/ 3 w 126"/>
                <a:gd name="T3" fmla="*/ 58 h 127"/>
                <a:gd name="T4" fmla="*/ 3 w 126"/>
                <a:gd name="T5" fmla="*/ 67 h 127"/>
                <a:gd name="T6" fmla="*/ 58 w 126"/>
                <a:gd name="T7" fmla="*/ 124 h 127"/>
                <a:gd name="T8" fmla="*/ 68 w 126"/>
                <a:gd name="T9" fmla="*/ 124 h 127"/>
                <a:gd name="T10" fmla="*/ 123 w 126"/>
                <a:gd name="T11" fmla="*/ 72 h 127"/>
                <a:gd name="T12" fmla="*/ 123 w 126"/>
                <a:gd name="T13" fmla="*/ 63 h 127"/>
                <a:gd name="T14" fmla="*/ 68 w 126"/>
                <a:gd name="T15" fmla="*/ 3 h 127"/>
                <a:gd name="T16" fmla="*/ 58 w 126"/>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27">
                  <a:moveTo>
                    <a:pt x="58" y="2"/>
                  </a:moveTo>
                  <a:cubicBezTo>
                    <a:pt x="3" y="58"/>
                    <a:pt x="3" y="58"/>
                    <a:pt x="3" y="58"/>
                  </a:cubicBezTo>
                  <a:cubicBezTo>
                    <a:pt x="0" y="61"/>
                    <a:pt x="0" y="65"/>
                    <a:pt x="3" y="67"/>
                  </a:cubicBezTo>
                  <a:cubicBezTo>
                    <a:pt x="58" y="124"/>
                    <a:pt x="58" y="124"/>
                    <a:pt x="58" y="124"/>
                  </a:cubicBezTo>
                  <a:cubicBezTo>
                    <a:pt x="61" y="127"/>
                    <a:pt x="65" y="127"/>
                    <a:pt x="68" y="124"/>
                  </a:cubicBezTo>
                  <a:cubicBezTo>
                    <a:pt x="123" y="72"/>
                    <a:pt x="123" y="72"/>
                    <a:pt x="123" y="72"/>
                  </a:cubicBezTo>
                  <a:cubicBezTo>
                    <a:pt x="125" y="70"/>
                    <a:pt x="126" y="66"/>
                    <a:pt x="123" y="63"/>
                  </a:cubicBezTo>
                  <a:cubicBezTo>
                    <a:pt x="68" y="3"/>
                    <a:pt x="68" y="3"/>
                    <a:pt x="68" y="3"/>
                  </a:cubicBezTo>
                  <a:cubicBezTo>
                    <a:pt x="65" y="0"/>
                    <a:pt x="61"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0" name="Freeform 88">
              <a:extLst>
                <a:ext uri="{FF2B5EF4-FFF2-40B4-BE49-F238E27FC236}">
                  <a16:creationId xmlns="" xmlns:a16="http://schemas.microsoft.com/office/drawing/2014/main" id="{D6393F36-CF4A-486C-9281-38C229E8C32A}"/>
                </a:ext>
              </a:extLst>
            </p:cNvPr>
            <p:cNvSpPr>
              <a:spLocks/>
            </p:cNvSpPr>
            <p:nvPr/>
          </p:nvSpPr>
          <p:spPr bwMode="auto">
            <a:xfrm>
              <a:off x="21097538" y="7107227"/>
              <a:ext cx="165485" cy="167503"/>
            </a:xfrm>
            <a:custGeom>
              <a:avLst/>
              <a:gdLst>
                <a:gd name="T0" fmla="*/ 58 w 125"/>
                <a:gd name="T1" fmla="*/ 3 h 127"/>
                <a:gd name="T2" fmla="*/ 3 w 125"/>
                <a:gd name="T3" fmla="*/ 59 h 127"/>
                <a:gd name="T4" fmla="*/ 3 w 125"/>
                <a:gd name="T5" fmla="*/ 68 h 127"/>
                <a:gd name="T6" fmla="*/ 58 w 125"/>
                <a:gd name="T7" fmla="*/ 125 h 127"/>
                <a:gd name="T8" fmla="*/ 67 w 125"/>
                <a:gd name="T9" fmla="*/ 125 h 127"/>
                <a:gd name="T10" fmla="*/ 122 w 125"/>
                <a:gd name="T11" fmla="*/ 73 h 127"/>
                <a:gd name="T12" fmla="*/ 123 w 125"/>
                <a:gd name="T13" fmla="*/ 64 h 127"/>
                <a:gd name="T14" fmla="*/ 67 w 125"/>
                <a:gd name="T15" fmla="*/ 3 h 127"/>
                <a:gd name="T16" fmla="*/ 58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3"/>
                  </a:moveTo>
                  <a:cubicBezTo>
                    <a:pt x="3" y="59"/>
                    <a:pt x="3" y="59"/>
                    <a:pt x="3" y="59"/>
                  </a:cubicBezTo>
                  <a:cubicBezTo>
                    <a:pt x="0" y="61"/>
                    <a:pt x="0" y="66"/>
                    <a:pt x="3" y="68"/>
                  </a:cubicBezTo>
                  <a:cubicBezTo>
                    <a:pt x="58" y="125"/>
                    <a:pt x="58" y="125"/>
                    <a:pt x="58" y="125"/>
                  </a:cubicBezTo>
                  <a:cubicBezTo>
                    <a:pt x="61" y="127"/>
                    <a:pt x="65" y="127"/>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1" name="Freeform 89">
              <a:extLst>
                <a:ext uri="{FF2B5EF4-FFF2-40B4-BE49-F238E27FC236}">
                  <a16:creationId xmlns="" xmlns:a16="http://schemas.microsoft.com/office/drawing/2014/main" id="{4BA395ED-2438-4E5F-8B22-38C4D210D4BD}"/>
                </a:ext>
              </a:extLst>
            </p:cNvPr>
            <p:cNvSpPr>
              <a:spLocks/>
            </p:cNvSpPr>
            <p:nvPr/>
          </p:nvSpPr>
          <p:spPr bwMode="auto">
            <a:xfrm>
              <a:off x="20194434" y="6426115"/>
              <a:ext cx="159431" cy="162458"/>
            </a:xfrm>
            <a:custGeom>
              <a:avLst/>
              <a:gdLst>
                <a:gd name="T0" fmla="*/ 50 w 121"/>
                <a:gd name="T1" fmla="*/ 6 h 123"/>
                <a:gd name="T2" fmla="*/ 6 w 121"/>
                <a:gd name="T3" fmla="*/ 51 h 123"/>
                <a:gd name="T4" fmla="*/ 6 w 121"/>
                <a:gd name="T5" fmla="*/ 71 h 123"/>
                <a:gd name="T6" fmla="*/ 51 w 121"/>
                <a:gd name="T7" fmla="*/ 117 h 123"/>
                <a:gd name="T8" fmla="*/ 71 w 121"/>
                <a:gd name="T9" fmla="*/ 117 h 123"/>
                <a:gd name="T10" fmla="*/ 71 w 121"/>
                <a:gd name="T11" fmla="*/ 117 h 123"/>
                <a:gd name="T12" fmla="*/ 115 w 121"/>
                <a:gd name="T13" fmla="*/ 76 h 123"/>
                <a:gd name="T14" fmla="*/ 116 w 121"/>
                <a:gd name="T15" fmla="*/ 56 h 123"/>
                <a:gd name="T16" fmla="*/ 70 w 121"/>
                <a:gd name="T17" fmla="*/ 6 h 123"/>
                <a:gd name="T18" fmla="*/ 51 w 121"/>
                <a:gd name="T19" fmla="*/ 5 h 123"/>
                <a:gd name="T20" fmla="*/ 50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50" y="6"/>
                  </a:moveTo>
                  <a:cubicBezTo>
                    <a:pt x="6" y="51"/>
                    <a:pt x="6" y="51"/>
                    <a:pt x="6" y="51"/>
                  </a:cubicBezTo>
                  <a:cubicBezTo>
                    <a:pt x="0" y="56"/>
                    <a:pt x="0" y="65"/>
                    <a:pt x="6" y="71"/>
                  </a:cubicBezTo>
                  <a:cubicBezTo>
                    <a:pt x="51" y="117"/>
                    <a:pt x="51" y="117"/>
                    <a:pt x="51" y="117"/>
                  </a:cubicBezTo>
                  <a:cubicBezTo>
                    <a:pt x="56" y="123"/>
                    <a:pt x="65" y="123"/>
                    <a:pt x="71" y="117"/>
                  </a:cubicBezTo>
                  <a:cubicBezTo>
                    <a:pt x="71" y="117"/>
                    <a:pt x="71" y="117"/>
                    <a:pt x="71" y="117"/>
                  </a:cubicBezTo>
                  <a:cubicBezTo>
                    <a:pt x="115" y="76"/>
                    <a:pt x="115" y="76"/>
                    <a:pt x="115" y="76"/>
                  </a:cubicBezTo>
                  <a:cubicBezTo>
                    <a:pt x="121" y="70"/>
                    <a:pt x="121" y="61"/>
                    <a:pt x="116" y="56"/>
                  </a:cubicBezTo>
                  <a:cubicBezTo>
                    <a:pt x="70" y="6"/>
                    <a:pt x="70" y="6"/>
                    <a:pt x="70" y="6"/>
                  </a:cubicBezTo>
                  <a:cubicBezTo>
                    <a:pt x="65" y="1"/>
                    <a:pt x="56"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2" name="Freeform 90">
              <a:extLst>
                <a:ext uri="{FF2B5EF4-FFF2-40B4-BE49-F238E27FC236}">
                  <a16:creationId xmlns="" xmlns:a16="http://schemas.microsoft.com/office/drawing/2014/main" id="{D404D381-8135-4797-86B1-45EFB35949FF}"/>
                </a:ext>
              </a:extLst>
            </p:cNvPr>
            <p:cNvSpPr>
              <a:spLocks/>
            </p:cNvSpPr>
            <p:nvPr/>
          </p:nvSpPr>
          <p:spPr bwMode="auto">
            <a:xfrm>
              <a:off x="20310475" y="6542156"/>
              <a:ext cx="159431" cy="162458"/>
            </a:xfrm>
            <a:custGeom>
              <a:avLst/>
              <a:gdLst>
                <a:gd name="T0" fmla="*/ 50 w 121"/>
                <a:gd name="T1" fmla="*/ 6 h 123"/>
                <a:gd name="T2" fmla="*/ 6 w 121"/>
                <a:gd name="T3" fmla="*/ 51 h 123"/>
                <a:gd name="T4" fmla="*/ 6 w 121"/>
                <a:gd name="T5" fmla="*/ 71 h 123"/>
                <a:gd name="T6" fmla="*/ 6 w 121"/>
                <a:gd name="T7" fmla="*/ 71 h 123"/>
                <a:gd name="T8" fmla="*/ 51 w 121"/>
                <a:gd name="T9" fmla="*/ 117 h 123"/>
                <a:gd name="T10" fmla="*/ 71 w 121"/>
                <a:gd name="T11" fmla="*/ 118 h 123"/>
                <a:gd name="T12" fmla="*/ 71 w 121"/>
                <a:gd name="T13" fmla="*/ 118 h 123"/>
                <a:gd name="T14" fmla="*/ 115 w 121"/>
                <a:gd name="T15" fmla="*/ 76 h 123"/>
                <a:gd name="T16" fmla="*/ 116 w 121"/>
                <a:gd name="T17" fmla="*/ 56 h 123"/>
                <a:gd name="T18" fmla="*/ 71 w 121"/>
                <a:gd name="T19" fmla="*/ 7 h 123"/>
                <a:gd name="T20" fmla="*/ 51 w 121"/>
                <a:gd name="T21" fmla="*/ 5 h 123"/>
                <a:gd name="T22" fmla="*/ 50 w 121"/>
                <a:gd name="T23"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3">
                  <a:moveTo>
                    <a:pt x="50" y="6"/>
                  </a:moveTo>
                  <a:cubicBezTo>
                    <a:pt x="6" y="51"/>
                    <a:pt x="6" y="51"/>
                    <a:pt x="6" y="51"/>
                  </a:cubicBezTo>
                  <a:cubicBezTo>
                    <a:pt x="0" y="56"/>
                    <a:pt x="0" y="65"/>
                    <a:pt x="6" y="71"/>
                  </a:cubicBezTo>
                  <a:cubicBezTo>
                    <a:pt x="6" y="71"/>
                    <a:pt x="6" y="71"/>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1"/>
                    <a:pt x="121" y="62"/>
                    <a:pt x="116" y="56"/>
                  </a:cubicBezTo>
                  <a:cubicBezTo>
                    <a:pt x="71" y="7"/>
                    <a:pt x="71" y="7"/>
                    <a:pt x="71" y="7"/>
                  </a:cubicBezTo>
                  <a:cubicBezTo>
                    <a:pt x="66" y="1"/>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3" name="Freeform 91">
              <a:extLst>
                <a:ext uri="{FF2B5EF4-FFF2-40B4-BE49-F238E27FC236}">
                  <a16:creationId xmlns="" xmlns:a16="http://schemas.microsoft.com/office/drawing/2014/main" id="{5F5BE005-6B3F-4942-A053-7F6554937D18}"/>
                </a:ext>
              </a:extLst>
            </p:cNvPr>
            <p:cNvSpPr>
              <a:spLocks/>
            </p:cNvSpPr>
            <p:nvPr/>
          </p:nvSpPr>
          <p:spPr bwMode="auto">
            <a:xfrm>
              <a:off x="20426516" y="6658198"/>
              <a:ext cx="160440" cy="162458"/>
            </a:xfrm>
            <a:custGeom>
              <a:avLst/>
              <a:gdLst>
                <a:gd name="T0" fmla="*/ 50 w 121"/>
                <a:gd name="T1" fmla="*/ 6 h 123"/>
                <a:gd name="T2" fmla="*/ 6 w 121"/>
                <a:gd name="T3" fmla="*/ 51 h 123"/>
                <a:gd name="T4" fmla="*/ 6 w 121"/>
                <a:gd name="T5" fmla="*/ 71 h 123"/>
                <a:gd name="T6" fmla="*/ 51 w 121"/>
                <a:gd name="T7" fmla="*/ 117 h 123"/>
                <a:gd name="T8" fmla="*/ 71 w 121"/>
                <a:gd name="T9" fmla="*/ 118 h 123"/>
                <a:gd name="T10" fmla="*/ 71 w 121"/>
                <a:gd name="T11" fmla="*/ 118 h 123"/>
                <a:gd name="T12" fmla="*/ 115 w 121"/>
                <a:gd name="T13" fmla="*/ 76 h 123"/>
                <a:gd name="T14" fmla="*/ 116 w 121"/>
                <a:gd name="T15" fmla="*/ 56 h 123"/>
                <a:gd name="T16" fmla="*/ 71 w 121"/>
                <a:gd name="T17" fmla="*/ 6 h 123"/>
                <a:gd name="T18" fmla="*/ 51 w 121"/>
                <a:gd name="T19" fmla="*/ 5 h 123"/>
                <a:gd name="T20" fmla="*/ 50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50" y="6"/>
                  </a:moveTo>
                  <a:cubicBezTo>
                    <a:pt x="6" y="51"/>
                    <a:pt x="6" y="51"/>
                    <a:pt x="6" y="51"/>
                  </a:cubicBezTo>
                  <a:cubicBezTo>
                    <a:pt x="0" y="57"/>
                    <a:pt x="0" y="65"/>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0"/>
                    <a:pt x="121" y="61"/>
                    <a:pt x="116" y="56"/>
                  </a:cubicBezTo>
                  <a:cubicBezTo>
                    <a:pt x="71" y="6"/>
                    <a:pt x="71" y="6"/>
                    <a:pt x="71" y="6"/>
                  </a:cubicBezTo>
                  <a:cubicBezTo>
                    <a:pt x="66" y="1"/>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4" name="Freeform 92">
              <a:extLst>
                <a:ext uri="{FF2B5EF4-FFF2-40B4-BE49-F238E27FC236}">
                  <a16:creationId xmlns="" xmlns:a16="http://schemas.microsoft.com/office/drawing/2014/main" id="{F061A632-268F-4F0C-BDC3-081B67BDBD86}"/>
                </a:ext>
              </a:extLst>
            </p:cNvPr>
            <p:cNvSpPr>
              <a:spLocks/>
            </p:cNvSpPr>
            <p:nvPr/>
          </p:nvSpPr>
          <p:spPr bwMode="auto">
            <a:xfrm>
              <a:off x="20542558" y="6774239"/>
              <a:ext cx="160440" cy="162458"/>
            </a:xfrm>
            <a:custGeom>
              <a:avLst/>
              <a:gdLst>
                <a:gd name="T0" fmla="*/ 50 w 121"/>
                <a:gd name="T1" fmla="*/ 6 h 123"/>
                <a:gd name="T2" fmla="*/ 6 w 121"/>
                <a:gd name="T3" fmla="*/ 51 h 123"/>
                <a:gd name="T4" fmla="*/ 6 w 121"/>
                <a:gd name="T5" fmla="*/ 71 h 123"/>
                <a:gd name="T6" fmla="*/ 6 w 121"/>
                <a:gd name="T7" fmla="*/ 71 h 123"/>
                <a:gd name="T8" fmla="*/ 51 w 121"/>
                <a:gd name="T9" fmla="*/ 117 h 123"/>
                <a:gd name="T10" fmla="*/ 71 w 121"/>
                <a:gd name="T11" fmla="*/ 118 h 123"/>
                <a:gd name="T12" fmla="*/ 71 w 121"/>
                <a:gd name="T13" fmla="*/ 118 h 123"/>
                <a:gd name="T14" fmla="*/ 115 w 121"/>
                <a:gd name="T15" fmla="*/ 76 h 123"/>
                <a:gd name="T16" fmla="*/ 116 w 121"/>
                <a:gd name="T17" fmla="*/ 56 h 123"/>
                <a:gd name="T18" fmla="*/ 71 w 121"/>
                <a:gd name="T19" fmla="*/ 7 h 123"/>
                <a:gd name="T20" fmla="*/ 51 w 121"/>
                <a:gd name="T21" fmla="*/ 6 h 123"/>
                <a:gd name="T22" fmla="*/ 50 w 121"/>
                <a:gd name="T23"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3">
                  <a:moveTo>
                    <a:pt x="50" y="6"/>
                  </a:moveTo>
                  <a:cubicBezTo>
                    <a:pt x="6" y="51"/>
                    <a:pt x="6" y="51"/>
                    <a:pt x="6" y="51"/>
                  </a:cubicBezTo>
                  <a:cubicBezTo>
                    <a:pt x="0" y="57"/>
                    <a:pt x="0" y="66"/>
                    <a:pt x="6" y="71"/>
                  </a:cubicBezTo>
                  <a:cubicBezTo>
                    <a:pt x="6" y="71"/>
                    <a:pt x="6" y="71"/>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1"/>
                    <a:pt x="121" y="62"/>
                    <a:pt x="116" y="56"/>
                  </a:cubicBezTo>
                  <a:cubicBezTo>
                    <a:pt x="71" y="7"/>
                    <a:pt x="71" y="7"/>
                    <a:pt x="71" y="7"/>
                  </a:cubicBezTo>
                  <a:cubicBezTo>
                    <a:pt x="66" y="1"/>
                    <a:pt x="57" y="0"/>
                    <a:pt x="51" y="6"/>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5" name="Freeform 93">
              <a:extLst>
                <a:ext uri="{FF2B5EF4-FFF2-40B4-BE49-F238E27FC236}">
                  <a16:creationId xmlns="" xmlns:a16="http://schemas.microsoft.com/office/drawing/2014/main" id="{A3BA3EBF-24B1-4BFA-A2E1-FAB5AD6501F9}"/>
                </a:ext>
              </a:extLst>
            </p:cNvPr>
            <p:cNvSpPr>
              <a:spLocks/>
            </p:cNvSpPr>
            <p:nvPr/>
          </p:nvSpPr>
          <p:spPr bwMode="auto">
            <a:xfrm>
              <a:off x="20656581" y="6888262"/>
              <a:ext cx="165485" cy="167503"/>
            </a:xfrm>
            <a:custGeom>
              <a:avLst/>
              <a:gdLst>
                <a:gd name="T0" fmla="*/ 58 w 125"/>
                <a:gd name="T1" fmla="*/ 3 h 127"/>
                <a:gd name="T2" fmla="*/ 3 w 125"/>
                <a:gd name="T3" fmla="*/ 59 h 127"/>
                <a:gd name="T4" fmla="*/ 3 w 125"/>
                <a:gd name="T5" fmla="*/ 68 h 127"/>
                <a:gd name="T6" fmla="*/ 58 w 125"/>
                <a:gd name="T7" fmla="*/ 125 h 127"/>
                <a:gd name="T8" fmla="*/ 68 w 125"/>
                <a:gd name="T9" fmla="*/ 125 h 127"/>
                <a:gd name="T10" fmla="*/ 123 w 125"/>
                <a:gd name="T11" fmla="*/ 73 h 127"/>
                <a:gd name="T12" fmla="*/ 123 w 125"/>
                <a:gd name="T13" fmla="*/ 64 h 127"/>
                <a:gd name="T14" fmla="*/ 68 w 125"/>
                <a:gd name="T15" fmla="*/ 3 h 127"/>
                <a:gd name="T16" fmla="*/ 58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3"/>
                  </a:moveTo>
                  <a:cubicBezTo>
                    <a:pt x="3" y="59"/>
                    <a:pt x="3" y="59"/>
                    <a:pt x="3" y="59"/>
                  </a:cubicBezTo>
                  <a:cubicBezTo>
                    <a:pt x="0" y="61"/>
                    <a:pt x="0" y="65"/>
                    <a:pt x="3" y="68"/>
                  </a:cubicBezTo>
                  <a:cubicBezTo>
                    <a:pt x="58" y="125"/>
                    <a:pt x="58" y="125"/>
                    <a:pt x="58" y="125"/>
                  </a:cubicBezTo>
                  <a:cubicBezTo>
                    <a:pt x="61" y="127"/>
                    <a:pt x="65" y="127"/>
                    <a:pt x="68" y="125"/>
                  </a:cubicBezTo>
                  <a:cubicBezTo>
                    <a:pt x="123" y="73"/>
                    <a:pt x="123" y="73"/>
                    <a:pt x="123" y="73"/>
                  </a:cubicBezTo>
                  <a:cubicBezTo>
                    <a:pt x="125" y="70"/>
                    <a:pt x="125" y="66"/>
                    <a:pt x="123" y="64"/>
                  </a:cubicBezTo>
                  <a:cubicBezTo>
                    <a:pt x="68" y="3"/>
                    <a:pt x="68" y="3"/>
                    <a:pt x="68"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6" name="Freeform 94">
              <a:extLst>
                <a:ext uri="{FF2B5EF4-FFF2-40B4-BE49-F238E27FC236}">
                  <a16:creationId xmlns="" xmlns:a16="http://schemas.microsoft.com/office/drawing/2014/main" id="{D32525DC-2264-406D-802D-09B2CAA47B43}"/>
                </a:ext>
              </a:extLst>
            </p:cNvPr>
            <p:cNvSpPr>
              <a:spLocks/>
            </p:cNvSpPr>
            <p:nvPr/>
          </p:nvSpPr>
          <p:spPr bwMode="auto">
            <a:xfrm>
              <a:off x="20759505" y="6991186"/>
              <a:ext cx="165485" cy="167503"/>
            </a:xfrm>
            <a:custGeom>
              <a:avLst/>
              <a:gdLst>
                <a:gd name="T0" fmla="*/ 58 w 125"/>
                <a:gd name="T1" fmla="*/ 3 h 127"/>
                <a:gd name="T2" fmla="*/ 3 w 125"/>
                <a:gd name="T3" fmla="*/ 59 h 127"/>
                <a:gd name="T4" fmla="*/ 3 w 125"/>
                <a:gd name="T5" fmla="*/ 68 h 127"/>
                <a:gd name="T6" fmla="*/ 58 w 125"/>
                <a:gd name="T7" fmla="*/ 125 h 127"/>
                <a:gd name="T8" fmla="*/ 68 w 125"/>
                <a:gd name="T9" fmla="*/ 125 h 127"/>
                <a:gd name="T10" fmla="*/ 123 w 125"/>
                <a:gd name="T11" fmla="*/ 73 h 127"/>
                <a:gd name="T12" fmla="*/ 123 w 125"/>
                <a:gd name="T13" fmla="*/ 63 h 127"/>
                <a:gd name="T14" fmla="*/ 68 w 125"/>
                <a:gd name="T15" fmla="*/ 3 h 127"/>
                <a:gd name="T16" fmla="*/ 58 w 125"/>
                <a:gd name="T17" fmla="*/ 2 h 127"/>
                <a:gd name="T18" fmla="*/ 58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8" y="3"/>
                  </a:moveTo>
                  <a:cubicBezTo>
                    <a:pt x="3" y="59"/>
                    <a:pt x="3" y="59"/>
                    <a:pt x="3" y="59"/>
                  </a:cubicBezTo>
                  <a:cubicBezTo>
                    <a:pt x="0" y="61"/>
                    <a:pt x="0" y="65"/>
                    <a:pt x="3" y="68"/>
                  </a:cubicBezTo>
                  <a:cubicBezTo>
                    <a:pt x="58" y="125"/>
                    <a:pt x="58" y="125"/>
                    <a:pt x="58" y="125"/>
                  </a:cubicBezTo>
                  <a:cubicBezTo>
                    <a:pt x="61" y="127"/>
                    <a:pt x="65" y="127"/>
                    <a:pt x="68" y="125"/>
                  </a:cubicBezTo>
                  <a:cubicBezTo>
                    <a:pt x="123" y="73"/>
                    <a:pt x="123" y="73"/>
                    <a:pt x="123" y="73"/>
                  </a:cubicBezTo>
                  <a:cubicBezTo>
                    <a:pt x="125" y="70"/>
                    <a:pt x="125" y="66"/>
                    <a:pt x="123" y="63"/>
                  </a:cubicBezTo>
                  <a:cubicBezTo>
                    <a:pt x="68" y="3"/>
                    <a:pt x="68" y="3"/>
                    <a:pt x="68" y="3"/>
                  </a:cubicBezTo>
                  <a:cubicBezTo>
                    <a:pt x="65" y="0"/>
                    <a:pt x="61" y="0"/>
                    <a:pt x="58" y="2"/>
                  </a:cubicBezTo>
                  <a:lnTo>
                    <a:pt x="58"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7" name="Freeform 95">
              <a:extLst>
                <a:ext uri="{FF2B5EF4-FFF2-40B4-BE49-F238E27FC236}">
                  <a16:creationId xmlns="" xmlns:a16="http://schemas.microsoft.com/office/drawing/2014/main" id="{A3BE3789-904B-4AD6-A1E2-AD451AD54706}"/>
                </a:ext>
              </a:extLst>
            </p:cNvPr>
            <p:cNvSpPr>
              <a:spLocks/>
            </p:cNvSpPr>
            <p:nvPr/>
          </p:nvSpPr>
          <p:spPr bwMode="auto">
            <a:xfrm>
              <a:off x="20875546" y="7106218"/>
              <a:ext cx="165485" cy="168512"/>
            </a:xfrm>
            <a:custGeom>
              <a:avLst/>
              <a:gdLst>
                <a:gd name="T0" fmla="*/ 57 w 125"/>
                <a:gd name="T1" fmla="*/ 3 h 128"/>
                <a:gd name="T2" fmla="*/ 2 w 125"/>
                <a:gd name="T3" fmla="*/ 59 h 128"/>
                <a:gd name="T4" fmla="*/ 2 w 125"/>
                <a:gd name="T5" fmla="*/ 68 h 128"/>
                <a:gd name="T6" fmla="*/ 58 w 125"/>
                <a:gd name="T7" fmla="*/ 125 h 128"/>
                <a:gd name="T8" fmla="*/ 67 w 125"/>
                <a:gd name="T9" fmla="*/ 125 h 128"/>
                <a:gd name="T10" fmla="*/ 122 w 125"/>
                <a:gd name="T11" fmla="*/ 73 h 128"/>
                <a:gd name="T12" fmla="*/ 122 w 125"/>
                <a:gd name="T13" fmla="*/ 64 h 128"/>
                <a:gd name="T14" fmla="*/ 67 w 125"/>
                <a:gd name="T15" fmla="*/ 3 h 128"/>
                <a:gd name="T16" fmla="*/ 58 w 125"/>
                <a:gd name="T17" fmla="*/ 3 h 128"/>
                <a:gd name="T18" fmla="*/ 57 w 125"/>
                <a:gd name="T1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8">
                  <a:moveTo>
                    <a:pt x="57" y="3"/>
                  </a:moveTo>
                  <a:cubicBezTo>
                    <a:pt x="2" y="59"/>
                    <a:pt x="2" y="59"/>
                    <a:pt x="2" y="59"/>
                  </a:cubicBezTo>
                  <a:cubicBezTo>
                    <a:pt x="0" y="62"/>
                    <a:pt x="0" y="66"/>
                    <a:pt x="2" y="68"/>
                  </a:cubicBezTo>
                  <a:cubicBezTo>
                    <a:pt x="58" y="125"/>
                    <a:pt x="58" y="125"/>
                    <a:pt x="58" y="125"/>
                  </a:cubicBezTo>
                  <a:cubicBezTo>
                    <a:pt x="60" y="128"/>
                    <a:pt x="64" y="128"/>
                    <a:pt x="67" y="125"/>
                  </a:cubicBezTo>
                  <a:cubicBezTo>
                    <a:pt x="122" y="73"/>
                    <a:pt x="122" y="73"/>
                    <a:pt x="122" y="73"/>
                  </a:cubicBezTo>
                  <a:cubicBezTo>
                    <a:pt x="125" y="71"/>
                    <a:pt x="125" y="67"/>
                    <a:pt x="122" y="64"/>
                  </a:cubicBezTo>
                  <a:cubicBezTo>
                    <a:pt x="67" y="3"/>
                    <a:pt x="67" y="3"/>
                    <a:pt x="67" y="3"/>
                  </a:cubicBezTo>
                  <a:cubicBezTo>
                    <a:pt x="64" y="1"/>
                    <a:pt x="60" y="0"/>
                    <a:pt x="58" y="3"/>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8" name="Freeform 96">
              <a:extLst>
                <a:ext uri="{FF2B5EF4-FFF2-40B4-BE49-F238E27FC236}">
                  <a16:creationId xmlns="" xmlns:a16="http://schemas.microsoft.com/office/drawing/2014/main" id="{D56AB413-24A4-4858-AEC9-95B1B2F1066C}"/>
                </a:ext>
              </a:extLst>
            </p:cNvPr>
            <p:cNvSpPr>
              <a:spLocks/>
            </p:cNvSpPr>
            <p:nvPr/>
          </p:nvSpPr>
          <p:spPr bwMode="auto">
            <a:xfrm>
              <a:off x="20986542" y="7218223"/>
              <a:ext cx="165485" cy="167503"/>
            </a:xfrm>
            <a:custGeom>
              <a:avLst/>
              <a:gdLst>
                <a:gd name="T0" fmla="*/ 58 w 125"/>
                <a:gd name="T1" fmla="*/ 3 h 127"/>
                <a:gd name="T2" fmla="*/ 3 w 125"/>
                <a:gd name="T3" fmla="*/ 59 h 127"/>
                <a:gd name="T4" fmla="*/ 3 w 125"/>
                <a:gd name="T5" fmla="*/ 68 h 127"/>
                <a:gd name="T6" fmla="*/ 58 w 125"/>
                <a:gd name="T7" fmla="*/ 125 h 127"/>
                <a:gd name="T8" fmla="*/ 68 w 125"/>
                <a:gd name="T9" fmla="*/ 125 h 127"/>
                <a:gd name="T10" fmla="*/ 123 w 125"/>
                <a:gd name="T11" fmla="*/ 73 h 127"/>
                <a:gd name="T12" fmla="*/ 123 w 125"/>
                <a:gd name="T13" fmla="*/ 63 h 127"/>
                <a:gd name="T14" fmla="*/ 68 w 125"/>
                <a:gd name="T15" fmla="*/ 3 h 127"/>
                <a:gd name="T16" fmla="*/ 58 w 125"/>
                <a:gd name="T17" fmla="*/ 2 h 127"/>
                <a:gd name="T18" fmla="*/ 58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8" y="3"/>
                  </a:moveTo>
                  <a:cubicBezTo>
                    <a:pt x="3" y="59"/>
                    <a:pt x="3" y="59"/>
                    <a:pt x="3" y="59"/>
                  </a:cubicBezTo>
                  <a:cubicBezTo>
                    <a:pt x="0" y="61"/>
                    <a:pt x="0" y="65"/>
                    <a:pt x="3" y="68"/>
                  </a:cubicBezTo>
                  <a:cubicBezTo>
                    <a:pt x="58" y="125"/>
                    <a:pt x="58" y="125"/>
                    <a:pt x="58" y="125"/>
                  </a:cubicBezTo>
                  <a:cubicBezTo>
                    <a:pt x="61" y="127"/>
                    <a:pt x="65" y="127"/>
                    <a:pt x="68" y="125"/>
                  </a:cubicBezTo>
                  <a:cubicBezTo>
                    <a:pt x="123" y="73"/>
                    <a:pt x="123" y="73"/>
                    <a:pt x="123" y="73"/>
                  </a:cubicBezTo>
                  <a:cubicBezTo>
                    <a:pt x="125" y="70"/>
                    <a:pt x="125" y="66"/>
                    <a:pt x="123" y="63"/>
                  </a:cubicBezTo>
                  <a:cubicBezTo>
                    <a:pt x="68" y="3"/>
                    <a:pt x="68" y="3"/>
                    <a:pt x="68" y="3"/>
                  </a:cubicBezTo>
                  <a:cubicBezTo>
                    <a:pt x="65" y="0"/>
                    <a:pt x="61" y="0"/>
                    <a:pt x="58" y="2"/>
                  </a:cubicBezTo>
                  <a:lnTo>
                    <a:pt x="58"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09" name="Freeform 97">
              <a:extLst>
                <a:ext uri="{FF2B5EF4-FFF2-40B4-BE49-F238E27FC236}">
                  <a16:creationId xmlns="" xmlns:a16="http://schemas.microsoft.com/office/drawing/2014/main" id="{F45AF78E-7DE1-403C-B475-B00889C45AC1}"/>
                </a:ext>
              </a:extLst>
            </p:cNvPr>
            <p:cNvSpPr>
              <a:spLocks/>
            </p:cNvSpPr>
            <p:nvPr/>
          </p:nvSpPr>
          <p:spPr bwMode="auto">
            <a:xfrm>
              <a:off x="21210552" y="7219232"/>
              <a:ext cx="164476" cy="167503"/>
            </a:xfrm>
            <a:custGeom>
              <a:avLst/>
              <a:gdLst>
                <a:gd name="T0" fmla="*/ 57 w 125"/>
                <a:gd name="T1" fmla="*/ 3 h 127"/>
                <a:gd name="T2" fmla="*/ 2 w 125"/>
                <a:gd name="T3" fmla="*/ 59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 name="T18" fmla="*/ 57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7" y="3"/>
                  </a:moveTo>
                  <a:cubicBezTo>
                    <a:pt x="2" y="59"/>
                    <a:pt x="2" y="59"/>
                    <a:pt x="2" y="59"/>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2"/>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0" name="Freeform 98">
              <a:extLst>
                <a:ext uri="{FF2B5EF4-FFF2-40B4-BE49-F238E27FC236}">
                  <a16:creationId xmlns="" xmlns:a16="http://schemas.microsoft.com/office/drawing/2014/main" id="{E75BD5C7-6815-4F10-BEC8-34E93D948021}"/>
                </a:ext>
              </a:extLst>
            </p:cNvPr>
            <p:cNvSpPr>
              <a:spLocks/>
            </p:cNvSpPr>
            <p:nvPr/>
          </p:nvSpPr>
          <p:spPr bwMode="auto">
            <a:xfrm>
              <a:off x="21321548" y="7331238"/>
              <a:ext cx="164476" cy="168512"/>
            </a:xfrm>
            <a:custGeom>
              <a:avLst/>
              <a:gdLst>
                <a:gd name="T0" fmla="*/ 58 w 125"/>
                <a:gd name="T1" fmla="*/ 2 h 127"/>
                <a:gd name="T2" fmla="*/ 3 w 125"/>
                <a:gd name="T3" fmla="*/ 58 h 127"/>
                <a:gd name="T4" fmla="*/ 3 w 125"/>
                <a:gd name="T5" fmla="*/ 67 h 127"/>
                <a:gd name="T6" fmla="*/ 58 w 125"/>
                <a:gd name="T7" fmla="*/ 124 h 127"/>
                <a:gd name="T8" fmla="*/ 68 w 125"/>
                <a:gd name="T9" fmla="*/ 124 h 127"/>
                <a:gd name="T10" fmla="*/ 123 w 125"/>
                <a:gd name="T11" fmla="*/ 72 h 127"/>
                <a:gd name="T12" fmla="*/ 123 w 125"/>
                <a:gd name="T13" fmla="*/ 63 h 127"/>
                <a:gd name="T14" fmla="*/ 67 w 125"/>
                <a:gd name="T15" fmla="*/ 3 h 127"/>
                <a:gd name="T16" fmla="*/ 58 w 125"/>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2"/>
                  </a:moveTo>
                  <a:cubicBezTo>
                    <a:pt x="3" y="58"/>
                    <a:pt x="3" y="58"/>
                    <a:pt x="3" y="58"/>
                  </a:cubicBezTo>
                  <a:cubicBezTo>
                    <a:pt x="0" y="61"/>
                    <a:pt x="0" y="65"/>
                    <a:pt x="3" y="67"/>
                  </a:cubicBezTo>
                  <a:cubicBezTo>
                    <a:pt x="58" y="124"/>
                    <a:pt x="58" y="124"/>
                    <a:pt x="58" y="124"/>
                  </a:cubicBezTo>
                  <a:cubicBezTo>
                    <a:pt x="61" y="127"/>
                    <a:pt x="65" y="127"/>
                    <a:pt x="68" y="124"/>
                  </a:cubicBezTo>
                  <a:cubicBezTo>
                    <a:pt x="123" y="72"/>
                    <a:pt x="123" y="72"/>
                    <a:pt x="123" y="72"/>
                  </a:cubicBezTo>
                  <a:cubicBezTo>
                    <a:pt x="125" y="70"/>
                    <a:pt x="125" y="66"/>
                    <a:pt x="123" y="63"/>
                  </a:cubicBezTo>
                  <a:cubicBezTo>
                    <a:pt x="67" y="3"/>
                    <a:pt x="67" y="3"/>
                    <a:pt x="67" y="3"/>
                  </a:cubicBezTo>
                  <a:cubicBezTo>
                    <a:pt x="65" y="0"/>
                    <a:pt x="61"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1" name="Freeform 99">
              <a:extLst>
                <a:ext uri="{FF2B5EF4-FFF2-40B4-BE49-F238E27FC236}">
                  <a16:creationId xmlns="" xmlns:a16="http://schemas.microsoft.com/office/drawing/2014/main" id="{D25AE1BA-4182-42D6-812F-EDE1D3C33399}"/>
                </a:ext>
              </a:extLst>
            </p:cNvPr>
            <p:cNvSpPr>
              <a:spLocks/>
            </p:cNvSpPr>
            <p:nvPr/>
          </p:nvSpPr>
          <p:spPr bwMode="auto">
            <a:xfrm>
              <a:off x="20758496" y="7226296"/>
              <a:ext cx="163467" cy="164476"/>
            </a:xfrm>
            <a:custGeom>
              <a:avLst/>
              <a:gdLst>
                <a:gd name="T0" fmla="*/ 55 w 124"/>
                <a:gd name="T1" fmla="*/ 3 h 125"/>
                <a:gd name="T2" fmla="*/ 3 w 124"/>
                <a:gd name="T3" fmla="*/ 56 h 125"/>
                <a:gd name="T4" fmla="*/ 3 w 124"/>
                <a:gd name="T5" fmla="*/ 68 h 125"/>
                <a:gd name="T6" fmla="*/ 56 w 124"/>
                <a:gd name="T7" fmla="*/ 122 h 125"/>
                <a:gd name="T8" fmla="*/ 68 w 124"/>
                <a:gd name="T9" fmla="*/ 122 h 125"/>
                <a:gd name="T10" fmla="*/ 120 w 124"/>
                <a:gd name="T11" fmla="*/ 73 h 125"/>
                <a:gd name="T12" fmla="*/ 121 w 124"/>
                <a:gd name="T13" fmla="*/ 61 h 125"/>
                <a:gd name="T14" fmla="*/ 68 w 124"/>
                <a:gd name="T15" fmla="*/ 3 h 125"/>
                <a:gd name="T16" fmla="*/ 56 w 124"/>
                <a:gd name="T17" fmla="*/ 3 h 125"/>
                <a:gd name="T18" fmla="*/ 55 w 124"/>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5">
                  <a:moveTo>
                    <a:pt x="55" y="3"/>
                  </a:moveTo>
                  <a:cubicBezTo>
                    <a:pt x="3" y="56"/>
                    <a:pt x="3" y="56"/>
                    <a:pt x="3" y="56"/>
                  </a:cubicBezTo>
                  <a:cubicBezTo>
                    <a:pt x="0" y="59"/>
                    <a:pt x="0" y="65"/>
                    <a:pt x="3" y="68"/>
                  </a:cubicBezTo>
                  <a:cubicBezTo>
                    <a:pt x="56" y="122"/>
                    <a:pt x="56" y="122"/>
                    <a:pt x="56" y="122"/>
                  </a:cubicBezTo>
                  <a:cubicBezTo>
                    <a:pt x="59" y="125"/>
                    <a:pt x="65" y="125"/>
                    <a:pt x="68" y="122"/>
                  </a:cubicBezTo>
                  <a:cubicBezTo>
                    <a:pt x="120" y="73"/>
                    <a:pt x="120" y="73"/>
                    <a:pt x="120" y="73"/>
                  </a:cubicBezTo>
                  <a:cubicBezTo>
                    <a:pt x="124" y="70"/>
                    <a:pt x="124" y="64"/>
                    <a:pt x="121" y="61"/>
                  </a:cubicBezTo>
                  <a:cubicBezTo>
                    <a:pt x="68" y="3"/>
                    <a:pt x="68" y="3"/>
                    <a:pt x="68" y="3"/>
                  </a:cubicBezTo>
                  <a:cubicBezTo>
                    <a:pt x="65" y="0"/>
                    <a:pt x="59" y="0"/>
                    <a:pt x="56" y="3"/>
                  </a:cubicBezTo>
                  <a:lnTo>
                    <a:pt x="55"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2" name="Freeform 100">
              <a:extLst>
                <a:ext uri="{FF2B5EF4-FFF2-40B4-BE49-F238E27FC236}">
                  <a16:creationId xmlns="" xmlns:a16="http://schemas.microsoft.com/office/drawing/2014/main" id="{29D52957-9BF2-4682-806B-5F2370FDD04A}"/>
                </a:ext>
              </a:extLst>
            </p:cNvPr>
            <p:cNvSpPr>
              <a:spLocks/>
            </p:cNvSpPr>
            <p:nvPr/>
          </p:nvSpPr>
          <p:spPr bwMode="auto">
            <a:xfrm>
              <a:off x="20869492" y="7337292"/>
              <a:ext cx="163467" cy="165485"/>
            </a:xfrm>
            <a:custGeom>
              <a:avLst/>
              <a:gdLst>
                <a:gd name="T0" fmla="*/ 56 w 124"/>
                <a:gd name="T1" fmla="*/ 4 h 126"/>
                <a:gd name="T2" fmla="*/ 4 w 124"/>
                <a:gd name="T3" fmla="*/ 56 h 126"/>
                <a:gd name="T4" fmla="*/ 4 w 124"/>
                <a:gd name="T5" fmla="*/ 69 h 126"/>
                <a:gd name="T6" fmla="*/ 56 w 124"/>
                <a:gd name="T7" fmla="*/ 123 h 126"/>
                <a:gd name="T8" fmla="*/ 69 w 124"/>
                <a:gd name="T9" fmla="*/ 123 h 126"/>
                <a:gd name="T10" fmla="*/ 121 w 124"/>
                <a:gd name="T11" fmla="*/ 74 h 126"/>
                <a:gd name="T12" fmla="*/ 121 w 124"/>
                <a:gd name="T13" fmla="*/ 61 h 126"/>
                <a:gd name="T14" fmla="*/ 69 w 124"/>
                <a:gd name="T15" fmla="*/ 4 h 126"/>
                <a:gd name="T16" fmla="*/ 56 w 124"/>
                <a:gd name="T17" fmla="*/ 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26">
                  <a:moveTo>
                    <a:pt x="56" y="4"/>
                  </a:moveTo>
                  <a:cubicBezTo>
                    <a:pt x="4" y="56"/>
                    <a:pt x="4" y="56"/>
                    <a:pt x="4" y="56"/>
                  </a:cubicBezTo>
                  <a:cubicBezTo>
                    <a:pt x="0" y="60"/>
                    <a:pt x="0" y="65"/>
                    <a:pt x="4" y="69"/>
                  </a:cubicBezTo>
                  <a:cubicBezTo>
                    <a:pt x="56" y="123"/>
                    <a:pt x="56" y="123"/>
                    <a:pt x="56" y="123"/>
                  </a:cubicBezTo>
                  <a:cubicBezTo>
                    <a:pt x="60" y="126"/>
                    <a:pt x="65" y="126"/>
                    <a:pt x="69" y="123"/>
                  </a:cubicBezTo>
                  <a:cubicBezTo>
                    <a:pt x="121" y="74"/>
                    <a:pt x="121" y="74"/>
                    <a:pt x="121" y="74"/>
                  </a:cubicBezTo>
                  <a:cubicBezTo>
                    <a:pt x="124" y="70"/>
                    <a:pt x="124" y="65"/>
                    <a:pt x="121" y="61"/>
                  </a:cubicBezTo>
                  <a:cubicBezTo>
                    <a:pt x="69" y="4"/>
                    <a:pt x="69" y="4"/>
                    <a:pt x="69" y="4"/>
                  </a:cubicBezTo>
                  <a:cubicBezTo>
                    <a:pt x="65" y="0"/>
                    <a:pt x="60" y="0"/>
                    <a:pt x="56" y="4"/>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3" name="Freeform 101">
              <a:extLst>
                <a:ext uri="{FF2B5EF4-FFF2-40B4-BE49-F238E27FC236}">
                  <a16:creationId xmlns="" xmlns:a16="http://schemas.microsoft.com/office/drawing/2014/main" id="{121CB2B9-6DED-414B-9238-7FA019ED09C5}"/>
                </a:ext>
              </a:extLst>
            </p:cNvPr>
            <p:cNvSpPr>
              <a:spLocks/>
            </p:cNvSpPr>
            <p:nvPr/>
          </p:nvSpPr>
          <p:spPr bwMode="auto">
            <a:xfrm>
              <a:off x="20981497" y="7449297"/>
              <a:ext cx="164476" cy="166494"/>
            </a:xfrm>
            <a:custGeom>
              <a:avLst/>
              <a:gdLst>
                <a:gd name="T0" fmla="*/ 56 w 124"/>
                <a:gd name="T1" fmla="*/ 3 h 126"/>
                <a:gd name="T2" fmla="*/ 4 w 124"/>
                <a:gd name="T3" fmla="*/ 56 h 126"/>
                <a:gd name="T4" fmla="*/ 4 w 124"/>
                <a:gd name="T5" fmla="*/ 68 h 126"/>
                <a:gd name="T6" fmla="*/ 56 w 124"/>
                <a:gd name="T7" fmla="*/ 122 h 126"/>
                <a:gd name="T8" fmla="*/ 68 w 124"/>
                <a:gd name="T9" fmla="*/ 122 h 126"/>
                <a:gd name="T10" fmla="*/ 120 w 124"/>
                <a:gd name="T11" fmla="*/ 73 h 126"/>
                <a:gd name="T12" fmla="*/ 121 w 124"/>
                <a:gd name="T13" fmla="*/ 61 h 126"/>
                <a:gd name="T14" fmla="*/ 69 w 124"/>
                <a:gd name="T15" fmla="*/ 4 h 126"/>
                <a:gd name="T16" fmla="*/ 56 w 124"/>
                <a:gd name="T17"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26">
                  <a:moveTo>
                    <a:pt x="56" y="3"/>
                  </a:moveTo>
                  <a:cubicBezTo>
                    <a:pt x="4" y="56"/>
                    <a:pt x="4" y="56"/>
                    <a:pt x="4" y="56"/>
                  </a:cubicBezTo>
                  <a:cubicBezTo>
                    <a:pt x="0" y="59"/>
                    <a:pt x="0" y="65"/>
                    <a:pt x="4" y="68"/>
                  </a:cubicBezTo>
                  <a:cubicBezTo>
                    <a:pt x="56" y="122"/>
                    <a:pt x="56" y="122"/>
                    <a:pt x="56" y="122"/>
                  </a:cubicBezTo>
                  <a:cubicBezTo>
                    <a:pt x="59" y="126"/>
                    <a:pt x="65" y="126"/>
                    <a:pt x="68" y="122"/>
                  </a:cubicBezTo>
                  <a:cubicBezTo>
                    <a:pt x="120" y="73"/>
                    <a:pt x="120" y="73"/>
                    <a:pt x="120" y="73"/>
                  </a:cubicBezTo>
                  <a:cubicBezTo>
                    <a:pt x="124" y="70"/>
                    <a:pt x="124" y="64"/>
                    <a:pt x="121" y="61"/>
                  </a:cubicBezTo>
                  <a:cubicBezTo>
                    <a:pt x="69" y="4"/>
                    <a:pt x="69" y="4"/>
                    <a:pt x="69" y="4"/>
                  </a:cubicBezTo>
                  <a:cubicBezTo>
                    <a:pt x="65" y="0"/>
                    <a:pt x="60" y="0"/>
                    <a:pt x="56"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4" name="Freeform 102">
              <a:extLst>
                <a:ext uri="{FF2B5EF4-FFF2-40B4-BE49-F238E27FC236}">
                  <a16:creationId xmlns="" xmlns:a16="http://schemas.microsoft.com/office/drawing/2014/main" id="{A9669438-626A-4A41-BE0E-480B484A6773}"/>
                </a:ext>
              </a:extLst>
            </p:cNvPr>
            <p:cNvSpPr>
              <a:spLocks/>
            </p:cNvSpPr>
            <p:nvPr/>
          </p:nvSpPr>
          <p:spPr bwMode="auto">
            <a:xfrm>
              <a:off x="21092493" y="7560293"/>
              <a:ext cx="165485" cy="167503"/>
            </a:xfrm>
            <a:custGeom>
              <a:avLst/>
              <a:gdLst>
                <a:gd name="T0" fmla="*/ 58 w 125"/>
                <a:gd name="T1" fmla="*/ 2 h 127"/>
                <a:gd name="T2" fmla="*/ 3 w 125"/>
                <a:gd name="T3" fmla="*/ 58 h 127"/>
                <a:gd name="T4" fmla="*/ 3 w 125"/>
                <a:gd name="T5" fmla="*/ 68 h 127"/>
                <a:gd name="T6" fmla="*/ 58 w 125"/>
                <a:gd name="T7" fmla="*/ 124 h 127"/>
                <a:gd name="T8" fmla="*/ 67 w 125"/>
                <a:gd name="T9" fmla="*/ 125 h 127"/>
                <a:gd name="T10" fmla="*/ 122 w 125"/>
                <a:gd name="T11" fmla="*/ 73 h 127"/>
                <a:gd name="T12" fmla="*/ 123 w 125"/>
                <a:gd name="T13" fmla="*/ 63 h 127"/>
                <a:gd name="T14" fmla="*/ 67 w 125"/>
                <a:gd name="T15" fmla="*/ 3 h 127"/>
                <a:gd name="T16" fmla="*/ 58 w 125"/>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2"/>
                  </a:moveTo>
                  <a:cubicBezTo>
                    <a:pt x="3" y="58"/>
                    <a:pt x="3" y="58"/>
                    <a:pt x="3" y="58"/>
                  </a:cubicBezTo>
                  <a:cubicBezTo>
                    <a:pt x="0" y="61"/>
                    <a:pt x="0" y="65"/>
                    <a:pt x="3" y="68"/>
                  </a:cubicBezTo>
                  <a:cubicBezTo>
                    <a:pt x="58" y="124"/>
                    <a:pt x="58" y="124"/>
                    <a:pt x="58" y="124"/>
                  </a:cubicBezTo>
                  <a:cubicBezTo>
                    <a:pt x="61" y="127"/>
                    <a:pt x="65" y="127"/>
                    <a:pt x="67" y="125"/>
                  </a:cubicBezTo>
                  <a:cubicBezTo>
                    <a:pt x="122" y="73"/>
                    <a:pt x="122" y="73"/>
                    <a:pt x="122" y="73"/>
                  </a:cubicBezTo>
                  <a:cubicBezTo>
                    <a:pt x="125" y="70"/>
                    <a:pt x="125" y="66"/>
                    <a:pt x="123" y="63"/>
                  </a:cubicBezTo>
                  <a:cubicBezTo>
                    <a:pt x="67" y="3"/>
                    <a:pt x="67" y="3"/>
                    <a:pt x="67" y="3"/>
                  </a:cubicBezTo>
                  <a:cubicBezTo>
                    <a:pt x="65" y="0"/>
                    <a:pt x="61"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5" name="Freeform 103">
              <a:extLst>
                <a:ext uri="{FF2B5EF4-FFF2-40B4-BE49-F238E27FC236}">
                  <a16:creationId xmlns="" xmlns:a16="http://schemas.microsoft.com/office/drawing/2014/main" id="{CAC6129D-C4A0-414C-BD43-73F36776B951}"/>
                </a:ext>
              </a:extLst>
            </p:cNvPr>
            <p:cNvSpPr>
              <a:spLocks/>
            </p:cNvSpPr>
            <p:nvPr/>
          </p:nvSpPr>
          <p:spPr bwMode="auto">
            <a:xfrm>
              <a:off x="19961342" y="6201096"/>
              <a:ext cx="280517" cy="276481"/>
            </a:xfrm>
            <a:custGeom>
              <a:avLst/>
              <a:gdLst>
                <a:gd name="T0" fmla="*/ 52 w 212"/>
                <a:gd name="T1" fmla="*/ 6 h 210"/>
                <a:gd name="T2" fmla="*/ 5 w 212"/>
                <a:gd name="T3" fmla="*/ 54 h 210"/>
                <a:gd name="T4" fmla="*/ 5 w 212"/>
                <a:gd name="T5" fmla="*/ 74 h 210"/>
                <a:gd name="T6" fmla="*/ 5 w 212"/>
                <a:gd name="T7" fmla="*/ 74 h 210"/>
                <a:gd name="T8" fmla="*/ 137 w 212"/>
                <a:gd name="T9" fmla="*/ 205 h 210"/>
                <a:gd name="T10" fmla="*/ 157 w 212"/>
                <a:gd name="T11" fmla="*/ 205 h 210"/>
                <a:gd name="T12" fmla="*/ 206 w 212"/>
                <a:gd name="T13" fmla="*/ 159 h 210"/>
                <a:gd name="T14" fmla="*/ 207 w 212"/>
                <a:gd name="T15" fmla="*/ 139 h 210"/>
                <a:gd name="T16" fmla="*/ 206 w 212"/>
                <a:gd name="T17" fmla="*/ 138 h 210"/>
                <a:gd name="T18" fmla="*/ 72 w 212"/>
                <a:gd name="T19" fmla="*/ 6 h 210"/>
                <a:gd name="T20" fmla="*/ 52 w 212"/>
                <a:gd name="T21" fmla="*/ 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 h="210">
                  <a:moveTo>
                    <a:pt x="52" y="6"/>
                  </a:moveTo>
                  <a:cubicBezTo>
                    <a:pt x="5" y="54"/>
                    <a:pt x="5" y="54"/>
                    <a:pt x="5" y="54"/>
                  </a:cubicBezTo>
                  <a:cubicBezTo>
                    <a:pt x="0" y="59"/>
                    <a:pt x="0" y="68"/>
                    <a:pt x="5" y="74"/>
                  </a:cubicBezTo>
                  <a:cubicBezTo>
                    <a:pt x="5" y="74"/>
                    <a:pt x="5" y="74"/>
                    <a:pt x="5" y="74"/>
                  </a:cubicBezTo>
                  <a:cubicBezTo>
                    <a:pt x="137" y="205"/>
                    <a:pt x="137" y="205"/>
                    <a:pt x="137" y="205"/>
                  </a:cubicBezTo>
                  <a:cubicBezTo>
                    <a:pt x="143" y="210"/>
                    <a:pt x="151" y="210"/>
                    <a:pt x="157" y="205"/>
                  </a:cubicBezTo>
                  <a:cubicBezTo>
                    <a:pt x="206" y="159"/>
                    <a:pt x="206" y="159"/>
                    <a:pt x="206" y="159"/>
                  </a:cubicBezTo>
                  <a:cubicBezTo>
                    <a:pt x="212" y="153"/>
                    <a:pt x="212" y="144"/>
                    <a:pt x="207" y="139"/>
                  </a:cubicBezTo>
                  <a:cubicBezTo>
                    <a:pt x="206" y="138"/>
                    <a:pt x="206" y="138"/>
                    <a:pt x="206" y="138"/>
                  </a:cubicBezTo>
                  <a:cubicBezTo>
                    <a:pt x="72" y="6"/>
                    <a:pt x="72" y="6"/>
                    <a:pt x="72" y="6"/>
                  </a:cubicBezTo>
                  <a:cubicBezTo>
                    <a:pt x="67" y="0"/>
                    <a:pt x="58" y="0"/>
                    <a:pt x="52"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6" name="Freeform 104">
              <a:extLst>
                <a:ext uri="{FF2B5EF4-FFF2-40B4-BE49-F238E27FC236}">
                  <a16:creationId xmlns="" xmlns:a16="http://schemas.microsoft.com/office/drawing/2014/main" id="{ED5D73B0-F8EB-4E1C-9E73-64FF90375F47}"/>
                </a:ext>
              </a:extLst>
            </p:cNvPr>
            <p:cNvSpPr>
              <a:spLocks/>
            </p:cNvSpPr>
            <p:nvPr/>
          </p:nvSpPr>
          <p:spPr bwMode="auto">
            <a:xfrm>
              <a:off x="21092493" y="7330229"/>
              <a:ext cx="286572" cy="283545"/>
            </a:xfrm>
            <a:custGeom>
              <a:avLst/>
              <a:gdLst>
                <a:gd name="T0" fmla="*/ 60 w 217"/>
                <a:gd name="T1" fmla="*/ 3 h 215"/>
                <a:gd name="T2" fmla="*/ 3 w 217"/>
                <a:gd name="T3" fmla="*/ 62 h 215"/>
                <a:gd name="T4" fmla="*/ 3 w 217"/>
                <a:gd name="T5" fmla="*/ 71 h 215"/>
                <a:gd name="T6" fmla="*/ 145 w 217"/>
                <a:gd name="T7" fmla="*/ 212 h 215"/>
                <a:gd name="T8" fmla="*/ 154 w 217"/>
                <a:gd name="T9" fmla="*/ 212 h 215"/>
                <a:gd name="T10" fmla="*/ 215 w 217"/>
                <a:gd name="T11" fmla="*/ 156 h 215"/>
                <a:gd name="T12" fmla="*/ 215 w 217"/>
                <a:gd name="T13" fmla="*/ 146 h 215"/>
                <a:gd name="T14" fmla="*/ 215 w 217"/>
                <a:gd name="T15" fmla="*/ 146 h 215"/>
                <a:gd name="T16" fmla="*/ 70 w 217"/>
                <a:gd name="T17" fmla="*/ 3 h 215"/>
                <a:gd name="T18" fmla="*/ 60 w 217"/>
                <a:gd name="T19" fmla="*/ 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7" h="215">
                  <a:moveTo>
                    <a:pt x="60" y="3"/>
                  </a:moveTo>
                  <a:cubicBezTo>
                    <a:pt x="3" y="62"/>
                    <a:pt x="3" y="62"/>
                    <a:pt x="3" y="62"/>
                  </a:cubicBezTo>
                  <a:cubicBezTo>
                    <a:pt x="0" y="65"/>
                    <a:pt x="0" y="69"/>
                    <a:pt x="3" y="71"/>
                  </a:cubicBezTo>
                  <a:cubicBezTo>
                    <a:pt x="145" y="212"/>
                    <a:pt x="145" y="212"/>
                    <a:pt x="145" y="212"/>
                  </a:cubicBezTo>
                  <a:cubicBezTo>
                    <a:pt x="148" y="215"/>
                    <a:pt x="152" y="215"/>
                    <a:pt x="154" y="212"/>
                  </a:cubicBezTo>
                  <a:cubicBezTo>
                    <a:pt x="215" y="156"/>
                    <a:pt x="215" y="156"/>
                    <a:pt x="215" y="156"/>
                  </a:cubicBezTo>
                  <a:cubicBezTo>
                    <a:pt x="217" y="153"/>
                    <a:pt x="217" y="149"/>
                    <a:pt x="215" y="146"/>
                  </a:cubicBezTo>
                  <a:cubicBezTo>
                    <a:pt x="215" y="146"/>
                    <a:pt x="215" y="146"/>
                    <a:pt x="215" y="146"/>
                  </a:cubicBezTo>
                  <a:cubicBezTo>
                    <a:pt x="70" y="3"/>
                    <a:pt x="70" y="3"/>
                    <a:pt x="70" y="3"/>
                  </a:cubicBezTo>
                  <a:cubicBezTo>
                    <a:pt x="67" y="0"/>
                    <a:pt x="63" y="1"/>
                    <a:pt x="60"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7" name="Freeform 105">
              <a:extLst>
                <a:ext uri="{FF2B5EF4-FFF2-40B4-BE49-F238E27FC236}">
                  <a16:creationId xmlns="" xmlns:a16="http://schemas.microsoft.com/office/drawing/2014/main" id="{4CB4B8E1-4E64-404F-A889-5F8723171E51}"/>
                </a:ext>
              </a:extLst>
            </p:cNvPr>
            <p:cNvSpPr>
              <a:spLocks/>
            </p:cNvSpPr>
            <p:nvPr/>
          </p:nvSpPr>
          <p:spPr bwMode="auto">
            <a:xfrm>
              <a:off x="20302403" y="6774239"/>
              <a:ext cx="504528" cy="507555"/>
            </a:xfrm>
            <a:custGeom>
              <a:avLst/>
              <a:gdLst>
                <a:gd name="T0" fmla="*/ 58 w 382"/>
                <a:gd name="T1" fmla="*/ 2 h 384"/>
                <a:gd name="T2" fmla="*/ 2 w 382"/>
                <a:gd name="T3" fmla="*/ 57 h 384"/>
                <a:gd name="T4" fmla="*/ 2 w 382"/>
                <a:gd name="T5" fmla="*/ 66 h 384"/>
                <a:gd name="T6" fmla="*/ 2 w 382"/>
                <a:gd name="T7" fmla="*/ 66 h 384"/>
                <a:gd name="T8" fmla="*/ 310 w 382"/>
                <a:gd name="T9" fmla="*/ 381 h 384"/>
                <a:gd name="T10" fmla="*/ 319 w 382"/>
                <a:gd name="T11" fmla="*/ 381 h 384"/>
                <a:gd name="T12" fmla="*/ 379 w 382"/>
                <a:gd name="T13" fmla="*/ 324 h 384"/>
                <a:gd name="T14" fmla="*/ 379 w 382"/>
                <a:gd name="T15" fmla="*/ 315 h 384"/>
                <a:gd name="T16" fmla="*/ 379 w 382"/>
                <a:gd name="T17" fmla="*/ 315 h 384"/>
                <a:gd name="T18" fmla="*/ 67 w 382"/>
                <a:gd name="T19" fmla="*/ 2 h 384"/>
                <a:gd name="T20" fmla="*/ 58 w 382"/>
                <a:gd name="T21" fmla="*/ 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2" h="384">
                  <a:moveTo>
                    <a:pt x="58" y="2"/>
                  </a:moveTo>
                  <a:cubicBezTo>
                    <a:pt x="2" y="57"/>
                    <a:pt x="2" y="57"/>
                    <a:pt x="2" y="57"/>
                  </a:cubicBezTo>
                  <a:cubicBezTo>
                    <a:pt x="0" y="59"/>
                    <a:pt x="0" y="64"/>
                    <a:pt x="2" y="66"/>
                  </a:cubicBezTo>
                  <a:cubicBezTo>
                    <a:pt x="2" y="66"/>
                    <a:pt x="2" y="66"/>
                    <a:pt x="2" y="66"/>
                  </a:cubicBezTo>
                  <a:cubicBezTo>
                    <a:pt x="310" y="381"/>
                    <a:pt x="310" y="381"/>
                    <a:pt x="310" y="381"/>
                  </a:cubicBezTo>
                  <a:cubicBezTo>
                    <a:pt x="312" y="384"/>
                    <a:pt x="316" y="384"/>
                    <a:pt x="319" y="381"/>
                  </a:cubicBezTo>
                  <a:cubicBezTo>
                    <a:pt x="379" y="324"/>
                    <a:pt x="379" y="324"/>
                    <a:pt x="379" y="324"/>
                  </a:cubicBezTo>
                  <a:cubicBezTo>
                    <a:pt x="381" y="322"/>
                    <a:pt x="382" y="318"/>
                    <a:pt x="379" y="315"/>
                  </a:cubicBezTo>
                  <a:cubicBezTo>
                    <a:pt x="379" y="315"/>
                    <a:pt x="379" y="315"/>
                    <a:pt x="379" y="315"/>
                  </a:cubicBezTo>
                  <a:cubicBezTo>
                    <a:pt x="67" y="2"/>
                    <a:pt x="67" y="2"/>
                    <a:pt x="67" y="2"/>
                  </a:cubicBezTo>
                  <a:cubicBezTo>
                    <a:pt x="64" y="0"/>
                    <a:pt x="60"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8" name="Freeform 106">
              <a:extLst>
                <a:ext uri="{FF2B5EF4-FFF2-40B4-BE49-F238E27FC236}">
                  <a16:creationId xmlns="" xmlns:a16="http://schemas.microsoft.com/office/drawing/2014/main" id="{0176BE40-A8F4-438A-B6C9-CDB575F8C9C4}"/>
                </a:ext>
              </a:extLst>
            </p:cNvPr>
            <p:cNvSpPr>
              <a:spLocks/>
            </p:cNvSpPr>
            <p:nvPr/>
          </p:nvSpPr>
          <p:spPr bwMode="auto">
            <a:xfrm>
              <a:off x="19752467" y="6814601"/>
              <a:ext cx="1028227" cy="1021164"/>
            </a:xfrm>
            <a:custGeom>
              <a:avLst/>
              <a:gdLst>
                <a:gd name="T0" fmla="*/ 282 w 778"/>
                <a:gd name="T1" fmla="*/ 0 h 774"/>
                <a:gd name="T2" fmla="*/ 257 w 778"/>
                <a:gd name="T3" fmla="*/ 11 h 774"/>
                <a:gd name="T4" fmla="*/ 14 w 778"/>
                <a:gd name="T5" fmla="*/ 252 h 774"/>
                <a:gd name="T6" fmla="*/ 14 w 778"/>
                <a:gd name="T7" fmla="*/ 302 h 774"/>
                <a:gd name="T8" fmla="*/ 463 w 778"/>
                <a:gd name="T9" fmla="*/ 763 h 774"/>
                <a:gd name="T10" fmla="*/ 488 w 778"/>
                <a:gd name="T11" fmla="*/ 774 h 774"/>
                <a:gd name="T12" fmla="*/ 513 w 778"/>
                <a:gd name="T13" fmla="*/ 763 h 774"/>
                <a:gd name="T14" fmla="*/ 514 w 778"/>
                <a:gd name="T15" fmla="*/ 763 h 774"/>
                <a:gd name="T16" fmla="*/ 763 w 778"/>
                <a:gd name="T17" fmla="*/ 518 h 774"/>
                <a:gd name="T18" fmla="*/ 764 w 778"/>
                <a:gd name="T19" fmla="*/ 467 h 774"/>
                <a:gd name="T20" fmla="*/ 764 w 778"/>
                <a:gd name="T21" fmla="*/ 467 h 774"/>
                <a:gd name="T22" fmla="*/ 308 w 778"/>
                <a:gd name="T23" fmla="*/ 11 h 774"/>
                <a:gd name="T24" fmla="*/ 282 w 778"/>
                <a:gd name="T25"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8" h="774">
                  <a:moveTo>
                    <a:pt x="282" y="0"/>
                  </a:moveTo>
                  <a:cubicBezTo>
                    <a:pt x="273" y="0"/>
                    <a:pt x="264" y="4"/>
                    <a:pt x="257" y="11"/>
                  </a:cubicBezTo>
                  <a:cubicBezTo>
                    <a:pt x="14" y="252"/>
                    <a:pt x="14" y="252"/>
                    <a:pt x="14" y="252"/>
                  </a:cubicBezTo>
                  <a:cubicBezTo>
                    <a:pt x="0" y="265"/>
                    <a:pt x="0" y="288"/>
                    <a:pt x="14" y="302"/>
                  </a:cubicBezTo>
                  <a:cubicBezTo>
                    <a:pt x="463" y="763"/>
                    <a:pt x="463" y="763"/>
                    <a:pt x="463" y="763"/>
                  </a:cubicBezTo>
                  <a:cubicBezTo>
                    <a:pt x="470" y="770"/>
                    <a:pt x="479" y="774"/>
                    <a:pt x="488" y="774"/>
                  </a:cubicBezTo>
                  <a:cubicBezTo>
                    <a:pt x="497" y="774"/>
                    <a:pt x="506" y="770"/>
                    <a:pt x="513" y="763"/>
                  </a:cubicBezTo>
                  <a:cubicBezTo>
                    <a:pt x="514" y="763"/>
                    <a:pt x="514" y="763"/>
                    <a:pt x="514" y="763"/>
                  </a:cubicBezTo>
                  <a:cubicBezTo>
                    <a:pt x="763" y="518"/>
                    <a:pt x="763" y="518"/>
                    <a:pt x="763" y="518"/>
                  </a:cubicBezTo>
                  <a:cubicBezTo>
                    <a:pt x="777" y="504"/>
                    <a:pt x="778" y="481"/>
                    <a:pt x="764" y="467"/>
                  </a:cubicBezTo>
                  <a:cubicBezTo>
                    <a:pt x="764" y="467"/>
                    <a:pt x="764" y="467"/>
                    <a:pt x="764" y="467"/>
                  </a:cubicBezTo>
                  <a:cubicBezTo>
                    <a:pt x="308" y="11"/>
                    <a:pt x="308" y="11"/>
                    <a:pt x="308" y="11"/>
                  </a:cubicBezTo>
                  <a:cubicBezTo>
                    <a:pt x="301" y="4"/>
                    <a:pt x="292" y="0"/>
                    <a:pt x="28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19" name="Freeform 107">
              <a:extLst>
                <a:ext uri="{FF2B5EF4-FFF2-40B4-BE49-F238E27FC236}">
                  <a16:creationId xmlns="" xmlns:a16="http://schemas.microsoft.com/office/drawing/2014/main" id="{263E1CA8-2757-4E30-9509-5CD027B14DFE}"/>
                </a:ext>
              </a:extLst>
            </p:cNvPr>
            <p:cNvSpPr>
              <a:spLocks/>
            </p:cNvSpPr>
            <p:nvPr/>
          </p:nvSpPr>
          <p:spPr bwMode="auto">
            <a:xfrm>
              <a:off x="19752467" y="6797447"/>
              <a:ext cx="1028227" cy="1030245"/>
            </a:xfrm>
            <a:custGeom>
              <a:avLst/>
              <a:gdLst>
                <a:gd name="T0" fmla="*/ 257 w 778"/>
                <a:gd name="T1" fmla="*/ 14 h 781"/>
                <a:gd name="T2" fmla="*/ 14 w 778"/>
                <a:gd name="T3" fmla="*/ 255 h 781"/>
                <a:gd name="T4" fmla="*/ 14 w 778"/>
                <a:gd name="T5" fmla="*/ 305 h 781"/>
                <a:gd name="T6" fmla="*/ 463 w 778"/>
                <a:gd name="T7" fmla="*/ 766 h 781"/>
                <a:gd name="T8" fmla="*/ 513 w 778"/>
                <a:gd name="T9" fmla="*/ 767 h 781"/>
                <a:gd name="T10" fmla="*/ 514 w 778"/>
                <a:gd name="T11" fmla="*/ 767 h 781"/>
                <a:gd name="T12" fmla="*/ 763 w 778"/>
                <a:gd name="T13" fmla="*/ 521 h 781"/>
                <a:gd name="T14" fmla="*/ 764 w 778"/>
                <a:gd name="T15" fmla="*/ 470 h 781"/>
                <a:gd name="T16" fmla="*/ 764 w 778"/>
                <a:gd name="T17" fmla="*/ 470 h 781"/>
                <a:gd name="T18" fmla="*/ 308 w 778"/>
                <a:gd name="T19" fmla="*/ 14 h 781"/>
                <a:gd name="T20" fmla="*/ 257 w 778"/>
                <a:gd name="T21" fmla="*/ 1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8" h="781">
                  <a:moveTo>
                    <a:pt x="257" y="14"/>
                  </a:moveTo>
                  <a:cubicBezTo>
                    <a:pt x="14" y="255"/>
                    <a:pt x="14" y="255"/>
                    <a:pt x="14" y="255"/>
                  </a:cubicBezTo>
                  <a:cubicBezTo>
                    <a:pt x="0" y="269"/>
                    <a:pt x="0" y="291"/>
                    <a:pt x="14" y="305"/>
                  </a:cubicBezTo>
                  <a:cubicBezTo>
                    <a:pt x="463" y="766"/>
                    <a:pt x="463" y="766"/>
                    <a:pt x="463" y="766"/>
                  </a:cubicBezTo>
                  <a:cubicBezTo>
                    <a:pt x="476" y="780"/>
                    <a:pt x="499" y="781"/>
                    <a:pt x="513" y="767"/>
                  </a:cubicBezTo>
                  <a:cubicBezTo>
                    <a:pt x="514" y="767"/>
                    <a:pt x="514" y="767"/>
                    <a:pt x="514" y="767"/>
                  </a:cubicBezTo>
                  <a:cubicBezTo>
                    <a:pt x="763" y="521"/>
                    <a:pt x="763" y="521"/>
                    <a:pt x="763" y="521"/>
                  </a:cubicBezTo>
                  <a:cubicBezTo>
                    <a:pt x="777" y="507"/>
                    <a:pt x="778" y="484"/>
                    <a:pt x="764" y="470"/>
                  </a:cubicBezTo>
                  <a:cubicBezTo>
                    <a:pt x="764" y="470"/>
                    <a:pt x="764" y="470"/>
                    <a:pt x="764" y="470"/>
                  </a:cubicBezTo>
                  <a:cubicBezTo>
                    <a:pt x="308" y="14"/>
                    <a:pt x="308" y="14"/>
                    <a:pt x="308" y="14"/>
                  </a:cubicBezTo>
                  <a:cubicBezTo>
                    <a:pt x="294" y="0"/>
                    <a:pt x="271" y="0"/>
                    <a:pt x="257" y="14"/>
                  </a:cubicBezTo>
                  <a:close/>
                </a:path>
              </a:pathLst>
            </a:custGeom>
            <a:solidFill>
              <a:srgbClr val="9394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0" name="Freeform 108">
              <a:extLst>
                <a:ext uri="{FF2B5EF4-FFF2-40B4-BE49-F238E27FC236}">
                  <a16:creationId xmlns="" xmlns:a16="http://schemas.microsoft.com/office/drawing/2014/main" id="{42615791-C716-4219-B118-7A2914A7B5EF}"/>
                </a:ext>
              </a:extLst>
            </p:cNvPr>
            <p:cNvSpPr>
              <a:spLocks/>
            </p:cNvSpPr>
            <p:nvPr/>
          </p:nvSpPr>
          <p:spPr bwMode="auto">
            <a:xfrm>
              <a:off x="20318547" y="5127461"/>
              <a:ext cx="1584217" cy="2082690"/>
            </a:xfrm>
            <a:custGeom>
              <a:avLst/>
              <a:gdLst>
                <a:gd name="T0" fmla="*/ 62 w 1199"/>
                <a:gd name="T1" fmla="*/ 14 h 1578"/>
                <a:gd name="T2" fmla="*/ 0 w 1199"/>
                <a:gd name="T3" fmla="*/ 444 h 1578"/>
                <a:gd name="T4" fmla="*/ 1138 w 1199"/>
                <a:gd name="T5" fmla="*/ 1578 h 1578"/>
                <a:gd name="T6" fmla="*/ 1196 w 1199"/>
                <a:gd name="T7" fmla="*/ 1152 h 1578"/>
                <a:gd name="T8" fmla="*/ 1175 w 1199"/>
                <a:gd name="T9" fmla="*/ 1089 h 1578"/>
                <a:gd name="T10" fmla="*/ 87 w 1199"/>
                <a:gd name="T11" fmla="*/ 6 h 1578"/>
                <a:gd name="T12" fmla="*/ 66 w 1199"/>
                <a:gd name="T13" fmla="*/ 6 h 1578"/>
                <a:gd name="T14" fmla="*/ 62 w 1199"/>
                <a:gd name="T15" fmla="*/ 14 h 1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9" h="1578">
                  <a:moveTo>
                    <a:pt x="62" y="14"/>
                  </a:moveTo>
                  <a:cubicBezTo>
                    <a:pt x="0" y="444"/>
                    <a:pt x="0" y="444"/>
                    <a:pt x="0" y="444"/>
                  </a:cubicBezTo>
                  <a:cubicBezTo>
                    <a:pt x="1138" y="1578"/>
                    <a:pt x="1138" y="1578"/>
                    <a:pt x="1138" y="1578"/>
                  </a:cubicBezTo>
                  <a:cubicBezTo>
                    <a:pt x="1196" y="1152"/>
                    <a:pt x="1196" y="1152"/>
                    <a:pt x="1196" y="1152"/>
                  </a:cubicBezTo>
                  <a:cubicBezTo>
                    <a:pt x="1199" y="1129"/>
                    <a:pt x="1191" y="1106"/>
                    <a:pt x="1175" y="1089"/>
                  </a:cubicBezTo>
                  <a:cubicBezTo>
                    <a:pt x="87" y="6"/>
                    <a:pt x="87" y="6"/>
                    <a:pt x="87" y="6"/>
                  </a:cubicBezTo>
                  <a:cubicBezTo>
                    <a:pt x="81" y="0"/>
                    <a:pt x="72" y="0"/>
                    <a:pt x="66" y="6"/>
                  </a:cubicBezTo>
                  <a:cubicBezTo>
                    <a:pt x="64" y="8"/>
                    <a:pt x="62" y="11"/>
                    <a:pt x="62" y="14"/>
                  </a:cubicBez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grpSp>
      <p:sp>
        <p:nvSpPr>
          <p:cNvPr id="198" name="椭圆 197">
            <a:extLst>
              <a:ext uri="{FF2B5EF4-FFF2-40B4-BE49-F238E27FC236}">
                <a16:creationId xmlns="" xmlns:a16="http://schemas.microsoft.com/office/drawing/2014/main" id="{5CC628F4-0F2B-46D2-9C98-4B1C2300FC0C}"/>
              </a:ext>
            </a:extLst>
          </p:cNvPr>
          <p:cNvSpPr/>
          <p:nvPr/>
        </p:nvSpPr>
        <p:spPr>
          <a:xfrm>
            <a:off x="5576043" y="4673600"/>
            <a:ext cx="1015624" cy="1015624"/>
          </a:xfrm>
          <a:prstGeom prst="ellipse">
            <a:avLst/>
          </a:prstGeom>
          <a:gradFill flip="none" rotWithShape="1">
            <a:gsLst>
              <a:gs pos="100000">
                <a:srgbClr val="FCCDBC">
                  <a:alpha val="50000"/>
                </a:srgbClr>
              </a:gs>
              <a:gs pos="0">
                <a:srgbClr val="FFD9B8">
                  <a:alpha val="20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99" name="椭圆 198">
            <a:extLst>
              <a:ext uri="{FF2B5EF4-FFF2-40B4-BE49-F238E27FC236}">
                <a16:creationId xmlns="" xmlns:a16="http://schemas.microsoft.com/office/drawing/2014/main" id="{D4359CAF-62E4-4B13-824F-319C2C34BC6A}"/>
              </a:ext>
            </a:extLst>
          </p:cNvPr>
          <p:cNvSpPr/>
          <p:nvPr/>
        </p:nvSpPr>
        <p:spPr>
          <a:xfrm>
            <a:off x="6824727" y="1060704"/>
            <a:ext cx="465073" cy="465073"/>
          </a:xfrm>
          <a:prstGeom prst="ellipse">
            <a:avLst/>
          </a:prstGeom>
          <a:gradFill flip="none" rotWithShape="1">
            <a:gsLst>
              <a:gs pos="100000">
                <a:srgbClr val="FCCDBC">
                  <a:alpha val="50000"/>
                </a:srgbClr>
              </a:gs>
              <a:gs pos="0">
                <a:srgbClr val="FFD9B8">
                  <a:alpha val="20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30458261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3B6C03A2-043A-4EA2-A3C0-3879E1409588}"/>
              </a:ext>
            </a:extLst>
          </p:cNvPr>
          <p:cNvSpPr/>
          <p:nvPr/>
        </p:nvSpPr>
        <p:spPr>
          <a:xfrm>
            <a:off x="0" y="2159000"/>
            <a:ext cx="12192000" cy="4699000"/>
          </a:xfrm>
          <a:prstGeom prst="rect">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7" name="文本框 6">
            <a:extLst>
              <a:ext uri="{FF2B5EF4-FFF2-40B4-BE49-F238E27FC236}">
                <a16:creationId xmlns="" xmlns:a16="http://schemas.microsoft.com/office/drawing/2014/main" id="{03965AAC-76D6-4A4C-B0FE-81D5CC0D515A}"/>
              </a:ext>
            </a:extLst>
          </p:cNvPr>
          <p:cNvSpPr txBox="1"/>
          <p:nvPr/>
        </p:nvSpPr>
        <p:spPr>
          <a:xfrm>
            <a:off x="7731125"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endParaRPr>
          </a:p>
        </p:txBody>
      </p:sp>
      <p:grpSp>
        <p:nvGrpSpPr>
          <p:cNvPr id="13" name="组合 12">
            <a:extLst>
              <a:ext uri="{FF2B5EF4-FFF2-40B4-BE49-F238E27FC236}">
                <a16:creationId xmlns="" xmlns:a16="http://schemas.microsoft.com/office/drawing/2014/main" id="{C6D7E765-3170-42A2-B205-BD5B983F8261}"/>
              </a:ext>
            </a:extLst>
          </p:cNvPr>
          <p:cNvGrpSpPr/>
          <p:nvPr/>
        </p:nvGrpSpPr>
        <p:grpSpPr>
          <a:xfrm>
            <a:off x="695325" y="1165818"/>
            <a:ext cx="10801349" cy="2894775"/>
            <a:chOff x="695325" y="1056864"/>
            <a:chExt cx="10801349" cy="2894775"/>
          </a:xfrm>
        </p:grpSpPr>
        <p:pic>
          <p:nvPicPr>
            <p:cNvPr id="2" name="图片占位符 27">
              <a:extLst>
                <a:ext uri="{FF2B5EF4-FFF2-40B4-BE49-F238E27FC236}">
                  <a16:creationId xmlns="" xmlns:a16="http://schemas.microsoft.com/office/drawing/2014/main" id="{FBDC2C84-EEE7-4170-B526-BB476BFF77CE}"/>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485819" y="1056864"/>
              <a:ext cx="2429868" cy="2469858"/>
            </a:xfrm>
            <a:prstGeom prst="roundRect">
              <a:avLst>
                <a:gd name="adj" fmla="val 7451"/>
              </a:avLst>
            </a:prstGeom>
          </p:spPr>
        </p:pic>
        <p:pic>
          <p:nvPicPr>
            <p:cNvPr id="3" name="图片占位符 29">
              <a:extLst>
                <a:ext uri="{FF2B5EF4-FFF2-40B4-BE49-F238E27FC236}">
                  <a16:creationId xmlns="" xmlns:a16="http://schemas.microsoft.com/office/drawing/2014/main" id="{EDCDF5FA-3A88-4E09-8D56-1C740B679349}"/>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276313" y="1056864"/>
              <a:ext cx="2429868" cy="2469858"/>
            </a:xfrm>
            <a:prstGeom prst="roundRect">
              <a:avLst>
                <a:gd name="adj" fmla="val 8603"/>
              </a:avLst>
            </a:prstGeom>
          </p:spPr>
        </p:pic>
        <p:pic>
          <p:nvPicPr>
            <p:cNvPr id="4" name="图片占位符 47">
              <a:extLst>
                <a:ext uri="{FF2B5EF4-FFF2-40B4-BE49-F238E27FC236}">
                  <a16:creationId xmlns="" xmlns:a16="http://schemas.microsoft.com/office/drawing/2014/main" id="{0416696F-C845-40E5-BBB4-17AF1A67928C}"/>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9066806" y="1056864"/>
              <a:ext cx="2429868" cy="2469858"/>
            </a:xfrm>
            <a:prstGeom prst="roundRect">
              <a:avLst>
                <a:gd name="adj" fmla="val 5915"/>
              </a:avLst>
            </a:prstGeom>
          </p:spPr>
        </p:pic>
        <p:pic>
          <p:nvPicPr>
            <p:cNvPr id="5" name="图片占位符 45">
              <a:extLst>
                <a:ext uri="{FF2B5EF4-FFF2-40B4-BE49-F238E27FC236}">
                  <a16:creationId xmlns="" xmlns:a16="http://schemas.microsoft.com/office/drawing/2014/main" id="{DC02549F-6BEB-4793-9CC5-406CE7556126}"/>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695325" y="1056864"/>
              <a:ext cx="2429868" cy="2469858"/>
            </a:xfrm>
            <a:prstGeom prst="roundRect">
              <a:avLst>
                <a:gd name="adj" fmla="val 8219"/>
              </a:avLst>
            </a:prstGeom>
          </p:spPr>
        </p:pic>
        <p:sp>
          <p:nvSpPr>
            <p:cNvPr id="8" name="矩形: 圆角 7">
              <a:extLst>
                <a:ext uri="{FF2B5EF4-FFF2-40B4-BE49-F238E27FC236}">
                  <a16:creationId xmlns="" xmlns:a16="http://schemas.microsoft.com/office/drawing/2014/main" id="{6ADDA107-A90B-4D2F-948C-B7EC83277BA6}"/>
                </a:ext>
              </a:extLst>
            </p:cNvPr>
            <p:cNvSpPr/>
            <p:nvPr/>
          </p:nvSpPr>
          <p:spPr>
            <a:xfrm>
              <a:off x="1046659" y="3388960"/>
              <a:ext cx="1727200" cy="562679"/>
            </a:xfrm>
            <a:prstGeom prst="roundRect">
              <a:avLst>
                <a:gd name="adj" fmla="val 15821"/>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prstClr val="white"/>
                  </a:solidFill>
                  <a:latin typeface="苹方 特粗" panose="020B0800000000000000" pitchFamily="34" charset="-122"/>
                  <a:ea typeface="苹方 特粗" panose="020B0800000000000000" pitchFamily="34" charset="-122"/>
                </a:rPr>
                <a:t>你的标题</a:t>
              </a:r>
              <a:r>
                <a:rPr lang="en-US" altLang="zh-CN" dirty="0">
                  <a:solidFill>
                    <a:prstClr val="white"/>
                  </a:solidFill>
                  <a:latin typeface="苹方 特粗" panose="020B0800000000000000" pitchFamily="34" charset="-122"/>
                  <a:ea typeface="苹方 特粗" panose="020B0800000000000000" pitchFamily="34" charset="-122"/>
                </a:rPr>
                <a:t>01</a:t>
              </a:r>
              <a:endParaRPr lang="zh-CN" altLang="en-US" dirty="0">
                <a:solidFill>
                  <a:prstClr val="white"/>
                </a:solidFill>
                <a:latin typeface="苹方 特粗" panose="020B0800000000000000" pitchFamily="34" charset="-122"/>
                <a:ea typeface="苹方 特粗" panose="020B0800000000000000" pitchFamily="34" charset="-122"/>
              </a:endParaRPr>
            </a:p>
          </p:txBody>
        </p:sp>
        <p:sp>
          <p:nvSpPr>
            <p:cNvPr id="9" name="矩形: 圆角 8">
              <a:extLst>
                <a:ext uri="{FF2B5EF4-FFF2-40B4-BE49-F238E27FC236}">
                  <a16:creationId xmlns="" xmlns:a16="http://schemas.microsoft.com/office/drawing/2014/main" id="{C21B3759-AF7A-49AD-AAEC-00D05EEDA9F7}"/>
                </a:ext>
              </a:extLst>
            </p:cNvPr>
            <p:cNvSpPr/>
            <p:nvPr/>
          </p:nvSpPr>
          <p:spPr>
            <a:xfrm>
              <a:off x="3837153" y="3388960"/>
              <a:ext cx="1727200" cy="562679"/>
            </a:xfrm>
            <a:prstGeom prst="roundRect">
              <a:avLst>
                <a:gd name="adj" fmla="val 15821"/>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prstClr val="white"/>
                  </a:solidFill>
                  <a:latin typeface="苹方 特粗" panose="020B0800000000000000" pitchFamily="34" charset="-122"/>
                  <a:ea typeface="苹方 特粗" panose="020B0800000000000000" pitchFamily="34" charset="-122"/>
                </a:rPr>
                <a:t>你的标题</a:t>
              </a:r>
              <a:r>
                <a:rPr lang="en-US" altLang="zh-CN" dirty="0">
                  <a:solidFill>
                    <a:prstClr val="white"/>
                  </a:solidFill>
                  <a:latin typeface="苹方 特粗" panose="020B0800000000000000" pitchFamily="34" charset="-122"/>
                  <a:ea typeface="苹方 特粗" panose="020B0800000000000000" pitchFamily="34" charset="-122"/>
                </a:rPr>
                <a:t>02</a:t>
              </a:r>
              <a:endParaRPr lang="zh-CN" altLang="en-US" dirty="0">
                <a:solidFill>
                  <a:prstClr val="white"/>
                </a:solidFill>
                <a:latin typeface="苹方 特粗" panose="020B0800000000000000" pitchFamily="34" charset="-122"/>
                <a:ea typeface="苹方 特粗" panose="020B0800000000000000" pitchFamily="34" charset="-122"/>
              </a:endParaRPr>
            </a:p>
          </p:txBody>
        </p:sp>
        <p:sp>
          <p:nvSpPr>
            <p:cNvPr id="10" name="矩形: 圆角 9">
              <a:extLst>
                <a:ext uri="{FF2B5EF4-FFF2-40B4-BE49-F238E27FC236}">
                  <a16:creationId xmlns="" xmlns:a16="http://schemas.microsoft.com/office/drawing/2014/main" id="{339CD0C0-5BF2-4840-B59F-6439E25BFE15}"/>
                </a:ext>
              </a:extLst>
            </p:cNvPr>
            <p:cNvSpPr/>
            <p:nvPr/>
          </p:nvSpPr>
          <p:spPr>
            <a:xfrm>
              <a:off x="6627647" y="3388960"/>
              <a:ext cx="1727200" cy="562679"/>
            </a:xfrm>
            <a:prstGeom prst="roundRect">
              <a:avLst>
                <a:gd name="adj" fmla="val 15821"/>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prstClr val="white"/>
                  </a:solidFill>
                  <a:latin typeface="苹方 特粗" panose="020B0800000000000000" pitchFamily="34" charset="-122"/>
                  <a:ea typeface="苹方 特粗" panose="020B0800000000000000" pitchFamily="34" charset="-122"/>
                </a:rPr>
                <a:t>你的标题</a:t>
              </a:r>
              <a:r>
                <a:rPr lang="en-US" altLang="zh-CN" dirty="0">
                  <a:solidFill>
                    <a:prstClr val="white"/>
                  </a:solidFill>
                  <a:latin typeface="苹方 特粗" panose="020B0800000000000000" pitchFamily="34" charset="-122"/>
                  <a:ea typeface="苹方 特粗" panose="020B0800000000000000" pitchFamily="34" charset="-122"/>
                </a:rPr>
                <a:t>03</a:t>
              </a:r>
              <a:endParaRPr lang="zh-CN" altLang="en-US" dirty="0">
                <a:solidFill>
                  <a:prstClr val="white"/>
                </a:solidFill>
                <a:latin typeface="苹方 特粗" panose="020B0800000000000000" pitchFamily="34" charset="-122"/>
                <a:ea typeface="苹方 特粗" panose="020B0800000000000000" pitchFamily="34" charset="-122"/>
              </a:endParaRPr>
            </a:p>
          </p:txBody>
        </p:sp>
        <p:sp>
          <p:nvSpPr>
            <p:cNvPr id="11" name="矩形: 圆角 10">
              <a:extLst>
                <a:ext uri="{FF2B5EF4-FFF2-40B4-BE49-F238E27FC236}">
                  <a16:creationId xmlns="" xmlns:a16="http://schemas.microsoft.com/office/drawing/2014/main" id="{68DFB4C1-47F2-4BF0-911B-6148DFC3EEBB}"/>
                </a:ext>
              </a:extLst>
            </p:cNvPr>
            <p:cNvSpPr/>
            <p:nvPr/>
          </p:nvSpPr>
          <p:spPr>
            <a:xfrm>
              <a:off x="9418141" y="3388960"/>
              <a:ext cx="1727200" cy="562679"/>
            </a:xfrm>
            <a:prstGeom prst="roundRect">
              <a:avLst>
                <a:gd name="adj" fmla="val 15821"/>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prstClr val="white"/>
                  </a:solidFill>
                  <a:latin typeface="苹方 特粗" panose="020B0800000000000000" pitchFamily="34" charset="-122"/>
                  <a:ea typeface="苹方 特粗" panose="020B0800000000000000" pitchFamily="34" charset="-122"/>
                </a:rPr>
                <a:t>你的标题</a:t>
              </a:r>
              <a:r>
                <a:rPr lang="en-US" altLang="zh-CN" dirty="0">
                  <a:solidFill>
                    <a:prstClr val="white"/>
                  </a:solidFill>
                  <a:latin typeface="苹方 特粗" panose="020B0800000000000000" pitchFamily="34" charset="-122"/>
                  <a:ea typeface="苹方 特粗" panose="020B0800000000000000" pitchFamily="34" charset="-122"/>
                </a:rPr>
                <a:t>04</a:t>
              </a:r>
              <a:endParaRPr lang="zh-CN" altLang="en-US" dirty="0">
                <a:solidFill>
                  <a:prstClr val="white"/>
                </a:solidFill>
                <a:latin typeface="苹方 特粗" panose="020B0800000000000000" pitchFamily="34" charset="-122"/>
                <a:ea typeface="苹方 特粗" panose="020B0800000000000000" pitchFamily="34" charset="-122"/>
              </a:endParaRPr>
            </a:p>
          </p:txBody>
        </p:sp>
      </p:grpSp>
      <p:sp>
        <p:nvSpPr>
          <p:cNvPr id="14" name="矩形 13">
            <a:extLst>
              <a:ext uri="{FF2B5EF4-FFF2-40B4-BE49-F238E27FC236}">
                <a16:creationId xmlns="" xmlns:a16="http://schemas.microsoft.com/office/drawing/2014/main" id="{580E0148-ADC3-4147-BE0B-AFC78B03B5D6}"/>
              </a:ext>
            </a:extLst>
          </p:cNvPr>
          <p:cNvSpPr/>
          <p:nvPr/>
        </p:nvSpPr>
        <p:spPr>
          <a:xfrm>
            <a:off x="959892" y="4788512"/>
            <a:ext cx="1900733" cy="1174039"/>
          </a:xfrm>
          <a:prstGeom prst="rect">
            <a:avLst/>
          </a:prstGeom>
        </p:spPr>
        <p:txBody>
          <a:bodyPr wrap="square">
            <a:spAutoFit/>
          </a:bodyPr>
          <a:lstStyle/>
          <a:p>
            <a:pPr algn="ctr">
              <a:lnSpc>
                <a:spcPct val="130000"/>
              </a:lnSpc>
            </a:pP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Lorem ipsum dolor sit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amet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consectetur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adipisicing</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elit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sed do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eiusmod</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tempor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incididunt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ut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labore</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et dolore magna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aliqua</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endParaRPr lang="zh-CN" altLang="en-US" sz="1100" dirty="0">
              <a:solidFill>
                <a:schemeClr val="tx1">
                  <a:lumMod val="65000"/>
                  <a:lumOff val="35000"/>
                </a:schemeClr>
              </a:solidFill>
              <a:latin typeface="苹方 常规" panose="020B0300000000000000" pitchFamily="34" charset="-122"/>
              <a:ea typeface="苹方 常规" panose="020B0300000000000000" pitchFamily="34" charset="-122"/>
            </a:endParaRPr>
          </a:p>
        </p:txBody>
      </p:sp>
      <p:sp>
        <p:nvSpPr>
          <p:cNvPr id="18" name="文本框 17">
            <a:extLst>
              <a:ext uri="{FF2B5EF4-FFF2-40B4-BE49-F238E27FC236}">
                <a16:creationId xmlns="" xmlns:a16="http://schemas.microsoft.com/office/drawing/2014/main" id="{531F80B8-5E65-49FE-B60F-05D6F5CC248B}"/>
              </a:ext>
            </a:extLst>
          </p:cNvPr>
          <p:cNvSpPr txBox="1"/>
          <p:nvPr/>
        </p:nvSpPr>
        <p:spPr>
          <a:xfrm>
            <a:off x="1224459" y="4132165"/>
            <a:ext cx="137160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苹方 特粗" panose="020B0800000000000000" pitchFamily="34" charset="-122"/>
                <a:ea typeface="苹方 特粗" panose="020B0800000000000000" pitchFamily="34" charset="-122"/>
              </a:rPr>
              <a:t>……</a:t>
            </a:r>
            <a:endParaRPr lang="zh-CN" altLang="en-US" sz="3200" dirty="0">
              <a:solidFill>
                <a:schemeClr val="tx1">
                  <a:lumMod val="75000"/>
                  <a:lumOff val="25000"/>
                </a:schemeClr>
              </a:solidFill>
              <a:latin typeface="苹方 特粗" panose="020B0800000000000000" pitchFamily="34" charset="-122"/>
              <a:ea typeface="苹方 特粗" panose="020B0800000000000000" pitchFamily="34" charset="-122"/>
            </a:endParaRPr>
          </a:p>
        </p:txBody>
      </p:sp>
      <p:sp>
        <p:nvSpPr>
          <p:cNvPr id="19" name="文本框 18">
            <a:extLst>
              <a:ext uri="{FF2B5EF4-FFF2-40B4-BE49-F238E27FC236}">
                <a16:creationId xmlns="" xmlns:a16="http://schemas.microsoft.com/office/drawing/2014/main" id="{A36E3C8C-3EE0-46EF-820F-6F4DAC94CBDB}"/>
              </a:ext>
            </a:extLst>
          </p:cNvPr>
          <p:cNvSpPr txBox="1"/>
          <p:nvPr/>
        </p:nvSpPr>
        <p:spPr>
          <a:xfrm>
            <a:off x="4014953" y="4132165"/>
            <a:ext cx="137160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苹方 特粗" panose="020B0800000000000000" pitchFamily="34" charset="-122"/>
                <a:ea typeface="苹方 特粗" panose="020B0800000000000000" pitchFamily="34" charset="-122"/>
              </a:rPr>
              <a:t>……</a:t>
            </a:r>
            <a:endParaRPr lang="zh-CN" altLang="en-US" sz="3200" dirty="0">
              <a:solidFill>
                <a:schemeClr val="tx1">
                  <a:lumMod val="75000"/>
                  <a:lumOff val="25000"/>
                </a:schemeClr>
              </a:solidFill>
              <a:latin typeface="苹方 特粗" panose="020B0800000000000000" pitchFamily="34" charset="-122"/>
              <a:ea typeface="苹方 特粗" panose="020B0800000000000000" pitchFamily="34" charset="-122"/>
            </a:endParaRPr>
          </a:p>
        </p:txBody>
      </p:sp>
      <p:sp>
        <p:nvSpPr>
          <p:cNvPr id="20" name="文本框 19">
            <a:extLst>
              <a:ext uri="{FF2B5EF4-FFF2-40B4-BE49-F238E27FC236}">
                <a16:creationId xmlns="" xmlns:a16="http://schemas.microsoft.com/office/drawing/2014/main" id="{23FEB1A7-E321-48B6-AA88-528E7DA28C70}"/>
              </a:ext>
            </a:extLst>
          </p:cNvPr>
          <p:cNvSpPr txBox="1"/>
          <p:nvPr/>
        </p:nvSpPr>
        <p:spPr>
          <a:xfrm>
            <a:off x="6805447" y="4132165"/>
            <a:ext cx="137160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苹方 特粗" panose="020B0800000000000000" pitchFamily="34" charset="-122"/>
                <a:ea typeface="苹方 特粗" panose="020B0800000000000000" pitchFamily="34" charset="-122"/>
              </a:rPr>
              <a:t>……</a:t>
            </a:r>
            <a:endParaRPr lang="zh-CN" altLang="en-US" sz="3200" dirty="0">
              <a:solidFill>
                <a:schemeClr val="tx1">
                  <a:lumMod val="75000"/>
                  <a:lumOff val="25000"/>
                </a:schemeClr>
              </a:solidFill>
              <a:latin typeface="苹方 特粗" panose="020B0800000000000000" pitchFamily="34" charset="-122"/>
              <a:ea typeface="苹方 特粗" panose="020B0800000000000000" pitchFamily="34" charset="-122"/>
            </a:endParaRPr>
          </a:p>
        </p:txBody>
      </p:sp>
      <p:sp>
        <p:nvSpPr>
          <p:cNvPr id="21" name="文本框 20">
            <a:extLst>
              <a:ext uri="{FF2B5EF4-FFF2-40B4-BE49-F238E27FC236}">
                <a16:creationId xmlns="" xmlns:a16="http://schemas.microsoft.com/office/drawing/2014/main" id="{1D070831-3AE0-409E-ACB5-2B75AB5DEAE7}"/>
              </a:ext>
            </a:extLst>
          </p:cNvPr>
          <p:cNvSpPr txBox="1"/>
          <p:nvPr/>
        </p:nvSpPr>
        <p:spPr>
          <a:xfrm>
            <a:off x="9595941" y="4132165"/>
            <a:ext cx="137160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苹方 特粗" panose="020B0800000000000000" pitchFamily="34" charset="-122"/>
                <a:ea typeface="苹方 特粗" panose="020B0800000000000000" pitchFamily="34" charset="-122"/>
              </a:rPr>
              <a:t>……</a:t>
            </a:r>
            <a:endParaRPr lang="zh-CN" altLang="en-US" sz="3200" dirty="0">
              <a:solidFill>
                <a:schemeClr val="tx1">
                  <a:lumMod val="75000"/>
                  <a:lumOff val="25000"/>
                </a:schemeClr>
              </a:solidFill>
              <a:latin typeface="苹方 特粗" panose="020B0800000000000000" pitchFamily="34" charset="-122"/>
              <a:ea typeface="苹方 特粗" panose="020B0800000000000000" pitchFamily="34" charset="-122"/>
            </a:endParaRPr>
          </a:p>
        </p:txBody>
      </p:sp>
      <p:sp>
        <p:nvSpPr>
          <p:cNvPr id="22" name="矩形 21">
            <a:extLst>
              <a:ext uri="{FF2B5EF4-FFF2-40B4-BE49-F238E27FC236}">
                <a16:creationId xmlns="" xmlns:a16="http://schemas.microsoft.com/office/drawing/2014/main" id="{E1646F33-FC44-4CB4-87DC-34366D62536A}"/>
              </a:ext>
            </a:extLst>
          </p:cNvPr>
          <p:cNvSpPr/>
          <p:nvPr/>
        </p:nvSpPr>
        <p:spPr>
          <a:xfrm>
            <a:off x="3750386" y="4788512"/>
            <a:ext cx="1900733" cy="1174039"/>
          </a:xfrm>
          <a:prstGeom prst="rect">
            <a:avLst/>
          </a:prstGeom>
        </p:spPr>
        <p:txBody>
          <a:bodyPr wrap="square">
            <a:spAutoFit/>
          </a:bodyPr>
          <a:lstStyle/>
          <a:p>
            <a:pPr algn="ctr">
              <a:lnSpc>
                <a:spcPct val="130000"/>
              </a:lnSpc>
            </a:pP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Lorem ipsum dolor sit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amet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consectetur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adipisicing</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elit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sed do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eiusmod</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tempor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incididunt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ut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labore</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et dolore magna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aliqua</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endParaRPr lang="zh-CN" altLang="en-US" sz="1100" dirty="0">
              <a:solidFill>
                <a:schemeClr val="tx1">
                  <a:lumMod val="65000"/>
                  <a:lumOff val="35000"/>
                </a:schemeClr>
              </a:solidFill>
              <a:latin typeface="苹方 常规" panose="020B0300000000000000" pitchFamily="34" charset="-122"/>
              <a:ea typeface="苹方 常规" panose="020B0300000000000000" pitchFamily="34" charset="-122"/>
            </a:endParaRPr>
          </a:p>
        </p:txBody>
      </p:sp>
      <p:sp>
        <p:nvSpPr>
          <p:cNvPr id="23" name="矩形 22">
            <a:extLst>
              <a:ext uri="{FF2B5EF4-FFF2-40B4-BE49-F238E27FC236}">
                <a16:creationId xmlns="" xmlns:a16="http://schemas.microsoft.com/office/drawing/2014/main" id="{9E6A93D9-A527-4804-BD2F-EBAE8A94D050}"/>
              </a:ext>
            </a:extLst>
          </p:cNvPr>
          <p:cNvSpPr/>
          <p:nvPr/>
        </p:nvSpPr>
        <p:spPr>
          <a:xfrm>
            <a:off x="6540880" y="4788512"/>
            <a:ext cx="1900733" cy="1174039"/>
          </a:xfrm>
          <a:prstGeom prst="rect">
            <a:avLst/>
          </a:prstGeom>
        </p:spPr>
        <p:txBody>
          <a:bodyPr wrap="square">
            <a:spAutoFit/>
          </a:bodyPr>
          <a:lstStyle/>
          <a:p>
            <a:pPr algn="ctr">
              <a:lnSpc>
                <a:spcPct val="130000"/>
              </a:lnSpc>
            </a:pP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Lorem ipsum dolor sit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amet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consectetur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adipisicing</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elit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sed do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eiusmod</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tempor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incididunt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ut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labore</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et dolore magna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aliqua</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endParaRPr lang="zh-CN" altLang="en-US" sz="1100" dirty="0">
              <a:solidFill>
                <a:schemeClr val="tx1">
                  <a:lumMod val="65000"/>
                  <a:lumOff val="35000"/>
                </a:schemeClr>
              </a:solidFill>
              <a:latin typeface="苹方 常规" panose="020B0300000000000000" pitchFamily="34" charset="-122"/>
              <a:ea typeface="苹方 常规" panose="020B0300000000000000" pitchFamily="34" charset="-122"/>
            </a:endParaRPr>
          </a:p>
        </p:txBody>
      </p:sp>
      <p:sp>
        <p:nvSpPr>
          <p:cNvPr id="24" name="矩形 23">
            <a:extLst>
              <a:ext uri="{FF2B5EF4-FFF2-40B4-BE49-F238E27FC236}">
                <a16:creationId xmlns="" xmlns:a16="http://schemas.microsoft.com/office/drawing/2014/main" id="{D11E7B37-F446-48F3-AE90-8541FE73CED0}"/>
              </a:ext>
            </a:extLst>
          </p:cNvPr>
          <p:cNvSpPr/>
          <p:nvPr/>
        </p:nvSpPr>
        <p:spPr>
          <a:xfrm>
            <a:off x="9331374" y="4788512"/>
            <a:ext cx="1900733" cy="1174039"/>
          </a:xfrm>
          <a:prstGeom prst="rect">
            <a:avLst/>
          </a:prstGeom>
        </p:spPr>
        <p:txBody>
          <a:bodyPr wrap="square">
            <a:spAutoFit/>
          </a:bodyPr>
          <a:lstStyle/>
          <a:p>
            <a:pPr algn="ctr">
              <a:lnSpc>
                <a:spcPct val="130000"/>
              </a:lnSpc>
            </a:pP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Lorem ipsum dolor sit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amet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consectetur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adipisicing</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elit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sed do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eiusmod</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tempor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incididunt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ut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labore</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et dolore magna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aliqua</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endParaRPr lang="zh-CN" altLang="en-US" sz="1100" dirty="0">
              <a:solidFill>
                <a:schemeClr val="tx1">
                  <a:lumMod val="65000"/>
                  <a:lumOff val="35000"/>
                </a:schemeClr>
              </a:solidFill>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35321576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 xmlns:a16="http://schemas.microsoft.com/office/drawing/2014/main" id="{47ED7980-ACF4-4B83-885E-A0F789CC9394}"/>
              </a:ext>
            </a:extLst>
          </p:cNvPr>
          <p:cNvSpPr/>
          <p:nvPr/>
        </p:nvSpPr>
        <p:spPr>
          <a:xfrm>
            <a:off x="0" y="0"/>
            <a:ext cx="12192000" cy="5384008"/>
          </a:xfrm>
          <a:custGeom>
            <a:avLst/>
            <a:gdLst>
              <a:gd name="connsiteX0" fmla="*/ 0 w 12192000"/>
              <a:gd name="connsiteY0" fmla="*/ 0 h 5384008"/>
              <a:gd name="connsiteX1" fmla="*/ 12192000 w 12192000"/>
              <a:gd name="connsiteY1" fmla="*/ 0 h 5384008"/>
              <a:gd name="connsiteX2" fmla="*/ 12192000 w 12192000"/>
              <a:gd name="connsiteY2" fmla="*/ 3399121 h 5384008"/>
              <a:gd name="connsiteX3" fmla="*/ 12073164 w 12192000"/>
              <a:gd name="connsiteY3" fmla="*/ 3376386 h 5384008"/>
              <a:gd name="connsiteX4" fmla="*/ 10624457 w 12192000"/>
              <a:gd name="connsiteY4" fmla="*/ 3207657 h 5384008"/>
              <a:gd name="connsiteX5" fmla="*/ 8679543 w 12192000"/>
              <a:gd name="connsiteY5" fmla="*/ 3817257 h 5384008"/>
              <a:gd name="connsiteX6" fmla="*/ 5167087 w 12192000"/>
              <a:gd name="connsiteY6" fmla="*/ 5268686 h 5384008"/>
              <a:gd name="connsiteX7" fmla="*/ 1669143 w 12192000"/>
              <a:gd name="connsiteY7" fmla="*/ 5036457 h 5384008"/>
              <a:gd name="connsiteX8" fmla="*/ 54004 w 12192000"/>
              <a:gd name="connsiteY8" fmla="*/ 3705225 h 5384008"/>
              <a:gd name="connsiteX9" fmla="*/ 0 w 12192000"/>
              <a:gd name="connsiteY9" fmla="*/ 3643249 h 538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5384008">
                <a:moveTo>
                  <a:pt x="0" y="0"/>
                </a:moveTo>
                <a:lnTo>
                  <a:pt x="12192000" y="0"/>
                </a:lnTo>
                <a:lnTo>
                  <a:pt x="12192000" y="3399121"/>
                </a:lnTo>
                <a:lnTo>
                  <a:pt x="12073164" y="3376386"/>
                </a:lnTo>
                <a:cubicBezTo>
                  <a:pt x="11560024" y="3279624"/>
                  <a:pt x="11009085" y="3187095"/>
                  <a:pt x="10624457" y="3207657"/>
                </a:cubicBezTo>
                <a:cubicBezTo>
                  <a:pt x="9855200" y="3248781"/>
                  <a:pt x="9589105" y="3473752"/>
                  <a:pt x="8679543" y="3817257"/>
                </a:cubicBezTo>
                <a:cubicBezTo>
                  <a:pt x="7769981" y="4160762"/>
                  <a:pt x="6335486" y="5065486"/>
                  <a:pt x="5167087" y="5268686"/>
                </a:cubicBezTo>
                <a:cubicBezTo>
                  <a:pt x="3998686" y="5471886"/>
                  <a:pt x="2624667" y="5413828"/>
                  <a:pt x="1669143" y="5036457"/>
                </a:cubicBezTo>
                <a:cubicBezTo>
                  <a:pt x="1071941" y="4800600"/>
                  <a:pt x="494582" y="4205666"/>
                  <a:pt x="54004" y="3705225"/>
                </a:cubicBezTo>
                <a:lnTo>
                  <a:pt x="0" y="3643249"/>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7" name="文本框 6">
            <a:extLst>
              <a:ext uri="{FF2B5EF4-FFF2-40B4-BE49-F238E27FC236}">
                <a16:creationId xmlns="" xmlns:a16="http://schemas.microsoft.com/office/drawing/2014/main" id="{C93C00B3-FCD3-45F9-B5E0-62B6075A1F08}"/>
              </a:ext>
            </a:extLst>
          </p:cNvPr>
          <p:cNvSpPr txBox="1"/>
          <p:nvPr/>
        </p:nvSpPr>
        <p:spPr>
          <a:xfrm>
            <a:off x="656921" y="324106"/>
            <a:ext cx="3814432" cy="307777"/>
          </a:xfrm>
          <a:prstGeom prst="rect">
            <a:avLst/>
          </a:prstGeom>
          <a:noFill/>
        </p:spPr>
        <p:txBody>
          <a:bodyPr wrap="square" rtlCol="0">
            <a:spAutoFit/>
          </a:bodyPr>
          <a:lstStyle/>
          <a:p>
            <a:r>
              <a:rPr lang="en-US" altLang="zh-CN" sz="1400" dirty="0">
                <a:solidFill>
                  <a:schemeClr val="bg1"/>
                </a:solidFill>
                <a:latin typeface="苹方 常规" panose="020B0300000000000000" pitchFamily="34" charset="-122"/>
                <a:ea typeface="苹方 常规" panose="020B0300000000000000" pitchFamily="34" charset="-122"/>
              </a:rPr>
              <a:t>@</a:t>
            </a:r>
            <a:r>
              <a:rPr lang="zh-CN" altLang="en-US" sz="1400" dirty="0">
                <a:solidFill>
                  <a:schemeClr val="bg1"/>
                </a:solidFill>
                <a:latin typeface="苹方 常规" panose="020B0300000000000000" pitchFamily="34" charset="-122"/>
                <a:ea typeface="苹方 常规" panose="020B0300000000000000" pitchFamily="34" charset="-122"/>
              </a:rPr>
              <a:t>观海</a:t>
            </a:r>
            <a:r>
              <a:rPr lang="en-US" altLang="zh-CN" sz="1400" dirty="0">
                <a:solidFill>
                  <a:schemeClr val="bg1"/>
                </a:solidFill>
                <a:latin typeface="苹方 常规" panose="020B0300000000000000" pitchFamily="34" charset="-122"/>
                <a:ea typeface="苹方 常规" panose="020B0300000000000000" pitchFamily="34" charset="-122"/>
              </a:rPr>
              <a:t>PPT </a:t>
            </a:r>
            <a:r>
              <a:rPr lang="zh-CN" altLang="en-US" sz="1400" dirty="0">
                <a:solidFill>
                  <a:schemeClr val="bg1"/>
                </a:solidFill>
                <a:latin typeface="苹方 常规" panose="020B0300000000000000" pitchFamily="34" charset="-122"/>
                <a:ea typeface="苹方 常规" panose="020B0300000000000000" pitchFamily="34" charset="-122"/>
              </a:rPr>
              <a:t>原创模板第二弹</a:t>
            </a:r>
            <a:r>
              <a:rPr lang="en-US" altLang="zh-CN" sz="1400" dirty="0">
                <a:solidFill>
                  <a:schemeClr val="bg1"/>
                </a:solidFill>
                <a:latin typeface="苹方 常规" panose="020B0300000000000000" pitchFamily="34" charset="-122"/>
                <a:ea typeface="苹方 常规" panose="020B0300000000000000" pitchFamily="34" charset="-122"/>
              </a:rPr>
              <a:t>—HONOR</a:t>
            </a:r>
            <a:endParaRPr lang="zh-CN" altLang="en-US" sz="1400" dirty="0">
              <a:solidFill>
                <a:schemeClr val="bg1"/>
              </a:solidFill>
              <a:latin typeface="苹方 常规" panose="020B0300000000000000" pitchFamily="34" charset="-122"/>
              <a:ea typeface="苹方 常规" panose="020B0300000000000000" pitchFamily="34" charset="-122"/>
            </a:endParaRPr>
          </a:p>
        </p:txBody>
      </p:sp>
      <p:grpSp>
        <p:nvGrpSpPr>
          <p:cNvPr id="11" name="组合 10">
            <a:extLst>
              <a:ext uri="{FF2B5EF4-FFF2-40B4-BE49-F238E27FC236}">
                <a16:creationId xmlns="" xmlns:a16="http://schemas.microsoft.com/office/drawing/2014/main" id="{401A8B03-2E8C-483C-A7ED-447B727E6346}"/>
              </a:ext>
            </a:extLst>
          </p:cNvPr>
          <p:cNvGrpSpPr/>
          <p:nvPr/>
        </p:nvGrpSpPr>
        <p:grpSpPr>
          <a:xfrm>
            <a:off x="8200571" y="48280"/>
            <a:ext cx="3846286" cy="6696567"/>
            <a:chOff x="8200571" y="48280"/>
            <a:chExt cx="3846286" cy="6696567"/>
          </a:xfrm>
        </p:grpSpPr>
        <p:pic>
          <p:nvPicPr>
            <p:cNvPr id="6" name="Picture 3">
              <a:extLst>
                <a:ext uri="{FF2B5EF4-FFF2-40B4-BE49-F238E27FC236}">
                  <a16:creationId xmlns="" xmlns:a16="http://schemas.microsoft.com/office/drawing/2014/main" id="{005C2937-E40E-47AE-8550-CE5029C426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00571" y="48280"/>
              <a:ext cx="3846286" cy="6696567"/>
            </a:xfrm>
            <a:prstGeom prst="rect">
              <a:avLst/>
            </a:prstGeom>
          </p:spPr>
        </p:pic>
        <p:pic>
          <p:nvPicPr>
            <p:cNvPr id="9" name="图片占位符 24">
              <a:extLst>
                <a:ext uri="{FF2B5EF4-FFF2-40B4-BE49-F238E27FC236}">
                  <a16:creationId xmlns="" xmlns:a16="http://schemas.microsoft.com/office/drawing/2014/main" id="{FA3AAB8C-61D4-46BA-9DD0-F28733F31AA1}"/>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8904514" y="1232331"/>
              <a:ext cx="2423160" cy="4328464"/>
            </a:xfrm>
            <a:prstGeom prst="rect">
              <a:avLst/>
            </a:prstGeom>
          </p:spPr>
        </p:pic>
      </p:grpSp>
      <p:sp>
        <p:nvSpPr>
          <p:cNvPr id="14" name="文本框 13">
            <a:extLst>
              <a:ext uri="{FF2B5EF4-FFF2-40B4-BE49-F238E27FC236}">
                <a16:creationId xmlns="" xmlns:a16="http://schemas.microsoft.com/office/drawing/2014/main" id="{B4D9CB92-DDD2-415F-AAB5-CB31C934DC28}"/>
              </a:ext>
            </a:extLst>
          </p:cNvPr>
          <p:cNvSpPr txBox="1"/>
          <p:nvPr/>
        </p:nvSpPr>
        <p:spPr>
          <a:xfrm>
            <a:off x="656921" y="1111032"/>
            <a:ext cx="5297565" cy="707886"/>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zh-CN" altLang="en-US" sz="4000" dirty="0">
                <a:solidFill>
                  <a:schemeClr val="bg1"/>
                </a:solidFill>
              </a:rPr>
              <a:t>在这里输入你的标题</a:t>
            </a:r>
          </a:p>
        </p:txBody>
      </p:sp>
      <p:sp>
        <p:nvSpPr>
          <p:cNvPr id="15" name="矩形 14">
            <a:extLst>
              <a:ext uri="{FF2B5EF4-FFF2-40B4-BE49-F238E27FC236}">
                <a16:creationId xmlns="" xmlns:a16="http://schemas.microsoft.com/office/drawing/2014/main" id="{58890E96-ABD3-4CCE-97DD-5F7A0A759C12}"/>
              </a:ext>
            </a:extLst>
          </p:cNvPr>
          <p:cNvSpPr/>
          <p:nvPr/>
        </p:nvSpPr>
        <p:spPr>
          <a:xfrm>
            <a:off x="656921" y="1876683"/>
            <a:ext cx="7262935" cy="1025665"/>
          </a:xfrm>
          <a:prstGeom prst="rect">
            <a:avLst/>
          </a:prstGeom>
        </p:spPr>
        <p:txBody>
          <a:bodyPr wrap="square">
            <a:spAutoFit/>
          </a:bodyPr>
          <a:lstStyle/>
          <a:p>
            <a:pPr>
              <a:lnSpc>
                <a:spcPct val="130000"/>
              </a:lnSpc>
            </a:pPr>
            <a:r>
              <a:rPr lang="en-US" altLang="zh-CN" sz="1600" i="1" dirty="0">
                <a:solidFill>
                  <a:schemeClr val="bg1"/>
                </a:solidFill>
                <a:latin typeface="arial" panose="020B0604020202020204" pitchFamily="34" charset="0"/>
                <a:ea typeface="苹方 常规" panose="020B0300000000000000" pitchFamily="34" charset="-122"/>
              </a:rPr>
              <a:t>Lorem ipsum dolor sit </a:t>
            </a:r>
            <a:r>
              <a:rPr lang="en-US" altLang="zh-CN" sz="1600" i="1" dirty="0" err="1">
                <a:solidFill>
                  <a:schemeClr val="bg1"/>
                </a:solidFill>
                <a:latin typeface="arial" panose="020B0604020202020204" pitchFamily="34" charset="0"/>
                <a:ea typeface="苹方 常规" panose="020B0300000000000000" pitchFamily="34" charset="-122"/>
              </a:rPr>
              <a:t>amet</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consectetur</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adipisicing</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elit</a:t>
            </a:r>
            <a:r>
              <a:rPr lang="en-US" altLang="zh-CN" sz="1600" i="1" dirty="0">
                <a:solidFill>
                  <a:schemeClr val="bg1"/>
                </a:solidFill>
                <a:latin typeface="arial" panose="020B0604020202020204" pitchFamily="34" charset="0"/>
                <a:ea typeface="苹方 常规" panose="020B0300000000000000" pitchFamily="34" charset="-122"/>
              </a:rPr>
              <a:t>, sed do </a:t>
            </a:r>
            <a:r>
              <a:rPr lang="en-US" altLang="zh-CN" sz="1600" i="1" dirty="0" err="1">
                <a:solidFill>
                  <a:schemeClr val="bg1"/>
                </a:solidFill>
                <a:latin typeface="arial" panose="020B0604020202020204" pitchFamily="34" charset="0"/>
                <a:ea typeface="苹方 常规" panose="020B0300000000000000" pitchFamily="34" charset="-122"/>
              </a:rPr>
              <a:t>eiusmod</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tempor</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incididunt</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ut</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labore</a:t>
            </a:r>
            <a:r>
              <a:rPr lang="en-US" altLang="zh-CN" sz="1600" i="1" dirty="0">
                <a:solidFill>
                  <a:schemeClr val="bg1"/>
                </a:solidFill>
                <a:latin typeface="arial" panose="020B0604020202020204" pitchFamily="34" charset="0"/>
                <a:ea typeface="苹方 常规" panose="020B0300000000000000" pitchFamily="34" charset="-122"/>
              </a:rPr>
              <a:t> et dolore magna </a:t>
            </a:r>
            <a:r>
              <a:rPr lang="en-US" altLang="zh-CN" sz="1600" i="1" dirty="0" err="1">
                <a:solidFill>
                  <a:schemeClr val="bg1"/>
                </a:solidFill>
                <a:latin typeface="arial" panose="020B0604020202020204" pitchFamily="34" charset="0"/>
                <a:ea typeface="苹方 常规" panose="020B0300000000000000" pitchFamily="34" charset="-122"/>
              </a:rPr>
              <a:t>aliqua</a:t>
            </a:r>
            <a:r>
              <a:rPr lang="en-US" altLang="zh-CN" sz="1600" i="1" dirty="0">
                <a:solidFill>
                  <a:schemeClr val="bg1"/>
                </a:solidFill>
                <a:latin typeface="arial" panose="020B0604020202020204" pitchFamily="34" charset="0"/>
                <a:ea typeface="苹方 常规" panose="020B0300000000000000" pitchFamily="34" charset="-122"/>
              </a:rPr>
              <a:t>. Ut </a:t>
            </a:r>
            <a:r>
              <a:rPr lang="en-US" altLang="zh-CN" sz="1600" i="1" dirty="0" err="1">
                <a:solidFill>
                  <a:schemeClr val="bg1"/>
                </a:solidFill>
                <a:latin typeface="arial" panose="020B0604020202020204" pitchFamily="34" charset="0"/>
                <a:ea typeface="苹方 常规" panose="020B0300000000000000" pitchFamily="34" charset="-122"/>
              </a:rPr>
              <a:t>enim</a:t>
            </a:r>
            <a:r>
              <a:rPr lang="en-US" altLang="zh-CN" sz="1600" i="1" dirty="0">
                <a:solidFill>
                  <a:schemeClr val="bg1"/>
                </a:solidFill>
                <a:latin typeface="arial" panose="020B0604020202020204" pitchFamily="34" charset="0"/>
                <a:ea typeface="苹方 常规" panose="020B0300000000000000" pitchFamily="34" charset="-122"/>
              </a:rPr>
              <a:t> ad minim </a:t>
            </a:r>
            <a:r>
              <a:rPr lang="en-US" altLang="zh-CN" sz="1600" i="1" dirty="0" err="1">
                <a:solidFill>
                  <a:schemeClr val="bg1"/>
                </a:solidFill>
                <a:latin typeface="arial" panose="020B0604020202020204" pitchFamily="34" charset="0"/>
                <a:ea typeface="苹方 常规" panose="020B0300000000000000" pitchFamily="34" charset="-122"/>
              </a:rPr>
              <a:t>veniam</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quis</a:t>
            </a:r>
            <a:r>
              <a:rPr lang="en-US" altLang="zh-CN" sz="1600" i="1" dirty="0">
                <a:solidFill>
                  <a:schemeClr val="bg1"/>
                </a:solidFill>
                <a:latin typeface="arial" panose="020B0604020202020204" pitchFamily="34" charset="0"/>
                <a:ea typeface="苹方 常规" panose="020B0300000000000000" pitchFamily="34" charset="-122"/>
              </a:rPr>
              <a:t> </a:t>
            </a:r>
            <a:r>
              <a:rPr lang="en-US" altLang="zh-CN" sz="1600" i="1" dirty="0" err="1">
                <a:solidFill>
                  <a:schemeClr val="bg1"/>
                </a:solidFill>
                <a:latin typeface="arial" panose="020B0604020202020204" pitchFamily="34" charset="0"/>
                <a:ea typeface="苹方 常规" panose="020B0300000000000000" pitchFamily="34" charset="-122"/>
              </a:rPr>
              <a:t>nostrud</a:t>
            </a:r>
            <a:r>
              <a:rPr lang="en-US" altLang="zh-CN" sz="1600" i="1" dirty="0">
                <a:solidFill>
                  <a:schemeClr val="bg1"/>
                </a:solidFill>
                <a:latin typeface="arial" panose="020B0604020202020204" pitchFamily="34" charset="0"/>
                <a:ea typeface="苹方 常规" panose="020B0300000000000000" pitchFamily="34" charset="-122"/>
              </a:rPr>
              <a:t> exercitation </a:t>
            </a:r>
            <a:r>
              <a:rPr lang="en-US" altLang="zh-CN" sz="1600" i="1" dirty="0" err="1">
                <a:solidFill>
                  <a:schemeClr val="bg1"/>
                </a:solidFill>
                <a:latin typeface="arial" panose="020B0604020202020204" pitchFamily="34" charset="0"/>
                <a:ea typeface="苹方 常规" panose="020B0300000000000000" pitchFamily="34" charset="-122"/>
              </a:rPr>
              <a:t>ullamco</a:t>
            </a:r>
            <a:endParaRPr lang="zh-CN" altLang="en-US" sz="1600" dirty="0">
              <a:solidFill>
                <a:schemeClr val="bg1"/>
              </a:solidFill>
              <a:latin typeface="苹方 常规" panose="020B0300000000000000" pitchFamily="34" charset="-122"/>
              <a:ea typeface="苹方 常规" panose="020B0300000000000000" pitchFamily="34" charset="-122"/>
            </a:endParaRPr>
          </a:p>
        </p:txBody>
      </p:sp>
      <p:sp>
        <p:nvSpPr>
          <p:cNvPr id="16" name="矩形: 圆角 15">
            <a:extLst>
              <a:ext uri="{FF2B5EF4-FFF2-40B4-BE49-F238E27FC236}">
                <a16:creationId xmlns="" xmlns:a16="http://schemas.microsoft.com/office/drawing/2014/main" id="{91445710-35BB-45DF-A0A5-F0FFCE217952}"/>
              </a:ext>
            </a:extLst>
          </p:cNvPr>
          <p:cNvSpPr/>
          <p:nvPr/>
        </p:nvSpPr>
        <p:spPr>
          <a:xfrm>
            <a:off x="695327" y="3193144"/>
            <a:ext cx="3296103" cy="3115582"/>
          </a:xfrm>
          <a:prstGeom prst="roundRect">
            <a:avLst>
              <a:gd name="adj" fmla="val 683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7" name="矩形: 圆角 16">
            <a:extLst>
              <a:ext uri="{FF2B5EF4-FFF2-40B4-BE49-F238E27FC236}">
                <a16:creationId xmlns="" xmlns:a16="http://schemas.microsoft.com/office/drawing/2014/main" id="{F8C48185-959C-4F12-9EF3-ECCC37157892}"/>
              </a:ext>
            </a:extLst>
          </p:cNvPr>
          <p:cNvSpPr/>
          <p:nvPr/>
        </p:nvSpPr>
        <p:spPr>
          <a:xfrm>
            <a:off x="4471353" y="3193144"/>
            <a:ext cx="3296103" cy="3115582"/>
          </a:xfrm>
          <a:prstGeom prst="roundRect">
            <a:avLst>
              <a:gd name="adj" fmla="val 683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grpSp>
        <p:nvGrpSpPr>
          <p:cNvPr id="22" name="组合 21">
            <a:extLst>
              <a:ext uri="{FF2B5EF4-FFF2-40B4-BE49-F238E27FC236}">
                <a16:creationId xmlns="" xmlns:a16="http://schemas.microsoft.com/office/drawing/2014/main" id="{03314605-A9F4-43D6-8FA1-ED63D5BFE87E}"/>
              </a:ext>
            </a:extLst>
          </p:cNvPr>
          <p:cNvGrpSpPr/>
          <p:nvPr/>
        </p:nvGrpSpPr>
        <p:grpSpPr>
          <a:xfrm>
            <a:off x="1111235" y="3574074"/>
            <a:ext cx="2511096" cy="2231933"/>
            <a:chOff x="1111235" y="3574074"/>
            <a:chExt cx="2511096" cy="2231933"/>
          </a:xfrm>
        </p:grpSpPr>
        <p:sp>
          <p:nvSpPr>
            <p:cNvPr id="18" name="文本框 17">
              <a:extLst>
                <a:ext uri="{FF2B5EF4-FFF2-40B4-BE49-F238E27FC236}">
                  <a16:creationId xmlns="" xmlns:a16="http://schemas.microsoft.com/office/drawing/2014/main" id="{CFF9740C-01F6-473C-954F-EDA27E82C945}"/>
                </a:ext>
              </a:extLst>
            </p:cNvPr>
            <p:cNvSpPr txBox="1"/>
            <p:nvPr/>
          </p:nvSpPr>
          <p:spPr>
            <a:xfrm>
              <a:off x="1111235" y="3574074"/>
              <a:ext cx="2343150"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en-US" altLang="zh-CN" sz="6000" dirty="0"/>
                <a:t>86</a:t>
              </a:r>
              <a:r>
                <a:rPr lang="en-US" altLang="zh-CN" sz="4400" dirty="0"/>
                <a:t>%</a:t>
              </a:r>
              <a:endParaRPr lang="zh-CN" altLang="en-US" sz="6000" dirty="0"/>
            </a:p>
          </p:txBody>
        </p:sp>
        <p:sp>
          <p:nvSpPr>
            <p:cNvPr id="19" name="矩形 18">
              <a:extLst>
                <a:ext uri="{FF2B5EF4-FFF2-40B4-BE49-F238E27FC236}">
                  <a16:creationId xmlns="" xmlns:a16="http://schemas.microsoft.com/office/drawing/2014/main" id="{81ABE344-0269-4FD1-83E5-B5FBCC89813E}"/>
                </a:ext>
              </a:extLst>
            </p:cNvPr>
            <p:cNvSpPr/>
            <p:nvPr/>
          </p:nvSpPr>
          <p:spPr>
            <a:xfrm>
              <a:off x="1111235" y="4852028"/>
              <a:ext cx="2511096" cy="953979"/>
            </a:xfrm>
            <a:prstGeom prst="rect">
              <a:avLst/>
            </a:prstGeom>
          </p:spPr>
          <p:txBody>
            <a:bodyPr wrap="square">
              <a:spAutoFit/>
            </a:bodyPr>
            <a:lstStyle/>
            <a:p>
              <a:pPr algn="just">
                <a:lnSpc>
                  <a:spcPct val="130000"/>
                </a:lnSpc>
              </a:pP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Lorem ipsum dolor sit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amet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consectetur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adipisicing</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elit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sed do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eiusmod</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tempor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incididunt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ut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labore</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et dolore magna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aliqua</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endParaRPr lang="zh-CN" altLang="en-US" sz="1100" dirty="0">
                <a:solidFill>
                  <a:schemeClr val="tx1">
                    <a:lumMod val="65000"/>
                    <a:lumOff val="35000"/>
                  </a:schemeClr>
                </a:solidFill>
                <a:latin typeface="苹方 常规" panose="020B0300000000000000" pitchFamily="34" charset="-122"/>
                <a:ea typeface="苹方 常规" panose="020B0300000000000000" pitchFamily="34" charset="-122"/>
              </a:endParaRPr>
            </a:p>
          </p:txBody>
        </p:sp>
        <p:cxnSp>
          <p:nvCxnSpPr>
            <p:cNvPr id="21" name="直接连接符 20">
              <a:extLst>
                <a:ext uri="{FF2B5EF4-FFF2-40B4-BE49-F238E27FC236}">
                  <a16:creationId xmlns="" xmlns:a16="http://schemas.microsoft.com/office/drawing/2014/main" id="{ABA9258C-6FC7-4DF0-846A-FE88917FEFD3}"/>
                </a:ext>
              </a:extLst>
            </p:cNvPr>
            <p:cNvCxnSpPr/>
            <p:nvPr/>
          </p:nvCxnSpPr>
          <p:spPr>
            <a:xfrm>
              <a:off x="1195208" y="4721881"/>
              <a:ext cx="2322692" cy="0"/>
            </a:xfrm>
            <a:prstGeom prst="line">
              <a:avLst/>
            </a:prstGeom>
            <a:ln w="12700">
              <a:solidFill>
                <a:srgbClr val="FE9B33"/>
              </a:solidFill>
              <a:prstDash val="sysDash"/>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 xmlns:a16="http://schemas.microsoft.com/office/drawing/2014/main" id="{DCDBE7ED-6EFC-48A6-A8A5-A64A18B1592D}"/>
              </a:ext>
            </a:extLst>
          </p:cNvPr>
          <p:cNvGrpSpPr/>
          <p:nvPr/>
        </p:nvGrpSpPr>
        <p:grpSpPr>
          <a:xfrm>
            <a:off x="4840453" y="3574074"/>
            <a:ext cx="2511096" cy="2231933"/>
            <a:chOff x="1111235" y="3574074"/>
            <a:chExt cx="2511096" cy="2231933"/>
          </a:xfrm>
        </p:grpSpPr>
        <p:sp>
          <p:nvSpPr>
            <p:cNvPr id="24" name="文本框 23">
              <a:extLst>
                <a:ext uri="{FF2B5EF4-FFF2-40B4-BE49-F238E27FC236}">
                  <a16:creationId xmlns="" xmlns:a16="http://schemas.microsoft.com/office/drawing/2014/main" id="{FBE7DD52-C35C-4776-A1E6-BAF7F3334D6F}"/>
                </a:ext>
              </a:extLst>
            </p:cNvPr>
            <p:cNvSpPr txBox="1"/>
            <p:nvPr/>
          </p:nvSpPr>
          <p:spPr>
            <a:xfrm>
              <a:off x="1111235" y="3574074"/>
              <a:ext cx="2343150"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en-US" altLang="zh-CN" sz="6000" dirty="0"/>
                <a:t>52</a:t>
              </a:r>
              <a:r>
                <a:rPr lang="en-US" altLang="zh-CN" sz="4400" dirty="0"/>
                <a:t>%</a:t>
              </a:r>
              <a:endParaRPr lang="zh-CN" altLang="en-US" sz="6000" dirty="0"/>
            </a:p>
          </p:txBody>
        </p:sp>
        <p:sp>
          <p:nvSpPr>
            <p:cNvPr id="25" name="矩形 24">
              <a:extLst>
                <a:ext uri="{FF2B5EF4-FFF2-40B4-BE49-F238E27FC236}">
                  <a16:creationId xmlns="" xmlns:a16="http://schemas.microsoft.com/office/drawing/2014/main" id="{8FDB4BE0-CAA3-47A8-B1B6-CB0A75D80097}"/>
                </a:ext>
              </a:extLst>
            </p:cNvPr>
            <p:cNvSpPr/>
            <p:nvPr/>
          </p:nvSpPr>
          <p:spPr>
            <a:xfrm>
              <a:off x="1111235" y="4852028"/>
              <a:ext cx="2511096" cy="953979"/>
            </a:xfrm>
            <a:prstGeom prst="rect">
              <a:avLst/>
            </a:prstGeom>
          </p:spPr>
          <p:txBody>
            <a:bodyPr wrap="square">
              <a:spAutoFit/>
            </a:bodyPr>
            <a:lstStyle/>
            <a:p>
              <a:pPr algn="just">
                <a:lnSpc>
                  <a:spcPct val="130000"/>
                </a:lnSpc>
              </a:pP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Lorem ipsum dolor sit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amet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consectetur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adipisicing</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elit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sed do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eiusmod</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tempor</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incididunt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ut</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labore</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et dolore magna </a:t>
              </a:r>
              <a:r>
                <a:rPr lang="en-US" altLang="zh-CN" sz="1100" i="1" dirty="0" err="1">
                  <a:solidFill>
                    <a:schemeClr val="tx1">
                      <a:lumMod val="65000"/>
                      <a:lumOff val="35000"/>
                    </a:schemeClr>
                  </a:solidFill>
                  <a:latin typeface="arial" panose="020B0604020202020204" pitchFamily="34" charset="0"/>
                  <a:ea typeface="苹方 常规" panose="020B0300000000000000" pitchFamily="34" charset="-122"/>
                </a:rPr>
                <a:t>aliqua</a:t>
              </a:r>
              <a:r>
                <a:rPr lang="en-US" altLang="zh-CN" sz="1100" i="1" dirty="0">
                  <a:solidFill>
                    <a:schemeClr val="tx1">
                      <a:lumMod val="65000"/>
                      <a:lumOff val="35000"/>
                    </a:schemeClr>
                  </a:solidFill>
                  <a:latin typeface="arial" panose="020B0604020202020204" pitchFamily="34" charset="0"/>
                  <a:ea typeface="苹方 常规" panose="020B0300000000000000" pitchFamily="34" charset="-122"/>
                </a:rPr>
                <a:t>. </a:t>
              </a:r>
              <a:endParaRPr lang="zh-CN" altLang="en-US" sz="1100" dirty="0">
                <a:solidFill>
                  <a:schemeClr val="tx1">
                    <a:lumMod val="65000"/>
                    <a:lumOff val="35000"/>
                  </a:schemeClr>
                </a:solidFill>
                <a:latin typeface="苹方 常规" panose="020B0300000000000000" pitchFamily="34" charset="-122"/>
                <a:ea typeface="苹方 常规" panose="020B0300000000000000" pitchFamily="34" charset="-122"/>
              </a:endParaRPr>
            </a:p>
          </p:txBody>
        </p:sp>
        <p:cxnSp>
          <p:nvCxnSpPr>
            <p:cNvPr id="26" name="直接连接符 25">
              <a:extLst>
                <a:ext uri="{FF2B5EF4-FFF2-40B4-BE49-F238E27FC236}">
                  <a16:creationId xmlns="" xmlns:a16="http://schemas.microsoft.com/office/drawing/2014/main" id="{DC44CBAC-C43D-4FE4-95E0-7DF65ECD8791}"/>
                </a:ext>
              </a:extLst>
            </p:cNvPr>
            <p:cNvCxnSpPr/>
            <p:nvPr/>
          </p:nvCxnSpPr>
          <p:spPr>
            <a:xfrm>
              <a:off x="1195208" y="4721881"/>
              <a:ext cx="2322692" cy="0"/>
            </a:xfrm>
            <a:prstGeom prst="line">
              <a:avLst/>
            </a:prstGeom>
            <a:ln w="12700">
              <a:solidFill>
                <a:srgbClr val="FE9B33"/>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84331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E209429-A434-4F73-8EA2-1B0F37A22312}"/>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8519886" y="0"/>
            <a:ext cx="3672114" cy="6858000"/>
          </a:xfrm>
          <a:prstGeom prst="rect">
            <a:avLst/>
          </a:prstGeom>
        </p:spPr>
      </p:pic>
      <p:sp>
        <p:nvSpPr>
          <p:cNvPr id="4" name="矩形 3">
            <a:extLst>
              <a:ext uri="{FF2B5EF4-FFF2-40B4-BE49-F238E27FC236}">
                <a16:creationId xmlns="" xmlns:a16="http://schemas.microsoft.com/office/drawing/2014/main" id="{99E2ADCA-A681-467A-9D7F-155FBCB8957A}"/>
              </a:ext>
            </a:extLst>
          </p:cNvPr>
          <p:cNvSpPr/>
          <p:nvPr/>
        </p:nvSpPr>
        <p:spPr>
          <a:xfrm>
            <a:off x="5092700" y="0"/>
            <a:ext cx="3427186" cy="6858000"/>
          </a:xfrm>
          <a:prstGeom prst="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5" name="矩形: 圆角 4">
            <a:extLst>
              <a:ext uri="{FF2B5EF4-FFF2-40B4-BE49-F238E27FC236}">
                <a16:creationId xmlns="" xmlns:a16="http://schemas.microsoft.com/office/drawing/2014/main" id="{93257927-8032-4064-A3A4-796AD80B8982}"/>
              </a:ext>
            </a:extLst>
          </p:cNvPr>
          <p:cNvSpPr/>
          <p:nvPr/>
        </p:nvSpPr>
        <p:spPr>
          <a:xfrm>
            <a:off x="695327" y="549275"/>
            <a:ext cx="5197473" cy="3806825"/>
          </a:xfrm>
          <a:prstGeom prst="roundRect">
            <a:avLst>
              <a:gd name="adj" fmla="val 4416"/>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6" name="文本框 5">
            <a:extLst>
              <a:ext uri="{FF2B5EF4-FFF2-40B4-BE49-F238E27FC236}">
                <a16:creationId xmlns="" xmlns:a16="http://schemas.microsoft.com/office/drawing/2014/main" id="{F0DCA560-C5F7-45B1-895B-CF56B13AAB2A}"/>
              </a:ext>
            </a:extLst>
          </p:cNvPr>
          <p:cNvSpPr txBox="1"/>
          <p:nvPr/>
        </p:nvSpPr>
        <p:spPr>
          <a:xfrm>
            <a:off x="656921" y="185513"/>
            <a:ext cx="3814432" cy="307777"/>
          </a:xfrm>
          <a:prstGeom prst="rect">
            <a:avLst/>
          </a:prstGeom>
          <a:noFill/>
        </p:spPr>
        <p:txBody>
          <a:bodyPr wrap="square" rtlCol="0">
            <a:spAutoFit/>
          </a:bodyPr>
          <a:lstStyle/>
          <a:p>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grpSp>
        <p:nvGrpSpPr>
          <p:cNvPr id="8" name="组合 7">
            <a:extLst>
              <a:ext uri="{FF2B5EF4-FFF2-40B4-BE49-F238E27FC236}">
                <a16:creationId xmlns="" xmlns:a16="http://schemas.microsoft.com/office/drawing/2014/main" id="{B2A51284-2BD8-412D-8A25-3EB30C7CB30F}"/>
              </a:ext>
            </a:extLst>
          </p:cNvPr>
          <p:cNvGrpSpPr/>
          <p:nvPr/>
        </p:nvGrpSpPr>
        <p:grpSpPr>
          <a:xfrm>
            <a:off x="6273802" y="884849"/>
            <a:ext cx="2343150" cy="1566775"/>
            <a:chOff x="1111235" y="3574074"/>
            <a:chExt cx="2343150" cy="1566775"/>
          </a:xfrm>
        </p:grpSpPr>
        <p:sp>
          <p:nvSpPr>
            <p:cNvPr id="9" name="文本框 8">
              <a:extLst>
                <a:ext uri="{FF2B5EF4-FFF2-40B4-BE49-F238E27FC236}">
                  <a16:creationId xmlns="" xmlns:a16="http://schemas.microsoft.com/office/drawing/2014/main" id="{36B61D9A-F758-427F-B937-2C36BA203C3D}"/>
                </a:ext>
              </a:extLst>
            </p:cNvPr>
            <p:cNvSpPr txBox="1"/>
            <p:nvPr/>
          </p:nvSpPr>
          <p:spPr>
            <a:xfrm>
              <a:off x="1111235" y="3574074"/>
              <a:ext cx="2343150"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en-US" altLang="zh-CN" sz="4400" dirty="0">
                  <a:solidFill>
                    <a:schemeClr val="bg1"/>
                  </a:solidFill>
                </a:rPr>
                <a:t>53</a:t>
              </a:r>
              <a:r>
                <a:rPr lang="en-US" altLang="zh-CN" sz="2800" dirty="0">
                  <a:solidFill>
                    <a:schemeClr val="bg1"/>
                  </a:solidFill>
                </a:rPr>
                <a:t>W</a:t>
              </a:r>
              <a:endParaRPr lang="zh-CN" altLang="en-US" sz="4400" dirty="0">
                <a:solidFill>
                  <a:schemeClr val="bg1"/>
                </a:solidFill>
              </a:endParaRPr>
            </a:p>
          </p:txBody>
        </p:sp>
        <p:sp>
          <p:nvSpPr>
            <p:cNvPr id="10" name="矩形 9">
              <a:extLst>
                <a:ext uri="{FF2B5EF4-FFF2-40B4-BE49-F238E27FC236}">
                  <a16:creationId xmlns="" xmlns:a16="http://schemas.microsoft.com/office/drawing/2014/main" id="{54600E29-416A-4A94-83F7-216A4AEE42B6}"/>
                </a:ext>
              </a:extLst>
            </p:cNvPr>
            <p:cNvSpPr/>
            <p:nvPr/>
          </p:nvSpPr>
          <p:spPr>
            <a:xfrm>
              <a:off x="1111235" y="4343515"/>
              <a:ext cx="1848803" cy="797334"/>
            </a:xfrm>
            <a:prstGeom prst="rect">
              <a:avLst/>
            </a:prstGeom>
          </p:spPr>
          <p:txBody>
            <a:bodyPr wrap="square">
              <a:spAutoFit/>
            </a:bodyPr>
            <a:lstStyle/>
            <a:p>
              <a:pPr algn="just">
                <a:lnSpc>
                  <a:spcPct val="130000"/>
                </a:lnSpc>
              </a:pPr>
              <a:r>
                <a:rPr lang="en-US" altLang="zh-CN" sz="900" i="1" dirty="0">
                  <a:solidFill>
                    <a:schemeClr val="bg1"/>
                  </a:solidFill>
                  <a:latin typeface="arial" panose="020B0604020202020204" pitchFamily="34" charset="0"/>
                  <a:ea typeface="苹方 常规" panose="020B0300000000000000" pitchFamily="34" charset="-122"/>
                </a:rPr>
                <a:t>Lorem ipsum dolor sit </a:t>
              </a:r>
              <a:r>
                <a:rPr lang="en-US" altLang="zh-CN" sz="900" i="1" dirty="0" err="1">
                  <a:solidFill>
                    <a:schemeClr val="bg1"/>
                  </a:solidFill>
                  <a:latin typeface="arial" panose="020B0604020202020204" pitchFamily="34" charset="0"/>
                  <a:ea typeface="苹方 常规" panose="020B0300000000000000" pitchFamily="34" charset="-122"/>
                </a:rPr>
                <a:t>amet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consectetur</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adipisicing</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elit</a:t>
              </a:r>
              <a:r>
                <a:rPr lang="en-US" altLang="zh-CN" sz="900" i="1" dirty="0">
                  <a:solidFill>
                    <a:schemeClr val="bg1"/>
                  </a:solidFill>
                  <a:latin typeface="arial" panose="020B0604020202020204" pitchFamily="34" charset="0"/>
                  <a:ea typeface="苹方 常规" panose="020B0300000000000000" pitchFamily="34" charset="-122"/>
                </a:rPr>
                <a:t>, sed do </a:t>
              </a:r>
              <a:r>
                <a:rPr lang="en-US" altLang="zh-CN" sz="900" i="1" dirty="0" err="1">
                  <a:solidFill>
                    <a:schemeClr val="bg1"/>
                  </a:solidFill>
                  <a:latin typeface="arial" panose="020B0604020202020204" pitchFamily="34" charset="0"/>
                  <a:ea typeface="苹方 常规" panose="020B0300000000000000" pitchFamily="34" charset="-122"/>
                </a:rPr>
                <a:t>eiusmod</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tempor</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incididunt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ut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labore</a:t>
              </a:r>
              <a:r>
                <a:rPr lang="en-US" altLang="zh-CN" sz="900" i="1" dirty="0">
                  <a:solidFill>
                    <a:schemeClr val="bg1"/>
                  </a:solidFill>
                  <a:latin typeface="arial" panose="020B0604020202020204" pitchFamily="34" charset="0"/>
                  <a:ea typeface="苹方 常规" panose="020B0300000000000000" pitchFamily="34" charset="-122"/>
                </a:rPr>
                <a:t> et dolore magna </a:t>
              </a:r>
              <a:r>
                <a:rPr lang="en-US" altLang="zh-CN" sz="900" i="1" dirty="0" err="1">
                  <a:solidFill>
                    <a:schemeClr val="bg1"/>
                  </a:solidFill>
                  <a:latin typeface="arial" panose="020B0604020202020204" pitchFamily="34" charset="0"/>
                  <a:ea typeface="苹方 常规" panose="020B0300000000000000" pitchFamily="34" charset="-122"/>
                </a:rPr>
                <a:t>aliqua</a:t>
              </a:r>
              <a:r>
                <a:rPr lang="en-US" altLang="zh-CN" sz="900" i="1" dirty="0">
                  <a:solidFill>
                    <a:schemeClr val="bg1"/>
                  </a:solidFill>
                  <a:latin typeface="arial" panose="020B0604020202020204" pitchFamily="34" charset="0"/>
                  <a:ea typeface="苹方 常规" panose="020B0300000000000000" pitchFamily="34" charset="-122"/>
                </a:rPr>
                <a:t>. </a:t>
              </a:r>
              <a:endParaRPr lang="zh-CN" altLang="en-US" sz="900" dirty="0">
                <a:solidFill>
                  <a:schemeClr val="bg1"/>
                </a:solidFill>
                <a:latin typeface="苹方 常规" panose="020B0300000000000000" pitchFamily="34" charset="-122"/>
                <a:ea typeface="苹方 常规" panose="020B0300000000000000" pitchFamily="34" charset="-122"/>
              </a:endParaRPr>
            </a:p>
          </p:txBody>
        </p:sp>
      </p:grpSp>
      <p:grpSp>
        <p:nvGrpSpPr>
          <p:cNvPr id="12" name="组合 11">
            <a:extLst>
              <a:ext uri="{FF2B5EF4-FFF2-40B4-BE49-F238E27FC236}">
                <a16:creationId xmlns="" xmlns:a16="http://schemas.microsoft.com/office/drawing/2014/main" id="{FBE69A94-D115-43F6-9C04-987F3D8C1603}"/>
              </a:ext>
            </a:extLst>
          </p:cNvPr>
          <p:cNvGrpSpPr/>
          <p:nvPr/>
        </p:nvGrpSpPr>
        <p:grpSpPr>
          <a:xfrm>
            <a:off x="6273802" y="2671012"/>
            <a:ext cx="2343150" cy="1566775"/>
            <a:chOff x="1111235" y="3574074"/>
            <a:chExt cx="2343150" cy="1566775"/>
          </a:xfrm>
        </p:grpSpPr>
        <p:sp>
          <p:nvSpPr>
            <p:cNvPr id="13" name="文本框 12">
              <a:extLst>
                <a:ext uri="{FF2B5EF4-FFF2-40B4-BE49-F238E27FC236}">
                  <a16:creationId xmlns="" xmlns:a16="http://schemas.microsoft.com/office/drawing/2014/main" id="{0590FF30-F79C-4E07-B10E-6D915B7CF2EB}"/>
                </a:ext>
              </a:extLst>
            </p:cNvPr>
            <p:cNvSpPr txBox="1"/>
            <p:nvPr/>
          </p:nvSpPr>
          <p:spPr>
            <a:xfrm>
              <a:off x="1111235" y="3574074"/>
              <a:ext cx="2343150"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en-US" altLang="zh-CN" sz="4400" dirty="0">
                  <a:solidFill>
                    <a:schemeClr val="bg1"/>
                  </a:solidFill>
                </a:rPr>
                <a:t>21</a:t>
              </a:r>
              <a:r>
                <a:rPr lang="en-US" altLang="zh-CN" sz="2800" dirty="0">
                  <a:solidFill>
                    <a:schemeClr val="bg1"/>
                  </a:solidFill>
                </a:rPr>
                <a:t>K</a:t>
              </a:r>
              <a:endParaRPr lang="zh-CN" altLang="en-US" sz="4400" dirty="0">
                <a:solidFill>
                  <a:schemeClr val="bg1"/>
                </a:solidFill>
              </a:endParaRPr>
            </a:p>
          </p:txBody>
        </p:sp>
        <p:sp>
          <p:nvSpPr>
            <p:cNvPr id="14" name="矩形 13">
              <a:extLst>
                <a:ext uri="{FF2B5EF4-FFF2-40B4-BE49-F238E27FC236}">
                  <a16:creationId xmlns="" xmlns:a16="http://schemas.microsoft.com/office/drawing/2014/main" id="{2D9C5277-E765-4B74-B18C-2E242C968951}"/>
                </a:ext>
              </a:extLst>
            </p:cNvPr>
            <p:cNvSpPr/>
            <p:nvPr/>
          </p:nvSpPr>
          <p:spPr>
            <a:xfrm>
              <a:off x="1111235" y="4343515"/>
              <a:ext cx="1848803" cy="797334"/>
            </a:xfrm>
            <a:prstGeom prst="rect">
              <a:avLst/>
            </a:prstGeom>
          </p:spPr>
          <p:txBody>
            <a:bodyPr wrap="square">
              <a:spAutoFit/>
            </a:bodyPr>
            <a:lstStyle/>
            <a:p>
              <a:pPr algn="just">
                <a:lnSpc>
                  <a:spcPct val="130000"/>
                </a:lnSpc>
              </a:pPr>
              <a:r>
                <a:rPr lang="en-US" altLang="zh-CN" sz="900" i="1" dirty="0">
                  <a:solidFill>
                    <a:schemeClr val="bg1"/>
                  </a:solidFill>
                  <a:latin typeface="arial" panose="020B0604020202020204" pitchFamily="34" charset="0"/>
                  <a:ea typeface="苹方 常规" panose="020B0300000000000000" pitchFamily="34" charset="-122"/>
                </a:rPr>
                <a:t>Lorem ipsum dolor sit </a:t>
              </a:r>
              <a:r>
                <a:rPr lang="en-US" altLang="zh-CN" sz="900" i="1" dirty="0" err="1">
                  <a:solidFill>
                    <a:schemeClr val="bg1"/>
                  </a:solidFill>
                  <a:latin typeface="arial" panose="020B0604020202020204" pitchFamily="34" charset="0"/>
                  <a:ea typeface="苹方 常规" panose="020B0300000000000000" pitchFamily="34" charset="-122"/>
                </a:rPr>
                <a:t>amet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consectetur</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adipisicing</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elit</a:t>
              </a:r>
              <a:r>
                <a:rPr lang="en-US" altLang="zh-CN" sz="900" i="1" dirty="0">
                  <a:solidFill>
                    <a:schemeClr val="bg1"/>
                  </a:solidFill>
                  <a:latin typeface="arial" panose="020B0604020202020204" pitchFamily="34" charset="0"/>
                  <a:ea typeface="苹方 常规" panose="020B0300000000000000" pitchFamily="34" charset="-122"/>
                </a:rPr>
                <a:t>, sed do </a:t>
              </a:r>
              <a:r>
                <a:rPr lang="en-US" altLang="zh-CN" sz="900" i="1" dirty="0" err="1">
                  <a:solidFill>
                    <a:schemeClr val="bg1"/>
                  </a:solidFill>
                  <a:latin typeface="arial" panose="020B0604020202020204" pitchFamily="34" charset="0"/>
                  <a:ea typeface="苹方 常规" panose="020B0300000000000000" pitchFamily="34" charset="-122"/>
                </a:rPr>
                <a:t>eiusmod</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tempor</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incididunt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ut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labore</a:t>
              </a:r>
              <a:r>
                <a:rPr lang="en-US" altLang="zh-CN" sz="900" i="1" dirty="0">
                  <a:solidFill>
                    <a:schemeClr val="bg1"/>
                  </a:solidFill>
                  <a:latin typeface="arial" panose="020B0604020202020204" pitchFamily="34" charset="0"/>
                  <a:ea typeface="苹方 常规" panose="020B0300000000000000" pitchFamily="34" charset="-122"/>
                </a:rPr>
                <a:t> et dolore magna </a:t>
              </a:r>
              <a:r>
                <a:rPr lang="en-US" altLang="zh-CN" sz="900" i="1" dirty="0" err="1">
                  <a:solidFill>
                    <a:schemeClr val="bg1"/>
                  </a:solidFill>
                  <a:latin typeface="arial" panose="020B0604020202020204" pitchFamily="34" charset="0"/>
                  <a:ea typeface="苹方 常规" panose="020B0300000000000000" pitchFamily="34" charset="-122"/>
                </a:rPr>
                <a:t>aliqua</a:t>
              </a:r>
              <a:r>
                <a:rPr lang="en-US" altLang="zh-CN" sz="900" i="1" dirty="0">
                  <a:solidFill>
                    <a:schemeClr val="bg1"/>
                  </a:solidFill>
                  <a:latin typeface="arial" panose="020B0604020202020204" pitchFamily="34" charset="0"/>
                  <a:ea typeface="苹方 常规" panose="020B0300000000000000" pitchFamily="34" charset="-122"/>
                </a:rPr>
                <a:t>. </a:t>
              </a:r>
              <a:endParaRPr lang="zh-CN" altLang="en-US" sz="900" dirty="0">
                <a:solidFill>
                  <a:schemeClr val="bg1"/>
                </a:solidFill>
                <a:latin typeface="苹方 常规" panose="020B0300000000000000" pitchFamily="34" charset="-122"/>
                <a:ea typeface="苹方 常规" panose="020B0300000000000000" pitchFamily="34" charset="-122"/>
              </a:endParaRPr>
            </a:p>
          </p:txBody>
        </p:sp>
      </p:grpSp>
      <p:grpSp>
        <p:nvGrpSpPr>
          <p:cNvPr id="15" name="组合 14">
            <a:extLst>
              <a:ext uri="{FF2B5EF4-FFF2-40B4-BE49-F238E27FC236}">
                <a16:creationId xmlns="" xmlns:a16="http://schemas.microsoft.com/office/drawing/2014/main" id="{91D9E116-080B-4478-8F16-251980C954D5}"/>
              </a:ext>
            </a:extLst>
          </p:cNvPr>
          <p:cNvGrpSpPr/>
          <p:nvPr/>
        </p:nvGrpSpPr>
        <p:grpSpPr>
          <a:xfrm>
            <a:off x="6273802" y="4457175"/>
            <a:ext cx="2343150" cy="1566775"/>
            <a:chOff x="1111235" y="3574074"/>
            <a:chExt cx="2343150" cy="1566775"/>
          </a:xfrm>
        </p:grpSpPr>
        <p:sp>
          <p:nvSpPr>
            <p:cNvPr id="16" name="文本框 15">
              <a:extLst>
                <a:ext uri="{FF2B5EF4-FFF2-40B4-BE49-F238E27FC236}">
                  <a16:creationId xmlns="" xmlns:a16="http://schemas.microsoft.com/office/drawing/2014/main" id="{B9100AEC-543D-450A-9123-E887F0F0F057}"/>
                </a:ext>
              </a:extLst>
            </p:cNvPr>
            <p:cNvSpPr txBox="1"/>
            <p:nvPr/>
          </p:nvSpPr>
          <p:spPr>
            <a:xfrm>
              <a:off x="1111235" y="3574074"/>
              <a:ext cx="2343150"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en-US" altLang="zh-CN" sz="4400" dirty="0">
                  <a:solidFill>
                    <a:schemeClr val="bg1"/>
                  </a:solidFill>
                </a:rPr>
                <a:t>2019</a:t>
              </a:r>
              <a:endParaRPr lang="zh-CN" altLang="en-US" sz="4400" dirty="0">
                <a:solidFill>
                  <a:schemeClr val="bg1"/>
                </a:solidFill>
              </a:endParaRPr>
            </a:p>
          </p:txBody>
        </p:sp>
        <p:sp>
          <p:nvSpPr>
            <p:cNvPr id="17" name="矩形 16">
              <a:extLst>
                <a:ext uri="{FF2B5EF4-FFF2-40B4-BE49-F238E27FC236}">
                  <a16:creationId xmlns="" xmlns:a16="http://schemas.microsoft.com/office/drawing/2014/main" id="{1D284D50-9B64-4828-89D5-801ABB172488}"/>
                </a:ext>
              </a:extLst>
            </p:cNvPr>
            <p:cNvSpPr/>
            <p:nvPr/>
          </p:nvSpPr>
          <p:spPr>
            <a:xfrm>
              <a:off x="1111235" y="4343515"/>
              <a:ext cx="1848803" cy="797334"/>
            </a:xfrm>
            <a:prstGeom prst="rect">
              <a:avLst/>
            </a:prstGeom>
          </p:spPr>
          <p:txBody>
            <a:bodyPr wrap="square">
              <a:spAutoFit/>
            </a:bodyPr>
            <a:lstStyle/>
            <a:p>
              <a:pPr algn="just">
                <a:lnSpc>
                  <a:spcPct val="130000"/>
                </a:lnSpc>
              </a:pPr>
              <a:r>
                <a:rPr lang="en-US" altLang="zh-CN" sz="900" i="1" dirty="0">
                  <a:solidFill>
                    <a:schemeClr val="bg1"/>
                  </a:solidFill>
                  <a:latin typeface="arial" panose="020B0604020202020204" pitchFamily="34" charset="0"/>
                  <a:ea typeface="苹方 常规" panose="020B0300000000000000" pitchFamily="34" charset="-122"/>
                </a:rPr>
                <a:t>Lorem ipsum dolor sit </a:t>
              </a:r>
              <a:r>
                <a:rPr lang="en-US" altLang="zh-CN" sz="900" i="1" dirty="0" err="1">
                  <a:solidFill>
                    <a:schemeClr val="bg1"/>
                  </a:solidFill>
                  <a:latin typeface="arial" panose="020B0604020202020204" pitchFamily="34" charset="0"/>
                  <a:ea typeface="苹方 常规" panose="020B0300000000000000" pitchFamily="34" charset="-122"/>
                </a:rPr>
                <a:t>amet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consectetur</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adipisicing</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elit</a:t>
              </a:r>
              <a:r>
                <a:rPr lang="en-US" altLang="zh-CN" sz="900" i="1" dirty="0">
                  <a:solidFill>
                    <a:schemeClr val="bg1"/>
                  </a:solidFill>
                  <a:latin typeface="arial" panose="020B0604020202020204" pitchFamily="34" charset="0"/>
                  <a:ea typeface="苹方 常规" panose="020B0300000000000000" pitchFamily="34" charset="-122"/>
                </a:rPr>
                <a:t>, sed do </a:t>
              </a:r>
              <a:r>
                <a:rPr lang="en-US" altLang="zh-CN" sz="900" i="1" dirty="0" err="1">
                  <a:solidFill>
                    <a:schemeClr val="bg1"/>
                  </a:solidFill>
                  <a:latin typeface="arial" panose="020B0604020202020204" pitchFamily="34" charset="0"/>
                  <a:ea typeface="苹方 常规" panose="020B0300000000000000" pitchFamily="34" charset="-122"/>
                </a:rPr>
                <a:t>eiusmod</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tempor</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incididunt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ut</a:t>
              </a:r>
              <a:r>
                <a:rPr lang="en-US" altLang="zh-CN" sz="900" i="1" dirty="0">
                  <a:solidFill>
                    <a:schemeClr val="bg1"/>
                  </a:solidFill>
                  <a:latin typeface="arial" panose="020B0604020202020204" pitchFamily="34" charset="0"/>
                  <a:ea typeface="苹方 常规" panose="020B0300000000000000" pitchFamily="34" charset="-122"/>
                </a:rPr>
                <a:t> </a:t>
              </a:r>
              <a:r>
                <a:rPr lang="en-US" altLang="zh-CN" sz="900" i="1" dirty="0" err="1">
                  <a:solidFill>
                    <a:schemeClr val="bg1"/>
                  </a:solidFill>
                  <a:latin typeface="arial" panose="020B0604020202020204" pitchFamily="34" charset="0"/>
                  <a:ea typeface="苹方 常规" panose="020B0300000000000000" pitchFamily="34" charset="-122"/>
                </a:rPr>
                <a:t>labore</a:t>
              </a:r>
              <a:r>
                <a:rPr lang="en-US" altLang="zh-CN" sz="900" i="1" dirty="0">
                  <a:solidFill>
                    <a:schemeClr val="bg1"/>
                  </a:solidFill>
                  <a:latin typeface="arial" panose="020B0604020202020204" pitchFamily="34" charset="0"/>
                  <a:ea typeface="苹方 常规" panose="020B0300000000000000" pitchFamily="34" charset="-122"/>
                </a:rPr>
                <a:t> et dolore magna </a:t>
              </a:r>
              <a:r>
                <a:rPr lang="en-US" altLang="zh-CN" sz="900" i="1" dirty="0" err="1">
                  <a:solidFill>
                    <a:schemeClr val="bg1"/>
                  </a:solidFill>
                  <a:latin typeface="arial" panose="020B0604020202020204" pitchFamily="34" charset="0"/>
                  <a:ea typeface="苹方 常规" panose="020B0300000000000000" pitchFamily="34" charset="-122"/>
                </a:rPr>
                <a:t>aliqua</a:t>
              </a:r>
              <a:r>
                <a:rPr lang="en-US" altLang="zh-CN" sz="900" i="1" dirty="0">
                  <a:solidFill>
                    <a:schemeClr val="bg1"/>
                  </a:solidFill>
                  <a:latin typeface="arial" panose="020B0604020202020204" pitchFamily="34" charset="0"/>
                  <a:ea typeface="苹方 常规" panose="020B0300000000000000" pitchFamily="34" charset="-122"/>
                </a:rPr>
                <a:t>. </a:t>
              </a:r>
              <a:endParaRPr lang="zh-CN" altLang="en-US" sz="900" dirty="0">
                <a:solidFill>
                  <a:schemeClr val="bg1"/>
                </a:solidFill>
                <a:latin typeface="苹方 常规" panose="020B0300000000000000" pitchFamily="34" charset="-122"/>
                <a:ea typeface="苹方 常规" panose="020B0300000000000000" pitchFamily="34" charset="-122"/>
              </a:endParaRPr>
            </a:p>
          </p:txBody>
        </p:sp>
      </p:grpSp>
      <p:graphicFrame>
        <p:nvGraphicFramePr>
          <p:cNvPr id="20" name="图表 19">
            <a:extLst>
              <a:ext uri="{FF2B5EF4-FFF2-40B4-BE49-F238E27FC236}">
                <a16:creationId xmlns="" xmlns:a16="http://schemas.microsoft.com/office/drawing/2014/main" id="{4B9E8C43-0CD2-41F5-AA75-80A4DF730BEE}"/>
              </a:ext>
            </a:extLst>
          </p:cNvPr>
          <p:cNvGraphicFramePr/>
          <p:nvPr>
            <p:extLst>
              <p:ext uri="{D42A27DB-BD31-4B8C-83A1-F6EECF244321}">
                <p14:modId xmlns:p14="http://schemas.microsoft.com/office/powerpoint/2010/main" val="902295151"/>
              </p:ext>
            </p:extLst>
          </p:nvPr>
        </p:nvGraphicFramePr>
        <p:xfrm>
          <a:off x="1061360" y="926124"/>
          <a:ext cx="4529815" cy="3115651"/>
        </p:xfrm>
        <a:graphic>
          <a:graphicData uri="http://schemas.openxmlformats.org/drawingml/2006/chart">
            <c:chart xmlns:c="http://schemas.openxmlformats.org/drawingml/2006/chart" xmlns:r="http://schemas.openxmlformats.org/officeDocument/2006/relationships" r:id="rId6"/>
          </a:graphicData>
        </a:graphic>
      </p:graphicFrame>
      <p:sp>
        <p:nvSpPr>
          <p:cNvPr id="21" name="文本框 20">
            <a:extLst>
              <a:ext uri="{FF2B5EF4-FFF2-40B4-BE49-F238E27FC236}">
                <a16:creationId xmlns="" xmlns:a16="http://schemas.microsoft.com/office/drawing/2014/main" id="{A999AEC3-A2DC-4E47-86DC-9486FBC344D1}"/>
              </a:ext>
            </a:extLst>
          </p:cNvPr>
          <p:cNvSpPr txBox="1"/>
          <p:nvPr/>
        </p:nvSpPr>
        <p:spPr>
          <a:xfrm>
            <a:off x="695327" y="4803795"/>
            <a:ext cx="3963247" cy="132343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cs typeface="+mn-cs"/>
              </a:rPr>
              <a:t>在这里</a:t>
            </a:r>
            <a:endParaRPr kumimoji="0" lang="en-US" altLang="zh-CN" sz="40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tx1">
                    <a:lumMod val="75000"/>
                    <a:lumOff val="25000"/>
                  </a:schemeClr>
                </a:solidFill>
                <a:latin typeface="汉仪雅酷黑 85W" panose="020B0904020202020204" pitchFamily="34" charset="-122"/>
                <a:ea typeface="汉仪雅酷黑 85W" panose="020B0904020202020204" pitchFamily="34" charset="-122"/>
              </a:rPr>
              <a:t>输入你的标题</a:t>
            </a:r>
            <a:endParaRPr kumimoji="0" lang="zh-CN" altLang="en-US" sz="40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endParaRPr>
          </a:p>
        </p:txBody>
      </p:sp>
    </p:spTree>
    <p:extLst>
      <p:ext uri="{BB962C8B-B14F-4D97-AF65-F5344CB8AC3E}">
        <p14:creationId xmlns:p14="http://schemas.microsoft.com/office/powerpoint/2010/main" val="31781102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 xmlns:a16="http://schemas.microsoft.com/office/drawing/2014/main" id="{42287815-356F-436C-B150-1FA0D52CEBD2}"/>
              </a:ext>
            </a:extLst>
          </p:cNvPr>
          <p:cNvSpPr/>
          <p:nvPr/>
        </p:nvSpPr>
        <p:spPr>
          <a:xfrm rot="5400000" flipH="1">
            <a:off x="8452246" y="3127456"/>
            <a:ext cx="3866651" cy="361949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4" name="任意多边形: 形状 3">
            <a:extLst>
              <a:ext uri="{FF2B5EF4-FFF2-40B4-BE49-F238E27FC236}">
                <a16:creationId xmlns="" xmlns:a16="http://schemas.microsoft.com/office/drawing/2014/main" id="{0D451B70-E419-4580-8533-C0696857F581}"/>
              </a:ext>
            </a:extLst>
          </p:cNvPr>
          <p:cNvSpPr/>
          <p:nvPr/>
        </p:nvSpPr>
        <p:spPr>
          <a:xfrm>
            <a:off x="-18643" y="0"/>
            <a:ext cx="4221877" cy="395201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FC000"/>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 name="矩形: 圆角 1">
            <a:extLst>
              <a:ext uri="{FF2B5EF4-FFF2-40B4-BE49-F238E27FC236}">
                <a16:creationId xmlns="" xmlns:a16="http://schemas.microsoft.com/office/drawing/2014/main" id="{49C7266B-F21F-477A-820E-187461518DCF}"/>
              </a:ext>
            </a:extLst>
          </p:cNvPr>
          <p:cNvSpPr/>
          <p:nvPr/>
        </p:nvSpPr>
        <p:spPr>
          <a:xfrm>
            <a:off x="585483" y="609304"/>
            <a:ext cx="11095418" cy="5654474"/>
          </a:xfrm>
          <a:prstGeom prst="roundRect">
            <a:avLst>
              <a:gd name="adj" fmla="val 355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grpSp>
        <p:nvGrpSpPr>
          <p:cNvPr id="98" name="组合 97">
            <a:extLst>
              <a:ext uri="{FF2B5EF4-FFF2-40B4-BE49-F238E27FC236}">
                <a16:creationId xmlns="" xmlns:a16="http://schemas.microsoft.com/office/drawing/2014/main" id="{99226BA4-5318-4008-8BAC-35EE2E9817AF}"/>
              </a:ext>
            </a:extLst>
          </p:cNvPr>
          <p:cNvGrpSpPr/>
          <p:nvPr/>
        </p:nvGrpSpPr>
        <p:grpSpPr>
          <a:xfrm>
            <a:off x="6406263" y="1600737"/>
            <a:ext cx="6560557" cy="1956123"/>
            <a:chOff x="6319177" y="1808019"/>
            <a:chExt cx="6560557" cy="1956123"/>
          </a:xfrm>
        </p:grpSpPr>
        <p:sp>
          <p:nvSpPr>
            <p:cNvPr id="95" name="文本框 94">
              <a:extLst>
                <a:ext uri="{FF2B5EF4-FFF2-40B4-BE49-F238E27FC236}">
                  <a16:creationId xmlns="" xmlns:a16="http://schemas.microsoft.com/office/drawing/2014/main" id="{C795E208-087A-4A68-9BBB-5C180E7ED366}"/>
                </a:ext>
              </a:extLst>
            </p:cNvPr>
            <p:cNvSpPr txBox="1"/>
            <p:nvPr/>
          </p:nvSpPr>
          <p:spPr>
            <a:xfrm>
              <a:off x="6319177" y="3117811"/>
              <a:ext cx="529756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96" name="文本框 95">
              <a:extLst>
                <a:ext uri="{FF2B5EF4-FFF2-40B4-BE49-F238E27FC236}">
                  <a16:creationId xmlns="" xmlns:a16="http://schemas.microsoft.com/office/drawing/2014/main" id="{1471A17A-55BE-4A76-BF6F-D201DBDE67E8}"/>
                </a:ext>
              </a:extLst>
            </p:cNvPr>
            <p:cNvSpPr txBox="1"/>
            <p:nvPr/>
          </p:nvSpPr>
          <p:spPr>
            <a:xfrm>
              <a:off x="6335299" y="1808019"/>
              <a:ext cx="654443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第</a:t>
              </a:r>
              <a:r>
                <a:rPr lang="zh-CN" altLang="en-US" sz="80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三</a:t>
              </a:r>
              <a:r>
                <a:rPr kumimoji="0" lang="zh-CN" altLang="en-US" sz="80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部分</a:t>
              </a:r>
            </a:p>
          </p:txBody>
        </p:sp>
      </p:grpSp>
      <p:sp>
        <p:nvSpPr>
          <p:cNvPr id="97" name="任意多边形: 形状 96">
            <a:extLst>
              <a:ext uri="{FF2B5EF4-FFF2-40B4-BE49-F238E27FC236}">
                <a16:creationId xmlns="" xmlns:a16="http://schemas.microsoft.com/office/drawing/2014/main" id="{1D928AD9-34CF-4AE2-ABC3-DC4E2AB7284F}"/>
              </a:ext>
            </a:extLst>
          </p:cNvPr>
          <p:cNvSpPr/>
          <p:nvPr/>
        </p:nvSpPr>
        <p:spPr>
          <a:xfrm>
            <a:off x="579053" y="599591"/>
            <a:ext cx="4215373" cy="3598773"/>
          </a:xfrm>
          <a:custGeom>
            <a:avLst/>
            <a:gdLst>
              <a:gd name="connsiteX0" fmla="*/ 3003021 w 4215373"/>
              <a:gd name="connsiteY0" fmla="*/ 0 h 3598773"/>
              <a:gd name="connsiteX1" fmla="*/ 4135541 w 4215373"/>
              <a:gd name="connsiteY1" fmla="*/ 0 h 3598773"/>
              <a:gd name="connsiteX2" fmla="*/ 4155859 w 4215373"/>
              <a:gd name="connsiteY2" fmla="*/ 79021 h 3598773"/>
              <a:gd name="connsiteX3" fmla="*/ 4215373 w 4215373"/>
              <a:gd name="connsiteY3" fmla="*/ 669393 h 3598773"/>
              <a:gd name="connsiteX4" fmla="*/ 1285993 w 4215373"/>
              <a:gd name="connsiteY4" fmla="*/ 3598773 h 3598773"/>
              <a:gd name="connsiteX5" fmla="*/ 145746 w 4215373"/>
              <a:gd name="connsiteY5" fmla="*/ 3368568 h 3598773"/>
              <a:gd name="connsiteX6" fmla="*/ 0 w 4215373"/>
              <a:gd name="connsiteY6" fmla="*/ 3298358 h 3598773"/>
              <a:gd name="connsiteX7" fmla="*/ 0 w 4215373"/>
              <a:gd name="connsiteY7" fmla="*/ 1989876 h 3598773"/>
              <a:gd name="connsiteX8" fmla="*/ 112897 w 4215373"/>
              <a:gd name="connsiteY8" fmla="*/ 2092483 h 3598773"/>
              <a:gd name="connsiteX9" fmla="*/ 1285992 w 4215373"/>
              <a:gd name="connsiteY9" fmla="*/ 2513613 h 3598773"/>
              <a:gd name="connsiteX10" fmla="*/ 3130212 w 4215373"/>
              <a:gd name="connsiteY10" fmla="*/ 669393 h 3598773"/>
              <a:gd name="connsiteX11" fmla="*/ 3047300 w 4215373"/>
              <a:gd name="connsiteY11" fmla="*/ 120978 h 359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5373" h="3598773">
                <a:moveTo>
                  <a:pt x="3003021" y="0"/>
                </a:moveTo>
                <a:lnTo>
                  <a:pt x="4135541" y="0"/>
                </a:lnTo>
                <a:lnTo>
                  <a:pt x="4155859" y="79021"/>
                </a:lnTo>
                <a:cubicBezTo>
                  <a:pt x="4194881" y="269716"/>
                  <a:pt x="4215373" y="467162"/>
                  <a:pt x="4215373" y="669393"/>
                </a:cubicBezTo>
                <a:cubicBezTo>
                  <a:pt x="4215373" y="2287245"/>
                  <a:pt x="2903845" y="3598773"/>
                  <a:pt x="1285993" y="3598773"/>
                </a:cubicBezTo>
                <a:cubicBezTo>
                  <a:pt x="881530" y="3598773"/>
                  <a:pt x="496212" y="3516803"/>
                  <a:pt x="145746" y="3368568"/>
                </a:cubicBezTo>
                <a:lnTo>
                  <a:pt x="0" y="3298358"/>
                </a:lnTo>
                <a:lnTo>
                  <a:pt x="0" y="1989876"/>
                </a:lnTo>
                <a:lnTo>
                  <a:pt x="112897" y="2092483"/>
                </a:lnTo>
                <a:cubicBezTo>
                  <a:pt x="431687" y="2355572"/>
                  <a:pt x="840383" y="2513613"/>
                  <a:pt x="1285992" y="2513613"/>
                </a:cubicBezTo>
                <a:cubicBezTo>
                  <a:pt x="2304527" y="2513613"/>
                  <a:pt x="3130212" y="1687928"/>
                  <a:pt x="3130212" y="669393"/>
                </a:cubicBezTo>
                <a:cubicBezTo>
                  <a:pt x="3130212" y="478418"/>
                  <a:pt x="3101184" y="294222"/>
                  <a:pt x="3047300" y="120978"/>
                </a:cubicBezTo>
                <a:close/>
              </a:path>
            </a:pathLst>
          </a:custGeom>
          <a:gradFill>
            <a:gsLst>
              <a:gs pos="0">
                <a:srgbClr val="FFD9B8">
                  <a:alpha val="50000"/>
                </a:srgbClr>
              </a:gs>
              <a:gs pos="100000">
                <a:srgbClr val="FFD9B8">
                  <a:alpha val="3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cxnSp>
        <p:nvCxnSpPr>
          <p:cNvPr id="99" name="直接连接符 98">
            <a:extLst>
              <a:ext uri="{FF2B5EF4-FFF2-40B4-BE49-F238E27FC236}">
                <a16:creationId xmlns="" xmlns:a16="http://schemas.microsoft.com/office/drawing/2014/main" id="{7528D64C-35AE-4A34-83E7-49485ED23DC7}"/>
              </a:ext>
            </a:extLst>
          </p:cNvPr>
          <p:cNvCxnSpPr>
            <a:cxnSpLocks/>
          </p:cNvCxnSpPr>
          <p:nvPr/>
        </p:nvCxnSpPr>
        <p:spPr>
          <a:xfrm>
            <a:off x="6579831" y="3897663"/>
            <a:ext cx="2085975" cy="0"/>
          </a:xfrm>
          <a:prstGeom prst="line">
            <a:avLst/>
          </a:prstGeom>
          <a:ln w="31750">
            <a:solidFill>
              <a:srgbClr val="F15C44"/>
            </a:solidFill>
            <a:prstDash val="sysDot"/>
          </a:ln>
        </p:spPr>
        <p:style>
          <a:lnRef idx="1">
            <a:schemeClr val="accent1"/>
          </a:lnRef>
          <a:fillRef idx="0">
            <a:schemeClr val="accent1"/>
          </a:fillRef>
          <a:effectRef idx="0">
            <a:schemeClr val="accent1"/>
          </a:effectRef>
          <a:fontRef idx="minor">
            <a:schemeClr val="tx1"/>
          </a:fontRef>
        </p:style>
      </p:cxnSp>
      <p:sp>
        <p:nvSpPr>
          <p:cNvPr id="100" name="矩形 99">
            <a:extLst>
              <a:ext uri="{FF2B5EF4-FFF2-40B4-BE49-F238E27FC236}">
                <a16:creationId xmlns="" xmlns:a16="http://schemas.microsoft.com/office/drawing/2014/main" id="{696FA230-736E-4BF5-9AD2-B7921D824936}"/>
              </a:ext>
            </a:extLst>
          </p:cNvPr>
          <p:cNvSpPr/>
          <p:nvPr/>
        </p:nvSpPr>
        <p:spPr>
          <a:xfrm>
            <a:off x="6450713" y="4196854"/>
            <a:ext cx="4697166" cy="103239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quis</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nostrud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exercitation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ullamco</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laboris</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nisi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aliquip</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ex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commodo</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consequat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sp>
        <p:nvSpPr>
          <p:cNvPr id="101" name="任意多边形: 形状 100">
            <a:extLst>
              <a:ext uri="{FF2B5EF4-FFF2-40B4-BE49-F238E27FC236}">
                <a16:creationId xmlns="" xmlns:a16="http://schemas.microsoft.com/office/drawing/2014/main" id="{E993F56B-F57D-4CFB-9C3F-D10A04978001}"/>
              </a:ext>
            </a:extLst>
          </p:cNvPr>
          <p:cNvSpPr/>
          <p:nvPr/>
        </p:nvSpPr>
        <p:spPr>
          <a:xfrm>
            <a:off x="585483" y="6057900"/>
            <a:ext cx="11095418" cy="205878"/>
          </a:xfrm>
          <a:custGeom>
            <a:avLst/>
            <a:gdLst>
              <a:gd name="connsiteX0" fmla="*/ 0 w 11095418"/>
              <a:gd name="connsiteY0" fmla="*/ 0 h 205878"/>
              <a:gd name="connsiteX1" fmla="*/ 11095418 w 11095418"/>
              <a:gd name="connsiteY1" fmla="*/ 0 h 205878"/>
              <a:gd name="connsiteX2" fmla="*/ 11095418 w 11095418"/>
              <a:gd name="connsiteY2" fmla="*/ 5144 h 205878"/>
              <a:gd name="connsiteX3" fmla="*/ 10894684 w 11095418"/>
              <a:gd name="connsiteY3" fmla="*/ 205878 h 205878"/>
              <a:gd name="connsiteX4" fmla="*/ 200734 w 11095418"/>
              <a:gd name="connsiteY4" fmla="*/ 205878 h 205878"/>
              <a:gd name="connsiteX5" fmla="*/ 0 w 11095418"/>
              <a:gd name="connsiteY5" fmla="*/ 5144 h 20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5418" h="205878">
                <a:moveTo>
                  <a:pt x="0" y="0"/>
                </a:moveTo>
                <a:lnTo>
                  <a:pt x="11095418" y="0"/>
                </a:lnTo>
                <a:lnTo>
                  <a:pt x="11095418" y="5144"/>
                </a:lnTo>
                <a:cubicBezTo>
                  <a:pt x="11095418" y="116006"/>
                  <a:pt x="11005546" y="205878"/>
                  <a:pt x="10894684" y="205878"/>
                </a:cubicBezTo>
                <a:lnTo>
                  <a:pt x="200734" y="205878"/>
                </a:lnTo>
                <a:cubicBezTo>
                  <a:pt x="89872" y="205878"/>
                  <a:pt x="0" y="116006"/>
                  <a:pt x="0" y="5144"/>
                </a:cubicBezTo>
                <a:close/>
              </a:path>
            </a:pathLst>
          </a:custGeom>
          <a:gradFill flip="none" rotWithShape="1">
            <a:gsLst>
              <a:gs pos="100000">
                <a:srgbClr val="FE9B33"/>
              </a:gs>
              <a:gs pos="0">
                <a:srgbClr val="F15C4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02" name="文本框 101">
            <a:extLst>
              <a:ext uri="{FF2B5EF4-FFF2-40B4-BE49-F238E27FC236}">
                <a16:creationId xmlns="" xmlns:a16="http://schemas.microsoft.com/office/drawing/2014/main" id="{45FCB80A-0D64-4F2E-B05C-C09108A9DC2A}"/>
              </a:ext>
            </a:extLst>
          </p:cNvPr>
          <p:cNvSpPr txBox="1"/>
          <p:nvPr/>
        </p:nvSpPr>
        <p:spPr>
          <a:xfrm>
            <a:off x="7642225" y="815564"/>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endParaRPr>
          </a:p>
        </p:txBody>
      </p:sp>
      <p:grpSp>
        <p:nvGrpSpPr>
          <p:cNvPr id="103" name="Group 135">
            <a:extLst>
              <a:ext uri="{FF2B5EF4-FFF2-40B4-BE49-F238E27FC236}">
                <a16:creationId xmlns="" xmlns:a16="http://schemas.microsoft.com/office/drawing/2014/main" id="{7828DAAD-B537-4713-9A52-7BFDCF419152}"/>
              </a:ext>
            </a:extLst>
          </p:cNvPr>
          <p:cNvGrpSpPr>
            <a:grpSpLocks noChangeAspect="1"/>
          </p:cNvGrpSpPr>
          <p:nvPr/>
        </p:nvGrpSpPr>
        <p:grpSpPr bwMode="auto">
          <a:xfrm>
            <a:off x="876300" y="925360"/>
            <a:ext cx="5745203" cy="4446740"/>
            <a:chOff x="4852" y="4237"/>
            <a:chExt cx="5606" cy="4339"/>
          </a:xfrm>
        </p:grpSpPr>
        <p:sp>
          <p:nvSpPr>
            <p:cNvPr id="104" name="AutoShape 134">
              <a:extLst>
                <a:ext uri="{FF2B5EF4-FFF2-40B4-BE49-F238E27FC236}">
                  <a16:creationId xmlns="" xmlns:a16="http://schemas.microsoft.com/office/drawing/2014/main" id="{16376AF1-F248-4D97-A1C3-C18BA5C282C1}"/>
                </a:ext>
              </a:extLst>
            </p:cNvPr>
            <p:cNvSpPr>
              <a:spLocks noChangeAspect="1" noChangeArrowheads="1" noTextEdit="1"/>
            </p:cNvSpPr>
            <p:nvPr/>
          </p:nvSpPr>
          <p:spPr bwMode="auto">
            <a:xfrm>
              <a:off x="4852" y="4237"/>
              <a:ext cx="560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nvGrpSpPr>
            <p:cNvPr id="105" name="Group 336">
              <a:extLst>
                <a:ext uri="{FF2B5EF4-FFF2-40B4-BE49-F238E27FC236}">
                  <a16:creationId xmlns="" xmlns:a16="http://schemas.microsoft.com/office/drawing/2014/main" id="{66AB71D3-9DD6-40BC-BD9F-E3554C7ED87F}"/>
                </a:ext>
              </a:extLst>
            </p:cNvPr>
            <p:cNvGrpSpPr>
              <a:grpSpLocks/>
            </p:cNvGrpSpPr>
            <p:nvPr/>
          </p:nvGrpSpPr>
          <p:grpSpPr bwMode="auto">
            <a:xfrm>
              <a:off x="5392" y="4882"/>
              <a:ext cx="4402" cy="3694"/>
              <a:chOff x="5392" y="4882"/>
              <a:chExt cx="4402" cy="3694"/>
            </a:xfrm>
          </p:grpSpPr>
          <p:sp>
            <p:nvSpPr>
              <p:cNvPr id="107" name="Freeform 137">
                <a:extLst>
                  <a:ext uri="{FF2B5EF4-FFF2-40B4-BE49-F238E27FC236}">
                    <a16:creationId xmlns="" xmlns:a16="http://schemas.microsoft.com/office/drawing/2014/main" id="{BE83C4AB-FC86-43EE-BF72-559AE5AAE286}"/>
                  </a:ext>
                </a:extLst>
              </p:cNvPr>
              <p:cNvSpPr>
                <a:spLocks/>
              </p:cNvSpPr>
              <p:nvPr/>
            </p:nvSpPr>
            <p:spPr bwMode="auto">
              <a:xfrm>
                <a:off x="5853" y="5862"/>
                <a:ext cx="1225" cy="2623"/>
              </a:xfrm>
              <a:custGeom>
                <a:avLst/>
                <a:gdLst>
                  <a:gd name="T0" fmla="*/ 1225 w 1225"/>
                  <a:gd name="T1" fmla="*/ 39 h 2623"/>
                  <a:gd name="T2" fmla="*/ 1218 w 1225"/>
                  <a:gd name="T3" fmla="*/ 51 h 2623"/>
                  <a:gd name="T4" fmla="*/ 1180 w 1225"/>
                  <a:gd name="T5" fmla="*/ 130 h 2623"/>
                  <a:gd name="T6" fmla="*/ 779 w 1225"/>
                  <a:gd name="T7" fmla="*/ 953 h 2623"/>
                  <a:gd name="T8" fmla="*/ 97 w 1225"/>
                  <a:gd name="T9" fmla="*/ 2621 h 2623"/>
                  <a:gd name="T10" fmla="*/ 0 w 1225"/>
                  <a:gd name="T11" fmla="*/ 2623 h 2623"/>
                  <a:gd name="T12" fmla="*/ 681 w 1225"/>
                  <a:gd name="T13" fmla="*/ 953 h 2623"/>
                  <a:gd name="T14" fmla="*/ 1147 w 1225"/>
                  <a:gd name="T15" fmla="*/ 0 h 2623"/>
                  <a:gd name="T16" fmla="*/ 1180 w 1225"/>
                  <a:gd name="T17" fmla="*/ 18 h 2623"/>
                  <a:gd name="T18" fmla="*/ 1218 w 1225"/>
                  <a:gd name="T19" fmla="*/ 36 h 2623"/>
                  <a:gd name="T20" fmla="*/ 1225 w 1225"/>
                  <a:gd name="T21" fmla="*/ 39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5" h="2623">
                    <a:moveTo>
                      <a:pt x="1225" y="39"/>
                    </a:moveTo>
                    <a:lnTo>
                      <a:pt x="1218" y="51"/>
                    </a:lnTo>
                    <a:lnTo>
                      <a:pt x="1180" y="130"/>
                    </a:lnTo>
                    <a:lnTo>
                      <a:pt x="779" y="953"/>
                    </a:lnTo>
                    <a:lnTo>
                      <a:pt x="97" y="2621"/>
                    </a:lnTo>
                    <a:lnTo>
                      <a:pt x="0" y="2623"/>
                    </a:lnTo>
                    <a:lnTo>
                      <a:pt x="681" y="953"/>
                    </a:lnTo>
                    <a:lnTo>
                      <a:pt x="1147" y="0"/>
                    </a:lnTo>
                    <a:lnTo>
                      <a:pt x="1180" y="18"/>
                    </a:lnTo>
                    <a:lnTo>
                      <a:pt x="1218" y="36"/>
                    </a:lnTo>
                    <a:lnTo>
                      <a:pt x="1225" y="39"/>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8" name="Freeform 138">
                <a:extLst>
                  <a:ext uri="{FF2B5EF4-FFF2-40B4-BE49-F238E27FC236}">
                    <a16:creationId xmlns="" xmlns:a16="http://schemas.microsoft.com/office/drawing/2014/main" id="{1C93F99E-CBDC-4E2D-8E30-89546A226E50}"/>
                  </a:ext>
                </a:extLst>
              </p:cNvPr>
              <p:cNvSpPr>
                <a:spLocks/>
              </p:cNvSpPr>
              <p:nvPr/>
            </p:nvSpPr>
            <p:spPr bwMode="auto">
              <a:xfrm>
                <a:off x="5853" y="5862"/>
                <a:ext cx="1225" cy="2623"/>
              </a:xfrm>
              <a:custGeom>
                <a:avLst/>
                <a:gdLst>
                  <a:gd name="T0" fmla="*/ 1225 w 1225"/>
                  <a:gd name="T1" fmla="*/ 39 h 2623"/>
                  <a:gd name="T2" fmla="*/ 1218 w 1225"/>
                  <a:gd name="T3" fmla="*/ 51 h 2623"/>
                  <a:gd name="T4" fmla="*/ 1180 w 1225"/>
                  <a:gd name="T5" fmla="*/ 130 h 2623"/>
                  <a:gd name="T6" fmla="*/ 779 w 1225"/>
                  <a:gd name="T7" fmla="*/ 953 h 2623"/>
                  <a:gd name="T8" fmla="*/ 97 w 1225"/>
                  <a:gd name="T9" fmla="*/ 2621 h 2623"/>
                  <a:gd name="T10" fmla="*/ 0 w 1225"/>
                  <a:gd name="T11" fmla="*/ 2623 h 2623"/>
                  <a:gd name="T12" fmla="*/ 681 w 1225"/>
                  <a:gd name="T13" fmla="*/ 953 h 2623"/>
                  <a:gd name="T14" fmla="*/ 1147 w 1225"/>
                  <a:gd name="T15" fmla="*/ 0 h 2623"/>
                  <a:gd name="T16" fmla="*/ 1180 w 1225"/>
                  <a:gd name="T17" fmla="*/ 18 h 2623"/>
                  <a:gd name="T18" fmla="*/ 1218 w 1225"/>
                  <a:gd name="T19" fmla="*/ 36 h 2623"/>
                  <a:gd name="T20" fmla="*/ 1225 w 1225"/>
                  <a:gd name="T21" fmla="*/ 39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5" h="2623">
                    <a:moveTo>
                      <a:pt x="1225" y="39"/>
                    </a:moveTo>
                    <a:lnTo>
                      <a:pt x="1218" y="51"/>
                    </a:lnTo>
                    <a:lnTo>
                      <a:pt x="1180" y="130"/>
                    </a:lnTo>
                    <a:lnTo>
                      <a:pt x="779" y="953"/>
                    </a:lnTo>
                    <a:lnTo>
                      <a:pt x="97" y="2621"/>
                    </a:lnTo>
                    <a:lnTo>
                      <a:pt x="0" y="2623"/>
                    </a:lnTo>
                    <a:lnTo>
                      <a:pt x="681" y="953"/>
                    </a:lnTo>
                    <a:lnTo>
                      <a:pt x="1147" y="0"/>
                    </a:lnTo>
                    <a:lnTo>
                      <a:pt x="1180" y="18"/>
                    </a:lnTo>
                    <a:lnTo>
                      <a:pt x="1218" y="36"/>
                    </a:lnTo>
                    <a:lnTo>
                      <a:pt x="1225"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9" name="Freeform 139">
                <a:extLst>
                  <a:ext uri="{FF2B5EF4-FFF2-40B4-BE49-F238E27FC236}">
                    <a16:creationId xmlns="" xmlns:a16="http://schemas.microsoft.com/office/drawing/2014/main" id="{38ACA232-B74D-4F09-AE2D-4484AD671CD0}"/>
                  </a:ext>
                </a:extLst>
              </p:cNvPr>
              <p:cNvSpPr>
                <a:spLocks/>
              </p:cNvSpPr>
              <p:nvPr/>
            </p:nvSpPr>
            <p:spPr bwMode="auto">
              <a:xfrm>
                <a:off x="7066" y="5862"/>
                <a:ext cx="1207" cy="2623"/>
              </a:xfrm>
              <a:custGeom>
                <a:avLst/>
                <a:gdLst>
                  <a:gd name="T0" fmla="*/ 1207 w 1207"/>
                  <a:gd name="T1" fmla="*/ 2623 h 2623"/>
                  <a:gd name="T2" fmla="*/ 1127 w 1207"/>
                  <a:gd name="T3" fmla="*/ 2621 h 2623"/>
                  <a:gd name="T4" fmla="*/ 445 w 1207"/>
                  <a:gd name="T5" fmla="*/ 953 h 2623"/>
                  <a:gd name="T6" fmla="*/ 55 w 1207"/>
                  <a:gd name="T7" fmla="*/ 152 h 2623"/>
                  <a:gd name="T8" fmla="*/ 5 w 1207"/>
                  <a:gd name="T9" fmla="*/ 51 h 2623"/>
                  <a:gd name="T10" fmla="*/ 0 w 1207"/>
                  <a:gd name="T11" fmla="*/ 39 h 2623"/>
                  <a:gd name="T12" fmla="*/ 5 w 1207"/>
                  <a:gd name="T13" fmla="*/ 36 h 2623"/>
                  <a:gd name="T14" fmla="*/ 55 w 1207"/>
                  <a:gd name="T15" fmla="*/ 12 h 2623"/>
                  <a:gd name="T16" fmla="*/ 78 w 1207"/>
                  <a:gd name="T17" fmla="*/ 0 h 2623"/>
                  <a:gd name="T18" fmla="*/ 535 w 1207"/>
                  <a:gd name="T19" fmla="*/ 953 h 2623"/>
                  <a:gd name="T20" fmla="*/ 1207 w 1207"/>
                  <a:gd name="T21" fmla="*/ 2623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7" h="2623">
                    <a:moveTo>
                      <a:pt x="1207" y="2623"/>
                    </a:moveTo>
                    <a:lnTo>
                      <a:pt x="1127" y="2621"/>
                    </a:lnTo>
                    <a:lnTo>
                      <a:pt x="445" y="953"/>
                    </a:lnTo>
                    <a:lnTo>
                      <a:pt x="55" y="152"/>
                    </a:lnTo>
                    <a:lnTo>
                      <a:pt x="5" y="51"/>
                    </a:lnTo>
                    <a:lnTo>
                      <a:pt x="0" y="39"/>
                    </a:lnTo>
                    <a:lnTo>
                      <a:pt x="5" y="36"/>
                    </a:lnTo>
                    <a:lnTo>
                      <a:pt x="55" y="12"/>
                    </a:lnTo>
                    <a:lnTo>
                      <a:pt x="78" y="0"/>
                    </a:lnTo>
                    <a:lnTo>
                      <a:pt x="535" y="953"/>
                    </a:lnTo>
                    <a:lnTo>
                      <a:pt x="1207" y="2623"/>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0" name="Freeform 140">
                <a:extLst>
                  <a:ext uri="{FF2B5EF4-FFF2-40B4-BE49-F238E27FC236}">
                    <a16:creationId xmlns="" xmlns:a16="http://schemas.microsoft.com/office/drawing/2014/main" id="{7715C8ED-7CEF-435F-9226-368BB110191D}"/>
                  </a:ext>
                </a:extLst>
              </p:cNvPr>
              <p:cNvSpPr>
                <a:spLocks/>
              </p:cNvSpPr>
              <p:nvPr/>
            </p:nvSpPr>
            <p:spPr bwMode="auto">
              <a:xfrm>
                <a:off x="7066" y="5862"/>
                <a:ext cx="1207" cy="2623"/>
              </a:xfrm>
              <a:custGeom>
                <a:avLst/>
                <a:gdLst>
                  <a:gd name="T0" fmla="*/ 1207 w 1207"/>
                  <a:gd name="T1" fmla="*/ 2623 h 2623"/>
                  <a:gd name="T2" fmla="*/ 1127 w 1207"/>
                  <a:gd name="T3" fmla="*/ 2621 h 2623"/>
                  <a:gd name="T4" fmla="*/ 445 w 1207"/>
                  <a:gd name="T5" fmla="*/ 953 h 2623"/>
                  <a:gd name="T6" fmla="*/ 55 w 1207"/>
                  <a:gd name="T7" fmla="*/ 152 h 2623"/>
                  <a:gd name="T8" fmla="*/ 5 w 1207"/>
                  <a:gd name="T9" fmla="*/ 51 h 2623"/>
                  <a:gd name="T10" fmla="*/ 0 w 1207"/>
                  <a:gd name="T11" fmla="*/ 39 h 2623"/>
                  <a:gd name="T12" fmla="*/ 5 w 1207"/>
                  <a:gd name="T13" fmla="*/ 36 h 2623"/>
                  <a:gd name="T14" fmla="*/ 55 w 1207"/>
                  <a:gd name="T15" fmla="*/ 12 h 2623"/>
                  <a:gd name="T16" fmla="*/ 78 w 1207"/>
                  <a:gd name="T17" fmla="*/ 0 h 2623"/>
                  <a:gd name="T18" fmla="*/ 535 w 1207"/>
                  <a:gd name="T19" fmla="*/ 953 h 2623"/>
                  <a:gd name="T20" fmla="*/ 1207 w 1207"/>
                  <a:gd name="T21" fmla="*/ 2623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7" h="2623">
                    <a:moveTo>
                      <a:pt x="1207" y="2623"/>
                    </a:moveTo>
                    <a:lnTo>
                      <a:pt x="1127" y="2621"/>
                    </a:lnTo>
                    <a:lnTo>
                      <a:pt x="445" y="953"/>
                    </a:lnTo>
                    <a:lnTo>
                      <a:pt x="55" y="152"/>
                    </a:lnTo>
                    <a:lnTo>
                      <a:pt x="5" y="51"/>
                    </a:lnTo>
                    <a:lnTo>
                      <a:pt x="0" y="39"/>
                    </a:lnTo>
                    <a:lnTo>
                      <a:pt x="5" y="36"/>
                    </a:lnTo>
                    <a:lnTo>
                      <a:pt x="55" y="12"/>
                    </a:lnTo>
                    <a:lnTo>
                      <a:pt x="78" y="0"/>
                    </a:lnTo>
                    <a:lnTo>
                      <a:pt x="535" y="953"/>
                    </a:lnTo>
                    <a:lnTo>
                      <a:pt x="1207" y="26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1" name="Rectangle 141">
                <a:extLst>
                  <a:ext uri="{FF2B5EF4-FFF2-40B4-BE49-F238E27FC236}">
                    <a16:creationId xmlns="" xmlns:a16="http://schemas.microsoft.com/office/drawing/2014/main" id="{2873CE8F-E6BC-4480-B8A9-7D64C1ED66E7}"/>
                  </a:ext>
                </a:extLst>
              </p:cNvPr>
              <p:cNvSpPr>
                <a:spLocks noChangeArrowheads="1"/>
              </p:cNvSpPr>
              <p:nvPr/>
            </p:nvSpPr>
            <p:spPr bwMode="auto">
              <a:xfrm>
                <a:off x="7033" y="5638"/>
                <a:ext cx="88" cy="2847"/>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2" name="Rectangle 142">
                <a:extLst>
                  <a:ext uri="{FF2B5EF4-FFF2-40B4-BE49-F238E27FC236}">
                    <a16:creationId xmlns="" xmlns:a16="http://schemas.microsoft.com/office/drawing/2014/main" id="{5E6D2859-2B6B-4DCD-B7B1-DB791C0AE667}"/>
                  </a:ext>
                </a:extLst>
              </p:cNvPr>
              <p:cNvSpPr>
                <a:spLocks noChangeArrowheads="1"/>
              </p:cNvSpPr>
              <p:nvPr/>
            </p:nvSpPr>
            <p:spPr bwMode="auto">
              <a:xfrm>
                <a:off x="7033" y="5638"/>
                <a:ext cx="88" cy="2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3" name="Freeform 143">
                <a:extLst>
                  <a:ext uri="{FF2B5EF4-FFF2-40B4-BE49-F238E27FC236}">
                    <a16:creationId xmlns="" xmlns:a16="http://schemas.microsoft.com/office/drawing/2014/main" id="{35AD15C9-4C4C-431C-8926-C7A19A94B397}"/>
                  </a:ext>
                </a:extLst>
              </p:cNvPr>
              <p:cNvSpPr>
                <a:spLocks noEditPoints="1"/>
              </p:cNvSpPr>
              <p:nvPr/>
            </p:nvSpPr>
            <p:spPr bwMode="auto">
              <a:xfrm>
                <a:off x="6954" y="5170"/>
                <a:ext cx="224" cy="264"/>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4" name="Freeform 144">
                <a:extLst>
                  <a:ext uri="{FF2B5EF4-FFF2-40B4-BE49-F238E27FC236}">
                    <a16:creationId xmlns="" xmlns:a16="http://schemas.microsoft.com/office/drawing/2014/main" id="{E79EB4BC-4BCF-4761-9C89-60299E9F46B2}"/>
                  </a:ext>
                </a:extLst>
              </p:cNvPr>
              <p:cNvSpPr>
                <a:spLocks/>
              </p:cNvSpPr>
              <p:nvPr/>
            </p:nvSpPr>
            <p:spPr bwMode="auto">
              <a:xfrm>
                <a:off x="7506" y="6803"/>
                <a:ext cx="95" cy="12"/>
              </a:xfrm>
              <a:custGeom>
                <a:avLst/>
                <a:gdLst>
                  <a:gd name="T0" fmla="*/ 90 w 95"/>
                  <a:gd name="T1" fmla="*/ 0 h 12"/>
                  <a:gd name="T2" fmla="*/ 0 w 95"/>
                  <a:gd name="T3" fmla="*/ 0 h 12"/>
                  <a:gd name="T4" fmla="*/ 5 w 95"/>
                  <a:gd name="T5" fmla="*/ 12 h 12"/>
                  <a:gd name="T6" fmla="*/ 95 w 95"/>
                  <a:gd name="T7" fmla="*/ 12 h 12"/>
                  <a:gd name="T8" fmla="*/ 90 w 95"/>
                  <a:gd name="T9" fmla="*/ 0 h 12"/>
                </a:gdLst>
                <a:ahLst/>
                <a:cxnLst>
                  <a:cxn ang="0">
                    <a:pos x="T0" y="T1"/>
                  </a:cxn>
                  <a:cxn ang="0">
                    <a:pos x="T2" y="T3"/>
                  </a:cxn>
                  <a:cxn ang="0">
                    <a:pos x="T4" y="T5"/>
                  </a:cxn>
                  <a:cxn ang="0">
                    <a:pos x="T6" y="T7"/>
                  </a:cxn>
                  <a:cxn ang="0">
                    <a:pos x="T8" y="T9"/>
                  </a:cxn>
                </a:cxnLst>
                <a:rect l="0" t="0" r="r" b="b"/>
                <a:pathLst>
                  <a:path w="95" h="12">
                    <a:moveTo>
                      <a:pt x="90" y="0"/>
                    </a:moveTo>
                    <a:lnTo>
                      <a:pt x="0" y="0"/>
                    </a:lnTo>
                    <a:lnTo>
                      <a:pt x="5" y="12"/>
                    </a:lnTo>
                    <a:lnTo>
                      <a:pt x="95" y="12"/>
                    </a:lnTo>
                    <a:lnTo>
                      <a:pt x="90" y="0"/>
                    </a:lnTo>
                    <a:close/>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5" name="Freeform 145">
                <a:extLst>
                  <a:ext uri="{FF2B5EF4-FFF2-40B4-BE49-F238E27FC236}">
                    <a16:creationId xmlns="" xmlns:a16="http://schemas.microsoft.com/office/drawing/2014/main" id="{74D06C9A-63DC-4CBF-A6FD-6FC1D8BBF9D4}"/>
                  </a:ext>
                </a:extLst>
              </p:cNvPr>
              <p:cNvSpPr>
                <a:spLocks/>
              </p:cNvSpPr>
              <p:nvPr/>
            </p:nvSpPr>
            <p:spPr bwMode="auto">
              <a:xfrm>
                <a:off x="7506" y="6803"/>
                <a:ext cx="95" cy="12"/>
              </a:xfrm>
              <a:custGeom>
                <a:avLst/>
                <a:gdLst>
                  <a:gd name="T0" fmla="*/ 90 w 95"/>
                  <a:gd name="T1" fmla="*/ 0 h 12"/>
                  <a:gd name="T2" fmla="*/ 0 w 95"/>
                  <a:gd name="T3" fmla="*/ 0 h 12"/>
                  <a:gd name="T4" fmla="*/ 5 w 95"/>
                  <a:gd name="T5" fmla="*/ 12 h 12"/>
                  <a:gd name="T6" fmla="*/ 95 w 95"/>
                  <a:gd name="T7" fmla="*/ 12 h 12"/>
                  <a:gd name="T8" fmla="*/ 90 w 95"/>
                  <a:gd name="T9" fmla="*/ 0 h 12"/>
                </a:gdLst>
                <a:ahLst/>
                <a:cxnLst>
                  <a:cxn ang="0">
                    <a:pos x="T0" y="T1"/>
                  </a:cxn>
                  <a:cxn ang="0">
                    <a:pos x="T2" y="T3"/>
                  </a:cxn>
                  <a:cxn ang="0">
                    <a:pos x="T4" y="T5"/>
                  </a:cxn>
                  <a:cxn ang="0">
                    <a:pos x="T6" y="T7"/>
                  </a:cxn>
                  <a:cxn ang="0">
                    <a:pos x="T8" y="T9"/>
                  </a:cxn>
                </a:cxnLst>
                <a:rect l="0" t="0" r="r" b="b"/>
                <a:pathLst>
                  <a:path w="95" h="12">
                    <a:moveTo>
                      <a:pt x="90" y="0"/>
                    </a:moveTo>
                    <a:lnTo>
                      <a:pt x="0" y="0"/>
                    </a:lnTo>
                    <a:lnTo>
                      <a:pt x="5" y="12"/>
                    </a:lnTo>
                    <a:lnTo>
                      <a:pt x="95" y="12"/>
                    </a:lnTo>
                    <a:lnTo>
                      <a:pt x="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6" name="Freeform 146">
                <a:extLst>
                  <a:ext uri="{FF2B5EF4-FFF2-40B4-BE49-F238E27FC236}">
                    <a16:creationId xmlns="" xmlns:a16="http://schemas.microsoft.com/office/drawing/2014/main" id="{63FDF978-170A-4FBC-88A0-0FC5481A09D7}"/>
                  </a:ext>
                </a:extLst>
              </p:cNvPr>
              <p:cNvSpPr>
                <a:spLocks/>
              </p:cNvSpPr>
              <p:nvPr/>
            </p:nvSpPr>
            <p:spPr bwMode="auto">
              <a:xfrm>
                <a:off x="6534" y="6803"/>
                <a:ext cx="103" cy="12"/>
              </a:xfrm>
              <a:custGeom>
                <a:avLst/>
                <a:gdLst>
                  <a:gd name="T0" fmla="*/ 103 w 103"/>
                  <a:gd name="T1" fmla="*/ 0 h 12"/>
                  <a:gd name="T2" fmla="*/ 7 w 103"/>
                  <a:gd name="T3" fmla="*/ 0 h 12"/>
                  <a:gd name="T4" fmla="*/ 0 w 103"/>
                  <a:gd name="T5" fmla="*/ 12 h 12"/>
                  <a:gd name="T6" fmla="*/ 98 w 103"/>
                  <a:gd name="T7" fmla="*/ 12 h 12"/>
                  <a:gd name="T8" fmla="*/ 103 w 103"/>
                  <a:gd name="T9" fmla="*/ 0 h 12"/>
                </a:gdLst>
                <a:ahLst/>
                <a:cxnLst>
                  <a:cxn ang="0">
                    <a:pos x="T0" y="T1"/>
                  </a:cxn>
                  <a:cxn ang="0">
                    <a:pos x="T2" y="T3"/>
                  </a:cxn>
                  <a:cxn ang="0">
                    <a:pos x="T4" y="T5"/>
                  </a:cxn>
                  <a:cxn ang="0">
                    <a:pos x="T6" y="T7"/>
                  </a:cxn>
                  <a:cxn ang="0">
                    <a:pos x="T8" y="T9"/>
                  </a:cxn>
                </a:cxnLst>
                <a:rect l="0" t="0" r="r" b="b"/>
                <a:pathLst>
                  <a:path w="103" h="12">
                    <a:moveTo>
                      <a:pt x="103" y="0"/>
                    </a:moveTo>
                    <a:lnTo>
                      <a:pt x="7" y="0"/>
                    </a:lnTo>
                    <a:lnTo>
                      <a:pt x="0" y="12"/>
                    </a:lnTo>
                    <a:lnTo>
                      <a:pt x="98" y="12"/>
                    </a:lnTo>
                    <a:lnTo>
                      <a:pt x="103" y="0"/>
                    </a:lnTo>
                    <a:close/>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7" name="Freeform 147">
                <a:extLst>
                  <a:ext uri="{FF2B5EF4-FFF2-40B4-BE49-F238E27FC236}">
                    <a16:creationId xmlns="" xmlns:a16="http://schemas.microsoft.com/office/drawing/2014/main" id="{B55A6C83-FA42-4CD7-BD38-8B2B0BDAF783}"/>
                  </a:ext>
                </a:extLst>
              </p:cNvPr>
              <p:cNvSpPr>
                <a:spLocks/>
              </p:cNvSpPr>
              <p:nvPr/>
            </p:nvSpPr>
            <p:spPr bwMode="auto">
              <a:xfrm>
                <a:off x="6534" y="6803"/>
                <a:ext cx="103" cy="12"/>
              </a:xfrm>
              <a:custGeom>
                <a:avLst/>
                <a:gdLst>
                  <a:gd name="T0" fmla="*/ 103 w 103"/>
                  <a:gd name="T1" fmla="*/ 0 h 12"/>
                  <a:gd name="T2" fmla="*/ 7 w 103"/>
                  <a:gd name="T3" fmla="*/ 0 h 12"/>
                  <a:gd name="T4" fmla="*/ 0 w 103"/>
                  <a:gd name="T5" fmla="*/ 12 h 12"/>
                  <a:gd name="T6" fmla="*/ 98 w 103"/>
                  <a:gd name="T7" fmla="*/ 12 h 12"/>
                  <a:gd name="T8" fmla="*/ 103 w 103"/>
                  <a:gd name="T9" fmla="*/ 0 h 12"/>
                </a:gdLst>
                <a:ahLst/>
                <a:cxnLst>
                  <a:cxn ang="0">
                    <a:pos x="T0" y="T1"/>
                  </a:cxn>
                  <a:cxn ang="0">
                    <a:pos x="T2" y="T3"/>
                  </a:cxn>
                  <a:cxn ang="0">
                    <a:pos x="T4" y="T5"/>
                  </a:cxn>
                  <a:cxn ang="0">
                    <a:pos x="T6" y="T7"/>
                  </a:cxn>
                  <a:cxn ang="0">
                    <a:pos x="T8" y="T9"/>
                  </a:cxn>
                </a:cxnLst>
                <a:rect l="0" t="0" r="r" b="b"/>
                <a:pathLst>
                  <a:path w="103" h="12">
                    <a:moveTo>
                      <a:pt x="103" y="0"/>
                    </a:moveTo>
                    <a:lnTo>
                      <a:pt x="7" y="0"/>
                    </a:lnTo>
                    <a:lnTo>
                      <a:pt x="0" y="12"/>
                    </a:lnTo>
                    <a:lnTo>
                      <a:pt x="98" y="12"/>
                    </a:lnTo>
                    <a:lnTo>
                      <a:pt x="1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8" name="Rectangle 148">
                <a:extLst>
                  <a:ext uri="{FF2B5EF4-FFF2-40B4-BE49-F238E27FC236}">
                    <a16:creationId xmlns="" xmlns:a16="http://schemas.microsoft.com/office/drawing/2014/main" id="{179975BD-D97C-4D67-A04B-D7AA37AE860B}"/>
                  </a:ext>
                </a:extLst>
              </p:cNvPr>
              <p:cNvSpPr>
                <a:spLocks noChangeArrowheads="1"/>
              </p:cNvSpPr>
              <p:nvPr/>
            </p:nvSpPr>
            <p:spPr bwMode="auto">
              <a:xfrm>
                <a:off x="7033" y="6803"/>
                <a:ext cx="88" cy="12"/>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9" name="Rectangle 149">
                <a:extLst>
                  <a:ext uri="{FF2B5EF4-FFF2-40B4-BE49-F238E27FC236}">
                    <a16:creationId xmlns="" xmlns:a16="http://schemas.microsoft.com/office/drawing/2014/main" id="{F8E7124F-7FB0-4A41-A450-77FC9BC748C5}"/>
                  </a:ext>
                </a:extLst>
              </p:cNvPr>
              <p:cNvSpPr>
                <a:spLocks noChangeArrowheads="1"/>
              </p:cNvSpPr>
              <p:nvPr/>
            </p:nvSpPr>
            <p:spPr bwMode="auto">
              <a:xfrm>
                <a:off x="7033" y="6803"/>
                <a:ext cx="88"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0" name="Rectangle 150">
                <a:extLst>
                  <a:ext uri="{FF2B5EF4-FFF2-40B4-BE49-F238E27FC236}">
                    <a16:creationId xmlns="" xmlns:a16="http://schemas.microsoft.com/office/drawing/2014/main" id="{AFE191DD-70C4-4B5B-8E6E-B1D22FE1898F}"/>
                  </a:ext>
                </a:extLst>
              </p:cNvPr>
              <p:cNvSpPr>
                <a:spLocks noChangeArrowheads="1"/>
              </p:cNvSpPr>
              <p:nvPr/>
            </p:nvSpPr>
            <p:spPr bwMode="auto">
              <a:xfrm>
                <a:off x="7150" y="5284"/>
                <a:ext cx="28" cy="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 name="Rectangle 151">
                <a:extLst>
                  <a:ext uri="{FF2B5EF4-FFF2-40B4-BE49-F238E27FC236}">
                    <a16:creationId xmlns="" xmlns:a16="http://schemas.microsoft.com/office/drawing/2014/main" id="{5D576FD1-88E6-457F-9B43-A1CDB667F45C}"/>
                  </a:ext>
                </a:extLst>
              </p:cNvPr>
              <p:cNvSpPr>
                <a:spLocks noChangeArrowheads="1"/>
              </p:cNvSpPr>
              <p:nvPr/>
            </p:nvSpPr>
            <p:spPr bwMode="auto">
              <a:xfrm>
                <a:off x="7150" y="5284"/>
                <a:ext cx="2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 name="Rectangle 152">
                <a:extLst>
                  <a:ext uri="{FF2B5EF4-FFF2-40B4-BE49-F238E27FC236}">
                    <a16:creationId xmlns="" xmlns:a16="http://schemas.microsoft.com/office/drawing/2014/main" id="{7045D872-0510-4E55-B6DC-CA036C56BFCC}"/>
                  </a:ext>
                </a:extLst>
              </p:cNvPr>
              <p:cNvSpPr>
                <a:spLocks noChangeArrowheads="1"/>
              </p:cNvSpPr>
              <p:nvPr/>
            </p:nvSpPr>
            <p:spPr bwMode="auto">
              <a:xfrm>
                <a:off x="6984" y="5284"/>
                <a:ext cx="1" cy="8"/>
              </a:xfrm>
              <a:prstGeom prst="rect">
                <a:avLst/>
              </a:prstGeom>
              <a:solidFill>
                <a:srgbClr val="D8D7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 name="Rectangle 153">
                <a:extLst>
                  <a:ext uri="{FF2B5EF4-FFF2-40B4-BE49-F238E27FC236}">
                    <a16:creationId xmlns="" xmlns:a16="http://schemas.microsoft.com/office/drawing/2014/main" id="{74460089-8DFA-46A7-8C43-5E2052A2CE60}"/>
                  </a:ext>
                </a:extLst>
              </p:cNvPr>
              <p:cNvSpPr>
                <a:spLocks noChangeArrowheads="1"/>
              </p:cNvSpPr>
              <p:nvPr/>
            </p:nvSpPr>
            <p:spPr bwMode="auto">
              <a:xfrm>
                <a:off x="6984" y="5284"/>
                <a:ext cx="1"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 name="Rectangle 154">
                <a:extLst>
                  <a:ext uri="{FF2B5EF4-FFF2-40B4-BE49-F238E27FC236}">
                    <a16:creationId xmlns="" xmlns:a16="http://schemas.microsoft.com/office/drawing/2014/main" id="{9A437CE2-96CC-4C39-A84F-0EC8A1FC2B9D}"/>
                  </a:ext>
                </a:extLst>
              </p:cNvPr>
              <p:cNvSpPr>
                <a:spLocks noChangeArrowheads="1"/>
              </p:cNvSpPr>
              <p:nvPr/>
            </p:nvSpPr>
            <p:spPr bwMode="auto">
              <a:xfrm>
                <a:off x="6956" y="5284"/>
                <a:ext cx="28" cy="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 name="Rectangle 155">
                <a:extLst>
                  <a:ext uri="{FF2B5EF4-FFF2-40B4-BE49-F238E27FC236}">
                    <a16:creationId xmlns="" xmlns:a16="http://schemas.microsoft.com/office/drawing/2014/main" id="{408D2267-E3BC-4D50-AB5A-816BB5D47FDD}"/>
                  </a:ext>
                </a:extLst>
              </p:cNvPr>
              <p:cNvSpPr>
                <a:spLocks noChangeArrowheads="1"/>
              </p:cNvSpPr>
              <p:nvPr/>
            </p:nvSpPr>
            <p:spPr bwMode="auto">
              <a:xfrm>
                <a:off x="6956" y="5284"/>
                <a:ext cx="2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 name="Rectangle 156">
                <a:extLst>
                  <a:ext uri="{FF2B5EF4-FFF2-40B4-BE49-F238E27FC236}">
                    <a16:creationId xmlns="" xmlns:a16="http://schemas.microsoft.com/office/drawing/2014/main" id="{A82AD095-0565-4711-B0CA-0A7924627210}"/>
                  </a:ext>
                </a:extLst>
              </p:cNvPr>
              <p:cNvSpPr>
                <a:spLocks noChangeArrowheads="1"/>
              </p:cNvSpPr>
              <p:nvPr/>
            </p:nvSpPr>
            <p:spPr bwMode="auto">
              <a:xfrm>
                <a:off x="5392" y="5292"/>
                <a:ext cx="3350" cy="1511"/>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 name="Rectangle 157">
                <a:extLst>
                  <a:ext uri="{FF2B5EF4-FFF2-40B4-BE49-F238E27FC236}">
                    <a16:creationId xmlns="" xmlns:a16="http://schemas.microsoft.com/office/drawing/2014/main" id="{81D0BA4C-93C7-4ABD-A04D-F20B2DD2356D}"/>
                  </a:ext>
                </a:extLst>
              </p:cNvPr>
              <p:cNvSpPr>
                <a:spLocks noChangeArrowheads="1"/>
              </p:cNvSpPr>
              <p:nvPr/>
            </p:nvSpPr>
            <p:spPr bwMode="auto">
              <a:xfrm>
                <a:off x="5392" y="5292"/>
                <a:ext cx="3350" cy="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 name="Rectangle 158">
                <a:extLst>
                  <a:ext uri="{FF2B5EF4-FFF2-40B4-BE49-F238E27FC236}">
                    <a16:creationId xmlns="" xmlns:a16="http://schemas.microsoft.com/office/drawing/2014/main" id="{96D4C9D2-3D4A-4E8F-8AC3-9989320DAF53}"/>
                  </a:ext>
                </a:extLst>
              </p:cNvPr>
              <p:cNvSpPr>
                <a:spLocks noChangeArrowheads="1"/>
              </p:cNvSpPr>
              <p:nvPr/>
            </p:nvSpPr>
            <p:spPr bwMode="auto">
              <a:xfrm>
                <a:off x="5451" y="5341"/>
                <a:ext cx="3224" cy="1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 name="Rectangle 159">
                <a:extLst>
                  <a:ext uri="{FF2B5EF4-FFF2-40B4-BE49-F238E27FC236}">
                    <a16:creationId xmlns="" xmlns:a16="http://schemas.microsoft.com/office/drawing/2014/main" id="{B8BBCEAC-B9A0-4C07-8BEB-B7DBA56CE3F5}"/>
                  </a:ext>
                </a:extLst>
              </p:cNvPr>
              <p:cNvSpPr>
                <a:spLocks noChangeArrowheads="1"/>
              </p:cNvSpPr>
              <p:nvPr/>
            </p:nvSpPr>
            <p:spPr bwMode="auto">
              <a:xfrm>
                <a:off x="5451" y="5341"/>
                <a:ext cx="3224" cy="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 name="Rectangle 160">
                <a:extLst>
                  <a:ext uri="{FF2B5EF4-FFF2-40B4-BE49-F238E27FC236}">
                    <a16:creationId xmlns="" xmlns:a16="http://schemas.microsoft.com/office/drawing/2014/main" id="{7CAEB352-6AC1-4CC4-B9BF-7C7FD6CC0EAE}"/>
                  </a:ext>
                </a:extLst>
              </p:cNvPr>
              <p:cNvSpPr>
                <a:spLocks noChangeArrowheads="1"/>
              </p:cNvSpPr>
              <p:nvPr/>
            </p:nvSpPr>
            <p:spPr bwMode="auto">
              <a:xfrm>
                <a:off x="5769" y="5489"/>
                <a:ext cx="153" cy="70"/>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 name="Rectangle 161">
                <a:extLst>
                  <a:ext uri="{FF2B5EF4-FFF2-40B4-BE49-F238E27FC236}">
                    <a16:creationId xmlns="" xmlns:a16="http://schemas.microsoft.com/office/drawing/2014/main" id="{B436A241-B957-42DF-82A2-9ACD5987ED8D}"/>
                  </a:ext>
                </a:extLst>
              </p:cNvPr>
              <p:cNvSpPr>
                <a:spLocks noChangeArrowheads="1"/>
              </p:cNvSpPr>
              <p:nvPr/>
            </p:nvSpPr>
            <p:spPr bwMode="auto">
              <a:xfrm>
                <a:off x="5769" y="5489"/>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 name="Rectangle 162">
                <a:extLst>
                  <a:ext uri="{FF2B5EF4-FFF2-40B4-BE49-F238E27FC236}">
                    <a16:creationId xmlns="" xmlns:a16="http://schemas.microsoft.com/office/drawing/2014/main" id="{AC360547-205D-448A-B185-C2BA5D823FE4}"/>
                  </a:ext>
                </a:extLst>
              </p:cNvPr>
              <p:cNvSpPr>
                <a:spLocks noChangeArrowheads="1"/>
              </p:cNvSpPr>
              <p:nvPr/>
            </p:nvSpPr>
            <p:spPr bwMode="auto">
              <a:xfrm>
                <a:off x="5769" y="5623"/>
                <a:ext cx="153" cy="70"/>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 name="Rectangle 163">
                <a:extLst>
                  <a:ext uri="{FF2B5EF4-FFF2-40B4-BE49-F238E27FC236}">
                    <a16:creationId xmlns="" xmlns:a16="http://schemas.microsoft.com/office/drawing/2014/main" id="{139FC352-0D55-4F27-A6B7-6BD220F8C884}"/>
                  </a:ext>
                </a:extLst>
              </p:cNvPr>
              <p:cNvSpPr>
                <a:spLocks noChangeArrowheads="1"/>
              </p:cNvSpPr>
              <p:nvPr/>
            </p:nvSpPr>
            <p:spPr bwMode="auto">
              <a:xfrm>
                <a:off x="5769" y="5623"/>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 name="Rectangle 164">
                <a:extLst>
                  <a:ext uri="{FF2B5EF4-FFF2-40B4-BE49-F238E27FC236}">
                    <a16:creationId xmlns="" xmlns:a16="http://schemas.microsoft.com/office/drawing/2014/main" id="{2573668A-F8F9-47C4-84EA-DFFFFD1A96A4}"/>
                  </a:ext>
                </a:extLst>
              </p:cNvPr>
              <p:cNvSpPr>
                <a:spLocks noChangeArrowheads="1"/>
              </p:cNvSpPr>
              <p:nvPr/>
            </p:nvSpPr>
            <p:spPr bwMode="auto">
              <a:xfrm>
                <a:off x="5769" y="5758"/>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 name="Rectangle 165">
                <a:extLst>
                  <a:ext uri="{FF2B5EF4-FFF2-40B4-BE49-F238E27FC236}">
                    <a16:creationId xmlns="" xmlns:a16="http://schemas.microsoft.com/office/drawing/2014/main" id="{7D8F1BD3-EAF3-4617-928C-363B89DE93CB}"/>
                  </a:ext>
                </a:extLst>
              </p:cNvPr>
              <p:cNvSpPr>
                <a:spLocks noChangeArrowheads="1"/>
              </p:cNvSpPr>
              <p:nvPr/>
            </p:nvSpPr>
            <p:spPr bwMode="auto">
              <a:xfrm>
                <a:off x="5769" y="575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 name="Rectangle 166">
                <a:extLst>
                  <a:ext uri="{FF2B5EF4-FFF2-40B4-BE49-F238E27FC236}">
                    <a16:creationId xmlns="" xmlns:a16="http://schemas.microsoft.com/office/drawing/2014/main" id="{587AC346-7C0D-467F-92FE-A38892652801}"/>
                  </a:ext>
                </a:extLst>
              </p:cNvPr>
              <p:cNvSpPr>
                <a:spLocks noChangeArrowheads="1"/>
              </p:cNvSpPr>
              <p:nvPr/>
            </p:nvSpPr>
            <p:spPr bwMode="auto">
              <a:xfrm>
                <a:off x="5769" y="5892"/>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 name="Rectangle 167">
                <a:extLst>
                  <a:ext uri="{FF2B5EF4-FFF2-40B4-BE49-F238E27FC236}">
                    <a16:creationId xmlns="" xmlns:a16="http://schemas.microsoft.com/office/drawing/2014/main" id="{40DAA727-FE37-414D-8782-54FAD0160D13}"/>
                  </a:ext>
                </a:extLst>
              </p:cNvPr>
              <p:cNvSpPr>
                <a:spLocks noChangeArrowheads="1"/>
              </p:cNvSpPr>
              <p:nvPr/>
            </p:nvSpPr>
            <p:spPr bwMode="auto">
              <a:xfrm>
                <a:off x="5769" y="5892"/>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 name="Rectangle 168">
                <a:extLst>
                  <a:ext uri="{FF2B5EF4-FFF2-40B4-BE49-F238E27FC236}">
                    <a16:creationId xmlns="" xmlns:a16="http://schemas.microsoft.com/office/drawing/2014/main" id="{4C711B6C-B095-4CBF-9473-7B3BEF43B78A}"/>
                  </a:ext>
                </a:extLst>
              </p:cNvPr>
              <p:cNvSpPr>
                <a:spLocks noChangeArrowheads="1"/>
              </p:cNvSpPr>
              <p:nvPr/>
            </p:nvSpPr>
            <p:spPr bwMode="auto">
              <a:xfrm>
                <a:off x="5769" y="6026"/>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 name="Rectangle 169">
                <a:extLst>
                  <a:ext uri="{FF2B5EF4-FFF2-40B4-BE49-F238E27FC236}">
                    <a16:creationId xmlns="" xmlns:a16="http://schemas.microsoft.com/office/drawing/2014/main" id="{251734B0-F45A-4F25-BD7E-CC64EF416B24}"/>
                  </a:ext>
                </a:extLst>
              </p:cNvPr>
              <p:cNvSpPr>
                <a:spLocks noChangeArrowheads="1"/>
              </p:cNvSpPr>
              <p:nvPr/>
            </p:nvSpPr>
            <p:spPr bwMode="auto">
              <a:xfrm>
                <a:off x="5769" y="6026"/>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 name="Rectangle 170">
                <a:extLst>
                  <a:ext uri="{FF2B5EF4-FFF2-40B4-BE49-F238E27FC236}">
                    <a16:creationId xmlns="" xmlns:a16="http://schemas.microsoft.com/office/drawing/2014/main" id="{D1EB01EA-7434-4D15-90A3-3CD51B68CB1E}"/>
                  </a:ext>
                </a:extLst>
              </p:cNvPr>
              <p:cNvSpPr>
                <a:spLocks noChangeArrowheads="1"/>
              </p:cNvSpPr>
              <p:nvPr/>
            </p:nvSpPr>
            <p:spPr bwMode="auto">
              <a:xfrm>
                <a:off x="5769" y="6160"/>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 name="Rectangle 171">
                <a:extLst>
                  <a:ext uri="{FF2B5EF4-FFF2-40B4-BE49-F238E27FC236}">
                    <a16:creationId xmlns="" xmlns:a16="http://schemas.microsoft.com/office/drawing/2014/main" id="{DC49AF8A-AB62-4EEE-9291-F553355D74A6}"/>
                  </a:ext>
                </a:extLst>
              </p:cNvPr>
              <p:cNvSpPr>
                <a:spLocks noChangeArrowheads="1"/>
              </p:cNvSpPr>
              <p:nvPr/>
            </p:nvSpPr>
            <p:spPr bwMode="auto">
              <a:xfrm>
                <a:off x="5769" y="6160"/>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 name="Rectangle 172">
                <a:extLst>
                  <a:ext uri="{FF2B5EF4-FFF2-40B4-BE49-F238E27FC236}">
                    <a16:creationId xmlns="" xmlns:a16="http://schemas.microsoft.com/office/drawing/2014/main" id="{C16A8A69-DA76-417C-A462-75A6D56824A4}"/>
                  </a:ext>
                </a:extLst>
              </p:cNvPr>
              <p:cNvSpPr>
                <a:spLocks noChangeArrowheads="1"/>
              </p:cNvSpPr>
              <p:nvPr/>
            </p:nvSpPr>
            <p:spPr bwMode="auto">
              <a:xfrm>
                <a:off x="5769" y="6294"/>
                <a:ext cx="153" cy="70"/>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 name="Rectangle 173">
                <a:extLst>
                  <a:ext uri="{FF2B5EF4-FFF2-40B4-BE49-F238E27FC236}">
                    <a16:creationId xmlns="" xmlns:a16="http://schemas.microsoft.com/office/drawing/2014/main" id="{B72D7272-002B-41D3-925D-6F24C3C63338}"/>
                  </a:ext>
                </a:extLst>
              </p:cNvPr>
              <p:cNvSpPr>
                <a:spLocks noChangeArrowheads="1"/>
              </p:cNvSpPr>
              <p:nvPr/>
            </p:nvSpPr>
            <p:spPr bwMode="auto">
              <a:xfrm>
                <a:off x="5769" y="6294"/>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4" name="Rectangle 174">
                <a:extLst>
                  <a:ext uri="{FF2B5EF4-FFF2-40B4-BE49-F238E27FC236}">
                    <a16:creationId xmlns="" xmlns:a16="http://schemas.microsoft.com/office/drawing/2014/main" id="{E2C07063-E457-43E9-A123-91ED4656B433}"/>
                  </a:ext>
                </a:extLst>
              </p:cNvPr>
              <p:cNvSpPr>
                <a:spLocks noChangeArrowheads="1"/>
              </p:cNvSpPr>
              <p:nvPr/>
            </p:nvSpPr>
            <p:spPr bwMode="auto">
              <a:xfrm>
                <a:off x="5769" y="6428"/>
                <a:ext cx="153" cy="70"/>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5" name="Rectangle 175">
                <a:extLst>
                  <a:ext uri="{FF2B5EF4-FFF2-40B4-BE49-F238E27FC236}">
                    <a16:creationId xmlns="" xmlns:a16="http://schemas.microsoft.com/office/drawing/2014/main" id="{3E7CF366-9075-4C4E-A6C7-C8A656B0C2DD}"/>
                  </a:ext>
                </a:extLst>
              </p:cNvPr>
              <p:cNvSpPr>
                <a:spLocks noChangeArrowheads="1"/>
              </p:cNvSpPr>
              <p:nvPr/>
            </p:nvSpPr>
            <p:spPr bwMode="auto">
              <a:xfrm>
                <a:off x="5769" y="6428"/>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6" name="Rectangle 176">
                <a:extLst>
                  <a:ext uri="{FF2B5EF4-FFF2-40B4-BE49-F238E27FC236}">
                    <a16:creationId xmlns="" xmlns:a16="http://schemas.microsoft.com/office/drawing/2014/main" id="{3FF24939-137B-4DEE-AA42-3284BFC0C915}"/>
                  </a:ext>
                </a:extLst>
              </p:cNvPr>
              <p:cNvSpPr>
                <a:spLocks noChangeArrowheads="1"/>
              </p:cNvSpPr>
              <p:nvPr/>
            </p:nvSpPr>
            <p:spPr bwMode="auto">
              <a:xfrm>
                <a:off x="6056"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7" name="Rectangle 177">
                <a:extLst>
                  <a:ext uri="{FF2B5EF4-FFF2-40B4-BE49-F238E27FC236}">
                    <a16:creationId xmlns="" xmlns:a16="http://schemas.microsoft.com/office/drawing/2014/main" id="{CCF03BD6-31FB-44EC-9B64-753E48979C9D}"/>
                  </a:ext>
                </a:extLst>
              </p:cNvPr>
              <p:cNvSpPr>
                <a:spLocks noChangeArrowheads="1"/>
              </p:cNvSpPr>
              <p:nvPr/>
            </p:nvSpPr>
            <p:spPr bwMode="auto">
              <a:xfrm>
                <a:off x="6056"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8" name="Rectangle 178">
                <a:extLst>
                  <a:ext uri="{FF2B5EF4-FFF2-40B4-BE49-F238E27FC236}">
                    <a16:creationId xmlns="" xmlns:a16="http://schemas.microsoft.com/office/drawing/2014/main" id="{6E0C6AA8-6237-42D6-BD79-F84789280A08}"/>
                  </a:ext>
                </a:extLst>
              </p:cNvPr>
              <p:cNvSpPr>
                <a:spLocks noChangeArrowheads="1"/>
              </p:cNvSpPr>
              <p:nvPr/>
            </p:nvSpPr>
            <p:spPr bwMode="auto">
              <a:xfrm>
                <a:off x="6325"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9" name="Rectangle 179">
                <a:extLst>
                  <a:ext uri="{FF2B5EF4-FFF2-40B4-BE49-F238E27FC236}">
                    <a16:creationId xmlns="" xmlns:a16="http://schemas.microsoft.com/office/drawing/2014/main" id="{8BEB8ECB-10D1-4F44-BED2-992CC4E850A3}"/>
                  </a:ext>
                </a:extLst>
              </p:cNvPr>
              <p:cNvSpPr>
                <a:spLocks noChangeArrowheads="1"/>
              </p:cNvSpPr>
              <p:nvPr/>
            </p:nvSpPr>
            <p:spPr bwMode="auto">
              <a:xfrm>
                <a:off x="6325"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0" name="Rectangle 180">
                <a:extLst>
                  <a:ext uri="{FF2B5EF4-FFF2-40B4-BE49-F238E27FC236}">
                    <a16:creationId xmlns="" xmlns:a16="http://schemas.microsoft.com/office/drawing/2014/main" id="{61CA2B7A-870C-424C-8641-F27AAF927D71}"/>
                  </a:ext>
                </a:extLst>
              </p:cNvPr>
              <p:cNvSpPr>
                <a:spLocks noChangeArrowheads="1"/>
              </p:cNvSpPr>
              <p:nvPr/>
            </p:nvSpPr>
            <p:spPr bwMode="auto">
              <a:xfrm>
                <a:off x="6593"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1" name="Rectangle 181">
                <a:extLst>
                  <a:ext uri="{FF2B5EF4-FFF2-40B4-BE49-F238E27FC236}">
                    <a16:creationId xmlns="" xmlns:a16="http://schemas.microsoft.com/office/drawing/2014/main" id="{A055CC55-0BDC-411A-A771-0172992A863F}"/>
                  </a:ext>
                </a:extLst>
              </p:cNvPr>
              <p:cNvSpPr>
                <a:spLocks noChangeArrowheads="1"/>
              </p:cNvSpPr>
              <p:nvPr/>
            </p:nvSpPr>
            <p:spPr bwMode="auto">
              <a:xfrm>
                <a:off x="6593"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2" name="Rectangle 182">
                <a:extLst>
                  <a:ext uri="{FF2B5EF4-FFF2-40B4-BE49-F238E27FC236}">
                    <a16:creationId xmlns="" xmlns:a16="http://schemas.microsoft.com/office/drawing/2014/main" id="{F57CEBFA-7682-4F11-BD9E-FED289404F03}"/>
                  </a:ext>
                </a:extLst>
              </p:cNvPr>
              <p:cNvSpPr>
                <a:spLocks noChangeArrowheads="1"/>
              </p:cNvSpPr>
              <p:nvPr/>
            </p:nvSpPr>
            <p:spPr bwMode="auto">
              <a:xfrm>
                <a:off x="6862"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3" name="Rectangle 183">
                <a:extLst>
                  <a:ext uri="{FF2B5EF4-FFF2-40B4-BE49-F238E27FC236}">
                    <a16:creationId xmlns="" xmlns:a16="http://schemas.microsoft.com/office/drawing/2014/main" id="{505FEFD8-7CF1-4809-A1B5-DF0EFBE8EC25}"/>
                  </a:ext>
                </a:extLst>
              </p:cNvPr>
              <p:cNvSpPr>
                <a:spLocks noChangeArrowheads="1"/>
              </p:cNvSpPr>
              <p:nvPr/>
            </p:nvSpPr>
            <p:spPr bwMode="auto">
              <a:xfrm>
                <a:off x="6862"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4" name="Rectangle 184">
                <a:extLst>
                  <a:ext uri="{FF2B5EF4-FFF2-40B4-BE49-F238E27FC236}">
                    <a16:creationId xmlns="" xmlns:a16="http://schemas.microsoft.com/office/drawing/2014/main" id="{BC8DC81E-6788-42AE-884E-9B83100520CD}"/>
                  </a:ext>
                </a:extLst>
              </p:cNvPr>
              <p:cNvSpPr>
                <a:spLocks noChangeArrowheads="1"/>
              </p:cNvSpPr>
              <p:nvPr/>
            </p:nvSpPr>
            <p:spPr bwMode="auto">
              <a:xfrm>
                <a:off x="7130"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5" name="Rectangle 185">
                <a:extLst>
                  <a:ext uri="{FF2B5EF4-FFF2-40B4-BE49-F238E27FC236}">
                    <a16:creationId xmlns="" xmlns:a16="http://schemas.microsoft.com/office/drawing/2014/main" id="{C6759129-6F66-4856-950D-3734B40E9618}"/>
                  </a:ext>
                </a:extLst>
              </p:cNvPr>
              <p:cNvSpPr>
                <a:spLocks noChangeArrowheads="1"/>
              </p:cNvSpPr>
              <p:nvPr/>
            </p:nvSpPr>
            <p:spPr bwMode="auto">
              <a:xfrm>
                <a:off x="7130"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6" name="Rectangle 186">
                <a:extLst>
                  <a:ext uri="{FF2B5EF4-FFF2-40B4-BE49-F238E27FC236}">
                    <a16:creationId xmlns="" xmlns:a16="http://schemas.microsoft.com/office/drawing/2014/main" id="{94960D33-FF22-417C-8497-41113E7FA220}"/>
                  </a:ext>
                </a:extLst>
              </p:cNvPr>
              <p:cNvSpPr>
                <a:spLocks noChangeArrowheads="1"/>
              </p:cNvSpPr>
              <p:nvPr/>
            </p:nvSpPr>
            <p:spPr bwMode="auto">
              <a:xfrm>
                <a:off x="7399"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7" name="Rectangle 187">
                <a:extLst>
                  <a:ext uri="{FF2B5EF4-FFF2-40B4-BE49-F238E27FC236}">
                    <a16:creationId xmlns="" xmlns:a16="http://schemas.microsoft.com/office/drawing/2014/main" id="{37FE5E84-A6EC-49E7-BE32-4D784153A460}"/>
                  </a:ext>
                </a:extLst>
              </p:cNvPr>
              <p:cNvSpPr>
                <a:spLocks noChangeArrowheads="1"/>
              </p:cNvSpPr>
              <p:nvPr/>
            </p:nvSpPr>
            <p:spPr bwMode="auto">
              <a:xfrm>
                <a:off x="7399"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8" name="Rectangle 188">
                <a:extLst>
                  <a:ext uri="{FF2B5EF4-FFF2-40B4-BE49-F238E27FC236}">
                    <a16:creationId xmlns="" xmlns:a16="http://schemas.microsoft.com/office/drawing/2014/main" id="{D79DC45B-9D12-4F62-B547-359EA2B022F8}"/>
                  </a:ext>
                </a:extLst>
              </p:cNvPr>
              <p:cNvSpPr>
                <a:spLocks noChangeArrowheads="1"/>
              </p:cNvSpPr>
              <p:nvPr/>
            </p:nvSpPr>
            <p:spPr bwMode="auto">
              <a:xfrm>
                <a:off x="7667"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9" name="Rectangle 189">
                <a:extLst>
                  <a:ext uri="{FF2B5EF4-FFF2-40B4-BE49-F238E27FC236}">
                    <a16:creationId xmlns="" xmlns:a16="http://schemas.microsoft.com/office/drawing/2014/main" id="{8B9F1534-BE20-4791-8F88-847AB6322E60}"/>
                  </a:ext>
                </a:extLst>
              </p:cNvPr>
              <p:cNvSpPr>
                <a:spLocks noChangeArrowheads="1"/>
              </p:cNvSpPr>
              <p:nvPr/>
            </p:nvSpPr>
            <p:spPr bwMode="auto">
              <a:xfrm>
                <a:off x="7667"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0" name="Rectangle 190">
                <a:extLst>
                  <a:ext uri="{FF2B5EF4-FFF2-40B4-BE49-F238E27FC236}">
                    <a16:creationId xmlns="" xmlns:a16="http://schemas.microsoft.com/office/drawing/2014/main" id="{DA09CAF9-E8D8-470C-A280-8C4AA62E3D5E}"/>
                  </a:ext>
                </a:extLst>
              </p:cNvPr>
              <p:cNvSpPr>
                <a:spLocks noChangeArrowheads="1"/>
              </p:cNvSpPr>
              <p:nvPr/>
            </p:nvSpPr>
            <p:spPr bwMode="auto">
              <a:xfrm>
                <a:off x="7936"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1" name="Rectangle 191">
                <a:extLst>
                  <a:ext uri="{FF2B5EF4-FFF2-40B4-BE49-F238E27FC236}">
                    <a16:creationId xmlns="" xmlns:a16="http://schemas.microsoft.com/office/drawing/2014/main" id="{D627602B-146A-4C29-9654-453744B59596}"/>
                  </a:ext>
                </a:extLst>
              </p:cNvPr>
              <p:cNvSpPr>
                <a:spLocks noChangeArrowheads="1"/>
              </p:cNvSpPr>
              <p:nvPr/>
            </p:nvSpPr>
            <p:spPr bwMode="auto">
              <a:xfrm>
                <a:off x="7936"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2" name="Rectangle 192">
                <a:extLst>
                  <a:ext uri="{FF2B5EF4-FFF2-40B4-BE49-F238E27FC236}">
                    <a16:creationId xmlns="" xmlns:a16="http://schemas.microsoft.com/office/drawing/2014/main" id="{B6FB8D2D-0F17-4BCD-9D37-44AF130910AE}"/>
                  </a:ext>
                </a:extLst>
              </p:cNvPr>
              <p:cNvSpPr>
                <a:spLocks noChangeArrowheads="1"/>
              </p:cNvSpPr>
              <p:nvPr/>
            </p:nvSpPr>
            <p:spPr bwMode="auto">
              <a:xfrm>
                <a:off x="8204"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3" name="Rectangle 193">
                <a:extLst>
                  <a:ext uri="{FF2B5EF4-FFF2-40B4-BE49-F238E27FC236}">
                    <a16:creationId xmlns="" xmlns:a16="http://schemas.microsoft.com/office/drawing/2014/main" id="{9F6E5CD4-4EAC-40C1-AAB3-915F94FC1B31}"/>
                  </a:ext>
                </a:extLst>
              </p:cNvPr>
              <p:cNvSpPr>
                <a:spLocks noChangeArrowheads="1"/>
              </p:cNvSpPr>
              <p:nvPr/>
            </p:nvSpPr>
            <p:spPr bwMode="auto">
              <a:xfrm>
                <a:off x="8204"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4" name="Rectangle 194">
                <a:extLst>
                  <a:ext uri="{FF2B5EF4-FFF2-40B4-BE49-F238E27FC236}">
                    <a16:creationId xmlns="" xmlns:a16="http://schemas.microsoft.com/office/drawing/2014/main" id="{DD3E1254-7EF2-4BD4-B361-4EB89C3BB661}"/>
                  </a:ext>
                </a:extLst>
              </p:cNvPr>
              <p:cNvSpPr>
                <a:spLocks noChangeArrowheads="1"/>
              </p:cNvSpPr>
              <p:nvPr/>
            </p:nvSpPr>
            <p:spPr bwMode="auto">
              <a:xfrm>
                <a:off x="6056" y="5994"/>
                <a:ext cx="153" cy="434"/>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5" name="Rectangle 195">
                <a:extLst>
                  <a:ext uri="{FF2B5EF4-FFF2-40B4-BE49-F238E27FC236}">
                    <a16:creationId xmlns="" xmlns:a16="http://schemas.microsoft.com/office/drawing/2014/main" id="{F8B1962C-77A9-4210-9CAA-46FF80813665}"/>
                  </a:ext>
                </a:extLst>
              </p:cNvPr>
              <p:cNvSpPr>
                <a:spLocks noChangeArrowheads="1"/>
              </p:cNvSpPr>
              <p:nvPr/>
            </p:nvSpPr>
            <p:spPr bwMode="auto">
              <a:xfrm>
                <a:off x="6325" y="5792"/>
                <a:ext cx="153" cy="636"/>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6" name="Rectangle 196">
                <a:extLst>
                  <a:ext uri="{FF2B5EF4-FFF2-40B4-BE49-F238E27FC236}">
                    <a16:creationId xmlns="" xmlns:a16="http://schemas.microsoft.com/office/drawing/2014/main" id="{42E376D9-CF09-4DFE-8D98-02BE64F3BAA3}"/>
                  </a:ext>
                </a:extLst>
              </p:cNvPr>
              <p:cNvSpPr>
                <a:spLocks noChangeArrowheads="1"/>
              </p:cNvSpPr>
              <p:nvPr/>
            </p:nvSpPr>
            <p:spPr bwMode="auto">
              <a:xfrm>
                <a:off x="6593" y="5623"/>
                <a:ext cx="153" cy="805"/>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7" name="Rectangle 197">
                <a:extLst>
                  <a:ext uri="{FF2B5EF4-FFF2-40B4-BE49-F238E27FC236}">
                    <a16:creationId xmlns="" xmlns:a16="http://schemas.microsoft.com/office/drawing/2014/main" id="{BEA201F8-5DDA-42EE-B141-3417D2CDE0B8}"/>
                  </a:ext>
                </a:extLst>
              </p:cNvPr>
              <p:cNvSpPr>
                <a:spLocks noChangeArrowheads="1"/>
              </p:cNvSpPr>
              <p:nvPr/>
            </p:nvSpPr>
            <p:spPr bwMode="auto">
              <a:xfrm>
                <a:off x="6862" y="5711"/>
                <a:ext cx="153" cy="717"/>
              </a:xfrm>
              <a:prstGeom prst="rect">
                <a:avLst/>
              </a:prstGeom>
              <a:solidFill>
                <a:srgbClr val="F15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8" name="Rectangle 198">
                <a:extLst>
                  <a:ext uri="{FF2B5EF4-FFF2-40B4-BE49-F238E27FC236}">
                    <a16:creationId xmlns="" xmlns:a16="http://schemas.microsoft.com/office/drawing/2014/main" id="{373E0284-CC11-47FD-96BE-35E521244277}"/>
                  </a:ext>
                </a:extLst>
              </p:cNvPr>
              <p:cNvSpPr>
                <a:spLocks noChangeArrowheads="1"/>
              </p:cNvSpPr>
              <p:nvPr/>
            </p:nvSpPr>
            <p:spPr bwMode="auto">
              <a:xfrm>
                <a:off x="7130" y="5559"/>
                <a:ext cx="153" cy="869"/>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9" name="Freeform 199">
                <a:extLst>
                  <a:ext uri="{FF2B5EF4-FFF2-40B4-BE49-F238E27FC236}">
                    <a16:creationId xmlns="" xmlns:a16="http://schemas.microsoft.com/office/drawing/2014/main" id="{B667399A-D581-4A63-87B1-73E78BC220BB}"/>
                  </a:ext>
                </a:extLst>
              </p:cNvPr>
              <p:cNvSpPr>
                <a:spLocks noEditPoints="1"/>
              </p:cNvSpPr>
              <p:nvPr/>
            </p:nvSpPr>
            <p:spPr bwMode="auto">
              <a:xfrm>
                <a:off x="7399" y="5892"/>
                <a:ext cx="153" cy="536"/>
              </a:xfrm>
              <a:custGeom>
                <a:avLst/>
                <a:gdLst>
                  <a:gd name="T0" fmla="*/ 153 w 153"/>
                  <a:gd name="T1" fmla="*/ 77 h 536"/>
                  <a:gd name="T2" fmla="*/ 0 w 153"/>
                  <a:gd name="T3" fmla="*/ 84 h 536"/>
                  <a:gd name="T4" fmla="*/ 0 w 153"/>
                  <a:gd name="T5" fmla="*/ 536 h 536"/>
                  <a:gd name="T6" fmla="*/ 153 w 153"/>
                  <a:gd name="T7" fmla="*/ 536 h 536"/>
                  <a:gd name="T8" fmla="*/ 153 w 153"/>
                  <a:gd name="T9" fmla="*/ 77 h 536"/>
                  <a:gd name="T10" fmla="*/ 153 w 153"/>
                  <a:gd name="T11" fmla="*/ 0 h 536"/>
                  <a:gd name="T12" fmla="*/ 0 w 153"/>
                  <a:gd name="T13" fmla="*/ 0 h 536"/>
                  <a:gd name="T14" fmla="*/ 0 w 153"/>
                  <a:gd name="T15" fmla="*/ 47 h 536"/>
                  <a:gd name="T16" fmla="*/ 153 w 153"/>
                  <a:gd name="T17" fmla="*/ 37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77"/>
                    </a:moveTo>
                    <a:lnTo>
                      <a:pt x="0" y="84"/>
                    </a:lnTo>
                    <a:lnTo>
                      <a:pt x="0" y="536"/>
                    </a:lnTo>
                    <a:lnTo>
                      <a:pt x="153" y="536"/>
                    </a:lnTo>
                    <a:lnTo>
                      <a:pt x="153" y="77"/>
                    </a:lnTo>
                    <a:close/>
                    <a:moveTo>
                      <a:pt x="153" y="0"/>
                    </a:moveTo>
                    <a:lnTo>
                      <a:pt x="0" y="0"/>
                    </a:lnTo>
                    <a:lnTo>
                      <a:pt x="0" y="47"/>
                    </a:lnTo>
                    <a:lnTo>
                      <a:pt x="153" y="37"/>
                    </a:lnTo>
                    <a:lnTo>
                      <a:pt x="153" y="0"/>
                    </a:lnTo>
                    <a:close/>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0" name="Freeform 200">
                <a:extLst>
                  <a:ext uri="{FF2B5EF4-FFF2-40B4-BE49-F238E27FC236}">
                    <a16:creationId xmlns="" xmlns:a16="http://schemas.microsoft.com/office/drawing/2014/main" id="{C286BFB9-35CD-4701-B8A2-A576F49C5A61}"/>
                  </a:ext>
                </a:extLst>
              </p:cNvPr>
              <p:cNvSpPr>
                <a:spLocks noEditPoints="1"/>
              </p:cNvSpPr>
              <p:nvPr/>
            </p:nvSpPr>
            <p:spPr bwMode="auto">
              <a:xfrm>
                <a:off x="7399" y="5892"/>
                <a:ext cx="153" cy="536"/>
              </a:xfrm>
              <a:custGeom>
                <a:avLst/>
                <a:gdLst>
                  <a:gd name="T0" fmla="*/ 153 w 153"/>
                  <a:gd name="T1" fmla="*/ 77 h 536"/>
                  <a:gd name="T2" fmla="*/ 0 w 153"/>
                  <a:gd name="T3" fmla="*/ 84 h 536"/>
                  <a:gd name="T4" fmla="*/ 0 w 153"/>
                  <a:gd name="T5" fmla="*/ 536 h 536"/>
                  <a:gd name="T6" fmla="*/ 153 w 153"/>
                  <a:gd name="T7" fmla="*/ 536 h 536"/>
                  <a:gd name="T8" fmla="*/ 153 w 153"/>
                  <a:gd name="T9" fmla="*/ 77 h 536"/>
                  <a:gd name="T10" fmla="*/ 153 w 153"/>
                  <a:gd name="T11" fmla="*/ 0 h 536"/>
                  <a:gd name="T12" fmla="*/ 0 w 153"/>
                  <a:gd name="T13" fmla="*/ 0 h 536"/>
                  <a:gd name="T14" fmla="*/ 0 w 153"/>
                  <a:gd name="T15" fmla="*/ 47 h 536"/>
                  <a:gd name="T16" fmla="*/ 153 w 153"/>
                  <a:gd name="T17" fmla="*/ 37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77"/>
                    </a:moveTo>
                    <a:lnTo>
                      <a:pt x="0" y="84"/>
                    </a:lnTo>
                    <a:lnTo>
                      <a:pt x="0" y="536"/>
                    </a:lnTo>
                    <a:lnTo>
                      <a:pt x="153" y="536"/>
                    </a:lnTo>
                    <a:lnTo>
                      <a:pt x="153" y="77"/>
                    </a:lnTo>
                    <a:moveTo>
                      <a:pt x="153" y="0"/>
                    </a:moveTo>
                    <a:lnTo>
                      <a:pt x="0" y="0"/>
                    </a:lnTo>
                    <a:lnTo>
                      <a:pt x="0" y="47"/>
                    </a:lnTo>
                    <a:lnTo>
                      <a:pt x="153" y="37"/>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1" name="Freeform 201">
                <a:extLst>
                  <a:ext uri="{FF2B5EF4-FFF2-40B4-BE49-F238E27FC236}">
                    <a16:creationId xmlns="" xmlns:a16="http://schemas.microsoft.com/office/drawing/2014/main" id="{7D2A9FE1-E371-4ADB-B215-769609382A9B}"/>
                  </a:ext>
                </a:extLst>
              </p:cNvPr>
              <p:cNvSpPr>
                <a:spLocks noEditPoints="1"/>
              </p:cNvSpPr>
              <p:nvPr/>
            </p:nvSpPr>
            <p:spPr bwMode="auto">
              <a:xfrm>
                <a:off x="7667" y="5892"/>
                <a:ext cx="153" cy="536"/>
              </a:xfrm>
              <a:custGeom>
                <a:avLst/>
                <a:gdLst>
                  <a:gd name="T0" fmla="*/ 153 w 153"/>
                  <a:gd name="T1" fmla="*/ 67 h 536"/>
                  <a:gd name="T2" fmla="*/ 0 w 153"/>
                  <a:gd name="T3" fmla="*/ 73 h 536"/>
                  <a:gd name="T4" fmla="*/ 0 w 153"/>
                  <a:gd name="T5" fmla="*/ 536 h 536"/>
                  <a:gd name="T6" fmla="*/ 153 w 153"/>
                  <a:gd name="T7" fmla="*/ 536 h 536"/>
                  <a:gd name="T8" fmla="*/ 153 w 153"/>
                  <a:gd name="T9" fmla="*/ 67 h 536"/>
                  <a:gd name="T10" fmla="*/ 153 w 153"/>
                  <a:gd name="T11" fmla="*/ 0 h 536"/>
                  <a:gd name="T12" fmla="*/ 0 w 153"/>
                  <a:gd name="T13" fmla="*/ 0 h 536"/>
                  <a:gd name="T14" fmla="*/ 0 w 153"/>
                  <a:gd name="T15" fmla="*/ 30 h 536"/>
                  <a:gd name="T16" fmla="*/ 153 w 153"/>
                  <a:gd name="T17" fmla="*/ 21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67"/>
                    </a:moveTo>
                    <a:lnTo>
                      <a:pt x="0" y="73"/>
                    </a:lnTo>
                    <a:lnTo>
                      <a:pt x="0" y="536"/>
                    </a:lnTo>
                    <a:lnTo>
                      <a:pt x="153" y="536"/>
                    </a:lnTo>
                    <a:lnTo>
                      <a:pt x="153" y="67"/>
                    </a:lnTo>
                    <a:close/>
                    <a:moveTo>
                      <a:pt x="153" y="0"/>
                    </a:moveTo>
                    <a:lnTo>
                      <a:pt x="0" y="0"/>
                    </a:lnTo>
                    <a:lnTo>
                      <a:pt x="0" y="30"/>
                    </a:lnTo>
                    <a:lnTo>
                      <a:pt x="153" y="21"/>
                    </a:lnTo>
                    <a:lnTo>
                      <a:pt x="153" y="0"/>
                    </a:lnTo>
                    <a:close/>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2" name="Freeform 202">
                <a:extLst>
                  <a:ext uri="{FF2B5EF4-FFF2-40B4-BE49-F238E27FC236}">
                    <a16:creationId xmlns="" xmlns:a16="http://schemas.microsoft.com/office/drawing/2014/main" id="{88D6FDBC-A69D-4F30-B66D-9AD96F2331BB}"/>
                  </a:ext>
                </a:extLst>
              </p:cNvPr>
              <p:cNvSpPr>
                <a:spLocks noEditPoints="1"/>
              </p:cNvSpPr>
              <p:nvPr/>
            </p:nvSpPr>
            <p:spPr bwMode="auto">
              <a:xfrm>
                <a:off x="7667" y="5892"/>
                <a:ext cx="153" cy="536"/>
              </a:xfrm>
              <a:custGeom>
                <a:avLst/>
                <a:gdLst>
                  <a:gd name="T0" fmla="*/ 153 w 153"/>
                  <a:gd name="T1" fmla="*/ 67 h 536"/>
                  <a:gd name="T2" fmla="*/ 0 w 153"/>
                  <a:gd name="T3" fmla="*/ 73 h 536"/>
                  <a:gd name="T4" fmla="*/ 0 w 153"/>
                  <a:gd name="T5" fmla="*/ 536 h 536"/>
                  <a:gd name="T6" fmla="*/ 153 w 153"/>
                  <a:gd name="T7" fmla="*/ 536 h 536"/>
                  <a:gd name="T8" fmla="*/ 153 w 153"/>
                  <a:gd name="T9" fmla="*/ 67 h 536"/>
                  <a:gd name="T10" fmla="*/ 153 w 153"/>
                  <a:gd name="T11" fmla="*/ 0 h 536"/>
                  <a:gd name="T12" fmla="*/ 0 w 153"/>
                  <a:gd name="T13" fmla="*/ 0 h 536"/>
                  <a:gd name="T14" fmla="*/ 0 w 153"/>
                  <a:gd name="T15" fmla="*/ 30 h 536"/>
                  <a:gd name="T16" fmla="*/ 153 w 153"/>
                  <a:gd name="T17" fmla="*/ 21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67"/>
                    </a:moveTo>
                    <a:lnTo>
                      <a:pt x="0" y="73"/>
                    </a:lnTo>
                    <a:lnTo>
                      <a:pt x="0" y="536"/>
                    </a:lnTo>
                    <a:lnTo>
                      <a:pt x="153" y="536"/>
                    </a:lnTo>
                    <a:lnTo>
                      <a:pt x="153" y="67"/>
                    </a:lnTo>
                    <a:moveTo>
                      <a:pt x="153" y="0"/>
                    </a:moveTo>
                    <a:lnTo>
                      <a:pt x="0" y="0"/>
                    </a:lnTo>
                    <a:lnTo>
                      <a:pt x="0" y="30"/>
                    </a:lnTo>
                    <a:lnTo>
                      <a:pt x="153" y="21"/>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3" name="Freeform 203">
                <a:extLst>
                  <a:ext uri="{FF2B5EF4-FFF2-40B4-BE49-F238E27FC236}">
                    <a16:creationId xmlns="" xmlns:a16="http://schemas.microsoft.com/office/drawing/2014/main" id="{261BDF6A-3C9D-41B6-B33B-C66FA4089B6F}"/>
                  </a:ext>
                </a:extLst>
              </p:cNvPr>
              <p:cNvSpPr>
                <a:spLocks noEditPoints="1"/>
              </p:cNvSpPr>
              <p:nvPr/>
            </p:nvSpPr>
            <p:spPr bwMode="auto">
              <a:xfrm>
                <a:off x="7936" y="5892"/>
                <a:ext cx="153" cy="536"/>
              </a:xfrm>
              <a:custGeom>
                <a:avLst/>
                <a:gdLst>
                  <a:gd name="T0" fmla="*/ 153 w 153"/>
                  <a:gd name="T1" fmla="*/ 56 h 536"/>
                  <a:gd name="T2" fmla="*/ 0 w 153"/>
                  <a:gd name="T3" fmla="*/ 63 h 536"/>
                  <a:gd name="T4" fmla="*/ 0 w 153"/>
                  <a:gd name="T5" fmla="*/ 536 h 536"/>
                  <a:gd name="T6" fmla="*/ 153 w 153"/>
                  <a:gd name="T7" fmla="*/ 536 h 536"/>
                  <a:gd name="T8" fmla="*/ 153 w 153"/>
                  <a:gd name="T9" fmla="*/ 56 h 536"/>
                  <a:gd name="T10" fmla="*/ 153 w 153"/>
                  <a:gd name="T11" fmla="*/ 0 h 536"/>
                  <a:gd name="T12" fmla="*/ 0 w 153"/>
                  <a:gd name="T13" fmla="*/ 0 h 536"/>
                  <a:gd name="T14" fmla="*/ 0 w 153"/>
                  <a:gd name="T15" fmla="*/ 14 h 536"/>
                  <a:gd name="T16" fmla="*/ 153 w 153"/>
                  <a:gd name="T17" fmla="*/ 5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56"/>
                    </a:moveTo>
                    <a:lnTo>
                      <a:pt x="0" y="63"/>
                    </a:lnTo>
                    <a:lnTo>
                      <a:pt x="0" y="536"/>
                    </a:lnTo>
                    <a:lnTo>
                      <a:pt x="153" y="536"/>
                    </a:lnTo>
                    <a:lnTo>
                      <a:pt x="153" y="56"/>
                    </a:lnTo>
                    <a:close/>
                    <a:moveTo>
                      <a:pt x="153" y="0"/>
                    </a:moveTo>
                    <a:lnTo>
                      <a:pt x="0" y="0"/>
                    </a:lnTo>
                    <a:lnTo>
                      <a:pt x="0" y="14"/>
                    </a:lnTo>
                    <a:lnTo>
                      <a:pt x="153" y="5"/>
                    </a:lnTo>
                    <a:lnTo>
                      <a:pt x="153" y="0"/>
                    </a:lnTo>
                    <a:close/>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4" name="Freeform 204">
                <a:extLst>
                  <a:ext uri="{FF2B5EF4-FFF2-40B4-BE49-F238E27FC236}">
                    <a16:creationId xmlns="" xmlns:a16="http://schemas.microsoft.com/office/drawing/2014/main" id="{EFBBF635-5E79-4692-8F24-F08626667401}"/>
                  </a:ext>
                </a:extLst>
              </p:cNvPr>
              <p:cNvSpPr>
                <a:spLocks noEditPoints="1"/>
              </p:cNvSpPr>
              <p:nvPr/>
            </p:nvSpPr>
            <p:spPr bwMode="auto">
              <a:xfrm>
                <a:off x="7936" y="5892"/>
                <a:ext cx="153" cy="536"/>
              </a:xfrm>
              <a:custGeom>
                <a:avLst/>
                <a:gdLst>
                  <a:gd name="T0" fmla="*/ 153 w 153"/>
                  <a:gd name="T1" fmla="*/ 56 h 536"/>
                  <a:gd name="T2" fmla="*/ 0 w 153"/>
                  <a:gd name="T3" fmla="*/ 63 h 536"/>
                  <a:gd name="T4" fmla="*/ 0 w 153"/>
                  <a:gd name="T5" fmla="*/ 536 h 536"/>
                  <a:gd name="T6" fmla="*/ 153 w 153"/>
                  <a:gd name="T7" fmla="*/ 536 h 536"/>
                  <a:gd name="T8" fmla="*/ 153 w 153"/>
                  <a:gd name="T9" fmla="*/ 56 h 536"/>
                  <a:gd name="T10" fmla="*/ 153 w 153"/>
                  <a:gd name="T11" fmla="*/ 0 h 536"/>
                  <a:gd name="T12" fmla="*/ 0 w 153"/>
                  <a:gd name="T13" fmla="*/ 0 h 536"/>
                  <a:gd name="T14" fmla="*/ 0 w 153"/>
                  <a:gd name="T15" fmla="*/ 14 h 536"/>
                  <a:gd name="T16" fmla="*/ 153 w 153"/>
                  <a:gd name="T17" fmla="*/ 5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56"/>
                    </a:moveTo>
                    <a:lnTo>
                      <a:pt x="0" y="63"/>
                    </a:lnTo>
                    <a:lnTo>
                      <a:pt x="0" y="536"/>
                    </a:lnTo>
                    <a:lnTo>
                      <a:pt x="153" y="536"/>
                    </a:lnTo>
                    <a:lnTo>
                      <a:pt x="153" y="56"/>
                    </a:lnTo>
                    <a:moveTo>
                      <a:pt x="153" y="0"/>
                    </a:moveTo>
                    <a:lnTo>
                      <a:pt x="0" y="0"/>
                    </a:lnTo>
                    <a:lnTo>
                      <a:pt x="0" y="14"/>
                    </a:lnTo>
                    <a:lnTo>
                      <a:pt x="153" y="5"/>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5" name="Freeform 205">
                <a:extLst>
                  <a:ext uri="{FF2B5EF4-FFF2-40B4-BE49-F238E27FC236}">
                    <a16:creationId xmlns="" xmlns:a16="http://schemas.microsoft.com/office/drawing/2014/main" id="{06116D0D-E87A-41BF-8047-8C710CAEC7B1}"/>
                  </a:ext>
                </a:extLst>
              </p:cNvPr>
              <p:cNvSpPr>
                <a:spLocks/>
              </p:cNvSpPr>
              <p:nvPr/>
            </p:nvSpPr>
            <p:spPr bwMode="auto">
              <a:xfrm>
                <a:off x="8204" y="5961"/>
                <a:ext cx="153" cy="467"/>
              </a:xfrm>
              <a:custGeom>
                <a:avLst/>
                <a:gdLst>
                  <a:gd name="T0" fmla="*/ 0 w 114"/>
                  <a:gd name="T1" fmla="*/ 0 h 348"/>
                  <a:gd name="T2" fmla="*/ 0 w 114"/>
                  <a:gd name="T3" fmla="*/ 348 h 348"/>
                  <a:gd name="T4" fmla="*/ 114 w 114"/>
                  <a:gd name="T5" fmla="*/ 348 h 348"/>
                  <a:gd name="T6" fmla="*/ 114 w 114"/>
                  <a:gd name="T7" fmla="*/ 3 h 348"/>
                  <a:gd name="T8" fmla="*/ 113 w 114"/>
                  <a:gd name="T9" fmla="*/ 3 h 348"/>
                  <a:gd name="T10" fmla="*/ 112 w 114"/>
                  <a:gd name="T11" fmla="*/ 1 h 348"/>
                  <a:gd name="T12" fmla="*/ 109 w 114"/>
                  <a:gd name="T13" fmla="*/ 2 h 348"/>
                  <a:gd name="T14" fmla="*/ 58 w 114"/>
                  <a:gd name="T15" fmla="*/ 18 h 348"/>
                  <a:gd name="T16" fmla="*/ 50 w 114"/>
                  <a:gd name="T17" fmla="*/ 18 h 348"/>
                  <a:gd name="T18" fmla="*/ 0 w 114"/>
                  <a:gd name="T19"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348">
                    <a:moveTo>
                      <a:pt x="0" y="0"/>
                    </a:moveTo>
                    <a:cubicBezTo>
                      <a:pt x="0" y="348"/>
                      <a:pt x="0" y="348"/>
                      <a:pt x="0" y="348"/>
                    </a:cubicBezTo>
                    <a:cubicBezTo>
                      <a:pt x="114" y="348"/>
                      <a:pt x="114" y="348"/>
                      <a:pt x="114" y="348"/>
                    </a:cubicBezTo>
                    <a:cubicBezTo>
                      <a:pt x="114" y="3"/>
                      <a:pt x="114" y="3"/>
                      <a:pt x="114" y="3"/>
                    </a:cubicBezTo>
                    <a:cubicBezTo>
                      <a:pt x="113" y="3"/>
                      <a:pt x="113" y="3"/>
                      <a:pt x="113" y="3"/>
                    </a:cubicBezTo>
                    <a:cubicBezTo>
                      <a:pt x="113" y="2"/>
                      <a:pt x="113" y="2"/>
                      <a:pt x="112" y="1"/>
                    </a:cubicBezTo>
                    <a:cubicBezTo>
                      <a:pt x="111" y="2"/>
                      <a:pt x="110" y="2"/>
                      <a:pt x="109" y="2"/>
                    </a:cubicBezTo>
                    <a:cubicBezTo>
                      <a:pt x="92" y="6"/>
                      <a:pt x="74" y="11"/>
                      <a:pt x="58" y="18"/>
                    </a:cubicBezTo>
                    <a:cubicBezTo>
                      <a:pt x="58" y="18"/>
                      <a:pt x="55" y="18"/>
                      <a:pt x="50" y="18"/>
                    </a:cubicBezTo>
                    <a:cubicBezTo>
                      <a:pt x="38" y="18"/>
                      <a:pt x="16" y="16"/>
                      <a:pt x="0" y="0"/>
                    </a:cubicBezTo>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6" name="Freeform 206">
                <a:extLst>
                  <a:ext uri="{FF2B5EF4-FFF2-40B4-BE49-F238E27FC236}">
                    <a16:creationId xmlns="" xmlns:a16="http://schemas.microsoft.com/office/drawing/2014/main" id="{5690CD60-3C6B-4D52-8337-0CD3A015CC6A}"/>
                  </a:ext>
                </a:extLst>
              </p:cNvPr>
              <p:cNvSpPr>
                <a:spLocks/>
              </p:cNvSpPr>
              <p:nvPr/>
            </p:nvSpPr>
            <p:spPr bwMode="auto">
              <a:xfrm>
                <a:off x="6882" y="5890"/>
                <a:ext cx="1333" cy="106"/>
              </a:xfrm>
              <a:custGeom>
                <a:avLst/>
                <a:gdLst>
                  <a:gd name="T0" fmla="*/ 1305 w 1333"/>
                  <a:gd name="T1" fmla="*/ 0 h 106"/>
                  <a:gd name="T2" fmla="*/ 0 w 1333"/>
                  <a:gd name="T3" fmla="*/ 81 h 106"/>
                  <a:gd name="T4" fmla="*/ 0 w 1333"/>
                  <a:gd name="T5" fmla="*/ 106 h 106"/>
                  <a:gd name="T6" fmla="*/ 1333 w 1333"/>
                  <a:gd name="T7" fmla="*/ 54 h 106"/>
                  <a:gd name="T8" fmla="*/ 1305 w 1333"/>
                  <a:gd name="T9" fmla="*/ 0 h 106"/>
                </a:gdLst>
                <a:ahLst/>
                <a:cxnLst>
                  <a:cxn ang="0">
                    <a:pos x="T0" y="T1"/>
                  </a:cxn>
                  <a:cxn ang="0">
                    <a:pos x="T2" y="T3"/>
                  </a:cxn>
                  <a:cxn ang="0">
                    <a:pos x="T4" y="T5"/>
                  </a:cxn>
                  <a:cxn ang="0">
                    <a:pos x="T6" y="T7"/>
                  </a:cxn>
                  <a:cxn ang="0">
                    <a:pos x="T8" y="T9"/>
                  </a:cxn>
                </a:cxnLst>
                <a:rect l="0" t="0" r="r" b="b"/>
                <a:pathLst>
                  <a:path w="1333" h="106">
                    <a:moveTo>
                      <a:pt x="1305" y="0"/>
                    </a:moveTo>
                    <a:lnTo>
                      <a:pt x="0" y="81"/>
                    </a:lnTo>
                    <a:lnTo>
                      <a:pt x="0" y="106"/>
                    </a:lnTo>
                    <a:lnTo>
                      <a:pt x="1333" y="54"/>
                    </a:lnTo>
                    <a:lnTo>
                      <a:pt x="1305" y="0"/>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7" name="Freeform 207">
                <a:extLst>
                  <a:ext uri="{FF2B5EF4-FFF2-40B4-BE49-F238E27FC236}">
                    <a16:creationId xmlns="" xmlns:a16="http://schemas.microsoft.com/office/drawing/2014/main" id="{E30135CF-FFF4-410C-B2FA-FF345A8B5B07}"/>
                  </a:ext>
                </a:extLst>
              </p:cNvPr>
              <p:cNvSpPr>
                <a:spLocks/>
              </p:cNvSpPr>
              <p:nvPr/>
            </p:nvSpPr>
            <p:spPr bwMode="auto">
              <a:xfrm>
                <a:off x="6882" y="5890"/>
                <a:ext cx="1333" cy="106"/>
              </a:xfrm>
              <a:custGeom>
                <a:avLst/>
                <a:gdLst>
                  <a:gd name="T0" fmla="*/ 1305 w 1333"/>
                  <a:gd name="T1" fmla="*/ 0 h 106"/>
                  <a:gd name="T2" fmla="*/ 0 w 1333"/>
                  <a:gd name="T3" fmla="*/ 81 h 106"/>
                  <a:gd name="T4" fmla="*/ 0 w 1333"/>
                  <a:gd name="T5" fmla="*/ 106 h 106"/>
                  <a:gd name="T6" fmla="*/ 1333 w 1333"/>
                  <a:gd name="T7" fmla="*/ 54 h 106"/>
                  <a:gd name="T8" fmla="*/ 1305 w 1333"/>
                  <a:gd name="T9" fmla="*/ 0 h 106"/>
                </a:gdLst>
                <a:ahLst/>
                <a:cxnLst>
                  <a:cxn ang="0">
                    <a:pos x="T0" y="T1"/>
                  </a:cxn>
                  <a:cxn ang="0">
                    <a:pos x="T2" y="T3"/>
                  </a:cxn>
                  <a:cxn ang="0">
                    <a:pos x="T4" y="T5"/>
                  </a:cxn>
                  <a:cxn ang="0">
                    <a:pos x="T6" y="T7"/>
                  </a:cxn>
                  <a:cxn ang="0">
                    <a:pos x="T8" y="T9"/>
                  </a:cxn>
                </a:cxnLst>
                <a:rect l="0" t="0" r="r" b="b"/>
                <a:pathLst>
                  <a:path w="1333" h="106">
                    <a:moveTo>
                      <a:pt x="1305" y="0"/>
                    </a:moveTo>
                    <a:lnTo>
                      <a:pt x="0" y="81"/>
                    </a:lnTo>
                    <a:lnTo>
                      <a:pt x="0" y="106"/>
                    </a:lnTo>
                    <a:lnTo>
                      <a:pt x="1333" y="54"/>
                    </a:lnTo>
                    <a:lnTo>
                      <a:pt x="13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78" name="Picture 210">
                <a:extLst>
                  <a:ext uri="{FF2B5EF4-FFF2-40B4-BE49-F238E27FC236}">
                    <a16:creationId xmlns="" xmlns:a16="http://schemas.microsoft.com/office/drawing/2014/main" id="{AD142893-83E6-44C4-A9D1-27FC722FA52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71" y="5788"/>
                <a:ext cx="74"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 name="Picture 212">
                <a:extLst>
                  <a:ext uri="{FF2B5EF4-FFF2-40B4-BE49-F238E27FC236}">
                    <a16:creationId xmlns="" xmlns:a16="http://schemas.microsoft.com/office/drawing/2014/main" id="{AB205824-CF91-46B6-AEC5-B457798C2E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2" y="5961"/>
                <a:ext cx="6"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0" name="Picture 213">
                <a:extLst>
                  <a:ext uri="{FF2B5EF4-FFF2-40B4-BE49-F238E27FC236}">
                    <a16:creationId xmlns="" xmlns:a16="http://schemas.microsoft.com/office/drawing/2014/main" id="{0B9E261B-7E84-44CF-9708-F5F85CED878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171" y="5889"/>
                <a:ext cx="22"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 name="Freeform 214">
                <a:extLst>
                  <a:ext uri="{FF2B5EF4-FFF2-40B4-BE49-F238E27FC236}">
                    <a16:creationId xmlns="" xmlns:a16="http://schemas.microsoft.com/office/drawing/2014/main" id="{070425CE-F5E6-4E5E-A515-59C73E859A3E}"/>
                  </a:ext>
                </a:extLst>
              </p:cNvPr>
              <p:cNvSpPr>
                <a:spLocks/>
              </p:cNvSpPr>
              <p:nvPr/>
            </p:nvSpPr>
            <p:spPr bwMode="auto">
              <a:xfrm>
                <a:off x="8932" y="8233"/>
                <a:ext cx="470" cy="287"/>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2" name="Freeform 215">
                <a:extLst>
                  <a:ext uri="{FF2B5EF4-FFF2-40B4-BE49-F238E27FC236}">
                    <a16:creationId xmlns="" xmlns:a16="http://schemas.microsoft.com/office/drawing/2014/main" id="{692D6E3D-3571-490C-965C-DA1F4C5FA373}"/>
                  </a:ext>
                </a:extLst>
              </p:cNvPr>
              <p:cNvSpPr>
                <a:spLocks/>
              </p:cNvSpPr>
              <p:nvPr/>
            </p:nvSpPr>
            <p:spPr bwMode="auto">
              <a:xfrm>
                <a:off x="9383" y="8251"/>
                <a:ext cx="227" cy="325"/>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3" name="Freeform 216">
                <a:extLst>
                  <a:ext uri="{FF2B5EF4-FFF2-40B4-BE49-F238E27FC236}">
                    <a16:creationId xmlns="" xmlns:a16="http://schemas.microsoft.com/office/drawing/2014/main" id="{DFBA6AAD-96C0-4D96-8F5A-E236F0A2DEE3}"/>
                  </a:ext>
                </a:extLst>
              </p:cNvPr>
              <p:cNvSpPr>
                <a:spLocks/>
              </p:cNvSpPr>
              <p:nvPr/>
            </p:nvSpPr>
            <p:spPr bwMode="auto">
              <a:xfrm>
                <a:off x="8991" y="5042"/>
                <a:ext cx="380" cy="761"/>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4" name="Freeform 217">
                <a:extLst>
                  <a:ext uri="{FF2B5EF4-FFF2-40B4-BE49-F238E27FC236}">
                    <a16:creationId xmlns="" xmlns:a16="http://schemas.microsoft.com/office/drawing/2014/main" id="{4B774B9D-F34D-4FC9-9062-A340A99A3DD4}"/>
                  </a:ext>
                </a:extLst>
              </p:cNvPr>
              <p:cNvSpPr>
                <a:spLocks/>
              </p:cNvSpPr>
              <p:nvPr/>
            </p:nvSpPr>
            <p:spPr bwMode="auto">
              <a:xfrm>
                <a:off x="8168" y="5791"/>
                <a:ext cx="217" cy="208"/>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5" name="Freeform 218">
                <a:extLst>
                  <a:ext uri="{FF2B5EF4-FFF2-40B4-BE49-F238E27FC236}">
                    <a16:creationId xmlns="" xmlns:a16="http://schemas.microsoft.com/office/drawing/2014/main" id="{A1FCFCA4-C9AA-4AA0-9598-3C9B0B8AFD1B}"/>
                  </a:ext>
                </a:extLst>
              </p:cNvPr>
              <p:cNvSpPr>
                <a:spLocks/>
              </p:cNvSpPr>
              <p:nvPr/>
            </p:nvSpPr>
            <p:spPr bwMode="auto">
              <a:xfrm>
                <a:off x="8338" y="5846"/>
                <a:ext cx="19" cy="118"/>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6" name="Freeform 219">
                <a:extLst>
                  <a:ext uri="{FF2B5EF4-FFF2-40B4-BE49-F238E27FC236}">
                    <a16:creationId xmlns="" xmlns:a16="http://schemas.microsoft.com/office/drawing/2014/main" id="{9D5551AB-738F-45BC-B8C9-2C646AD7A1FF}"/>
                  </a:ext>
                </a:extLst>
              </p:cNvPr>
              <p:cNvSpPr>
                <a:spLocks/>
              </p:cNvSpPr>
              <p:nvPr/>
            </p:nvSpPr>
            <p:spPr bwMode="auto">
              <a:xfrm>
                <a:off x="8341" y="5843"/>
                <a:ext cx="54" cy="129"/>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7" name="Freeform 220">
                <a:extLst>
                  <a:ext uri="{FF2B5EF4-FFF2-40B4-BE49-F238E27FC236}">
                    <a16:creationId xmlns="" xmlns:a16="http://schemas.microsoft.com/office/drawing/2014/main" id="{BD50A88E-DE91-4087-A619-1ACE47F07EFE}"/>
                  </a:ext>
                </a:extLst>
              </p:cNvPr>
              <p:cNvSpPr>
                <a:spLocks/>
              </p:cNvSpPr>
              <p:nvPr/>
            </p:nvSpPr>
            <p:spPr bwMode="auto">
              <a:xfrm>
                <a:off x="8797" y="5980"/>
                <a:ext cx="209" cy="752"/>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8" name="Freeform 221">
                <a:extLst>
                  <a:ext uri="{FF2B5EF4-FFF2-40B4-BE49-F238E27FC236}">
                    <a16:creationId xmlns="" xmlns:a16="http://schemas.microsoft.com/office/drawing/2014/main" id="{86832F06-8085-4988-A090-4987700BAB21}"/>
                  </a:ext>
                </a:extLst>
              </p:cNvPr>
              <p:cNvSpPr>
                <a:spLocks/>
              </p:cNvSpPr>
              <p:nvPr/>
            </p:nvSpPr>
            <p:spPr bwMode="auto">
              <a:xfrm>
                <a:off x="8801" y="6020"/>
                <a:ext cx="170" cy="712"/>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9" name="Freeform 222">
                <a:extLst>
                  <a:ext uri="{FF2B5EF4-FFF2-40B4-BE49-F238E27FC236}">
                    <a16:creationId xmlns="" xmlns:a16="http://schemas.microsoft.com/office/drawing/2014/main" id="{3445FF9B-0854-4A3A-9596-8B4F8CF96E50}"/>
                  </a:ext>
                </a:extLst>
              </p:cNvPr>
              <p:cNvSpPr>
                <a:spLocks/>
              </p:cNvSpPr>
              <p:nvPr/>
            </p:nvSpPr>
            <p:spPr bwMode="auto">
              <a:xfrm>
                <a:off x="8332" y="5682"/>
                <a:ext cx="601" cy="321"/>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0" name="Freeform 223">
                <a:extLst>
                  <a:ext uri="{FF2B5EF4-FFF2-40B4-BE49-F238E27FC236}">
                    <a16:creationId xmlns="" xmlns:a16="http://schemas.microsoft.com/office/drawing/2014/main" id="{19719B8D-F3D1-4C95-9798-53945CAB954C}"/>
                  </a:ext>
                </a:extLst>
              </p:cNvPr>
              <p:cNvSpPr>
                <a:spLocks/>
              </p:cNvSpPr>
              <p:nvPr/>
            </p:nvSpPr>
            <p:spPr bwMode="auto">
              <a:xfrm>
                <a:off x="8361" y="5705"/>
                <a:ext cx="549" cy="298"/>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1" name="Freeform 224">
                <a:extLst>
                  <a:ext uri="{FF2B5EF4-FFF2-40B4-BE49-F238E27FC236}">
                    <a16:creationId xmlns="" xmlns:a16="http://schemas.microsoft.com/office/drawing/2014/main" id="{99D4DA89-56C4-400C-A4F1-A9F7DBBAE388}"/>
                  </a:ext>
                </a:extLst>
              </p:cNvPr>
              <p:cNvSpPr>
                <a:spLocks/>
              </p:cNvSpPr>
              <p:nvPr/>
            </p:nvSpPr>
            <p:spPr bwMode="auto">
              <a:xfrm>
                <a:off x="9054" y="5392"/>
                <a:ext cx="137" cy="40"/>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2" name="Freeform 225">
                <a:extLst>
                  <a:ext uri="{FF2B5EF4-FFF2-40B4-BE49-F238E27FC236}">
                    <a16:creationId xmlns="" xmlns:a16="http://schemas.microsoft.com/office/drawing/2014/main" id="{3A0D4893-A5F8-4B8F-B2E9-0D002897642D}"/>
                  </a:ext>
                </a:extLst>
              </p:cNvPr>
              <p:cNvSpPr>
                <a:spLocks/>
              </p:cNvSpPr>
              <p:nvPr/>
            </p:nvSpPr>
            <p:spPr bwMode="auto">
              <a:xfrm>
                <a:off x="8854" y="4984"/>
                <a:ext cx="441" cy="441"/>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3" name="Freeform 226">
                <a:extLst>
                  <a:ext uri="{FF2B5EF4-FFF2-40B4-BE49-F238E27FC236}">
                    <a16:creationId xmlns="" xmlns:a16="http://schemas.microsoft.com/office/drawing/2014/main" id="{7F74E1B5-888B-487A-AF8A-4D75B442A8F5}"/>
                  </a:ext>
                </a:extLst>
              </p:cNvPr>
              <p:cNvSpPr>
                <a:spLocks/>
              </p:cNvSpPr>
              <p:nvPr/>
            </p:nvSpPr>
            <p:spPr bwMode="auto">
              <a:xfrm>
                <a:off x="8902" y="5425"/>
                <a:ext cx="528" cy="1169"/>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4" name="Freeform 227">
                <a:extLst>
                  <a:ext uri="{FF2B5EF4-FFF2-40B4-BE49-F238E27FC236}">
                    <a16:creationId xmlns="" xmlns:a16="http://schemas.microsoft.com/office/drawing/2014/main" id="{2B383B16-B9A2-4A05-9BC0-D87F4353CE0E}"/>
                  </a:ext>
                </a:extLst>
              </p:cNvPr>
              <p:cNvSpPr>
                <a:spLocks/>
              </p:cNvSpPr>
              <p:nvPr/>
            </p:nvSpPr>
            <p:spPr bwMode="auto">
              <a:xfrm>
                <a:off x="9062" y="5550"/>
                <a:ext cx="113" cy="859"/>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5" name="Freeform 228">
                <a:extLst>
                  <a:ext uri="{FF2B5EF4-FFF2-40B4-BE49-F238E27FC236}">
                    <a16:creationId xmlns="" xmlns:a16="http://schemas.microsoft.com/office/drawing/2014/main" id="{BDFB3AF2-13FD-453C-A78F-D4D6C667CC5B}"/>
                  </a:ext>
                </a:extLst>
              </p:cNvPr>
              <p:cNvSpPr>
                <a:spLocks/>
              </p:cNvSpPr>
              <p:nvPr/>
            </p:nvSpPr>
            <p:spPr bwMode="auto">
              <a:xfrm>
                <a:off x="9048" y="5481"/>
                <a:ext cx="141" cy="921"/>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6" name="Freeform 229">
                <a:extLst>
                  <a:ext uri="{FF2B5EF4-FFF2-40B4-BE49-F238E27FC236}">
                    <a16:creationId xmlns="" xmlns:a16="http://schemas.microsoft.com/office/drawing/2014/main" id="{40E27C8E-8109-4E88-96B4-8631BB0349F1}"/>
                  </a:ext>
                </a:extLst>
              </p:cNvPr>
              <p:cNvSpPr>
                <a:spLocks/>
              </p:cNvSpPr>
              <p:nvPr/>
            </p:nvSpPr>
            <p:spPr bwMode="auto">
              <a:xfrm>
                <a:off x="9155" y="5488"/>
                <a:ext cx="1" cy="1"/>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7" name="Freeform 230">
                <a:extLst>
                  <a:ext uri="{FF2B5EF4-FFF2-40B4-BE49-F238E27FC236}">
                    <a16:creationId xmlns="" xmlns:a16="http://schemas.microsoft.com/office/drawing/2014/main" id="{5B814B18-4DB8-46D4-B570-73026B353E09}"/>
                  </a:ext>
                </a:extLst>
              </p:cNvPr>
              <p:cNvSpPr>
                <a:spLocks/>
              </p:cNvSpPr>
              <p:nvPr/>
            </p:nvSpPr>
            <p:spPr bwMode="auto">
              <a:xfrm>
                <a:off x="9175" y="5491"/>
                <a:ext cx="125" cy="108"/>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8" name="Freeform 231">
                <a:extLst>
                  <a:ext uri="{FF2B5EF4-FFF2-40B4-BE49-F238E27FC236}">
                    <a16:creationId xmlns="" xmlns:a16="http://schemas.microsoft.com/office/drawing/2014/main" id="{B44E5DC4-EF69-431E-B756-C6E37AF25B98}"/>
                  </a:ext>
                </a:extLst>
              </p:cNvPr>
              <p:cNvSpPr>
                <a:spLocks/>
              </p:cNvSpPr>
              <p:nvPr/>
            </p:nvSpPr>
            <p:spPr bwMode="auto">
              <a:xfrm>
                <a:off x="9171" y="5548"/>
                <a:ext cx="5" cy="12"/>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9" name="Freeform 232">
                <a:extLst>
                  <a:ext uri="{FF2B5EF4-FFF2-40B4-BE49-F238E27FC236}">
                    <a16:creationId xmlns="" xmlns:a16="http://schemas.microsoft.com/office/drawing/2014/main" id="{5E627BE8-A708-4F08-886A-0391EB023B45}"/>
                  </a:ext>
                </a:extLst>
              </p:cNvPr>
              <p:cNvSpPr>
                <a:spLocks/>
              </p:cNvSpPr>
              <p:nvPr/>
            </p:nvSpPr>
            <p:spPr bwMode="auto">
              <a:xfrm>
                <a:off x="9155" y="5489"/>
                <a:ext cx="17" cy="61"/>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0" name="Freeform 233">
                <a:extLst>
                  <a:ext uri="{FF2B5EF4-FFF2-40B4-BE49-F238E27FC236}">
                    <a16:creationId xmlns="" xmlns:a16="http://schemas.microsoft.com/office/drawing/2014/main" id="{D62FB86B-06AA-4CB6-813D-FA6A55712A97}"/>
                  </a:ext>
                </a:extLst>
              </p:cNvPr>
              <p:cNvSpPr>
                <a:spLocks/>
              </p:cNvSpPr>
              <p:nvPr/>
            </p:nvSpPr>
            <p:spPr bwMode="auto">
              <a:xfrm>
                <a:off x="9155" y="5343"/>
                <a:ext cx="202" cy="250"/>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01" name="Picture 234">
                <a:extLst>
                  <a:ext uri="{FF2B5EF4-FFF2-40B4-BE49-F238E27FC236}">
                    <a16:creationId xmlns="" xmlns:a16="http://schemas.microsoft.com/office/drawing/2014/main" id="{E0D6C11E-A9CE-415F-9B69-3BDB3ADED6A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30" y="5488"/>
                <a:ext cx="10"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 name="Freeform 235">
                <a:extLst>
                  <a:ext uri="{FF2B5EF4-FFF2-40B4-BE49-F238E27FC236}">
                    <a16:creationId xmlns="" xmlns:a16="http://schemas.microsoft.com/office/drawing/2014/main" id="{95662DAA-CEC7-44D5-9571-753BFEFDBD2D}"/>
                  </a:ext>
                </a:extLst>
              </p:cNvPr>
              <p:cNvSpPr>
                <a:spLocks/>
              </p:cNvSpPr>
              <p:nvPr/>
            </p:nvSpPr>
            <p:spPr bwMode="auto">
              <a:xfrm>
                <a:off x="9134" y="5489"/>
                <a:ext cx="3" cy="4"/>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03" name="Picture 236">
                <a:extLst>
                  <a:ext uri="{FF2B5EF4-FFF2-40B4-BE49-F238E27FC236}">
                    <a16:creationId xmlns="" xmlns:a16="http://schemas.microsoft.com/office/drawing/2014/main" id="{079C2D95-E7F2-4118-957A-836ED02196C8}"/>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949" y="5964"/>
                <a:ext cx="20"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 name="Freeform 237">
                <a:extLst>
                  <a:ext uri="{FF2B5EF4-FFF2-40B4-BE49-F238E27FC236}">
                    <a16:creationId xmlns="" xmlns:a16="http://schemas.microsoft.com/office/drawing/2014/main" id="{FACD7B58-DD3D-4005-9CF4-1DB43AA509B4}"/>
                  </a:ext>
                </a:extLst>
              </p:cNvPr>
              <p:cNvSpPr>
                <a:spLocks/>
              </p:cNvSpPr>
              <p:nvPr/>
            </p:nvSpPr>
            <p:spPr bwMode="auto">
              <a:xfrm>
                <a:off x="8948" y="6022"/>
                <a:ext cx="7" cy="30"/>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5" name="Freeform 238">
                <a:extLst>
                  <a:ext uri="{FF2B5EF4-FFF2-40B4-BE49-F238E27FC236}">
                    <a16:creationId xmlns="" xmlns:a16="http://schemas.microsoft.com/office/drawing/2014/main" id="{4A4FE5B6-C71B-4214-9FF2-2D558DFA223C}"/>
                  </a:ext>
                </a:extLst>
              </p:cNvPr>
              <p:cNvSpPr>
                <a:spLocks noEditPoints="1"/>
              </p:cNvSpPr>
              <p:nvPr/>
            </p:nvSpPr>
            <p:spPr bwMode="auto">
              <a:xfrm>
                <a:off x="8948" y="5492"/>
                <a:ext cx="188" cy="57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6" name="Freeform 239">
                <a:extLst>
                  <a:ext uri="{FF2B5EF4-FFF2-40B4-BE49-F238E27FC236}">
                    <a16:creationId xmlns="" xmlns:a16="http://schemas.microsoft.com/office/drawing/2014/main" id="{666819B1-F651-415E-8D00-61E4DEB6512A}"/>
                  </a:ext>
                </a:extLst>
              </p:cNvPr>
              <p:cNvSpPr>
                <a:spLocks/>
              </p:cNvSpPr>
              <p:nvPr/>
            </p:nvSpPr>
            <p:spPr bwMode="auto">
              <a:xfrm>
                <a:off x="9094" y="5496"/>
                <a:ext cx="40" cy="109"/>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7" name="Freeform 240">
                <a:extLst>
                  <a:ext uri="{FF2B5EF4-FFF2-40B4-BE49-F238E27FC236}">
                    <a16:creationId xmlns="" xmlns:a16="http://schemas.microsoft.com/office/drawing/2014/main" id="{324EB70B-283F-48CB-9695-F44068D54AD1}"/>
                  </a:ext>
                </a:extLst>
              </p:cNvPr>
              <p:cNvSpPr>
                <a:spLocks/>
              </p:cNvSpPr>
              <p:nvPr/>
            </p:nvSpPr>
            <p:spPr bwMode="auto">
              <a:xfrm>
                <a:off x="8759" y="5489"/>
                <a:ext cx="371" cy="1242"/>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8" name="Freeform 243">
                <a:extLst>
                  <a:ext uri="{FF2B5EF4-FFF2-40B4-BE49-F238E27FC236}">
                    <a16:creationId xmlns="" xmlns:a16="http://schemas.microsoft.com/office/drawing/2014/main" id="{5F10EF69-1183-44C4-BA3A-2318CEC0A77D}"/>
                  </a:ext>
                </a:extLst>
              </p:cNvPr>
              <p:cNvSpPr>
                <a:spLocks/>
              </p:cNvSpPr>
              <p:nvPr/>
            </p:nvSpPr>
            <p:spPr bwMode="auto">
              <a:xfrm>
                <a:off x="9173" y="8271"/>
                <a:ext cx="188" cy="45"/>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9" name="Freeform 244">
                <a:extLst>
                  <a:ext uri="{FF2B5EF4-FFF2-40B4-BE49-F238E27FC236}">
                    <a16:creationId xmlns="" xmlns:a16="http://schemas.microsoft.com/office/drawing/2014/main" id="{8F2976CB-9A0C-4D27-8797-75C3DEFC908A}"/>
                  </a:ext>
                </a:extLst>
              </p:cNvPr>
              <p:cNvSpPr>
                <a:spLocks/>
              </p:cNvSpPr>
              <p:nvPr/>
            </p:nvSpPr>
            <p:spPr bwMode="auto">
              <a:xfrm>
                <a:off x="8878" y="6696"/>
                <a:ext cx="0" cy="1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10" name="Picture 245">
                <a:extLst>
                  <a:ext uri="{FF2B5EF4-FFF2-40B4-BE49-F238E27FC236}">
                    <a16:creationId xmlns="" xmlns:a16="http://schemas.microsoft.com/office/drawing/2014/main" id="{2ABB328F-B321-4116-AA01-5EFC8B866693}"/>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526" y="7097"/>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 name="Freeform 246">
                <a:extLst>
                  <a:ext uri="{FF2B5EF4-FFF2-40B4-BE49-F238E27FC236}">
                    <a16:creationId xmlns="" xmlns:a16="http://schemas.microsoft.com/office/drawing/2014/main" id="{F4B694BB-6060-496E-AABE-142116E4A51A}"/>
                  </a:ext>
                </a:extLst>
              </p:cNvPr>
              <p:cNvSpPr>
                <a:spLocks/>
              </p:cNvSpPr>
              <p:nvPr/>
            </p:nvSpPr>
            <p:spPr bwMode="auto">
              <a:xfrm>
                <a:off x="9313" y="7537"/>
                <a:ext cx="114" cy="775"/>
              </a:xfrm>
              <a:custGeom>
                <a:avLst/>
                <a:gdLst>
                  <a:gd name="T0" fmla="*/ 0 w 85"/>
                  <a:gd name="T1" fmla="*/ 0 h 578"/>
                  <a:gd name="T2" fmla="*/ 20 w 85"/>
                  <a:gd name="T3" fmla="*/ 68 h 578"/>
                  <a:gd name="T4" fmla="*/ 50 w 85"/>
                  <a:gd name="T5" fmla="*/ 247 h 578"/>
                  <a:gd name="T6" fmla="*/ 70 w 85"/>
                  <a:gd name="T7" fmla="*/ 521 h 578"/>
                  <a:gd name="T8" fmla="*/ 85 w 85"/>
                  <a:gd name="T9" fmla="*/ 578 h 578"/>
                  <a:gd name="T10" fmla="*/ 85 w 85"/>
                  <a:gd name="T11" fmla="*/ 578 h 578"/>
                  <a:gd name="T12" fmla="*/ 74 w 85"/>
                  <a:gd name="T13" fmla="*/ 531 h 578"/>
                  <a:gd name="T14" fmla="*/ 72 w 85"/>
                  <a:gd name="T15" fmla="*/ 523 h 578"/>
                  <a:gd name="T16" fmla="*/ 70 w 85"/>
                  <a:gd name="T17" fmla="*/ 516 h 578"/>
                  <a:gd name="T18" fmla="*/ 50 w 85"/>
                  <a:gd name="T19" fmla="*/ 242 h 578"/>
                  <a:gd name="T20" fmla="*/ 22 w 85"/>
                  <a:gd name="T21" fmla="*/ 70 h 578"/>
                  <a:gd name="T22" fmla="*/ 1 w 85"/>
                  <a:gd name="T23" fmla="*/ 0 h 578"/>
                  <a:gd name="T24" fmla="*/ 0 w 85"/>
                  <a:gd name="T25"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578">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8"/>
                      <a:pt x="85" y="578"/>
                      <a:pt x="85" y="578"/>
                    </a:cubicBezTo>
                    <a:cubicBezTo>
                      <a:pt x="82" y="566"/>
                      <a:pt x="78" y="551"/>
                      <a:pt x="74" y="531"/>
                    </a:cubicBezTo>
                    <a:cubicBezTo>
                      <a:pt x="73" y="529"/>
                      <a:pt x="73" y="526"/>
                      <a:pt x="72" y="523"/>
                    </a:cubicBezTo>
                    <a:cubicBezTo>
                      <a:pt x="71" y="521"/>
                      <a:pt x="71" y="519"/>
                      <a:pt x="70" y="516"/>
                    </a:cubicBezTo>
                    <a:cubicBezTo>
                      <a:pt x="58" y="455"/>
                      <a:pt x="50" y="242"/>
                      <a:pt x="50" y="242"/>
                    </a:cubicBezTo>
                    <a:cubicBezTo>
                      <a:pt x="22" y="70"/>
                      <a:pt x="22" y="70"/>
                      <a:pt x="22" y="70"/>
                    </a:cubicBezTo>
                    <a:cubicBezTo>
                      <a:pt x="13" y="47"/>
                      <a:pt x="6" y="22"/>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2" name="Freeform 247">
                <a:extLst>
                  <a:ext uri="{FF2B5EF4-FFF2-40B4-BE49-F238E27FC236}">
                    <a16:creationId xmlns="" xmlns:a16="http://schemas.microsoft.com/office/drawing/2014/main" id="{485BB549-3EA1-4A80-9363-04428CDFA5BA}"/>
                  </a:ext>
                </a:extLst>
              </p:cNvPr>
              <p:cNvSpPr>
                <a:spLocks/>
              </p:cNvSpPr>
              <p:nvPr/>
            </p:nvSpPr>
            <p:spPr bwMode="auto">
              <a:xfrm>
                <a:off x="9244" y="7128"/>
                <a:ext cx="70" cy="409"/>
              </a:xfrm>
              <a:custGeom>
                <a:avLst/>
                <a:gdLst>
                  <a:gd name="T0" fmla="*/ 0 w 52"/>
                  <a:gd name="T1" fmla="*/ 0 h 305"/>
                  <a:gd name="T2" fmla="*/ 1 w 52"/>
                  <a:gd name="T3" fmla="*/ 9 h 305"/>
                  <a:gd name="T4" fmla="*/ 38 w 52"/>
                  <a:gd name="T5" fmla="*/ 222 h 305"/>
                  <a:gd name="T6" fmla="*/ 51 w 52"/>
                  <a:gd name="T7" fmla="*/ 305 h 305"/>
                  <a:gd name="T8" fmla="*/ 52 w 52"/>
                  <a:gd name="T9" fmla="*/ 305 h 305"/>
                  <a:gd name="T10" fmla="*/ 52 w 52"/>
                  <a:gd name="T11" fmla="*/ 304 h 305"/>
                  <a:gd name="T12" fmla="*/ 38 w 52"/>
                  <a:gd name="T13" fmla="*/ 221 h 305"/>
                  <a:gd name="T14" fmla="*/ 35 w 52"/>
                  <a:gd name="T15" fmla="*/ 206 h 305"/>
                  <a:gd name="T16" fmla="*/ 0 w 52"/>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05">
                    <a:moveTo>
                      <a:pt x="0" y="0"/>
                    </a:moveTo>
                    <a:cubicBezTo>
                      <a:pt x="0" y="3"/>
                      <a:pt x="1" y="6"/>
                      <a:pt x="1" y="9"/>
                    </a:cubicBezTo>
                    <a:cubicBezTo>
                      <a:pt x="9" y="65"/>
                      <a:pt x="29" y="198"/>
                      <a:pt x="38" y="222"/>
                    </a:cubicBezTo>
                    <a:cubicBezTo>
                      <a:pt x="38" y="222"/>
                      <a:pt x="41" y="260"/>
                      <a:pt x="51" y="305"/>
                    </a:cubicBezTo>
                    <a:cubicBezTo>
                      <a:pt x="51" y="305"/>
                      <a:pt x="52" y="305"/>
                      <a:pt x="52" y="305"/>
                    </a:cubicBezTo>
                    <a:cubicBezTo>
                      <a:pt x="52" y="305"/>
                      <a:pt x="52" y="305"/>
                      <a:pt x="52" y="304"/>
                    </a:cubicBezTo>
                    <a:cubicBezTo>
                      <a:pt x="43" y="265"/>
                      <a:pt x="39" y="232"/>
                      <a:pt x="38" y="221"/>
                    </a:cubicBezTo>
                    <a:cubicBezTo>
                      <a:pt x="37" y="217"/>
                      <a:pt x="36" y="212"/>
                      <a:pt x="35" y="206"/>
                    </a:cubicBezTo>
                    <a:cubicBezTo>
                      <a:pt x="24" y="164"/>
                      <a:pt x="7" y="49"/>
                      <a:pt x="0" y="0"/>
                    </a:cubicBezTo>
                  </a:path>
                </a:pathLst>
              </a:custGeom>
              <a:solidFill>
                <a:srgbClr val="D8D7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3" name="Freeform 251">
                <a:extLst>
                  <a:ext uri="{FF2B5EF4-FFF2-40B4-BE49-F238E27FC236}">
                    <a16:creationId xmlns="" xmlns:a16="http://schemas.microsoft.com/office/drawing/2014/main" id="{81FADEB8-6280-429A-A945-85F9F26DB45A}"/>
                  </a:ext>
                </a:extLst>
              </p:cNvPr>
              <p:cNvSpPr>
                <a:spLocks/>
              </p:cNvSpPr>
              <p:nvPr/>
            </p:nvSpPr>
            <p:spPr bwMode="auto">
              <a:xfrm>
                <a:off x="9427" y="8308"/>
                <a:ext cx="156" cy="40"/>
              </a:xfrm>
              <a:custGeom>
                <a:avLst/>
                <a:gdLst>
                  <a:gd name="T0" fmla="*/ 0 w 116"/>
                  <a:gd name="T1" fmla="*/ 0 h 30"/>
                  <a:gd name="T2" fmla="*/ 0 w 116"/>
                  <a:gd name="T3" fmla="*/ 3 h 30"/>
                  <a:gd name="T4" fmla="*/ 0 w 116"/>
                  <a:gd name="T5" fmla="*/ 3 h 30"/>
                  <a:gd name="T6" fmla="*/ 7 w 116"/>
                  <a:gd name="T7" fmla="*/ 23 h 30"/>
                  <a:gd name="T8" fmla="*/ 54 w 116"/>
                  <a:gd name="T9" fmla="*/ 30 h 30"/>
                  <a:gd name="T10" fmla="*/ 116 w 116"/>
                  <a:gd name="T11" fmla="*/ 5 h 30"/>
                  <a:gd name="T12" fmla="*/ 115 w 116"/>
                  <a:gd name="T13" fmla="*/ 1 h 30"/>
                  <a:gd name="T14" fmla="*/ 95 w 116"/>
                  <a:gd name="T15" fmla="*/ 17 h 30"/>
                  <a:gd name="T16" fmla="*/ 54 w 116"/>
                  <a:gd name="T17" fmla="*/ 25 h 30"/>
                  <a:gd name="T18" fmla="*/ 7 w 116"/>
                  <a:gd name="T19" fmla="*/ 18 h 30"/>
                  <a:gd name="T20" fmla="*/ 0 w 116"/>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 h="30">
                    <a:moveTo>
                      <a:pt x="0" y="0"/>
                    </a:moveTo>
                    <a:cubicBezTo>
                      <a:pt x="0" y="1"/>
                      <a:pt x="0" y="2"/>
                      <a:pt x="0" y="3"/>
                    </a:cubicBezTo>
                    <a:cubicBezTo>
                      <a:pt x="0" y="3"/>
                      <a:pt x="0" y="3"/>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14" name="Picture 253">
                <a:extLst>
                  <a:ext uri="{FF2B5EF4-FFF2-40B4-BE49-F238E27FC236}">
                    <a16:creationId xmlns="" xmlns:a16="http://schemas.microsoft.com/office/drawing/2014/main" id="{33AF4200-4A76-41E0-B8C9-5BC01B01E8F6}"/>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308" y="7971"/>
                <a:ext cx="14"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 name="Freeform 254">
                <a:extLst>
                  <a:ext uri="{FF2B5EF4-FFF2-40B4-BE49-F238E27FC236}">
                    <a16:creationId xmlns="" xmlns:a16="http://schemas.microsoft.com/office/drawing/2014/main" id="{F0C28D85-96F2-4C5D-BA72-29BC277E652D}"/>
                  </a:ext>
                </a:extLst>
              </p:cNvPr>
              <p:cNvSpPr>
                <a:spLocks/>
              </p:cNvSpPr>
              <p:nvPr/>
            </p:nvSpPr>
            <p:spPr bwMode="auto">
              <a:xfrm>
                <a:off x="8866" y="6452"/>
                <a:ext cx="758" cy="1917"/>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16" name="Picture 255">
                <a:extLst>
                  <a:ext uri="{FF2B5EF4-FFF2-40B4-BE49-F238E27FC236}">
                    <a16:creationId xmlns="" xmlns:a16="http://schemas.microsoft.com/office/drawing/2014/main" id="{BAF0B868-A8E1-4A50-BF92-3F726F7F8934}"/>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9269" y="5145"/>
                <a:ext cx="31"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 name="Freeform 256">
                <a:extLst>
                  <a:ext uri="{FF2B5EF4-FFF2-40B4-BE49-F238E27FC236}">
                    <a16:creationId xmlns="" xmlns:a16="http://schemas.microsoft.com/office/drawing/2014/main" id="{45B10722-EC87-44EF-8462-17963D586047}"/>
                  </a:ext>
                </a:extLst>
              </p:cNvPr>
              <p:cNvSpPr>
                <a:spLocks/>
              </p:cNvSpPr>
              <p:nvPr/>
            </p:nvSpPr>
            <p:spPr bwMode="auto">
              <a:xfrm>
                <a:off x="9266" y="5300"/>
                <a:ext cx="8" cy="14"/>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8" name="Freeform 257">
                <a:extLst>
                  <a:ext uri="{FF2B5EF4-FFF2-40B4-BE49-F238E27FC236}">
                    <a16:creationId xmlns="" xmlns:a16="http://schemas.microsoft.com/office/drawing/2014/main" id="{75AD66CB-5AE0-40C0-84D1-6F6321586B8D}"/>
                  </a:ext>
                </a:extLst>
              </p:cNvPr>
              <p:cNvSpPr>
                <a:spLocks/>
              </p:cNvSpPr>
              <p:nvPr/>
            </p:nvSpPr>
            <p:spPr bwMode="auto">
              <a:xfrm>
                <a:off x="8874" y="4984"/>
                <a:ext cx="421" cy="332"/>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9" name="Freeform 258">
                <a:extLst>
                  <a:ext uri="{FF2B5EF4-FFF2-40B4-BE49-F238E27FC236}">
                    <a16:creationId xmlns="" xmlns:a16="http://schemas.microsoft.com/office/drawing/2014/main" id="{14EF02F4-2264-48B1-B77E-E547BB0921E2}"/>
                  </a:ext>
                </a:extLst>
              </p:cNvPr>
              <p:cNvSpPr>
                <a:spLocks/>
              </p:cNvSpPr>
              <p:nvPr/>
            </p:nvSpPr>
            <p:spPr bwMode="auto">
              <a:xfrm>
                <a:off x="8830" y="4882"/>
                <a:ext cx="496" cy="434"/>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20" name="Picture 259">
                <a:extLst>
                  <a:ext uri="{FF2B5EF4-FFF2-40B4-BE49-F238E27FC236}">
                    <a16:creationId xmlns="" xmlns:a16="http://schemas.microsoft.com/office/drawing/2014/main" id="{F32B4AD7-D4CE-49FE-99B9-F274E375AA07}"/>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9104" y="5488"/>
                <a:ext cx="28"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 name="Freeform 260">
                <a:extLst>
                  <a:ext uri="{FF2B5EF4-FFF2-40B4-BE49-F238E27FC236}">
                    <a16:creationId xmlns="" xmlns:a16="http://schemas.microsoft.com/office/drawing/2014/main" id="{C9ABB37C-8004-4F68-8C23-9DF6C4297930}"/>
                  </a:ext>
                </a:extLst>
              </p:cNvPr>
              <p:cNvSpPr>
                <a:spLocks/>
              </p:cNvSpPr>
              <p:nvPr/>
            </p:nvSpPr>
            <p:spPr bwMode="auto">
              <a:xfrm>
                <a:off x="9024" y="5489"/>
                <a:ext cx="106" cy="295"/>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2" name="Freeform 261">
                <a:extLst>
                  <a:ext uri="{FF2B5EF4-FFF2-40B4-BE49-F238E27FC236}">
                    <a16:creationId xmlns="" xmlns:a16="http://schemas.microsoft.com/office/drawing/2014/main" id="{0B8E1826-60BA-4683-8795-63467547BB8E}"/>
                  </a:ext>
                </a:extLst>
              </p:cNvPr>
              <p:cNvSpPr>
                <a:spLocks/>
              </p:cNvSpPr>
              <p:nvPr/>
            </p:nvSpPr>
            <p:spPr bwMode="auto">
              <a:xfrm>
                <a:off x="9023" y="5784"/>
                <a:ext cx="1" cy="3"/>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3" name="Freeform 262">
                <a:extLst>
                  <a:ext uri="{FF2B5EF4-FFF2-40B4-BE49-F238E27FC236}">
                    <a16:creationId xmlns="" xmlns:a16="http://schemas.microsoft.com/office/drawing/2014/main" id="{D1639B0B-FEAD-4809-A1F7-74A53AD00F3C}"/>
                  </a:ext>
                </a:extLst>
              </p:cNvPr>
              <p:cNvSpPr>
                <a:spLocks/>
              </p:cNvSpPr>
              <p:nvPr/>
            </p:nvSpPr>
            <p:spPr bwMode="auto">
              <a:xfrm>
                <a:off x="9428" y="6621"/>
                <a:ext cx="124" cy="206"/>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4" name="Freeform 264">
                <a:extLst>
                  <a:ext uri="{FF2B5EF4-FFF2-40B4-BE49-F238E27FC236}">
                    <a16:creationId xmlns="" xmlns:a16="http://schemas.microsoft.com/office/drawing/2014/main" id="{AE2746A9-C64F-448C-860A-A836D2760C2F}"/>
                  </a:ext>
                </a:extLst>
              </p:cNvPr>
              <p:cNvSpPr>
                <a:spLocks/>
              </p:cNvSpPr>
              <p:nvPr/>
            </p:nvSpPr>
            <p:spPr bwMode="auto">
              <a:xfrm>
                <a:off x="9160" y="5492"/>
                <a:ext cx="200" cy="998"/>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5" name="Freeform 265">
                <a:extLst>
                  <a:ext uri="{FF2B5EF4-FFF2-40B4-BE49-F238E27FC236}">
                    <a16:creationId xmlns="" xmlns:a16="http://schemas.microsoft.com/office/drawing/2014/main" id="{DE180562-E9D1-4835-808A-C0DBA8F4B1D0}"/>
                  </a:ext>
                </a:extLst>
              </p:cNvPr>
              <p:cNvSpPr>
                <a:spLocks/>
              </p:cNvSpPr>
              <p:nvPr/>
            </p:nvSpPr>
            <p:spPr bwMode="auto">
              <a:xfrm>
                <a:off x="9295" y="5481"/>
                <a:ext cx="14" cy="20"/>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6" name="Freeform 266">
                <a:extLst>
                  <a:ext uri="{FF2B5EF4-FFF2-40B4-BE49-F238E27FC236}">
                    <a16:creationId xmlns="" xmlns:a16="http://schemas.microsoft.com/office/drawing/2014/main" id="{43E1117C-4855-46F1-8B1A-A85FB09B9484}"/>
                  </a:ext>
                </a:extLst>
              </p:cNvPr>
              <p:cNvSpPr>
                <a:spLocks/>
              </p:cNvSpPr>
              <p:nvPr/>
            </p:nvSpPr>
            <p:spPr bwMode="auto">
              <a:xfrm>
                <a:off x="9300" y="5383"/>
                <a:ext cx="42" cy="108"/>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7" name="Freeform 267">
                <a:extLst>
                  <a:ext uri="{FF2B5EF4-FFF2-40B4-BE49-F238E27FC236}">
                    <a16:creationId xmlns="" xmlns:a16="http://schemas.microsoft.com/office/drawing/2014/main" id="{67A43C7B-05DE-4C02-BA7A-0B4DB5F75718}"/>
                  </a:ext>
                </a:extLst>
              </p:cNvPr>
              <p:cNvSpPr>
                <a:spLocks/>
              </p:cNvSpPr>
              <p:nvPr/>
            </p:nvSpPr>
            <p:spPr bwMode="auto">
              <a:xfrm>
                <a:off x="9385" y="6534"/>
                <a:ext cx="47" cy="72"/>
              </a:xfrm>
              <a:custGeom>
                <a:avLst/>
                <a:gdLst>
                  <a:gd name="T0" fmla="*/ 6 w 47"/>
                  <a:gd name="T1" fmla="*/ 0 h 72"/>
                  <a:gd name="T2" fmla="*/ 0 w 47"/>
                  <a:gd name="T3" fmla="*/ 0 h 72"/>
                  <a:gd name="T4" fmla="*/ 46 w 47"/>
                  <a:gd name="T5" fmla="*/ 72 h 72"/>
                  <a:gd name="T6" fmla="*/ 47 w 47"/>
                  <a:gd name="T7" fmla="*/ 66 h 72"/>
                  <a:gd name="T8" fmla="*/ 6 w 47"/>
                  <a:gd name="T9" fmla="*/ 0 h 72"/>
                </a:gdLst>
                <a:ahLst/>
                <a:cxnLst>
                  <a:cxn ang="0">
                    <a:pos x="T0" y="T1"/>
                  </a:cxn>
                  <a:cxn ang="0">
                    <a:pos x="T2" y="T3"/>
                  </a:cxn>
                  <a:cxn ang="0">
                    <a:pos x="T4" y="T5"/>
                  </a:cxn>
                  <a:cxn ang="0">
                    <a:pos x="T6" y="T7"/>
                  </a:cxn>
                  <a:cxn ang="0">
                    <a:pos x="T8" y="T9"/>
                  </a:cxn>
                </a:cxnLst>
                <a:rect l="0" t="0" r="r" b="b"/>
                <a:pathLst>
                  <a:path w="47" h="72">
                    <a:moveTo>
                      <a:pt x="6" y="0"/>
                    </a:moveTo>
                    <a:lnTo>
                      <a:pt x="0" y="0"/>
                    </a:lnTo>
                    <a:lnTo>
                      <a:pt x="46" y="72"/>
                    </a:lnTo>
                    <a:lnTo>
                      <a:pt x="47" y="66"/>
                    </a:lnTo>
                    <a:lnTo>
                      <a:pt x="6" y="0"/>
                    </a:lnTo>
                    <a:close/>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8" name="Freeform 268">
                <a:extLst>
                  <a:ext uri="{FF2B5EF4-FFF2-40B4-BE49-F238E27FC236}">
                    <a16:creationId xmlns="" xmlns:a16="http://schemas.microsoft.com/office/drawing/2014/main" id="{C8BFED9B-218F-4B5D-A544-3EF75E09D3E1}"/>
                  </a:ext>
                </a:extLst>
              </p:cNvPr>
              <p:cNvSpPr>
                <a:spLocks/>
              </p:cNvSpPr>
              <p:nvPr/>
            </p:nvSpPr>
            <p:spPr bwMode="auto">
              <a:xfrm>
                <a:off x="9385" y="6534"/>
                <a:ext cx="47" cy="72"/>
              </a:xfrm>
              <a:custGeom>
                <a:avLst/>
                <a:gdLst>
                  <a:gd name="T0" fmla="*/ 6 w 47"/>
                  <a:gd name="T1" fmla="*/ 0 h 72"/>
                  <a:gd name="T2" fmla="*/ 0 w 47"/>
                  <a:gd name="T3" fmla="*/ 0 h 72"/>
                  <a:gd name="T4" fmla="*/ 46 w 47"/>
                  <a:gd name="T5" fmla="*/ 72 h 72"/>
                  <a:gd name="T6" fmla="*/ 47 w 47"/>
                  <a:gd name="T7" fmla="*/ 66 h 72"/>
                  <a:gd name="T8" fmla="*/ 6 w 47"/>
                  <a:gd name="T9" fmla="*/ 0 h 72"/>
                </a:gdLst>
                <a:ahLst/>
                <a:cxnLst>
                  <a:cxn ang="0">
                    <a:pos x="T0" y="T1"/>
                  </a:cxn>
                  <a:cxn ang="0">
                    <a:pos x="T2" y="T3"/>
                  </a:cxn>
                  <a:cxn ang="0">
                    <a:pos x="T4" y="T5"/>
                  </a:cxn>
                  <a:cxn ang="0">
                    <a:pos x="T6" y="T7"/>
                  </a:cxn>
                  <a:cxn ang="0">
                    <a:pos x="T8" y="T9"/>
                  </a:cxn>
                </a:cxnLst>
                <a:rect l="0" t="0" r="r" b="b"/>
                <a:pathLst>
                  <a:path w="47" h="72">
                    <a:moveTo>
                      <a:pt x="6" y="0"/>
                    </a:moveTo>
                    <a:lnTo>
                      <a:pt x="0" y="0"/>
                    </a:lnTo>
                    <a:lnTo>
                      <a:pt x="46" y="72"/>
                    </a:lnTo>
                    <a:lnTo>
                      <a:pt x="47" y="66"/>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9" name="Freeform 269">
                <a:extLst>
                  <a:ext uri="{FF2B5EF4-FFF2-40B4-BE49-F238E27FC236}">
                    <a16:creationId xmlns="" xmlns:a16="http://schemas.microsoft.com/office/drawing/2014/main" id="{D7D57535-D9A1-4EB5-B373-7D178E0AF58D}"/>
                  </a:ext>
                </a:extLst>
              </p:cNvPr>
              <p:cNvSpPr>
                <a:spLocks noEditPoints="1"/>
              </p:cNvSpPr>
              <p:nvPr/>
            </p:nvSpPr>
            <p:spPr bwMode="auto">
              <a:xfrm>
                <a:off x="9508" y="6727"/>
                <a:ext cx="33" cy="4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0" name="Freeform 270">
                <a:extLst>
                  <a:ext uri="{FF2B5EF4-FFF2-40B4-BE49-F238E27FC236}">
                    <a16:creationId xmlns="" xmlns:a16="http://schemas.microsoft.com/office/drawing/2014/main" id="{9C669D8F-2571-4707-8E43-620735DD6983}"/>
                  </a:ext>
                </a:extLst>
              </p:cNvPr>
              <p:cNvSpPr>
                <a:spLocks/>
              </p:cNvSpPr>
              <p:nvPr/>
            </p:nvSpPr>
            <p:spPr bwMode="auto">
              <a:xfrm>
                <a:off x="9436" y="6621"/>
                <a:ext cx="113" cy="119"/>
              </a:xfrm>
              <a:custGeom>
                <a:avLst/>
                <a:gdLst>
                  <a:gd name="T0" fmla="*/ 113 w 113"/>
                  <a:gd name="T1" fmla="*/ 74 h 119"/>
                  <a:gd name="T2" fmla="*/ 109 w 113"/>
                  <a:gd name="T3" fmla="*/ 119 h 119"/>
                  <a:gd name="T4" fmla="*/ 46 w 113"/>
                  <a:gd name="T5" fmla="*/ 97 h 119"/>
                  <a:gd name="T6" fmla="*/ 0 w 113"/>
                  <a:gd name="T7" fmla="*/ 27 h 119"/>
                  <a:gd name="T8" fmla="*/ 35 w 113"/>
                  <a:gd name="T9" fmla="*/ 0 h 119"/>
                  <a:gd name="T10" fmla="*/ 113 w 113"/>
                  <a:gd name="T11" fmla="*/ 74 h 119"/>
                </a:gdLst>
                <a:ahLst/>
                <a:cxnLst>
                  <a:cxn ang="0">
                    <a:pos x="T0" y="T1"/>
                  </a:cxn>
                  <a:cxn ang="0">
                    <a:pos x="T2" y="T3"/>
                  </a:cxn>
                  <a:cxn ang="0">
                    <a:pos x="T4" y="T5"/>
                  </a:cxn>
                  <a:cxn ang="0">
                    <a:pos x="T6" y="T7"/>
                  </a:cxn>
                  <a:cxn ang="0">
                    <a:pos x="T8" y="T9"/>
                  </a:cxn>
                  <a:cxn ang="0">
                    <a:pos x="T10" y="T11"/>
                  </a:cxn>
                </a:cxnLst>
                <a:rect l="0" t="0" r="r" b="b"/>
                <a:pathLst>
                  <a:path w="113" h="119">
                    <a:moveTo>
                      <a:pt x="113" y="74"/>
                    </a:moveTo>
                    <a:lnTo>
                      <a:pt x="109" y="119"/>
                    </a:lnTo>
                    <a:lnTo>
                      <a:pt x="46" y="97"/>
                    </a:lnTo>
                    <a:lnTo>
                      <a:pt x="0" y="27"/>
                    </a:lnTo>
                    <a:lnTo>
                      <a:pt x="35" y="0"/>
                    </a:lnTo>
                    <a:lnTo>
                      <a:pt x="113" y="74"/>
                    </a:lnTo>
                    <a:close/>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1" name="Freeform 271">
                <a:extLst>
                  <a:ext uri="{FF2B5EF4-FFF2-40B4-BE49-F238E27FC236}">
                    <a16:creationId xmlns="" xmlns:a16="http://schemas.microsoft.com/office/drawing/2014/main" id="{607B618B-4617-4071-B6C3-A6989B61CC48}"/>
                  </a:ext>
                </a:extLst>
              </p:cNvPr>
              <p:cNvSpPr>
                <a:spLocks/>
              </p:cNvSpPr>
              <p:nvPr/>
            </p:nvSpPr>
            <p:spPr bwMode="auto">
              <a:xfrm>
                <a:off x="9436" y="6621"/>
                <a:ext cx="113" cy="119"/>
              </a:xfrm>
              <a:custGeom>
                <a:avLst/>
                <a:gdLst>
                  <a:gd name="T0" fmla="*/ 113 w 113"/>
                  <a:gd name="T1" fmla="*/ 74 h 119"/>
                  <a:gd name="T2" fmla="*/ 109 w 113"/>
                  <a:gd name="T3" fmla="*/ 119 h 119"/>
                  <a:gd name="T4" fmla="*/ 46 w 113"/>
                  <a:gd name="T5" fmla="*/ 97 h 119"/>
                  <a:gd name="T6" fmla="*/ 0 w 113"/>
                  <a:gd name="T7" fmla="*/ 27 h 119"/>
                  <a:gd name="T8" fmla="*/ 35 w 113"/>
                  <a:gd name="T9" fmla="*/ 0 h 119"/>
                  <a:gd name="T10" fmla="*/ 113 w 113"/>
                  <a:gd name="T11" fmla="*/ 74 h 119"/>
                </a:gdLst>
                <a:ahLst/>
                <a:cxnLst>
                  <a:cxn ang="0">
                    <a:pos x="T0" y="T1"/>
                  </a:cxn>
                  <a:cxn ang="0">
                    <a:pos x="T2" y="T3"/>
                  </a:cxn>
                  <a:cxn ang="0">
                    <a:pos x="T4" y="T5"/>
                  </a:cxn>
                  <a:cxn ang="0">
                    <a:pos x="T6" y="T7"/>
                  </a:cxn>
                  <a:cxn ang="0">
                    <a:pos x="T8" y="T9"/>
                  </a:cxn>
                  <a:cxn ang="0">
                    <a:pos x="T10" y="T11"/>
                  </a:cxn>
                </a:cxnLst>
                <a:rect l="0" t="0" r="r" b="b"/>
                <a:pathLst>
                  <a:path w="113" h="119">
                    <a:moveTo>
                      <a:pt x="113" y="74"/>
                    </a:moveTo>
                    <a:lnTo>
                      <a:pt x="109" y="119"/>
                    </a:lnTo>
                    <a:lnTo>
                      <a:pt x="46" y="97"/>
                    </a:lnTo>
                    <a:lnTo>
                      <a:pt x="0" y="27"/>
                    </a:lnTo>
                    <a:lnTo>
                      <a:pt x="35" y="0"/>
                    </a:lnTo>
                    <a:lnTo>
                      <a:pt x="113" y="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2" name="Freeform 272">
                <a:extLst>
                  <a:ext uri="{FF2B5EF4-FFF2-40B4-BE49-F238E27FC236}">
                    <a16:creationId xmlns="" xmlns:a16="http://schemas.microsoft.com/office/drawing/2014/main" id="{10DC1B60-600E-4C3E-91E3-C758A866BB9C}"/>
                  </a:ext>
                </a:extLst>
              </p:cNvPr>
              <p:cNvSpPr>
                <a:spLocks noEditPoints="1"/>
              </p:cNvSpPr>
              <p:nvPr/>
            </p:nvSpPr>
            <p:spPr bwMode="auto">
              <a:xfrm>
                <a:off x="8905" y="6478"/>
                <a:ext cx="15" cy="38"/>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3" name="Freeform 273">
                <a:extLst>
                  <a:ext uri="{FF2B5EF4-FFF2-40B4-BE49-F238E27FC236}">
                    <a16:creationId xmlns="" xmlns:a16="http://schemas.microsoft.com/office/drawing/2014/main" id="{084643F9-5CB7-4C48-984C-F3D0A0251837}"/>
                  </a:ext>
                </a:extLst>
              </p:cNvPr>
              <p:cNvSpPr>
                <a:spLocks/>
              </p:cNvSpPr>
              <p:nvPr/>
            </p:nvSpPr>
            <p:spPr bwMode="auto">
              <a:xfrm>
                <a:off x="8920" y="6479"/>
                <a:ext cx="435" cy="41"/>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4" name="Freeform 274">
                <a:extLst>
                  <a:ext uri="{FF2B5EF4-FFF2-40B4-BE49-F238E27FC236}">
                    <a16:creationId xmlns="" xmlns:a16="http://schemas.microsoft.com/office/drawing/2014/main" id="{F46A89A2-F2E1-4CFF-BBB2-80A4DA784D2A}"/>
                  </a:ext>
                </a:extLst>
              </p:cNvPr>
              <p:cNvSpPr>
                <a:spLocks/>
              </p:cNvSpPr>
              <p:nvPr/>
            </p:nvSpPr>
            <p:spPr bwMode="auto">
              <a:xfrm>
                <a:off x="8905" y="6478"/>
                <a:ext cx="480" cy="77"/>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5" name="Freeform 275">
                <a:extLst>
                  <a:ext uri="{FF2B5EF4-FFF2-40B4-BE49-F238E27FC236}">
                    <a16:creationId xmlns="" xmlns:a16="http://schemas.microsoft.com/office/drawing/2014/main" id="{F52EFCA5-D89D-4B20-A5C3-2D053ACABE9C}"/>
                  </a:ext>
                </a:extLst>
              </p:cNvPr>
              <p:cNvSpPr>
                <a:spLocks/>
              </p:cNvSpPr>
              <p:nvPr/>
            </p:nvSpPr>
            <p:spPr bwMode="auto">
              <a:xfrm>
                <a:off x="9355" y="6488"/>
                <a:ext cx="5" cy="2"/>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6" name="Freeform 276">
                <a:extLst>
                  <a:ext uri="{FF2B5EF4-FFF2-40B4-BE49-F238E27FC236}">
                    <a16:creationId xmlns="" xmlns:a16="http://schemas.microsoft.com/office/drawing/2014/main" id="{5FFE0402-8808-4C2C-A811-DDD1DABD0774}"/>
                  </a:ext>
                </a:extLst>
              </p:cNvPr>
              <p:cNvSpPr>
                <a:spLocks/>
              </p:cNvSpPr>
              <p:nvPr/>
            </p:nvSpPr>
            <p:spPr bwMode="auto">
              <a:xfrm>
                <a:off x="9355" y="6490"/>
                <a:ext cx="36" cy="44"/>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7" name="Freeform 277">
                <a:extLst>
                  <a:ext uri="{FF2B5EF4-FFF2-40B4-BE49-F238E27FC236}">
                    <a16:creationId xmlns="" xmlns:a16="http://schemas.microsoft.com/office/drawing/2014/main" id="{6C383DCA-D8DE-469B-B9C6-C29258266935}"/>
                  </a:ext>
                </a:extLst>
              </p:cNvPr>
              <p:cNvSpPr>
                <a:spLocks/>
              </p:cNvSpPr>
              <p:nvPr/>
            </p:nvSpPr>
            <p:spPr bwMode="auto">
              <a:xfrm>
                <a:off x="8917" y="6478"/>
                <a:ext cx="3" cy="1"/>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8" name="Freeform 278">
                <a:extLst>
                  <a:ext uri="{FF2B5EF4-FFF2-40B4-BE49-F238E27FC236}">
                    <a16:creationId xmlns="" xmlns:a16="http://schemas.microsoft.com/office/drawing/2014/main" id="{03050642-B7BB-43F5-8239-A8725512EF62}"/>
                  </a:ext>
                </a:extLst>
              </p:cNvPr>
              <p:cNvSpPr>
                <a:spLocks/>
              </p:cNvSpPr>
              <p:nvPr/>
            </p:nvSpPr>
            <p:spPr bwMode="auto">
              <a:xfrm>
                <a:off x="8920" y="6479"/>
                <a:ext cx="0" cy="1"/>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9" name="Freeform 279">
                <a:extLst>
                  <a:ext uri="{FF2B5EF4-FFF2-40B4-BE49-F238E27FC236}">
                    <a16:creationId xmlns="" xmlns:a16="http://schemas.microsoft.com/office/drawing/2014/main" id="{C48721CC-F12F-4BC5-BB00-7EEDC835EC59}"/>
                  </a:ext>
                </a:extLst>
              </p:cNvPr>
              <p:cNvSpPr>
                <a:spLocks/>
              </p:cNvSpPr>
              <p:nvPr/>
            </p:nvSpPr>
            <p:spPr bwMode="auto">
              <a:xfrm>
                <a:off x="8917" y="6478"/>
                <a:ext cx="3" cy="1"/>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0" name="Freeform 280">
                <a:extLst>
                  <a:ext uri="{FF2B5EF4-FFF2-40B4-BE49-F238E27FC236}">
                    <a16:creationId xmlns="" xmlns:a16="http://schemas.microsoft.com/office/drawing/2014/main" id="{6F2D4129-35C0-49F2-A732-625D7206A27D}"/>
                  </a:ext>
                </a:extLst>
              </p:cNvPr>
              <p:cNvSpPr>
                <a:spLocks/>
              </p:cNvSpPr>
              <p:nvPr/>
            </p:nvSpPr>
            <p:spPr bwMode="auto">
              <a:xfrm>
                <a:off x="8920" y="64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1" name="Freeform 281">
                <a:extLst>
                  <a:ext uri="{FF2B5EF4-FFF2-40B4-BE49-F238E27FC236}">
                    <a16:creationId xmlns="" xmlns:a16="http://schemas.microsoft.com/office/drawing/2014/main" id="{C41DAA23-E40D-4926-B247-A4ADF350418D}"/>
                  </a:ext>
                </a:extLst>
              </p:cNvPr>
              <p:cNvSpPr>
                <a:spLocks/>
              </p:cNvSpPr>
              <p:nvPr/>
            </p:nvSpPr>
            <p:spPr bwMode="auto">
              <a:xfrm>
                <a:off x="8917" y="6479"/>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42" name="Picture 282">
                <a:extLst>
                  <a:ext uri="{FF2B5EF4-FFF2-40B4-BE49-F238E27FC236}">
                    <a16:creationId xmlns="" xmlns:a16="http://schemas.microsoft.com/office/drawing/2014/main" id="{E2215C42-ECDD-48B3-87CD-BD0FFCA7A3E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532" y="6787"/>
                <a:ext cx="6" cy="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3" name="Freeform 283">
                <a:extLst>
                  <a:ext uri="{FF2B5EF4-FFF2-40B4-BE49-F238E27FC236}">
                    <a16:creationId xmlns="" xmlns:a16="http://schemas.microsoft.com/office/drawing/2014/main" id="{4DBD225B-AC67-4923-810B-436733143581}"/>
                  </a:ext>
                </a:extLst>
              </p:cNvPr>
              <p:cNvSpPr>
                <a:spLocks/>
              </p:cNvSpPr>
              <p:nvPr/>
            </p:nvSpPr>
            <p:spPr bwMode="auto">
              <a:xfrm>
                <a:off x="9533" y="6793"/>
                <a:ext cx="3" cy="16"/>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4" name="Freeform 284">
                <a:extLst>
                  <a:ext uri="{FF2B5EF4-FFF2-40B4-BE49-F238E27FC236}">
                    <a16:creationId xmlns="" xmlns:a16="http://schemas.microsoft.com/office/drawing/2014/main" id="{DE641850-A84C-4501-89BE-0C8482DA378D}"/>
                  </a:ext>
                </a:extLst>
              </p:cNvPr>
              <p:cNvSpPr>
                <a:spLocks/>
              </p:cNvSpPr>
              <p:nvPr/>
            </p:nvSpPr>
            <p:spPr bwMode="auto">
              <a:xfrm>
                <a:off x="9513" y="6735"/>
                <a:ext cx="23" cy="64"/>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5" name="Freeform 285">
                <a:extLst>
                  <a:ext uri="{FF2B5EF4-FFF2-40B4-BE49-F238E27FC236}">
                    <a16:creationId xmlns="" xmlns:a16="http://schemas.microsoft.com/office/drawing/2014/main" id="{80CB6108-6B3E-4F96-BFA6-BDDFB5227855}"/>
                  </a:ext>
                </a:extLst>
              </p:cNvPr>
              <p:cNvSpPr>
                <a:spLocks/>
              </p:cNvSpPr>
              <p:nvPr/>
            </p:nvSpPr>
            <p:spPr bwMode="auto">
              <a:xfrm>
                <a:off x="9513" y="6728"/>
                <a:ext cx="21" cy="42"/>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6" name="Freeform 286">
                <a:extLst>
                  <a:ext uri="{FF2B5EF4-FFF2-40B4-BE49-F238E27FC236}">
                    <a16:creationId xmlns="" xmlns:a16="http://schemas.microsoft.com/office/drawing/2014/main" id="{FE7FB4DC-6D9E-4604-B5B1-A430557FD170}"/>
                  </a:ext>
                </a:extLst>
              </p:cNvPr>
              <p:cNvSpPr>
                <a:spLocks/>
              </p:cNvSpPr>
              <p:nvPr/>
            </p:nvSpPr>
            <p:spPr bwMode="auto">
              <a:xfrm>
                <a:off x="9512" y="6724"/>
                <a:ext cx="4" cy="6"/>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47" name="Picture 289">
                <a:extLst>
                  <a:ext uri="{FF2B5EF4-FFF2-40B4-BE49-F238E27FC236}">
                    <a16:creationId xmlns="" xmlns:a16="http://schemas.microsoft.com/office/drawing/2014/main" id="{47DF6AF8-827A-4493-BBFD-C847E8F1A414}"/>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9526" y="7041"/>
                <a:ext cx="21"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 name="Freeform 291">
                <a:extLst>
                  <a:ext uri="{FF2B5EF4-FFF2-40B4-BE49-F238E27FC236}">
                    <a16:creationId xmlns="" xmlns:a16="http://schemas.microsoft.com/office/drawing/2014/main" id="{5D30D6B4-BC5E-4ECB-A487-269EBB09E81D}"/>
                  </a:ext>
                </a:extLst>
              </p:cNvPr>
              <p:cNvSpPr>
                <a:spLocks/>
              </p:cNvSpPr>
              <p:nvPr/>
            </p:nvSpPr>
            <p:spPr bwMode="auto">
              <a:xfrm>
                <a:off x="9555" y="8309"/>
                <a:ext cx="26" cy="21"/>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49" name="Picture 292">
                <a:extLst>
                  <a:ext uri="{FF2B5EF4-FFF2-40B4-BE49-F238E27FC236}">
                    <a16:creationId xmlns="" xmlns:a16="http://schemas.microsoft.com/office/drawing/2014/main" id="{B5ADF059-858D-4FE0-81E9-4F7F671FBA3F}"/>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542" y="7407"/>
                <a:ext cx="10"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0" name="Freeform 293">
                <a:extLst>
                  <a:ext uri="{FF2B5EF4-FFF2-40B4-BE49-F238E27FC236}">
                    <a16:creationId xmlns="" xmlns:a16="http://schemas.microsoft.com/office/drawing/2014/main" id="{F170A2BB-83C2-4777-8CB5-BFE83BE93D10}"/>
                  </a:ext>
                </a:extLst>
              </p:cNvPr>
              <p:cNvSpPr>
                <a:spLocks/>
              </p:cNvSpPr>
              <p:nvPr/>
            </p:nvSpPr>
            <p:spPr bwMode="auto">
              <a:xfrm>
                <a:off x="9435" y="6838"/>
                <a:ext cx="181" cy="150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1" name="Freeform 294">
                <a:extLst>
                  <a:ext uri="{FF2B5EF4-FFF2-40B4-BE49-F238E27FC236}">
                    <a16:creationId xmlns="" xmlns:a16="http://schemas.microsoft.com/office/drawing/2014/main" id="{A35960B7-50BD-475F-993E-692B5FD3F230}"/>
                  </a:ext>
                </a:extLst>
              </p:cNvPr>
              <p:cNvSpPr>
                <a:spLocks noEditPoints="1"/>
              </p:cNvSpPr>
              <p:nvPr/>
            </p:nvSpPr>
            <p:spPr bwMode="auto">
              <a:xfrm>
                <a:off x="9293" y="7767"/>
                <a:ext cx="67" cy="492"/>
              </a:xfrm>
              <a:custGeom>
                <a:avLst/>
                <a:gdLst>
                  <a:gd name="T0" fmla="*/ 32 w 50"/>
                  <a:gd name="T1" fmla="*/ 301 h 367"/>
                  <a:gd name="T2" fmla="*/ 39 w 50"/>
                  <a:gd name="T3" fmla="*/ 327 h 367"/>
                  <a:gd name="T4" fmla="*/ 49 w 50"/>
                  <a:gd name="T5" fmla="*/ 366 h 367"/>
                  <a:gd name="T6" fmla="*/ 50 w 50"/>
                  <a:gd name="T7" fmla="*/ 367 h 367"/>
                  <a:gd name="T8" fmla="*/ 32 w 50"/>
                  <a:gd name="T9" fmla="*/ 301 h 367"/>
                  <a:gd name="T10" fmla="*/ 0 w 50"/>
                  <a:gd name="T11" fmla="*/ 0 h 367"/>
                  <a:gd name="T12" fmla="*/ 5 w 50"/>
                  <a:gd name="T13" fmla="*/ 14 h 367"/>
                  <a:gd name="T14" fmla="*/ 5 w 50"/>
                  <a:gd name="T15" fmla="*/ 15 h 367"/>
                  <a:gd name="T16" fmla="*/ 5 w 50"/>
                  <a:gd name="T17" fmla="*/ 15 h 367"/>
                  <a:gd name="T18" fmla="*/ 5 w 50"/>
                  <a:gd name="T19" fmla="*/ 16 h 367"/>
                  <a:gd name="T20" fmla="*/ 5 w 50"/>
                  <a:gd name="T21" fmla="*/ 15 h 367"/>
                  <a:gd name="T22" fmla="*/ 0 w 50"/>
                  <a:gd name="T23"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67">
                    <a:moveTo>
                      <a:pt x="32" y="301"/>
                    </a:moveTo>
                    <a:cubicBezTo>
                      <a:pt x="35" y="310"/>
                      <a:pt x="37" y="319"/>
                      <a:pt x="39" y="327"/>
                    </a:cubicBezTo>
                    <a:cubicBezTo>
                      <a:pt x="43" y="344"/>
                      <a:pt x="47" y="359"/>
                      <a:pt x="49" y="366"/>
                    </a:cubicBezTo>
                    <a:cubicBezTo>
                      <a:pt x="50" y="366"/>
                      <a:pt x="50" y="367"/>
                      <a:pt x="50" y="367"/>
                    </a:cubicBezTo>
                    <a:cubicBezTo>
                      <a:pt x="47" y="356"/>
                      <a:pt x="39" y="330"/>
                      <a:pt x="32" y="301"/>
                    </a:cubicBezTo>
                    <a:moveTo>
                      <a:pt x="0" y="0"/>
                    </a:moveTo>
                    <a:cubicBezTo>
                      <a:pt x="2" y="6"/>
                      <a:pt x="3" y="11"/>
                      <a:pt x="5" y="14"/>
                    </a:cubicBezTo>
                    <a:cubicBezTo>
                      <a:pt x="5" y="15"/>
                      <a:pt x="5" y="15"/>
                      <a:pt x="5" y="15"/>
                    </a:cubicBezTo>
                    <a:cubicBezTo>
                      <a:pt x="5" y="15"/>
                      <a:pt x="5" y="15"/>
                      <a:pt x="5" y="15"/>
                    </a:cubicBezTo>
                    <a:cubicBezTo>
                      <a:pt x="5" y="15"/>
                      <a:pt x="5" y="16"/>
                      <a:pt x="5" y="16"/>
                    </a:cubicBezTo>
                    <a:cubicBezTo>
                      <a:pt x="5" y="15"/>
                      <a:pt x="5" y="15"/>
                      <a:pt x="5" y="15"/>
                    </a:cubicBezTo>
                    <a:cubicBezTo>
                      <a:pt x="5" y="15"/>
                      <a:pt x="3" y="9"/>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52" name="Picture 296">
                <a:extLst>
                  <a:ext uri="{FF2B5EF4-FFF2-40B4-BE49-F238E27FC236}">
                    <a16:creationId xmlns="" xmlns:a16="http://schemas.microsoft.com/office/drawing/2014/main" id="{44613C51-DAAE-4A68-B1B9-87B24D03B4BA}"/>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240" y="7278"/>
                <a:ext cx="13"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 name="Freeform 297">
                <a:extLst>
                  <a:ext uri="{FF2B5EF4-FFF2-40B4-BE49-F238E27FC236}">
                    <a16:creationId xmlns="" xmlns:a16="http://schemas.microsoft.com/office/drawing/2014/main" id="{DF0DCE40-0693-4F6C-B645-2E97C3B705DC}"/>
                  </a:ext>
                </a:extLst>
              </p:cNvPr>
              <p:cNvSpPr>
                <a:spLocks/>
              </p:cNvSpPr>
              <p:nvPr/>
            </p:nvSpPr>
            <p:spPr bwMode="auto">
              <a:xfrm>
                <a:off x="9359" y="8258"/>
                <a:ext cx="4" cy="13"/>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54" name="Picture 298">
                <a:extLst>
                  <a:ext uri="{FF2B5EF4-FFF2-40B4-BE49-F238E27FC236}">
                    <a16:creationId xmlns="" xmlns:a16="http://schemas.microsoft.com/office/drawing/2014/main" id="{B43BC7C8-FC5F-401B-BC1D-1850085D0ED7}"/>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168" y="8297"/>
                <a:ext cx="9"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5" name="Freeform 299">
                <a:extLst>
                  <a:ext uri="{FF2B5EF4-FFF2-40B4-BE49-F238E27FC236}">
                    <a16:creationId xmlns="" xmlns:a16="http://schemas.microsoft.com/office/drawing/2014/main" id="{E5559402-7B40-4706-B8E1-CA1F0C969B50}"/>
                  </a:ext>
                </a:extLst>
              </p:cNvPr>
              <p:cNvSpPr>
                <a:spLocks/>
              </p:cNvSpPr>
              <p:nvPr/>
            </p:nvSpPr>
            <p:spPr bwMode="auto">
              <a:xfrm>
                <a:off x="9176" y="8271"/>
                <a:ext cx="185" cy="3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56" name="Picture 300">
                <a:extLst>
                  <a:ext uri="{FF2B5EF4-FFF2-40B4-BE49-F238E27FC236}">
                    <a16:creationId xmlns="" xmlns:a16="http://schemas.microsoft.com/office/drawing/2014/main" id="{421F5545-6497-4F34-A535-B6766F114E20}"/>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9240" y="7369"/>
                <a:ext cx="13"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7" name="Freeform 302">
                <a:extLst>
                  <a:ext uri="{FF2B5EF4-FFF2-40B4-BE49-F238E27FC236}">
                    <a16:creationId xmlns="" xmlns:a16="http://schemas.microsoft.com/office/drawing/2014/main" id="{AF14A889-7039-4D04-B641-DE224906F360}"/>
                  </a:ext>
                </a:extLst>
              </p:cNvPr>
              <p:cNvSpPr>
                <a:spLocks/>
              </p:cNvSpPr>
              <p:nvPr/>
            </p:nvSpPr>
            <p:spPr bwMode="auto">
              <a:xfrm>
                <a:off x="9173" y="7093"/>
                <a:ext cx="188" cy="1216"/>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28 w 140"/>
                  <a:gd name="T29" fmla="*/ 830 h 907"/>
                  <a:gd name="T30" fmla="*/ 104 w 140"/>
                  <a:gd name="T31" fmla="*/ 701 h 907"/>
                  <a:gd name="T32" fmla="*/ 106 w 140"/>
                  <a:gd name="T33" fmla="*/ 679 h 907"/>
                  <a:gd name="T34" fmla="*/ 110 w 140"/>
                  <a:gd name="T35" fmla="*/ 649 h 907"/>
                  <a:gd name="T36" fmla="*/ 94 w 140"/>
                  <a:gd name="T37" fmla="*/ 518 h 907"/>
                  <a:gd name="T38" fmla="*/ 94 w 140"/>
                  <a:gd name="T39" fmla="*/ 518 h 907"/>
                  <a:gd name="T40" fmla="*/ 94 w 140"/>
                  <a:gd name="T41" fmla="*/ 517 h 907"/>
                  <a:gd name="T42" fmla="*/ 54 w 140"/>
                  <a:gd name="T43" fmla="*/ 330 h 907"/>
                  <a:gd name="T44" fmla="*/ 54 w 140"/>
                  <a:gd name="T45" fmla="*/ 314 h 907"/>
                  <a:gd name="T46" fmla="*/ 55 w 140"/>
                  <a:gd name="T47" fmla="*/ 288 h 907"/>
                  <a:gd name="T48" fmla="*/ 57 w 140"/>
                  <a:gd name="T49" fmla="*/ 208 h 907"/>
                  <a:gd name="T50" fmla="*/ 56 w 140"/>
                  <a:gd name="T51" fmla="*/ 139 h 907"/>
                  <a:gd name="T52" fmla="*/ 35 w 140"/>
                  <a:gd name="T53"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6" y="862"/>
                      <a:pt x="132" y="847"/>
                      <a:pt x="128" y="830"/>
                    </a:cubicBezTo>
                    <a:cubicBezTo>
                      <a:pt x="117" y="791"/>
                      <a:pt x="105" y="735"/>
                      <a:pt x="104" y="701"/>
                    </a:cubicBezTo>
                    <a:cubicBezTo>
                      <a:pt x="104" y="692"/>
                      <a:pt x="104" y="685"/>
                      <a:pt x="106" y="679"/>
                    </a:cubicBezTo>
                    <a:cubicBezTo>
                      <a:pt x="109" y="672"/>
                      <a:pt x="110" y="661"/>
                      <a:pt x="110" y="649"/>
                    </a:cubicBezTo>
                    <a:cubicBezTo>
                      <a:pt x="111" y="599"/>
                      <a:pt x="94" y="519"/>
                      <a:pt x="94" y="518"/>
                    </a:cubicBezTo>
                    <a:cubicBezTo>
                      <a:pt x="94" y="518"/>
                      <a:pt x="94" y="518"/>
                      <a:pt x="94" y="518"/>
                    </a:cubicBezTo>
                    <a:cubicBezTo>
                      <a:pt x="94" y="518"/>
                      <a:pt x="94" y="518"/>
                      <a:pt x="94" y="517"/>
                    </a:cubicBezTo>
                    <a:cubicBezTo>
                      <a:pt x="92" y="514"/>
                      <a:pt x="59" y="418"/>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8" name="Freeform 303">
                <a:extLst>
                  <a:ext uri="{FF2B5EF4-FFF2-40B4-BE49-F238E27FC236}">
                    <a16:creationId xmlns="" xmlns:a16="http://schemas.microsoft.com/office/drawing/2014/main" id="{E26E6CF7-77A3-4560-8D69-D76E684AD43B}"/>
                  </a:ext>
                </a:extLst>
              </p:cNvPr>
              <p:cNvSpPr>
                <a:spLocks/>
              </p:cNvSpPr>
              <p:nvPr/>
            </p:nvSpPr>
            <p:spPr bwMode="auto">
              <a:xfrm>
                <a:off x="9167" y="5381"/>
                <a:ext cx="597" cy="1391"/>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59" name="Picture 305">
                <a:extLst>
                  <a:ext uri="{FF2B5EF4-FFF2-40B4-BE49-F238E27FC236}">
                    <a16:creationId xmlns="" xmlns:a16="http://schemas.microsoft.com/office/drawing/2014/main" id="{EC32F7B5-AE08-44C6-88A0-EEDF5976A4DE}"/>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338" y="5385"/>
                <a:ext cx="7"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0" name="Freeform 306">
                <a:extLst>
                  <a:ext uri="{FF2B5EF4-FFF2-40B4-BE49-F238E27FC236}">
                    <a16:creationId xmlns="" xmlns:a16="http://schemas.microsoft.com/office/drawing/2014/main" id="{FC65E463-DDDA-4D36-9CED-94FB158EF315}"/>
                  </a:ext>
                </a:extLst>
              </p:cNvPr>
              <p:cNvSpPr>
                <a:spLocks/>
              </p:cNvSpPr>
              <p:nvPr/>
            </p:nvSpPr>
            <p:spPr bwMode="auto">
              <a:xfrm>
                <a:off x="9250" y="5492"/>
                <a:ext cx="56" cy="16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1" name="Freeform 307">
                <a:extLst>
                  <a:ext uri="{FF2B5EF4-FFF2-40B4-BE49-F238E27FC236}">
                    <a16:creationId xmlns="" xmlns:a16="http://schemas.microsoft.com/office/drawing/2014/main" id="{869392B7-D066-4D96-B2E7-36069949C3FD}"/>
                  </a:ext>
                </a:extLst>
              </p:cNvPr>
              <p:cNvSpPr>
                <a:spLocks/>
              </p:cNvSpPr>
              <p:nvPr/>
            </p:nvSpPr>
            <p:spPr bwMode="auto">
              <a:xfrm>
                <a:off x="9306" y="5481"/>
                <a:ext cx="3" cy="11"/>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2" name="Freeform 308">
                <a:extLst>
                  <a:ext uri="{FF2B5EF4-FFF2-40B4-BE49-F238E27FC236}">
                    <a16:creationId xmlns="" xmlns:a16="http://schemas.microsoft.com/office/drawing/2014/main" id="{7D112792-37DC-4045-B0F6-E8986772EAB3}"/>
                  </a:ext>
                </a:extLst>
              </p:cNvPr>
              <p:cNvSpPr>
                <a:spLocks/>
              </p:cNvSpPr>
              <p:nvPr/>
            </p:nvSpPr>
            <p:spPr bwMode="auto">
              <a:xfrm>
                <a:off x="9309" y="5390"/>
                <a:ext cx="33" cy="91"/>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3" name="Freeform 309">
                <a:extLst>
                  <a:ext uri="{FF2B5EF4-FFF2-40B4-BE49-F238E27FC236}">
                    <a16:creationId xmlns="" xmlns:a16="http://schemas.microsoft.com/office/drawing/2014/main" id="{8077B243-011D-421E-9F0D-81A200B1BB72}"/>
                  </a:ext>
                </a:extLst>
              </p:cNvPr>
              <p:cNvSpPr>
                <a:spLocks/>
              </p:cNvSpPr>
              <p:nvPr/>
            </p:nvSpPr>
            <p:spPr bwMode="auto">
              <a:xfrm>
                <a:off x="9173" y="5381"/>
                <a:ext cx="231" cy="646"/>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4" name="Freeform 310">
                <a:extLst>
                  <a:ext uri="{FF2B5EF4-FFF2-40B4-BE49-F238E27FC236}">
                    <a16:creationId xmlns="" xmlns:a16="http://schemas.microsoft.com/office/drawing/2014/main" id="{AAE4A693-ABAE-4A2C-85F8-B1E4EB81A0C0}"/>
                  </a:ext>
                </a:extLst>
              </p:cNvPr>
              <p:cNvSpPr>
                <a:spLocks/>
              </p:cNvSpPr>
              <p:nvPr/>
            </p:nvSpPr>
            <p:spPr bwMode="auto">
              <a:xfrm>
                <a:off x="9424" y="6327"/>
                <a:ext cx="106" cy="106"/>
              </a:xfrm>
              <a:custGeom>
                <a:avLst/>
                <a:gdLst>
                  <a:gd name="T0" fmla="*/ 106 w 106"/>
                  <a:gd name="T1" fmla="*/ 0 h 106"/>
                  <a:gd name="T2" fmla="*/ 0 w 106"/>
                  <a:gd name="T3" fmla="*/ 29 h 106"/>
                  <a:gd name="T4" fmla="*/ 22 w 106"/>
                  <a:gd name="T5" fmla="*/ 106 h 106"/>
                  <a:gd name="T6" fmla="*/ 74 w 106"/>
                  <a:gd name="T7" fmla="*/ 94 h 106"/>
                  <a:gd name="T8" fmla="*/ 106 w 106"/>
                  <a:gd name="T9" fmla="*/ 0 h 106"/>
                </a:gdLst>
                <a:ahLst/>
                <a:cxnLst>
                  <a:cxn ang="0">
                    <a:pos x="T0" y="T1"/>
                  </a:cxn>
                  <a:cxn ang="0">
                    <a:pos x="T2" y="T3"/>
                  </a:cxn>
                  <a:cxn ang="0">
                    <a:pos x="T4" y="T5"/>
                  </a:cxn>
                  <a:cxn ang="0">
                    <a:pos x="T6" y="T7"/>
                  </a:cxn>
                  <a:cxn ang="0">
                    <a:pos x="T8" y="T9"/>
                  </a:cxn>
                </a:cxnLst>
                <a:rect l="0" t="0" r="r" b="b"/>
                <a:pathLst>
                  <a:path w="106" h="106">
                    <a:moveTo>
                      <a:pt x="106" y="0"/>
                    </a:moveTo>
                    <a:lnTo>
                      <a:pt x="0" y="29"/>
                    </a:lnTo>
                    <a:lnTo>
                      <a:pt x="22" y="106"/>
                    </a:lnTo>
                    <a:lnTo>
                      <a:pt x="74" y="94"/>
                    </a:lnTo>
                    <a:lnTo>
                      <a:pt x="106" y="0"/>
                    </a:lnTo>
                    <a:close/>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5" name="Freeform 311">
                <a:extLst>
                  <a:ext uri="{FF2B5EF4-FFF2-40B4-BE49-F238E27FC236}">
                    <a16:creationId xmlns="" xmlns:a16="http://schemas.microsoft.com/office/drawing/2014/main" id="{6FE77F10-2FDE-4422-963C-AE4F332832F6}"/>
                  </a:ext>
                </a:extLst>
              </p:cNvPr>
              <p:cNvSpPr>
                <a:spLocks/>
              </p:cNvSpPr>
              <p:nvPr/>
            </p:nvSpPr>
            <p:spPr bwMode="auto">
              <a:xfrm>
                <a:off x="9424" y="6327"/>
                <a:ext cx="106" cy="106"/>
              </a:xfrm>
              <a:custGeom>
                <a:avLst/>
                <a:gdLst>
                  <a:gd name="T0" fmla="*/ 106 w 106"/>
                  <a:gd name="T1" fmla="*/ 0 h 106"/>
                  <a:gd name="T2" fmla="*/ 0 w 106"/>
                  <a:gd name="T3" fmla="*/ 29 h 106"/>
                  <a:gd name="T4" fmla="*/ 22 w 106"/>
                  <a:gd name="T5" fmla="*/ 106 h 106"/>
                  <a:gd name="T6" fmla="*/ 74 w 106"/>
                  <a:gd name="T7" fmla="*/ 94 h 106"/>
                  <a:gd name="T8" fmla="*/ 106 w 106"/>
                  <a:gd name="T9" fmla="*/ 0 h 106"/>
                </a:gdLst>
                <a:ahLst/>
                <a:cxnLst>
                  <a:cxn ang="0">
                    <a:pos x="T0" y="T1"/>
                  </a:cxn>
                  <a:cxn ang="0">
                    <a:pos x="T2" y="T3"/>
                  </a:cxn>
                  <a:cxn ang="0">
                    <a:pos x="T4" y="T5"/>
                  </a:cxn>
                  <a:cxn ang="0">
                    <a:pos x="T6" y="T7"/>
                  </a:cxn>
                  <a:cxn ang="0">
                    <a:pos x="T8" y="T9"/>
                  </a:cxn>
                </a:cxnLst>
                <a:rect l="0" t="0" r="r" b="b"/>
                <a:pathLst>
                  <a:path w="106" h="106">
                    <a:moveTo>
                      <a:pt x="106" y="0"/>
                    </a:moveTo>
                    <a:lnTo>
                      <a:pt x="0" y="29"/>
                    </a:lnTo>
                    <a:lnTo>
                      <a:pt x="22" y="106"/>
                    </a:lnTo>
                    <a:lnTo>
                      <a:pt x="74" y="94"/>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6" name="Freeform 312">
                <a:extLst>
                  <a:ext uri="{FF2B5EF4-FFF2-40B4-BE49-F238E27FC236}">
                    <a16:creationId xmlns="" xmlns:a16="http://schemas.microsoft.com/office/drawing/2014/main" id="{A71D52AA-D45D-4E11-B152-093309B96083}"/>
                  </a:ext>
                </a:extLst>
              </p:cNvPr>
              <p:cNvSpPr>
                <a:spLocks/>
              </p:cNvSpPr>
              <p:nvPr/>
            </p:nvSpPr>
            <p:spPr bwMode="auto">
              <a:xfrm>
                <a:off x="9447" y="5554"/>
                <a:ext cx="148" cy="773"/>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7" name="Freeform 313">
                <a:extLst>
                  <a:ext uri="{FF2B5EF4-FFF2-40B4-BE49-F238E27FC236}">
                    <a16:creationId xmlns="" xmlns:a16="http://schemas.microsoft.com/office/drawing/2014/main" id="{DD566FA3-3596-4296-8354-52DF8E227468}"/>
                  </a:ext>
                </a:extLst>
              </p:cNvPr>
              <p:cNvSpPr>
                <a:spLocks/>
              </p:cNvSpPr>
              <p:nvPr/>
            </p:nvSpPr>
            <p:spPr bwMode="auto">
              <a:xfrm>
                <a:off x="9423" y="6606"/>
                <a:ext cx="23" cy="3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8" name="Freeform 314">
                <a:extLst>
                  <a:ext uri="{FF2B5EF4-FFF2-40B4-BE49-F238E27FC236}">
                    <a16:creationId xmlns="" xmlns:a16="http://schemas.microsoft.com/office/drawing/2014/main" id="{F98AA7F2-A8BC-4005-BE36-0FCD664610A9}"/>
                  </a:ext>
                </a:extLst>
              </p:cNvPr>
              <p:cNvSpPr>
                <a:spLocks/>
              </p:cNvSpPr>
              <p:nvPr/>
            </p:nvSpPr>
            <p:spPr bwMode="auto">
              <a:xfrm>
                <a:off x="9431" y="6600"/>
                <a:ext cx="7" cy="13"/>
              </a:xfrm>
              <a:custGeom>
                <a:avLst/>
                <a:gdLst>
                  <a:gd name="T0" fmla="*/ 1 w 7"/>
                  <a:gd name="T1" fmla="*/ 0 h 13"/>
                  <a:gd name="T2" fmla="*/ 0 w 7"/>
                  <a:gd name="T3" fmla="*/ 6 h 13"/>
                  <a:gd name="T4" fmla="*/ 4 w 7"/>
                  <a:gd name="T5" fmla="*/ 13 h 13"/>
                  <a:gd name="T6" fmla="*/ 7 w 7"/>
                  <a:gd name="T7" fmla="*/ 6 h 13"/>
                  <a:gd name="T8" fmla="*/ 1 w 7"/>
                  <a:gd name="T9" fmla="*/ 0 h 13"/>
                </a:gdLst>
                <a:ahLst/>
                <a:cxnLst>
                  <a:cxn ang="0">
                    <a:pos x="T0" y="T1"/>
                  </a:cxn>
                  <a:cxn ang="0">
                    <a:pos x="T2" y="T3"/>
                  </a:cxn>
                  <a:cxn ang="0">
                    <a:pos x="T4" y="T5"/>
                  </a:cxn>
                  <a:cxn ang="0">
                    <a:pos x="T6" y="T7"/>
                  </a:cxn>
                  <a:cxn ang="0">
                    <a:pos x="T8" y="T9"/>
                  </a:cxn>
                </a:cxnLst>
                <a:rect l="0" t="0" r="r" b="b"/>
                <a:pathLst>
                  <a:path w="7" h="13">
                    <a:moveTo>
                      <a:pt x="1" y="0"/>
                    </a:moveTo>
                    <a:lnTo>
                      <a:pt x="0" y="6"/>
                    </a:lnTo>
                    <a:lnTo>
                      <a:pt x="4" y="13"/>
                    </a:lnTo>
                    <a:lnTo>
                      <a:pt x="7" y="6"/>
                    </a:lnTo>
                    <a:lnTo>
                      <a:pt x="1" y="0"/>
                    </a:lnTo>
                    <a:close/>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9" name="Freeform 315">
                <a:extLst>
                  <a:ext uri="{FF2B5EF4-FFF2-40B4-BE49-F238E27FC236}">
                    <a16:creationId xmlns="" xmlns:a16="http://schemas.microsoft.com/office/drawing/2014/main" id="{44C4A009-45F7-4574-9172-DD5466BC7E16}"/>
                  </a:ext>
                </a:extLst>
              </p:cNvPr>
              <p:cNvSpPr>
                <a:spLocks/>
              </p:cNvSpPr>
              <p:nvPr/>
            </p:nvSpPr>
            <p:spPr bwMode="auto">
              <a:xfrm>
                <a:off x="9431" y="6600"/>
                <a:ext cx="7" cy="13"/>
              </a:xfrm>
              <a:custGeom>
                <a:avLst/>
                <a:gdLst>
                  <a:gd name="T0" fmla="*/ 1 w 7"/>
                  <a:gd name="T1" fmla="*/ 0 h 13"/>
                  <a:gd name="T2" fmla="*/ 0 w 7"/>
                  <a:gd name="T3" fmla="*/ 6 h 13"/>
                  <a:gd name="T4" fmla="*/ 4 w 7"/>
                  <a:gd name="T5" fmla="*/ 13 h 13"/>
                  <a:gd name="T6" fmla="*/ 7 w 7"/>
                  <a:gd name="T7" fmla="*/ 6 h 13"/>
                  <a:gd name="T8" fmla="*/ 1 w 7"/>
                  <a:gd name="T9" fmla="*/ 0 h 13"/>
                </a:gdLst>
                <a:ahLst/>
                <a:cxnLst>
                  <a:cxn ang="0">
                    <a:pos x="T0" y="T1"/>
                  </a:cxn>
                  <a:cxn ang="0">
                    <a:pos x="T2" y="T3"/>
                  </a:cxn>
                  <a:cxn ang="0">
                    <a:pos x="T4" y="T5"/>
                  </a:cxn>
                  <a:cxn ang="0">
                    <a:pos x="T6" y="T7"/>
                  </a:cxn>
                  <a:cxn ang="0">
                    <a:pos x="T8" y="T9"/>
                  </a:cxn>
                </a:cxnLst>
                <a:rect l="0" t="0" r="r" b="b"/>
                <a:pathLst>
                  <a:path w="7" h="13">
                    <a:moveTo>
                      <a:pt x="1" y="0"/>
                    </a:moveTo>
                    <a:lnTo>
                      <a:pt x="0" y="6"/>
                    </a:lnTo>
                    <a:lnTo>
                      <a:pt x="4" y="13"/>
                    </a:lnTo>
                    <a:lnTo>
                      <a:pt x="7" y="6"/>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0" name="Freeform 316">
                <a:extLst>
                  <a:ext uri="{FF2B5EF4-FFF2-40B4-BE49-F238E27FC236}">
                    <a16:creationId xmlns="" xmlns:a16="http://schemas.microsoft.com/office/drawing/2014/main" id="{62A759D7-DD8A-432B-A1A5-8E7231DB4299}"/>
                  </a:ext>
                </a:extLst>
              </p:cNvPr>
              <p:cNvSpPr>
                <a:spLocks/>
              </p:cNvSpPr>
              <p:nvPr/>
            </p:nvSpPr>
            <p:spPr bwMode="auto">
              <a:xfrm>
                <a:off x="9442" y="6641"/>
                <a:ext cx="47" cy="47"/>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1" name="Freeform 317">
                <a:extLst>
                  <a:ext uri="{FF2B5EF4-FFF2-40B4-BE49-F238E27FC236}">
                    <a16:creationId xmlns="" xmlns:a16="http://schemas.microsoft.com/office/drawing/2014/main" id="{32CEC2B3-59D8-46D2-8B4A-1868D6FF5D2D}"/>
                  </a:ext>
                </a:extLst>
              </p:cNvPr>
              <p:cNvSpPr>
                <a:spLocks noEditPoints="1"/>
              </p:cNvSpPr>
              <p:nvPr/>
            </p:nvSpPr>
            <p:spPr bwMode="auto">
              <a:xfrm>
                <a:off x="9432" y="6419"/>
                <a:ext cx="143" cy="324"/>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2" name="Freeform 318">
                <a:extLst>
                  <a:ext uri="{FF2B5EF4-FFF2-40B4-BE49-F238E27FC236}">
                    <a16:creationId xmlns="" xmlns:a16="http://schemas.microsoft.com/office/drawing/2014/main" id="{2FCCD15B-5FB0-4769-9836-CC4173A0CB8A}"/>
                  </a:ext>
                </a:extLst>
              </p:cNvPr>
              <p:cNvSpPr>
                <a:spLocks/>
              </p:cNvSpPr>
              <p:nvPr/>
            </p:nvSpPr>
            <p:spPr bwMode="auto">
              <a:xfrm>
                <a:off x="9498" y="6326"/>
                <a:ext cx="40" cy="95"/>
              </a:xfrm>
              <a:custGeom>
                <a:avLst/>
                <a:gdLst>
                  <a:gd name="T0" fmla="*/ 40 w 40"/>
                  <a:gd name="T1" fmla="*/ 0 h 95"/>
                  <a:gd name="T2" fmla="*/ 32 w 40"/>
                  <a:gd name="T3" fmla="*/ 1 h 95"/>
                  <a:gd name="T4" fmla="*/ 0 w 40"/>
                  <a:gd name="T5" fmla="*/ 95 h 95"/>
                  <a:gd name="T6" fmla="*/ 7 w 40"/>
                  <a:gd name="T7" fmla="*/ 93 h 95"/>
                  <a:gd name="T8" fmla="*/ 40 w 40"/>
                  <a:gd name="T9" fmla="*/ 0 h 95"/>
                </a:gdLst>
                <a:ahLst/>
                <a:cxnLst>
                  <a:cxn ang="0">
                    <a:pos x="T0" y="T1"/>
                  </a:cxn>
                  <a:cxn ang="0">
                    <a:pos x="T2" y="T3"/>
                  </a:cxn>
                  <a:cxn ang="0">
                    <a:pos x="T4" y="T5"/>
                  </a:cxn>
                  <a:cxn ang="0">
                    <a:pos x="T6" y="T7"/>
                  </a:cxn>
                  <a:cxn ang="0">
                    <a:pos x="T8" y="T9"/>
                  </a:cxn>
                </a:cxnLst>
                <a:rect l="0" t="0" r="r" b="b"/>
                <a:pathLst>
                  <a:path w="40" h="95">
                    <a:moveTo>
                      <a:pt x="40" y="0"/>
                    </a:moveTo>
                    <a:lnTo>
                      <a:pt x="32" y="1"/>
                    </a:lnTo>
                    <a:lnTo>
                      <a:pt x="0" y="95"/>
                    </a:lnTo>
                    <a:lnTo>
                      <a:pt x="7" y="93"/>
                    </a:lnTo>
                    <a:lnTo>
                      <a:pt x="40" y="0"/>
                    </a:lnTo>
                    <a:close/>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3" name="Freeform 319">
                <a:extLst>
                  <a:ext uri="{FF2B5EF4-FFF2-40B4-BE49-F238E27FC236}">
                    <a16:creationId xmlns="" xmlns:a16="http://schemas.microsoft.com/office/drawing/2014/main" id="{CE8A8180-DE89-4C86-868B-13A85E7524BA}"/>
                  </a:ext>
                </a:extLst>
              </p:cNvPr>
              <p:cNvSpPr>
                <a:spLocks/>
              </p:cNvSpPr>
              <p:nvPr/>
            </p:nvSpPr>
            <p:spPr bwMode="auto">
              <a:xfrm>
                <a:off x="9498" y="6326"/>
                <a:ext cx="40" cy="95"/>
              </a:xfrm>
              <a:custGeom>
                <a:avLst/>
                <a:gdLst>
                  <a:gd name="T0" fmla="*/ 40 w 40"/>
                  <a:gd name="T1" fmla="*/ 0 h 95"/>
                  <a:gd name="T2" fmla="*/ 32 w 40"/>
                  <a:gd name="T3" fmla="*/ 1 h 95"/>
                  <a:gd name="T4" fmla="*/ 0 w 40"/>
                  <a:gd name="T5" fmla="*/ 95 h 95"/>
                  <a:gd name="T6" fmla="*/ 7 w 40"/>
                  <a:gd name="T7" fmla="*/ 93 h 95"/>
                  <a:gd name="T8" fmla="*/ 40 w 40"/>
                  <a:gd name="T9" fmla="*/ 0 h 95"/>
                </a:gdLst>
                <a:ahLst/>
                <a:cxnLst>
                  <a:cxn ang="0">
                    <a:pos x="T0" y="T1"/>
                  </a:cxn>
                  <a:cxn ang="0">
                    <a:pos x="T2" y="T3"/>
                  </a:cxn>
                  <a:cxn ang="0">
                    <a:pos x="T4" y="T5"/>
                  </a:cxn>
                  <a:cxn ang="0">
                    <a:pos x="T6" y="T7"/>
                  </a:cxn>
                  <a:cxn ang="0">
                    <a:pos x="T8" y="T9"/>
                  </a:cxn>
                </a:cxnLst>
                <a:rect l="0" t="0" r="r" b="b"/>
                <a:pathLst>
                  <a:path w="40" h="95">
                    <a:moveTo>
                      <a:pt x="40" y="0"/>
                    </a:moveTo>
                    <a:lnTo>
                      <a:pt x="32" y="1"/>
                    </a:lnTo>
                    <a:lnTo>
                      <a:pt x="0" y="95"/>
                    </a:lnTo>
                    <a:lnTo>
                      <a:pt x="7" y="93"/>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4" name="Freeform 320">
                <a:extLst>
                  <a:ext uri="{FF2B5EF4-FFF2-40B4-BE49-F238E27FC236}">
                    <a16:creationId xmlns="" xmlns:a16="http://schemas.microsoft.com/office/drawing/2014/main" id="{1EC5BDFD-966F-41FC-8879-47FCB732A98E}"/>
                  </a:ext>
                </a:extLst>
              </p:cNvPr>
              <p:cNvSpPr>
                <a:spLocks/>
              </p:cNvSpPr>
              <p:nvPr/>
            </p:nvSpPr>
            <p:spPr bwMode="auto">
              <a:xfrm>
                <a:off x="9430" y="5508"/>
                <a:ext cx="364" cy="1235"/>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5" name="Freeform 321">
                <a:extLst>
                  <a:ext uri="{FF2B5EF4-FFF2-40B4-BE49-F238E27FC236}">
                    <a16:creationId xmlns="" xmlns:a16="http://schemas.microsoft.com/office/drawing/2014/main" id="{176B4DED-3966-4121-8B83-1D76EFD8874D}"/>
                  </a:ext>
                </a:extLst>
              </p:cNvPr>
              <p:cNvSpPr>
                <a:spLocks/>
              </p:cNvSpPr>
              <p:nvPr/>
            </p:nvSpPr>
            <p:spPr bwMode="auto">
              <a:xfrm>
                <a:off x="9424" y="6633"/>
                <a:ext cx="18" cy="21"/>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6" name="Freeform 322">
                <a:extLst>
                  <a:ext uri="{FF2B5EF4-FFF2-40B4-BE49-F238E27FC236}">
                    <a16:creationId xmlns="" xmlns:a16="http://schemas.microsoft.com/office/drawing/2014/main" id="{79314E6F-9F88-40F6-916E-88C8E680A81D}"/>
                  </a:ext>
                </a:extLst>
              </p:cNvPr>
              <p:cNvSpPr>
                <a:spLocks/>
              </p:cNvSpPr>
              <p:nvPr/>
            </p:nvSpPr>
            <p:spPr bwMode="auto">
              <a:xfrm>
                <a:off x="9435" y="6653"/>
                <a:ext cx="81" cy="137"/>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7" name="Freeform 323">
                <a:extLst>
                  <a:ext uri="{FF2B5EF4-FFF2-40B4-BE49-F238E27FC236}">
                    <a16:creationId xmlns="" xmlns:a16="http://schemas.microsoft.com/office/drawing/2014/main" id="{58001A43-2A64-439E-86B8-BE4205172852}"/>
                  </a:ext>
                </a:extLst>
              </p:cNvPr>
              <p:cNvSpPr>
                <a:spLocks/>
              </p:cNvSpPr>
              <p:nvPr/>
            </p:nvSpPr>
            <p:spPr bwMode="auto">
              <a:xfrm>
                <a:off x="9436" y="6644"/>
                <a:ext cx="57" cy="78"/>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78" name="Picture 324">
                <a:extLst>
                  <a:ext uri="{FF2B5EF4-FFF2-40B4-BE49-F238E27FC236}">
                    <a16:creationId xmlns="" xmlns:a16="http://schemas.microsoft.com/office/drawing/2014/main" id="{75919A99-9EA8-41DB-9761-A49F892D6108}"/>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9532" y="6806"/>
                <a:ext cx="12"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 name="Freeform 325">
                <a:extLst>
                  <a:ext uri="{FF2B5EF4-FFF2-40B4-BE49-F238E27FC236}">
                    <a16:creationId xmlns="" xmlns:a16="http://schemas.microsoft.com/office/drawing/2014/main" id="{8EC4734F-3211-4215-89A1-4B7507B541F8}"/>
                  </a:ext>
                </a:extLst>
              </p:cNvPr>
              <p:cNvSpPr>
                <a:spLocks/>
              </p:cNvSpPr>
              <p:nvPr/>
            </p:nvSpPr>
            <p:spPr bwMode="auto">
              <a:xfrm>
                <a:off x="9509" y="6850"/>
                <a:ext cx="9" cy="7"/>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280" name="Picture 326">
                <a:extLst>
                  <a:ext uri="{FF2B5EF4-FFF2-40B4-BE49-F238E27FC236}">
                    <a16:creationId xmlns="" xmlns:a16="http://schemas.microsoft.com/office/drawing/2014/main" id="{D7FCFC1F-6379-48F5-B459-C72B15AA75F8}"/>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9532" y="6806"/>
                <a:ext cx="9"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 name="Freeform 327">
                <a:extLst>
                  <a:ext uri="{FF2B5EF4-FFF2-40B4-BE49-F238E27FC236}">
                    <a16:creationId xmlns="" xmlns:a16="http://schemas.microsoft.com/office/drawing/2014/main" id="{06C49330-B883-43BF-94E3-92C1FD1A85ED}"/>
                  </a:ext>
                </a:extLst>
              </p:cNvPr>
              <p:cNvSpPr>
                <a:spLocks/>
              </p:cNvSpPr>
              <p:nvPr/>
            </p:nvSpPr>
            <p:spPr bwMode="auto">
              <a:xfrm>
                <a:off x="9518" y="6799"/>
                <a:ext cx="20" cy="58"/>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2" name="Freeform 328">
                <a:extLst>
                  <a:ext uri="{FF2B5EF4-FFF2-40B4-BE49-F238E27FC236}">
                    <a16:creationId xmlns="" xmlns:a16="http://schemas.microsoft.com/office/drawing/2014/main" id="{D2E8BD2E-73EF-487B-B12F-45FDBAE2AC49}"/>
                  </a:ext>
                </a:extLst>
              </p:cNvPr>
              <p:cNvSpPr>
                <a:spLocks/>
              </p:cNvSpPr>
              <p:nvPr/>
            </p:nvSpPr>
            <p:spPr bwMode="auto">
              <a:xfrm>
                <a:off x="9514" y="6758"/>
                <a:ext cx="19" cy="60"/>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3" name="Freeform 329">
                <a:extLst>
                  <a:ext uri="{FF2B5EF4-FFF2-40B4-BE49-F238E27FC236}">
                    <a16:creationId xmlns="" xmlns:a16="http://schemas.microsoft.com/office/drawing/2014/main" id="{A7388758-18BD-4AEA-9ADE-69E9DEB2B002}"/>
                  </a:ext>
                </a:extLst>
              </p:cNvPr>
              <p:cNvSpPr>
                <a:spLocks/>
              </p:cNvSpPr>
              <p:nvPr/>
            </p:nvSpPr>
            <p:spPr bwMode="auto">
              <a:xfrm>
                <a:off x="9431" y="6633"/>
                <a:ext cx="11" cy="11"/>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4" name="Freeform 330">
                <a:extLst>
                  <a:ext uri="{FF2B5EF4-FFF2-40B4-BE49-F238E27FC236}">
                    <a16:creationId xmlns="" xmlns:a16="http://schemas.microsoft.com/office/drawing/2014/main" id="{2E422C61-0A6D-4748-9A0D-4F3856E88F0E}"/>
                  </a:ext>
                </a:extLst>
              </p:cNvPr>
              <p:cNvSpPr>
                <a:spLocks/>
              </p:cNvSpPr>
              <p:nvPr/>
            </p:nvSpPr>
            <p:spPr bwMode="auto">
              <a:xfrm>
                <a:off x="9442" y="664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5" name="Freeform 331">
                <a:extLst>
                  <a:ext uri="{FF2B5EF4-FFF2-40B4-BE49-F238E27FC236}">
                    <a16:creationId xmlns="" xmlns:a16="http://schemas.microsoft.com/office/drawing/2014/main" id="{825E0104-99E3-4BA3-924E-58739D213F12}"/>
                  </a:ext>
                </a:extLst>
              </p:cNvPr>
              <p:cNvSpPr>
                <a:spLocks/>
              </p:cNvSpPr>
              <p:nvPr/>
            </p:nvSpPr>
            <p:spPr bwMode="auto">
              <a:xfrm>
                <a:off x="9399" y="6633"/>
                <a:ext cx="110" cy="224"/>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6" name="Freeform 332">
                <a:extLst>
                  <a:ext uri="{FF2B5EF4-FFF2-40B4-BE49-F238E27FC236}">
                    <a16:creationId xmlns="" xmlns:a16="http://schemas.microsoft.com/office/drawing/2014/main" id="{2058FD2D-3D41-471A-B50F-6AE566C4950A}"/>
                  </a:ext>
                </a:extLst>
              </p:cNvPr>
              <p:cNvSpPr>
                <a:spLocks/>
              </p:cNvSpPr>
              <p:nvPr/>
            </p:nvSpPr>
            <p:spPr bwMode="auto">
              <a:xfrm>
                <a:off x="9414" y="6638"/>
                <a:ext cx="104" cy="219"/>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7" name="Freeform 333">
                <a:extLst>
                  <a:ext uri="{FF2B5EF4-FFF2-40B4-BE49-F238E27FC236}">
                    <a16:creationId xmlns="" xmlns:a16="http://schemas.microsoft.com/office/drawing/2014/main" id="{2940CA9F-5586-4560-B560-DB4615008C33}"/>
                  </a:ext>
                </a:extLst>
              </p:cNvPr>
              <p:cNvSpPr>
                <a:spLocks/>
              </p:cNvSpPr>
              <p:nvPr/>
            </p:nvSpPr>
            <p:spPr bwMode="auto">
              <a:xfrm>
                <a:off x="9428" y="6654"/>
                <a:ext cx="89" cy="172"/>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8" name="Freeform 334">
                <a:extLst>
                  <a:ext uri="{FF2B5EF4-FFF2-40B4-BE49-F238E27FC236}">
                    <a16:creationId xmlns="" xmlns:a16="http://schemas.microsoft.com/office/drawing/2014/main" id="{6A609268-D1A6-42A9-BF7F-5750FE4E5FF8}"/>
                  </a:ext>
                </a:extLst>
              </p:cNvPr>
              <p:cNvSpPr>
                <a:spLocks/>
              </p:cNvSpPr>
              <p:nvPr/>
            </p:nvSpPr>
            <p:spPr bwMode="auto">
              <a:xfrm>
                <a:off x="9517" y="6818"/>
                <a:ext cx="9" cy="32"/>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9" name="Freeform 335">
                <a:extLst>
                  <a:ext uri="{FF2B5EF4-FFF2-40B4-BE49-F238E27FC236}">
                    <a16:creationId xmlns="" xmlns:a16="http://schemas.microsoft.com/office/drawing/2014/main" id="{D7809AE1-1717-47FD-8FE4-A2DACD8D53A3}"/>
                  </a:ext>
                </a:extLst>
              </p:cNvPr>
              <p:cNvSpPr>
                <a:spLocks/>
              </p:cNvSpPr>
              <p:nvPr/>
            </p:nvSpPr>
            <p:spPr bwMode="auto">
              <a:xfrm>
                <a:off x="9516" y="6790"/>
                <a:ext cx="9" cy="37"/>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106" name="Freeform 337">
              <a:extLst>
                <a:ext uri="{FF2B5EF4-FFF2-40B4-BE49-F238E27FC236}">
                  <a16:creationId xmlns="" xmlns:a16="http://schemas.microsoft.com/office/drawing/2014/main" id="{45FCC62A-9D7D-430E-AA35-9ACC4A1B2D28}"/>
                </a:ext>
              </a:extLst>
            </p:cNvPr>
            <p:cNvSpPr>
              <a:spLocks/>
            </p:cNvSpPr>
            <p:nvPr/>
          </p:nvSpPr>
          <p:spPr bwMode="auto">
            <a:xfrm>
              <a:off x="9407" y="6628"/>
              <a:ext cx="134" cy="245"/>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Tree>
    <p:extLst>
      <p:ext uri="{BB962C8B-B14F-4D97-AF65-F5344CB8AC3E}">
        <p14:creationId xmlns:p14="http://schemas.microsoft.com/office/powerpoint/2010/main" val="17906284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A81F6F3-75E2-4F4B-9944-4D9B7F7032E6}"/>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3493294" y="826294"/>
            <a:ext cx="5205412" cy="5205412"/>
          </a:xfrm>
          <a:prstGeom prst="ellipse">
            <a:avLst/>
          </a:prstGeom>
        </p:spPr>
      </p:pic>
      <p:sp>
        <p:nvSpPr>
          <p:cNvPr id="4" name="不完整圆 3">
            <a:extLst>
              <a:ext uri="{FF2B5EF4-FFF2-40B4-BE49-F238E27FC236}">
                <a16:creationId xmlns="" xmlns:a16="http://schemas.microsoft.com/office/drawing/2014/main" id="{33914CEB-3860-47C7-ADFD-FAF29A987409}"/>
              </a:ext>
            </a:extLst>
          </p:cNvPr>
          <p:cNvSpPr/>
          <p:nvPr/>
        </p:nvSpPr>
        <p:spPr>
          <a:xfrm>
            <a:off x="3209925" y="536575"/>
            <a:ext cx="5772150" cy="5772150"/>
          </a:xfrm>
          <a:prstGeom prst="pie">
            <a:avLst>
              <a:gd name="adj1" fmla="val 5391533"/>
              <a:gd name="adj2" fmla="val 10791615"/>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cxnSp>
        <p:nvCxnSpPr>
          <p:cNvPr id="7" name="直接连接符 6">
            <a:extLst>
              <a:ext uri="{FF2B5EF4-FFF2-40B4-BE49-F238E27FC236}">
                <a16:creationId xmlns="" xmlns:a16="http://schemas.microsoft.com/office/drawing/2014/main" id="{238F111A-F7A6-4CB6-A61F-250DA82133FF}"/>
              </a:ext>
            </a:extLst>
          </p:cNvPr>
          <p:cNvCxnSpPr>
            <a:stCxn id="3" idx="2"/>
          </p:cNvCxnSpPr>
          <p:nvPr/>
        </p:nvCxnSpPr>
        <p:spPr>
          <a:xfrm flipH="1">
            <a:off x="695325" y="3429000"/>
            <a:ext cx="2797969" cy="0"/>
          </a:xfrm>
          <a:prstGeom prst="line">
            <a:avLst/>
          </a:prstGeom>
          <a:ln w="19050">
            <a:solidFill>
              <a:srgbClr val="FE9B3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79E9FF89-88C5-4813-9E32-1A786A9B73F9}"/>
              </a:ext>
            </a:extLst>
          </p:cNvPr>
          <p:cNvCxnSpPr>
            <a:cxnSpLocks/>
          </p:cNvCxnSpPr>
          <p:nvPr/>
        </p:nvCxnSpPr>
        <p:spPr>
          <a:xfrm>
            <a:off x="8698707" y="3419475"/>
            <a:ext cx="2797968" cy="0"/>
          </a:xfrm>
          <a:prstGeom prst="line">
            <a:avLst/>
          </a:prstGeom>
          <a:ln w="19050">
            <a:solidFill>
              <a:srgbClr val="FE9B33"/>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 name="不完整圆 4">
            <a:extLst>
              <a:ext uri="{FF2B5EF4-FFF2-40B4-BE49-F238E27FC236}">
                <a16:creationId xmlns="" xmlns:a16="http://schemas.microsoft.com/office/drawing/2014/main" id="{BF8EED16-DE44-486C-A9D3-B9CE0F0D30EE}"/>
              </a:ext>
            </a:extLst>
          </p:cNvPr>
          <p:cNvSpPr/>
          <p:nvPr/>
        </p:nvSpPr>
        <p:spPr>
          <a:xfrm>
            <a:off x="3209925" y="536575"/>
            <a:ext cx="5772150" cy="5772150"/>
          </a:xfrm>
          <a:prstGeom prst="pie">
            <a:avLst>
              <a:gd name="adj1" fmla="val 16194173"/>
              <a:gd name="adj2" fmla="val 6715"/>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grpSp>
        <p:nvGrpSpPr>
          <p:cNvPr id="27" name="组合 26">
            <a:extLst>
              <a:ext uri="{FF2B5EF4-FFF2-40B4-BE49-F238E27FC236}">
                <a16:creationId xmlns="" xmlns:a16="http://schemas.microsoft.com/office/drawing/2014/main" id="{D7F205C1-20BF-4238-9757-FBD9B92A1564}"/>
              </a:ext>
            </a:extLst>
          </p:cNvPr>
          <p:cNvGrpSpPr/>
          <p:nvPr/>
        </p:nvGrpSpPr>
        <p:grpSpPr>
          <a:xfrm>
            <a:off x="695325" y="919816"/>
            <a:ext cx="2670175" cy="1649581"/>
            <a:chOff x="695325" y="919816"/>
            <a:chExt cx="2670175" cy="1649581"/>
          </a:xfrm>
        </p:grpSpPr>
        <p:sp>
          <p:nvSpPr>
            <p:cNvPr id="10" name="矩形: 圆角 9">
              <a:extLst>
                <a:ext uri="{FF2B5EF4-FFF2-40B4-BE49-F238E27FC236}">
                  <a16:creationId xmlns="" xmlns:a16="http://schemas.microsoft.com/office/drawing/2014/main" id="{504A51AB-D184-43C5-9EDA-7C780357FF62}"/>
                </a:ext>
              </a:extLst>
            </p:cNvPr>
            <p:cNvSpPr/>
            <p:nvPr/>
          </p:nvSpPr>
          <p:spPr>
            <a:xfrm>
              <a:off x="695325" y="919816"/>
              <a:ext cx="2309813" cy="600181"/>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prstClr val="white"/>
                  </a:solidFill>
                  <a:latin typeface="苹方 特粗" panose="020B0800000000000000" pitchFamily="34" charset="-122"/>
                  <a:ea typeface="苹方 特粗" panose="020B0800000000000000" pitchFamily="34" charset="-122"/>
                </a:rPr>
                <a:t>输入你的标题</a:t>
              </a:r>
            </a:p>
          </p:txBody>
        </p:sp>
        <p:sp>
          <p:nvSpPr>
            <p:cNvPr id="11" name="矩形 10">
              <a:extLst>
                <a:ext uri="{FF2B5EF4-FFF2-40B4-BE49-F238E27FC236}">
                  <a16:creationId xmlns="" xmlns:a16="http://schemas.microsoft.com/office/drawing/2014/main" id="{B2DCFA4F-764F-4B80-9D1E-D6183FC7ED1B}"/>
                </a:ext>
              </a:extLst>
            </p:cNvPr>
            <p:cNvSpPr/>
            <p:nvPr/>
          </p:nvSpPr>
          <p:spPr>
            <a:xfrm>
              <a:off x="695325" y="1615418"/>
              <a:ext cx="2670175" cy="95397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grpSp>
      <p:grpSp>
        <p:nvGrpSpPr>
          <p:cNvPr id="25" name="组合 24">
            <a:extLst>
              <a:ext uri="{FF2B5EF4-FFF2-40B4-BE49-F238E27FC236}">
                <a16:creationId xmlns="" xmlns:a16="http://schemas.microsoft.com/office/drawing/2014/main" id="{9655DE5D-12D2-44E2-B851-2A1A5E883482}"/>
              </a:ext>
            </a:extLst>
          </p:cNvPr>
          <p:cNvGrpSpPr/>
          <p:nvPr/>
        </p:nvGrpSpPr>
        <p:grpSpPr>
          <a:xfrm>
            <a:off x="8826500" y="4363076"/>
            <a:ext cx="2686845" cy="1649581"/>
            <a:chOff x="8826500" y="4363076"/>
            <a:chExt cx="2686845" cy="1649581"/>
          </a:xfrm>
        </p:grpSpPr>
        <p:sp>
          <p:nvSpPr>
            <p:cNvPr id="12" name="矩形: 圆角 11">
              <a:extLst>
                <a:ext uri="{FF2B5EF4-FFF2-40B4-BE49-F238E27FC236}">
                  <a16:creationId xmlns="" xmlns:a16="http://schemas.microsoft.com/office/drawing/2014/main" id="{8A26907D-5F30-4FB0-9B66-DB7C6C8B7D36}"/>
                </a:ext>
              </a:extLst>
            </p:cNvPr>
            <p:cNvSpPr/>
            <p:nvPr/>
          </p:nvSpPr>
          <p:spPr>
            <a:xfrm>
              <a:off x="9203532" y="4363076"/>
              <a:ext cx="2309813" cy="600181"/>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prstClr val="white"/>
                  </a:solidFill>
                  <a:latin typeface="苹方 特粗" panose="020B0800000000000000" pitchFamily="34" charset="-122"/>
                  <a:ea typeface="苹方 特粗" panose="020B0800000000000000" pitchFamily="34" charset="-122"/>
                </a:rPr>
                <a:t>输入你的标题</a:t>
              </a:r>
            </a:p>
          </p:txBody>
        </p:sp>
        <p:sp>
          <p:nvSpPr>
            <p:cNvPr id="13" name="矩形 12">
              <a:extLst>
                <a:ext uri="{FF2B5EF4-FFF2-40B4-BE49-F238E27FC236}">
                  <a16:creationId xmlns="" xmlns:a16="http://schemas.microsoft.com/office/drawing/2014/main" id="{A8CFF593-BD56-4933-91FD-4AC64954D1B4}"/>
                </a:ext>
              </a:extLst>
            </p:cNvPr>
            <p:cNvSpPr/>
            <p:nvPr/>
          </p:nvSpPr>
          <p:spPr>
            <a:xfrm>
              <a:off x="8826500" y="5058678"/>
              <a:ext cx="2670175" cy="953979"/>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grpSp>
      <p:grpSp>
        <p:nvGrpSpPr>
          <p:cNvPr id="17" name="组合 16">
            <a:extLst>
              <a:ext uri="{FF2B5EF4-FFF2-40B4-BE49-F238E27FC236}">
                <a16:creationId xmlns="" xmlns:a16="http://schemas.microsoft.com/office/drawing/2014/main" id="{C50793B2-3C85-4ED9-B5F4-A4F26B64745C}"/>
              </a:ext>
            </a:extLst>
          </p:cNvPr>
          <p:cNvGrpSpPr/>
          <p:nvPr/>
        </p:nvGrpSpPr>
        <p:grpSpPr>
          <a:xfrm>
            <a:off x="5043487" y="2376487"/>
            <a:ext cx="2105025" cy="2105025"/>
            <a:chOff x="5043487" y="2376487"/>
            <a:chExt cx="2105025" cy="2105025"/>
          </a:xfrm>
        </p:grpSpPr>
        <p:sp>
          <p:nvSpPr>
            <p:cNvPr id="14" name="椭圆 13">
              <a:extLst>
                <a:ext uri="{FF2B5EF4-FFF2-40B4-BE49-F238E27FC236}">
                  <a16:creationId xmlns="" xmlns:a16="http://schemas.microsoft.com/office/drawing/2014/main" id="{66BF1A0A-B030-47F9-BBA9-7DD1C68126CC}"/>
                </a:ext>
              </a:extLst>
            </p:cNvPr>
            <p:cNvSpPr/>
            <p:nvPr/>
          </p:nvSpPr>
          <p:spPr>
            <a:xfrm>
              <a:off x="5043487" y="2376487"/>
              <a:ext cx="2105025" cy="2105025"/>
            </a:xfrm>
            <a:prstGeom prst="ellipse">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5" name="Freeform 551">
              <a:extLst>
                <a:ext uri="{FF2B5EF4-FFF2-40B4-BE49-F238E27FC236}">
                  <a16:creationId xmlns="" xmlns:a16="http://schemas.microsoft.com/office/drawing/2014/main" id="{ADE3B077-A1DA-4716-9E3B-91F75E873C24}"/>
                </a:ext>
              </a:extLst>
            </p:cNvPr>
            <p:cNvSpPr>
              <a:spLocks noEditPoints="1"/>
            </p:cNvSpPr>
            <p:nvPr/>
          </p:nvSpPr>
          <p:spPr bwMode="auto">
            <a:xfrm>
              <a:off x="5570756" y="2946475"/>
              <a:ext cx="1047762" cy="965050"/>
            </a:xfrm>
            <a:custGeom>
              <a:avLst/>
              <a:gdLst>
                <a:gd name="T0" fmla="*/ 132 w 176"/>
                <a:gd name="T1" fmla="*/ 98 h 160"/>
                <a:gd name="T2" fmla="*/ 143 w 176"/>
                <a:gd name="T3" fmla="*/ 60 h 160"/>
                <a:gd name="T4" fmla="*/ 131 w 176"/>
                <a:gd name="T5" fmla="*/ 11 h 160"/>
                <a:gd name="T6" fmla="*/ 104 w 176"/>
                <a:gd name="T7" fmla="*/ 11 h 160"/>
                <a:gd name="T8" fmla="*/ 107 w 176"/>
                <a:gd name="T9" fmla="*/ 18 h 160"/>
                <a:gd name="T10" fmla="*/ 127 w 176"/>
                <a:gd name="T11" fmla="*/ 18 h 160"/>
                <a:gd name="T12" fmla="*/ 137 w 176"/>
                <a:gd name="T13" fmla="*/ 55 h 160"/>
                <a:gd name="T14" fmla="*/ 136 w 176"/>
                <a:gd name="T15" fmla="*/ 72 h 160"/>
                <a:gd name="T16" fmla="*/ 134 w 176"/>
                <a:gd name="T17" fmla="*/ 74 h 160"/>
                <a:gd name="T18" fmla="*/ 145 w 176"/>
                <a:gd name="T19" fmla="*/ 125 h 160"/>
                <a:gd name="T20" fmla="*/ 142 w 176"/>
                <a:gd name="T21" fmla="*/ 144 h 160"/>
                <a:gd name="T22" fmla="*/ 172 w 176"/>
                <a:gd name="T23" fmla="*/ 152 h 160"/>
                <a:gd name="T24" fmla="*/ 147 w 176"/>
                <a:gd name="T25" fmla="*/ 117 h 160"/>
                <a:gd name="T26" fmla="*/ 88 w 176"/>
                <a:gd name="T27" fmla="*/ 101 h 160"/>
                <a:gd name="T28" fmla="*/ 99 w 176"/>
                <a:gd name="T29" fmla="*/ 58 h 160"/>
                <a:gd name="T30" fmla="*/ 86 w 176"/>
                <a:gd name="T31" fmla="*/ 3 h 160"/>
                <a:gd name="T32" fmla="*/ 55 w 176"/>
                <a:gd name="T33" fmla="*/ 5 h 160"/>
                <a:gd name="T34" fmla="*/ 37 w 176"/>
                <a:gd name="T35" fmla="*/ 57 h 160"/>
                <a:gd name="T36" fmla="*/ 48 w 176"/>
                <a:gd name="T37" fmla="*/ 101 h 160"/>
                <a:gd name="T38" fmla="*/ 0 w 176"/>
                <a:gd name="T39" fmla="*/ 156 h 160"/>
                <a:gd name="T40" fmla="*/ 132 w 176"/>
                <a:gd name="T41" fmla="*/ 160 h 160"/>
                <a:gd name="T42" fmla="*/ 104 w 176"/>
                <a:gd name="T43" fmla="*/ 121 h 160"/>
                <a:gd name="T44" fmla="*/ 34 w 176"/>
                <a:gd name="T45" fmla="*/ 129 h 160"/>
                <a:gd name="T46" fmla="*/ 46 w 176"/>
                <a:gd name="T47" fmla="*/ 74 h 160"/>
                <a:gd name="T48" fmla="*/ 45 w 176"/>
                <a:gd name="T49" fmla="*/ 72 h 160"/>
                <a:gd name="T50" fmla="*/ 45 w 176"/>
                <a:gd name="T51" fmla="*/ 54 h 160"/>
                <a:gd name="T52" fmla="*/ 58 w 176"/>
                <a:gd name="T53" fmla="*/ 12 h 160"/>
                <a:gd name="T54" fmla="*/ 74 w 176"/>
                <a:gd name="T55" fmla="*/ 8 h 160"/>
                <a:gd name="T56" fmla="*/ 92 w 176"/>
                <a:gd name="T57" fmla="*/ 24 h 160"/>
                <a:gd name="T58" fmla="*/ 91 w 176"/>
                <a:gd name="T59" fmla="*/ 60 h 160"/>
                <a:gd name="T60" fmla="*/ 91 w 176"/>
                <a:gd name="T61" fmla="*/ 72 h 160"/>
                <a:gd name="T62" fmla="*/ 80 w 176"/>
                <a:gd name="T63" fmla="*/ 101 h 160"/>
                <a:gd name="T64" fmla="*/ 128 w 176"/>
                <a:gd name="T65"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60">
                  <a:moveTo>
                    <a:pt x="147" y="117"/>
                  </a:moveTo>
                  <a:cubicBezTo>
                    <a:pt x="147" y="117"/>
                    <a:pt x="132" y="113"/>
                    <a:pt x="132" y="98"/>
                  </a:cubicBezTo>
                  <a:cubicBezTo>
                    <a:pt x="132" y="85"/>
                    <a:pt x="139" y="81"/>
                    <a:pt x="142" y="77"/>
                  </a:cubicBezTo>
                  <a:cubicBezTo>
                    <a:pt x="142" y="77"/>
                    <a:pt x="146" y="73"/>
                    <a:pt x="143" y="60"/>
                  </a:cubicBezTo>
                  <a:cubicBezTo>
                    <a:pt x="149" y="53"/>
                    <a:pt x="150" y="40"/>
                    <a:pt x="144" y="27"/>
                  </a:cubicBezTo>
                  <a:cubicBezTo>
                    <a:pt x="140" y="18"/>
                    <a:pt x="136" y="13"/>
                    <a:pt x="131" y="11"/>
                  </a:cubicBezTo>
                  <a:cubicBezTo>
                    <a:pt x="127" y="9"/>
                    <a:pt x="123" y="8"/>
                    <a:pt x="119" y="8"/>
                  </a:cubicBezTo>
                  <a:cubicBezTo>
                    <a:pt x="113" y="8"/>
                    <a:pt x="107" y="10"/>
                    <a:pt x="104" y="11"/>
                  </a:cubicBezTo>
                  <a:cubicBezTo>
                    <a:pt x="105" y="13"/>
                    <a:pt x="106" y="15"/>
                    <a:pt x="107" y="18"/>
                  </a:cubicBezTo>
                  <a:cubicBezTo>
                    <a:pt x="107" y="18"/>
                    <a:pt x="107" y="18"/>
                    <a:pt x="107" y="18"/>
                  </a:cubicBezTo>
                  <a:cubicBezTo>
                    <a:pt x="109" y="17"/>
                    <a:pt x="114" y="16"/>
                    <a:pt x="119" y="16"/>
                  </a:cubicBezTo>
                  <a:cubicBezTo>
                    <a:pt x="122" y="16"/>
                    <a:pt x="125" y="17"/>
                    <a:pt x="127" y="18"/>
                  </a:cubicBezTo>
                  <a:cubicBezTo>
                    <a:pt x="129" y="19"/>
                    <a:pt x="133" y="22"/>
                    <a:pt x="137" y="30"/>
                  </a:cubicBezTo>
                  <a:cubicBezTo>
                    <a:pt x="142" y="41"/>
                    <a:pt x="140" y="51"/>
                    <a:pt x="137" y="55"/>
                  </a:cubicBezTo>
                  <a:cubicBezTo>
                    <a:pt x="135" y="57"/>
                    <a:pt x="135" y="60"/>
                    <a:pt x="135" y="62"/>
                  </a:cubicBezTo>
                  <a:cubicBezTo>
                    <a:pt x="137" y="69"/>
                    <a:pt x="136" y="71"/>
                    <a:pt x="136" y="72"/>
                  </a:cubicBezTo>
                  <a:cubicBezTo>
                    <a:pt x="136" y="72"/>
                    <a:pt x="135" y="72"/>
                    <a:pt x="135" y="73"/>
                  </a:cubicBezTo>
                  <a:cubicBezTo>
                    <a:pt x="135" y="73"/>
                    <a:pt x="134" y="74"/>
                    <a:pt x="134" y="74"/>
                  </a:cubicBezTo>
                  <a:cubicBezTo>
                    <a:pt x="131" y="78"/>
                    <a:pt x="124" y="85"/>
                    <a:pt x="124" y="98"/>
                  </a:cubicBezTo>
                  <a:cubicBezTo>
                    <a:pt x="124" y="115"/>
                    <a:pt x="137" y="123"/>
                    <a:pt x="145" y="125"/>
                  </a:cubicBezTo>
                  <a:cubicBezTo>
                    <a:pt x="155" y="128"/>
                    <a:pt x="166" y="133"/>
                    <a:pt x="168" y="144"/>
                  </a:cubicBezTo>
                  <a:cubicBezTo>
                    <a:pt x="142" y="144"/>
                    <a:pt x="142" y="144"/>
                    <a:pt x="142" y="144"/>
                  </a:cubicBezTo>
                  <a:cubicBezTo>
                    <a:pt x="143" y="146"/>
                    <a:pt x="144" y="149"/>
                    <a:pt x="144" y="152"/>
                  </a:cubicBezTo>
                  <a:cubicBezTo>
                    <a:pt x="172" y="152"/>
                    <a:pt x="172" y="152"/>
                    <a:pt x="172" y="152"/>
                  </a:cubicBezTo>
                  <a:cubicBezTo>
                    <a:pt x="176" y="152"/>
                    <a:pt x="176" y="148"/>
                    <a:pt x="176" y="148"/>
                  </a:cubicBezTo>
                  <a:cubicBezTo>
                    <a:pt x="176" y="127"/>
                    <a:pt x="156" y="120"/>
                    <a:pt x="147" y="117"/>
                  </a:cubicBezTo>
                  <a:close/>
                  <a:moveTo>
                    <a:pt x="104" y="121"/>
                  </a:moveTo>
                  <a:cubicBezTo>
                    <a:pt x="104" y="121"/>
                    <a:pt x="88" y="117"/>
                    <a:pt x="88" y="101"/>
                  </a:cubicBezTo>
                  <a:cubicBezTo>
                    <a:pt x="88" y="86"/>
                    <a:pt x="95" y="81"/>
                    <a:pt x="97" y="77"/>
                  </a:cubicBezTo>
                  <a:cubicBezTo>
                    <a:pt x="97" y="77"/>
                    <a:pt x="102" y="73"/>
                    <a:pt x="99" y="58"/>
                  </a:cubicBezTo>
                  <a:cubicBezTo>
                    <a:pt x="105" y="50"/>
                    <a:pt x="106" y="36"/>
                    <a:pt x="100" y="21"/>
                  </a:cubicBezTo>
                  <a:cubicBezTo>
                    <a:pt x="95" y="11"/>
                    <a:pt x="92" y="6"/>
                    <a:pt x="86" y="3"/>
                  </a:cubicBezTo>
                  <a:cubicBezTo>
                    <a:pt x="82" y="1"/>
                    <a:pt x="78" y="0"/>
                    <a:pt x="74" y="0"/>
                  </a:cubicBezTo>
                  <a:cubicBezTo>
                    <a:pt x="65" y="0"/>
                    <a:pt x="58" y="3"/>
                    <a:pt x="55" y="5"/>
                  </a:cubicBezTo>
                  <a:cubicBezTo>
                    <a:pt x="45" y="9"/>
                    <a:pt x="39" y="12"/>
                    <a:pt x="34" y="26"/>
                  </a:cubicBezTo>
                  <a:cubicBezTo>
                    <a:pt x="29" y="38"/>
                    <a:pt x="35" y="51"/>
                    <a:pt x="37" y="57"/>
                  </a:cubicBezTo>
                  <a:cubicBezTo>
                    <a:pt x="34" y="72"/>
                    <a:pt x="39" y="77"/>
                    <a:pt x="39" y="77"/>
                  </a:cubicBezTo>
                  <a:cubicBezTo>
                    <a:pt x="41" y="81"/>
                    <a:pt x="48" y="86"/>
                    <a:pt x="48" y="101"/>
                  </a:cubicBezTo>
                  <a:cubicBezTo>
                    <a:pt x="48" y="117"/>
                    <a:pt x="32" y="121"/>
                    <a:pt x="32" y="121"/>
                  </a:cubicBezTo>
                  <a:cubicBezTo>
                    <a:pt x="22" y="125"/>
                    <a:pt x="0" y="132"/>
                    <a:pt x="0" y="156"/>
                  </a:cubicBezTo>
                  <a:cubicBezTo>
                    <a:pt x="0" y="156"/>
                    <a:pt x="0" y="160"/>
                    <a:pt x="4" y="160"/>
                  </a:cubicBezTo>
                  <a:cubicBezTo>
                    <a:pt x="132" y="160"/>
                    <a:pt x="132" y="160"/>
                    <a:pt x="132" y="160"/>
                  </a:cubicBezTo>
                  <a:cubicBezTo>
                    <a:pt x="136" y="160"/>
                    <a:pt x="136" y="156"/>
                    <a:pt x="136" y="156"/>
                  </a:cubicBezTo>
                  <a:cubicBezTo>
                    <a:pt x="136" y="132"/>
                    <a:pt x="114" y="125"/>
                    <a:pt x="104" y="121"/>
                  </a:cubicBezTo>
                  <a:close/>
                  <a:moveTo>
                    <a:pt x="8" y="152"/>
                  </a:moveTo>
                  <a:cubicBezTo>
                    <a:pt x="10" y="138"/>
                    <a:pt x="22" y="133"/>
                    <a:pt x="34" y="129"/>
                  </a:cubicBezTo>
                  <a:cubicBezTo>
                    <a:pt x="42" y="127"/>
                    <a:pt x="56" y="118"/>
                    <a:pt x="56" y="101"/>
                  </a:cubicBezTo>
                  <a:cubicBezTo>
                    <a:pt x="56" y="85"/>
                    <a:pt x="50" y="78"/>
                    <a:pt x="46" y="74"/>
                  </a:cubicBezTo>
                  <a:cubicBezTo>
                    <a:pt x="46" y="73"/>
                    <a:pt x="46" y="73"/>
                    <a:pt x="45" y="72"/>
                  </a:cubicBezTo>
                  <a:cubicBezTo>
                    <a:pt x="45" y="72"/>
                    <a:pt x="45" y="72"/>
                    <a:pt x="45" y="72"/>
                  </a:cubicBezTo>
                  <a:cubicBezTo>
                    <a:pt x="45" y="72"/>
                    <a:pt x="43" y="68"/>
                    <a:pt x="45" y="59"/>
                  </a:cubicBezTo>
                  <a:cubicBezTo>
                    <a:pt x="46" y="58"/>
                    <a:pt x="45" y="56"/>
                    <a:pt x="45" y="54"/>
                  </a:cubicBezTo>
                  <a:cubicBezTo>
                    <a:pt x="43" y="50"/>
                    <a:pt x="38" y="38"/>
                    <a:pt x="41" y="30"/>
                  </a:cubicBezTo>
                  <a:cubicBezTo>
                    <a:pt x="46" y="18"/>
                    <a:pt x="50" y="16"/>
                    <a:pt x="58" y="12"/>
                  </a:cubicBezTo>
                  <a:cubicBezTo>
                    <a:pt x="58" y="12"/>
                    <a:pt x="58" y="12"/>
                    <a:pt x="59" y="12"/>
                  </a:cubicBezTo>
                  <a:cubicBezTo>
                    <a:pt x="61" y="10"/>
                    <a:pt x="67" y="8"/>
                    <a:pt x="74" y="8"/>
                  </a:cubicBezTo>
                  <a:cubicBezTo>
                    <a:pt x="77" y="8"/>
                    <a:pt x="80" y="9"/>
                    <a:pt x="83" y="10"/>
                  </a:cubicBezTo>
                  <a:cubicBezTo>
                    <a:pt x="85" y="12"/>
                    <a:pt x="88" y="15"/>
                    <a:pt x="92" y="24"/>
                  </a:cubicBezTo>
                  <a:cubicBezTo>
                    <a:pt x="98" y="37"/>
                    <a:pt x="96" y="48"/>
                    <a:pt x="92" y="53"/>
                  </a:cubicBezTo>
                  <a:cubicBezTo>
                    <a:pt x="91" y="55"/>
                    <a:pt x="91" y="58"/>
                    <a:pt x="91" y="60"/>
                  </a:cubicBezTo>
                  <a:cubicBezTo>
                    <a:pt x="93" y="68"/>
                    <a:pt x="92" y="71"/>
                    <a:pt x="91" y="72"/>
                  </a:cubicBezTo>
                  <a:cubicBezTo>
                    <a:pt x="91" y="72"/>
                    <a:pt x="91" y="72"/>
                    <a:pt x="91" y="72"/>
                  </a:cubicBezTo>
                  <a:cubicBezTo>
                    <a:pt x="90" y="73"/>
                    <a:pt x="90" y="73"/>
                    <a:pt x="90" y="74"/>
                  </a:cubicBezTo>
                  <a:cubicBezTo>
                    <a:pt x="86" y="78"/>
                    <a:pt x="80" y="85"/>
                    <a:pt x="80" y="101"/>
                  </a:cubicBezTo>
                  <a:cubicBezTo>
                    <a:pt x="80" y="118"/>
                    <a:pt x="94" y="127"/>
                    <a:pt x="102" y="129"/>
                  </a:cubicBezTo>
                  <a:cubicBezTo>
                    <a:pt x="113" y="133"/>
                    <a:pt x="126" y="138"/>
                    <a:pt x="128" y="152"/>
                  </a:cubicBezTo>
                  <a:lnTo>
                    <a:pt x="8" y="152"/>
                  </a:ln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 name="椭圆 15">
              <a:extLst>
                <a:ext uri="{FF2B5EF4-FFF2-40B4-BE49-F238E27FC236}">
                  <a16:creationId xmlns="" xmlns:a16="http://schemas.microsoft.com/office/drawing/2014/main" id="{E8790048-4AAE-44AD-B3BB-CE1F87336160}"/>
                </a:ext>
              </a:extLst>
            </p:cNvPr>
            <p:cNvSpPr/>
            <p:nvPr/>
          </p:nvSpPr>
          <p:spPr>
            <a:xfrm>
              <a:off x="5113495" y="2446495"/>
              <a:ext cx="1965007" cy="1965007"/>
            </a:xfrm>
            <a:prstGeom prst="ellipse">
              <a:avLst/>
            </a:prstGeom>
            <a:noFill/>
            <a:ln w="9525">
              <a:solidFill>
                <a:srgbClr val="FE9B33"/>
              </a:solidFill>
              <a:prstDash val="sysDash"/>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grpSp>
      <p:grpSp>
        <p:nvGrpSpPr>
          <p:cNvPr id="26" name="组合 25">
            <a:extLst>
              <a:ext uri="{FF2B5EF4-FFF2-40B4-BE49-F238E27FC236}">
                <a16:creationId xmlns="" xmlns:a16="http://schemas.microsoft.com/office/drawing/2014/main" id="{824B4488-D84D-41BA-948F-DAACAEA4527C}"/>
              </a:ext>
            </a:extLst>
          </p:cNvPr>
          <p:cNvGrpSpPr/>
          <p:nvPr/>
        </p:nvGrpSpPr>
        <p:grpSpPr>
          <a:xfrm>
            <a:off x="695325" y="4363076"/>
            <a:ext cx="2670175" cy="1649581"/>
            <a:chOff x="695325" y="4363076"/>
            <a:chExt cx="2670175" cy="1649581"/>
          </a:xfrm>
        </p:grpSpPr>
        <p:sp>
          <p:nvSpPr>
            <p:cNvPr id="21" name="矩形: 圆角 20">
              <a:extLst>
                <a:ext uri="{FF2B5EF4-FFF2-40B4-BE49-F238E27FC236}">
                  <a16:creationId xmlns="" xmlns:a16="http://schemas.microsoft.com/office/drawing/2014/main" id="{8334ABDD-C29B-4399-A103-A7D3E7A5E20E}"/>
                </a:ext>
              </a:extLst>
            </p:cNvPr>
            <p:cNvSpPr/>
            <p:nvPr/>
          </p:nvSpPr>
          <p:spPr>
            <a:xfrm>
              <a:off x="695325" y="4363076"/>
              <a:ext cx="2309813" cy="600181"/>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prstClr val="white"/>
                  </a:solidFill>
                  <a:latin typeface="苹方 特粗" panose="020B0800000000000000" pitchFamily="34" charset="-122"/>
                  <a:ea typeface="苹方 特粗" panose="020B0800000000000000" pitchFamily="34" charset="-122"/>
                </a:rPr>
                <a:t>输入你的标题</a:t>
              </a:r>
            </a:p>
          </p:txBody>
        </p:sp>
        <p:sp>
          <p:nvSpPr>
            <p:cNvPr id="22" name="矩形 21">
              <a:extLst>
                <a:ext uri="{FF2B5EF4-FFF2-40B4-BE49-F238E27FC236}">
                  <a16:creationId xmlns="" xmlns:a16="http://schemas.microsoft.com/office/drawing/2014/main" id="{0092B524-B438-45FA-8182-86C8782FF5EB}"/>
                </a:ext>
              </a:extLst>
            </p:cNvPr>
            <p:cNvSpPr/>
            <p:nvPr/>
          </p:nvSpPr>
          <p:spPr>
            <a:xfrm>
              <a:off x="695325" y="5058678"/>
              <a:ext cx="2670175" cy="95397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grpSp>
      <p:grpSp>
        <p:nvGrpSpPr>
          <p:cNvPr id="28" name="组合 27">
            <a:extLst>
              <a:ext uri="{FF2B5EF4-FFF2-40B4-BE49-F238E27FC236}">
                <a16:creationId xmlns="" xmlns:a16="http://schemas.microsoft.com/office/drawing/2014/main" id="{2BDE98A5-FF75-4AF9-8BF8-63E86057DFC5}"/>
              </a:ext>
            </a:extLst>
          </p:cNvPr>
          <p:cNvGrpSpPr/>
          <p:nvPr/>
        </p:nvGrpSpPr>
        <p:grpSpPr>
          <a:xfrm>
            <a:off x="8826500" y="919816"/>
            <a:ext cx="2686845" cy="1649581"/>
            <a:chOff x="8826500" y="919816"/>
            <a:chExt cx="2686845" cy="1649581"/>
          </a:xfrm>
        </p:grpSpPr>
        <p:sp>
          <p:nvSpPr>
            <p:cNvPr id="23" name="矩形: 圆角 22">
              <a:extLst>
                <a:ext uri="{FF2B5EF4-FFF2-40B4-BE49-F238E27FC236}">
                  <a16:creationId xmlns="" xmlns:a16="http://schemas.microsoft.com/office/drawing/2014/main" id="{220F4411-E19C-41B6-BC33-6090791B3344}"/>
                </a:ext>
              </a:extLst>
            </p:cNvPr>
            <p:cNvSpPr/>
            <p:nvPr/>
          </p:nvSpPr>
          <p:spPr>
            <a:xfrm>
              <a:off x="9203532" y="919816"/>
              <a:ext cx="2309813" cy="600181"/>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prstClr val="white"/>
                  </a:solidFill>
                  <a:latin typeface="苹方 特粗" panose="020B0800000000000000" pitchFamily="34" charset="-122"/>
                  <a:ea typeface="苹方 特粗" panose="020B0800000000000000" pitchFamily="34" charset="-122"/>
                </a:rPr>
                <a:t>输入你的标题</a:t>
              </a:r>
            </a:p>
          </p:txBody>
        </p:sp>
        <p:sp>
          <p:nvSpPr>
            <p:cNvPr id="24" name="矩形 23">
              <a:extLst>
                <a:ext uri="{FF2B5EF4-FFF2-40B4-BE49-F238E27FC236}">
                  <a16:creationId xmlns="" xmlns:a16="http://schemas.microsoft.com/office/drawing/2014/main" id="{AF8D850F-FAE4-4211-84EC-9538B56CA7FD}"/>
                </a:ext>
              </a:extLst>
            </p:cNvPr>
            <p:cNvSpPr/>
            <p:nvPr/>
          </p:nvSpPr>
          <p:spPr>
            <a:xfrm>
              <a:off x="8826500" y="1615418"/>
              <a:ext cx="2670175" cy="953979"/>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1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1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grpSp>
      <p:sp>
        <p:nvSpPr>
          <p:cNvPr id="29" name="文本框 28">
            <a:extLst>
              <a:ext uri="{FF2B5EF4-FFF2-40B4-BE49-F238E27FC236}">
                <a16:creationId xmlns="" xmlns:a16="http://schemas.microsoft.com/office/drawing/2014/main" id="{53FA4A50-160A-4980-8D0E-9690DF7E2A2E}"/>
              </a:ext>
            </a:extLst>
          </p:cNvPr>
          <p:cNvSpPr txBox="1"/>
          <p:nvPr/>
        </p:nvSpPr>
        <p:spPr>
          <a:xfrm>
            <a:off x="7731125"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38583143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6" name="椭圆 5">
            <a:extLst>
              <a:ext uri="{FF2B5EF4-FFF2-40B4-BE49-F238E27FC236}">
                <a16:creationId xmlns="" xmlns:a16="http://schemas.microsoft.com/office/drawing/2014/main" id="{ADC257E0-6C8C-477D-AFB8-FF606CD3CDCC}"/>
              </a:ext>
            </a:extLst>
          </p:cNvPr>
          <p:cNvSpPr/>
          <p:nvPr/>
        </p:nvSpPr>
        <p:spPr>
          <a:xfrm>
            <a:off x="-5670550" y="2763837"/>
            <a:ext cx="7829550" cy="7829550"/>
          </a:xfrm>
          <a:prstGeom prst="ellipse">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2" name="椭圆 1">
            <a:extLst>
              <a:ext uri="{FF2B5EF4-FFF2-40B4-BE49-F238E27FC236}">
                <a16:creationId xmlns="" xmlns:a16="http://schemas.microsoft.com/office/drawing/2014/main" id="{22947C70-8698-4354-B013-8F749956AF15}"/>
              </a:ext>
            </a:extLst>
          </p:cNvPr>
          <p:cNvSpPr/>
          <p:nvPr/>
        </p:nvSpPr>
        <p:spPr>
          <a:xfrm>
            <a:off x="7886700" y="1095375"/>
            <a:ext cx="7413625" cy="7413625"/>
          </a:xfrm>
          <a:prstGeom prst="ellipse">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4" name="椭圆 3">
            <a:extLst>
              <a:ext uri="{FF2B5EF4-FFF2-40B4-BE49-F238E27FC236}">
                <a16:creationId xmlns="" xmlns:a16="http://schemas.microsoft.com/office/drawing/2014/main" id="{7C7EE316-B274-49CA-B21E-28619713D6BD}"/>
              </a:ext>
            </a:extLst>
          </p:cNvPr>
          <p:cNvSpPr/>
          <p:nvPr/>
        </p:nvSpPr>
        <p:spPr>
          <a:xfrm>
            <a:off x="1009650" y="3829050"/>
            <a:ext cx="4457699" cy="4457699"/>
          </a:xfrm>
          <a:prstGeom prst="ellipse">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7" name="文本框 6">
            <a:extLst>
              <a:ext uri="{FF2B5EF4-FFF2-40B4-BE49-F238E27FC236}">
                <a16:creationId xmlns="" xmlns:a16="http://schemas.microsoft.com/office/drawing/2014/main" id="{228ECC30-F101-40B6-A704-5A295BD1C476}"/>
              </a:ext>
            </a:extLst>
          </p:cNvPr>
          <p:cNvSpPr txBox="1"/>
          <p:nvPr/>
        </p:nvSpPr>
        <p:spPr>
          <a:xfrm>
            <a:off x="656921" y="549275"/>
            <a:ext cx="5297565"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zh-CN" altLang="en-US" sz="3600" dirty="0"/>
              <a:t>在这里输入你的标题</a:t>
            </a:r>
          </a:p>
        </p:txBody>
      </p:sp>
      <p:sp>
        <p:nvSpPr>
          <p:cNvPr id="8" name="矩形 7">
            <a:extLst>
              <a:ext uri="{FF2B5EF4-FFF2-40B4-BE49-F238E27FC236}">
                <a16:creationId xmlns="" xmlns:a16="http://schemas.microsoft.com/office/drawing/2014/main" id="{26338BA4-09DD-4234-B155-866F18DCC215}"/>
              </a:ext>
            </a:extLst>
          </p:cNvPr>
          <p:cNvSpPr/>
          <p:nvPr/>
        </p:nvSpPr>
        <p:spPr>
          <a:xfrm>
            <a:off x="656921" y="1240452"/>
            <a:ext cx="6172200" cy="908967"/>
          </a:xfrm>
          <a:prstGeom prst="rect">
            <a:avLst/>
          </a:prstGeom>
        </p:spPr>
        <p:txBody>
          <a:bodyPr wrap="square">
            <a:spAutoFit/>
          </a:bodyPr>
          <a:lstStyle/>
          <a:p>
            <a:pPr>
              <a:lnSpc>
                <a:spcPct val="130000"/>
              </a:lnSpc>
            </a:pP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14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14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14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sp>
        <p:nvSpPr>
          <p:cNvPr id="9" name="文本框 8">
            <a:extLst>
              <a:ext uri="{FF2B5EF4-FFF2-40B4-BE49-F238E27FC236}">
                <a16:creationId xmlns="" xmlns:a16="http://schemas.microsoft.com/office/drawing/2014/main" id="{4EB65D65-7183-4216-87C0-17B443B62107}"/>
              </a:ext>
            </a:extLst>
          </p:cNvPr>
          <p:cNvSpPr txBox="1"/>
          <p:nvPr/>
        </p:nvSpPr>
        <p:spPr>
          <a:xfrm>
            <a:off x="7731125"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endParaRPr>
          </a:p>
        </p:txBody>
      </p:sp>
      <p:cxnSp>
        <p:nvCxnSpPr>
          <p:cNvPr id="11" name="直接连接符 10">
            <a:extLst>
              <a:ext uri="{FF2B5EF4-FFF2-40B4-BE49-F238E27FC236}">
                <a16:creationId xmlns="" xmlns:a16="http://schemas.microsoft.com/office/drawing/2014/main" id="{91DCD59D-1C00-4FAC-8AB2-E4E0060C5AFE}"/>
              </a:ext>
            </a:extLst>
          </p:cNvPr>
          <p:cNvCxnSpPr>
            <a:stCxn id="4" idx="0"/>
          </p:cNvCxnSpPr>
          <p:nvPr/>
        </p:nvCxnSpPr>
        <p:spPr>
          <a:xfrm flipV="1">
            <a:off x="3238500" y="3028950"/>
            <a:ext cx="0" cy="80010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1A7712E1-9D54-4F2E-BC5F-C1E3821A10E8}"/>
              </a:ext>
            </a:extLst>
          </p:cNvPr>
          <p:cNvCxnSpPr>
            <a:stCxn id="5" idx="0"/>
          </p:cNvCxnSpPr>
          <p:nvPr/>
        </p:nvCxnSpPr>
        <p:spPr>
          <a:xfrm flipV="1">
            <a:off x="6629400" y="3360420"/>
            <a:ext cx="0" cy="775017"/>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矩形: 圆角 15">
            <a:extLst>
              <a:ext uri="{FF2B5EF4-FFF2-40B4-BE49-F238E27FC236}">
                <a16:creationId xmlns="" xmlns:a16="http://schemas.microsoft.com/office/drawing/2014/main" id="{22C8A269-1BCF-431F-AA1B-39EAECFF326A}"/>
              </a:ext>
            </a:extLst>
          </p:cNvPr>
          <p:cNvSpPr/>
          <p:nvPr/>
        </p:nvSpPr>
        <p:spPr>
          <a:xfrm>
            <a:off x="2117723" y="2561152"/>
            <a:ext cx="2241551" cy="600181"/>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prstClr val="white"/>
                </a:solidFill>
                <a:latin typeface="苹方 特粗" panose="020B0800000000000000" pitchFamily="34" charset="-122"/>
                <a:ea typeface="苹方 特粗" panose="020B0800000000000000" pitchFamily="34" charset="-122"/>
              </a:rPr>
              <a:t>输入你的标题</a:t>
            </a:r>
          </a:p>
        </p:txBody>
      </p:sp>
      <p:sp>
        <p:nvSpPr>
          <p:cNvPr id="17" name="矩形: 圆角 16">
            <a:extLst>
              <a:ext uri="{FF2B5EF4-FFF2-40B4-BE49-F238E27FC236}">
                <a16:creationId xmlns="" xmlns:a16="http://schemas.microsoft.com/office/drawing/2014/main" id="{0B9F8070-B98A-4062-B4D6-546737244609}"/>
              </a:ext>
            </a:extLst>
          </p:cNvPr>
          <p:cNvSpPr/>
          <p:nvPr/>
        </p:nvSpPr>
        <p:spPr>
          <a:xfrm>
            <a:off x="5508624" y="2990644"/>
            <a:ext cx="2241551" cy="600181"/>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prstClr val="white"/>
                </a:solidFill>
                <a:latin typeface="苹方 特粗" panose="020B0800000000000000" pitchFamily="34" charset="-122"/>
                <a:ea typeface="苹方 特粗" panose="020B0800000000000000" pitchFamily="34" charset="-122"/>
              </a:rPr>
              <a:t>输入你的标题</a:t>
            </a:r>
          </a:p>
        </p:txBody>
      </p:sp>
      <p:pic>
        <p:nvPicPr>
          <p:cNvPr id="21" name="图片 20">
            <a:extLst>
              <a:ext uri="{FF2B5EF4-FFF2-40B4-BE49-F238E27FC236}">
                <a16:creationId xmlns="" xmlns:a16="http://schemas.microsoft.com/office/drawing/2014/main" id="{227E91D7-9C24-4183-8C5C-865D859366DB}"/>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1207688" y="4014389"/>
            <a:ext cx="4087019" cy="4087019"/>
          </a:xfrm>
          <a:prstGeom prst="ellipse">
            <a:avLst/>
          </a:prstGeom>
        </p:spPr>
      </p:pic>
      <p:sp>
        <p:nvSpPr>
          <p:cNvPr id="5" name="椭圆 4">
            <a:extLst>
              <a:ext uri="{FF2B5EF4-FFF2-40B4-BE49-F238E27FC236}">
                <a16:creationId xmlns="" xmlns:a16="http://schemas.microsoft.com/office/drawing/2014/main" id="{FBA4E97C-2D25-4BAE-AFF9-CAA2943D8354}"/>
              </a:ext>
            </a:extLst>
          </p:cNvPr>
          <p:cNvSpPr/>
          <p:nvPr/>
        </p:nvSpPr>
        <p:spPr>
          <a:xfrm>
            <a:off x="3543300" y="4135437"/>
            <a:ext cx="6172200" cy="6172200"/>
          </a:xfrm>
          <a:prstGeom prst="ellipse">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pic>
        <p:nvPicPr>
          <p:cNvPr id="19" name="图片 18">
            <a:extLst>
              <a:ext uri="{FF2B5EF4-FFF2-40B4-BE49-F238E27FC236}">
                <a16:creationId xmlns="" xmlns:a16="http://schemas.microsoft.com/office/drawing/2014/main" id="{6ACBD63B-2BFD-4D01-8FD3-822B5E16996E}"/>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3747209" y="4329821"/>
            <a:ext cx="5783431" cy="5783431"/>
          </a:xfrm>
          <a:prstGeom prst="ellipse">
            <a:avLst/>
          </a:prstGeom>
        </p:spPr>
      </p:pic>
    </p:spTree>
    <p:extLst>
      <p:ext uri="{BB962C8B-B14F-4D97-AF65-F5344CB8AC3E}">
        <p14:creationId xmlns:p14="http://schemas.microsoft.com/office/powerpoint/2010/main" val="38972168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51E3EB57-8DA2-4EB6-A43A-A05ACF50EDBF}"/>
              </a:ext>
            </a:extLst>
          </p:cNvPr>
          <p:cNvSpPr/>
          <p:nvPr/>
        </p:nvSpPr>
        <p:spPr>
          <a:xfrm>
            <a:off x="571500" y="-1219201"/>
            <a:ext cx="11049000" cy="4889493"/>
          </a:xfrm>
          <a:prstGeom prst="roundRect">
            <a:avLst>
              <a:gd name="adj" fmla="val 4667"/>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3" name="文本框 2">
            <a:extLst>
              <a:ext uri="{FF2B5EF4-FFF2-40B4-BE49-F238E27FC236}">
                <a16:creationId xmlns="" xmlns:a16="http://schemas.microsoft.com/office/drawing/2014/main" id="{1A7E6D63-9BFB-4BDE-89C3-CF45C18F85E9}"/>
              </a:ext>
            </a:extLst>
          </p:cNvPr>
          <p:cNvSpPr txBox="1"/>
          <p:nvPr/>
        </p:nvSpPr>
        <p:spPr>
          <a:xfrm>
            <a:off x="7550150"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
        <p:nvSpPr>
          <p:cNvPr id="4" name="椭圆 3">
            <a:extLst>
              <a:ext uri="{FF2B5EF4-FFF2-40B4-BE49-F238E27FC236}">
                <a16:creationId xmlns="" xmlns:a16="http://schemas.microsoft.com/office/drawing/2014/main" id="{DA6B896A-2888-467B-9D34-FDFDE4A9863A}"/>
              </a:ext>
            </a:extLst>
          </p:cNvPr>
          <p:cNvSpPr/>
          <p:nvPr/>
        </p:nvSpPr>
        <p:spPr>
          <a:xfrm>
            <a:off x="1190172" y="1283024"/>
            <a:ext cx="1596572" cy="1596572"/>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 常规" panose="020B0300000000000000" pitchFamily="34" charset="-122"/>
              <a:ea typeface="苹方 常规" panose="020B0300000000000000" pitchFamily="34" charset="-122"/>
            </a:endParaRPr>
          </a:p>
        </p:txBody>
      </p:sp>
      <p:sp>
        <p:nvSpPr>
          <p:cNvPr id="5" name="椭圆 4">
            <a:extLst>
              <a:ext uri="{FF2B5EF4-FFF2-40B4-BE49-F238E27FC236}">
                <a16:creationId xmlns="" xmlns:a16="http://schemas.microsoft.com/office/drawing/2014/main" id="{585702A3-CCFB-4A8A-91BC-E5FB1E63E29B}"/>
              </a:ext>
            </a:extLst>
          </p:cNvPr>
          <p:cNvSpPr/>
          <p:nvPr/>
        </p:nvSpPr>
        <p:spPr>
          <a:xfrm>
            <a:off x="3243943" y="1283024"/>
            <a:ext cx="1596572" cy="1596572"/>
          </a:xfrm>
          <a:prstGeom prst="ellipse">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6" name="椭圆 5">
            <a:extLst>
              <a:ext uri="{FF2B5EF4-FFF2-40B4-BE49-F238E27FC236}">
                <a16:creationId xmlns="" xmlns:a16="http://schemas.microsoft.com/office/drawing/2014/main" id="{D653A076-426D-4690-8D1E-211234AAA396}"/>
              </a:ext>
            </a:extLst>
          </p:cNvPr>
          <p:cNvSpPr/>
          <p:nvPr/>
        </p:nvSpPr>
        <p:spPr>
          <a:xfrm>
            <a:off x="5297714" y="1283024"/>
            <a:ext cx="1596572" cy="1596572"/>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 常规" panose="020B0300000000000000" pitchFamily="34" charset="-122"/>
              <a:ea typeface="苹方 常规" panose="020B0300000000000000" pitchFamily="34" charset="-122"/>
            </a:endParaRPr>
          </a:p>
        </p:txBody>
      </p:sp>
      <p:sp>
        <p:nvSpPr>
          <p:cNvPr id="7" name="椭圆 6">
            <a:extLst>
              <a:ext uri="{FF2B5EF4-FFF2-40B4-BE49-F238E27FC236}">
                <a16:creationId xmlns="" xmlns:a16="http://schemas.microsoft.com/office/drawing/2014/main" id="{D93413CB-3959-4B1F-9D3F-E1582FC3509C}"/>
              </a:ext>
            </a:extLst>
          </p:cNvPr>
          <p:cNvSpPr/>
          <p:nvPr/>
        </p:nvSpPr>
        <p:spPr>
          <a:xfrm>
            <a:off x="7351485" y="1283024"/>
            <a:ext cx="1596572" cy="1596572"/>
          </a:xfrm>
          <a:prstGeom prst="ellipse">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8" name="椭圆 7">
            <a:extLst>
              <a:ext uri="{FF2B5EF4-FFF2-40B4-BE49-F238E27FC236}">
                <a16:creationId xmlns="" xmlns:a16="http://schemas.microsoft.com/office/drawing/2014/main" id="{9377BA86-7227-4223-94AF-F5B280EA4E35}"/>
              </a:ext>
            </a:extLst>
          </p:cNvPr>
          <p:cNvSpPr/>
          <p:nvPr/>
        </p:nvSpPr>
        <p:spPr>
          <a:xfrm>
            <a:off x="9405256" y="1283024"/>
            <a:ext cx="1596572" cy="1596572"/>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 常规" panose="020B0300000000000000" pitchFamily="34" charset="-122"/>
              <a:ea typeface="苹方 常规" panose="020B0300000000000000" pitchFamily="34" charset="-122"/>
            </a:endParaRPr>
          </a:p>
        </p:txBody>
      </p:sp>
      <p:cxnSp>
        <p:nvCxnSpPr>
          <p:cNvPr id="10" name="直接箭头连接符 9">
            <a:extLst>
              <a:ext uri="{FF2B5EF4-FFF2-40B4-BE49-F238E27FC236}">
                <a16:creationId xmlns="" xmlns:a16="http://schemas.microsoft.com/office/drawing/2014/main" id="{21ABB13E-2395-40D4-803E-64F15E2073E3}"/>
              </a:ext>
            </a:extLst>
          </p:cNvPr>
          <p:cNvCxnSpPr>
            <a:cxnSpLocks/>
            <a:stCxn id="4" idx="6"/>
          </p:cNvCxnSpPr>
          <p:nvPr/>
        </p:nvCxnSpPr>
        <p:spPr>
          <a:xfrm>
            <a:off x="2786744" y="2081310"/>
            <a:ext cx="457199" cy="0"/>
          </a:xfrm>
          <a:prstGeom prst="straightConnector1">
            <a:avLst/>
          </a:prstGeom>
          <a:ln w="254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 xmlns:a16="http://schemas.microsoft.com/office/drawing/2014/main" id="{B8FC0A5A-DB33-47DC-8630-9202CE41FEC6}"/>
              </a:ext>
            </a:extLst>
          </p:cNvPr>
          <p:cNvCxnSpPr>
            <a:cxnSpLocks/>
          </p:cNvCxnSpPr>
          <p:nvPr/>
        </p:nvCxnSpPr>
        <p:spPr>
          <a:xfrm>
            <a:off x="4840515" y="2081310"/>
            <a:ext cx="457199" cy="0"/>
          </a:xfrm>
          <a:prstGeom prst="straightConnector1">
            <a:avLst/>
          </a:prstGeom>
          <a:ln w="254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 xmlns:a16="http://schemas.microsoft.com/office/drawing/2014/main" id="{D77D54F0-84D8-4A13-BE16-1DB49DE33CF1}"/>
              </a:ext>
            </a:extLst>
          </p:cNvPr>
          <p:cNvCxnSpPr>
            <a:cxnSpLocks/>
          </p:cNvCxnSpPr>
          <p:nvPr/>
        </p:nvCxnSpPr>
        <p:spPr>
          <a:xfrm>
            <a:off x="6894286" y="2081310"/>
            <a:ext cx="457199" cy="0"/>
          </a:xfrm>
          <a:prstGeom prst="straightConnector1">
            <a:avLst/>
          </a:prstGeom>
          <a:ln w="254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 xmlns:a16="http://schemas.microsoft.com/office/drawing/2014/main" id="{BB88DB69-50B5-4551-964B-E7BD62D7C48D}"/>
              </a:ext>
            </a:extLst>
          </p:cNvPr>
          <p:cNvCxnSpPr>
            <a:cxnSpLocks/>
          </p:cNvCxnSpPr>
          <p:nvPr/>
        </p:nvCxnSpPr>
        <p:spPr>
          <a:xfrm>
            <a:off x="8948057" y="2081310"/>
            <a:ext cx="457199" cy="0"/>
          </a:xfrm>
          <a:prstGeom prst="straightConnector1">
            <a:avLst/>
          </a:prstGeom>
          <a:ln w="254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7" name="Freeform 750">
            <a:extLst>
              <a:ext uri="{FF2B5EF4-FFF2-40B4-BE49-F238E27FC236}">
                <a16:creationId xmlns="" xmlns:a16="http://schemas.microsoft.com/office/drawing/2014/main" id="{0CC4A823-1472-4156-B0C8-306648DA7224}"/>
              </a:ext>
            </a:extLst>
          </p:cNvPr>
          <p:cNvSpPr>
            <a:spLocks noEditPoints="1"/>
          </p:cNvSpPr>
          <p:nvPr/>
        </p:nvSpPr>
        <p:spPr bwMode="auto">
          <a:xfrm>
            <a:off x="9920075" y="1691387"/>
            <a:ext cx="619880" cy="779846"/>
          </a:xfrm>
          <a:custGeom>
            <a:avLst/>
            <a:gdLst>
              <a:gd name="T0" fmla="*/ 143 w 144"/>
              <a:gd name="T1" fmla="*/ 98 h 176"/>
              <a:gd name="T2" fmla="*/ 121 w 144"/>
              <a:gd name="T3" fmla="*/ 60 h 176"/>
              <a:gd name="T4" fmla="*/ 143 w 144"/>
              <a:gd name="T5" fmla="*/ 22 h 176"/>
              <a:gd name="T6" fmla="*/ 143 w 144"/>
              <a:gd name="T7" fmla="*/ 22 h 176"/>
              <a:gd name="T8" fmla="*/ 144 w 144"/>
              <a:gd name="T9" fmla="*/ 20 h 176"/>
              <a:gd name="T10" fmla="*/ 140 w 144"/>
              <a:gd name="T11" fmla="*/ 16 h 176"/>
              <a:gd name="T12" fmla="*/ 80 w 144"/>
              <a:gd name="T13" fmla="*/ 16 h 176"/>
              <a:gd name="T14" fmla="*/ 80 w 144"/>
              <a:gd name="T15" fmla="*/ 4 h 176"/>
              <a:gd name="T16" fmla="*/ 76 w 144"/>
              <a:gd name="T17" fmla="*/ 0 h 176"/>
              <a:gd name="T18" fmla="*/ 4 w 144"/>
              <a:gd name="T19" fmla="*/ 0 h 176"/>
              <a:gd name="T20" fmla="*/ 0 w 144"/>
              <a:gd name="T21" fmla="*/ 4 h 176"/>
              <a:gd name="T22" fmla="*/ 0 w 144"/>
              <a:gd name="T23" fmla="*/ 172 h 176"/>
              <a:gd name="T24" fmla="*/ 4 w 144"/>
              <a:gd name="T25" fmla="*/ 176 h 176"/>
              <a:gd name="T26" fmla="*/ 8 w 144"/>
              <a:gd name="T27" fmla="*/ 172 h 176"/>
              <a:gd name="T28" fmla="*/ 8 w 144"/>
              <a:gd name="T29" fmla="*/ 88 h 176"/>
              <a:gd name="T30" fmla="*/ 56 w 144"/>
              <a:gd name="T31" fmla="*/ 88 h 176"/>
              <a:gd name="T32" fmla="*/ 56 w 144"/>
              <a:gd name="T33" fmla="*/ 100 h 176"/>
              <a:gd name="T34" fmla="*/ 60 w 144"/>
              <a:gd name="T35" fmla="*/ 104 h 176"/>
              <a:gd name="T36" fmla="*/ 140 w 144"/>
              <a:gd name="T37" fmla="*/ 104 h 176"/>
              <a:gd name="T38" fmla="*/ 144 w 144"/>
              <a:gd name="T39" fmla="*/ 100 h 176"/>
              <a:gd name="T40" fmla="*/ 143 w 144"/>
              <a:gd name="T41" fmla="*/ 98 h 176"/>
              <a:gd name="T42" fmla="*/ 8 w 144"/>
              <a:gd name="T43" fmla="*/ 80 h 176"/>
              <a:gd name="T44" fmla="*/ 8 w 144"/>
              <a:gd name="T45" fmla="*/ 8 h 176"/>
              <a:gd name="T46" fmla="*/ 72 w 144"/>
              <a:gd name="T47" fmla="*/ 8 h 176"/>
              <a:gd name="T48" fmla="*/ 72 w 144"/>
              <a:gd name="T49" fmla="*/ 80 h 176"/>
              <a:gd name="T50" fmla="*/ 8 w 144"/>
              <a:gd name="T51" fmla="*/ 80 h 176"/>
              <a:gd name="T52" fmla="*/ 64 w 144"/>
              <a:gd name="T53" fmla="*/ 96 h 176"/>
              <a:gd name="T54" fmla="*/ 64 w 144"/>
              <a:gd name="T55" fmla="*/ 88 h 176"/>
              <a:gd name="T56" fmla="*/ 76 w 144"/>
              <a:gd name="T57" fmla="*/ 88 h 176"/>
              <a:gd name="T58" fmla="*/ 80 w 144"/>
              <a:gd name="T59" fmla="*/ 84 h 176"/>
              <a:gd name="T60" fmla="*/ 80 w 144"/>
              <a:gd name="T61" fmla="*/ 24 h 176"/>
              <a:gd name="T62" fmla="*/ 133 w 144"/>
              <a:gd name="T63" fmla="*/ 24 h 176"/>
              <a:gd name="T64" fmla="*/ 113 w 144"/>
              <a:gd name="T65" fmla="*/ 58 h 176"/>
              <a:gd name="T66" fmla="*/ 113 w 144"/>
              <a:gd name="T67" fmla="*/ 58 h 176"/>
              <a:gd name="T68" fmla="*/ 112 w 144"/>
              <a:gd name="T69" fmla="*/ 60 h 176"/>
              <a:gd name="T70" fmla="*/ 113 w 144"/>
              <a:gd name="T71" fmla="*/ 62 h 176"/>
              <a:gd name="T72" fmla="*/ 113 w 144"/>
              <a:gd name="T73" fmla="*/ 62 h 176"/>
              <a:gd name="T74" fmla="*/ 133 w 144"/>
              <a:gd name="T75" fmla="*/ 96 h 176"/>
              <a:gd name="T76" fmla="*/ 64 w 144"/>
              <a:gd name="T77"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4" h="176">
                <a:moveTo>
                  <a:pt x="143" y="98"/>
                </a:moveTo>
                <a:cubicBezTo>
                  <a:pt x="121" y="60"/>
                  <a:pt x="121" y="60"/>
                  <a:pt x="121" y="60"/>
                </a:cubicBezTo>
                <a:cubicBezTo>
                  <a:pt x="143" y="22"/>
                  <a:pt x="143" y="22"/>
                  <a:pt x="143" y="22"/>
                </a:cubicBezTo>
                <a:cubicBezTo>
                  <a:pt x="143" y="22"/>
                  <a:pt x="143" y="22"/>
                  <a:pt x="143" y="22"/>
                </a:cubicBezTo>
                <a:cubicBezTo>
                  <a:pt x="144" y="21"/>
                  <a:pt x="144" y="21"/>
                  <a:pt x="144" y="20"/>
                </a:cubicBezTo>
                <a:cubicBezTo>
                  <a:pt x="144" y="18"/>
                  <a:pt x="142" y="16"/>
                  <a:pt x="140" y="16"/>
                </a:cubicBezTo>
                <a:cubicBezTo>
                  <a:pt x="80" y="16"/>
                  <a:pt x="80" y="16"/>
                  <a:pt x="80" y="16"/>
                </a:cubicBezTo>
                <a:cubicBezTo>
                  <a:pt x="80" y="4"/>
                  <a:pt x="80" y="4"/>
                  <a:pt x="80" y="4"/>
                </a:cubicBezTo>
                <a:cubicBezTo>
                  <a:pt x="80" y="2"/>
                  <a:pt x="78" y="0"/>
                  <a:pt x="76" y="0"/>
                </a:cubicBezTo>
                <a:cubicBezTo>
                  <a:pt x="4" y="0"/>
                  <a:pt x="4" y="0"/>
                  <a:pt x="4" y="0"/>
                </a:cubicBezTo>
                <a:cubicBezTo>
                  <a:pt x="2" y="0"/>
                  <a:pt x="0" y="2"/>
                  <a:pt x="0" y="4"/>
                </a:cubicBezTo>
                <a:cubicBezTo>
                  <a:pt x="0" y="172"/>
                  <a:pt x="0" y="172"/>
                  <a:pt x="0" y="172"/>
                </a:cubicBezTo>
                <a:cubicBezTo>
                  <a:pt x="0" y="174"/>
                  <a:pt x="2" y="176"/>
                  <a:pt x="4" y="176"/>
                </a:cubicBezTo>
                <a:cubicBezTo>
                  <a:pt x="6" y="176"/>
                  <a:pt x="8" y="174"/>
                  <a:pt x="8" y="172"/>
                </a:cubicBezTo>
                <a:cubicBezTo>
                  <a:pt x="8" y="88"/>
                  <a:pt x="8" y="88"/>
                  <a:pt x="8" y="88"/>
                </a:cubicBezTo>
                <a:cubicBezTo>
                  <a:pt x="56" y="88"/>
                  <a:pt x="56" y="88"/>
                  <a:pt x="56" y="88"/>
                </a:cubicBezTo>
                <a:cubicBezTo>
                  <a:pt x="56" y="100"/>
                  <a:pt x="56" y="100"/>
                  <a:pt x="56" y="100"/>
                </a:cubicBezTo>
                <a:cubicBezTo>
                  <a:pt x="56" y="102"/>
                  <a:pt x="58" y="104"/>
                  <a:pt x="60" y="104"/>
                </a:cubicBezTo>
                <a:cubicBezTo>
                  <a:pt x="140" y="104"/>
                  <a:pt x="140" y="104"/>
                  <a:pt x="140" y="104"/>
                </a:cubicBezTo>
                <a:cubicBezTo>
                  <a:pt x="142" y="104"/>
                  <a:pt x="144" y="102"/>
                  <a:pt x="144" y="100"/>
                </a:cubicBezTo>
                <a:cubicBezTo>
                  <a:pt x="144" y="99"/>
                  <a:pt x="144" y="99"/>
                  <a:pt x="143" y="98"/>
                </a:cubicBezTo>
                <a:close/>
                <a:moveTo>
                  <a:pt x="8" y="80"/>
                </a:moveTo>
                <a:cubicBezTo>
                  <a:pt x="8" y="8"/>
                  <a:pt x="8" y="8"/>
                  <a:pt x="8" y="8"/>
                </a:cubicBezTo>
                <a:cubicBezTo>
                  <a:pt x="72" y="8"/>
                  <a:pt x="72" y="8"/>
                  <a:pt x="72" y="8"/>
                </a:cubicBezTo>
                <a:cubicBezTo>
                  <a:pt x="72" y="80"/>
                  <a:pt x="72" y="80"/>
                  <a:pt x="72" y="80"/>
                </a:cubicBezTo>
                <a:lnTo>
                  <a:pt x="8" y="80"/>
                </a:lnTo>
                <a:close/>
                <a:moveTo>
                  <a:pt x="64" y="96"/>
                </a:moveTo>
                <a:cubicBezTo>
                  <a:pt x="64" y="88"/>
                  <a:pt x="64" y="88"/>
                  <a:pt x="64" y="88"/>
                </a:cubicBezTo>
                <a:cubicBezTo>
                  <a:pt x="76" y="88"/>
                  <a:pt x="76" y="88"/>
                  <a:pt x="76" y="88"/>
                </a:cubicBezTo>
                <a:cubicBezTo>
                  <a:pt x="78" y="88"/>
                  <a:pt x="80" y="86"/>
                  <a:pt x="80" y="84"/>
                </a:cubicBezTo>
                <a:cubicBezTo>
                  <a:pt x="80" y="24"/>
                  <a:pt x="80" y="24"/>
                  <a:pt x="80" y="24"/>
                </a:cubicBezTo>
                <a:cubicBezTo>
                  <a:pt x="133" y="24"/>
                  <a:pt x="133" y="24"/>
                  <a:pt x="133" y="24"/>
                </a:cubicBezTo>
                <a:cubicBezTo>
                  <a:pt x="113" y="58"/>
                  <a:pt x="113" y="58"/>
                  <a:pt x="113" y="58"/>
                </a:cubicBezTo>
                <a:cubicBezTo>
                  <a:pt x="113" y="58"/>
                  <a:pt x="113" y="58"/>
                  <a:pt x="113" y="58"/>
                </a:cubicBezTo>
                <a:cubicBezTo>
                  <a:pt x="112" y="59"/>
                  <a:pt x="112" y="59"/>
                  <a:pt x="112" y="60"/>
                </a:cubicBezTo>
                <a:cubicBezTo>
                  <a:pt x="112" y="61"/>
                  <a:pt x="112" y="61"/>
                  <a:pt x="113" y="62"/>
                </a:cubicBezTo>
                <a:cubicBezTo>
                  <a:pt x="113" y="62"/>
                  <a:pt x="113" y="62"/>
                  <a:pt x="113" y="62"/>
                </a:cubicBezTo>
                <a:cubicBezTo>
                  <a:pt x="133" y="96"/>
                  <a:pt x="133" y="96"/>
                  <a:pt x="133" y="96"/>
                </a:cubicBezTo>
                <a:lnTo>
                  <a:pt x="64" y="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 name="Freeform 753">
            <a:extLst>
              <a:ext uri="{FF2B5EF4-FFF2-40B4-BE49-F238E27FC236}">
                <a16:creationId xmlns="" xmlns:a16="http://schemas.microsoft.com/office/drawing/2014/main" id="{CBFB3170-C6E5-4F3E-A2F0-FB7A32162B06}"/>
              </a:ext>
            </a:extLst>
          </p:cNvPr>
          <p:cNvSpPr>
            <a:spLocks noEditPoints="1"/>
          </p:cNvSpPr>
          <p:nvPr/>
        </p:nvSpPr>
        <p:spPr bwMode="auto">
          <a:xfrm>
            <a:off x="1608536" y="1691387"/>
            <a:ext cx="759844" cy="779846"/>
          </a:xfrm>
          <a:custGeom>
            <a:avLst/>
            <a:gdLst>
              <a:gd name="T0" fmla="*/ 80 w 176"/>
              <a:gd name="T1" fmla="*/ 95 h 176"/>
              <a:gd name="T2" fmla="*/ 75 w 176"/>
              <a:gd name="T3" fmla="*/ 132 h 176"/>
              <a:gd name="T4" fmla="*/ 88 w 176"/>
              <a:gd name="T5" fmla="*/ 149 h 176"/>
              <a:gd name="T6" fmla="*/ 98 w 176"/>
              <a:gd name="T7" fmla="*/ 106 h 176"/>
              <a:gd name="T8" fmla="*/ 132 w 176"/>
              <a:gd name="T9" fmla="*/ 113 h 176"/>
              <a:gd name="T10" fmla="*/ 132 w 176"/>
              <a:gd name="T11" fmla="*/ 105 h 176"/>
              <a:gd name="T12" fmla="*/ 85 w 176"/>
              <a:gd name="T13" fmla="*/ 65 h 176"/>
              <a:gd name="T14" fmla="*/ 84 w 176"/>
              <a:gd name="T15" fmla="*/ 48 h 176"/>
              <a:gd name="T16" fmla="*/ 76 w 176"/>
              <a:gd name="T17" fmla="*/ 46 h 176"/>
              <a:gd name="T18" fmla="*/ 66 w 176"/>
              <a:gd name="T19" fmla="*/ 37 h 176"/>
              <a:gd name="T20" fmla="*/ 42 w 176"/>
              <a:gd name="T21" fmla="*/ 33 h 176"/>
              <a:gd name="T22" fmla="*/ 31 w 176"/>
              <a:gd name="T23" fmla="*/ 79 h 176"/>
              <a:gd name="T24" fmla="*/ 56 w 176"/>
              <a:gd name="T25" fmla="*/ 94 h 176"/>
              <a:gd name="T26" fmla="*/ 62 w 176"/>
              <a:gd name="T27" fmla="*/ 83 h 176"/>
              <a:gd name="T28" fmla="*/ 88 w 176"/>
              <a:gd name="T29" fmla="*/ 0 h 176"/>
              <a:gd name="T30" fmla="*/ 88 w 176"/>
              <a:gd name="T31" fmla="*/ 176 h 176"/>
              <a:gd name="T32" fmla="*/ 88 w 176"/>
              <a:gd name="T33" fmla="*/ 0 h 176"/>
              <a:gd name="T34" fmla="*/ 8 w 176"/>
              <a:gd name="T35" fmla="*/ 88 h 176"/>
              <a:gd name="T36" fmla="*/ 168 w 176"/>
              <a:gd name="T37" fmla="*/ 88 h 176"/>
              <a:gd name="T38" fmla="*/ 160 w 176"/>
              <a:gd name="T39" fmla="*/ 81 h 176"/>
              <a:gd name="T40" fmla="*/ 159 w 176"/>
              <a:gd name="T41" fmla="*/ 75 h 176"/>
              <a:gd name="T42" fmla="*/ 157 w 176"/>
              <a:gd name="T43" fmla="*/ 68 h 176"/>
              <a:gd name="T44" fmla="*/ 155 w 176"/>
              <a:gd name="T45" fmla="*/ 60 h 176"/>
              <a:gd name="T46" fmla="*/ 152 w 176"/>
              <a:gd name="T47" fmla="*/ 55 h 176"/>
              <a:gd name="T48" fmla="*/ 149 w 176"/>
              <a:gd name="T49" fmla="*/ 50 h 176"/>
              <a:gd name="T50" fmla="*/ 146 w 176"/>
              <a:gd name="T51" fmla="*/ 45 h 176"/>
              <a:gd name="T52" fmla="*/ 136 w 176"/>
              <a:gd name="T53" fmla="*/ 34 h 176"/>
              <a:gd name="T54" fmla="*/ 132 w 176"/>
              <a:gd name="T55" fmla="*/ 31 h 176"/>
              <a:gd name="T56" fmla="*/ 106 w 176"/>
              <a:gd name="T57" fmla="*/ 29 h 176"/>
              <a:gd name="T58" fmla="*/ 110 w 176"/>
              <a:gd name="T59" fmla="*/ 48 h 176"/>
              <a:gd name="T60" fmla="*/ 132 w 176"/>
              <a:gd name="T61" fmla="*/ 56 h 176"/>
              <a:gd name="T62" fmla="*/ 144 w 176"/>
              <a:gd name="T63" fmla="*/ 99 h 176"/>
              <a:gd name="T64" fmla="*/ 158 w 176"/>
              <a:gd name="T65" fmla="*/ 103 h 176"/>
              <a:gd name="T66" fmla="*/ 159 w 176"/>
              <a:gd name="T67" fmla="*/ 97 h 176"/>
              <a:gd name="T68" fmla="*/ 160 w 176"/>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98" y="106"/>
                </a:moveTo>
                <a:cubicBezTo>
                  <a:pt x="90" y="98"/>
                  <a:pt x="91" y="95"/>
                  <a:pt x="80" y="95"/>
                </a:cubicBezTo>
                <a:cubicBezTo>
                  <a:pt x="69" y="95"/>
                  <a:pt x="62" y="98"/>
                  <a:pt x="65" y="113"/>
                </a:cubicBezTo>
                <a:cubicBezTo>
                  <a:pt x="68" y="128"/>
                  <a:pt x="76" y="121"/>
                  <a:pt x="75" y="132"/>
                </a:cubicBezTo>
                <a:cubicBezTo>
                  <a:pt x="74" y="144"/>
                  <a:pt x="77" y="146"/>
                  <a:pt x="79" y="149"/>
                </a:cubicBezTo>
                <a:cubicBezTo>
                  <a:pt x="81" y="152"/>
                  <a:pt x="86" y="160"/>
                  <a:pt x="88" y="149"/>
                </a:cubicBezTo>
                <a:cubicBezTo>
                  <a:pt x="90" y="137"/>
                  <a:pt x="94" y="131"/>
                  <a:pt x="98" y="126"/>
                </a:cubicBezTo>
                <a:cubicBezTo>
                  <a:pt x="102" y="120"/>
                  <a:pt x="107" y="113"/>
                  <a:pt x="98" y="106"/>
                </a:cubicBezTo>
                <a:close/>
                <a:moveTo>
                  <a:pt x="132" y="105"/>
                </a:moveTo>
                <a:cubicBezTo>
                  <a:pt x="130" y="107"/>
                  <a:pt x="130" y="111"/>
                  <a:pt x="132" y="113"/>
                </a:cubicBezTo>
                <a:cubicBezTo>
                  <a:pt x="134" y="115"/>
                  <a:pt x="139" y="118"/>
                  <a:pt x="141" y="113"/>
                </a:cubicBezTo>
                <a:cubicBezTo>
                  <a:pt x="142" y="108"/>
                  <a:pt x="135" y="103"/>
                  <a:pt x="132" y="105"/>
                </a:cubicBezTo>
                <a:close/>
                <a:moveTo>
                  <a:pt x="69" y="79"/>
                </a:moveTo>
                <a:cubicBezTo>
                  <a:pt x="69" y="74"/>
                  <a:pt x="78" y="68"/>
                  <a:pt x="85" y="65"/>
                </a:cubicBezTo>
                <a:cubicBezTo>
                  <a:pt x="91" y="62"/>
                  <a:pt x="97" y="61"/>
                  <a:pt x="96" y="56"/>
                </a:cubicBezTo>
                <a:cubicBezTo>
                  <a:pt x="95" y="52"/>
                  <a:pt x="93" y="48"/>
                  <a:pt x="84" y="48"/>
                </a:cubicBezTo>
                <a:cubicBezTo>
                  <a:pt x="74" y="48"/>
                  <a:pt x="78" y="61"/>
                  <a:pt x="70" y="53"/>
                </a:cubicBezTo>
                <a:cubicBezTo>
                  <a:pt x="62" y="46"/>
                  <a:pt x="72" y="48"/>
                  <a:pt x="76" y="46"/>
                </a:cubicBezTo>
                <a:cubicBezTo>
                  <a:pt x="80" y="44"/>
                  <a:pt x="84" y="37"/>
                  <a:pt x="77" y="36"/>
                </a:cubicBezTo>
                <a:cubicBezTo>
                  <a:pt x="70" y="36"/>
                  <a:pt x="71" y="39"/>
                  <a:pt x="66" y="37"/>
                </a:cubicBezTo>
                <a:cubicBezTo>
                  <a:pt x="60" y="35"/>
                  <a:pt x="58" y="44"/>
                  <a:pt x="54" y="43"/>
                </a:cubicBezTo>
                <a:cubicBezTo>
                  <a:pt x="52" y="42"/>
                  <a:pt x="46" y="38"/>
                  <a:pt x="42" y="33"/>
                </a:cubicBezTo>
                <a:cubicBezTo>
                  <a:pt x="33" y="40"/>
                  <a:pt x="27" y="49"/>
                  <a:pt x="22" y="59"/>
                </a:cubicBezTo>
                <a:cubicBezTo>
                  <a:pt x="23" y="72"/>
                  <a:pt x="31" y="79"/>
                  <a:pt x="31" y="79"/>
                </a:cubicBezTo>
                <a:cubicBezTo>
                  <a:pt x="31" y="79"/>
                  <a:pt x="35" y="88"/>
                  <a:pt x="57" y="99"/>
                </a:cubicBezTo>
                <a:cubicBezTo>
                  <a:pt x="57" y="99"/>
                  <a:pt x="61" y="99"/>
                  <a:pt x="56" y="94"/>
                </a:cubicBezTo>
                <a:cubicBezTo>
                  <a:pt x="51" y="89"/>
                  <a:pt x="46" y="83"/>
                  <a:pt x="52" y="80"/>
                </a:cubicBezTo>
                <a:cubicBezTo>
                  <a:pt x="58" y="76"/>
                  <a:pt x="60" y="77"/>
                  <a:pt x="62" y="83"/>
                </a:cubicBezTo>
                <a:cubicBezTo>
                  <a:pt x="63" y="89"/>
                  <a:pt x="68" y="85"/>
                  <a:pt x="69" y="79"/>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60" y="81"/>
                </a:moveTo>
                <a:cubicBezTo>
                  <a:pt x="160" y="81"/>
                  <a:pt x="160" y="80"/>
                  <a:pt x="159" y="79"/>
                </a:cubicBezTo>
                <a:cubicBezTo>
                  <a:pt x="159" y="78"/>
                  <a:pt x="159" y="76"/>
                  <a:pt x="159" y="75"/>
                </a:cubicBezTo>
                <a:cubicBezTo>
                  <a:pt x="159" y="74"/>
                  <a:pt x="158" y="73"/>
                  <a:pt x="158" y="72"/>
                </a:cubicBezTo>
                <a:cubicBezTo>
                  <a:pt x="158" y="71"/>
                  <a:pt x="158" y="70"/>
                  <a:pt x="157" y="68"/>
                </a:cubicBezTo>
                <a:cubicBezTo>
                  <a:pt x="157" y="67"/>
                  <a:pt x="157" y="67"/>
                  <a:pt x="157" y="66"/>
                </a:cubicBezTo>
                <a:cubicBezTo>
                  <a:pt x="156" y="64"/>
                  <a:pt x="155" y="62"/>
                  <a:pt x="155" y="60"/>
                </a:cubicBezTo>
                <a:cubicBezTo>
                  <a:pt x="154" y="60"/>
                  <a:pt x="154" y="59"/>
                  <a:pt x="153" y="58"/>
                </a:cubicBezTo>
                <a:cubicBezTo>
                  <a:pt x="153" y="57"/>
                  <a:pt x="152" y="56"/>
                  <a:pt x="152" y="55"/>
                </a:cubicBezTo>
                <a:cubicBezTo>
                  <a:pt x="151" y="54"/>
                  <a:pt x="151" y="53"/>
                  <a:pt x="150" y="52"/>
                </a:cubicBezTo>
                <a:cubicBezTo>
                  <a:pt x="150" y="51"/>
                  <a:pt x="149" y="50"/>
                  <a:pt x="149" y="50"/>
                </a:cubicBezTo>
                <a:cubicBezTo>
                  <a:pt x="148" y="49"/>
                  <a:pt x="148" y="48"/>
                  <a:pt x="147" y="47"/>
                </a:cubicBezTo>
                <a:cubicBezTo>
                  <a:pt x="147" y="46"/>
                  <a:pt x="146" y="46"/>
                  <a:pt x="146" y="45"/>
                </a:cubicBezTo>
                <a:cubicBezTo>
                  <a:pt x="143" y="41"/>
                  <a:pt x="140" y="38"/>
                  <a:pt x="136" y="35"/>
                </a:cubicBezTo>
                <a:cubicBezTo>
                  <a:pt x="136" y="35"/>
                  <a:pt x="136" y="34"/>
                  <a:pt x="136" y="34"/>
                </a:cubicBezTo>
                <a:cubicBezTo>
                  <a:pt x="134" y="33"/>
                  <a:pt x="133" y="32"/>
                  <a:pt x="132" y="31"/>
                </a:cubicBezTo>
                <a:cubicBezTo>
                  <a:pt x="132" y="31"/>
                  <a:pt x="132" y="31"/>
                  <a:pt x="132" y="31"/>
                </a:cubicBezTo>
                <a:cubicBezTo>
                  <a:pt x="126" y="26"/>
                  <a:pt x="120" y="23"/>
                  <a:pt x="113" y="20"/>
                </a:cubicBezTo>
                <a:cubicBezTo>
                  <a:pt x="111" y="24"/>
                  <a:pt x="109" y="28"/>
                  <a:pt x="106" y="29"/>
                </a:cubicBezTo>
                <a:cubicBezTo>
                  <a:pt x="103" y="31"/>
                  <a:pt x="103" y="39"/>
                  <a:pt x="110" y="39"/>
                </a:cubicBezTo>
                <a:cubicBezTo>
                  <a:pt x="110" y="39"/>
                  <a:pt x="108" y="41"/>
                  <a:pt x="110" y="48"/>
                </a:cubicBezTo>
                <a:cubicBezTo>
                  <a:pt x="112" y="55"/>
                  <a:pt x="115" y="57"/>
                  <a:pt x="125" y="53"/>
                </a:cubicBezTo>
                <a:cubicBezTo>
                  <a:pt x="129" y="51"/>
                  <a:pt x="132" y="52"/>
                  <a:pt x="132" y="56"/>
                </a:cubicBezTo>
                <a:cubicBezTo>
                  <a:pt x="131" y="65"/>
                  <a:pt x="124" y="65"/>
                  <a:pt x="129" y="80"/>
                </a:cubicBezTo>
                <a:cubicBezTo>
                  <a:pt x="133" y="89"/>
                  <a:pt x="141" y="92"/>
                  <a:pt x="144" y="99"/>
                </a:cubicBezTo>
                <a:cubicBezTo>
                  <a:pt x="145" y="103"/>
                  <a:pt x="151" y="107"/>
                  <a:pt x="157" y="109"/>
                </a:cubicBezTo>
                <a:cubicBezTo>
                  <a:pt x="157" y="107"/>
                  <a:pt x="158" y="105"/>
                  <a:pt x="158" y="103"/>
                </a:cubicBezTo>
                <a:cubicBezTo>
                  <a:pt x="158" y="103"/>
                  <a:pt x="159" y="102"/>
                  <a:pt x="159" y="101"/>
                </a:cubicBezTo>
                <a:cubicBezTo>
                  <a:pt x="159" y="100"/>
                  <a:pt x="159" y="98"/>
                  <a:pt x="159" y="97"/>
                </a:cubicBezTo>
                <a:cubicBezTo>
                  <a:pt x="160" y="96"/>
                  <a:pt x="160" y="95"/>
                  <a:pt x="160" y="95"/>
                </a:cubicBezTo>
                <a:cubicBezTo>
                  <a:pt x="160" y="92"/>
                  <a:pt x="160" y="90"/>
                  <a:pt x="160" y="88"/>
                </a:cubicBezTo>
                <a:cubicBezTo>
                  <a:pt x="160" y="86"/>
                  <a:pt x="160" y="84"/>
                  <a:pt x="16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 name="Freeform 756">
            <a:extLst>
              <a:ext uri="{FF2B5EF4-FFF2-40B4-BE49-F238E27FC236}">
                <a16:creationId xmlns="" xmlns:a16="http://schemas.microsoft.com/office/drawing/2014/main" id="{09E728E4-EACA-49D3-80FE-382E834DC48C}"/>
              </a:ext>
            </a:extLst>
          </p:cNvPr>
          <p:cNvSpPr>
            <a:spLocks noEditPoints="1"/>
          </p:cNvSpPr>
          <p:nvPr/>
        </p:nvSpPr>
        <p:spPr bwMode="auto">
          <a:xfrm>
            <a:off x="5776065" y="1691387"/>
            <a:ext cx="639870" cy="779846"/>
          </a:xfrm>
          <a:custGeom>
            <a:avLst/>
            <a:gdLst>
              <a:gd name="T0" fmla="*/ 119 w 144"/>
              <a:gd name="T1" fmla="*/ 89 h 176"/>
              <a:gd name="T2" fmla="*/ 84 w 144"/>
              <a:gd name="T3" fmla="*/ 88 h 176"/>
              <a:gd name="T4" fmla="*/ 124 w 144"/>
              <a:gd name="T5" fmla="*/ 72 h 176"/>
              <a:gd name="T6" fmla="*/ 128 w 144"/>
              <a:gd name="T7" fmla="*/ 20 h 176"/>
              <a:gd name="T8" fmla="*/ 84 w 144"/>
              <a:gd name="T9" fmla="*/ 16 h 176"/>
              <a:gd name="T10" fmla="*/ 76 w 144"/>
              <a:gd name="T11" fmla="*/ 0 h 176"/>
              <a:gd name="T12" fmla="*/ 60 w 144"/>
              <a:gd name="T13" fmla="*/ 8 h 176"/>
              <a:gd name="T14" fmla="*/ 28 w 144"/>
              <a:gd name="T15" fmla="*/ 16 h 176"/>
              <a:gd name="T16" fmla="*/ 1 w 144"/>
              <a:gd name="T17" fmla="*/ 41 h 176"/>
              <a:gd name="T18" fmla="*/ 1 w 144"/>
              <a:gd name="T19" fmla="*/ 47 h 176"/>
              <a:gd name="T20" fmla="*/ 28 w 144"/>
              <a:gd name="T21" fmla="*/ 72 h 176"/>
              <a:gd name="T22" fmla="*/ 60 w 144"/>
              <a:gd name="T23" fmla="*/ 88 h 176"/>
              <a:gd name="T24" fmla="*/ 16 w 144"/>
              <a:gd name="T25" fmla="*/ 92 h 176"/>
              <a:gd name="T26" fmla="*/ 20 w 144"/>
              <a:gd name="T27" fmla="*/ 144 h 176"/>
              <a:gd name="T28" fmla="*/ 60 w 144"/>
              <a:gd name="T29" fmla="*/ 168 h 176"/>
              <a:gd name="T30" fmla="*/ 76 w 144"/>
              <a:gd name="T31" fmla="*/ 176 h 176"/>
              <a:gd name="T32" fmla="*/ 84 w 144"/>
              <a:gd name="T33" fmla="*/ 144 h 176"/>
              <a:gd name="T34" fmla="*/ 119 w 144"/>
              <a:gd name="T35" fmla="*/ 143 h 176"/>
              <a:gd name="T36" fmla="*/ 144 w 144"/>
              <a:gd name="T37" fmla="*/ 116 h 176"/>
              <a:gd name="T38" fmla="*/ 68 w 144"/>
              <a:gd name="T39" fmla="*/ 8 h 176"/>
              <a:gd name="T40" fmla="*/ 76 w 144"/>
              <a:gd name="T41" fmla="*/ 16 h 176"/>
              <a:gd name="T42" fmla="*/ 68 w 144"/>
              <a:gd name="T43" fmla="*/ 8 h 176"/>
              <a:gd name="T44" fmla="*/ 10 w 144"/>
              <a:gd name="T45" fmla="*/ 44 h 176"/>
              <a:gd name="T46" fmla="*/ 120 w 144"/>
              <a:gd name="T47" fmla="*/ 24 h 176"/>
              <a:gd name="T48" fmla="*/ 30 w 144"/>
              <a:gd name="T49" fmla="*/ 64 h 176"/>
              <a:gd name="T50" fmla="*/ 76 w 144"/>
              <a:gd name="T51" fmla="*/ 88 h 176"/>
              <a:gd name="T52" fmla="*/ 68 w 144"/>
              <a:gd name="T53" fmla="*/ 72 h 176"/>
              <a:gd name="T54" fmla="*/ 76 w 144"/>
              <a:gd name="T55" fmla="*/ 168 h 176"/>
              <a:gd name="T56" fmla="*/ 68 w 144"/>
              <a:gd name="T57" fmla="*/ 144 h 176"/>
              <a:gd name="T58" fmla="*/ 76 w 144"/>
              <a:gd name="T59" fmla="*/ 168 h 176"/>
              <a:gd name="T60" fmla="*/ 24 w 144"/>
              <a:gd name="T61" fmla="*/ 136 h 176"/>
              <a:gd name="T62" fmla="*/ 114 w 144"/>
              <a:gd name="T63" fmla="*/ 96 h 176"/>
              <a:gd name="T64" fmla="*/ 114 w 144"/>
              <a:gd name="T65"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76">
                <a:moveTo>
                  <a:pt x="143" y="113"/>
                </a:moveTo>
                <a:cubicBezTo>
                  <a:pt x="119" y="89"/>
                  <a:pt x="119" y="89"/>
                  <a:pt x="119" y="89"/>
                </a:cubicBezTo>
                <a:cubicBezTo>
                  <a:pt x="118" y="88"/>
                  <a:pt x="117" y="88"/>
                  <a:pt x="116" y="88"/>
                </a:cubicBezTo>
                <a:cubicBezTo>
                  <a:pt x="84" y="88"/>
                  <a:pt x="84" y="88"/>
                  <a:pt x="84" y="88"/>
                </a:cubicBezTo>
                <a:cubicBezTo>
                  <a:pt x="84" y="72"/>
                  <a:pt x="84" y="72"/>
                  <a:pt x="84" y="72"/>
                </a:cubicBezTo>
                <a:cubicBezTo>
                  <a:pt x="124" y="72"/>
                  <a:pt x="124" y="72"/>
                  <a:pt x="124" y="72"/>
                </a:cubicBezTo>
                <a:cubicBezTo>
                  <a:pt x="126" y="72"/>
                  <a:pt x="128" y="70"/>
                  <a:pt x="128" y="68"/>
                </a:cubicBezTo>
                <a:cubicBezTo>
                  <a:pt x="128" y="20"/>
                  <a:pt x="128" y="20"/>
                  <a:pt x="128" y="20"/>
                </a:cubicBezTo>
                <a:cubicBezTo>
                  <a:pt x="128" y="18"/>
                  <a:pt x="126" y="16"/>
                  <a:pt x="124" y="16"/>
                </a:cubicBezTo>
                <a:cubicBezTo>
                  <a:pt x="84" y="16"/>
                  <a:pt x="84" y="16"/>
                  <a:pt x="84" y="16"/>
                </a:cubicBezTo>
                <a:cubicBezTo>
                  <a:pt x="84" y="8"/>
                  <a:pt x="84" y="8"/>
                  <a:pt x="84" y="8"/>
                </a:cubicBezTo>
                <a:cubicBezTo>
                  <a:pt x="84" y="4"/>
                  <a:pt x="80" y="0"/>
                  <a:pt x="76" y="0"/>
                </a:cubicBezTo>
                <a:cubicBezTo>
                  <a:pt x="68" y="0"/>
                  <a:pt x="68" y="0"/>
                  <a:pt x="68" y="0"/>
                </a:cubicBezTo>
                <a:cubicBezTo>
                  <a:pt x="64" y="0"/>
                  <a:pt x="60" y="4"/>
                  <a:pt x="60" y="8"/>
                </a:cubicBezTo>
                <a:cubicBezTo>
                  <a:pt x="60" y="16"/>
                  <a:pt x="60" y="16"/>
                  <a:pt x="60" y="16"/>
                </a:cubicBezTo>
                <a:cubicBezTo>
                  <a:pt x="28" y="16"/>
                  <a:pt x="28" y="16"/>
                  <a:pt x="28" y="16"/>
                </a:cubicBezTo>
                <a:cubicBezTo>
                  <a:pt x="27" y="16"/>
                  <a:pt x="26" y="16"/>
                  <a:pt x="25" y="17"/>
                </a:cubicBezTo>
                <a:cubicBezTo>
                  <a:pt x="1" y="41"/>
                  <a:pt x="1" y="41"/>
                  <a:pt x="1" y="41"/>
                </a:cubicBezTo>
                <a:cubicBezTo>
                  <a:pt x="0" y="42"/>
                  <a:pt x="0" y="43"/>
                  <a:pt x="0" y="44"/>
                </a:cubicBezTo>
                <a:cubicBezTo>
                  <a:pt x="0" y="45"/>
                  <a:pt x="0" y="46"/>
                  <a:pt x="1" y="47"/>
                </a:cubicBezTo>
                <a:cubicBezTo>
                  <a:pt x="25" y="71"/>
                  <a:pt x="25" y="71"/>
                  <a:pt x="25" y="71"/>
                </a:cubicBezTo>
                <a:cubicBezTo>
                  <a:pt x="26" y="72"/>
                  <a:pt x="27" y="72"/>
                  <a:pt x="28" y="72"/>
                </a:cubicBezTo>
                <a:cubicBezTo>
                  <a:pt x="60" y="72"/>
                  <a:pt x="60" y="72"/>
                  <a:pt x="60" y="72"/>
                </a:cubicBezTo>
                <a:cubicBezTo>
                  <a:pt x="60" y="88"/>
                  <a:pt x="60" y="88"/>
                  <a:pt x="60" y="88"/>
                </a:cubicBezTo>
                <a:cubicBezTo>
                  <a:pt x="20" y="88"/>
                  <a:pt x="20" y="88"/>
                  <a:pt x="20" y="88"/>
                </a:cubicBezTo>
                <a:cubicBezTo>
                  <a:pt x="18" y="88"/>
                  <a:pt x="16" y="90"/>
                  <a:pt x="16" y="92"/>
                </a:cubicBezTo>
                <a:cubicBezTo>
                  <a:pt x="16" y="140"/>
                  <a:pt x="16" y="140"/>
                  <a:pt x="16" y="140"/>
                </a:cubicBezTo>
                <a:cubicBezTo>
                  <a:pt x="16" y="142"/>
                  <a:pt x="18" y="144"/>
                  <a:pt x="20" y="144"/>
                </a:cubicBezTo>
                <a:cubicBezTo>
                  <a:pt x="60" y="144"/>
                  <a:pt x="60" y="144"/>
                  <a:pt x="60" y="144"/>
                </a:cubicBezTo>
                <a:cubicBezTo>
                  <a:pt x="60" y="168"/>
                  <a:pt x="60" y="168"/>
                  <a:pt x="60" y="168"/>
                </a:cubicBezTo>
                <a:cubicBezTo>
                  <a:pt x="60" y="172"/>
                  <a:pt x="64" y="176"/>
                  <a:pt x="68" y="176"/>
                </a:cubicBezTo>
                <a:cubicBezTo>
                  <a:pt x="76" y="176"/>
                  <a:pt x="76" y="176"/>
                  <a:pt x="76" y="176"/>
                </a:cubicBezTo>
                <a:cubicBezTo>
                  <a:pt x="80" y="176"/>
                  <a:pt x="84" y="172"/>
                  <a:pt x="84" y="168"/>
                </a:cubicBezTo>
                <a:cubicBezTo>
                  <a:pt x="84" y="144"/>
                  <a:pt x="84" y="144"/>
                  <a:pt x="84" y="144"/>
                </a:cubicBezTo>
                <a:cubicBezTo>
                  <a:pt x="116" y="144"/>
                  <a:pt x="116" y="144"/>
                  <a:pt x="116" y="144"/>
                </a:cubicBezTo>
                <a:cubicBezTo>
                  <a:pt x="117" y="144"/>
                  <a:pt x="118" y="144"/>
                  <a:pt x="119" y="143"/>
                </a:cubicBezTo>
                <a:cubicBezTo>
                  <a:pt x="143" y="119"/>
                  <a:pt x="143" y="119"/>
                  <a:pt x="143" y="119"/>
                </a:cubicBezTo>
                <a:cubicBezTo>
                  <a:pt x="144" y="118"/>
                  <a:pt x="144" y="117"/>
                  <a:pt x="144" y="116"/>
                </a:cubicBezTo>
                <a:cubicBezTo>
                  <a:pt x="144" y="115"/>
                  <a:pt x="144" y="114"/>
                  <a:pt x="143" y="113"/>
                </a:cubicBezTo>
                <a:close/>
                <a:moveTo>
                  <a:pt x="68" y="8"/>
                </a:moveTo>
                <a:cubicBezTo>
                  <a:pt x="76" y="8"/>
                  <a:pt x="76" y="8"/>
                  <a:pt x="76" y="8"/>
                </a:cubicBezTo>
                <a:cubicBezTo>
                  <a:pt x="76" y="16"/>
                  <a:pt x="76" y="16"/>
                  <a:pt x="76" y="16"/>
                </a:cubicBezTo>
                <a:cubicBezTo>
                  <a:pt x="68" y="16"/>
                  <a:pt x="68" y="16"/>
                  <a:pt x="68" y="16"/>
                </a:cubicBezTo>
                <a:lnTo>
                  <a:pt x="68" y="8"/>
                </a:lnTo>
                <a:close/>
                <a:moveTo>
                  <a:pt x="30" y="64"/>
                </a:moveTo>
                <a:cubicBezTo>
                  <a:pt x="10" y="44"/>
                  <a:pt x="10" y="44"/>
                  <a:pt x="10" y="44"/>
                </a:cubicBezTo>
                <a:cubicBezTo>
                  <a:pt x="30" y="24"/>
                  <a:pt x="30" y="24"/>
                  <a:pt x="30" y="24"/>
                </a:cubicBezTo>
                <a:cubicBezTo>
                  <a:pt x="120" y="24"/>
                  <a:pt x="120" y="24"/>
                  <a:pt x="120" y="24"/>
                </a:cubicBezTo>
                <a:cubicBezTo>
                  <a:pt x="120" y="64"/>
                  <a:pt x="120" y="64"/>
                  <a:pt x="120" y="64"/>
                </a:cubicBezTo>
                <a:lnTo>
                  <a:pt x="30" y="64"/>
                </a:lnTo>
                <a:close/>
                <a:moveTo>
                  <a:pt x="76" y="72"/>
                </a:moveTo>
                <a:cubicBezTo>
                  <a:pt x="76" y="88"/>
                  <a:pt x="76" y="88"/>
                  <a:pt x="76" y="88"/>
                </a:cubicBezTo>
                <a:cubicBezTo>
                  <a:pt x="68" y="88"/>
                  <a:pt x="68" y="88"/>
                  <a:pt x="68" y="88"/>
                </a:cubicBezTo>
                <a:cubicBezTo>
                  <a:pt x="68" y="72"/>
                  <a:pt x="68" y="72"/>
                  <a:pt x="68" y="72"/>
                </a:cubicBezTo>
                <a:lnTo>
                  <a:pt x="76" y="72"/>
                </a:lnTo>
                <a:close/>
                <a:moveTo>
                  <a:pt x="76" y="168"/>
                </a:moveTo>
                <a:cubicBezTo>
                  <a:pt x="68" y="168"/>
                  <a:pt x="68" y="168"/>
                  <a:pt x="68" y="168"/>
                </a:cubicBezTo>
                <a:cubicBezTo>
                  <a:pt x="68" y="144"/>
                  <a:pt x="68" y="144"/>
                  <a:pt x="68" y="144"/>
                </a:cubicBezTo>
                <a:cubicBezTo>
                  <a:pt x="76" y="144"/>
                  <a:pt x="76" y="144"/>
                  <a:pt x="76" y="144"/>
                </a:cubicBezTo>
                <a:lnTo>
                  <a:pt x="76" y="168"/>
                </a:lnTo>
                <a:close/>
                <a:moveTo>
                  <a:pt x="114" y="136"/>
                </a:moveTo>
                <a:cubicBezTo>
                  <a:pt x="24" y="136"/>
                  <a:pt x="24" y="136"/>
                  <a:pt x="24" y="136"/>
                </a:cubicBezTo>
                <a:cubicBezTo>
                  <a:pt x="24" y="96"/>
                  <a:pt x="24" y="96"/>
                  <a:pt x="24" y="96"/>
                </a:cubicBezTo>
                <a:cubicBezTo>
                  <a:pt x="114" y="96"/>
                  <a:pt x="114" y="96"/>
                  <a:pt x="114" y="96"/>
                </a:cubicBezTo>
                <a:cubicBezTo>
                  <a:pt x="134" y="116"/>
                  <a:pt x="134" y="116"/>
                  <a:pt x="134" y="116"/>
                </a:cubicBezTo>
                <a:lnTo>
                  <a:pt x="114"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 name="Freeform 744">
            <a:extLst>
              <a:ext uri="{FF2B5EF4-FFF2-40B4-BE49-F238E27FC236}">
                <a16:creationId xmlns="" xmlns:a16="http://schemas.microsoft.com/office/drawing/2014/main" id="{DC96292D-D480-473E-B5C1-16077C9B3ED8}"/>
              </a:ext>
            </a:extLst>
          </p:cNvPr>
          <p:cNvSpPr>
            <a:spLocks noEditPoints="1"/>
          </p:cNvSpPr>
          <p:nvPr/>
        </p:nvSpPr>
        <p:spPr bwMode="auto">
          <a:xfrm>
            <a:off x="3652305" y="1691387"/>
            <a:ext cx="779848" cy="779846"/>
          </a:xfrm>
          <a:custGeom>
            <a:avLst/>
            <a:gdLst>
              <a:gd name="T0" fmla="*/ 94 w 176"/>
              <a:gd name="T1" fmla="*/ 94 h 176"/>
              <a:gd name="T2" fmla="*/ 94 w 176"/>
              <a:gd name="T3" fmla="*/ 82 h 176"/>
              <a:gd name="T4" fmla="*/ 82 w 176"/>
              <a:gd name="T5" fmla="*/ 82 h 176"/>
              <a:gd name="T6" fmla="*/ 82 w 176"/>
              <a:gd name="T7" fmla="*/ 94 h 176"/>
              <a:gd name="T8" fmla="*/ 94 w 176"/>
              <a:gd name="T9" fmla="*/ 94 h 176"/>
              <a:gd name="T10" fmla="*/ 37 w 176"/>
              <a:gd name="T11" fmla="*/ 139 h 176"/>
              <a:gd name="T12" fmla="*/ 105 w 176"/>
              <a:gd name="T13" fmla="*/ 105 h 176"/>
              <a:gd name="T14" fmla="*/ 139 w 176"/>
              <a:gd name="T15" fmla="*/ 37 h 176"/>
              <a:gd name="T16" fmla="*/ 71 w 176"/>
              <a:gd name="T17" fmla="*/ 71 h 176"/>
              <a:gd name="T18" fmla="*/ 37 w 176"/>
              <a:gd name="T19" fmla="*/ 139 h 176"/>
              <a:gd name="T20" fmla="*/ 122 w 176"/>
              <a:gd name="T21" fmla="*/ 54 h 176"/>
              <a:gd name="T22" fmla="*/ 99 w 176"/>
              <a:gd name="T23" fmla="*/ 99 h 176"/>
              <a:gd name="T24" fmla="*/ 54 w 176"/>
              <a:gd name="T25" fmla="*/ 122 h 176"/>
              <a:gd name="T26" fmla="*/ 77 w 176"/>
              <a:gd name="T27" fmla="*/ 77 h 176"/>
              <a:gd name="T28" fmla="*/ 122 w 176"/>
              <a:gd name="T29" fmla="*/ 54 h 176"/>
              <a:gd name="T30" fmla="*/ 88 w 176"/>
              <a:gd name="T31" fmla="*/ 0 h 176"/>
              <a:gd name="T32" fmla="*/ 0 w 176"/>
              <a:gd name="T33" fmla="*/ 88 h 176"/>
              <a:gd name="T34" fmla="*/ 88 w 176"/>
              <a:gd name="T35" fmla="*/ 176 h 176"/>
              <a:gd name="T36" fmla="*/ 176 w 176"/>
              <a:gd name="T37" fmla="*/ 88 h 176"/>
              <a:gd name="T38" fmla="*/ 88 w 176"/>
              <a:gd name="T39" fmla="*/ 0 h 176"/>
              <a:gd name="T40" fmla="*/ 92 w 176"/>
              <a:gd name="T41" fmla="*/ 168 h 176"/>
              <a:gd name="T42" fmla="*/ 92 w 176"/>
              <a:gd name="T43" fmla="*/ 156 h 176"/>
              <a:gd name="T44" fmla="*/ 88 w 176"/>
              <a:gd name="T45" fmla="*/ 152 h 176"/>
              <a:gd name="T46" fmla="*/ 84 w 176"/>
              <a:gd name="T47" fmla="*/ 156 h 176"/>
              <a:gd name="T48" fmla="*/ 84 w 176"/>
              <a:gd name="T49" fmla="*/ 168 h 176"/>
              <a:gd name="T50" fmla="*/ 8 w 176"/>
              <a:gd name="T51" fmla="*/ 92 h 176"/>
              <a:gd name="T52" fmla="*/ 20 w 176"/>
              <a:gd name="T53" fmla="*/ 92 h 176"/>
              <a:gd name="T54" fmla="*/ 24 w 176"/>
              <a:gd name="T55" fmla="*/ 88 h 176"/>
              <a:gd name="T56" fmla="*/ 20 w 176"/>
              <a:gd name="T57" fmla="*/ 84 h 176"/>
              <a:gd name="T58" fmla="*/ 8 w 176"/>
              <a:gd name="T59" fmla="*/ 84 h 176"/>
              <a:gd name="T60" fmla="*/ 84 w 176"/>
              <a:gd name="T61" fmla="*/ 8 h 176"/>
              <a:gd name="T62" fmla="*/ 84 w 176"/>
              <a:gd name="T63" fmla="*/ 20 h 176"/>
              <a:gd name="T64" fmla="*/ 88 w 176"/>
              <a:gd name="T65" fmla="*/ 24 h 176"/>
              <a:gd name="T66" fmla="*/ 92 w 176"/>
              <a:gd name="T67" fmla="*/ 20 h 176"/>
              <a:gd name="T68" fmla="*/ 92 w 176"/>
              <a:gd name="T69" fmla="*/ 8 h 176"/>
              <a:gd name="T70" fmla="*/ 168 w 176"/>
              <a:gd name="T71" fmla="*/ 84 h 176"/>
              <a:gd name="T72" fmla="*/ 156 w 176"/>
              <a:gd name="T73" fmla="*/ 84 h 176"/>
              <a:gd name="T74" fmla="*/ 152 w 176"/>
              <a:gd name="T75" fmla="*/ 88 h 176"/>
              <a:gd name="T76" fmla="*/ 156 w 176"/>
              <a:gd name="T77" fmla="*/ 92 h 176"/>
              <a:gd name="T78" fmla="*/ 168 w 176"/>
              <a:gd name="T79" fmla="*/ 92 h 176"/>
              <a:gd name="T80" fmla="*/ 92 w 176"/>
              <a:gd name="T81"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94" y="94"/>
                </a:moveTo>
                <a:cubicBezTo>
                  <a:pt x="97" y="91"/>
                  <a:pt x="97" y="85"/>
                  <a:pt x="94" y="82"/>
                </a:cubicBezTo>
                <a:cubicBezTo>
                  <a:pt x="91" y="79"/>
                  <a:pt x="85" y="79"/>
                  <a:pt x="82" y="82"/>
                </a:cubicBezTo>
                <a:cubicBezTo>
                  <a:pt x="79" y="85"/>
                  <a:pt x="79" y="91"/>
                  <a:pt x="82" y="94"/>
                </a:cubicBezTo>
                <a:cubicBezTo>
                  <a:pt x="85" y="97"/>
                  <a:pt x="91" y="97"/>
                  <a:pt x="94" y="94"/>
                </a:cubicBezTo>
                <a:close/>
                <a:moveTo>
                  <a:pt x="37" y="139"/>
                </a:moveTo>
                <a:cubicBezTo>
                  <a:pt x="105" y="105"/>
                  <a:pt x="105" y="105"/>
                  <a:pt x="105" y="105"/>
                </a:cubicBezTo>
                <a:cubicBezTo>
                  <a:pt x="139" y="37"/>
                  <a:pt x="139" y="37"/>
                  <a:pt x="139" y="37"/>
                </a:cubicBezTo>
                <a:cubicBezTo>
                  <a:pt x="71" y="71"/>
                  <a:pt x="71" y="71"/>
                  <a:pt x="71" y="71"/>
                </a:cubicBezTo>
                <a:lnTo>
                  <a:pt x="37" y="139"/>
                </a:lnTo>
                <a:close/>
                <a:moveTo>
                  <a:pt x="122" y="54"/>
                </a:moveTo>
                <a:cubicBezTo>
                  <a:pt x="99" y="99"/>
                  <a:pt x="99" y="99"/>
                  <a:pt x="99" y="99"/>
                </a:cubicBezTo>
                <a:cubicBezTo>
                  <a:pt x="54" y="122"/>
                  <a:pt x="54" y="122"/>
                  <a:pt x="54" y="122"/>
                </a:cubicBezTo>
                <a:cubicBezTo>
                  <a:pt x="77" y="77"/>
                  <a:pt x="77" y="77"/>
                  <a:pt x="77" y="77"/>
                </a:cubicBezTo>
                <a:lnTo>
                  <a:pt x="122" y="54"/>
                </a:ln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92" y="168"/>
                </a:moveTo>
                <a:cubicBezTo>
                  <a:pt x="92" y="156"/>
                  <a:pt x="92" y="156"/>
                  <a:pt x="92" y="156"/>
                </a:cubicBezTo>
                <a:cubicBezTo>
                  <a:pt x="92" y="154"/>
                  <a:pt x="90" y="152"/>
                  <a:pt x="88" y="152"/>
                </a:cubicBezTo>
                <a:cubicBezTo>
                  <a:pt x="86" y="152"/>
                  <a:pt x="84" y="154"/>
                  <a:pt x="84" y="156"/>
                </a:cubicBezTo>
                <a:cubicBezTo>
                  <a:pt x="84" y="168"/>
                  <a:pt x="84" y="168"/>
                  <a:pt x="84" y="168"/>
                </a:cubicBezTo>
                <a:cubicBezTo>
                  <a:pt x="43" y="166"/>
                  <a:pt x="10" y="133"/>
                  <a:pt x="8" y="92"/>
                </a:cubicBezTo>
                <a:cubicBezTo>
                  <a:pt x="20" y="92"/>
                  <a:pt x="20" y="92"/>
                  <a:pt x="20" y="92"/>
                </a:cubicBezTo>
                <a:cubicBezTo>
                  <a:pt x="22" y="92"/>
                  <a:pt x="24" y="90"/>
                  <a:pt x="24" y="88"/>
                </a:cubicBezTo>
                <a:cubicBezTo>
                  <a:pt x="24" y="86"/>
                  <a:pt x="22" y="84"/>
                  <a:pt x="20" y="84"/>
                </a:cubicBezTo>
                <a:cubicBezTo>
                  <a:pt x="8" y="84"/>
                  <a:pt x="8" y="84"/>
                  <a:pt x="8" y="84"/>
                </a:cubicBezTo>
                <a:cubicBezTo>
                  <a:pt x="10" y="43"/>
                  <a:pt x="43" y="10"/>
                  <a:pt x="84" y="8"/>
                </a:cubicBezTo>
                <a:cubicBezTo>
                  <a:pt x="84" y="20"/>
                  <a:pt x="84" y="20"/>
                  <a:pt x="84" y="20"/>
                </a:cubicBezTo>
                <a:cubicBezTo>
                  <a:pt x="84" y="22"/>
                  <a:pt x="86" y="24"/>
                  <a:pt x="88" y="24"/>
                </a:cubicBezTo>
                <a:cubicBezTo>
                  <a:pt x="90" y="24"/>
                  <a:pt x="92" y="22"/>
                  <a:pt x="92" y="20"/>
                </a:cubicBezTo>
                <a:cubicBezTo>
                  <a:pt x="92" y="8"/>
                  <a:pt x="92" y="8"/>
                  <a:pt x="92" y="8"/>
                </a:cubicBezTo>
                <a:cubicBezTo>
                  <a:pt x="133" y="10"/>
                  <a:pt x="166" y="43"/>
                  <a:pt x="168" y="84"/>
                </a:cubicBezTo>
                <a:cubicBezTo>
                  <a:pt x="156" y="84"/>
                  <a:pt x="156" y="84"/>
                  <a:pt x="156" y="84"/>
                </a:cubicBezTo>
                <a:cubicBezTo>
                  <a:pt x="154" y="84"/>
                  <a:pt x="152" y="86"/>
                  <a:pt x="152" y="88"/>
                </a:cubicBezTo>
                <a:cubicBezTo>
                  <a:pt x="152" y="90"/>
                  <a:pt x="154" y="92"/>
                  <a:pt x="156" y="92"/>
                </a:cubicBezTo>
                <a:cubicBezTo>
                  <a:pt x="168" y="92"/>
                  <a:pt x="168" y="92"/>
                  <a:pt x="168" y="92"/>
                </a:cubicBezTo>
                <a:cubicBezTo>
                  <a:pt x="166" y="133"/>
                  <a:pt x="133" y="166"/>
                  <a:pt x="92" y="168"/>
                </a:cubicBez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 name="Freeform 746">
            <a:extLst>
              <a:ext uri="{FF2B5EF4-FFF2-40B4-BE49-F238E27FC236}">
                <a16:creationId xmlns="" xmlns:a16="http://schemas.microsoft.com/office/drawing/2014/main" id="{F68478FC-3256-4EAE-89A0-04AA446FE2F9}"/>
              </a:ext>
            </a:extLst>
          </p:cNvPr>
          <p:cNvSpPr>
            <a:spLocks noEditPoints="1"/>
          </p:cNvSpPr>
          <p:nvPr/>
        </p:nvSpPr>
        <p:spPr bwMode="auto">
          <a:xfrm>
            <a:off x="7769849" y="1691387"/>
            <a:ext cx="759844" cy="779846"/>
          </a:xfrm>
          <a:custGeom>
            <a:avLst/>
            <a:gdLst>
              <a:gd name="T0" fmla="*/ 108 w 176"/>
              <a:gd name="T1" fmla="*/ 56 h 176"/>
              <a:gd name="T2" fmla="*/ 92 w 176"/>
              <a:gd name="T3" fmla="*/ 56 h 176"/>
              <a:gd name="T4" fmla="*/ 32 w 176"/>
              <a:gd name="T5" fmla="*/ 128 h 176"/>
              <a:gd name="T6" fmla="*/ 32 w 176"/>
              <a:gd name="T7" fmla="*/ 112 h 176"/>
              <a:gd name="T8" fmla="*/ 32 w 176"/>
              <a:gd name="T9" fmla="*/ 128 h 176"/>
              <a:gd name="T10" fmla="*/ 81 w 176"/>
              <a:gd name="T11" fmla="*/ 61 h 176"/>
              <a:gd name="T12" fmla="*/ 80 w 176"/>
              <a:gd name="T13" fmla="*/ 72 h 176"/>
              <a:gd name="T14" fmla="*/ 41 w 176"/>
              <a:gd name="T15" fmla="*/ 99 h 176"/>
              <a:gd name="T16" fmla="*/ 30 w 176"/>
              <a:gd name="T17" fmla="*/ 103 h 176"/>
              <a:gd name="T18" fmla="*/ 41 w 176"/>
              <a:gd name="T19" fmla="*/ 99 h 176"/>
              <a:gd name="T20" fmla="*/ 47 w 176"/>
              <a:gd name="T21" fmla="*/ 83 h 176"/>
              <a:gd name="T22" fmla="*/ 45 w 176"/>
              <a:gd name="T23" fmla="*/ 94 h 176"/>
              <a:gd name="T24" fmla="*/ 134 w 176"/>
              <a:gd name="T25" fmla="*/ 76 h 176"/>
              <a:gd name="T26" fmla="*/ 141 w 176"/>
              <a:gd name="T27" fmla="*/ 71 h 176"/>
              <a:gd name="T28" fmla="*/ 136 w 176"/>
              <a:gd name="T29" fmla="*/ 65 h 176"/>
              <a:gd name="T30" fmla="*/ 134 w 176"/>
              <a:gd name="T31" fmla="*/ 76 h 176"/>
              <a:gd name="T32" fmla="*/ 173 w 176"/>
              <a:gd name="T33" fmla="*/ 16 h 176"/>
              <a:gd name="T34" fmla="*/ 117 w 176"/>
              <a:gd name="T35" fmla="*/ 0 h 176"/>
              <a:gd name="T36" fmla="*/ 115 w 176"/>
              <a:gd name="T37" fmla="*/ 0 h 176"/>
              <a:gd name="T38" fmla="*/ 60 w 176"/>
              <a:gd name="T39" fmla="*/ 16 h 176"/>
              <a:gd name="T40" fmla="*/ 5 w 176"/>
              <a:gd name="T41" fmla="*/ 0 h 176"/>
              <a:gd name="T42" fmla="*/ 0 w 176"/>
              <a:gd name="T43" fmla="*/ 4 h 176"/>
              <a:gd name="T44" fmla="*/ 3 w 176"/>
              <a:gd name="T45" fmla="*/ 160 h 176"/>
              <a:gd name="T46" fmla="*/ 59 w 176"/>
              <a:gd name="T47" fmla="*/ 176 h 176"/>
              <a:gd name="T48" fmla="*/ 60 w 176"/>
              <a:gd name="T49" fmla="*/ 176 h 176"/>
              <a:gd name="T50" fmla="*/ 61 w 176"/>
              <a:gd name="T51" fmla="*/ 176 h 176"/>
              <a:gd name="T52" fmla="*/ 171 w 176"/>
              <a:gd name="T53" fmla="*/ 176 h 176"/>
              <a:gd name="T54" fmla="*/ 172 w 176"/>
              <a:gd name="T55" fmla="*/ 176 h 176"/>
              <a:gd name="T56" fmla="*/ 176 w 176"/>
              <a:gd name="T57" fmla="*/ 20 h 176"/>
              <a:gd name="T58" fmla="*/ 56 w 176"/>
              <a:gd name="T59" fmla="*/ 167 h 176"/>
              <a:gd name="T60" fmla="*/ 8 w 176"/>
              <a:gd name="T61" fmla="*/ 9 h 176"/>
              <a:gd name="T62" fmla="*/ 56 w 176"/>
              <a:gd name="T63" fmla="*/ 167 h 176"/>
              <a:gd name="T64" fmla="*/ 64 w 176"/>
              <a:gd name="T65" fmla="*/ 167 h 176"/>
              <a:gd name="T66" fmla="*/ 67 w 176"/>
              <a:gd name="T67" fmla="*/ 83 h 176"/>
              <a:gd name="T68" fmla="*/ 69 w 176"/>
              <a:gd name="T69" fmla="*/ 72 h 176"/>
              <a:gd name="T70" fmla="*/ 64 w 176"/>
              <a:gd name="T71" fmla="*/ 23 h 176"/>
              <a:gd name="T72" fmla="*/ 112 w 176"/>
              <a:gd name="T73" fmla="*/ 153 h 176"/>
              <a:gd name="T74" fmla="*/ 120 w 176"/>
              <a:gd name="T75" fmla="*/ 153 h 176"/>
              <a:gd name="T76" fmla="*/ 125 w 176"/>
              <a:gd name="T77" fmla="*/ 65 h 176"/>
              <a:gd name="T78" fmla="*/ 122 w 176"/>
              <a:gd name="T79" fmla="*/ 55 h 176"/>
              <a:gd name="T80" fmla="*/ 120 w 176"/>
              <a:gd name="T81" fmla="*/ 9 h 176"/>
              <a:gd name="T82" fmla="*/ 168 w 176"/>
              <a:gd name="T83" fmla="*/ 167 h 176"/>
              <a:gd name="T84" fmla="*/ 140 w 176"/>
              <a:gd name="T85" fmla="*/ 112 h 176"/>
              <a:gd name="T86" fmla="*/ 137 w 176"/>
              <a:gd name="T87" fmla="*/ 119 h 176"/>
              <a:gd name="T88" fmla="*/ 137 w 176"/>
              <a:gd name="T89" fmla="*/ 129 h 176"/>
              <a:gd name="T90" fmla="*/ 140 w 176"/>
              <a:gd name="T91" fmla="*/ 136 h 176"/>
              <a:gd name="T92" fmla="*/ 148 w 176"/>
              <a:gd name="T93" fmla="*/ 130 h 176"/>
              <a:gd name="T94" fmla="*/ 156 w 176"/>
              <a:gd name="T95" fmla="*/ 136 h 176"/>
              <a:gd name="T96" fmla="*/ 159 w 176"/>
              <a:gd name="T97" fmla="*/ 129 h 176"/>
              <a:gd name="T98" fmla="*/ 159 w 176"/>
              <a:gd name="T99" fmla="*/ 119 h 176"/>
              <a:gd name="T100" fmla="*/ 156 w 176"/>
              <a:gd name="T101" fmla="*/ 112 h 176"/>
              <a:gd name="T102" fmla="*/ 148 w 176"/>
              <a:gd name="T103" fmla="*/ 118 h 176"/>
              <a:gd name="T104" fmla="*/ 142 w 176"/>
              <a:gd name="T105" fmla="*/ 88 h 176"/>
              <a:gd name="T106" fmla="*/ 146 w 176"/>
              <a:gd name="T107" fmla="*/ 78 h 176"/>
              <a:gd name="T108" fmla="*/ 142 w 176"/>
              <a:gd name="T109" fmla="*/ 88 h 176"/>
              <a:gd name="T110" fmla="*/ 151 w 176"/>
              <a:gd name="T111" fmla="*/ 103 h 176"/>
              <a:gd name="T112" fmla="*/ 143 w 176"/>
              <a:gd name="T113" fmla="*/ 9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00" y="64"/>
                </a:moveTo>
                <a:cubicBezTo>
                  <a:pt x="104" y="64"/>
                  <a:pt x="108" y="60"/>
                  <a:pt x="108" y="56"/>
                </a:cubicBezTo>
                <a:cubicBezTo>
                  <a:pt x="108" y="52"/>
                  <a:pt x="104" y="48"/>
                  <a:pt x="100" y="48"/>
                </a:cubicBezTo>
                <a:cubicBezTo>
                  <a:pt x="96" y="48"/>
                  <a:pt x="92" y="52"/>
                  <a:pt x="92" y="56"/>
                </a:cubicBezTo>
                <a:cubicBezTo>
                  <a:pt x="92" y="60"/>
                  <a:pt x="96" y="64"/>
                  <a:pt x="100" y="64"/>
                </a:cubicBezTo>
                <a:close/>
                <a:moveTo>
                  <a:pt x="32" y="128"/>
                </a:moveTo>
                <a:cubicBezTo>
                  <a:pt x="36" y="128"/>
                  <a:pt x="40" y="124"/>
                  <a:pt x="40" y="120"/>
                </a:cubicBezTo>
                <a:cubicBezTo>
                  <a:pt x="40" y="116"/>
                  <a:pt x="36" y="112"/>
                  <a:pt x="32" y="112"/>
                </a:cubicBezTo>
                <a:cubicBezTo>
                  <a:pt x="28" y="112"/>
                  <a:pt x="24" y="116"/>
                  <a:pt x="24" y="120"/>
                </a:cubicBezTo>
                <a:cubicBezTo>
                  <a:pt x="24" y="124"/>
                  <a:pt x="28" y="128"/>
                  <a:pt x="32" y="128"/>
                </a:cubicBezTo>
                <a:close/>
                <a:moveTo>
                  <a:pt x="85" y="68"/>
                </a:moveTo>
                <a:cubicBezTo>
                  <a:pt x="81" y="61"/>
                  <a:pt x="81" y="61"/>
                  <a:pt x="81" y="61"/>
                </a:cubicBezTo>
                <a:cubicBezTo>
                  <a:pt x="78" y="63"/>
                  <a:pt x="76" y="65"/>
                  <a:pt x="74" y="67"/>
                </a:cubicBezTo>
                <a:cubicBezTo>
                  <a:pt x="80" y="72"/>
                  <a:pt x="80" y="72"/>
                  <a:pt x="80" y="72"/>
                </a:cubicBezTo>
                <a:cubicBezTo>
                  <a:pt x="82" y="70"/>
                  <a:pt x="83" y="69"/>
                  <a:pt x="85" y="68"/>
                </a:cubicBezTo>
                <a:close/>
                <a:moveTo>
                  <a:pt x="41" y="99"/>
                </a:moveTo>
                <a:cubicBezTo>
                  <a:pt x="34" y="95"/>
                  <a:pt x="34" y="95"/>
                  <a:pt x="34" y="95"/>
                </a:cubicBezTo>
                <a:cubicBezTo>
                  <a:pt x="32" y="97"/>
                  <a:pt x="31" y="100"/>
                  <a:pt x="30" y="103"/>
                </a:cubicBezTo>
                <a:cubicBezTo>
                  <a:pt x="38" y="105"/>
                  <a:pt x="38" y="105"/>
                  <a:pt x="38" y="105"/>
                </a:cubicBezTo>
                <a:cubicBezTo>
                  <a:pt x="39" y="103"/>
                  <a:pt x="39" y="101"/>
                  <a:pt x="41" y="99"/>
                </a:cubicBezTo>
                <a:close/>
                <a:moveTo>
                  <a:pt x="51" y="90"/>
                </a:moveTo>
                <a:cubicBezTo>
                  <a:pt x="47" y="83"/>
                  <a:pt x="47" y="83"/>
                  <a:pt x="47" y="83"/>
                </a:cubicBezTo>
                <a:cubicBezTo>
                  <a:pt x="44" y="85"/>
                  <a:pt x="42" y="86"/>
                  <a:pt x="40" y="88"/>
                </a:cubicBezTo>
                <a:cubicBezTo>
                  <a:pt x="45" y="94"/>
                  <a:pt x="45" y="94"/>
                  <a:pt x="45" y="94"/>
                </a:cubicBezTo>
                <a:cubicBezTo>
                  <a:pt x="47" y="93"/>
                  <a:pt x="49" y="91"/>
                  <a:pt x="51" y="90"/>
                </a:cubicBezTo>
                <a:close/>
                <a:moveTo>
                  <a:pt x="134" y="76"/>
                </a:moveTo>
                <a:cubicBezTo>
                  <a:pt x="135" y="76"/>
                  <a:pt x="135" y="76"/>
                  <a:pt x="135" y="76"/>
                </a:cubicBezTo>
                <a:cubicBezTo>
                  <a:pt x="141" y="71"/>
                  <a:pt x="141" y="71"/>
                  <a:pt x="141" y="71"/>
                </a:cubicBezTo>
                <a:cubicBezTo>
                  <a:pt x="140" y="70"/>
                  <a:pt x="140" y="70"/>
                  <a:pt x="140" y="70"/>
                </a:cubicBezTo>
                <a:cubicBezTo>
                  <a:pt x="139" y="69"/>
                  <a:pt x="137" y="67"/>
                  <a:pt x="136" y="65"/>
                </a:cubicBezTo>
                <a:cubicBezTo>
                  <a:pt x="129" y="70"/>
                  <a:pt x="129" y="70"/>
                  <a:pt x="129" y="70"/>
                </a:cubicBezTo>
                <a:cubicBezTo>
                  <a:pt x="131" y="72"/>
                  <a:pt x="132" y="74"/>
                  <a:pt x="134" y="76"/>
                </a:cubicBezTo>
                <a:close/>
                <a:moveTo>
                  <a:pt x="173" y="16"/>
                </a:moveTo>
                <a:cubicBezTo>
                  <a:pt x="173" y="16"/>
                  <a:pt x="173" y="16"/>
                  <a:pt x="173" y="16"/>
                </a:cubicBezTo>
                <a:cubicBezTo>
                  <a:pt x="117" y="0"/>
                  <a:pt x="117" y="0"/>
                  <a:pt x="117" y="0"/>
                </a:cubicBezTo>
                <a:cubicBezTo>
                  <a:pt x="117" y="0"/>
                  <a:pt x="117" y="0"/>
                  <a:pt x="117" y="0"/>
                </a:cubicBezTo>
                <a:cubicBezTo>
                  <a:pt x="117" y="0"/>
                  <a:pt x="116" y="0"/>
                  <a:pt x="116" y="0"/>
                </a:cubicBezTo>
                <a:cubicBezTo>
                  <a:pt x="116" y="0"/>
                  <a:pt x="115" y="0"/>
                  <a:pt x="115" y="0"/>
                </a:cubicBezTo>
                <a:cubicBezTo>
                  <a:pt x="115" y="0"/>
                  <a:pt x="115" y="0"/>
                  <a:pt x="115" y="0"/>
                </a:cubicBezTo>
                <a:cubicBezTo>
                  <a:pt x="60" y="16"/>
                  <a:pt x="60" y="16"/>
                  <a:pt x="60" y="16"/>
                </a:cubicBezTo>
                <a:cubicBezTo>
                  <a:pt x="5" y="0"/>
                  <a:pt x="5" y="0"/>
                  <a:pt x="5" y="0"/>
                </a:cubicBezTo>
                <a:cubicBezTo>
                  <a:pt x="5" y="0"/>
                  <a:pt x="5" y="0"/>
                  <a:pt x="5" y="0"/>
                </a:cubicBezTo>
                <a:cubicBezTo>
                  <a:pt x="5" y="0"/>
                  <a:pt x="4" y="0"/>
                  <a:pt x="4" y="0"/>
                </a:cubicBezTo>
                <a:cubicBezTo>
                  <a:pt x="2" y="0"/>
                  <a:pt x="0" y="2"/>
                  <a:pt x="0" y="4"/>
                </a:cubicBezTo>
                <a:cubicBezTo>
                  <a:pt x="0" y="156"/>
                  <a:pt x="0" y="156"/>
                  <a:pt x="0" y="156"/>
                </a:cubicBezTo>
                <a:cubicBezTo>
                  <a:pt x="0" y="158"/>
                  <a:pt x="1" y="159"/>
                  <a:pt x="3" y="160"/>
                </a:cubicBezTo>
                <a:cubicBezTo>
                  <a:pt x="3" y="160"/>
                  <a:pt x="3" y="160"/>
                  <a:pt x="3" y="160"/>
                </a:cubicBezTo>
                <a:cubicBezTo>
                  <a:pt x="59" y="176"/>
                  <a:pt x="59" y="176"/>
                  <a:pt x="59" y="176"/>
                </a:cubicBezTo>
                <a:cubicBezTo>
                  <a:pt x="59" y="176"/>
                  <a:pt x="59" y="176"/>
                  <a:pt x="59" y="176"/>
                </a:cubicBezTo>
                <a:cubicBezTo>
                  <a:pt x="59" y="176"/>
                  <a:pt x="60" y="176"/>
                  <a:pt x="60" y="176"/>
                </a:cubicBezTo>
                <a:cubicBezTo>
                  <a:pt x="60" y="176"/>
                  <a:pt x="61" y="176"/>
                  <a:pt x="61" y="176"/>
                </a:cubicBezTo>
                <a:cubicBezTo>
                  <a:pt x="61" y="176"/>
                  <a:pt x="61" y="176"/>
                  <a:pt x="61" y="176"/>
                </a:cubicBezTo>
                <a:cubicBezTo>
                  <a:pt x="116" y="160"/>
                  <a:pt x="116" y="160"/>
                  <a:pt x="116" y="160"/>
                </a:cubicBezTo>
                <a:cubicBezTo>
                  <a:pt x="171" y="176"/>
                  <a:pt x="171" y="176"/>
                  <a:pt x="171" y="176"/>
                </a:cubicBezTo>
                <a:cubicBezTo>
                  <a:pt x="171" y="176"/>
                  <a:pt x="171" y="176"/>
                  <a:pt x="171" y="176"/>
                </a:cubicBezTo>
                <a:cubicBezTo>
                  <a:pt x="171" y="176"/>
                  <a:pt x="172" y="176"/>
                  <a:pt x="172" y="176"/>
                </a:cubicBezTo>
                <a:cubicBezTo>
                  <a:pt x="174" y="176"/>
                  <a:pt x="176" y="174"/>
                  <a:pt x="176" y="172"/>
                </a:cubicBezTo>
                <a:cubicBezTo>
                  <a:pt x="176" y="20"/>
                  <a:pt x="176" y="20"/>
                  <a:pt x="176" y="20"/>
                </a:cubicBezTo>
                <a:cubicBezTo>
                  <a:pt x="176" y="18"/>
                  <a:pt x="175" y="17"/>
                  <a:pt x="173" y="16"/>
                </a:cubicBezTo>
                <a:close/>
                <a:moveTo>
                  <a:pt x="56" y="167"/>
                </a:moveTo>
                <a:cubicBezTo>
                  <a:pt x="8" y="153"/>
                  <a:pt x="8" y="153"/>
                  <a:pt x="8" y="153"/>
                </a:cubicBezTo>
                <a:cubicBezTo>
                  <a:pt x="8" y="9"/>
                  <a:pt x="8" y="9"/>
                  <a:pt x="8" y="9"/>
                </a:cubicBezTo>
                <a:cubicBezTo>
                  <a:pt x="56" y="23"/>
                  <a:pt x="56" y="23"/>
                  <a:pt x="56" y="23"/>
                </a:cubicBezTo>
                <a:lnTo>
                  <a:pt x="56" y="167"/>
                </a:lnTo>
                <a:close/>
                <a:moveTo>
                  <a:pt x="112" y="153"/>
                </a:moveTo>
                <a:cubicBezTo>
                  <a:pt x="64" y="167"/>
                  <a:pt x="64" y="167"/>
                  <a:pt x="64" y="167"/>
                </a:cubicBezTo>
                <a:cubicBezTo>
                  <a:pt x="64" y="76"/>
                  <a:pt x="64" y="76"/>
                  <a:pt x="64" y="76"/>
                </a:cubicBezTo>
                <a:cubicBezTo>
                  <a:pt x="67" y="83"/>
                  <a:pt x="67" y="83"/>
                  <a:pt x="67" y="83"/>
                </a:cubicBezTo>
                <a:cubicBezTo>
                  <a:pt x="70" y="82"/>
                  <a:pt x="72" y="80"/>
                  <a:pt x="75" y="78"/>
                </a:cubicBezTo>
                <a:cubicBezTo>
                  <a:pt x="69" y="72"/>
                  <a:pt x="69" y="72"/>
                  <a:pt x="69" y="72"/>
                </a:cubicBezTo>
                <a:cubicBezTo>
                  <a:pt x="68" y="74"/>
                  <a:pt x="66" y="75"/>
                  <a:pt x="64" y="76"/>
                </a:cubicBezTo>
                <a:cubicBezTo>
                  <a:pt x="64" y="23"/>
                  <a:pt x="64" y="23"/>
                  <a:pt x="64" y="23"/>
                </a:cubicBezTo>
                <a:cubicBezTo>
                  <a:pt x="112" y="9"/>
                  <a:pt x="112" y="9"/>
                  <a:pt x="112" y="9"/>
                </a:cubicBezTo>
                <a:lnTo>
                  <a:pt x="112" y="153"/>
                </a:lnTo>
                <a:close/>
                <a:moveTo>
                  <a:pt x="168" y="167"/>
                </a:moveTo>
                <a:cubicBezTo>
                  <a:pt x="120" y="153"/>
                  <a:pt x="120" y="153"/>
                  <a:pt x="120" y="153"/>
                </a:cubicBezTo>
                <a:cubicBezTo>
                  <a:pt x="120" y="63"/>
                  <a:pt x="120" y="63"/>
                  <a:pt x="120" y="63"/>
                </a:cubicBezTo>
                <a:cubicBezTo>
                  <a:pt x="122" y="64"/>
                  <a:pt x="123" y="64"/>
                  <a:pt x="125" y="65"/>
                </a:cubicBezTo>
                <a:cubicBezTo>
                  <a:pt x="130" y="59"/>
                  <a:pt x="130" y="59"/>
                  <a:pt x="130" y="59"/>
                </a:cubicBezTo>
                <a:cubicBezTo>
                  <a:pt x="127" y="57"/>
                  <a:pt x="125" y="56"/>
                  <a:pt x="122" y="55"/>
                </a:cubicBezTo>
                <a:cubicBezTo>
                  <a:pt x="120" y="59"/>
                  <a:pt x="120" y="59"/>
                  <a:pt x="120" y="59"/>
                </a:cubicBezTo>
                <a:cubicBezTo>
                  <a:pt x="120" y="9"/>
                  <a:pt x="120" y="9"/>
                  <a:pt x="120" y="9"/>
                </a:cubicBezTo>
                <a:cubicBezTo>
                  <a:pt x="168" y="23"/>
                  <a:pt x="168" y="23"/>
                  <a:pt x="168" y="23"/>
                </a:cubicBezTo>
                <a:lnTo>
                  <a:pt x="168" y="167"/>
                </a:lnTo>
                <a:close/>
                <a:moveTo>
                  <a:pt x="143" y="113"/>
                </a:moveTo>
                <a:cubicBezTo>
                  <a:pt x="142" y="112"/>
                  <a:pt x="141" y="112"/>
                  <a:pt x="140" y="112"/>
                </a:cubicBezTo>
                <a:cubicBezTo>
                  <a:pt x="138" y="112"/>
                  <a:pt x="136" y="114"/>
                  <a:pt x="136" y="116"/>
                </a:cubicBezTo>
                <a:cubicBezTo>
                  <a:pt x="136" y="117"/>
                  <a:pt x="136" y="118"/>
                  <a:pt x="137" y="119"/>
                </a:cubicBezTo>
                <a:cubicBezTo>
                  <a:pt x="142" y="124"/>
                  <a:pt x="142" y="124"/>
                  <a:pt x="142" y="124"/>
                </a:cubicBezTo>
                <a:cubicBezTo>
                  <a:pt x="137" y="129"/>
                  <a:pt x="137" y="129"/>
                  <a:pt x="137" y="129"/>
                </a:cubicBezTo>
                <a:cubicBezTo>
                  <a:pt x="136" y="130"/>
                  <a:pt x="136" y="131"/>
                  <a:pt x="136" y="132"/>
                </a:cubicBezTo>
                <a:cubicBezTo>
                  <a:pt x="136" y="134"/>
                  <a:pt x="138" y="136"/>
                  <a:pt x="140" y="136"/>
                </a:cubicBezTo>
                <a:cubicBezTo>
                  <a:pt x="141" y="136"/>
                  <a:pt x="142" y="136"/>
                  <a:pt x="143" y="135"/>
                </a:cubicBezTo>
                <a:cubicBezTo>
                  <a:pt x="148" y="130"/>
                  <a:pt x="148" y="130"/>
                  <a:pt x="148" y="130"/>
                </a:cubicBezTo>
                <a:cubicBezTo>
                  <a:pt x="153" y="135"/>
                  <a:pt x="153" y="135"/>
                  <a:pt x="153" y="135"/>
                </a:cubicBezTo>
                <a:cubicBezTo>
                  <a:pt x="154" y="136"/>
                  <a:pt x="155" y="136"/>
                  <a:pt x="156" y="136"/>
                </a:cubicBezTo>
                <a:cubicBezTo>
                  <a:pt x="158" y="136"/>
                  <a:pt x="160" y="134"/>
                  <a:pt x="160" y="132"/>
                </a:cubicBezTo>
                <a:cubicBezTo>
                  <a:pt x="160" y="131"/>
                  <a:pt x="160" y="130"/>
                  <a:pt x="159" y="129"/>
                </a:cubicBezTo>
                <a:cubicBezTo>
                  <a:pt x="154" y="124"/>
                  <a:pt x="154" y="124"/>
                  <a:pt x="154" y="124"/>
                </a:cubicBezTo>
                <a:cubicBezTo>
                  <a:pt x="159" y="119"/>
                  <a:pt x="159" y="119"/>
                  <a:pt x="159" y="119"/>
                </a:cubicBezTo>
                <a:cubicBezTo>
                  <a:pt x="160" y="118"/>
                  <a:pt x="160" y="117"/>
                  <a:pt x="160" y="116"/>
                </a:cubicBezTo>
                <a:cubicBezTo>
                  <a:pt x="160" y="114"/>
                  <a:pt x="158" y="112"/>
                  <a:pt x="156" y="112"/>
                </a:cubicBezTo>
                <a:cubicBezTo>
                  <a:pt x="155" y="112"/>
                  <a:pt x="154" y="112"/>
                  <a:pt x="153" y="113"/>
                </a:cubicBezTo>
                <a:cubicBezTo>
                  <a:pt x="148" y="118"/>
                  <a:pt x="148" y="118"/>
                  <a:pt x="148" y="118"/>
                </a:cubicBezTo>
                <a:lnTo>
                  <a:pt x="143" y="113"/>
                </a:lnTo>
                <a:close/>
                <a:moveTo>
                  <a:pt x="142" y="88"/>
                </a:moveTo>
                <a:cubicBezTo>
                  <a:pt x="150" y="86"/>
                  <a:pt x="150" y="86"/>
                  <a:pt x="150" y="86"/>
                </a:cubicBezTo>
                <a:cubicBezTo>
                  <a:pt x="149" y="83"/>
                  <a:pt x="148" y="80"/>
                  <a:pt x="146" y="78"/>
                </a:cubicBezTo>
                <a:cubicBezTo>
                  <a:pt x="139" y="82"/>
                  <a:pt x="139" y="82"/>
                  <a:pt x="139" y="82"/>
                </a:cubicBezTo>
                <a:cubicBezTo>
                  <a:pt x="140" y="84"/>
                  <a:pt x="141" y="86"/>
                  <a:pt x="142" y="88"/>
                </a:cubicBezTo>
                <a:close/>
                <a:moveTo>
                  <a:pt x="143" y="102"/>
                </a:moveTo>
                <a:cubicBezTo>
                  <a:pt x="151" y="103"/>
                  <a:pt x="151" y="103"/>
                  <a:pt x="151" y="103"/>
                </a:cubicBezTo>
                <a:cubicBezTo>
                  <a:pt x="151" y="100"/>
                  <a:pt x="151" y="97"/>
                  <a:pt x="151" y="94"/>
                </a:cubicBezTo>
                <a:cubicBezTo>
                  <a:pt x="143" y="95"/>
                  <a:pt x="143" y="95"/>
                  <a:pt x="143" y="95"/>
                </a:cubicBezTo>
                <a:cubicBezTo>
                  <a:pt x="143" y="97"/>
                  <a:pt x="143" y="99"/>
                  <a:pt x="143" y="102"/>
                </a:cubicBez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 name="文本框 19">
            <a:extLst>
              <a:ext uri="{FF2B5EF4-FFF2-40B4-BE49-F238E27FC236}">
                <a16:creationId xmlns="" xmlns:a16="http://schemas.microsoft.com/office/drawing/2014/main" id="{039D9C9C-3477-4157-AECF-7EBD11C8F4CA}"/>
              </a:ext>
            </a:extLst>
          </p:cNvPr>
          <p:cNvSpPr txBox="1"/>
          <p:nvPr/>
        </p:nvSpPr>
        <p:spPr>
          <a:xfrm>
            <a:off x="676083" y="4115125"/>
            <a:ext cx="3963247" cy="1380250"/>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cs typeface="+mn-cs"/>
              </a:rPr>
              <a:t>在这里</a:t>
            </a:r>
            <a:endParaRPr kumimoji="0" lang="en-US" altLang="zh-CN" sz="36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cs typeface="+mn-cs"/>
            </a:endParaRPr>
          </a:p>
          <a:p>
            <a:pPr marL="0" marR="0" lvl="0" indent="0" defTabSz="914400" rtl="0" eaLnBrk="1" fontAlgn="auto" latinLnBrk="0" hangingPunct="1">
              <a:lnSpc>
                <a:spcPct val="120000"/>
              </a:lnSpc>
              <a:spcBef>
                <a:spcPts val="0"/>
              </a:spcBef>
              <a:spcAft>
                <a:spcPts val="0"/>
              </a:spcAft>
              <a:buClrTx/>
              <a:buSzTx/>
              <a:buFontTx/>
              <a:buNone/>
              <a:tabLst/>
              <a:defRPr/>
            </a:pPr>
            <a:r>
              <a:rPr lang="zh-CN" altLang="en-US" sz="3600" dirty="0">
                <a:solidFill>
                  <a:schemeClr val="tx1">
                    <a:lumMod val="75000"/>
                    <a:lumOff val="25000"/>
                  </a:schemeClr>
                </a:solidFill>
                <a:latin typeface="汉仪雅酷黑 85W" panose="020B0904020202020204" pitchFamily="34" charset="-122"/>
                <a:ea typeface="汉仪雅酷黑 85W" panose="020B0904020202020204" pitchFamily="34" charset="-122"/>
              </a:rPr>
              <a:t>输入你的标题</a:t>
            </a:r>
            <a:endParaRPr kumimoji="0" lang="zh-CN" altLang="en-US" sz="36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endParaRPr>
          </a:p>
        </p:txBody>
      </p:sp>
      <p:grpSp>
        <p:nvGrpSpPr>
          <p:cNvPr id="27" name="组合 26">
            <a:extLst>
              <a:ext uri="{FF2B5EF4-FFF2-40B4-BE49-F238E27FC236}">
                <a16:creationId xmlns="" xmlns:a16="http://schemas.microsoft.com/office/drawing/2014/main" id="{7CD3310D-344D-4334-9F70-E1BE862C332C}"/>
              </a:ext>
            </a:extLst>
          </p:cNvPr>
          <p:cNvGrpSpPr/>
          <p:nvPr/>
        </p:nvGrpSpPr>
        <p:grpSpPr>
          <a:xfrm>
            <a:off x="4976482" y="4351952"/>
            <a:ext cx="2946400" cy="1691994"/>
            <a:chOff x="5297714" y="4292081"/>
            <a:chExt cx="2946400" cy="1691994"/>
          </a:xfrm>
        </p:grpSpPr>
        <p:sp>
          <p:nvSpPr>
            <p:cNvPr id="21" name="矩形 20">
              <a:extLst>
                <a:ext uri="{FF2B5EF4-FFF2-40B4-BE49-F238E27FC236}">
                  <a16:creationId xmlns="" xmlns:a16="http://schemas.microsoft.com/office/drawing/2014/main" id="{F1D69F6A-CDD5-47A3-A44F-ADA15674D4F8}"/>
                </a:ext>
              </a:extLst>
            </p:cNvPr>
            <p:cNvSpPr/>
            <p:nvPr/>
          </p:nvSpPr>
          <p:spPr>
            <a:xfrm>
              <a:off x="5297714" y="4514955"/>
              <a:ext cx="2946400" cy="146912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cxnSp>
          <p:nvCxnSpPr>
            <p:cNvPr id="24" name="直接连接符 23">
              <a:extLst>
                <a:ext uri="{FF2B5EF4-FFF2-40B4-BE49-F238E27FC236}">
                  <a16:creationId xmlns="" xmlns:a16="http://schemas.microsoft.com/office/drawing/2014/main" id="{60183D81-9823-415F-A9AD-61096D298A75}"/>
                </a:ext>
              </a:extLst>
            </p:cNvPr>
            <p:cNvCxnSpPr/>
            <p:nvPr/>
          </p:nvCxnSpPr>
          <p:spPr>
            <a:xfrm>
              <a:off x="5365102" y="4292081"/>
              <a:ext cx="1110343" cy="0"/>
            </a:xfrm>
            <a:prstGeom prst="line">
              <a:avLst/>
            </a:prstGeom>
            <a:ln w="25400">
              <a:solidFill>
                <a:srgbClr val="FE9B33"/>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 xmlns:a16="http://schemas.microsoft.com/office/drawing/2014/main" id="{86F25A21-2BBB-4D79-926F-CEDB70E4C6B4}"/>
              </a:ext>
            </a:extLst>
          </p:cNvPr>
          <p:cNvGrpSpPr/>
          <p:nvPr/>
        </p:nvGrpSpPr>
        <p:grpSpPr>
          <a:xfrm>
            <a:off x="8626825" y="4345083"/>
            <a:ext cx="2946400" cy="1698863"/>
            <a:chOff x="8948057" y="4285212"/>
            <a:chExt cx="2946400" cy="1698863"/>
          </a:xfrm>
        </p:grpSpPr>
        <p:sp>
          <p:nvSpPr>
            <p:cNvPr id="22" name="矩形 21">
              <a:extLst>
                <a:ext uri="{FF2B5EF4-FFF2-40B4-BE49-F238E27FC236}">
                  <a16:creationId xmlns="" xmlns:a16="http://schemas.microsoft.com/office/drawing/2014/main" id="{9A7E3076-A4B1-4C2E-B3C9-428F3F5478DA}"/>
                </a:ext>
              </a:extLst>
            </p:cNvPr>
            <p:cNvSpPr/>
            <p:nvPr/>
          </p:nvSpPr>
          <p:spPr>
            <a:xfrm>
              <a:off x="8948057" y="4514955"/>
              <a:ext cx="2946400" cy="146912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cxnSp>
          <p:nvCxnSpPr>
            <p:cNvPr id="25" name="直接连接符 24">
              <a:extLst>
                <a:ext uri="{FF2B5EF4-FFF2-40B4-BE49-F238E27FC236}">
                  <a16:creationId xmlns="" xmlns:a16="http://schemas.microsoft.com/office/drawing/2014/main" id="{82A98672-F37F-4AB1-B9B3-6FA59292186D}"/>
                </a:ext>
              </a:extLst>
            </p:cNvPr>
            <p:cNvCxnSpPr/>
            <p:nvPr/>
          </p:nvCxnSpPr>
          <p:spPr>
            <a:xfrm>
              <a:off x="9032419" y="4285212"/>
              <a:ext cx="1110343" cy="0"/>
            </a:xfrm>
            <a:prstGeom prst="line">
              <a:avLst/>
            </a:prstGeom>
            <a:ln w="25400">
              <a:solidFill>
                <a:srgbClr val="FE9B33"/>
              </a:solidFill>
            </a:ln>
          </p:spPr>
          <p:style>
            <a:lnRef idx="1">
              <a:schemeClr val="accent1"/>
            </a:lnRef>
            <a:fillRef idx="0">
              <a:schemeClr val="accent1"/>
            </a:fillRef>
            <a:effectRef idx="0">
              <a:schemeClr val="accent1"/>
            </a:effectRef>
            <a:fontRef idx="minor">
              <a:schemeClr val="tx1"/>
            </a:fontRef>
          </p:style>
        </p:cxnSp>
      </p:grpSp>
      <p:sp>
        <p:nvSpPr>
          <p:cNvPr id="28" name="矩形: 圆角 27">
            <a:extLst>
              <a:ext uri="{FF2B5EF4-FFF2-40B4-BE49-F238E27FC236}">
                <a16:creationId xmlns="" xmlns:a16="http://schemas.microsoft.com/office/drawing/2014/main" id="{213E97BD-1366-49B4-A95F-73ACA9155900}"/>
              </a:ext>
            </a:extLst>
          </p:cNvPr>
          <p:cNvSpPr/>
          <p:nvPr/>
        </p:nvSpPr>
        <p:spPr>
          <a:xfrm>
            <a:off x="695326" y="5589814"/>
            <a:ext cx="1847850" cy="454132"/>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prstClr val="white"/>
                </a:solidFill>
                <a:latin typeface="苹方 特粗" panose="020B0800000000000000" pitchFamily="34" charset="-122"/>
                <a:ea typeface="苹方 特粗" panose="020B0800000000000000" pitchFamily="34" charset="-122"/>
              </a:rPr>
              <a:t>输入你的文字</a:t>
            </a:r>
          </a:p>
        </p:txBody>
      </p:sp>
    </p:spTree>
    <p:extLst>
      <p:ext uri="{BB962C8B-B14F-4D97-AF65-F5344CB8AC3E}">
        <p14:creationId xmlns:p14="http://schemas.microsoft.com/office/powerpoint/2010/main" val="29231660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AFFC34F-0D79-48E2-B784-4CA1BF5554DC}"/>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6488185" y="0"/>
            <a:ext cx="5703816" cy="6858000"/>
          </a:xfrm>
          <a:prstGeom prst="rect">
            <a:avLst/>
          </a:prstGeom>
        </p:spPr>
      </p:pic>
      <p:sp>
        <p:nvSpPr>
          <p:cNvPr id="8" name="文本框 7">
            <a:extLst>
              <a:ext uri="{FF2B5EF4-FFF2-40B4-BE49-F238E27FC236}">
                <a16:creationId xmlns="" xmlns:a16="http://schemas.microsoft.com/office/drawing/2014/main" id="{46CDE596-7CA9-40A1-BCA4-5C3A33917849}"/>
              </a:ext>
            </a:extLst>
          </p:cNvPr>
          <p:cNvSpPr txBox="1"/>
          <p:nvPr/>
        </p:nvSpPr>
        <p:spPr>
          <a:xfrm>
            <a:off x="656921" y="538162"/>
            <a:ext cx="5297565" cy="1323439"/>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zh-CN" altLang="en-US" sz="4000" dirty="0">
                <a:solidFill>
                  <a:schemeClr val="tx1">
                    <a:lumMod val="75000"/>
                    <a:lumOff val="25000"/>
                  </a:schemeClr>
                </a:solidFill>
              </a:rPr>
              <a:t>在这里</a:t>
            </a:r>
            <a:endParaRPr lang="en-US" altLang="zh-CN" sz="4000" dirty="0">
              <a:solidFill>
                <a:schemeClr val="tx1">
                  <a:lumMod val="75000"/>
                  <a:lumOff val="25000"/>
                </a:schemeClr>
              </a:solidFill>
            </a:endParaRPr>
          </a:p>
          <a:p>
            <a:r>
              <a:rPr lang="zh-CN" altLang="en-US" sz="4000" dirty="0">
                <a:solidFill>
                  <a:schemeClr val="tx1">
                    <a:lumMod val="75000"/>
                    <a:lumOff val="25000"/>
                  </a:schemeClr>
                </a:solidFill>
              </a:rPr>
              <a:t>输入你的标题</a:t>
            </a:r>
          </a:p>
        </p:txBody>
      </p:sp>
      <p:sp>
        <p:nvSpPr>
          <p:cNvPr id="9" name="文本框 8">
            <a:extLst>
              <a:ext uri="{FF2B5EF4-FFF2-40B4-BE49-F238E27FC236}">
                <a16:creationId xmlns="" xmlns:a16="http://schemas.microsoft.com/office/drawing/2014/main" id="{06F2BC75-7159-487A-A8E1-4BC01DC2FB3F}"/>
              </a:ext>
            </a:extLst>
          </p:cNvPr>
          <p:cNvSpPr txBox="1"/>
          <p:nvPr/>
        </p:nvSpPr>
        <p:spPr>
          <a:xfrm>
            <a:off x="656921" y="185513"/>
            <a:ext cx="3814432" cy="307777"/>
          </a:xfrm>
          <a:prstGeom prst="rect">
            <a:avLst/>
          </a:prstGeom>
          <a:noFill/>
        </p:spPr>
        <p:txBody>
          <a:bodyPr wrap="square" rtlCol="0">
            <a:spAutoFit/>
          </a:bodyPr>
          <a:lstStyle/>
          <a:p>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grpSp>
        <p:nvGrpSpPr>
          <p:cNvPr id="16" name="组合 15">
            <a:extLst>
              <a:ext uri="{FF2B5EF4-FFF2-40B4-BE49-F238E27FC236}">
                <a16:creationId xmlns="" xmlns:a16="http://schemas.microsoft.com/office/drawing/2014/main" id="{6BA86242-4DDC-43FB-A195-4E00976A6827}"/>
              </a:ext>
            </a:extLst>
          </p:cNvPr>
          <p:cNvGrpSpPr/>
          <p:nvPr/>
        </p:nvGrpSpPr>
        <p:grpSpPr>
          <a:xfrm>
            <a:off x="695325" y="2058196"/>
            <a:ext cx="6329589" cy="1297173"/>
            <a:chOff x="695325" y="2058196"/>
            <a:chExt cx="6329589" cy="1297173"/>
          </a:xfrm>
        </p:grpSpPr>
        <p:sp>
          <p:nvSpPr>
            <p:cNvPr id="4" name="矩形: 圆角 3">
              <a:extLst>
                <a:ext uri="{FF2B5EF4-FFF2-40B4-BE49-F238E27FC236}">
                  <a16:creationId xmlns="" xmlns:a16="http://schemas.microsoft.com/office/drawing/2014/main" id="{1464F062-7EA1-402E-9D0A-D816E32CB030}"/>
                </a:ext>
              </a:extLst>
            </p:cNvPr>
            <p:cNvSpPr/>
            <p:nvPr/>
          </p:nvSpPr>
          <p:spPr>
            <a:xfrm>
              <a:off x="695325" y="2058196"/>
              <a:ext cx="6329589" cy="1297173"/>
            </a:xfrm>
            <a:prstGeom prst="roundRect">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0" name="矩形 9">
              <a:extLst>
                <a:ext uri="{FF2B5EF4-FFF2-40B4-BE49-F238E27FC236}">
                  <a16:creationId xmlns="" xmlns:a16="http://schemas.microsoft.com/office/drawing/2014/main" id="{929D979F-32F4-4904-A1FD-4FAC10965896}"/>
                </a:ext>
              </a:extLst>
            </p:cNvPr>
            <p:cNvSpPr/>
            <p:nvPr/>
          </p:nvSpPr>
          <p:spPr>
            <a:xfrm>
              <a:off x="2197787" y="2304648"/>
              <a:ext cx="4547132" cy="792333"/>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sp>
          <p:nvSpPr>
            <p:cNvPr id="13" name="Freeform 481">
              <a:extLst>
                <a:ext uri="{FF2B5EF4-FFF2-40B4-BE49-F238E27FC236}">
                  <a16:creationId xmlns="" xmlns:a16="http://schemas.microsoft.com/office/drawing/2014/main" id="{01F4137D-2E9B-4CF0-88C3-90AB8E277CA3}"/>
                </a:ext>
              </a:extLst>
            </p:cNvPr>
            <p:cNvSpPr>
              <a:spLocks noEditPoints="1"/>
            </p:cNvSpPr>
            <p:nvPr/>
          </p:nvSpPr>
          <p:spPr bwMode="auto">
            <a:xfrm>
              <a:off x="1204661" y="2463800"/>
              <a:ext cx="650090" cy="547444"/>
            </a:xfrm>
            <a:custGeom>
              <a:avLst/>
              <a:gdLst>
                <a:gd name="T0" fmla="*/ 28 w 176"/>
                <a:gd name="T1" fmla="*/ 88 h 144"/>
                <a:gd name="T2" fmla="*/ 4 w 176"/>
                <a:gd name="T3" fmla="*/ 88 h 144"/>
                <a:gd name="T4" fmla="*/ 0 w 176"/>
                <a:gd name="T5" fmla="*/ 92 h 144"/>
                <a:gd name="T6" fmla="*/ 0 w 176"/>
                <a:gd name="T7" fmla="*/ 140 h 144"/>
                <a:gd name="T8" fmla="*/ 4 w 176"/>
                <a:gd name="T9" fmla="*/ 144 h 144"/>
                <a:gd name="T10" fmla="*/ 28 w 176"/>
                <a:gd name="T11" fmla="*/ 144 h 144"/>
                <a:gd name="T12" fmla="*/ 32 w 176"/>
                <a:gd name="T13" fmla="*/ 140 h 144"/>
                <a:gd name="T14" fmla="*/ 32 w 176"/>
                <a:gd name="T15" fmla="*/ 92 h 144"/>
                <a:gd name="T16" fmla="*/ 28 w 176"/>
                <a:gd name="T17" fmla="*/ 88 h 144"/>
                <a:gd name="T18" fmla="*/ 24 w 176"/>
                <a:gd name="T19" fmla="*/ 136 h 144"/>
                <a:gd name="T20" fmla="*/ 8 w 176"/>
                <a:gd name="T21" fmla="*/ 136 h 144"/>
                <a:gd name="T22" fmla="*/ 8 w 176"/>
                <a:gd name="T23" fmla="*/ 96 h 144"/>
                <a:gd name="T24" fmla="*/ 24 w 176"/>
                <a:gd name="T25" fmla="*/ 96 h 144"/>
                <a:gd name="T26" fmla="*/ 24 w 176"/>
                <a:gd name="T27" fmla="*/ 136 h 144"/>
                <a:gd name="T28" fmla="*/ 124 w 176"/>
                <a:gd name="T29" fmla="*/ 64 h 144"/>
                <a:gd name="T30" fmla="*/ 100 w 176"/>
                <a:gd name="T31" fmla="*/ 64 h 144"/>
                <a:gd name="T32" fmla="*/ 96 w 176"/>
                <a:gd name="T33" fmla="*/ 68 h 144"/>
                <a:gd name="T34" fmla="*/ 96 w 176"/>
                <a:gd name="T35" fmla="*/ 140 h 144"/>
                <a:gd name="T36" fmla="*/ 100 w 176"/>
                <a:gd name="T37" fmla="*/ 144 h 144"/>
                <a:gd name="T38" fmla="*/ 124 w 176"/>
                <a:gd name="T39" fmla="*/ 144 h 144"/>
                <a:gd name="T40" fmla="*/ 128 w 176"/>
                <a:gd name="T41" fmla="*/ 140 h 144"/>
                <a:gd name="T42" fmla="*/ 128 w 176"/>
                <a:gd name="T43" fmla="*/ 68 h 144"/>
                <a:gd name="T44" fmla="*/ 124 w 176"/>
                <a:gd name="T45" fmla="*/ 64 h 144"/>
                <a:gd name="T46" fmla="*/ 120 w 176"/>
                <a:gd name="T47" fmla="*/ 136 h 144"/>
                <a:gd name="T48" fmla="*/ 104 w 176"/>
                <a:gd name="T49" fmla="*/ 136 h 144"/>
                <a:gd name="T50" fmla="*/ 104 w 176"/>
                <a:gd name="T51" fmla="*/ 72 h 144"/>
                <a:gd name="T52" fmla="*/ 120 w 176"/>
                <a:gd name="T53" fmla="*/ 72 h 144"/>
                <a:gd name="T54" fmla="*/ 120 w 176"/>
                <a:gd name="T55" fmla="*/ 136 h 144"/>
                <a:gd name="T56" fmla="*/ 76 w 176"/>
                <a:gd name="T57" fmla="*/ 16 h 144"/>
                <a:gd name="T58" fmla="*/ 52 w 176"/>
                <a:gd name="T59" fmla="*/ 16 h 144"/>
                <a:gd name="T60" fmla="*/ 48 w 176"/>
                <a:gd name="T61" fmla="*/ 20 h 144"/>
                <a:gd name="T62" fmla="*/ 48 w 176"/>
                <a:gd name="T63" fmla="*/ 140 h 144"/>
                <a:gd name="T64" fmla="*/ 52 w 176"/>
                <a:gd name="T65" fmla="*/ 144 h 144"/>
                <a:gd name="T66" fmla="*/ 76 w 176"/>
                <a:gd name="T67" fmla="*/ 144 h 144"/>
                <a:gd name="T68" fmla="*/ 80 w 176"/>
                <a:gd name="T69" fmla="*/ 140 h 144"/>
                <a:gd name="T70" fmla="*/ 80 w 176"/>
                <a:gd name="T71" fmla="*/ 20 h 144"/>
                <a:gd name="T72" fmla="*/ 76 w 176"/>
                <a:gd name="T73" fmla="*/ 16 h 144"/>
                <a:gd name="T74" fmla="*/ 72 w 176"/>
                <a:gd name="T75" fmla="*/ 136 h 144"/>
                <a:gd name="T76" fmla="*/ 56 w 176"/>
                <a:gd name="T77" fmla="*/ 136 h 144"/>
                <a:gd name="T78" fmla="*/ 56 w 176"/>
                <a:gd name="T79" fmla="*/ 24 h 144"/>
                <a:gd name="T80" fmla="*/ 72 w 176"/>
                <a:gd name="T81" fmla="*/ 24 h 144"/>
                <a:gd name="T82" fmla="*/ 72 w 176"/>
                <a:gd name="T83" fmla="*/ 136 h 144"/>
                <a:gd name="T84" fmla="*/ 172 w 176"/>
                <a:gd name="T85" fmla="*/ 0 h 144"/>
                <a:gd name="T86" fmla="*/ 148 w 176"/>
                <a:gd name="T87" fmla="*/ 0 h 144"/>
                <a:gd name="T88" fmla="*/ 144 w 176"/>
                <a:gd name="T89" fmla="*/ 4 h 144"/>
                <a:gd name="T90" fmla="*/ 144 w 176"/>
                <a:gd name="T91" fmla="*/ 140 h 144"/>
                <a:gd name="T92" fmla="*/ 148 w 176"/>
                <a:gd name="T93" fmla="*/ 144 h 144"/>
                <a:gd name="T94" fmla="*/ 172 w 176"/>
                <a:gd name="T95" fmla="*/ 144 h 144"/>
                <a:gd name="T96" fmla="*/ 176 w 176"/>
                <a:gd name="T97" fmla="*/ 140 h 144"/>
                <a:gd name="T98" fmla="*/ 176 w 176"/>
                <a:gd name="T99" fmla="*/ 4 h 144"/>
                <a:gd name="T100" fmla="*/ 172 w 176"/>
                <a:gd name="T101" fmla="*/ 0 h 144"/>
                <a:gd name="T102" fmla="*/ 168 w 176"/>
                <a:gd name="T103" fmla="*/ 136 h 144"/>
                <a:gd name="T104" fmla="*/ 152 w 176"/>
                <a:gd name="T105" fmla="*/ 136 h 144"/>
                <a:gd name="T106" fmla="*/ 152 w 176"/>
                <a:gd name="T107" fmla="*/ 8 h 144"/>
                <a:gd name="T108" fmla="*/ 168 w 176"/>
                <a:gd name="T109" fmla="*/ 8 h 144"/>
                <a:gd name="T110" fmla="*/ 168 w 176"/>
                <a:gd name="T11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close/>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close/>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close/>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close/>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rgbClr val="F15C4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grpSp>
        <p:nvGrpSpPr>
          <p:cNvPr id="18" name="组合 17">
            <a:extLst>
              <a:ext uri="{FF2B5EF4-FFF2-40B4-BE49-F238E27FC236}">
                <a16:creationId xmlns="" xmlns:a16="http://schemas.microsoft.com/office/drawing/2014/main" id="{5AC02948-5C96-4A96-B5BC-7C0FEC90558C}"/>
              </a:ext>
            </a:extLst>
          </p:cNvPr>
          <p:cNvGrpSpPr/>
          <p:nvPr/>
        </p:nvGrpSpPr>
        <p:grpSpPr>
          <a:xfrm>
            <a:off x="695325" y="5048065"/>
            <a:ext cx="6329589" cy="1297173"/>
            <a:chOff x="695325" y="5048065"/>
            <a:chExt cx="6329589" cy="1297173"/>
          </a:xfrm>
        </p:grpSpPr>
        <p:sp>
          <p:nvSpPr>
            <p:cNvPr id="6" name="矩形: 圆角 5">
              <a:extLst>
                <a:ext uri="{FF2B5EF4-FFF2-40B4-BE49-F238E27FC236}">
                  <a16:creationId xmlns="" xmlns:a16="http://schemas.microsoft.com/office/drawing/2014/main" id="{8461FEF7-0247-48B4-8004-0E9DC89D671F}"/>
                </a:ext>
              </a:extLst>
            </p:cNvPr>
            <p:cNvSpPr/>
            <p:nvPr/>
          </p:nvSpPr>
          <p:spPr>
            <a:xfrm>
              <a:off x="695325" y="5048065"/>
              <a:ext cx="6329589" cy="1297173"/>
            </a:xfrm>
            <a:prstGeom prst="roundRect">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2" name="矩形 11">
              <a:extLst>
                <a:ext uri="{FF2B5EF4-FFF2-40B4-BE49-F238E27FC236}">
                  <a16:creationId xmlns="" xmlns:a16="http://schemas.microsoft.com/office/drawing/2014/main" id="{1B387534-9B38-4F64-96F5-BE6865FBCA7E}"/>
                </a:ext>
              </a:extLst>
            </p:cNvPr>
            <p:cNvSpPr/>
            <p:nvPr/>
          </p:nvSpPr>
          <p:spPr>
            <a:xfrm>
              <a:off x="2197787" y="5300484"/>
              <a:ext cx="4547132" cy="792333"/>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sp>
          <p:nvSpPr>
            <p:cNvPr id="14" name="Freeform 489">
              <a:extLst>
                <a:ext uri="{FF2B5EF4-FFF2-40B4-BE49-F238E27FC236}">
                  <a16:creationId xmlns="" xmlns:a16="http://schemas.microsoft.com/office/drawing/2014/main" id="{D17BC8A7-3F1C-46ED-9CB3-27763EB9FF53}"/>
                </a:ext>
              </a:extLst>
            </p:cNvPr>
            <p:cNvSpPr>
              <a:spLocks noEditPoints="1"/>
            </p:cNvSpPr>
            <p:nvPr/>
          </p:nvSpPr>
          <p:spPr bwMode="auto">
            <a:xfrm>
              <a:off x="1204661" y="5373567"/>
              <a:ext cx="713131" cy="639987"/>
            </a:xfrm>
            <a:custGeom>
              <a:avLst/>
              <a:gdLst>
                <a:gd name="T0" fmla="*/ 176 w 176"/>
                <a:gd name="T1" fmla="*/ 54 h 160"/>
                <a:gd name="T2" fmla="*/ 112 w 176"/>
                <a:gd name="T3" fmla="*/ 0 h 160"/>
                <a:gd name="T4" fmla="*/ 53 w 176"/>
                <a:gd name="T5" fmla="*/ 33 h 160"/>
                <a:gd name="T6" fmla="*/ 63 w 176"/>
                <a:gd name="T7" fmla="*/ 32 h 160"/>
                <a:gd name="T8" fmla="*/ 112 w 176"/>
                <a:gd name="T9" fmla="*/ 8 h 160"/>
                <a:gd name="T10" fmla="*/ 168 w 176"/>
                <a:gd name="T11" fmla="*/ 54 h 160"/>
                <a:gd name="T12" fmla="*/ 151 w 176"/>
                <a:gd name="T13" fmla="*/ 87 h 160"/>
                <a:gd name="T14" fmla="*/ 149 w 176"/>
                <a:gd name="T15" fmla="*/ 95 h 160"/>
                <a:gd name="T16" fmla="*/ 152 w 176"/>
                <a:gd name="T17" fmla="*/ 107 h 160"/>
                <a:gd name="T18" fmla="*/ 135 w 176"/>
                <a:gd name="T19" fmla="*/ 100 h 160"/>
                <a:gd name="T20" fmla="*/ 134 w 176"/>
                <a:gd name="T21" fmla="*/ 108 h 160"/>
                <a:gd name="T22" fmla="*/ 164 w 176"/>
                <a:gd name="T23" fmla="*/ 120 h 160"/>
                <a:gd name="T24" fmla="*/ 156 w 176"/>
                <a:gd name="T25" fmla="*/ 93 h 160"/>
                <a:gd name="T26" fmla="*/ 176 w 176"/>
                <a:gd name="T27" fmla="*/ 54 h 160"/>
                <a:gd name="T28" fmla="*/ 64 w 176"/>
                <a:gd name="T29" fmla="*/ 40 h 160"/>
                <a:gd name="T30" fmla="*/ 0 w 176"/>
                <a:gd name="T31" fmla="*/ 94 h 160"/>
                <a:gd name="T32" fmla="*/ 20 w 176"/>
                <a:gd name="T33" fmla="*/ 133 h 160"/>
                <a:gd name="T34" fmla="*/ 12 w 176"/>
                <a:gd name="T35" fmla="*/ 160 h 160"/>
                <a:gd name="T36" fmla="*/ 48 w 176"/>
                <a:gd name="T37" fmla="*/ 146 h 160"/>
                <a:gd name="T38" fmla="*/ 64 w 176"/>
                <a:gd name="T39" fmla="*/ 148 h 160"/>
                <a:gd name="T40" fmla="*/ 128 w 176"/>
                <a:gd name="T41" fmla="*/ 94 h 160"/>
                <a:gd name="T42" fmla="*/ 64 w 176"/>
                <a:gd name="T43" fmla="*/ 40 h 160"/>
                <a:gd name="T44" fmla="*/ 64 w 176"/>
                <a:gd name="T45" fmla="*/ 140 h 160"/>
                <a:gd name="T46" fmla="*/ 50 w 176"/>
                <a:gd name="T47" fmla="*/ 138 h 160"/>
                <a:gd name="T48" fmla="*/ 48 w 176"/>
                <a:gd name="T49" fmla="*/ 138 h 160"/>
                <a:gd name="T50" fmla="*/ 45 w 176"/>
                <a:gd name="T51" fmla="*/ 139 h 160"/>
                <a:gd name="T52" fmla="*/ 24 w 176"/>
                <a:gd name="T53" fmla="*/ 147 h 160"/>
                <a:gd name="T54" fmla="*/ 27 w 176"/>
                <a:gd name="T55" fmla="*/ 135 h 160"/>
                <a:gd name="T56" fmla="*/ 25 w 176"/>
                <a:gd name="T57" fmla="*/ 127 h 160"/>
                <a:gd name="T58" fmla="*/ 8 w 176"/>
                <a:gd name="T59" fmla="*/ 94 h 160"/>
                <a:gd name="T60" fmla="*/ 64 w 176"/>
                <a:gd name="T61" fmla="*/ 48 h 160"/>
                <a:gd name="T62" fmla="*/ 120 w 176"/>
                <a:gd name="T63" fmla="*/ 94 h 160"/>
                <a:gd name="T64" fmla="*/ 64 w 176"/>
                <a:gd name="T6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60">
                  <a:moveTo>
                    <a:pt x="176" y="54"/>
                  </a:moveTo>
                  <a:cubicBezTo>
                    <a:pt x="176" y="24"/>
                    <a:pt x="147" y="0"/>
                    <a:pt x="112" y="0"/>
                  </a:cubicBezTo>
                  <a:cubicBezTo>
                    <a:pt x="86" y="0"/>
                    <a:pt x="63" y="13"/>
                    <a:pt x="53" y="33"/>
                  </a:cubicBezTo>
                  <a:cubicBezTo>
                    <a:pt x="56" y="32"/>
                    <a:pt x="60" y="32"/>
                    <a:pt x="63" y="32"/>
                  </a:cubicBezTo>
                  <a:cubicBezTo>
                    <a:pt x="72" y="18"/>
                    <a:pt x="91" y="8"/>
                    <a:pt x="112" y="8"/>
                  </a:cubicBezTo>
                  <a:cubicBezTo>
                    <a:pt x="143" y="8"/>
                    <a:pt x="168" y="29"/>
                    <a:pt x="168" y="54"/>
                  </a:cubicBezTo>
                  <a:cubicBezTo>
                    <a:pt x="168" y="66"/>
                    <a:pt x="162" y="78"/>
                    <a:pt x="151" y="87"/>
                  </a:cubicBezTo>
                  <a:cubicBezTo>
                    <a:pt x="149" y="89"/>
                    <a:pt x="148" y="92"/>
                    <a:pt x="149" y="95"/>
                  </a:cubicBezTo>
                  <a:cubicBezTo>
                    <a:pt x="152" y="107"/>
                    <a:pt x="152" y="107"/>
                    <a:pt x="152" y="107"/>
                  </a:cubicBezTo>
                  <a:cubicBezTo>
                    <a:pt x="135" y="100"/>
                    <a:pt x="135" y="100"/>
                    <a:pt x="135" y="100"/>
                  </a:cubicBezTo>
                  <a:cubicBezTo>
                    <a:pt x="135" y="103"/>
                    <a:pt x="134" y="106"/>
                    <a:pt x="134" y="108"/>
                  </a:cubicBezTo>
                  <a:cubicBezTo>
                    <a:pt x="164" y="120"/>
                    <a:pt x="164" y="120"/>
                    <a:pt x="164" y="120"/>
                  </a:cubicBezTo>
                  <a:cubicBezTo>
                    <a:pt x="156" y="93"/>
                    <a:pt x="156" y="93"/>
                    <a:pt x="156" y="93"/>
                  </a:cubicBezTo>
                  <a:cubicBezTo>
                    <a:pt x="168" y="83"/>
                    <a:pt x="176" y="69"/>
                    <a:pt x="176" y="54"/>
                  </a:cubicBezTo>
                  <a:close/>
                  <a:moveTo>
                    <a:pt x="64" y="40"/>
                  </a:moveTo>
                  <a:cubicBezTo>
                    <a:pt x="29" y="40"/>
                    <a:pt x="0" y="64"/>
                    <a:pt x="0" y="94"/>
                  </a:cubicBezTo>
                  <a:cubicBezTo>
                    <a:pt x="0" y="109"/>
                    <a:pt x="8" y="123"/>
                    <a:pt x="20" y="133"/>
                  </a:cubicBezTo>
                  <a:cubicBezTo>
                    <a:pt x="12" y="160"/>
                    <a:pt x="12" y="160"/>
                    <a:pt x="12" y="160"/>
                  </a:cubicBezTo>
                  <a:cubicBezTo>
                    <a:pt x="48" y="146"/>
                    <a:pt x="48" y="146"/>
                    <a:pt x="48" y="146"/>
                  </a:cubicBezTo>
                  <a:cubicBezTo>
                    <a:pt x="53" y="147"/>
                    <a:pt x="58" y="148"/>
                    <a:pt x="64" y="148"/>
                  </a:cubicBezTo>
                  <a:cubicBezTo>
                    <a:pt x="99" y="148"/>
                    <a:pt x="128" y="124"/>
                    <a:pt x="128" y="94"/>
                  </a:cubicBezTo>
                  <a:cubicBezTo>
                    <a:pt x="128" y="64"/>
                    <a:pt x="99" y="40"/>
                    <a:pt x="64" y="40"/>
                  </a:cubicBezTo>
                  <a:close/>
                  <a:moveTo>
                    <a:pt x="64" y="140"/>
                  </a:moveTo>
                  <a:cubicBezTo>
                    <a:pt x="59" y="140"/>
                    <a:pt x="54" y="139"/>
                    <a:pt x="50" y="138"/>
                  </a:cubicBezTo>
                  <a:cubicBezTo>
                    <a:pt x="49" y="138"/>
                    <a:pt x="48" y="138"/>
                    <a:pt x="48" y="138"/>
                  </a:cubicBezTo>
                  <a:cubicBezTo>
                    <a:pt x="47" y="138"/>
                    <a:pt x="46" y="138"/>
                    <a:pt x="45" y="139"/>
                  </a:cubicBezTo>
                  <a:cubicBezTo>
                    <a:pt x="24" y="147"/>
                    <a:pt x="24" y="147"/>
                    <a:pt x="24" y="147"/>
                  </a:cubicBezTo>
                  <a:cubicBezTo>
                    <a:pt x="27" y="135"/>
                    <a:pt x="27" y="135"/>
                    <a:pt x="27" y="135"/>
                  </a:cubicBezTo>
                  <a:cubicBezTo>
                    <a:pt x="28" y="132"/>
                    <a:pt x="27" y="129"/>
                    <a:pt x="25" y="127"/>
                  </a:cubicBezTo>
                  <a:cubicBezTo>
                    <a:pt x="14" y="118"/>
                    <a:pt x="8" y="106"/>
                    <a:pt x="8" y="94"/>
                  </a:cubicBezTo>
                  <a:cubicBezTo>
                    <a:pt x="8" y="69"/>
                    <a:pt x="33" y="48"/>
                    <a:pt x="64" y="48"/>
                  </a:cubicBezTo>
                  <a:cubicBezTo>
                    <a:pt x="95" y="48"/>
                    <a:pt x="120" y="69"/>
                    <a:pt x="120" y="94"/>
                  </a:cubicBezTo>
                  <a:cubicBezTo>
                    <a:pt x="120" y="119"/>
                    <a:pt x="95" y="140"/>
                    <a:pt x="64" y="140"/>
                  </a:cubicBezTo>
                  <a:close/>
                </a:path>
              </a:pathLst>
            </a:custGeom>
            <a:solidFill>
              <a:srgbClr val="F15C4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grpSp>
        <p:nvGrpSpPr>
          <p:cNvPr id="17" name="组合 16">
            <a:extLst>
              <a:ext uri="{FF2B5EF4-FFF2-40B4-BE49-F238E27FC236}">
                <a16:creationId xmlns="" xmlns:a16="http://schemas.microsoft.com/office/drawing/2014/main" id="{AC6F639C-A289-4730-A042-57DA73D91B06}"/>
              </a:ext>
            </a:extLst>
          </p:cNvPr>
          <p:cNvGrpSpPr/>
          <p:nvPr/>
        </p:nvGrpSpPr>
        <p:grpSpPr>
          <a:xfrm>
            <a:off x="695325" y="3553131"/>
            <a:ext cx="6329589" cy="1297173"/>
            <a:chOff x="695325" y="3553131"/>
            <a:chExt cx="6329589" cy="1297173"/>
          </a:xfrm>
        </p:grpSpPr>
        <p:sp>
          <p:nvSpPr>
            <p:cNvPr id="5" name="矩形: 圆角 4">
              <a:extLst>
                <a:ext uri="{FF2B5EF4-FFF2-40B4-BE49-F238E27FC236}">
                  <a16:creationId xmlns="" xmlns:a16="http://schemas.microsoft.com/office/drawing/2014/main" id="{7B6F414B-6B9B-4511-9DDF-22E466906D02}"/>
                </a:ext>
              </a:extLst>
            </p:cNvPr>
            <p:cNvSpPr/>
            <p:nvPr/>
          </p:nvSpPr>
          <p:spPr>
            <a:xfrm>
              <a:off x="695325" y="3553131"/>
              <a:ext cx="6329589" cy="1297173"/>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1" name="矩形 10">
              <a:extLst>
                <a:ext uri="{FF2B5EF4-FFF2-40B4-BE49-F238E27FC236}">
                  <a16:creationId xmlns="" xmlns:a16="http://schemas.microsoft.com/office/drawing/2014/main" id="{D5456EC2-F63F-48AE-B6EC-0C184BEC8A31}"/>
                </a:ext>
              </a:extLst>
            </p:cNvPr>
            <p:cNvSpPr/>
            <p:nvPr/>
          </p:nvSpPr>
          <p:spPr>
            <a:xfrm>
              <a:off x="2197787" y="3805550"/>
              <a:ext cx="4547132" cy="792333"/>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amet</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consectetur</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adipisicing</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elit</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sed do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eiusmod</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tempor</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incididunt</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labore</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et dolore magna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aliqua</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Ut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enim</a:t>
              </a:r>
              <a:r>
                <a:rPr kumimoji="0" lang="en-US" altLang="zh-CN" sz="1200" b="0" i="1" u="none" strike="noStrike" kern="1200" cap="none" spc="0" normalizeH="0" baseline="0" noProof="0" dirty="0">
                  <a:ln>
                    <a:noFill/>
                  </a:ln>
                  <a:solidFill>
                    <a:schemeClr val="bg1"/>
                  </a:solidFill>
                  <a:effectLst/>
                  <a:uLnTx/>
                  <a:uFillTx/>
                  <a:latin typeface="arial" panose="020B0604020202020204" pitchFamily="34" charset="0"/>
                  <a:ea typeface="苹方 常规" panose="020B0300000000000000" pitchFamily="34" charset="-122"/>
                  <a:cs typeface="+mn-cs"/>
                </a:rPr>
                <a:t> ad minim </a:t>
              </a:r>
              <a:r>
                <a:rPr kumimoji="0" lang="en-US" altLang="zh-CN" sz="1200" b="0" i="1" u="none" strike="noStrike" kern="1200" cap="none" spc="0" normalizeH="0" baseline="0" noProof="0" dirty="0" err="1">
                  <a:ln>
                    <a:noFill/>
                  </a:ln>
                  <a:solidFill>
                    <a:schemeClr val="bg1"/>
                  </a:solidFill>
                  <a:effectLst/>
                  <a:uLnTx/>
                  <a:uFillTx/>
                  <a:latin typeface="arial" panose="020B0604020202020204" pitchFamily="34" charset="0"/>
                  <a:ea typeface="苹方 常规" panose="020B0300000000000000" pitchFamily="34" charset="-122"/>
                  <a:cs typeface="+mn-cs"/>
                </a:rPr>
                <a:t>veniam</a:t>
              </a:r>
              <a:endParaRPr kumimoji="0" lang="zh-CN" altLang="en-US" sz="12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
          <p:nvSpPr>
            <p:cNvPr id="15" name="Freeform 504">
              <a:extLst>
                <a:ext uri="{FF2B5EF4-FFF2-40B4-BE49-F238E27FC236}">
                  <a16:creationId xmlns="" xmlns:a16="http://schemas.microsoft.com/office/drawing/2014/main" id="{01E1B90B-17B5-4ECB-9FD1-1EDEF5AECA38}"/>
                </a:ext>
              </a:extLst>
            </p:cNvPr>
            <p:cNvSpPr>
              <a:spLocks noEditPoints="1"/>
            </p:cNvSpPr>
            <p:nvPr/>
          </p:nvSpPr>
          <p:spPr bwMode="auto">
            <a:xfrm>
              <a:off x="1227624" y="3868100"/>
              <a:ext cx="667203" cy="667203"/>
            </a:xfrm>
            <a:custGeom>
              <a:avLst/>
              <a:gdLst>
                <a:gd name="T0" fmla="*/ 112 w 176"/>
                <a:gd name="T1" fmla="*/ 120 h 176"/>
                <a:gd name="T2" fmla="*/ 120 w 176"/>
                <a:gd name="T3" fmla="*/ 104 h 176"/>
                <a:gd name="T4" fmla="*/ 64 w 176"/>
                <a:gd name="T5" fmla="*/ 96 h 176"/>
                <a:gd name="T6" fmla="*/ 56 w 176"/>
                <a:gd name="T7" fmla="*/ 112 h 176"/>
                <a:gd name="T8" fmla="*/ 64 w 176"/>
                <a:gd name="T9" fmla="*/ 104 h 176"/>
                <a:gd name="T10" fmla="*/ 112 w 176"/>
                <a:gd name="T11" fmla="*/ 112 h 176"/>
                <a:gd name="T12" fmla="*/ 64 w 176"/>
                <a:gd name="T13" fmla="*/ 104 h 176"/>
                <a:gd name="T14" fmla="*/ 152 w 176"/>
                <a:gd name="T15" fmla="*/ 48 h 176"/>
                <a:gd name="T16" fmla="*/ 144 w 176"/>
                <a:gd name="T17" fmla="*/ 8 h 176"/>
                <a:gd name="T18" fmla="*/ 104 w 176"/>
                <a:gd name="T19" fmla="*/ 0 h 176"/>
                <a:gd name="T20" fmla="*/ 24 w 176"/>
                <a:gd name="T21" fmla="*/ 8 h 176"/>
                <a:gd name="T22" fmla="*/ 8 w 176"/>
                <a:gd name="T23" fmla="*/ 48 h 176"/>
                <a:gd name="T24" fmla="*/ 0 w 176"/>
                <a:gd name="T25" fmla="*/ 72 h 176"/>
                <a:gd name="T26" fmla="*/ 16 w 176"/>
                <a:gd name="T27" fmla="*/ 80 h 176"/>
                <a:gd name="T28" fmla="*/ 24 w 176"/>
                <a:gd name="T29" fmla="*/ 176 h 176"/>
                <a:gd name="T30" fmla="*/ 160 w 176"/>
                <a:gd name="T31" fmla="*/ 168 h 176"/>
                <a:gd name="T32" fmla="*/ 168 w 176"/>
                <a:gd name="T33" fmla="*/ 80 h 176"/>
                <a:gd name="T34" fmla="*/ 176 w 176"/>
                <a:gd name="T35" fmla="*/ 56 h 176"/>
                <a:gd name="T36" fmla="*/ 144 w 176"/>
                <a:gd name="T37" fmla="*/ 16 h 176"/>
                <a:gd name="T38" fmla="*/ 128 w 176"/>
                <a:gd name="T39" fmla="*/ 48 h 176"/>
                <a:gd name="T40" fmla="*/ 120 w 176"/>
                <a:gd name="T41" fmla="*/ 16 h 176"/>
                <a:gd name="T42" fmla="*/ 104 w 176"/>
                <a:gd name="T43" fmla="*/ 12 h 176"/>
                <a:gd name="T44" fmla="*/ 104 w 176"/>
                <a:gd name="T45" fmla="*/ 24 h 176"/>
                <a:gd name="T46" fmla="*/ 32 w 176"/>
                <a:gd name="T47" fmla="*/ 8 h 176"/>
                <a:gd name="T48" fmla="*/ 96 w 176"/>
                <a:gd name="T49" fmla="*/ 28 h 176"/>
                <a:gd name="T50" fmla="*/ 120 w 176"/>
                <a:gd name="T51" fmla="*/ 32 h 176"/>
                <a:gd name="T52" fmla="*/ 32 w 176"/>
                <a:gd name="T53" fmla="*/ 48 h 176"/>
                <a:gd name="T54" fmla="*/ 152 w 176"/>
                <a:gd name="T55" fmla="*/ 168 h 176"/>
                <a:gd name="T56" fmla="*/ 24 w 176"/>
                <a:gd name="T57" fmla="*/ 80 h 176"/>
                <a:gd name="T58" fmla="*/ 152 w 176"/>
                <a:gd name="T59" fmla="*/ 168 h 176"/>
                <a:gd name="T60" fmla="*/ 8 w 176"/>
                <a:gd name="T61" fmla="*/ 72 h 176"/>
                <a:gd name="T62" fmla="*/ 168 w 176"/>
                <a:gd name="T63"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64" y="120"/>
                  </a:moveTo>
                  <a:cubicBezTo>
                    <a:pt x="112" y="120"/>
                    <a:pt x="112" y="120"/>
                    <a:pt x="112" y="120"/>
                  </a:cubicBezTo>
                  <a:cubicBezTo>
                    <a:pt x="116" y="120"/>
                    <a:pt x="120" y="116"/>
                    <a:pt x="120" y="112"/>
                  </a:cubicBezTo>
                  <a:cubicBezTo>
                    <a:pt x="120" y="104"/>
                    <a:pt x="120" y="104"/>
                    <a:pt x="120" y="104"/>
                  </a:cubicBezTo>
                  <a:cubicBezTo>
                    <a:pt x="120" y="100"/>
                    <a:pt x="116" y="96"/>
                    <a:pt x="112" y="96"/>
                  </a:cubicBezTo>
                  <a:cubicBezTo>
                    <a:pt x="64" y="96"/>
                    <a:pt x="64" y="96"/>
                    <a:pt x="64" y="96"/>
                  </a:cubicBezTo>
                  <a:cubicBezTo>
                    <a:pt x="60" y="96"/>
                    <a:pt x="56" y="100"/>
                    <a:pt x="56" y="104"/>
                  </a:cubicBezTo>
                  <a:cubicBezTo>
                    <a:pt x="56" y="112"/>
                    <a:pt x="56" y="112"/>
                    <a:pt x="56" y="112"/>
                  </a:cubicBezTo>
                  <a:cubicBezTo>
                    <a:pt x="56" y="116"/>
                    <a:pt x="60" y="120"/>
                    <a:pt x="64" y="120"/>
                  </a:cubicBezTo>
                  <a:close/>
                  <a:moveTo>
                    <a:pt x="64" y="104"/>
                  </a:moveTo>
                  <a:cubicBezTo>
                    <a:pt x="112" y="104"/>
                    <a:pt x="112" y="104"/>
                    <a:pt x="112" y="104"/>
                  </a:cubicBezTo>
                  <a:cubicBezTo>
                    <a:pt x="112" y="112"/>
                    <a:pt x="112" y="112"/>
                    <a:pt x="112" y="112"/>
                  </a:cubicBezTo>
                  <a:cubicBezTo>
                    <a:pt x="64" y="112"/>
                    <a:pt x="64" y="112"/>
                    <a:pt x="64" y="112"/>
                  </a:cubicBezTo>
                  <a:lnTo>
                    <a:pt x="64" y="104"/>
                  </a:lnTo>
                  <a:close/>
                  <a:moveTo>
                    <a:pt x="168" y="48"/>
                  </a:moveTo>
                  <a:cubicBezTo>
                    <a:pt x="152" y="48"/>
                    <a:pt x="152" y="48"/>
                    <a:pt x="152" y="48"/>
                  </a:cubicBezTo>
                  <a:cubicBezTo>
                    <a:pt x="152" y="16"/>
                    <a:pt x="152" y="16"/>
                    <a:pt x="152" y="16"/>
                  </a:cubicBezTo>
                  <a:cubicBezTo>
                    <a:pt x="152" y="12"/>
                    <a:pt x="148" y="8"/>
                    <a:pt x="144" y="8"/>
                  </a:cubicBezTo>
                  <a:cubicBezTo>
                    <a:pt x="112" y="8"/>
                    <a:pt x="112" y="8"/>
                    <a:pt x="112" y="8"/>
                  </a:cubicBezTo>
                  <a:cubicBezTo>
                    <a:pt x="104" y="0"/>
                    <a:pt x="104" y="0"/>
                    <a:pt x="104" y="0"/>
                  </a:cubicBezTo>
                  <a:cubicBezTo>
                    <a:pt x="32" y="0"/>
                    <a:pt x="32" y="0"/>
                    <a:pt x="32" y="0"/>
                  </a:cubicBezTo>
                  <a:cubicBezTo>
                    <a:pt x="28" y="0"/>
                    <a:pt x="24" y="4"/>
                    <a:pt x="24" y="8"/>
                  </a:cubicBezTo>
                  <a:cubicBezTo>
                    <a:pt x="24" y="48"/>
                    <a:pt x="24" y="48"/>
                    <a:pt x="24" y="48"/>
                  </a:cubicBezTo>
                  <a:cubicBezTo>
                    <a:pt x="8" y="48"/>
                    <a:pt x="8" y="48"/>
                    <a:pt x="8" y="48"/>
                  </a:cubicBezTo>
                  <a:cubicBezTo>
                    <a:pt x="4" y="48"/>
                    <a:pt x="0" y="52"/>
                    <a:pt x="0" y="56"/>
                  </a:cubicBezTo>
                  <a:cubicBezTo>
                    <a:pt x="0" y="72"/>
                    <a:pt x="0" y="72"/>
                    <a:pt x="0" y="72"/>
                  </a:cubicBezTo>
                  <a:cubicBezTo>
                    <a:pt x="0" y="76"/>
                    <a:pt x="4" y="80"/>
                    <a:pt x="8" y="80"/>
                  </a:cubicBezTo>
                  <a:cubicBezTo>
                    <a:pt x="16" y="80"/>
                    <a:pt x="16" y="80"/>
                    <a:pt x="16" y="80"/>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80"/>
                    <a:pt x="160" y="80"/>
                    <a:pt x="160" y="80"/>
                  </a:cubicBezTo>
                  <a:cubicBezTo>
                    <a:pt x="168" y="80"/>
                    <a:pt x="168" y="80"/>
                    <a:pt x="168" y="80"/>
                  </a:cubicBezTo>
                  <a:cubicBezTo>
                    <a:pt x="172" y="80"/>
                    <a:pt x="176" y="76"/>
                    <a:pt x="176" y="72"/>
                  </a:cubicBezTo>
                  <a:cubicBezTo>
                    <a:pt x="176" y="56"/>
                    <a:pt x="176" y="56"/>
                    <a:pt x="176" y="56"/>
                  </a:cubicBezTo>
                  <a:cubicBezTo>
                    <a:pt x="176" y="52"/>
                    <a:pt x="172" y="48"/>
                    <a:pt x="168" y="48"/>
                  </a:cubicBezTo>
                  <a:close/>
                  <a:moveTo>
                    <a:pt x="144" y="16"/>
                  </a:moveTo>
                  <a:cubicBezTo>
                    <a:pt x="144" y="48"/>
                    <a:pt x="144" y="48"/>
                    <a:pt x="144" y="48"/>
                  </a:cubicBezTo>
                  <a:cubicBezTo>
                    <a:pt x="128" y="48"/>
                    <a:pt x="128" y="48"/>
                    <a:pt x="128" y="48"/>
                  </a:cubicBezTo>
                  <a:cubicBezTo>
                    <a:pt x="128" y="24"/>
                    <a:pt x="128" y="24"/>
                    <a:pt x="128" y="24"/>
                  </a:cubicBezTo>
                  <a:cubicBezTo>
                    <a:pt x="120" y="16"/>
                    <a:pt x="120" y="16"/>
                    <a:pt x="120" y="16"/>
                  </a:cubicBezTo>
                  <a:lnTo>
                    <a:pt x="144" y="16"/>
                  </a:lnTo>
                  <a:close/>
                  <a:moveTo>
                    <a:pt x="104" y="12"/>
                  </a:moveTo>
                  <a:cubicBezTo>
                    <a:pt x="116" y="24"/>
                    <a:pt x="116" y="24"/>
                    <a:pt x="116" y="24"/>
                  </a:cubicBezTo>
                  <a:cubicBezTo>
                    <a:pt x="104" y="24"/>
                    <a:pt x="104" y="24"/>
                    <a:pt x="104" y="24"/>
                  </a:cubicBezTo>
                  <a:lnTo>
                    <a:pt x="104" y="12"/>
                  </a:lnTo>
                  <a:close/>
                  <a:moveTo>
                    <a:pt x="32" y="8"/>
                  </a:moveTo>
                  <a:cubicBezTo>
                    <a:pt x="96" y="8"/>
                    <a:pt x="96" y="8"/>
                    <a:pt x="96" y="8"/>
                  </a:cubicBezTo>
                  <a:cubicBezTo>
                    <a:pt x="96" y="28"/>
                    <a:pt x="96" y="28"/>
                    <a:pt x="96" y="28"/>
                  </a:cubicBezTo>
                  <a:cubicBezTo>
                    <a:pt x="96" y="30"/>
                    <a:pt x="98" y="32"/>
                    <a:pt x="100" y="32"/>
                  </a:cubicBezTo>
                  <a:cubicBezTo>
                    <a:pt x="120" y="32"/>
                    <a:pt x="120" y="32"/>
                    <a:pt x="120" y="32"/>
                  </a:cubicBezTo>
                  <a:cubicBezTo>
                    <a:pt x="120" y="48"/>
                    <a:pt x="120" y="48"/>
                    <a:pt x="120" y="48"/>
                  </a:cubicBezTo>
                  <a:cubicBezTo>
                    <a:pt x="32" y="48"/>
                    <a:pt x="32" y="48"/>
                    <a:pt x="32" y="48"/>
                  </a:cubicBezTo>
                  <a:lnTo>
                    <a:pt x="32" y="8"/>
                  </a:lnTo>
                  <a:close/>
                  <a:moveTo>
                    <a:pt x="152" y="168"/>
                  </a:moveTo>
                  <a:cubicBezTo>
                    <a:pt x="24" y="168"/>
                    <a:pt x="24" y="168"/>
                    <a:pt x="24" y="168"/>
                  </a:cubicBezTo>
                  <a:cubicBezTo>
                    <a:pt x="24" y="80"/>
                    <a:pt x="24" y="80"/>
                    <a:pt x="24" y="80"/>
                  </a:cubicBezTo>
                  <a:cubicBezTo>
                    <a:pt x="152" y="80"/>
                    <a:pt x="152" y="80"/>
                    <a:pt x="152" y="80"/>
                  </a:cubicBezTo>
                  <a:lnTo>
                    <a:pt x="152" y="168"/>
                  </a:lnTo>
                  <a:close/>
                  <a:moveTo>
                    <a:pt x="168" y="72"/>
                  </a:moveTo>
                  <a:cubicBezTo>
                    <a:pt x="8" y="72"/>
                    <a:pt x="8" y="72"/>
                    <a:pt x="8" y="72"/>
                  </a:cubicBezTo>
                  <a:cubicBezTo>
                    <a:pt x="8" y="56"/>
                    <a:pt x="8" y="56"/>
                    <a:pt x="8" y="56"/>
                  </a:cubicBezTo>
                  <a:cubicBezTo>
                    <a:pt x="168" y="56"/>
                    <a:pt x="168" y="56"/>
                    <a:pt x="168" y="56"/>
                  </a:cubicBezTo>
                  <a:lnTo>
                    <a:pt x="168" y="7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19" name="矩形 18">
            <a:extLst>
              <a:ext uri="{FF2B5EF4-FFF2-40B4-BE49-F238E27FC236}">
                <a16:creationId xmlns="" xmlns:a16="http://schemas.microsoft.com/office/drawing/2014/main" id="{26AEEC43-DE9A-44A1-A891-EF6BDD30E848}"/>
              </a:ext>
            </a:extLst>
          </p:cNvPr>
          <p:cNvSpPr/>
          <p:nvPr/>
        </p:nvSpPr>
        <p:spPr>
          <a:xfrm>
            <a:off x="11496675" y="-15569"/>
            <a:ext cx="695325" cy="6858000"/>
          </a:xfrm>
          <a:prstGeom prst="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5193408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 xmlns:a16="http://schemas.microsoft.com/office/drawing/2014/main" id="{42287815-356F-436C-B150-1FA0D52CEBD2}"/>
              </a:ext>
            </a:extLst>
          </p:cNvPr>
          <p:cNvSpPr/>
          <p:nvPr/>
        </p:nvSpPr>
        <p:spPr>
          <a:xfrm rot="5400000" flipH="1">
            <a:off x="8452246" y="3127456"/>
            <a:ext cx="3866651" cy="361949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4" name="任意多边形: 形状 3">
            <a:extLst>
              <a:ext uri="{FF2B5EF4-FFF2-40B4-BE49-F238E27FC236}">
                <a16:creationId xmlns="" xmlns:a16="http://schemas.microsoft.com/office/drawing/2014/main" id="{0D451B70-E419-4580-8533-C0696857F581}"/>
              </a:ext>
            </a:extLst>
          </p:cNvPr>
          <p:cNvSpPr/>
          <p:nvPr/>
        </p:nvSpPr>
        <p:spPr>
          <a:xfrm>
            <a:off x="-18643" y="0"/>
            <a:ext cx="4221877" cy="395201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FC000"/>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 name="矩形: 圆角 1">
            <a:extLst>
              <a:ext uri="{FF2B5EF4-FFF2-40B4-BE49-F238E27FC236}">
                <a16:creationId xmlns="" xmlns:a16="http://schemas.microsoft.com/office/drawing/2014/main" id="{49C7266B-F21F-477A-820E-187461518DCF}"/>
              </a:ext>
            </a:extLst>
          </p:cNvPr>
          <p:cNvSpPr/>
          <p:nvPr/>
        </p:nvSpPr>
        <p:spPr>
          <a:xfrm>
            <a:off x="585483" y="609304"/>
            <a:ext cx="11095418" cy="5654474"/>
          </a:xfrm>
          <a:prstGeom prst="roundRect">
            <a:avLst>
              <a:gd name="adj" fmla="val 355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grpSp>
        <p:nvGrpSpPr>
          <p:cNvPr id="98" name="组合 97">
            <a:extLst>
              <a:ext uri="{FF2B5EF4-FFF2-40B4-BE49-F238E27FC236}">
                <a16:creationId xmlns="" xmlns:a16="http://schemas.microsoft.com/office/drawing/2014/main" id="{99226BA4-5318-4008-8BAC-35EE2E9817AF}"/>
              </a:ext>
            </a:extLst>
          </p:cNvPr>
          <p:cNvGrpSpPr/>
          <p:nvPr/>
        </p:nvGrpSpPr>
        <p:grpSpPr>
          <a:xfrm>
            <a:off x="6406263" y="1600737"/>
            <a:ext cx="6560557" cy="1956123"/>
            <a:chOff x="6319177" y="1808019"/>
            <a:chExt cx="6560557" cy="1956123"/>
          </a:xfrm>
        </p:grpSpPr>
        <p:sp>
          <p:nvSpPr>
            <p:cNvPr id="95" name="文本框 94">
              <a:extLst>
                <a:ext uri="{FF2B5EF4-FFF2-40B4-BE49-F238E27FC236}">
                  <a16:creationId xmlns="" xmlns:a16="http://schemas.microsoft.com/office/drawing/2014/main" id="{C795E208-087A-4A68-9BBB-5C180E7ED366}"/>
                </a:ext>
              </a:extLst>
            </p:cNvPr>
            <p:cNvSpPr txBox="1"/>
            <p:nvPr/>
          </p:nvSpPr>
          <p:spPr>
            <a:xfrm>
              <a:off x="6319177" y="3117811"/>
              <a:ext cx="529756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96" name="文本框 95">
              <a:extLst>
                <a:ext uri="{FF2B5EF4-FFF2-40B4-BE49-F238E27FC236}">
                  <a16:creationId xmlns="" xmlns:a16="http://schemas.microsoft.com/office/drawing/2014/main" id="{1471A17A-55BE-4A76-BF6F-D201DBDE67E8}"/>
                </a:ext>
              </a:extLst>
            </p:cNvPr>
            <p:cNvSpPr txBox="1"/>
            <p:nvPr/>
          </p:nvSpPr>
          <p:spPr>
            <a:xfrm>
              <a:off x="6335299" y="1808019"/>
              <a:ext cx="654443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第四部分</a:t>
              </a:r>
            </a:p>
          </p:txBody>
        </p:sp>
      </p:grpSp>
      <p:sp>
        <p:nvSpPr>
          <p:cNvPr id="97" name="任意多边形: 形状 96">
            <a:extLst>
              <a:ext uri="{FF2B5EF4-FFF2-40B4-BE49-F238E27FC236}">
                <a16:creationId xmlns="" xmlns:a16="http://schemas.microsoft.com/office/drawing/2014/main" id="{1D928AD9-34CF-4AE2-ABC3-DC4E2AB7284F}"/>
              </a:ext>
            </a:extLst>
          </p:cNvPr>
          <p:cNvSpPr/>
          <p:nvPr/>
        </p:nvSpPr>
        <p:spPr>
          <a:xfrm>
            <a:off x="579053" y="599591"/>
            <a:ext cx="4215373" cy="3598773"/>
          </a:xfrm>
          <a:custGeom>
            <a:avLst/>
            <a:gdLst>
              <a:gd name="connsiteX0" fmla="*/ 3003021 w 4215373"/>
              <a:gd name="connsiteY0" fmla="*/ 0 h 3598773"/>
              <a:gd name="connsiteX1" fmla="*/ 4135541 w 4215373"/>
              <a:gd name="connsiteY1" fmla="*/ 0 h 3598773"/>
              <a:gd name="connsiteX2" fmla="*/ 4155859 w 4215373"/>
              <a:gd name="connsiteY2" fmla="*/ 79021 h 3598773"/>
              <a:gd name="connsiteX3" fmla="*/ 4215373 w 4215373"/>
              <a:gd name="connsiteY3" fmla="*/ 669393 h 3598773"/>
              <a:gd name="connsiteX4" fmla="*/ 1285993 w 4215373"/>
              <a:gd name="connsiteY4" fmla="*/ 3598773 h 3598773"/>
              <a:gd name="connsiteX5" fmla="*/ 145746 w 4215373"/>
              <a:gd name="connsiteY5" fmla="*/ 3368568 h 3598773"/>
              <a:gd name="connsiteX6" fmla="*/ 0 w 4215373"/>
              <a:gd name="connsiteY6" fmla="*/ 3298358 h 3598773"/>
              <a:gd name="connsiteX7" fmla="*/ 0 w 4215373"/>
              <a:gd name="connsiteY7" fmla="*/ 1989876 h 3598773"/>
              <a:gd name="connsiteX8" fmla="*/ 112897 w 4215373"/>
              <a:gd name="connsiteY8" fmla="*/ 2092483 h 3598773"/>
              <a:gd name="connsiteX9" fmla="*/ 1285992 w 4215373"/>
              <a:gd name="connsiteY9" fmla="*/ 2513613 h 3598773"/>
              <a:gd name="connsiteX10" fmla="*/ 3130212 w 4215373"/>
              <a:gd name="connsiteY10" fmla="*/ 669393 h 3598773"/>
              <a:gd name="connsiteX11" fmla="*/ 3047300 w 4215373"/>
              <a:gd name="connsiteY11" fmla="*/ 120978 h 359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5373" h="3598773">
                <a:moveTo>
                  <a:pt x="3003021" y="0"/>
                </a:moveTo>
                <a:lnTo>
                  <a:pt x="4135541" y="0"/>
                </a:lnTo>
                <a:lnTo>
                  <a:pt x="4155859" y="79021"/>
                </a:lnTo>
                <a:cubicBezTo>
                  <a:pt x="4194881" y="269716"/>
                  <a:pt x="4215373" y="467162"/>
                  <a:pt x="4215373" y="669393"/>
                </a:cubicBezTo>
                <a:cubicBezTo>
                  <a:pt x="4215373" y="2287245"/>
                  <a:pt x="2903845" y="3598773"/>
                  <a:pt x="1285993" y="3598773"/>
                </a:cubicBezTo>
                <a:cubicBezTo>
                  <a:pt x="881530" y="3598773"/>
                  <a:pt x="496212" y="3516803"/>
                  <a:pt x="145746" y="3368568"/>
                </a:cubicBezTo>
                <a:lnTo>
                  <a:pt x="0" y="3298358"/>
                </a:lnTo>
                <a:lnTo>
                  <a:pt x="0" y="1989876"/>
                </a:lnTo>
                <a:lnTo>
                  <a:pt x="112897" y="2092483"/>
                </a:lnTo>
                <a:cubicBezTo>
                  <a:pt x="431687" y="2355572"/>
                  <a:pt x="840383" y="2513613"/>
                  <a:pt x="1285992" y="2513613"/>
                </a:cubicBezTo>
                <a:cubicBezTo>
                  <a:pt x="2304527" y="2513613"/>
                  <a:pt x="3130212" y="1687928"/>
                  <a:pt x="3130212" y="669393"/>
                </a:cubicBezTo>
                <a:cubicBezTo>
                  <a:pt x="3130212" y="478418"/>
                  <a:pt x="3101184" y="294222"/>
                  <a:pt x="3047300" y="120978"/>
                </a:cubicBezTo>
                <a:close/>
              </a:path>
            </a:pathLst>
          </a:custGeom>
          <a:gradFill>
            <a:gsLst>
              <a:gs pos="0">
                <a:srgbClr val="FFD9B8">
                  <a:alpha val="50000"/>
                </a:srgbClr>
              </a:gs>
              <a:gs pos="100000">
                <a:srgbClr val="FFD9B8">
                  <a:alpha val="3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cxnSp>
        <p:nvCxnSpPr>
          <p:cNvPr id="99" name="直接连接符 98">
            <a:extLst>
              <a:ext uri="{FF2B5EF4-FFF2-40B4-BE49-F238E27FC236}">
                <a16:creationId xmlns="" xmlns:a16="http://schemas.microsoft.com/office/drawing/2014/main" id="{7528D64C-35AE-4A34-83E7-49485ED23DC7}"/>
              </a:ext>
            </a:extLst>
          </p:cNvPr>
          <p:cNvCxnSpPr>
            <a:cxnSpLocks/>
          </p:cNvCxnSpPr>
          <p:nvPr/>
        </p:nvCxnSpPr>
        <p:spPr>
          <a:xfrm>
            <a:off x="6579831" y="3897663"/>
            <a:ext cx="2085975" cy="0"/>
          </a:xfrm>
          <a:prstGeom prst="line">
            <a:avLst/>
          </a:prstGeom>
          <a:ln w="31750">
            <a:solidFill>
              <a:srgbClr val="F15C44"/>
            </a:solidFill>
            <a:prstDash val="sysDot"/>
          </a:ln>
        </p:spPr>
        <p:style>
          <a:lnRef idx="1">
            <a:schemeClr val="accent1"/>
          </a:lnRef>
          <a:fillRef idx="0">
            <a:schemeClr val="accent1"/>
          </a:fillRef>
          <a:effectRef idx="0">
            <a:schemeClr val="accent1"/>
          </a:effectRef>
          <a:fontRef idx="minor">
            <a:schemeClr val="tx1"/>
          </a:fontRef>
        </p:style>
      </p:cxnSp>
      <p:sp>
        <p:nvSpPr>
          <p:cNvPr id="100" name="矩形 99">
            <a:extLst>
              <a:ext uri="{FF2B5EF4-FFF2-40B4-BE49-F238E27FC236}">
                <a16:creationId xmlns="" xmlns:a16="http://schemas.microsoft.com/office/drawing/2014/main" id="{696FA230-736E-4BF5-9AD2-B7921D824936}"/>
              </a:ext>
            </a:extLst>
          </p:cNvPr>
          <p:cNvSpPr/>
          <p:nvPr/>
        </p:nvSpPr>
        <p:spPr>
          <a:xfrm>
            <a:off x="6450713" y="4196854"/>
            <a:ext cx="4697166" cy="103239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quis</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nostrud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exercitation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ullamco</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laboris</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nisi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aliquip</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ex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commodo</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consequat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sp>
        <p:nvSpPr>
          <p:cNvPr id="101" name="任意多边形: 形状 100">
            <a:extLst>
              <a:ext uri="{FF2B5EF4-FFF2-40B4-BE49-F238E27FC236}">
                <a16:creationId xmlns="" xmlns:a16="http://schemas.microsoft.com/office/drawing/2014/main" id="{E993F56B-F57D-4CFB-9C3F-D10A04978001}"/>
              </a:ext>
            </a:extLst>
          </p:cNvPr>
          <p:cNvSpPr/>
          <p:nvPr/>
        </p:nvSpPr>
        <p:spPr>
          <a:xfrm>
            <a:off x="585483" y="6057900"/>
            <a:ext cx="11095418" cy="205878"/>
          </a:xfrm>
          <a:custGeom>
            <a:avLst/>
            <a:gdLst>
              <a:gd name="connsiteX0" fmla="*/ 0 w 11095418"/>
              <a:gd name="connsiteY0" fmla="*/ 0 h 205878"/>
              <a:gd name="connsiteX1" fmla="*/ 11095418 w 11095418"/>
              <a:gd name="connsiteY1" fmla="*/ 0 h 205878"/>
              <a:gd name="connsiteX2" fmla="*/ 11095418 w 11095418"/>
              <a:gd name="connsiteY2" fmla="*/ 5144 h 205878"/>
              <a:gd name="connsiteX3" fmla="*/ 10894684 w 11095418"/>
              <a:gd name="connsiteY3" fmla="*/ 205878 h 205878"/>
              <a:gd name="connsiteX4" fmla="*/ 200734 w 11095418"/>
              <a:gd name="connsiteY4" fmla="*/ 205878 h 205878"/>
              <a:gd name="connsiteX5" fmla="*/ 0 w 11095418"/>
              <a:gd name="connsiteY5" fmla="*/ 5144 h 20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5418" h="205878">
                <a:moveTo>
                  <a:pt x="0" y="0"/>
                </a:moveTo>
                <a:lnTo>
                  <a:pt x="11095418" y="0"/>
                </a:lnTo>
                <a:lnTo>
                  <a:pt x="11095418" y="5144"/>
                </a:lnTo>
                <a:cubicBezTo>
                  <a:pt x="11095418" y="116006"/>
                  <a:pt x="11005546" y="205878"/>
                  <a:pt x="10894684" y="205878"/>
                </a:cubicBezTo>
                <a:lnTo>
                  <a:pt x="200734" y="205878"/>
                </a:lnTo>
                <a:cubicBezTo>
                  <a:pt x="89872" y="205878"/>
                  <a:pt x="0" y="116006"/>
                  <a:pt x="0" y="5144"/>
                </a:cubicBezTo>
                <a:close/>
              </a:path>
            </a:pathLst>
          </a:custGeom>
          <a:gradFill flip="none" rotWithShape="1">
            <a:gsLst>
              <a:gs pos="100000">
                <a:srgbClr val="FE9B33"/>
              </a:gs>
              <a:gs pos="0">
                <a:srgbClr val="F15C4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02" name="文本框 101">
            <a:extLst>
              <a:ext uri="{FF2B5EF4-FFF2-40B4-BE49-F238E27FC236}">
                <a16:creationId xmlns="" xmlns:a16="http://schemas.microsoft.com/office/drawing/2014/main" id="{45FCB80A-0D64-4F2E-B05C-C09108A9DC2A}"/>
              </a:ext>
            </a:extLst>
          </p:cNvPr>
          <p:cNvSpPr txBox="1"/>
          <p:nvPr/>
        </p:nvSpPr>
        <p:spPr>
          <a:xfrm>
            <a:off x="7642225" y="815564"/>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endParaRPr>
          </a:p>
        </p:txBody>
      </p:sp>
      <p:grpSp>
        <p:nvGrpSpPr>
          <p:cNvPr id="103" name="Group 340">
            <a:extLst>
              <a:ext uri="{FF2B5EF4-FFF2-40B4-BE49-F238E27FC236}">
                <a16:creationId xmlns="" xmlns:a16="http://schemas.microsoft.com/office/drawing/2014/main" id="{6CF014CF-10FF-451A-9089-5B6E352B03D9}"/>
              </a:ext>
            </a:extLst>
          </p:cNvPr>
          <p:cNvGrpSpPr>
            <a:grpSpLocks noChangeAspect="1"/>
          </p:cNvGrpSpPr>
          <p:nvPr/>
        </p:nvGrpSpPr>
        <p:grpSpPr bwMode="auto">
          <a:xfrm>
            <a:off x="1276350" y="1375130"/>
            <a:ext cx="4559836" cy="4179565"/>
            <a:chOff x="7464" y="-678"/>
            <a:chExt cx="2686" cy="2462"/>
          </a:xfrm>
        </p:grpSpPr>
        <p:sp>
          <p:nvSpPr>
            <p:cNvPr id="104" name="Freeform 342">
              <a:extLst>
                <a:ext uri="{FF2B5EF4-FFF2-40B4-BE49-F238E27FC236}">
                  <a16:creationId xmlns="" xmlns:a16="http://schemas.microsoft.com/office/drawing/2014/main" id="{0ABFFFC4-9877-42D5-BCAD-EF0BED16A2F6}"/>
                </a:ext>
              </a:extLst>
            </p:cNvPr>
            <p:cNvSpPr>
              <a:spLocks/>
            </p:cNvSpPr>
            <p:nvPr/>
          </p:nvSpPr>
          <p:spPr bwMode="auto">
            <a:xfrm>
              <a:off x="9088" y="-410"/>
              <a:ext cx="104" cy="81"/>
            </a:xfrm>
            <a:custGeom>
              <a:avLst/>
              <a:gdLst>
                <a:gd name="T0" fmla="*/ 0 w 80"/>
                <a:gd name="T1" fmla="*/ 43 h 62"/>
                <a:gd name="T2" fmla="*/ 80 w 80"/>
                <a:gd name="T3" fmla="*/ 5 h 62"/>
                <a:gd name="T4" fmla="*/ 80 w 80"/>
                <a:gd name="T5" fmla="*/ 62 h 62"/>
                <a:gd name="T6" fmla="*/ 45 w 80"/>
                <a:gd name="T7" fmla="*/ 62 h 62"/>
                <a:gd name="T8" fmla="*/ 18 w 80"/>
                <a:gd name="T9" fmla="*/ 55 h 62"/>
                <a:gd name="T10" fmla="*/ 0 w 80"/>
                <a:gd name="T11" fmla="*/ 43 h 62"/>
              </a:gdLst>
              <a:ahLst/>
              <a:cxnLst>
                <a:cxn ang="0">
                  <a:pos x="T0" y="T1"/>
                </a:cxn>
                <a:cxn ang="0">
                  <a:pos x="T2" y="T3"/>
                </a:cxn>
                <a:cxn ang="0">
                  <a:pos x="T4" y="T5"/>
                </a:cxn>
                <a:cxn ang="0">
                  <a:pos x="T6" y="T7"/>
                </a:cxn>
                <a:cxn ang="0">
                  <a:pos x="T8" y="T9"/>
                </a:cxn>
                <a:cxn ang="0">
                  <a:pos x="T10" y="T11"/>
                </a:cxn>
              </a:cxnLst>
              <a:rect l="0" t="0" r="r" b="b"/>
              <a:pathLst>
                <a:path w="80" h="62">
                  <a:moveTo>
                    <a:pt x="0" y="43"/>
                  </a:moveTo>
                  <a:cubicBezTo>
                    <a:pt x="17" y="15"/>
                    <a:pt x="48" y="0"/>
                    <a:pt x="80" y="5"/>
                  </a:cubicBezTo>
                  <a:cubicBezTo>
                    <a:pt x="80" y="62"/>
                    <a:pt x="80" y="62"/>
                    <a:pt x="80" y="62"/>
                  </a:cubicBezTo>
                  <a:cubicBezTo>
                    <a:pt x="45" y="62"/>
                    <a:pt x="45" y="62"/>
                    <a:pt x="45" y="62"/>
                  </a:cubicBezTo>
                  <a:cubicBezTo>
                    <a:pt x="18" y="55"/>
                    <a:pt x="18" y="55"/>
                    <a:pt x="18" y="55"/>
                  </a:cubicBezTo>
                  <a:cubicBezTo>
                    <a:pt x="0" y="43"/>
                    <a:pt x="0" y="43"/>
                    <a:pt x="0" y="43"/>
                  </a:cubicBezTo>
                </a:path>
              </a:pathLst>
            </a:custGeom>
            <a:solidFill>
              <a:srgbClr val="4C49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5" name="Freeform 343">
              <a:extLst>
                <a:ext uri="{FF2B5EF4-FFF2-40B4-BE49-F238E27FC236}">
                  <a16:creationId xmlns="" xmlns:a16="http://schemas.microsoft.com/office/drawing/2014/main" id="{24D46A8E-DA21-43DD-862F-169B7196FF63}"/>
                </a:ext>
              </a:extLst>
            </p:cNvPr>
            <p:cNvSpPr>
              <a:spLocks noEditPoints="1"/>
            </p:cNvSpPr>
            <p:nvPr/>
          </p:nvSpPr>
          <p:spPr bwMode="auto">
            <a:xfrm>
              <a:off x="9088" y="-403"/>
              <a:ext cx="104" cy="53"/>
            </a:xfrm>
            <a:custGeom>
              <a:avLst/>
              <a:gdLst>
                <a:gd name="T0" fmla="*/ 33 w 80"/>
                <a:gd name="T1" fmla="*/ 7 h 41"/>
                <a:gd name="T2" fmla="*/ 0 w 80"/>
                <a:gd name="T3" fmla="*/ 38 h 41"/>
                <a:gd name="T4" fmla="*/ 0 w 80"/>
                <a:gd name="T5" fmla="*/ 38 h 41"/>
                <a:gd name="T6" fmla="*/ 20 w 80"/>
                <a:gd name="T7" fmla="*/ 41 h 41"/>
                <a:gd name="T8" fmla="*/ 39 w 80"/>
                <a:gd name="T9" fmla="*/ 38 h 41"/>
                <a:gd name="T10" fmla="*/ 38 w 80"/>
                <a:gd name="T11" fmla="*/ 31 h 41"/>
                <a:gd name="T12" fmla="*/ 33 w 80"/>
                <a:gd name="T13" fmla="*/ 7 h 41"/>
                <a:gd name="T14" fmla="*/ 77 w 80"/>
                <a:gd name="T15" fmla="*/ 0 h 41"/>
                <a:gd name="T16" fmla="*/ 78 w 80"/>
                <a:gd name="T17" fmla="*/ 3 h 41"/>
                <a:gd name="T18" fmla="*/ 80 w 80"/>
                <a:gd name="T19" fmla="*/ 0 h 41"/>
                <a:gd name="T20" fmla="*/ 77 w 80"/>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1">
                  <a:moveTo>
                    <a:pt x="33" y="7"/>
                  </a:moveTo>
                  <a:cubicBezTo>
                    <a:pt x="20" y="14"/>
                    <a:pt x="8" y="24"/>
                    <a:pt x="0" y="38"/>
                  </a:cubicBezTo>
                  <a:cubicBezTo>
                    <a:pt x="0" y="38"/>
                    <a:pt x="0" y="38"/>
                    <a:pt x="0" y="38"/>
                  </a:cubicBezTo>
                  <a:cubicBezTo>
                    <a:pt x="7" y="40"/>
                    <a:pt x="14" y="41"/>
                    <a:pt x="20" y="41"/>
                  </a:cubicBezTo>
                  <a:cubicBezTo>
                    <a:pt x="27" y="41"/>
                    <a:pt x="33" y="40"/>
                    <a:pt x="39" y="38"/>
                  </a:cubicBezTo>
                  <a:cubicBezTo>
                    <a:pt x="39" y="36"/>
                    <a:pt x="39" y="33"/>
                    <a:pt x="38" y="31"/>
                  </a:cubicBezTo>
                  <a:cubicBezTo>
                    <a:pt x="37" y="24"/>
                    <a:pt x="36" y="15"/>
                    <a:pt x="33" y="7"/>
                  </a:cubicBezTo>
                  <a:moveTo>
                    <a:pt x="77" y="0"/>
                  </a:moveTo>
                  <a:cubicBezTo>
                    <a:pt x="78" y="1"/>
                    <a:pt x="78" y="2"/>
                    <a:pt x="78" y="3"/>
                  </a:cubicBezTo>
                  <a:cubicBezTo>
                    <a:pt x="79" y="1"/>
                    <a:pt x="80" y="0"/>
                    <a:pt x="80" y="0"/>
                  </a:cubicBezTo>
                  <a:cubicBezTo>
                    <a:pt x="79" y="0"/>
                    <a:pt x="78" y="0"/>
                    <a:pt x="77"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6" name="Freeform 344">
              <a:extLst>
                <a:ext uri="{FF2B5EF4-FFF2-40B4-BE49-F238E27FC236}">
                  <a16:creationId xmlns="" xmlns:a16="http://schemas.microsoft.com/office/drawing/2014/main" id="{03FC2DEC-D6EC-48C9-A2BB-30B00A425B04}"/>
                </a:ext>
              </a:extLst>
            </p:cNvPr>
            <p:cNvSpPr>
              <a:spLocks/>
            </p:cNvSpPr>
            <p:nvPr/>
          </p:nvSpPr>
          <p:spPr bwMode="auto">
            <a:xfrm>
              <a:off x="8868" y="-570"/>
              <a:ext cx="326" cy="225"/>
            </a:xfrm>
            <a:custGeom>
              <a:avLst/>
              <a:gdLst>
                <a:gd name="T0" fmla="*/ 251 w 251"/>
                <a:gd name="T1" fmla="*/ 144 h 174"/>
                <a:gd name="T2" fmla="*/ 209 w 251"/>
                <a:gd name="T3" fmla="*/ 174 h 174"/>
                <a:gd name="T4" fmla="*/ 207 w 251"/>
                <a:gd name="T5" fmla="*/ 160 h 174"/>
                <a:gd name="T6" fmla="*/ 190 w 251"/>
                <a:gd name="T7" fmla="*/ 117 h 174"/>
                <a:gd name="T8" fmla="*/ 62 w 251"/>
                <a:gd name="T9" fmla="*/ 22 h 174"/>
                <a:gd name="T10" fmla="*/ 219 w 251"/>
                <a:gd name="T11" fmla="*/ 73 h 174"/>
                <a:gd name="T12" fmla="*/ 231 w 251"/>
                <a:gd name="T13" fmla="*/ 90 h 174"/>
                <a:gd name="T14" fmla="*/ 245 w 251"/>
                <a:gd name="T15" fmla="*/ 125 h 174"/>
                <a:gd name="T16" fmla="*/ 251 w 251"/>
                <a:gd name="T17"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174">
                  <a:moveTo>
                    <a:pt x="251" y="144"/>
                  </a:moveTo>
                  <a:cubicBezTo>
                    <a:pt x="209" y="174"/>
                    <a:pt x="209" y="174"/>
                    <a:pt x="209" y="174"/>
                  </a:cubicBezTo>
                  <a:cubicBezTo>
                    <a:pt x="209" y="174"/>
                    <a:pt x="208" y="168"/>
                    <a:pt x="207" y="160"/>
                  </a:cubicBezTo>
                  <a:cubicBezTo>
                    <a:pt x="205" y="145"/>
                    <a:pt x="201" y="121"/>
                    <a:pt x="190" y="117"/>
                  </a:cubicBezTo>
                  <a:cubicBezTo>
                    <a:pt x="175" y="110"/>
                    <a:pt x="0" y="44"/>
                    <a:pt x="62" y="22"/>
                  </a:cubicBezTo>
                  <a:cubicBezTo>
                    <a:pt x="124" y="0"/>
                    <a:pt x="219" y="73"/>
                    <a:pt x="219" y="73"/>
                  </a:cubicBezTo>
                  <a:cubicBezTo>
                    <a:pt x="219" y="73"/>
                    <a:pt x="224" y="74"/>
                    <a:pt x="231" y="90"/>
                  </a:cubicBezTo>
                  <a:cubicBezTo>
                    <a:pt x="235" y="99"/>
                    <a:pt x="241" y="113"/>
                    <a:pt x="245" y="125"/>
                  </a:cubicBezTo>
                  <a:cubicBezTo>
                    <a:pt x="249" y="136"/>
                    <a:pt x="251" y="144"/>
                    <a:pt x="251" y="144"/>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7" name="Freeform 345">
              <a:extLst>
                <a:ext uri="{FF2B5EF4-FFF2-40B4-BE49-F238E27FC236}">
                  <a16:creationId xmlns="" xmlns:a16="http://schemas.microsoft.com/office/drawing/2014/main" id="{E39D51DA-4033-4B1A-87C5-8CB771B174F2}"/>
                </a:ext>
              </a:extLst>
            </p:cNvPr>
            <p:cNvSpPr>
              <a:spLocks/>
            </p:cNvSpPr>
            <p:nvPr/>
          </p:nvSpPr>
          <p:spPr bwMode="auto">
            <a:xfrm>
              <a:off x="9622" y="-326"/>
              <a:ext cx="39" cy="50"/>
            </a:xfrm>
            <a:custGeom>
              <a:avLst/>
              <a:gdLst>
                <a:gd name="T0" fmla="*/ 16 w 39"/>
                <a:gd name="T1" fmla="*/ 2 h 50"/>
                <a:gd name="T2" fmla="*/ 22 w 39"/>
                <a:gd name="T3" fmla="*/ 0 h 50"/>
                <a:gd name="T4" fmla="*/ 39 w 39"/>
                <a:gd name="T5" fmla="*/ 19 h 50"/>
                <a:gd name="T6" fmla="*/ 25 w 39"/>
                <a:gd name="T7" fmla="*/ 50 h 50"/>
                <a:gd name="T8" fmla="*/ 0 w 39"/>
                <a:gd name="T9" fmla="*/ 41 h 50"/>
                <a:gd name="T10" fmla="*/ 6 w 39"/>
                <a:gd name="T11" fmla="*/ 16 h 50"/>
                <a:gd name="T12" fmla="*/ 16 w 39"/>
                <a:gd name="T13" fmla="*/ 2 h 50"/>
              </a:gdLst>
              <a:ahLst/>
              <a:cxnLst>
                <a:cxn ang="0">
                  <a:pos x="T0" y="T1"/>
                </a:cxn>
                <a:cxn ang="0">
                  <a:pos x="T2" y="T3"/>
                </a:cxn>
                <a:cxn ang="0">
                  <a:pos x="T4" y="T5"/>
                </a:cxn>
                <a:cxn ang="0">
                  <a:pos x="T6" y="T7"/>
                </a:cxn>
                <a:cxn ang="0">
                  <a:pos x="T8" y="T9"/>
                </a:cxn>
                <a:cxn ang="0">
                  <a:pos x="T10" y="T11"/>
                </a:cxn>
                <a:cxn ang="0">
                  <a:pos x="T12" y="T13"/>
                </a:cxn>
              </a:cxnLst>
              <a:rect l="0" t="0" r="r" b="b"/>
              <a:pathLst>
                <a:path w="39" h="50">
                  <a:moveTo>
                    <a:pt x="16" y="2"/>
                  </a:moveTo>
                  <a:lnTo>
                    <a:pt x="22" y="0"/>
                  </a:lnTo>
                  <a:lnTo>
                    <a:pt x="39" y="19"/>
                  </a:lnTo>
                  <a:lnTo>
                    <a:pt x="25" y="50"/>
                  </a:lnTo>
                  <a:lnTo>
                    <a:pt x="0" y="41"/>
                  </a:lnTo>
                  <a:lnTo>
                    <a:pt x="6" y="16"/>
                  </a:lnTo>
                  <a:lnTo>
                    <a:pt x="16" y="2"/>
                  </a:lnTo>
                  <a:close/>
                </a:path>
              </a:pathLst>
            </a:custGeom>
            <a:solidFill>
              <a:srgbClr val="4C49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8" name="Freeform 346">
              <a:extLst>
                <a:ext uri="{FF2B5EF4-FFF2-40B4-BE49-F238E27FC236}">
                  <a16:creationId xmlns="" xmlns:a16="http://schemas.microsoft.com/office/drawing/2014/main" id="{BA6C860A-AA34-4EAF-BABD-01EBB006A308}"/>
                </a:ext>
              </a:extLst>
            </p:cNvPr>
            <p:cNvSpPr>
              <a:spLocks/>
            </p:cNvSpPr>
            <p:nvPr/>
          </p:nvSpPr>
          <p:spPr bwMode="auto">
            <a:xfrm>
              <a:off x="9622" y="-326"/>
              <a:ext cx="39" cy="50"/>
            </a:xfrm>
            <a:custGeom>
              <a:avLst/>
              <a:gdLst>
                <a:gd name="T0" fmla="*/ 16 w 39"/>
                <a:gd name="T1" fmla="*/ 2 h 50"/>
                <a:gd name="T2" fmla="*/ 22 w 39"/>
                <a:gd name="T3" fmla="*/ 0 h 50"/>
                <a:gd name="T4" fmla="*/ 39 w 39"/>
                <a:gd name="T5" fmla="*/ 19 h 50"/>
                <a:gd name="T6" fmla="*/ 25 w 39"/>
                <a:gd name="T7" fmla="*/ 50 h 50"/>
                <a:gd name="T8" fmla="*/ 0 w 39"/>
                <a:gd name="T9" fmla="*/ 41 h 50"/>
                <a:gd name="T10" fmla="*/ 6 w 39"/>
                <a:gd name="T11" fmla="*/ 16 h 50"/>
                <a:gd name="T12" fmla="*/ 16 w 39"/>
                <a:gd name="T13" fmla="*/ 2 h 50"/>
              </a:gdLst>
              <a:ahLst/>
              <a:cxnLst>
                <a:cxn ang="0">
                  <a:pos x="T0" y="T1"/>
                </a:cxn>
                <a:cxn ang="0">
                  <a:pos x="T2" y="T3"/>
                </a:cxn>
                <a:cxn ang="0">
                  <a:pos x="T4" y="T5"/>
                </a:cxn>
                <a:cxn ang="0">
                  <a:pos x="T6" y="T7"/>
                </a:cxn>
                <a:cxn ang="0">
                  <a:pos x="T8" y="T9"/>
                </a:cxn>
                <a:cxn ang="0">
                  <a:pos x="T10" y="T11"/>
                </a:cxn>
                <a:cxn ang="0">
                  <a:pos x="T12" y="T13"/>
                </a:cxn>
              </a:cxnLst>
              <a:rect l="0" t="0" r="r" b="b"/>
              <a:pathLst>
                <a:path w="39" h="50">
                  <a:moveTo>
                    <a:pt x="16" y="2"/>
                  </a:moveTo>
                  <a:lnTo>
                    <a:pt x="22" y="0"/>
                  </a:lnTo>
                  <a:lnTo>
                    <a:pt x="39" y="19"/>
                  </a:lnTo>
                  <a:lnTo>
                    <a:pt x="25" y="50"/>
                  </a:lnTo>
                  <a:lnTo>
                    <a:pt x="0" y="41"/>
                  </a:lnTo>
                  <a:lnTo>
                    <a:pt x="6" y="16"/>
                  </a:lnTo>
                  <a:lnTo>
                    <a:pt x="16"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9" name="Freeform 347">
              <a:extLst>
                <a:ext uri="{FF2B5EF4-FFF2-40B4-BE49-F238E27FC236}">
                  <a16:creationId xmlns="" xmlns:a16="http://schemas.microsoft.com/office/drawing/2014/main" id="{DBECEC90-F2D4-4566-A9C5-16E7BABD0E7D}"/>
                </a:ext>
              </a:extLst>
            </p:cNvPr>
            <p:cNvSpPr>
              <a:spLocks/>
            </p:cNvSpPr>
            <p:nvPr/>
          </p:nvSpPr>
          <p:spPr bwMode="auto">
            <a:xfrm>
              <a:off x="9488" y="1477"/>
              <a:ext cx="133" cy="254"/>
            </a:xfrm>
            <a:custGeom>
              <a:avLst/>
              <a:gdLst>
                <a:gd name="T0" fmla="*/ 50 w 102"/>
                <a:gd name="T1" fmla="*/ 1 h 196"/>
                <a:gd name="T2" fmla="*/ 33 w 102"/>
                <a:gd name="T3" fmla="*/ 19 h 196"/>
                <a:gd name="T4" fmla="*/ 21 w 102"/>
                <a:gd name="T5" fmla="*/ 91 h 196"/>
                <a:gd name="T6" fmla="*/ 12 w 102"/>
                <a:gd name="T7" fmla="*/ 131 h 196"/>
                <a:gd name="T8" fmla="*/ 42 w 102"/>
                <a:gd name="T9" fmla="*/ 190 h 196"/>
                <a:gd name="T10" fmla="*/ 102 w 102"/>
                <a:gd name="T11" fmla="*/ 168 h 196"/>
                <a:gd name="T12" fmla="*/ 100 w 102"/>
                <a:gd name="T13" fmla="*/ 39 h 196"/>
                <a:gd name="T14" fmla="*/ 50 w 102"/>
                <a:gd name="T15" fmla="*/ 1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96">
                  <a:moveTo>
                    <a:pt x="50" y="1"/>
                  </a:moveTo>
                  <a:cubicBezTo>
                    <a:pt x="50" y="1"/>
                    <a:pt x="38" y="0"/>
                    <a:pt x="33" y="19"/>
                  </a:cubicBezTo>
                  <a:cubicBezTo>
                    <a:pt x="28" y="38"/>
                    <a:pt x="21" y="91"/>
                    <a:pt x="21" y="91"/>
                  </a:cubicBezTo>
                  <a:cubicBezTo>
                    <a:pt x="21" y="91"/>
                    <a:pt x="18" y="123"/>
                    <a:pt x="12" y="131"/>
                  </a:cubicBezTo>
                  <a:cubicBezTo>
                    <a:pt x="6" y="138"/>
                    <a:pt x="0" y="184"/>
                    <a:pt x="42" y="190"/>
                  </a:cubicBezTo>
                  <a:cubicBezTo>
                    <a:pt x="84" y="196"/>
                    <a:pt x="102" y="168"/>
                    <a:pt x="102" y="168"/>
                  </a:cubicBezTo>
                  <a:cubicBezTo>
                    <a:pt x="100" y="39"/>
                    <a:pt x="100" y="39"/>
                    <a:pt x="100" y="39"/>
                  </a:cubicBezTo>
                  <a:cubicBezTo>
                    <a:pt x="50" y="1"/>
                    <a:pt x="50" y="1"/>
                    <a:pt x="50" y="1"/>
                  </a:cubicBezTo>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0" name="Freeform 348">
              <a:extLst>
                <a:ext uri="{FF2B5EF4-FFF2-40B4-BE49-F238E27FC236}">
                  <a16:creationId xmlns="" xmlns:a16="http://schemas.microsoft.com/office/drawing/2014/main" id="{883142FA-4B38-43B9-AED4-6C0D1101910F}"/>
                </a:ext>
              </a:extLst>
            </p:cNvPr>
            <p:cNvSpPr>
              <a:spLocks/>
            </p:cNvSpPr>
            <p:nvPr/>
          </p:nvSpPr>
          <p:spPr bwMode="auto">
            <a:xfrm>
              <a:off x="9656" y="1486"/>
              <a:ext cx="126" cy="298"/>
            </a:xfrm>
            <a:custGeom>
              <a:avLst/>
              <a:gdLst>
                <a:gd name="T0" fmla="*/ 66 w 97"/>
                <a:gd name="T1" fmla="*/ 0 h 230"/>
                <a:gd name="T2" fmla="*/ 92 w 97"/>
                <a:gd name="T3" fmla="*/ 60 h 230"/>
                <a:gd name="T4" fmla="*/ 89 w 97"/>
                <a:gd name="T5" fmla="*/ 135 h 230"/>
                <a:gd name="T6" fmla="*/ 92 w 97"/>
                <a:gd name="T7" fmla="*/ 158 h 230"/>
                <a:gd name="T8" fmla="*/ 92 w 97"/>
                <a:gd name="T9" fmla="*/ 187 h 230"/>
                <a:gd name="T10" fmla="*/ 7 w 97"/>
                <a:gd name="T11" fmla="*/ 184 h 230"/>
                <a:gd name="T12" fmla="*/ 3 w 97"/>
                <a:gd name="T13" fmla="*/ 140 h 230"/>
                <a:gd name="T14" fmla="*/ 15 w 97"/>
                <a:gd name="T15" fmla="*/ 46 h 230"/>
                <a:gd name="T16" fmla="*/ 66 w 97"/>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230">
                  <a:moveTo>
                    <a:pt x="66" y="0"/>
                  </a:moveTo>
                  <a:cubicBezTo>
                    <a:pt x="66" y="0"/>
                    <a:pt x="93" y="28"/>
                    <a:pt x="92" y="60"/>
                  </a:cubicBezTo>
                  <a:cubicBezTo>
                    <a:pt x="92" y="92"/>
                    <a:pt x="89" y="135"/>
                    <a:pt x="89" y="135"/>
                  </a:cubicBezTo>
                  <a:cubicBezTo>
                    <a:pt x="89" y="135"/>
                    <a:pt x="87" y="153"/>
                    <a:pt x="92" y="158"/>
                  </a:cubicBezTo>
                  <a:cubicBezTo>
                    <a:pt x="97" y="163"/>
                    <a:pt x="92" y="187"/>
                    <a:pt x="92" y="187"/>
                  </a:cubicBezTo>
                  <a:cubicBezTo>
                    <a:pt x="92" y="187"/>
                    <a:pt x="46" y="230"/>
                    <a:pt x="7" y="184"/>
                  </a:cubicBezTo>
                  <a:cubicBezTo>
                    <a:pt x="7" y="184"/>
                    <a:pt x="0" y="157"/>
                    <a:pt x="3" y="140"/>
                  </a:cubicBezTo>
                  <a:cubicBezTo>
                    <a:pt x="6" y="123"/>
                    <a:pt x="15" y="46"/>
                    <a:pt x="15" y="46"/>
                  </a:cubicBezTo>
                  <a:lnTo>
                    <a:pt x="66" y="0"/>
                  </a:lnTo>
                  <a:close/>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1" name="Freeform 349">
              <a:extLst>
                <a:ext uri="{FF2B5EF4-FFF2-40B4-BE49-F238E27FC236}">
                  <a16:creationId xmlns="" xmlns:a16="http://schemas.microsoft.com/office/drawing/2014/main" id="{AF9ED587-DBB4-4295-814E-F8D1B974DF85}"/>
                </a:ext>
              </a:extLst>
            </p:cNvPr>
            <p:cNvSpPr>
              <a:spLocks/>
            </p:cNvSpPr>
            <p:nvPr/>
          </p:nvSpPr>
          <p:spPr bwMode="auto">
            <a:xfrm>
              <a:off x="9509" y="692"/>
              <a:ext cx="317" cy="979"/>
            </a:xfrm>
            <a:custGeom>
              <a:avLst/>
              <a:gdLst>
                <a:gd name="T0" fmla="*/ 244 w 244"/>
                <a:gd name="T1" fmla="*/ 27 h 755"/>
                <a:gd name="T2" fmla="*/ 206 w 244"/>
                <a:gd name="T3" fmla="*/ 118 h 755"/>
                <a:gd name="T4" fmla="*/ 187 w 244"/>
                <a:gd name="T5" fmla="*/ 166 h 755"/>
                <a:gd name="T6" fmla="*/ 177 w 244"/>
                <a:gd name="T7" fmla="*/ 229 h 755"/>
                <a:gd name="T8" fmla="*/ 174 w 244"/>
                <a:gd name="T9" fmla="*/ 272 h 755"/>
                <a:gd name="T10" fmla="*/ 148 w 244"/>
                <a:gd name="T11" fmla="*/ 493 h 755"/>
                <a:gd name="T12" fmla="*/ 107 w 244"/>
                <a:gd name="T13" fmla="*/ 545 h 755"/>
                <a:gd name="T14" fmla="*/ 92 w 244"/>
                <a:gd name="T15" fmla="*/ 597 h 755"/>
                <a:gd name="T16" fmla="*/ 84 w 244"/>
                <a:gd name="T17" fmla="*/ 644 h 755"/>
                <a:gd name="T18" fmla="*/ 82 w 244"/>
                <a:gd name="T19" fmla="*/ 703 h 755"/>
                <a:gd name="T20" fmla="*/ 82 w 244"/>
                <a:gd name="T21" fmla="*/ 749 h 755"/>
                <a:gd name="T22" fmla="*/ 2 w 244"/>
                <a:gd name="T23" fmla="*/ 744 h 755"/>
                <a:gd name="T24" fmla="*/ 11 w 244"/>
                <a:gd name="T25" fmla="*/ 692 h 755"/>
                <a:gd name="T26" fmla="*/ 18 w 244"/>
                <a:gd name="T27" fmla="*/ 651 h 755"/>
                <a:gd name="T28" fmla="*/ 27 w 244"/>
                <a:gd name="T29" fmla="*/ 621 h 755"/>
                <a:gd name="T30" fmla="*/ 33 w 244"/>
                <a:gd name="T31" fmla="*/ 595 h 755"/>
                <a:gd name="T32" fmla="*/ 44 w 244"/>
                <a:gd name="T33" fmla="*/ 561 h 755"/>
                <a:gd name="T34" fmla="*/ 60 w 244"/>
                <a:gd name="T35" fmla="*/ 354 h 755"/>
                <a:gd name="T36" fmla="*/ 110 w 244"/>
                <a:gd name="T37" fmla="*/ 0 h 755"/>
                <a:gd name="T38" fmla="*/ 244 w 244"/>
                <a:gd name="T39" fmla="*/ 27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755">
                  <a:moveTo>
                    <a:pt x="244" y="27"/>
                  </a:moveTo>
                  <a:cubicBezTo>
                    <a:pt x="244" y="27"/>
                    <a:pt x="218" y="101"/>
                    <a:pt x="206" y="118"/>
                  </a:cubicBezTo>
                  <a:cubicBezTo>
                    <a:pt x="195" y="135"/>
                    <a:pt x="187" y="166"/>
                    <a:pt x="187" y="166"/>
                  </a:cubicBezTo>
                  <a:cubicBezTo>
                    <a:pt x="177" y="229"/>
                    <a:pt x="177" y="229"/>
                    <a:pt x="177" y="229"/>
                  </a:cubicBezTo>
                  <a:cubicBezTo>
                    <a:pt x="175" y="243"/>
                    <a:pt x="174" y="258"/>
                    <a:pt x="174" y="272"/>
                  </a:cubicBezTo>
                  <a:cubicBezTo>
                    <a:pt x="174" y="286"/>
                    <a:pt x="148" y="493"/>
                    <a:pt x="148" y="493"/>
                  </a:cubicBezTo>
                  <a:cubicBezTo>
                    <a:pt x="107" y="545"/>
                    <a:pt x="107" y="545"/>
                    <a:pt x="107" y="545"/>
                  </a:cubicBezTo>
                  <a:cubicBezTo>
                    <a:pt x="107" y="545"/>
                    <a:pt x="89" y="582"/>
                    <a:pt x="92" y="597"/>
                  </a:cubicBezTo>
                  <a:cubicBezTo>
                    <a:pt x="95" y="613"/>
                    <a:pt x="90" y="637"/>
                    <a:pt x="84" y="644"/>
                  </a:cubicBezTo>
                  <a:cubicBezTo>
                    <a:pt x="84" y="644"/>
                    <a:pt x="83" y="692"/>
                    <a:pt x="82" y="703"/>
                  </a:cubicBezTo>
                  <a:cubicBezTo>
                    <a:pt x="80" y="714"/>
                    <a:pt x="87" y="744"/>
                    <a:pt x="82" y="749"/>
                  </a:cubicBezTo>
                  <a:cubicBezTo>
                    <a:pt x="76" y="755"/>
                    <a:pt x="4" y="752"/>
                    <a:pt x="2" y="744"/>
                  </a:cubicBezTo>
                  <a:cubicBezTo>
                    <a:pt x="0" y="735"/>
                    <a:pt x="11" y="692"/>
                    <a:pt x="11" y="692"/>
                  </a:cubicBezTo>
                  <a:cubicBezTo>
                    <a:pt x="18" y="651"/>
                    <a:pt x="18" y="651"/>
                    <a:pt x="18" y="651"/>
                  </a:cubicBezTo>
                  <a:cubicBezTo>
                    <a:pt x="18" y="651"/>
                    <a:pt x="30" y="629"/>
                    <a:pt x="27" y="621"/>
                  </a:cubicBezTo>
                  <a:cubicBezTo>
                    <a:pt x="24" y="614"/>
                    <a:pt x="33" y="597"/>
                    <a:pt x="33" y="595"/>
                  </a:cubicBezTo>
                  <a:cubicBezTo>
                    <a:pt x="34" y="594"/>
                    <a:pt x="47" y="570"/>
                    <a:pt x="44" y="561"/>
                  </a:cubicBezTo>
                  <a:cubicBezTo>
                    <a:pt x="42" y="551"/>
                    <a:pt x="60" y="354"/>
                    <a:pt x="60" y="354"/>
                  </a:cubicBezTo>
                  <a:cubicBezTo>
                    <a:pt x="110" y="0"/>
                    <a:pt x="110" y="0"/>
                    <a:pt x="110" y="0"/>
                  </a:cubicBezTo>
                  <a:cubicBezTo>
                    <a:pt x="244" y="27"/>
                    <a:pt x="244" y="27"/>
                    <a:pt x="244" y="27"/>
                  </a:cubicBezTo>
                </a:path>
              </a:pathLst>
            </a:custGeom>
            <a:solidFill>
              <a:srgbClr val="AE6E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2" name="Freeform 351">
              <a:extLst>
                <a:ext uri="{FF2B5EF4-FFF2-40B4-BE49-F238E27FC236}">
                  <a16:creationId xmlns="" xmlns:a16="http://schemas.microsoft.com/office/drawing/2014/main" id="{A27B3194-0763-4E27-A0F4-ACC655877F39}"/>
                </a:ext>
              </a:extLst>
            </p:cNvPr>
            <p:cNvSpPr>
              <a:spLocks/>
            </p:cNvSpPr>
            <p:nvPr/>
          </p:nvSpPr>
          <p:spPr bwMode="auto">
            <a:xfrm>
              <a:off x="9688" y="755"/>
              <a:ext cx="126" cy="396"/>
            </a:xfrm>
            <a:custGeom>
              <a:avLst/>
              <a:gdLst>
                <a:gd name="T0" fmla="*/ 0 w 97"/>
                <a:gd name="T1" fmla="*/ 0 h 305"/>
                <a:gd name="T2" fmla="*/ 0 w 97"/>
                <a:gd name="T3" fmla="*/ 0 h 305"/>
                <a:gd name="T4" fmla="*/ 0 w 97"/>
                <a:gd name="T5" fmla="*/ 1 h 305"/>
                <a:gd name="T6" fmla="*/ 10 w 97"/>
                <a:gd name="T7" fmla="*/ 109 h 305"/>
                <a:gd name="T8" fmla="*/ 20 w 97"/>
                <a:gd name="T9" fmla="*/ 203 h 305"/>
                <a:gd name="T10" fmla="*/ 19 w 97"/>
                <a:gd name="T11" fmla="*/ 252 h 305"/>
                <a:gd name="T12" fmla="*/ 27 w 97"/>
                <a:gd name="T13" fmla="*/ 305 h 305"/>
                <a:gd name="T14" fmla="*/ 29 w 97"/>
                <a:gd name="T15" fmla="*/ 289 h 305"/>
                <a:gd name="T16" fmla="*/ 36 w 97"/>
                <a:gd name="T17" fmla="*/ 223 h 305"/>
                <a:gd name="T18" fmla="*/ 36 w 97"/>
                <a:gd name="T19" fmla="*/ 223 h 305"/>
                <a:gd name="T20" fmla="*/ 36 w 97"/>
                <a:gd name="T21" fmla="*/ 223 h 305"/>
                <a:gd name="T22" fmla="*/ 36 w 97"/>
                <a:gd name="T23" fmla="*/ 221 h 305"/>
                <a:gd name="T24" fmla="*/ 39 w 97"/>
                <a:gd name="T25" fmla="*/ 180 h 305"/>
                <a:gd name="T26" fmla="*/ 49 w 97"/>
                <a:gd name="T27" fmla="*/ 117 h 305"/>
                <a:gd name="T28" fmla="*/ 56 w 97"/>
                <a:gd name="T29" fmla="*/ 95 h 305"/>
                <a:gd name="T30" fmla="*/ 68 w 97"/>
                <a:gd name="T31" fmla="*/ 69 h 305"/>
                <a:gd name="T32" fmla="*/ 68 w 97"/>
                <a:gd name="T33" fmla="*/ 69 h 305"/>
                <a:gd name="T34" fmla="*/ 68 w 97"/>
                <a:gd name="T35" fmla="*/ 69 h 305"/>
                <a:gd name="T36" fmla="*/ 97 w 97"/>
                <a:gd name="T37" fmla="*/ 4 h 305"/>
                <a:gd name="T38" fmla="*/ 0 w 97"/>
                <a:gd name="T3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305">
                  <a:moveTo>
                    <a:pt x="0" y="0"/>
                  </a:moveTo>
                  <a:cubicBezTo>
                    <a:pt x="0" y="0"/>
                    <a:pt x="0" y="0"/>
                    <a:pt x="0" y="0"/>
                  </a:cubicBezTo>
                  <a:cubicBezTo>
                    <a:pt x="0" y="0"/>
                    <a:pt x="0" y="1"/>
                    <a:pt x="0" y="1"/>
                  </a:cubicBezTo>
                  <a:cubicBezTo>
                    <a:pt x="0" y="34"/>
                    <a:pt x="5" y="93"/>
                    <a:pt x="10" y="109"/>
                  </a:cubicBezTo>
                  <a:cubicBezTo>
                    <a:pt x="17" y="131"/>
                    <a:pt x="23" y="197"/>
                    <a:pt x="20" y="203"/>
                  </a:cubicBezTo>
                  <a:cubicBezTo>
                    <a:pt x="18" y="210"/>
                    <a:pt x="19" y="252"/>
                    <a:pt x="19" y="252"/>
                  </a:cubicBezTo>
                  <a:cubicBezTo>
                    <a:pt x="24" y="270"/>
                    <a:pt x="26" y="287"/>
                    <a:pt x="27" y="305"/>
                  </a:cubicBezTo>
                  <a:cubicBezTo>
                    <a:pt x="28" y="300"/>
                    <a:pt x="28" y="294"/>
                    <a:pt x="29" y="289"/>
                  </a:cubicBezTo>
                  <a:cubicBezTo>
                    <a:pt x="33" y="255"/>
                    <a:pt x="36" y="228"/>
                    <a:pt x="36" y="223"/>
                  </a:cubicBezTo>
                  <a:cubicBezTo>
                    <a:pt x="36" y="223"/>
                    <a:pt x="36" y="223"/>
                    <a:pt x="36" y="223"/>
                  </a:cubicBezTo>
                  <a:cubicBezTo>
                    <a:pt x="36" y="223"/>
                    <a:pt x="36" y="223"/>
                    <a:pt x="36" y="223"/>
                  </a:cubicBezTo>
                  <a:cubicBezTo>
                    <a:pt x="36" y="222"/>
                    <a:pt x="36" y="222"/>
                    <a:pt x="36" y="221"/>
                  </a:cubicBezTo>
                  <a:cubicBezTo>
                    <a:pt x="36" y="208"/>
                    <a:pt x="37" y="194"/>
                    <a:pt x="39" y="180"/>
                  </a:cubicBezTo>
                  <a:cubicBezTo>
                    <a:pt x="49" y="117"/>
                    <a:pt x="49" y="117"/>
                    <a:pt x="49" y="117"/>
                  </a:cubicBezTo>
                  <a:cubicBezTo>
                    <a:pt x="49" y="117"/>
                    <a:pt x="52" y="107"/>
                    <a:pt x="56" y="95"/>
                  </a:cubicBezTo>
                  <a:cubicBezTo>
                    <a:pt x="60" y="86"/>
                    <a:pt x="64" y="76"/>
                    <a:pt x="68" y="69"/>
                  </a:cubicBezTo>
                  <a:cubicBezTo>
                    <a:pt x="68" y="69"/>
                    <a:pt x="68" y="69"/>
                    <a:pt x="68" y="69"/>
                  </a:cubicBezTo>
                  <a:cubicBezTo>
                    <a:pt x="68" y="69"/>
                    <a:pt x="68" y="69"/>
                    <a:pt x="68" y="69"/>
                  </a:cubicBezTo>
                  <a:cubicBezTo>
                    <a:pt x="75" y="59"/>
                    <a:pt x="88" y="27"/>
                    <a:pt x="97" y="4"/>
                  </a:cubicBezTo>
                  <a:cubicBezTo>
                    <a:pt x="70" y="2"/>
                    <a:pt x="34" y="1"/>
                    <a:pt x="0" y="0"/>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3" name="Freeform 352">
              <a:extLst>
                <a:ext uri="{FF2B5EF4-FFF2-40B4-BE49-F238E27FC236}">
                  <a16:creationId xmlns="" xmlns:a16="http://schemas.microsoft.com/office/drawing/2014/main" id="{F9C5EF98-6731-4D6B-A021-8DCD2871F8F9}"/>
                </a:ext>
              </a:extLst>
            </p:cNvPr>
            <p:cNvSpPr>
              <a:spLocks/>
            </p:cNvSpPr>
            <p:nvPr/>
          </p:nvSpPr>
          <p:spPr bwMode="auto">
            <a:xfrm>
              <a:off x="9566" y="1187"/>
              <a:ext cx="17" cy="229"/>
            </a:xfrm>
            <a:custGeom>
              <a:avLst/>
              <a:gdLst>
                <a:gd name="T0" fmla="*/ 13 w 13"/>
                <a:gd name="T1" fmla="*/ 0 h 176"/>
                <a:gd name="T2" fmla="*/ 13 w 13"/>
                <a:gd name="T3" fmla="*/ 1 h 176"/>
                <a:gd name="T4" fmla="*/ 0 w 13"/>
                <a:gd name="T5" fmla="*/ 176 h 176"/>
                <a:gd name="T6" fmla="*/ 13 w 13"/>
                <a:gd name="T7" fmla="*/ 1 h 176"/>
                <a:gd name="T8" fmla="*/ 13 w 13"/>
                <a:gd name="T9" fmla="*/ 1 h 176"/>
                <a:gd name="T10" fmla="*/ 13 w 13"/>
                <a:gd name="T11" fmla="*/ 0 h 176"/>
              </a:gdLst>
              <a:ahLst/>
              <a:cxnLst>
                <a:cxn ang="0">
                  <a:pos x="T0" y="T1"/>
                </a:cxn>
                <a:cxn ang="0">
                  <a:pos x="T2" y="T3"/>
                </a:cxn>
                <a:cxn ang="0">
                  <a:pos x="T4" y="T5"/>
                </a:cxn>
                <a:cxn ang="0">
                  <a:pos x="T6" y="T7"/>
                </a:cxn>
                <a:cxn ang="0">
                  <a:pos x="T8" y="T9"/>
                </a:cxn>
                <a:cxn ang="0">
                  <a:pos x="T10" y="T11"/>
                </a:cxn>
              </a:cxnLst>
              <a:rect l="0" t="0" r="r" b="b"/>
              <a:pathLst>
                <a:path w="13" h="176">
                  <a:moveTo>
                    <a:pt x="13" y="0"/>
                  </a:moveTo>
                  <a:cubicBezTo>
                    <a:pt x="13" y="0"/>
                    <a:pt x="13" y="0"/>
                    <a:pt x="13" y="1"/>
                  </a:cubicBezTo>
                  <a:cubicBezTo>
                    <a:pt x="9" y="53"/>
                    <a:pt x="0" y="159"/>
                    <a:pt x="0" y="176"/>
                  </a:cubicBezTo>
                  <a:cubicBezTo>
                    <a:pt x="0" y="159"/>
                    <a:pt x="9" y="53"/>
                    <a:pt x="13" y="1"/>
                  </a:cubicBezTo>
                  <a:cubicBezTo>
                    <a:pt x="13" y="1"/>
                    <a:pt x="13" y="1"/>
                    <a:pt x="13" y="1"/>
                  </a:cubicBezTo>
                  <a:cubicBezTo>
                    <a:pt x="13" y="1"/>
                    <a:pt x="13" y="0"/>
                    <a:pt x="1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14" name="Picture 353">
              <a:extLst>
                <a:ext uri="{FF2B5EF4-FFF2-40B4-BE49-F238E27FC236}">
                  <a16:creationId xmlns="" xmlns:a16="http://schemas.microsoft.com/office/drawing/2014/main" id="{1981FD9B-76B0-4CC7-9966-ED01AD337A4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34" y="1412"/>
              <a:ext cx="9"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 name="Freeform 354">
              <a:extLst>
                <a:ext uri="{FF2B5EF4-FFF2-40B4-BE49-F238E27FC236}">
                  <a16:creationId xmlns="" xmlns:a16="http://schemas.microsoft.com/office/drawing/2014/main" id="{217A85E2-FF86-4C35-A4E5-04D9853D5FEF}"/>
                </a:ext>
              </a:extLst>
            </p:cNvPr>
            <p:cNvSpPr>
              <a:spLocks/>
            </p:cNvSpPr>
            <p:nvPr/>
          </p:nvSpPr>
          <p:spPr bwMode="auto">
            <a:xfrm>
              <a:off x="9545" y="1422"/>
              <a:ext cx="22" cy="59"/>
            </a:xfrm>
            <a:custGeom>
              <a:avLst/>
              <a:gdLst>
                <a:gd name="T0" fmla="*/ 17 w 17"/>
                <a:gd name="T1" fmla="*/ 0 h 45"/>
                <a:gd name="T2" fmla="*/ 5 w 17"/>
                <a:gd name="T3" fmla="*/ 32 h 45"/>
                <a:gd name="T4" fmla="*/ 0 w 17"/>
                <a:gd name="T5" fmla="*/ 45 h 45"/>
                <a:gd name="T6" fmla="*/ 0 w 17"/>
                <a:gd name="T7" fmla="*/ 45 h 45"/>
                <a:gd name="T8" fmla="*/ 5 w 17"/>
                <a:gd name="T9" fmla="*/ 32 h 45"/>
                <a:gd name="T10" fmla="*/ 17 w 17"/>
                <a:gd name="T11" fmla="*/ 0 h 45"/>
              </a:gdLst>
              <a:ahLst/>
              <a:cxnLst>
                <a:cxn ang="0">
                  <a:pos x="T0" y="T1"/>
                </a:cxn>
                <a:cxn ang="0">
                  <a:pos x="T2" y="T3"/>
                </a:cxn>
                <a:cxn ang="0">
                  <a:pos x="T4" y="T5"/>
                </a:cxn>
                <a:cxn ang="0">
                  <a:pos x="T6" y="T7"/>
                </a:cxn>
                <a:cxn ang="0">
                  <a:pos x="T8" y="T9"/>
                </a:cxn>
                <a:cxn ang="0">
                  <a:pos x="T10" y="T11"/>
                </a:cxn>
              </a:cxnLst>
              <a:rect l="0" t="0" r="r" b="b"/>
              <a:pathLst>
                <a:path w="17" h="45">
                  <a:moveTo>
                    <a:pt x="17" y="0"/>
                  </a:moveTo>
                  <a:cubicBezTo>
                    <a:pt x="17" y="11"/>
                    <a:pt x="6" y="31"/>
                    <a:pt x="5" y="32"/>
                  </a:cubicBezTo>
                  <a:cubicBezTo>
                    <a:pt x="5" y="33"/>
                    <a:pt x="2" y="39"/>
                    <a:pt x="0" y="45"/>
                  </a:cubicBezTo>
                  <a:cubicBezTo>
                    <a:pt x="0" y="45"/>
                    <a:pt x="0" y="45"/>
                    <a:pt x="0" y="45"/>
                  </a:cubicBezTo>
                  <a:cubicBezTo>
                    <a:pt x="2" y="39"/>
                    <a:pt x="5" y="33"/>
                    <a:pt x="5" y="32"/>
                  </a:cubicBezTo>
                  <a:cubicBezTo>
                    <a:pt x="6" y="31"/>
                    <a:pt x="17" y="11"/>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16" name="Picture 355">
              <a:extLst>
                <a:ext uri="{FF2B5EF4-FFF2-40B4-BE49-F238E27FC236}">
                  <a16:creationId xmlns="" xmlns:a16="http://schemas.microsoft.com/office/drawing/2014/main" id="{F2CBF8F8-AFA7-42D9-A32E-C67D202E1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25" y="1461"/>
              <a:ext cx="6" cy="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Freeform 356">
              <a:extLst>
                <a:ext uri="{FF2B5EF4-FFF2-40B4-BE49-F238E27FC236}">
                  <a16:creationId xmlns="" xmlns:a16="http://schemas.microsoft.com/office/drawing/2014/main" id="{71A3A042-A638-4612-AD2E-03C687D8A31B}"/>
                </a:ext>
              </a:extLst>
            </p:cNvPr>
            <p:cNvSpPr>
              <a:spLocks noEditPoints="1"/>
            </p:cNvSpPr>
            <p:nvPr/>
          </p:nvSpPr>
          <p:spPr bwMode="auto">
            <a:xfrm>
              <a:off x="9511" y="1481"/>
              <a:ext cx="107" cy="172"/>
            </a:xfrm>
            <a:custGeom>
              <a:avLst/>
              <a:gdLst>
                <a:gd name="T0" fmla="*/ 79 w 82"/>
                <a:gd name="T1" fmla="*/ 97 h 133"/>
                <a:gd name="T2" fmla="*/ 82 w 82"/>
                <a:gd name="T3" fmla="*/ 133 h 133"/>
                <a:gd name="T4" fmla="*/ 79 w 82"/>
                <a:gd name="T5" fmla="*/ 97 h 133"/>
                <a:gd name="T6" fmla="*/ 25 w 82"/>
                <a:gd name="T7" fmla="*/ 14 h 133"/>
                <a:gd name="T8" fmla="*/ 16 w 82"/>
                <a:gd name="T9" fmla="*/ 43 h 133"/>
                <a:gd name="T10" fmla="*/ 9 w 82"/>
                <a:gd name="T11" fmla="*/ 84 h 133"/>
                <a:gd name="T12" fmla="*/ 0 w 82"/>
                <a:gd name="T13" fmla="*/ 133 h 133"/>
                <a:gd name="T14" fmla="*/ 9 w 82"/>
                <a:gd name="T15" fmla="*/ 84 h 133"/>
                <a:gd name="T16" fmla="*/ 16 w 82"/>
                <a:gd name="T17" fmla="*/ 43 h 133"/>
                <a:gd name="T18" fmla="*/ 25 w 82"/>
                <a:gd name="T19" fmla="*/ 14 h 133"/>
                <a:gd name="T20" fmla="*/ 26 w 82"/>
                <a:gd name="T21" fmla="*/ 0 h 133"/>
                <a:gd name="T22" fmla="*/ 26 w 82"/>
                <a:gd name="T23" fmla="*/ 0 h 133"/>
                <a:gd name="T24" fmla="*/ 25 w 82"/>
                <a:gd name="T25" fmla="*/ 13 h 133"/>
                <a:gd name="T26" fmla="*/ 26 w 82"/>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3">
                  <a:moveTo>
                    <a:pt x="79" y="97"/>
                  </a:moveTo>
                  <a:cubicBezTo>
                    <a:pt x="79" y="106"/>
                    <a:pt x="82" y="123"/>
                    <a:pt x="82" y="133"/>
                  </a:cubicBezTo>
                  <a:cubicBezTo>
                    <a:pt x="82" y="123"/>
                    <a:pt x="79" y="106"/>
                    <a:pt x="79" y="97"/>
                  </a:cubicBezTo>
                  <a:moveTo>
                    <a:pt x="25" y="14"/>
                  </a:moveTo>
                  <a:cubicBezTo>
                    <a:pt x="28" y="21"/>
                    <a:pt x="16" y="43"/>
                    <a:pt x="16" y="43"/>
                  </a:cubicBezTo>
                  <a:cubicBezTo>
                    <a:pt x="9" y="84"/>
                    <a:pt x="9" y="84"/>
                    <a:pt x="9" y="84"/>
                  </a:cubicBezTo>
                  <a:cubicBezTo>
                    <a:pt x="9" y="84"/>
                    <a:pt x="0" y="120"/>
                    <a:pt x="0" y="133"/>
                  </a:cubicBezTo>
                  <a:cubicBezTo>
                    <a:pt x="0" y="120"/>
                    <a:pt x="9" y="84"/>
                    <a:pt x="9" y="84"/>
                  </a:cubicBezTo>
                  <a:cubicBezTo>
                    <a:pt x="16" y="43"/>
                    <a:pt x="16" y="43"/>
                    <a:pt x="16" y="43"/>
                  </a:cubicBezTo>
                  <a:cubicBezTo>
                    <a:pt x="16" y="43"/>
                    <a:pt x="28" y="21"/>
                    <a:pt x="25" y="14"/>
                  </a:cubicBezTo>
                  <a:moveTo>
                    <a:pt x="26" y="0"/>
                  </a:moveTo>
                  <a:cubicBezTo>
                    <a:pt x="26" y="0"/>
                    <a:pt x="26" y="0"/>
                    <a:pt x="26" y="0"/>
                  </a:cubicBezTo>
                  <a:cubicBezTo>
                    <a:pt x="25" y="4"/>
                    <a:pt x="24" y="10"/>
                    <a:pt x="25" y="13"/>
                  </a:cubicBezTo>
                  <a:cubicBezTo>
                    <a:pt x="24" y="10"/>
                    <a:pt x="25" y="4"/>
                    <a:pt x="26"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8" name="Freeform 357">
              <a:extLst>
                <a:ext uri="{FF2B5EF4-FFF2-40B4-BE49-F238E27FC236}">
                  <a16:creationId xmlns="" xmlns:a16="http://schemas.microsoft.com/office/drawing/2014/main" id="{9B4EC946-FCF5-476D-BAB5-6D13F5EFDA4E}"/>
                </a:ext>
              </a:extLst>
            </p:cNvPr>
            <p:cNvSpPr>
              <a:spLocks/>
            </p:cNvSpPr>
            <p:nvPr/>
          </p:nvSpPr>
          <p:spPr bwMode="auto">
            <a:xfrm>
              <a:off x="9511" y="1189"/>
              <a:ext cx="130" cy="478"/>
            </a:xfrm>
            <a:custGeom>
              <a:avLst/>
              <a:gdLst>
                <a:gd name="T0" fmla="*/ 55 w 100"/>
                <a:gd name="T1" fmla="*/ 0 h 369"/>
                <a:gd name="T2" fmla="*/ 42 w 100"/>
                <a:gd name="T3" fmla="*/ 175 h 369"/>
                <a:gd name="T4" fmla="*/ 42 w 100"/>
                <a:gd name="T5" fmla="*/ 178 h 369"/>
                <a:gd name="T6" fmla="*/ 43 w 100"/>
                <a:gd name="T7" fmla="*/ 180 h 369"/>
                <a:gd name="T8" fmla="*/ 31 w 100"/>
                <a:gd name="T9" fmla="*/ 212 h 369"/>
                <a:gd name="T10" fmla="*/ 26 w 100"/>
                <a:gd name="T11" fmla="*/ 225 h 369"/>
                <a:gd name="T12" fmla="*/ 25 w 100"/>
                <a:gd name="T13" fmla="*/ 238 h 369"/>
                <a:gd name="T14" fmla="*/ 25 w 100"/>
                <a:gd name="T15" fmla="*/ 238 h 369"/>
                <a:gd name="T16" fmla="*/ 25 w 100"/>
                <a:gd name="T17" fmla="*/ 239 h 369"/>
                <a:gd name="T18" fmla="*/ 16 w 100"/>
                <a:gd name="T19" fmla="*/ 268 h 369"/>
                <a:gd name="T20" fmla="*/ 9 w 100"/>
                <a:gd name="T21" fmla="*/ 309 h 369"/>
                <a:gd name="T22" fmla="*/ 0 w 100"/>
                <a:gd name="T23" fmla="*/ 358 h 369"/>
                <a:gd name="T24" fmla="*/ 0 w 100"/>
                <a:gd name="T25" fmla="*/ 360 h 369"/>
                <a:gd name="T26" fmla="*/ 55 w 100"/>
                <a:gd name="T27" fmla="*/ 369 h 369"/>
                <a:gd name="T28" fmla="*/ 80 w 100"/>
                <a:gd name="T29" fmla="*/ 366 h 369"/>
                <a:gd name="T30" fmla="*/ 82 w 100"/>
                <a:gd name="T31" fmla="*/ 358 h 369"/>
                <a:gd name="T32" fmla="*/ 79 w 100"/>
                <a:gd name="T33" fmla="*/ 322 h 369"/>
                <a:gd name="T34" fmla="*/ 80 w 100"/>
                <a:gd name="T35" fmla="*/ 320 h 369"/>
                <a:gd name="T36" fmla="*/ 82 w 100"/>
                <a:gd name="T37" fmla="*/ 261 h 369"/>
                <a:gd name="T38" fmla="*/ 91 w 100"/>
                <a:gd name="T39" fmla="*/ 225 h 369"/>
                <a:gd name="T40" fmla="*/ 90 w 100"/>
                <a:gd name="T41" fmla="*/ 214 h 369"/>
                <a:gd name="T42" fmla="*/ 90 w 100"/>
                <a:gd name="T43" fmla="*/ 212 h 369"/>
                <a:gd name="T44" fmla="*/ 97 w 100"/>
                <a:gd name="T45" fmla="*/ 181 h 369"/>
                <a:gd name="T46" fmla="*/ 100 w 100"/>
                <a:gd name="T47" fmla="*/ 173 h 369"/>
                <a:gd name="T48" fmla="*/ 93 w 100"/>
                <a:gd name="T49" fmla="*/ 151 h 369"/>
                <a:gd name="T50" fmla="*/ 55 w 100"/>
                <a:gd name="T51"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 h="369">
                  <a:moveTo>
                    <a:pt x="55" y="0"/>
                  </a:moveTo>
                  <a:cubicBezTo>
                    <a:pt x="51" y="52"/>
                    <a:pt x="42" y="158"/>
                    <a:pt x="42" y="175"/>
                  </a:cubicBezTo>
                  <a:cubicBezTo>
                    <a:pt x="42" y="176"/>
                    <a:pt x="42" y="177"/>
                    <a:pt x="42" y="178"/>
                  </a:cubicBezTo>
                  <a:cubicBezTo>
                    <a:pt x="43" y="178"/>
                    <a:pt x="43" y="179"/>
                    <a:pt x="43" y="180"/>
                  </a:cubicBezTo>
                  <a:cubicBezTo>
                    <a:pt x="43" y="191"/>
                    <a:pt x="32" y="211"/>
                    <a:pt x="31" y="212"/>
                  </a:cubicBezTo>
                  <a:cubicBezTo>
                    <a:pt x="31" y="213"/>
                    <a:pt x="28" y="219"/>
                    <a:pt x="26" y="225"/>
                  </a:cubicBezTo>
                  <a:cubicBezTo>
                    <a:pt x="25" y="229"/>
                    <a:pt x="24" y="235"/>
                    <a:pt x="25" y="238"/>
                  </a:cubicBezTo>
                  <a:cubicBezTo>
                    <a:pt x="25" y="238"/>
                    <a:pt x="25" y="238"/>
                    <a:pt x="25" y="238"/>
                  </a:cubicBezTo>
                  <a:cubicBezTo>
                    <a:pt x="25" y="238"/>
                    <a:pt x="25" y="238"/>
                    <a:pt x="25" y="239"/>
                  </a:cubicBezTo>
                  <a:cubicBezTo>
                    <a:pt x="28" y="246"/>
                    <a:pt x="16" y="268"/>
                    <a:pt x="16" y="268"/>
                  </a:cubicBezTo>
                  <a:cubicBezTo>
                    <a:pt x="9" y="309"/>
                    <a:pt x="9" y="309"/>
                    <a:pt x="9" y="309"/>
                  </a:cubicBezTo>
                  <a:cubicBezTo>
                    <a:pt x="9" y="309"/>
                    <a:pt x="0" y="345"/>
                    <a:pt x="0" y="358"/>
                  </a:cubicBezTo>
                  <a:cubicBezTo>
                    <a:pt x="0" y="359"/>
                    <a:pt x="0" y="360"/>
                    <a:pt x="0" y="360"/>
                  </a:cubicBezTo>
                  <a:cubicBezTo>
                    <a:pt x="2" y="366"/>
                    <a:pt x="32" y="369"/>
                    <a:pt x="55" y="369"/>
                  </a:cubicBezTo>
                  <a:cubicBezTo>
                    <a:pt x="67" y="369"/>
                    <a:pt x="78" y="368"/>
                    <a:pt x="80" y="366"/>
                  </a:cubicBezTo>
                  <a:cubicBezTo>
                    <a:pt x="81" y="365"/>
                    <a:pt x="82" y="362"/>
                    <a:pt x="82" y="358"/>
                  </a:cubicBezTo>
                  <a:cubicBezTo>
                    <a:pt x="82" y="348"/>
                    <a:pt x="79" y="331"/>
                    <a:pt x="79" y="322"/>
                  </a:cubicBezTo>
                  <a:cubicBezTo>
                    <a:pt x="79" y="321"/>
                    <a:pt x="80" y="320"/>
                    <a:pt x="80" y="320"/>
                  </a:cubicBezTo>
                  <a:cubicBezTo>
                    <a:pt x="81" y="309"/>
                    <a:pt x="82" y="261"/>
                    <a:pt x="82" y="261"/>
                  </a:cubicBezTo>
                  <a:cubicBezTo>
                    <a:pt x="87" y="255"/>
                    <a:pt x="91" y="239"/>
                    <a:pt x="91" y="225"/>
                  </a:cubicBezTo>
                  <a:cubicBezTo>
                    <a:pt x="91" y="221"/>
                    <a:pt x="91" y="217"/>
                    <a:pt x="90" y="214"/>
                  </a:cubicBezTo>
                  <a:cubicBezTo>
                    <a:pt x="90" y="214"/>
                    <a:pt x="90" y="213"/>
                    <a:pt x="90" y="212"/>
                  </a:cubicBezTo>
                  <a:cubicBezTo>
                    <a:pt x="89" y="204"/>
                    <a:pt x="93" y="191"/>
                    <a:pt x="97" y="181"/>
                  </a:cubicBezTo>
                  <a:cubicBezTo>
                    <a:pt x="98" y="178"/>
                    <a:pt x="99" y="175"/>
                    <a:pt x="100" y="173"/>
                  </a:cubicBezTo>
                  <a:cubicBezTo>
                    <a:pt x="93" y="151"/>
                    <a:pt x="93" y="151"/>
                    <a:pt x="93" y="151"/>
                  </a:cubicBezTo>
                  <a:cubicBezTo>
                    <a:pt x="82" y="126"/>
                    <a:pt x="66" y="54"/>
                    <a:pt x="55" y="0"/>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9" name="Freeform 358">
              <a:extLst>
                <a:ext uri="{FF2B5EF4-FFF2-40B4-BE49-F238E27FC236}">
                  <a16:creationId xmlns="" xmlns:a16="http://schemas.microsoft.com/office/drawing/2014/main" id="{D3CA7CCA-6349-49A5-BE96-5AD5D8CEDF1B}"/>
                </a:ext>
              </a:extLst>
            </p:cNvPr>
            <p:cNvSpPr>
              <a:spLocks/>
            </p:cNvSpPr>
            <p:nvPr/>
          </p:nvSpPr>
          <p:spPr bwMode="auto">
            <a:xfrm>
              <a:off x="9493" y="723"/>
              <a:ext cx="277" cy="976"/>
            </a:xfrm>
            <a:custGeom>
              <a:avLst/>
              <a:gdLst>
                <a:gd name="T0" fmla="*/ 212 w 213"/>
                <a:gd name="T1" fmla="*/ 739 h 752"/>
                <a:gd name="T2" fmla="*/ 133 w 213"/>
                <a:gd name="T3" fmla="*/ 746 h 752"/>
                <a:gd name="T4" fmla="*/ 133 w 213"/>
                <a:gd name="T5" fmla="*/ 668 h 752"/>
                <a:gd name="T6" fmla="*/ 138 w 213"/>
                <a:gd name="T7" fmla="*/ 634 h 752"/>
                <a:gd name="T8" fmla="*/ 129 w 213"/>
                <a:gd name="T9" fmla="*/ 601 h 752"/>
                <a:gd name="T10" fmla="*/ 126 w 213"/>
                <a:gd name="T11" fmla="*/ 568 h 752"/>
                <a:gd name="T12" fmla="*/ 115 w 213"/>
                <a:gd name="T13" fmla="*/ 532 h 752"/>
                <a:gd name="T14" fmla="*/ 107 w 213"/>
                <a:gd name="T15" fmla="*/ 510 h 752"/>
                <a:gd name="T16" fmla="*/ 69 w 213"/>
                <a:gd name="T17" fmla="*/ 359 h 752"/>
                <a:gd name="T18" fmla="*/ 60 w 213"/>
                <a:gd name="T19" fmla="*/ 295 h 752"/>
                <a:gd name="T20" fmla="*/ 56 w 213"/>
                <a:gd name="T21" fmla="*/ 222 h 752"/>
                <a:gd name="T22" fmla="*/ 37 w 213"/>
                <a:gd name="T23" fmla="*/ 136 h 752"/>
                <a:gd name="T24" fmla="*/ 7 w 213"/>
                <a:gd name="T25" fmla="*/ 39 h 752"/>
                <a:gd name="T26" fmla="*/ 0 w 213"/>
                <a:gd name="T27" fmla="*/ 10 h 752"/>
                <a:gd name="T28" fmla="*/ 119 w 213"/>
                <a:gd name="T29" fmla="*/ 1 h 752"/>
                <a:gd name="T30" fmla="*/ 152 w 213"/>
                <a:gd name="T31" fmla="*/ 2 h 752"/>
                <a:gd name="T32" fmla="*/ 150 w 213"/>
                <a:gd name="T33" fmla="*/ 26 h 752"/>
                <a:gd name="T34" fmla="*/ 160 w 213"/>
                <a:gd name="T35" fmla="*/ 134 h 752"/>
                <a:gd name="T36" fmla="*/ 170 w 213"/>
                <a:gd name="T37" fmla="*/ 228 h 752"/>
                <a:gd name="T38" fmla="*/ 169 w 213"/>
                <a:gd name="T39" fmla="*/ 277 h 752"/>
                <a:gd name="T40" fmla="*/ 177 w 213"/>
                <a:gd name="T41" fmla="*/ 330 h 752"/>
                <a:gd name="T42" fmla="*/ 175 w 213"/>
                <a:gd name="T43" fmla="*/ 426 h 752"/>
                <a:gd name="T44" fmla="*/ 181 w 213"/>
                <a:gd name="T45" fmla="*/ 556 h 752"/>
                <a:gd name="T46" fmla="*/ 196 w 213"/>
                <a:gd name="T47" fmla="*/ 609 h 752"/>
                <a:gd name="T48" fmla="*/ 201 w 213"/>
                <a:gd name="T49" fmla="*/ 663 h 752"/>
                <a:gd name="T50" fmla="*/ 212 w 213"/>
                <a:gd name="T51" fmla="*/ 73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3" h="752">
                  <a:moveTo>
                    <a:pt x="212" y="739"/>
                  </a:moveTo>
                  <a:cubicBezTo>
                    <a:pt x="213" y="744"/>
                    <a:pt x="143" y="752"/>
                    <a:pt x="133" y="746"/>
                  </a:cubicBezTo>
                  <a:cubicBezTo>
                    <a:pt x="123" y="740"/>
                    <a:pt x="133" y="668"/>
                    <a:pt x="133" y="668"/>
                  </a:cubicBezTo>
                  <a:cubicBezTo>
                    <a:pt x="138" y="634"/>
                    <a:pt x="138" y="634"/>
                    <a:pt x="138" y="634"/>
                  </a:cubicBezTo>
                  <a:cubicBezTo>
                    <a:pt x="133" y="634"/>
                    <a:pt x="126" y="607"/>
                    <a:pt x="129" y="601"/>
                  </a:cubicBezTo>
                  <a:cubicBezTo>
                    <a:pt x="132" y="595"/>
                    <a:pt x="126" y="568"/>
                    <a:pt x="126" y="568"/>
                  </a:cubicBezTo>
                  <a:cubicBezTo>
                    <a:pt x="115" y="532"/>
                    <a:pt x="115" y="532"/>
                    <a:pt x="115" y="532"/>
                  </a:cubicBezTo>
                  <a:cubicBezTo>
                    <a:pt x="107" y="510"/>
                    <a:pt x="107" y="510"/>
                    <a:pt x="107" y="510"/>
                  </a:cubicBezTo>
                  <a:cubicBezTo>
                    <a:pt x="96" y="484"/>
                    <a:pt x="79" y="412"/>
                    <a:pt x="69" y="359"/>
                  </a:cubicBezTo>
                  <a:cubicBezTo>
                    <a:pt x="63" y="325"/>
                    <a:pt x="59" y="298"/>
                    <a:pt x="60" y="295"/>
                  </a:cubicBezTo>
                  <a:cubicBezTo>
                    <a:pt x="62" y="286"/>
                    <a:pt x="56" y="222"/>
                    <a:pt x="56" y="222"/>
                  </a:cubicBezTo>
                  <a:cubicBezTo>
                    <a:pt x="56" y="222"/>
                    <a:pt x="48" y="157"/>
                    <a:pt x="37" y="136"/>
                  </a:cubicBezTo>
                  <a:cubicBezTo>
                    <a:pt x="30" y="123"/>
                    <a:pt x="16" y="72"/>
                    <a:pt x="7" y="39"/>
                  </a:cubicBezTo>
                  <a:cubicBezTo>
                    <a:pt x="3" y="22"/>
                    <a:pt x="0" y="10"/>
                    <a:pt x="0" y="10"/>
                  </a:cubicBezTo>
                  <a:cubicBezTo>
                    <a:pt x="0" y="10"/>
                    <a:pt x="74" y="4"/>
                    <a:pt x="119" y="1"/>
                  </a:cubicBezTo>
                  <a:cubicBezTo>
                    <a:pt x="139" y="0"/>
                    <a:pt x="154" y="0"/>
                    <a:pt x="152" y="2"/>
                  </a:cubicBezTo>
                  <a:cubicBezTo>
                    <a:pt x="150" y="4"/>
                    <a:pt x="150" y="13"/>
                    <a:pt x="150" y="26"/>
                  </a:cubicBezTo>
                  <a:cubicBezTo>
                    <a:pt x="150" y="59"/>
                    <a:pt x="155" y="118"/>
                    <a:pt x="160" y="134"/>
                  </a:cubicBezTo>
                  <a:cubicBezTo>
                    <a:pt x="167" y="156"/>
                    <a:pt x="173" y="222"/>
                    <a:pt x="170" y="228"/>
                  </a:cubicBezTo>
                  <a:cubicBezTo>
                    <a:pt x="168" y="235"/>
                    <a:pt x="169" y="277"/>
                    <a:pt x="169" y="277"/>
                  </a:cubicBezTo>
                  <a:cubicBezTo>
                    <a:pt x="174" y="295"/>
                    <a:pt x="176" y="312"/>
                    <a:pt x="177" y="330"/>
                  </a:cubicBezTo>
                  <a:cubicBezTo>
                    <a:pt x="179" y="362"/>
                    <a:pt x="178" y="394"/>
                    <a:pt x="175" y="426"/>
                  </a:cubicBezTo>
                  <a:cubicBezTo>
                    <a:pt x="175" y="426"/>
                    <a:pt x="183" y="545"/>
                    <a:pt x="181" y="556"/>
                  </a:cubicBezTo>
                  <a:cubicBezTo>
                    <a:pt x="179" y="567"/>
                    <a:pt x="196" y="603"/>
                    <a:pt x="196" y="609"/>
                  </a:cubicBezTo>
                  <a:cubicBezTo>
                    <a:pt x="196" y="616"/>
                    <a:pt x="201" y="663"/>
                    <a:pt x="201" y="663"/>
                  </a:cubicBezTo>
                  <a:cubicBezTo>
                    <a:pt x="201" y="663"/>
                    <a:pt x="212" y="734"/>
                    <a:pt x="212" y="739"/>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0" name="Freeform 359">
              <a:extLst>
                <a:ext uri="{FF2B5EF4-FFF2-40B4-BE49-F238E27FC236}">
                  <a16:creationId xmlns="" xmlns:a16="http://schemas.microsoft.com/office/drawing/2014/main" id="{756A3673-E40A-40D7-86DE-A4AFE4846993}"/>
                </a:ext>
              </a:extLst>
            </p:cNvPr>
            <p:cNvSpPr>
              <a:spLocks/>
            </p:cNvSpPr>
            <p:nvPr/>
          </p:nvSpPr>
          <p:spPr bwMode="auto">
            <a:xfrm>
              <a:off x="9580" y="-468"/>
              <a:ext cx="251" cy="372"/>
            </a:xfrm>
            <a:custGeom>
              <a:avLst/>
              <a:gdLst>
                <a:gd name="T0" fmla="*/ 184 w 193"/>
                <a:gd name="T1" fmla="*/ 228 h 287"/>
                <a:gd name="T2" fmla="*/ 175 w 193"/>
                <a:gd name="T3" fmla="*/ 237 h 287"/>
                <a:gd name="T4" fmla="*/ 170 w 193"/>
                <a:gd name="T5" fmla="*/ 243 h 287"/>
                <a:gd name="T6" fmla="*/ 138 w 193"/>
                <a:gd name="T7" fmla="*/ 278 h 287"/>
                <a:gd name="T8" fmla="*/ 55 w 193"/>
                <a:gd name="T9" fmla="*/ 287 h 287"/>
                <a:gd name="T10" fmla="*/ 11 w 193"/>
                <a:gd name="T11" fmla="*/ 275 h 287"/>
                <a:gd name="T12" fmla="*/ 0 w 193"/>
                <a:gd name="T13" fmla="*/ 272 h 287"/>
                <a:gd name="T14" fmla="*/ 2 w 193"/>
                <a:gd name="T15" fmla="*/ 224 h 287"/>
                <a:gd name="T16" fmla="*/ 28 w 193"/>
                <a:gd name="T17" fmla="*/ 137 h 287"/>
                <a:gd name="T18" fmla="*/ 46 w 193"/>
                <a:gd name="T19" fmla="*/ 114 h 287"/>
                <a:gd name="T20" fmla="*/ 54 w 193"/>
                <a:gd name="T21" fmla="*/ 94 h 287"/>
                <a:gd name="T22" fmla="*/ 55 w 193"/>
                <a:gd name="T23" fmla="*/ 91 h 287"/>
                <a:gd name="T24" fmla="*/ 63 w 193"/>
                <a:gd name="T25" fmla="*/ 55 h 287"/>
                <a:gd name="T26" fmla="*/ 88 w 193"/>
                <a:gd name="T27" fmla="*/ 42 h 287"/>
                <a:gd name="T28" fmla="*/ 170 w 193"/>
                <a:gd name="T29" fmla="*/ 55 h 287"/>
                <a:gd name="T30" fmla="*/ 161 w 193"/>
                <a:gd name="T31" fmla="*/ 80 h 287"/>
                <a:gd name="T32" fmla="*/ 160 w 193"/>
                <a:gd name="T33" fmla="*/ 83 h 287"/>
                <a:gd name="T34" fmla="*/ 163 w 193"/>
                <a:gd name="T35" fmla="*/ 143 h 287"/>
                <a:gd name="T36" fmla="*/ 166 w 193"/>
                <a:gd name="T37" fmla="*/ 148 h 287"/>
                <a:gd name="T38" fmla="*/ 172 w 193"/>
                <a:gd name="T39" fmla="*/ 154 h 287"/>
                <a:gd name="T40" fmla="*/ 181 w 193"/>
                <a:gd name="T41" fmla="*/ 214 h 287"/>
                <a:gd name="T42" fmla="*/ 182 w 193"/>
                <a:gd name="T43" fmla="*/ 219 h 287"/>
                <a:gd name="T44" fmla="*/ 184 w 193"/>
                <a:gd name="T45" fmla="*/ 228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3" h="287">
                  <a:moveTo>
                    <a:pt x="184" y="228"/>
                  </a:moveTo>
                  <a:cubicBezTo>
                    <a:pt x="175" y="237"/>
                    <a:pt x="175" y="237"/>
                    <a:pt x="175" y="237"/>
                  </a:cubicBezTo>
                  <a:cubicBezTo>
                    <a:pt x="170" y="243"/>
                    <a:pt x="170" y="243"/>
                    <a:pt x="170" y="243"/>
                  </a:cubicBezTo>
                  <a:cubicBezTo>
                    <a:pt x="138" y="278"/>
                    <a:pt x="138" y="278"/>
                    <a:pt x="138" y="278"/>
                  </a:cubicBezTo>
                  <a:cubicBezTo>
                    <a:pt x="55" y="287"/>
                    <a:pt x="55" y="287"/>
                    <a:pt x="55" y="287"/>
                  </a:cubicBezTo>
                  <a:cubicBezTo>
                    <a:pt x="11" y="275"/>
                    <a:pt x="11" y="275"/>
                    <a:pt x="11" y="275"/>
                  </a:cubicBezTo>
                  <a:cubicBezTo>
                    <a:pt x="0" y="272"/>
                    <a:pt x="0" y="272"/>
                    <a:pt x="0" y="272"/>
                  </a:cubicBezTo>
                  <a:cubicBezTo>
                    <a:pt x="0" y="272"/>
                    <a:pt x="0" y="250"/>
                    <a:pt x="2" y="224"/>
                  </a:cubicBezTo>
                  <a:cubicBezTo>
                    <a:pt x="5" y="190"/>
                    <a:pt x="12" y="148"/>
                    <a:pt x="28" y="137"/>
                  </a:cubicBezTo>
                  <a:cubicBezTo>
                    <a:pt x="36" y="131"/>
                    <a:pt x="42" y="123"/>
                    <a:pt x="46" y="114"/>
                  </a:cubicBezTo>
                  <a:cubicBezTo>
                    <a:pt x="50" y="107"/>
                    <a:pt x="52" y="101"/>
                    <a:pt x="54" y="94"/>
                  </a:cubicBezTo>
                  <a:cubicBezTo>
                    <a:pt x="55" y="93"/>
                    <a:pt x="55" y="92"/>
                    <a:pt x="55" y="91"/>
                  </a:cubicBezTo>
                  <a:cubicBezTo>
                    <a:pt x="59" y="79"/>
                    <a:pt x="61" y="67"/>
                    <a:pt x="63" y="55"/>
                  </a:cubicBezTo>
                  <a:cubicBezTo>
                    <a:pt x="63" y="55"/>
                    <a:pt x="73" y="49"/>
                    <a:pt x="88" y="42"/>
                  </a:cubicBezTo>
                  <a:cubicBezTo>
                    <a:pt x="126" y="24"/>
                    <a:pt x="193" y="0"/>
                    <a:pt x="170" y="55"/>
                  </a:cubicBezTo>
                  <a:cubicBezTo>
                    <a:pt x="166" y="63"/>
                    <a:pt x="163" y="71"/>
                    <a:pt x="161" y="80"/>
                  </a:cubicBezTo>
                  <a:cubicBezTo>
                    <a:pt x="161" y="81"/>
                    <a:pt x="160" y="82"/>
                    <a:pt x="160" y="83"/>
                  </a:cubicBezTo>
                  <a:cubicBezTo>
                    <a:pt x="152" y="114"/>
                    <a:pt x="157" y="133"/>
                    <a:pt x="163" y="143"/>
                  </a:cubicBezTo>
                  <a:cubicBezTo>
                    <a:pt x="164" y="145"/>
                    <a:pt x="165" y="147"/>
                    <a:pt x="166" y="148"/>
                  </a:cubicBezTo>
                  <a:cubicBezTo>
                    <a:pt x="168" y="150"/>
                    <a:pt x="170" y="152"/>
                    <a:pt x="172" y="154"/>
                  </a:cubicBezTo>
                  <a:cubicBezTo>
                    <a:pt x="181" y="214"/>
                    <a:pt x="181" y="214"/>
                    <a:pt x="181" y="214"/>
                  </a:cubicBezTo>
                  <a:cubicBezTo>
                    <a:pt x="182" y="219"/>
                    <a:pt x="182" y="219"/>
                    <a:pt x="182" y="219"/>
                  </a:cubicBezTo>
                  <a:cubicBezTo>
                    <a:pt x="184" y="228"/>
                    <a:pt x="184" y="228"/>
                    <a:pt x="184" y="228"/>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 name="Freeform 360">
              <a:extLst>
                <a:ext uri="{FF2B5EF4-FFF2-40B4-BE49-F238E27FC236}">
                  <a16:creationId xmlns="" xmlns:a16="http://schemas.microsoft.com/office/drawing/2014/main" id="{349AB32F-152E-43B4-B25D-F0235F3A73E2}"/>
                </a:ext>
              </a:extLst>
            </p:cNvPr>
            <p:cNvSpPr>
              <a:spLocks/>
            </p:cNvSpPr>
            <p:nvPr/>
          </p:nvSpPr>
          <p:spPr bwMode="auto">
            <a:xfrm>
              <a:off x="9651" y="-349"/>
              <a:ext cx="70" cy="19"/>
            </a:xfrm>
            <a:custGeom>
              <a:avLst/>
              <a:gdLst>
                <a:gd name="T0" fmla="*/ 2 w 54"/>
                <a:gd name="T1" fmla="*/ 0 h 14"/>
                <a:gd name="T2" fmla="*/ 0 w 54"/>
                <a:gd name="T3" fmla="*/ 5 h 14"/>
                <a:gd name="T4" fmla="*/ 34 w 54"/>
                <a:gd name="T5" fmla="*/ 14 h 14"/>
                <a:gd name="T6" fmla="*/ 54 w 54"/>
                <a:gd name="T7" fmla="*/ 8 h 14"/>
                <a:gd name="T8" fmla="*/ 44 w 54"/>
                <a:gd name="T9" fmla="*/ 8 h 14"/>
                <a:gd name="T10" fmla="*/ 2 w 54"/>
                <a:gd name="T11" fmla="*/ 0 h 14"/>
              </a:gdLst>
              <a:ahLst/>
              <a:cxnLst>
                <a:cxn ang="0">
                  <a:pos x="T0" y="T1"/>
                </a:cxn>
                <a:cxn ang="0">
                  <a:pos x="T2" y="T3"/>
                </a:cxn>
                <a:cxn ang="0">
                  <a:pos x="T4" y="T5"/>
                </a:cxn>
                <a:cxn ang="0">
                  <a:pos x="T6" y="T7"/>
                </a:cxn>
                <a:cxn ang="0">
                  <a:pos x="T8" y="T9"/>
                </a:cxn>
                <a:cxn ang="0">
                  <a:pos x="T10" y="T11"/>
                </a:cxn>
              </a:cxnLst>
              <a:rect l="0" t="0" r="r" b="b"/>
              <a:pathLst>
                <a:path w="54" h="14">
                  <a:moveTo>
                    <a:pt x="2" y="0"/>
                  </a:moveTo>
                  <a:cubicBezTo>
                    <a:pt x="1" y="1"/>
                    <a:pt x="1" y="3"/>
                    <a:pt x="0" y="5"/>
                  </a:cubicBezTo>
                  <a:cubicBezTo>
                    <a:pt x="14" y="11"/>
                    <a:pt x="18" y="14"/>
                    <a:pt x="34" y="14"/>
                  </a:cubicBezTo>
                  <a:cubicBezTo>
                    <a:pt x="40" y="14"/>
                    <a:pt x="47" y="11"/>
                    <a:pt x="54" y="8"/>
                  </a:cubicBezTo>
                  <a:cubicBezTo>
                    <a:pt x="51" y="8"/>
                    <a:pt x="48" y="8"/>
                    <a:pt x="44" y="8"/>
                  </a:cubicBezTo>
                  <a:cubicBezTo>
                    <a:pt x="29" y="8"/>
                    <a:pt x="15" y="5"/>
                    <a:pt x="2"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 name="Freeform 361">
              <a:extLst>
                <a:ext uri="{FF2B5EF4-FFF2-40B4-BE49-F238E27FC236}">
                  <a16:creationId xmlns="" xmlns:a16="http://schemas.microsoft.com/office/drawing/2014/main" id="{4D174CBB-5F16-47B0-A99B-616C5B40765D}"/>
                </a:ext>
              </a:extLst>
            </p:cNvPr>
            <p:cNvSpPr>
              <a:spLocks/>
            </p:cNvSpPr>
            <p:nvPr/>
          </p:nvSpPr>
          <p:spPr bwMode="auto">
            <a:xfrm>
              <a:off x="9570" y="-614"/>
              <a:ext cx="277" cy="276"/>
            </a:xfrm>
            <a:custGeom>
              <a:avLst/>
              <a:gdLst>
                <a:gd name="T0" fmla="*/ 213 w 213"/>
                <a:gd name="T1" fmla="*/ 107 h 213"/>
                <a:gd name="T2" fmla="*/ 117 w 213"/>
                <a:gd name="T3" fmla="*/ 213 h 213"/>
                <a:gd name="T4" fmla="*/ 106 w 213"/>
                <a:gd name="T5" fmla="*/ 213 h 213"/>
                <a:gd name="T6" fmla="*/ 0 w 213"/>
                <a:gd name="T7" fmla="*/ 107 h 213"/>
                <a:gd name="T8" fmla="*/ 106 w 213"/>
                <a:gd name="T9" fmla="*/ 0 h 213"/>
                <a:gd name="T10" fmla="*/ 213 w 213"/>
                <a:gd name="T11" fmla="*/ 107 h 213"/>
              </a:gdLst>
              <a:ahLst/>
              <a:cxnLst>
                <a:cxn ang="0">
                  <a:pos x="T0" y="T1"/>
                </a:cxn>
                <a:cxn ang="0">
                  <a:pos x="T2" y="T3"/>
                </a:cxn>
                <a:cxn ang="0">
                  <a:pos x="T4" y="T5"/>
                </a:cxn>
                <a:cxn ang="0">
                  <a:pos x="T6" y="T7"/>
                </a:cxn>
                <a:cxn ang="0">
                  <a:pos x="T8" y="T9"/>
                </a:cxn>
                <a:cxn ang="0">
                  <a:pos x="T10" y="T11"/>
                </a:cxn>
              </a:cxnLst>
              <a:rect l="0" t="0" r="r" b="b"/>
              <a:pathLst>
                <a:path w="213" h="213">
                  <a:moveTo>
                    <a:pt x="213" y="107"/>
                  </a:moveTo>
                  <a:cubicBezTo>
                    <a:pt x="213" y="161"/>
                    <a:pt x="172" y="207"/>
                    <a:pt x="117" y="213"/>
                  </a:cubicBezTo>
                  <a:cubicBezTo>
                    <a:pt x="114" y="213"/>
                    <a:pt x="110" y="213"/>
                    <a:pt x="106" y="213"/>
                  </a:cubicBezTo>
                  <a:cubicBezTo>
                    <a:pt x="47" y="213"/>
                    <a:pt x="0" y="166"/>
                    <a:pt x="0" y="107"/>
                  </a:cubicBezTo>
                  <a:cubicBezTo>
                    <a:pt x="0" y="48"/>
                    <a:pt x="47" y="0"/>
                    <a:pt x="106" y="0"/>
                  </a:cubicBezTo>
                  <a:cubicBezTo>
                    <a:pt x="165" y="0"/>
                    <a:pt x="213" y="48"/>
                    <a:pt x="213" y="10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 name="Freeform 362">
              <a:extLst>
                <a:ext uri="{FF2B5EF4-FFF2-40B4-BE49-F238E27FC236}">
                  <a16:creationId xmlns="" xmlns:a16="http://schemas.microsoft.com/office/drawing/2014/main" id="{489DE64A-E2A9-44F7-8DF3-1E8887605E13}"/>
                </a:ext>
              </a:extLst>
            </p:cNvPr>
            <p:cNvSpPr>
              <a:spLocks/>
            </p:cNvSpPr>
            <p:nvPr/>
          </p:nvSpPr>
          <p:spPr bwMode="auto">
            <a:xfrm>
              <a:off x="9612" y="-194"/>
              <a:ext cx="184" cy="69"/>
            </a:xfrm>
            <a:custGeom>
              <a:avLst/>
              <a:gdLst>
                <a:gd name="T0" fmla="*/ 139 w 142"/>
                <a:gd name="T1" fmla="*/ 0 h 53"/>
                <a:gd name="T2" fmla="*/ 71 w 142"/>
                <a:gd name="T3" fmla="*/ 44 h 53"/>
                <a:gd name="T4" fmla="*/ 62 w 142"/>
                <a:gd name="T5" fmla="*/ 47 h 53"/>
                <a:gd name="T6" fmla="*/ 33 w 142"/>
                <a:gd name="T7" fmla="*/ 37 h 53"/>
                <a:gd name="T8" fmla="*/ 12 w 142"/>
                <a:gd name="T9" fmla="*/ 24 h 53"/>
                <a:gd name="T10" fmla="*/ 1 w 142"/>
                <a:gd name="T11" fmla="*/ 16 h 53"/>
                <a:gd name="T12" fmla="*/ 0 w 142"/>
                <a:gd name="T13" fmla="*/ 20 h 53"/>
                <a:gd name="T14" fmla="*/ 0 w 142"/>
                <a:gd name="T15" fmla="*/ 20 h 53"/>
                <a:gd name="T16" fmla="*/ 12 w 142"/>
                <a:gd name="T17" fmla="*/ 30 h 53"/>
                <a:gd name="T18" fmla="*/ 33 w 142"/>
                <a:gd name="T19" fmla="*/ 43 h 53"/>
                <a:gd name="T20" fmla="*/ 63 w 142"/>
                <a:gd name="T21" fmla="*/ 53 h 53"/>
                <a:gd name="T22" fmla="*/ 71 w 142"/>
                <a:gd name="T23" fmla="*/ 51 h 53"/>
                <a:gd name="T24" fmla="*/ 142 w 142"/>
                <a:gd name="T25" fmla="*/ 4 h 53"/>
                <a:gd name="T26" fmla="*/ 142 w 142"/>
                <a:gd name="T27" fmla="*/ 4 h 53"/>
                <a:gd name="T28" fmla="*/ 142 w 142"/>
                <a:gd name="T29" fmla="*/ 2 h 53"/>
                <a:gd name="T30" fmla="*/ 139 w 142"/>
                <a:gd name="T3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53">
                  <a:moveTo>
                    <a:pt x="139" y="0"/>
                  </a:moveTo>
                  <a:cubicBezTo>
                    <a:pt x="117" y="13"/>
                    <a:pt x="78" y="37"/>
                    <a:pt x="71" y="44"/>
                  </a:cubicBezTo>
                  <a:cubicBezTo>
                    <a:pt x="69" y="47"/>
                    <a:pt x="66" y="47"/>
                    <a:pt x="62" y="47"/>
                  </a:cubicBezTo>
                  <a:cubicBezTo>
                    <a:pt x="50" y="47"/>
                    <a:pt x="33" y="37"/>
                    <a:pt x="33" y="37"/>
                  </a:cubicBezTo>
                  <a:cubicBezTo>
                    <a:pt x="33" y="37"/>
                    <a:pt x="21" y="26"/>
                    <a:pt x="12" y="24"/>
                  </a:cubicBezTo>
                  <a:cubicBezTo>
                    <a:pt x="9" y="23"/>
                    <a:pt x="5" y="20"/>
                    <a:pt x="1" y="16"/>
                  </a:cubicBezTo>
                  <a:cubicBezTo>
                    <a:pt x="1" y="17"/>
                    <a:pt x="0" y="19"/>
                    <a:pt x="0" y="20"/>
                  </a:cubicBezTo>
                  <a:cubicBezTo>
                    <a:pt x="0" y="20"/>
                    <a:pt x="0" y="20"/>
                    <a:pt x="0" y="20"/>
                  </a:cubicBezTo>
                  <a:cubicBezTo>
                    <a:pt x="3" y="25"/>
                    <a:pt x="7" y="28"/>
                    <a:pt x="12" y="30"/>
                  </a:cubicBezTo>
                  <a:cubicBezTo>
                    <a:pt x="21" y="32"/>
                    <a:pt x="33" y="43"/>
                    <a:pt x="33" y="43"/>
                  </a:cubicBezTo>
                  <a:cubicBezTo>
                    <a:pt x="33" y="43"/>
                    <a:pt x="50" y="53"/>
                    <a:pt x="63" y="53"/>
                  </a:cubicBezTo>
                  <a:cubicBezTo>
                    <a:pt x="66" y="53"/>
                    <a:pt x="69" y="53"/>
                    <a:pt x="71" y="51"/>
                  </a:cubicBezTo>
                  <a:cubicBezTo>
                    <a:pt x="78" y="43"/>
                    <a:pt x="122" y="16"/>
                    <a:pt x="142" y="4"/>
                  </a:cubicBezTo>
                  <a:cubicBezTo>
                    <a:pt x="142" y="4"/>
                    <a:pt x="142" y="4"/>
                    <a:pt x="142" y="4"/>
                  </a:cubicBezTo>
                  <a:cubicBezTo>
                    <a:pt x="142" y="2"/>
                    <a:pt x="142" y="2"/>
                    <a:pt x="142" y="2"/>
                  </a:cubicBezTo>
                  <a:cubicBezTo>
                    <a:pt x="141" y="1"/>
                    <a:pt x="140" y="1"/>
                    <a:pt x="139"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4" name="Picture 363">
              <a:extLst>
                <a:ext uri="{FF2B5EF4-FFF2-40B4-BE49-F238E27FC236}">
                  <a16:creationId xmlns="" xmlns:a16="http://schemas.microsoft.com/office/drawing/2014/main" id="{B8C7ACA7-53B3-4851-AD22-B9286262C596}"/>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535" y="-188"/>
              <a:ext cx="52"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Freeform 364">
              <a:extLst>
                <a:ext uri="{FF2B5EF4-FFF2-40B4-BE49-F238E27FC236}">
                  <a16:creationId xmlns="" xmlns:a16="http://schemas.microsoft.com/office/drawing/2014/main" id="{7B2ACB35-A6EF-486F-B27E-7ECD564547F6}"/>
                </a:ext>
              </a:extLst>
            </p:cNvPr>
            <p:cNvSpPr>
              <a:spLocks/>
            </p:cNvSpPr>
            <p:nvPr/>
          </p:nvSpPr>
          <p:spPr bwMode="auto">
            <a:xfrm>
              <a:off x="9583" y="-186"/>
              <a:ext cx="1" cy="9"/>
            </a:xfrm>
            <a:custGeom>
              <a:avLst/>
              <a:gdLst>
                <a:gd name="T0" fmla="*/ 1 w 1"/>
                <a:gd name="T1" fmla="*/ 0 h 7"/>
                <a:gd name="T2" fmla="*/ 1 w 1"/>
                <a:gd name="T3" fmla="*/ 0 h 7"/>
                <a:gd name="T4" fmla="*/ 0 w 1"/>
                <a:gd name="T5" fmla="*/ 7 h 7"/>
                <a:gd name="T6" fmla="*/ 0 w 1"/>
                <a:gd name="T7" fmla="*/ 7 h 7"/>
                <a:gd name="T8" fmla="*/ 0 w 1"/>
                <a:gd name="T9" fmla="*/ 7 h 7"/>
                <a:gd name="T10" fmla="*/ 1 w 1"/>
                <a:gd name="T11" fmla="*/ 0 h 7"/>
              </a:gdLst>
              <a:ahLst/>
              <a:cxnLst>
                <a:cxn ang="0">
                  <a:pos x="T0" y="T1"/>
                </a:cxn>
                <a:cxn ang="0">
                  <a:pos x="T2" y="T3"/>
                </a:cxn>
                <a:cxn ang="0">
                  <a:pos x="T4" y="T5"/>
                </a:cxn>
                <a:cxn ang="0">
                  <a:pos x="T6" y="T7"/>
                </a:cxn>
                <a:cxn ang="0">
                  <a:pos x="T8" y="T9"/>
                </a:cxn>
                <a:cxn ang="0">
                  <a:pos x="T10" y="T11"/>
                </a:cxn>
              </a:cxnLst>
              <a:rect l="0" t="0" r="r" b="b"/>
              <a:pathLst>
                <a:path w="1" h="7">
                  <a:moveTo>
                    <a:pt x="1" y="0"/>
                  </a:moveTo>
                  <a:cubicBezTo>
                    <a:pt x="1" y="0"/>
                    <a:pt x="1" y="0"/>
                    <a:pt x="1" y="0"/>
                  </a:cubicBezTo>
                  <a:cubicBezTo>
                    <a:pt x="1" y="2"/>
                    <a:pt x="0" y="5"/>
                    <a:pt x="0" y="7"/>
                  </a:cubicBezTo>
                  <a:cubicBezTo>
                    <a:pt x="0" y="7"/>
                    <a:pt x="0" y="7"/>
                    <a:pt x="0" y="7"/>
                  </a:cubicBezTo>
                  <a:cubicBezTo>
                    <a:pt x="0" y="7"/>
                    <a:pt x="0" y="7"/>
                    <a:pt x="0" y="7"/>
                  </a:cubicBezTo>
                  <a:cubicBezTo>
                    <a:pt x="0" y="5"/>
                    <a:pt x="1" y="2"/>
                    <a:pt x="1"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6" name="Picture 365">
              <a:extLst>
                <a:ext uri="{FF2B5EF4-FFF2-40B4-BE49-F238E27FC236}">
                  <a16:creationId xmlns="" xmlns:a16="http://schemas.microsoft.com/office/drawing/2014/main" id="{63C400D0-FAAD-4625-A2DF-5587C0F636BB}"/>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517" y="-31"/>
              <a:ext cx="3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Freeform 366">
              <a:extLst>
                <a:ext uri="{FF2B5EF4-FFF2-40B4-BE49-F238E27FC236}">
                  <a16:creationId xmlns="" xmlns:a16="http://schemas.microsoft.com/office/drawing/2014/main" id="{151527BD-D6B5-4F1F-AE92-3FABD93ED024}"/>
                </a:ext>
              </a:extLst>
            </p:cNvPr>
            <p:cNvSpPr>
              <a:spLocks/>
            </p:cNvSpPr>
            <p:nvPr/>
          </p:nvSpPr>
          <p:spPr bwMode="auto">
            <a:xfrm>
              <a:off x="9522" y="-197"/>
              <a:ext cx="344" cy="397"/>
            </a:xfrm>
            <a:custGeom>
              <a:avLst/>
              <a:gdLst>
                <a:gd name="T0" fmla="*/ 265 w 265"/>
                <a:gd name="T1" fmla="*/ 263 h 306"/>
                <a:gd name="T2" fmla="*/ 250 w 265"/>
                <a:gd name="T3" fmla="*/ 303 h 306"/>
                <a:gd name="T4" fmla="*/ 218 w 265"/>
                <a:gd name="T5" fmla="*/ 304 h 306"/>
                <a:gd name="T6" fmla="*/ 216 w 265"/>
                <a:gd name="T7" fmla="*/ 304 h 306"/>
                <a:gd name="T8" fmla="*/ 188 w 265"/>
                <a:gd name="T9" fmla="*/ 305 h 306"/>
                <a:gd name="T10" fmla="*/ 28 w 265"/>
                <a:gd name="T11" fmla="*/ 301 h 306"/>
                <a:gd name="T12" fmla="*/ 3 w 265"/>
                <a:gd name="T13" fmla="*/ 292 h 306"/>
                <a:gd name="T14" fmla="*/ 2 w 265"/>
                <a:gd name="T15" fmla="*/ 285 h 306"/>
                <a:gd name="T16" fmla="*/ 1 w 265"/>
                <a:gd name="T17" fmla="*/ 279 h 306"/>
                <a:gd name="T18" fmla="*/ 12 w 265"/>
                <a:gd name="T19" fmla="*/ 214 h 306"/>
                <a:gd name="T20" fmla="*/ 19 w 265"/>
                <a:gd name="T21" fmla="*/ 133 h 306"/>
                <a:gd name="T22" fmla="*/ 13 w 265"/>
                <a:gd name="T23" fmla="*/ 74 h 306"/>
                <a:gd name="T24" fmla="*/ 25 w 265"/>
                <a:gd name="T25" fmla="*/ 30 h 306"/>
                <a:gd name="T26" fmla="*/ 47 w 265"/>
                <a:gd name="T27" fmla="*/ 15 h 306"/>
                <a:gd name="T28" fmla="*/ 58 w 265"/>
                <a:gd name="T29" fmla="*/ 8 h 306"/>
                <a:gd name="T30" fmla="*/ 69 w 265"/>
                <a:gd name="T31" fmla="*/ 22 h 306"/>
                <a:gd name="T32" fmla="*/ 81 w 265"/>
                <a:gd name="T33" fmla="*/ 32 h 306"/>
                <a:gd name="T34" fmla="*/ 102 w 265"/>
                <a:gd name="T35" fmla="*/ 45 h 306"/>
                <a:gd name="T36" fmla="*/ 140 w 265"/>
                <a:gd name="T37" fmla="*/ 53 h 306"/>
                <a:gd name="T38" fmla="*/ 211 w 265"/>
                <a:gd name="T39" fmla="*/ 6 h 306"/>
                <a:gd name="T40" fmla="*/ 222 w 265"/>
                <a:gd name="T41" fmla="*/ 0 h 306"/>
                <a:gd name="T42" fmla="*/ 227 w 265"/>
                <a:gd name="T43" fmla="*/ 5 h 306"/>
                <a:gd name="T44" fmla="*/ 260 w 265"/>
                <a:gd name="T45" fmla="*/ 42 h 306"/>
                <a:gd name="T46" fmla="*/ 265 w 265"/>
                <a:gd name="T47" fmla="*/ 26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5" h="306">
                  <a:moveTo>
                    <a:pt x="265" y="263"/>
                  </a:moveTo>
                  <a:cubicBezTo>
                    <a:pt x="250" y="303"/>
                    <a:pt x="250" y="303"/>
                    <a:pt x="250" y="303"/>
                  </a:cubicBezTo>
                  <a:cubicBezTo>
                    <a:pt x="250" y="303"/>
                    <a:pt x="237" y="304"/>
                    <a:pt x="218" y="304"/>
                  </a:cubicBezTo>
                  <a:cubicBezTo>
                    <a:pt x="216" y="304"/>
                    <a:pt x="216" y="304"/>
                    <a:pt x="216" y="304"/>
                  </a:cubicBezTo>
                  <a:cubicBezTo>
                    <a:pt x="208" y="304"/>
                    <a:pt x="198" y="305"/>
                    <a:pt x="188" y="305"/>
                  </a:cubicBezTo>
                  <a:cubicBezTo>
                    <a:pt x="137" y="306"/>
                    <a:pt x="65" y="306"/>
                    <a:pt x="28" y="301"/>
                  </a:cubicBezTo>
                  <a:cubicBezTo>
                    <a:pt x="14" y="299"/>
                    <a:pt x="5" y="296"/>
                    <a:pt x="3" y="292"/>
                  </a:cubicBezTo>
                  <a:cubicBezTo>
                    <a:pt x="3" y="290"/>
                    <a:pt x="2" y="287"/>
                    <a:pt x="2" y="285"/>
                  </a:cubicBezTo>
                  <a:cubicBezTo>
                    <a:pt x="1" y="283"/>
                    <a:pt x="1" y="281"/>
                    <a:pt x="1" y="279"/>
                  </a:cubicBezTo>
                  <a:cubicBezTo>
                    <a:pt x="0" y="254"/>
                    <a:pt x="12" y="214"/>
                    <a:pt x="12" y="214"/>
                  </a:cubicBezTo>
                  <a:cubicBezTo>
                    <a:pt x="12" y="214"/>
                    <a:pt x="19" y="136"/>
                    <a:pt x="19" y="133"/>
                  </a:cubicBezTo>
                  <a:cubicBezTo>
                    <a:pt x="19" y="129"/>
                    <a:pt x="13" y="74"/>
                    <a:pt x="13" y="74"/>
                  </a:cubicBezTo>
                  <a:cubicBezTo>
                    <a:pt x="25" y="30"/>
                    <a:pt x="25" y="30"/>
                    <a:pt x="25" y="30"/>
                  </a:cubicBezTo>
                  <a:cubicBezTo>
                    <a:pt x="47" y="15"/>
                    <a:pt x="47" y="15"/>
                    <a:pt x="47" y="15"/>
                  </a:cubicBezTo>
                  <a:cubicBezTo>
                    <a:pt x="58" y="8"/>
                    <a:pt x="58" y="8"/>
                    <a:pt x="58" y="8"/>
                  </a:cubicBezTo>
                  <a:cubicBezTo>
                    <a:pt x="61" y="13"/>
                    <a:pt x="65" y="18"/>
                    <a:pt x="69" y="22"/>
                  </a:cubicBezTo>
                  <a:cubicBezTo>
                    <a:pt x="72" y="27"/>
                    <a:pt x="76" y="30"/>
                    <a:pt x="81" y="32"/>
                  </a:cubicBezTo>
                  <a:cubicBezTo>
                    <a:pt x="90" y="34"/>
                    <a:pt x="102" y="45"/>
                    <a:pt x="102" y="45"/>
                  </a:cubicBezTo>
                  <a:cubicBezTo>
                    <a:pt x="102" y="45"/>
                    <a:pt x="131" y="62"/>
                    <a:pt x="140" y="53"/>
                  </a:cubicBezTo>
                  <a:cubicBezTo>
                    <a:pt x="147" y="45"/>
                    <a:pt x="191" y="18"/>
                    <a:pt x="211" y="6"/>
                  </a:cubicBezTo>
                  <a:cubicBezTo>
                    <a:pt x="218" y="2"/>
                    <a:pt x="222" y="0"/>
                    <a:pt x="222" y="0"/>
                  </a:cubicBezTo>
                  <a:cubicBezTo>
                    <a:pt x="227" y="5"/>
                    <a:pt x="227" y="5"/>
                    <a:pt x="227" y="5"/>
                  </a:cubicBezTo>
                  <a:cubicBezTo>
                    <a:pt x="260" y="42"/>
                    <a:pt x="260" y="42"/>
                    <a:pt x="260" y="42"/>
                  </a:cubicBezTo>
                  <a:cubicBezTo>
                    <a:pt x="265" y="263"/>
                    <a:pt x="265" y="263"/>
                    <a:pt x="265" y="2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 name="Freeform 367">
              <a:extLst>
                <a:ext uri="{FF2B5EF4-FFF2-40B4-BE49-F238E27FC236}">
                  <a16:creationId xmlns="" xmlns:a16="http://schemas.microsoft.com/office/drawing/2014/main" id="{D46B1AE1-FF45-4721-A66B-FDF778A7BE6A}"/>
                </a:ext>
              </a:extLst>
            </p:cNvPr>
            <p:cNvSpPr>
              <a:spLocks/>
            </p:cNvSpPr>
            <p:nvPr/>
          </p:nvSpPr>
          <p:spPr bwMode="auto">
            <a:xfrm>
              <a:off x="9137" y="-408"/>
              <a:ext cx="52" cy="54"/>
            </a:xfrm>
            <a:custGeom>
              <a:avLst/>
              <a:gdLst>
                <a:gd name="T0" fmla="*/ 38 w 40"/>
                <a:gd name="T1" fmla="*/ 0 h 42"/>
                <a:gd name="T2" fmla="*/ 0 w 40"/>
                <a:gd name="T3" fmla="*/ 35 h 42"/>
                <a:gd name="T4" fmla="*/ 1 w 40"/>
                <a:gd name="T5" fmla="*/ 42 h 42"/>
                <a:gd name="T6" fmla="*/ 40 w 40"/>
                <a:gd name="T7" fmla="*/ 7 h 42"/>
                <a:gd name="T8" fmla="*/ 38 w 40"/>
                <a:gd name="T9" fmla="*/ 0 h 42"/>
              </a:gdLst>
              <a:ahLst/>
              <a:cxnLst>
                <a:cxn ang="0">
                  <a:pos x="T0" y="T1"/>
                </a:cxn>
                <a:cxn ang="0">
                  <a:pos x="T2" y="T3"/>
                </a:cxn>
                <a:cxn ang="0">
                  <a:pos x="T4" y="T5"/>
                </a:cxn>
                <a:cxn ang="0">
                  <a:pos x="T6" y="T7"/>
                </a:cxn>
                <a:cxn ang="0">
                  <a:pos x="T8" y="T9"/>
                </a:cxn>
              </a:cxnLst>
              <a:rect l="0" t="0" r="r" b="b"/>
              <a:pathLst>
                <a:path w="40" h="42">
                  <a:moveTo>
                    <a:pt x="38" y="0"/>
                  </a:moveTo>
                  <a:cubicBezTo>
                    <a:pt x="34" y="6"/>
                    <a:pt x="21" y="26"/>
                    <a:pt x="0" y="35"/>
                  </a:cubicBezTo>
                  <a:cubicBezTo>
                    <a:pt x="1" y="37"/>
                    <a:pt x="1" y="40"/>
                    <a:pt x="1" y="42"/>
                  </a:cubicBezTo>
                  <a:cubicBezTo>
                    <a:pt x="23" y="34"/>
                    <a:pt x="36" y="14"/>
                    <a:pt x="40" y="7"/>
                  </a:cubicBezTo>
                  <a:cubicBezTo>
                    <a:pt x="40" y="5"/>
                    <a:pt x="39" y="2"/>
                    <a:pt x="38"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 name="Freeform 368">
              <a:extLst>
                <a:ext uri="{FF2B5EF4-FFF2-40B4-BE49-F238E27FC236}">
                  <a16:creationId xmlns="" xmlns:a16="http://schemas.microsoft.com/office/drawing/2014/main" id="{E8E024E4-7F6D-4468-A8AA-840AC9E884D8}"/>
                </a:ext>
              </a:extLst>
            </p:cNvPr>
            <p:cNvSpPr>
              <a:spLocks/>
            </p:cNvSpPr>
            <p:nvPr/>
          </p:nvSpPr>
          <p:spPr bwMode="auto">
            <a:xfrm>
              <a:off x="9088" y="-403"/>
              <a:ext cx="335" cy="359"/>
            </a:xfrm>
            <a:custGeom>
              <a:avLst/>
              <a:gdLst>
                <a:gd name="T0" fmla="*/ 232 w 258"/>
                <a:gd name="T1" fmla="*/ 117 h 277"/>
                <a:gd name="T2" fmla="*/ 223 w 258"/>
                <a:gd name="T3" fmla="*/ 114 h 277"/>
                <a:gd name="T4" fmla="*/ 199 w 258"/>
                <a:gd name="T5" fmla="*/ 132 h 277"/>
                <a:gd name="T6" fmla="*/ 171 w 258"/>
                <a:gd name="T7" fmla="*/ 146 h 277"/>
                <a:gd name="T8" fmla="*/ 150 w 258"/>
                <a:gd name="T9" fmla="*/ 163 h 277"/>
                <a:gd name="T10" fmla="*/ 139 w 258"/>
                <a:gd name="T11" fmla="*/ 155 h 277"/>
                <a:gd name="T12" fmla="*/ 130 w 258"/>
                <a:gd name="T13" fmla="*/ 129 h 277"/>
                <a:gd name="T14" fmla="*/ 102 w 258"/>
                <a:gd name="T15" fmla="*/ 61 h 277"/>
                <a:gd name="T16" fmla="*/ 80 w 258"/>
                <a:gd name="T17" fmla="*/ 0 h 277"/>
                <a:gd name="T18" fmla="*/ 0 w 258"/>
                <a:gd name="T19" fmla="*/ 38 h 277"/>
                <a:gd name="T20" fmla="*/ 38 w 258"/>
                <a:gd name="T21" fmla="*/ 143 h 277"/>
                <a:gd name="T22" fmla="*/ 64 w 258"/>
                <a:gd name="T23" fmla="*/ 223 h 277"/>
                <a:gd name="T24" fmla="*/ 124 w 258"/>
                <a:gd name="T25" fmla="*/ 264 h 277"/>
                <a:gd name="T26" fmla="*/ 208 w 258"/>
                <a:gd name="T27" fmla="*/ 264 h 277"/>
                <a:gd name="T28" fmla="*/ 244 w 258"/>
                <a:gd name="T29" fmla="*/ 240 h 277"/>
                <a:gd name="T30" fmla="*/ 258 w 258"/>
                <a:gd name="T31" fmla="*/ 230 h 277"/>
                <a:gd name="T32" fmla="*/ 258 w 258"/>
                <a:gd name="T33" fmla="*/ 172 h 277"/>
                <a:gd name="T34" fmla="*/ 232 w 258"/>
                <a:gd name="T35" fmla="*/ 11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8" h="277">
                  <a:moveTo>
                    <a:pt x="232" y="117"/>
                  </a:moveTo>
                  <a:cubicBezTo>
                    <a:pt x="223" y="114"/>
                    <a:pt x="223" y="114"/>
                    <a:pt x="223" y="114"/>
                  </a:cubicBezTo>
                  <a:cubicBezTo>
                    <a:pt x="223" y="114"/>
                    <a:pt x="208" y="130"/>
                    <a:pt x="199" y="132"/>
                  </a:cubicBezTo>
                  <a:cubicBezTo>
                    <a:pt x="190" y="134"/>
                    <a:pt x="171" y="146"/>
                    <a:pt x="171" y="146"/>
                  </a:cubicBezTo>
                  <a:cubicBezTo>
                    <a:pt x="150" y="163"/>
                    <a:pt x="150" y="163"/>
                    <a:pt x="150" y="163"/>
                  </a:cubicBezTo>
                  <a:cubicBezTo>
                    <a:pt x="150" y="163"/>
                    <a:pt x="134" y="166"/>
                    <a:pt x="139" y="155"/>
                  </a:cubicBezTo>
                  <a:cubicBezTo>
                    <a:pt x="143" y="143"/>
                    <a:pt x="130" y="129"/>
                    <a:pt x="130" y="129"/>
                  </a:cubicBezTo>
                  <a:cubicBezTo>
                    <a:pt x="130" y="129"/>
                    <a:pt x="102" y="73"/>
                    <a:pt x="102" y="61"/>
                  </a:cubicBezTo>
                  <a:cubicBezTo>
                    <a:pt x="102" y="49"/>
                    <a:pt x="80" y="0"/>
                    <a:pt x="80" y="0"/>
                  </a:cubicBezTo>
                  <a:cubicBezTo>
                    <a:pt x="80" y="0"/>
                    <a:pt x="51" y="55"/>
                    <a:pt x="0" y="38"/>
                  </a:cubicBezTo>
                  <a:cubicBezTo>
                    <a:pt x="0" y="38"/>
                    <a:pt x="37" y="122"/>
                    <a:pt x="38" y="143"/>
                  </a:cubicBezTo>
                  <a:cubicBezTo>
                    <a:pt x="39" y="164"/>
                    <a:pt x="64" y="223"/>
                    <a:pt x="64" y="223"/>
                  </a:cubicBezTo>
                  <a:cubicBezTo>
                    <a:pt x="64" y="223"/>
                    <a:pt x="73" y="267"/>
                    <a:pt x="124" y="264"/>
                  </a:cubicBezTo>
                  <a:cubicBezTo>
                    <a:pt x="124" y="264"/>
                    <a:pt x="193" y="277"/>
                    <a:pt x="208" y="264"/>
                  </a:cubicBezTo>
                  <a:cubicBezTo>
                    <a:pt x="224" y="251"/>
                    <a:pt x="237" y="241"/>
                    <a:pt x="244" y="240"/>
                  </a:cubicBezTo>
                  <a:cubicBezTo>
                    <a:pt x="252" y="238"/>
                    <a:pt x="258" y="230"/>
                    <a:pt x="258" y="230"/>
                  </a:cubicBezTo>
                  <a:cubicBezTo>
                    <a:pt x="258" y="172"/>
                    <a:pt x="258" y="172"/>
                    <a:pt x="258" y="172"/>
                  </a:cubicBezTo>
                  <a:cubicBezTo>
                    <a:pt x="232" y="117"/>
                    <a:pt x="232" y="117"/>
                    <a:pt x="232" y="117"/>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 name="Freeform 369">
              <a:extLst>
                <a:ext uri="{FF2B5EF4-FFF2-40B4-BE49-F238E27FC236}">
                  <a16:creationId xmlns="" xmlns:a16="http://schemas.microsoft.com/office/drawing/2014/main" id="{D7994D93-6DAB-4C6F-B29A-8DB362697324}"/>
                </a:ext>
              </a:extLst>
            </p:cNvPr>
            <p:cNvSpPr>
              <a:spLocks/>
            </p:cNvSpPr>
            <p:nvPr/>
          </p:nvSpPr>
          <p:spPr bwMode="auto">
            <a:xfrm>
              <a:off x="9276" y="-180"/>
              <a:ext cx="16" cy="65"/>
            </a:xfrm>
            <a:custGeom>
              <a:avLst/>
              <a:gdLst>
                <a:gd name="T0" fmla="*/ 0 w 12"/>
                <a:gd name="T1" fmla="*/ 0 h 50"/>
                <a:gd name="T2" fmla="*/ 4 w 12"/>
                <a:gd name="T3" fmla="*/ 50 h 50"/>
                <a:gd name="T4" fmla="*/ 0 w 12"/>
                <a:gd name="T5" fmla="*/ 0 h 50"/>
              </a:gdLst>
              <a:ahLst/>
              <a:cxnLst>
                <a:cxn ang="0">
                  <a:pos x="T0" y="T1"/>
                </a:cxn>
                <a:cxn ang="0">
                  <a:pos x="T2" y="T3"/>
                </a:cxn>
                <a:cxn ang="0">
                  <a:pos x="T4" y="T5"/>
                </a:cxn>
              </a:cxnLst>
              <a:rect l="0" t="0" r="r" b="b"/>
              <a:pathLst>
                <a:path w="12" h="50">
                  <a:moveTo>
                    <a:pt x="0" y="0"/>
                  </a:moveTo>
                  <a:cubicBezTo>
                    <a:pt x="4" y="50"/>
                    <a:pt x="4" y="50"/>
                    <a:pt x="4" y="50"/>
                  </a:cubicBezTo>
                  <a:cubicBezTo>
                    <a:pt x="12" y="45"/>
                    <a:pt x="0" y="0"/>
                    <a:pt x="0"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1" name="Picture 370">
              <a:extLst>
                <a:ext uri="{FF2B5EF4-FFF2-40B4-BE49-F238E27FC236}">
                  <a16:creationId xmlns="" xmlns:a16="http://schemas.microsoft.com/office/drawing/2014/main" id="{54A1BDB6-00C3-4609-8B33-127D86966A8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519" y="164"/>
              <a:ext cx="7"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Freeform 371">
              <a:extLst>
                <a:ext uri="{FF2B5EF4-FFF2-40B4-BE49-F238E27FC236}">
                  <a16:creationId xmlns="" xmlns:a16="http://schemas.microsoft.com/office/drawing/2014/main" id="{48318E5D-6C94-4C94-8077-135089A5E23F}"/>
                </a:ext>
              </a:extLst>
            </p:cNvPr>
            <p:cNvSpPr>
              <a:spLocks/>
            </p:cNvSpPr>
            <p:nvPr/>
          </p:nvSpPr>
          <p:spPr bwMode="auto">
            <a:xfrm>
              <a:off x="9560" y="166"/>
              <a:ext cx="213" cy="20"/>
            </a:xfrm>
            <a:custGeom>
              <a:avLst/>
              <a:gdLst>
                <a:gd name="T0" fmla="*/ 1 w 164"/>
                <a:gd name="T1" fmla="*/ 0 h 15"/>
                <a:gd name="T2" fmla="*/ 0 w 164"/>
                <a:gd name="T3" fmla="*/ 6 h 15"/>
                <a:gd name="T4" fmla="*/ 1 w 164"/>
                <a:gd name="T5" fmla="*/ 6 h 15"/>
                <a:gd name="T6" fmla="*/ 160 w 164"/>
                <a:gd name="T7" fmla="*/ 15 h 15"/>
                <a:gd name="T8" fmla="*/ 160 w 164"/>
                <a:gd name="T9" fmla="*/ 15 h 15"/>
                <a:gd name="T10" fmla="*/ 164 w 164"/>
                <a:gd name="T11" fmla="*/ 9 h 15"/>
                <a:gd name="T12" fmla="*/ 1 w 16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4" h="15">
                  <a:moveTo>
                    <a:pt x="1" y="0"/>
                  </a:moveTo>
                  <a:cubicBezTo>
                    <a:pt x="1" y="2"/>
                    <a:pt x="1" y="4"/>
                    <a:pt x="0" y="6"/>
                  </a:cubicBezTo>
                  <a:cubicBezTo>
                    <a:pt x="1" y="6"/>
                    <a:pt x="1" y="6"/>
                    <a:pt x="1" y="6"/>
                  </a:cubicBezTo>
                  <a:cubicBezTo>
                    <a:pt x="160" y="15"/>
                    <a:pt x="160" y="15"/>
                    <a:pt x="160" y="15"/>
                  </a:cubicBezTo>
                  <a:cubicBezTo>
                    <a:pt x="160" y="15"/>
                    <a:pt x="160" y="15"/>
                    <a:pt x="160" y="15"/>
                  </a:cubicBezTo>
                  <a:cubicBezTo>
                    <a:pt x="160" y="14"/>
                    <a:pt x="162" y="12"/>
                    <a:pt x="164" y="9"/>
                  </a:cubicBezTo>
                  <a:cubicBezTo>
                    <a:pt x="1" y="0"/>
                    <a:pt x="1" y="0"/>
                    <a:pt x="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3" name="Picture 372">
              <a:extLst>
                <a:ext uri="{FF2B5EF4-FFF2-40B4-BE49-F238E27FC236}">
                  <a16:creationId xmlns="" xmlns:a16="http://schemas.microsoft.com/office/drawing/2014/main" id="{00D202A9-43D5-4977-86A0-8539167A3D08}"/>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809" y="752"/>
              <a:ext cx="9"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 name="Freeform 373">
              <a:extLst>
                <a:ext uri="{FF2B5EF4-FFF2-40B4-BE49-F238E27FC236}">
                  <a16:creationId xmlns="" xmlns:a16="http://schemas.microsoft.com/office/drawing/2014/main" id="{97F0C917-A57F-4CFA-B1BD-ED5338A1444B}"/>
                </a:ext>
              </a:extLst>
            </p:cNvPr>
            <p:cNvSpPr>
              <a:spLocks/>
            </p:cNvSpPr>
            <p:nvPr/>
          </p:nvSpPr>
          <p:spPr bwMode="auto">
            <a:xfrm>
              <a:off x="9688" y="749"/>
              <a:ext cx="129" cy="12"/>
            </a:xfrm>
            <a:custGeom>
              <a:avLst/>
              <a:gdLst>
                <a:gd name="T0" fmla="*/ 0 w 99"/>
                <a:gd name="T1" fmla="*/ 0 h 9"/>
                <a:gd name="T2" fmla="*/ 0 w 99"/>
                <a:gd name="T3" fmla="*/ 5 h 9"/>
                <a:gd name="T4" fmla="*/ 0 w 99"/>
                <a:gd name="T5" fmla="*/ 5 h 9"/>
                <a:gd name="T6" fmla="*/ 97 w 99"/>
                <a:gd name="T7" fmla="*/ 9 h 9"/>
                <a:gd name="T8" fmla="*/ 99 w 99"/>
                <a:gd name="T9" fmla="*/ 3 h 9"/>
                <a:gd name="T10" fmla="*/ 0 w 99"/>
                <a:gd name="T11" fmla="*/ 0 h 9"/>
              </a:gdLst>
              <a:ahLst/>
              <a:cxnLst>
                <a:cxn ang="0">
                  <a:pos x="T0" y="T1"/>
                </a:cxn>
                <a:cxn ang="0">
                  <a:pos x="T2" y="T3"/>
                </a:cxn>
                <a:cxn ang="0">
                  <a:pos x="T4" y="T5"/>
                </a:cxn>
                <a:cxn ang="0">
                  <a:pos x="T6" y="T7"/>
                </a:cxn>
                <a:cxn ang="0">
                  <a:pos x="T8" y="T9"/>
                </a:cxn>
                <a:cxn ang="0">
                  <a:pos x="T10" y="T11"/>
                </a:cxn>
              </a:cxnLst>
              <a:rect l="0" t="0" r="r" b="b"/>
              <a:pathLst>
                <a:path w="99" h="9">
                  <a:moveTo>
                    <a:pt x="0" y="0"/>
                  </a:moveTo>
                  <a:cubicBezTo>
                    <a:pt x="0" y="1"/>
                    <a:pt x="0" y="3"/>
                    <a:pt x="0" y="5"/>
                  </a:cubicBezTo>
                  <a:cubicBezTo>
                    <a:pt x="0" y="5"/>
                    <a:pt x="0" y="5"/>
                    <a:pt x="0" y="5"/>
                  </a:cubicBezTo>
                  <a:cubicBezTo>
                    <a:pt x="34" y="6"/>
                    <a:pt x="70" y="7"/>
                    <a:pt x="97" y="9"/>
                  </a:cubicBezTo>
                  <a:cubicBezTo>
                    <a:pt x="97" y="7"/>
                    <a:pt x="98" y="5"/>
                    <a:pt x="99" y="3"/>
                  </a:cubicBezTo>
                  <a:cubicBezTo>
                    <a:pt x="72" y="2"/>
                    <a:pt x="35" y="0"/>
                    <a:pt x="0"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 name="Freeform 374">
              <a:extLst>
                <a:ext uri="{FF2B5EF4-FFF2-40B4-BE49-F238E27FC236}">
                  <a16:creationId xmlns="" xmlns:a16="http://schemas.microsoft.com/office/drawing/2014/main" id="{231B167F-71F3-4C3F-937B-E717324EB01C}"/>
                </a:ext>
              </a:extLst>
            </p:cNvPr>
            <p:cNvSpPr>
              <a:spLocks/>
            </p:cNvSpPr>
            <p:nvPr/>
          </p:nvSpPr>
          <p:spPr bwMode="auto">
            <a:xfrm>
              <a:off x="9501" y="749"/>
              <a:ext cx="187" cy="25"/>
            </a:xfrm>
            <a:custGeom>
              <a:avLst/>
              <a:gdLst>
                <a:gd name="T0" fmla="*/ 136 w 144"/>
                <a:gd name="T1" fmla="*/ 0 h 19"/>
                <a:gd name="T2" fmla="*/ 52 w 144"/>
                <a:gd name="T3" fmla="*/ 6 h 19"/>
                <a:gd name="T4" fmla="*/ 8 w 144"/>
                <a:gd name="T5" fmla="*/ 13 h 19"/>
                <a:gd name="T6" fmla="*/ 0 w 144"/>
                <a:gd name="T7" fmla="*/ 13 h 19"/>
                <a:gd name="T8" fmla="*/ 1 w 144"/>
                <a:gd name="T9" fmla="*/ 19 h 19"/>
                <a:gd name="T10" fmla="*/ 8 w 144"/>
                <a:gd name="T11" fmla="*/ 19 h 19"/>
                <a:gd name="T12" fmla="*/ 52 w 144"/>
                <a:gd name="T13" fmla="*/ 12 h 19"/>
                <a:gd name="T14" fmla="*/ 109 w 144"/>
                <a:gd name="T15" fmla="*/ 6 h 19"/>
                <a:gd name="T16" fmla="*/ 144 w 144"/>
                <a:gd name="T17" fmla="*/ 5 h 19"/>
                <a:gd name="T18" fmla="*/ 144 w 144"/>
                <a:gd name="T19" fmla="*/ 0 h 19"/>
                <a:gd name="T20" fmla="*/ 136 w 144"/>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9">
                  <a:moveTo>
                    <a:pt x="136" y="0"/>
                  </a:moveTo>
                  <a:cubicBezTo>
                    <a:pt x="101" y="0"/>
                    <a:pt x="70" y="1"/>
                    <a:pt x="52" y="6"/>
                  </a:cubicBezTo>
                  <a:cubicBezTo>
                    <a:pt x="34" y="11"/>
                    <a:pt x="20" y="13"/>
                    <a:pt x="8" y="13"/>
                  </a:cubicBezTo>
                  <a:cubicBezTo>
                    <a:pt x="5" y="13"/>
                    <a:pt x="2" y="13"/>
                    <a:pt x="0" y="13"/>
                  </a:cubicBezTo>
                  <a:cubicBezTo>
                    <a:pt x="0" y="15"/>
                    <a:pt x="1" y="17"/>
                    <a:pt x="1" y="19"/>
                  </a:cubicBezTo>
                  <a:cubicBezTo>
                    <a:pt x="3" y="19"/>
                    <a:pt x="5" y="19"/>
                    <a:pt x="8" y="19"/>
                  </a:cubicBezTo>
                  <a:cubicBezTo>
                    <a:pt x="23" y="19"/>
                    <a:pt x="38" y="17"/>
                    <a:pt x="52" y="12"/>
                  </a:cubicBezTo>
                  <a:cubicBezTo>
                    <a:pt x="65" y="8"/>
                    <a:pt x="85" y="7"/>
                    <a:pt x="109" y="6"/>
                  </a:cubicBezTo>
                  <a:cubicBezTo>
                    <a:pt x="120" y="5"/>
                    <a:pt x="132" y="5"/>
                    <a:pt x="144" y="5"/>
                  </a:cubicBezTo>
                  <a:cubicBezTo>
                    <a:pt x="144" y="3"/>
                    <a:pt x="144" y="1"/>
                    <a:pt x="144" y="0"/>
                  </a:cubicBezTo>
                  <a:cubicBezTo>
                    <a:pt x="141" y="0"/>
                    <a:pt x="139" y="0"/>
                    <a:pt x="136"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 name="Freeform 375">
              <a:extLst>
                <a:ext uri="{FF2B5EF4-FFF2-40B4-BE49-F238E27FC236}">
                  <a16:creationId xmlns="" xmlns:a16="http://schemas.microsoft.com/office/drawing/2014/main" id="{236A5C07-335F-4522-AE43-4AE1DB46F59F}"/>
                </a:ext>
              </a:extLst>
            </p:cNvPr>
            <p:cNvSpPr>
              <a:spLocks/>
            </p:cNvSpPr>
            <p:nvPr/>
          </p:nvSpPr>
          <p:spPr bwMode="auto">
            <a:xfrm>
              <a:off x="9431" y="172"/>
              <a:ext cx="469" cy="604"/>
            </a:xfrm>
            <a:custGeom>
              <a:avLst/>
              <a:gdLst>
                <a:gd name="T0" fmla="*/ 361 w 361"/>
                <a:gd name="T1" fmla="*/ 249 h 466"/>
                <a:gd name="T2" fmla="*/ 353 w 361"/>
                <a:gd name="T3" fmla="*/ 267 h 466"/>
                <a:gd name="T4" fmla="*/ 350 w 361"/>
                <a:gd name="T5" fmla="*/ 280 h 466"/>
                <a:gd name="T6" fmla="*/ 344 w 361"/>
                <a:gd name="T7" fmla="*/ 356 h 466"/>
                <a:gd name="T8" fmla="*/ 339 w 361"/>
                <a:gd name="T9" fmla="*/ 451 h 466"/>
                <a:gd name="T10" fmla="*/ 106 w 361"/>
                <a:gd name="T11" fmla="*/ 451 h 466"/>
                <a:gd name="T12" fmla="*/ 27 w 361"/>
                <a:gd name="T13" fmla="*/ 451 h 466"/>
                <a:gd name="T14" fmla="*/ 18 w 361"/>
                <a:gd name="T15" fmla="*/ 365 h 466"/>
                <a:gd name="T16" fmla="*/ 0 w 361"/>
                <a:gd name="T17" fmla="*/ 197 h 466"/>
                <a:gd name="T18" fmla="*/ 4 w 361"/>
                <a:gd name="T19" fmla="*/ 145 h 466"/>
                <a:gd name="T20" fmla="*/ 61 w 361"/>
                <a:gd name="T21" fmla="*/ 0 h 466"/>
                <a:gd name="T22" fmla="*/ 72 w 361"/>
                <a:gd name="T23" fmla="*/ 1 h 466"/>
                <a:gd name="T24" fmla="*/ 100 w 361"/>
                <a:gd name="T25" fmla="*/ 2 h 466"/>
                <a:gd name="T26" fmla="*/ 259 w 361"/>
                <a:gd name="T27" fmla="*/ 11 h 466"/>
                <a:gd name="T28" fmla="*/ 284 w 361"/>
                <a:gd name="T29" fmla="*/ 12 h 466"/>
                <a:gd name="T30" fmla="*/ 286 w 361"/>
                <a:gd name="T31" fmla="*/ 20 h 466"/>
                <a:gd name="T32" fmla="*/ 361 w 361"/>
                <a:gd name="T33" fmla="*/ 24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1" h="466">
                  <a:moveTo>
                    <a:pt x="361" y="249"/>
                  </a:moveTo>
                  <a:cubicBezTo>
                    <a:pt x="353" y="267"/>
                    <a:pt x="353" y="267"/>
                    <a:pt x="353" y="267"/>
                  </a:cubicBezTo>
                  <a:cubicBezTo>
                    <a:pt x="353" y="267"/>
                    <a:pt x="352" y="272"/>
                    <a:pt x="350" y="280"/>
                  </a:cubicBezTo>
                  <a:cubicBezTo>
                    <a:pt x="347" y="298"/>
                    <a:pt x="342" y="331"/>
                    <a:pt x="344" y="356"/>
                  </a:cubicBezTo>
                  <a:cubicBezTo>
                    <a:pt x="347" y="394"/>
                    <a:pt x="339" y="451"/>
                    <a:pt x="339" y="451"/>
                  </a:cubicBezTo>
                  <a:cubicBezTo>
                    <a:pt x="339" y="451"/>
                    <a:pt x="159" y="436"/>
                    <a:pt x="106" y="451"/>
                  </a:cubicBezTo>
                  <a:cubicBezTo>
                    <a:pt x="53" y="466"/>
                    <a:pt x="27" y="451"/>
                    <a:pt x="27" y="451"/>
                  </a:cubicBezTo>
                  <a:cubicBezTo>
                    <a:pt x="27" y="451"/>
                    <a:pt x="34" y="395"/>
                    <a:pt x="18" y="365"/>
                  </a:cubicBezTo>
                  <a:cubicBezTo>
                    <a:pt x="7" y="345"/>
                    <a:pt x="0" y="256"/>
                    <a:pt x="0" y="197"/>
                  </a:cubicBezTo>
                  <a:cubicBezTo>
                    <a:pt x="0" y="170"/>
                    <a:pt x="1" y="150"/>
                    <a:pt x="4" y="145"/>
                  </a:cubicBezTo>
                  <a:cubicBezTo>
                    <a:pt x="15" y="132"/>
                    <a:pt x="61" y="0"/>
                    <a:pt x="61" y="0"/>
                  </a:cubicBezTo>
                  <a:cubicBezTo>
                    <a:pt x="72" y="1"/>
                    <a:pt x="72" y="1"/>
                    <a:pt x="72" y="1"/>
                  </a:cubicBezTo>
                  <a:cubicBezTo>
                    <a:pt x="100" y="2"/>
                    <a:pt x="100" y="2"/>
                    <a:pt x="100" y="2"/>
                  </a:cubicBezTo>
                  <a:cubicBezTo>
                    <a:pt x="259" y="11"/>
                    <a:pt x="259" y="11"/>
                    <a:pt x="259" y="11"/>
                  </a:cubicBezTo>
                  <a:cubicBezTo>
                    <a:pt x="284" y="12"/>
                    <a:pt x="284" y="12"/>
                    <a:pt x="284" y="12"/>
                  </a:cubicBezTo>
                  <a:cubicBezTo>
                    <a:pt x="286" y="20"/>
                    <a:pt x="286" y="20"/>
                    <a:pt x="286" y="20"/>
                  </a:cubicBezTo>
                  <a:cubicBezTo>
                    <a:pt x="361" y="249"/>
                    <a:pt x="361" y="249"/>
                    <a:pt x="361" y="249"/>
                  </a:cubicBezTo>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 name="Freeform 376">
              <a:extLst>
                <a:ext uri="{FF2B5EF4-FFF2-40B4-BE49-F238E27FC236}">
                  <a16:creationId xmlns="" xmlns:a16="http://schemas.microsoft.com/office/drawing/2014/main" id="{2F2C528A-4052-4C5A-8B87-FDFD7A87F6FF}"/>
                </a:ext>
              </a:extLst>
            </p:cNvPr>
            <p:cNvSpPr>
              <a:spLocks/>
            </p:cNvSpPr>
            <p:nvPr/>
          </p:nvSpPr>
          <p:spPr bwMode="auto">
            <a:xfrm>
              <a:off x="9903" y="323"/>
              <a:ext cx="102" cy="116"/>
            </a:xfrm>
            <a:custGeom>
              <a:avLst/>
              <a:gdLst>
                <a:gd name="T0" fmla="*/ 78 w 79"/>
                <a:gd name="T1" fmla="*/ 74 h 89"/>
                <a:gd name="T2" fmla="*/ 79 w 79"/>
                <a:gd name="T3" fmla="*/ 89 h 89"/>
                <a:gd name="T4" fmla="*/ 4 w 79"/>
                <a:gd name="T5" fmla="*/ 32 h 89"/>
                <a:gd name="T6" fmla="*/ 4 w 79"/>
                <a:gd name="T7" fmla="*/ 4 h 89"/>
                <a:gd name="T8" fmla="*/ 68 w 79"/>
                <a:gd name="T9" fmla="*/ 9 h 89"/>
                <a:gd name="T10" fmla="*/ 78 w 79"/>
                <a:gd name="T11" fmla="*/ 74 h 89"/>
              </a:gdLst>
              <a:ahLst/>
              <a:cxnLst>
                <a:cxn ang="0">
                  <a:pos x="T0" y="T1"/>
                </a:cxn>
                <a:cxn ang="0">
                  <a:pos x="T2" y="T3"/>
                </a:cxn>
                <a:cxn ang="0">
                  <a:pos x="T4" y="T5"/>
                </a:cxn>
                <a:cxn ang="0">
                  <a:pos x="T6" y="T7"/>
                </a:cxn>
                <a:cxn ang="0">
                  <a:pos x="T8" y="T9"/>
                </a:cxn>
                <a:cxn ang="0">
                  <a:pos x="T10" y="T11"/>
                </a:cxn>
              </a:cxnLst>
              <a:rect l="0" t="0" r="r" b="b"/>
              <a:pathLst>
                <a:path w="79" h="89">
                  <a:moveTo>
                    <a:pt x="78" y="74"/>
                  </a:moveTo>
                  <a:cubicBezTo>
                    <a:pt x="79" y="89"/>
                    <a:pt x="79" y="89"/>
                    <a:pt x="79" y="89"/>
                  </a:cubicBezTo>
                  <a:cubicBezTo>
                    <a:pt x="79" y="89"/>
                    <a:pt x="0" y="64"/>
                    <a:pt x="4" y="32"/>
                  </a:cubicBezTo>
                  <a:cubicBezTo>
                    <a:pt x="8" y="0"/>
                    <a:pt x="4" y="4"/>
                    <a:pt x="4" y="4"/>
                  </a:cubicBezTo>
                  <a:cubicBezTo>
                    <a:pt x="68" y="9"/>
                    <a:pt x="68" y="9"/>
                    <a:pt x="68" y="9"/>
                  </a:cubicBezTo>
                  <a:cubicBezTo>
                    <a:pt x="78" y="74"/>
                    <a:pt x="78" y="74"/>
                    <a:pt x="78" y="74"/>
                  </a:cubicBezTo>
                </a:path>
              </a:pathLst>
            </a:custGeom>
            <a:solidFill>
              <a:srgbClr val="4C49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 name="Freeform 377">
              <a:extLst>
                <a:ext uri="{FF2B5EF4-FFF2-40B4-BE49-F238E27FC236}">
                  <a16:creationId xmlns="" xmlns:a16="http://schemas.microsoft.com/office/drawing/2014/main" id="{AB4DF7A0-6398-4A08-BAE4-790DCAB3A7D5}"/>
                </a:ext>
              </a:extLst>
            </p:cNvPr>
            <p:cNvSpPr>
              <a:spLocks/>
            </p:cNvSpPr>
            <p:nvPr/>
          </p:nvSpPr>
          <p:spPr bwMode="auto">
            <a:xfrm>
              <a:off x="9946" y="404"/>
              <a:ext cx="59" cy="35"/>
            </a:xfrm>
            <a:custGeom>
              <a:avLst/>
              <a:gdLst>
                <a:gd name="T0" fmla="*/ 27 w 46"/>
                <a:gd name="T1" fmla="*/ 0 h 27"/>
                <a:gd name="T2" fmla="*/ 23 w 46"/>
                <a:gd name="T3" fmla="*/ 2 h 27"/>
                <a:gd name="T4" fmla="*/ 0 w 46"/>
                <a:gd name="T5" fmla="*/ 6 h 27"/>
                <a:gd name="T6" fmla="*/ 46 w 46"/>
                <a:gd name="T7" fmla="*/ 27 h 27"/>
                <a:gd name="T8" fmla="*/ 46 w 46"/>
                <a:gd name="T9" fmla="*/ 27 h 27"/>
                <a:gd name="T10" fmla="*/ 27 w 46"/>
                <a:gd name="T11" fmla="*/ 0 h 27"/>
              </a:gdLst>
              <a:ahLst/>
              <a:cxnLst>
                <a:cxn ang="0">
                  <a:pos x="T0" y="T1"/>
                </a:cxn>
                <a:cxn ang="0">
                  <a:pos x="T2" y="T3"/>
                </a:cxn>
                <a:cxn ang="0">
                  <a:pos x="T4" y="T5"/>
                </a:cxn>
                <a:cxn ang="0">
                  <a:pos x="T6" y="T7"/>
                </a:cxn>
                <a:cxn ang="0">
                  <a:pos x="T8" y="T9"/>
                </a:cxn>
                <a:cxn ang="0">
                  <a:pos x="T10" y="T11"/>
                </a:cxn>
              </a:cxnLst>
              <a:rect l="0" t="0" r="r" b="b"/>
              <a:pathLst>
                <a:path w="46" h="27">
                  <a:moveTo>
                    <a:pt x="27" y="0"/>
                  </a:moveTo>
                  <a:cubicBezTo>
                    <a:pt x="26" y="1"/>
                    <a:pt x="24" y="1"/>
                    <a:pt x="23" y="2"/>
                  </a:cubicBezTo>
                  <a:cubicBezTo>
                    <a:pt x="15" y="4"/>
                    <a:pt x="7" y="5"/>
                    <a:pt x="0" y="6"/>
                  </a:cubicBezTo>
                  <a:cubicBezTo>
                    <a:pt x="21" y="19"/>
                    <a:pt x="46" y="27"/>
                    <a:pt x="46" y="27"/>
                  </a:cubicBezTo>
                  <a:cubicBezTo>
                    <a:pt x="46" y="27"/>
                    <a:pt x="46" y="27"/>
                    <a:pt x="46" y="27"/>
                  </a:cubicBezTo>
                  <a:cubicBezTo>
                    <a:pt x="46" y="27"/>
                    <a:pt x="38" y="15"/>
                    <a:pt x="27"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 name="Freeform 378">
              <a:extLst>
                <a:ext uri="{FF2B5EF4-FFF2-40B4-BE49-F238E27FC236}">
                  <a16:creationId xmlns="" xmlns:a16="http://schemas.microsoft.com/office/drawing/2014/main" id="{107F2E85-2C89-4002-A85F-400DB3BE8EE1}"/>
                </a:ext>
              </a:extLst>
            </p:cNvPr>
            <p:cNvSpPr>
              <a:spLocks noEditPoints="1"/>
            </p:cNvSpPr>
            <p:nvPr/>
          </p:nvSpPr>
          <p:spPr bwMode="auto">
            <a:xfrm>
              <a:off x="9329" y="-180"/>
              <a:ext cx="51" cy="35"/>
            </a:xfrm>
            <a:custGeom>
              <a:avLst/>
              <a:gdLst>
                <a:gd name="T0" fmla="*/ 37 w 39"/>
                <a:gd name="T1" fmla="*/ 26 h 27"/>
                <a:gd name="T2" fmla="*/ 39 w 39"/>
                <a:gd name="T3" fmla="*/ 27 h 27"/>
                <a:gd name="T4" fmla="*/ 37 w 39"/>
                <a:gd name="T5" fmla="*/ 26 h 27"/>
                <a:gd name="T6" fmla="*/ 0 w 39"/>
                <a:gd name="T7" fmla="*/ 0 h 27"/>
                <a:gd name="T8" fmla="*/ 12 w 39"/>
                <a:gd name="T9" fmla="*/ 12 h 27"/>
                <a:gd name="T10" fmla="*/ 37 w 39"/>
                <a:gd name="T11" fmla="*/ 26 h 27"/>
                <a:gd name="T12" fmla="*/ 31 w 39"/>
                <a:gd name="T13" fmla="*/ 23 h 27"/>
                <a:gd name="T14" fmla="*/ 15 w 39"/>
                <a:gd name="T15" fmla="*/ 10 h 27"/>
                <a:gd name="T16" fmla="*/ 0 w 3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7">
                  <a:moveTo>
                    <a:pt x="37" y="26"/>
                  </a:moveTo>
                  <a:cubicBezTo>
                    <a:pt x="38" y="27"/>
                    <a:pt x="39" y="27"/>
                    <a:pt x="39" y="27"/>
                  </a:cubicBezTo>
                  <a:cubicBezTo>
                    <a:pt x="39" y="27"/>
                    <a:pt x="38" y="26"/>
                    <a:pt x="37" y="26"/>
                  </a:cubicBezTo>
                  <a:moveTo>
                    <a:pt x="0" y="0"/>
                  </a:moveTo>
                  <a:cubicBezTo>
                    <a:pt x="3" y="4"/>
                    <a:pt x="7" y="9"/>
                    <a:pt x="12" y="12"/>
                  </a:cubicBezTo>
                  <a:cubicBezTo>
                    <a:pt x="19" y="19"/>
                    <a:pt x="28" y="24"/>
                    <a:pt x="37" y="26"/>
                  </a:cubicBezTo>
                  <a:cubicBezTo>
                    <a:pt x="35" y="26"/>
                    <a:pt x="33" y="24"/>
                    <a:pt x="31" y="23"/>
                  </a:cubicBezTo>
                  <a:cubicBezTo>
                    <a:pt x="26" y="19"/>
                    <a:pt x="20" y="14"/>
                    <a:pt x="15" y="10"/>
                  </a:cubicBezTo>
                  <a:cubicBezTo>
                    <a:pt x="11" y="7"/>
                    <a:pt x="5" y="1"/>
                    <a:pt x="0"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 name="Freeform 379">
              <a:extLst>
                <a:ext uri="{FF2B5EF4-FFF2-40B4-BE49-F238E27FC236}">
                  <a16:creationId xmlns="" xmlns:a16="http://schemas.microsoft.com/office/drawing/2014/main" id="{1AEC20ED-9838-4712-97EA-AACFC7F9E2F5}"/>
                </a:ext>
              </a:extLst>
            </p:cNvPr>
            <p:cNvSpPr>
              <a:spLocks/>
            </p:cNvSpPr>
            <p:nvPr/>
          </p:nvSpPr>
          <p:spPr bwMode="auto">
            <a:xfrm>
              <a:off x="9316" y="-163"/>
              <a:ext cx="41" cy="78"/>
            </a:xfrm>
            <a:custGeom>
              <a:avLst/>
              <a:gdLst>
                <a:gd name="T0" fmla="*/ 2 w 31"/>
                <a:gd name="T1" fmla="*/ 0 h 60"/>
                <a:gd name="T2" fmla="*/ 1 w 31"/>
                <a:gd name="T3" fmla="*/ 1 h 60"/>
                <a:gd name="T4" fmla="*/ 9 w 31"/>
                <a:gd name="T5" fmla="*/ 14 h 60"/>
                <a:gd name="T6" fmla="*/ 16 w 31"/>
                <a:gd name="T7" fmla="*/ 29 h 60"/>
                <a:gd name="T8" fmla="*/ 28 w 31"/>
                <a:gd name="T9" fmla="*/ 60 h 60"/>
                <a:gd name="T10" fmla="*/ 29 w 31"/>
                <a:gd name="T11" fmla="*/ 30 h 60"/>
                <a:gd name="T12" fmla="*/ 23 w 31"/>
                <a:gd name="T13" fmla="*/ 20 h 60"/>
                <a:gd name="T14" fmla="*/ 2 w 31"/>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60">
                  <a:moveTo>
                    <a:pt x="2" y="0"/>
                  </a:moveTo>
                  <a:cubicBezTo>
                    <a:pt x="2" y="0"/>
                    <a:pt x="1" y="1"/>
                    <a:pt x="1" y="1"/>
                  </a:cubicBezTo>
                  <a:cubicBezTo>
                    <a:pt x="0" y="3"/>
                    <a:pt x="8" y="12"/>
                    <a:pt x="9" y="14"/>
                  </a:cubicBezTo>
                  <a:cubicBezTo>
                    <a:pt x="11" y="19"/>
                    <a:pt x="14" y="24"/>
                    <a:pt x="16" y="29"/>
                  </a:cubicBezTo>
                  <a:cubicBezTo>
                    <a:pt x="28" y="60"/>
                    <a:pt x="28" y="60"/>
                    <a:pt x="28" y="60"/>
                  </a:cubicBezTo>
                  <a:cubicBezTo>
                    <a:pt x="31" y="50"/>
                    <a:pt x="31" y="40"/>
                    <a:pt x="29" y="30"/>
                  </a:cubicBezTo>
                  <a:cubicBezTo>
                    <a:pt x="27" y="26"/>
                    <a:pt x="25" y="23"/>
                    <a:pt x="23" y="20"/>
                  </a:cubicBezTo>
                  <a:cubicBezTo>
                    <a:pt x="21" y="17"/>
                    <a:pt x="7" y="0"/>
                    <a:pt x="2"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 name="Freeform 380">
              <a:extLst>
                <a:ext uri="{FF2B5EF4-FFF2-40B4-BE49-F238E27FC236}">
                  <a16:creationId xmlns="" xmlns:a16="http://schemas.microsoft.com/office/drawing/2014/main" id="{54C3493D-559B-473D-B616-D2E250F89E6C}"/>
                </a:ext>
              </a:extLst>
            </p:cNvPr>
            <p:cNvSpPr>
              <a:spLocks/>
            </p:cNvSpPr>
            <p:nvPr/>
          </p:nvSpPr>
          <p:spPr bwMode="auto">
            <a:xfrm>
              <a:off x="9739" y="68"/>
              <a:ext cx="94" cy="15"/>
            </a:xfrm>
            <a:custGeom>
              <a:avLst/>
              <a:gdLst>
                <a:gd name="T0" fmla="*/ 71 w 72"/>
                <a:gd name="T1" fmla="*/ 0 h 12"/>
                <a:gd name="T2" fmla="*/ 35 w 72"/>
                <a:gd name="T3" fmla="*/ 9 h 12"/>
                <a:gd name="T4" fmla="*/ 23 w 72"/>
                <a:gd name="T5" fmla="*/ 11 h 12"/>
                <a:gd name="T6" fmla="*/ 0 w 72"/>
                <a:gd name="T7" fmla="*/ 6 h 12"/>
                <a:gd name="T8" fmla="*/ 32 w 72"/>
                <a:gd name="T9" fmla="*/ 12 h 12"/>
                <a:gd name="T10" fmla="*/ 51 w 72"/>
                <a:gd name="T11" fmla="*/ 11 h 12"/>
                <a:gd name="T12" fmla="*/ 72 w 72"/>
                <a:gd name="T13" fmla="*/ 2 h 12"/>
                <a:gd name="T14" fmla="*/ 71 w 7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2">
                  <a:moveTo>
                    <a:pt x="71" y="0"/>
                  </a:moveTo>
                  <a:cubicBezTo>
                    <a:pt x="59" y="2"/>
                    <a:pt x="48" y="7"/>
                    <a:pt x="35" y="9"/>
                  </a:cubicBezTo>
                  <a:cubicBezTo>
                    <a:pt x="31" y="10"/>
                    <a:pt x="27" y="11"/>
                    <a:pt x="23" y="11"/>
                  </a:cubicBezTo>
                  <a:cubicBezTo>
                    <a:pt x="15" y="11"/>
                    <a:pt x="7" y="9"/>
                    <a:pt x="0" y="6"/>
                  </a:cubicBezTo>
                  <a:cubicBezTo>
                    <a:pt x="9" y="11"/>
                    <a:pt x="21" y="12"/>
                    <a:pt x="32" y="12"/>
                  </a:cubicBezTo>
                  <a:cubicBezTo>
                    <a:pt x="38" y="12"/>
                    <a:pt x="45" y="12"/>
                    <a:pt x="51" y="11"/>
                  </a:cubicBezTo>
                  <a:cubicBezTo>
                    <a:pt x="58" y="10"/>
                    <a:pt x="66" y="7"/>
                    <a:pt x="72" y="2"/>
                  </a:cubicBezTo>
                  <a:cubicBezTo>
                    <a:pt x="72" y="1"/>
                    <a:pt x="72" y="1"/>
                    <a:pt x="7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 name="Freeform 381">
              <a:extLst>
                <a:ext uri="{FF2B5EF4-FFF2-40B4-BE49-F238E27FC236}">
                  <a16:creationId xmlns="" xmlns:a16="http://schemas.microsoft.com/office/drawing/2014/main" id="{936A4649-2346-4736-930A-A655C567803A}"/>
                </a:ext>
              </a:extLst>
            </p:cNvPr>
            <p:cNvSpPr>
              <a:spLocks noEditPoints="1"/>
            </p:cNvSpPr>
            <p:nvPr/>
          </p:nvSpPr>
          <p:spPr bwMode="auto">
            <a:xfrm>
              <a:off x="9674" y="-84"/>
              <a:ext cx="83" cy="49"/>
            </a:xfrm>
            <a:custGeom>
              <a:avLst/>
              <a:gdLst>
                <a:gd name="T0" fmla="*/ 56 w 64"/>
                <a:gd name="T1" fmla="*/ 36 h 38"/>
                <a:gd name="T2" fmla="*/ 57 w 64"/>
                <a:gd name="T3" fmla="*/ 37 h 38"/>
                <a:gd name="T4" fmla="*/ 62 w 64"/>
                <a:gd name="T5" fmla="*/ 38 h 38"/>
                <a:gd name="T6" fmla="*/ 64 w 64"/>
                <a:gd name="T7" fmla="*/ 38 h 38"/>
                <a:gd name="T8" fmla="*/ 56 w 64"/>
                <a:gd name="T9" fmla="*/ 36 h 38"/>
                <a:gd name="T10" fmla="*/ 3 w 64"/>
                <a:gd name="T11" fmla="*/ 2 h 38"/>
                <a:gd name="T12" fmla="*/ 56 w 64"/>
                <a:gd name="T13" fmla="*/ 36 h 38"/>
                <a:gd name="T14" fmla="*/ 28 w 64"/>
                <a:gd name="T15" fmla="*/ 19 h 38"/>
                <a:gd name="T16" fmla="*/ 3 w 64"/>
                <a:gd name="T17" fmla="*/ 2 h 38"/>
                <a:gd name="T18" fmla="*/ 0 w 64"/>
                <a:gd name="T19" fmla="*/ 0 h 38"/>
                <a:gd name="T20" fmla="*/ 3 w 64"/>
                <a:gd name="T21" fmla="*/ 2 h 38"/>
                <a:gd name="T22" fmla="*/ 0 w 64"/>
                <a:gd name="T2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38">
                  <a:moveTo>
                    <a:pt x="56" y="36"/>
                  </a:moveTo>
                  <a:cubicBezTo>
                    <a:pt x="57" y="36"/>
                    <a:pt x="57" y="36"/>
                    <a:pt x="57" y="37"/>
                  </a:cubicBezTo>
                  <a:cubicBezTo>
                    <a:pt x="59" y="38"/>
                    <a:pt x="61" y="38"/>
                    <a:pt x="62" y="38"/>
                  </a:cubicBezTo>
                  <a:cubicBezTo>
                    <a:pt x="63" y="38"/>
                    <a:pt x="63" y="38"/>
                    <a:pt x="64" y="38"/>
                  </a:cubicBezTo>
                  <a:cubicBezTo>
                    <a:pt x="61" y="38"/>
                    <a:pt x="59" y="37"/>
                    <a:pt x="56" y="36"/>
                  </a:cubicBezTo>
                  <a:moveTo>
                    <a:pt x="3" y="2"/>
                  </a:moveTo>
                  <a:cubicBezTo>
                    <a:pt x="19" y="17"/>
                    <a:pt x="35" y="29"/>
                    <a:pt x="56" y="36"/>
                  </a:cubicBezTo>
                  <a:cubicBezTo>
                    <a:pt x="47" y="31"/>
                    <a:pt x="38" y="25"/>
                    <a:pt x="28" y="19"/>
                  </a:cubicBezTo>
                  <a:cubicBezTo>
                    <a:pt x="20" y="14"/>
                    <a:pt x="10" y="8"/>
                    <a:pt x="3" y="2"/>
                  </a:cubicBezTo>
                  <a:moveTo>
                    <a:pt x="0" y="0"/>
                  </a:moveTo>
                  <a:cubicBezTo>
                    <a:pt x="1" y="0"/>
                    <a:pt x="2" y="1"/>
                    <a:pt x="3" y="2"/>
                  </a:cubicBezTo>
                  <a:cubicBezTo>
                    <a:pt x="2" y="1"/>
                    <a:pt x="1"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 name="Freeform 382">
              <a:extLst>
                <a:ext uri="{FF2B5EF4-FFF2-40B4-BE49-F238E27FC236}">
                  <a16:creationId xmlns="" xmlns:a16="http://schemas.microsoft.com/office/drawing/2014/main" id="{82C888E5-C76E-4BB3-8387-AF2F485D2974}"/>
                </a:ext>
              </a:extLst>
            </p:cNvPr>
            <p:cNvSpPr>
              <a:spLocks/>
            </p:cNvSpPr>
            <p:nvPr/>
          </p:nvSpPr>
          <p:spPr bwMode="auto">
            <a:xfrm>
              <a:off x="9757" y="87"/>
              <a:ext cx="72" cy="13"/>
            </a:xfrm>
            <a:custGeom>
              <a:avLst/>
              <a:gdLst>
                <a:gd name="T0" fmla="*/ 53 w 55"/>
                <a:gd name="T1" fmla="*/ 0 h 10"/>
                <a:gd name="T2" fmla="*/ 49 w 55"/>
                <a:gd name="T3" fmla="*/ 1 h 10"/>
                <a:gd name="T4" fmla="*/ 15 w 55"/>
                <a:gd name="T5" fmla="*/ 8 h 10"/>
                <a:gd name="T6" fmla="*/ 0 w 55"/>
                <a:gd name="T7" fmla="*/ 7 h 10"/>
                <a:gd name="T8" fmla="*/ 20 w 55"/>
                <a:gd name="T9" fmla="*/ 10 h 10"/>
                <a:gd name="T10" fmla="*/ 23 w 55"/>
                <a:gd name="T11" fmla="*/ 10 h 10"/>
                <a:gd name="T12" fmla="*/ 26 w 55"/>
                <a:gd name="T13" fmla="*/ 10 h 10"/>
                <a:gd name="T14" fmla="*/ 27 w 55"/>
                <a:gd name="T15" fmla="*/ 10 h 10"/>
                <a:gd name="T16" fmla="*/ 30 w 55"/>
                <a:gd name="T17" fmla="*/ 10 h 10"/>
                <a:gd name="T18" fmla="*/ 42 w 55"/>
                <a:gd name="T19" fmla="*/ 9 h 10"/>
                <a:gd name="T20" fmla="*/ 55 w 55"/>
                <a:gd name="T21" fmla="*/ 1 h 10"/>
                <a:gd name="T22" fmla="*/ 53 w 5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
                  <a:moveTo>
                    <a:pt x="53" y="0"/>
                  </a:moveTo>
                  <a:cubicBezTo>
                    <a:pt x="52" y="0"/>
                    <a:pt x="51" y="1"/>
                    <a:pt x="49" y="1"/>
                  </a:cubicBezTo>
                  <a:cubicBezTo>
                    <a:pt x="38" y="6"/>
                    <a:pt x="26" y="8"/>
                    <a:pt x="15" y="8"/>
                  </a:cubicBezTo>
                  <a:cubicBezTo>
                    <a:pt x="10" y="8"/>
                    <a:pt x="5" y="8"/>
                    <a:pt x="0" y="7"/>
                  </a:cubicBezTo>
                  <a:cubicBezTo>
                    <a:pt x="6" y="10"/>
                    <a:pt x="13" y="10"/>
                    <a:pt x="20" y="10"/>
                  </a:cubicBezTo>
                  <a:cubicBezTo>
                    <a:pt x="21" y="10"/>
                    <a:pt x="22" y="10"/>
                    <a:pt x="23" y="10"/>
                  </a:cubicBezTo>
                  <a:cubicBezTo>
                    <a:pt x="24" y="10"/>
                    <a:pt x="25" y="10"/>
                    <a:pt x="26" y="10"/>
                  </a:cubicBezTo>
                  <a:cubicBezTo>
                    <a:pt x="26" y="10"/>
                    <a:pt x="27" y="10"/>
                    <a:pt x="27" y="10"/>
                  </a:cubicBezTo>
                  <a:cubicBezTo>
                    <a:pt x="28" y="10"/>
                    <a:pt x="29" y="10"/>
                    <a:pt x="30" y="10"/>
                  </a:cubicBezTo>
                  <a:cubicBezTo>
                    <a:pt x="34" y="10"/>
                    <a:pt x="38" y="10"/>
                    <a:pt x="42" y="9"/>
                  </a:cubicBezTo>
                  <a:cubicBezTo>
                    <a:pt x="47" y="8"/>
                    <a:pt x="52" y="5"/>
                    <a:pt x="55" y="1"/>
                  </a:cubicBezTo>
                  <a:cubicBezTo>
                    <a:pt x="54" y="0"/>
                    <a:pt x="54" y="0"/>
                    <a:pt x="5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4" name="Freeform 383">
              <a:extLst>
                <a:ext uri="{FF2B5EF4-FFF2-40B4-BE49-F238E27FC236}">
                  <a16:creationId xmlns="" xmlns:a16="http://schemas.microsoft.com/office/drawing/2014/main" id="{A8A6574B-E292-4647-861C-0B48C39C8395}"/>
                </a:ext>
              </a:extLst>
            </p:cNvPr>
            <p:cNvSpPr>
              <a:spLocks/>
            </p:cNvSpPr>
            <p:nvPr/>
          </p:nvSpPr>
          <p:spPr bwMode="auto">
            <a:xfrm>
              <a:off x="9505" y="390"/>
              <a:ext cx="166" cy="13"/>
            </a:xfrm>
            <a:custGeom>
              <a:avLst/>
              <a:gdLst>
                <a:gd name="T0" fmla="*/ 44 w 128"/>
                <a:gd name="T1" fmla="*/ 0 h 10"/>
                <a:gd name="T2" fmla="*/ 24 w 128"/>
                <a:gd name="T3" fmla="*/ 0 h 10"/>
                <a:gd name="T4" fmla="*/ 24 w 128"/>
                <a:gd name="T5" fmla="*/ 0 h 10"/>
                <a:gd name="T6" fmla="*/ 19 w 128"/>
                <a:gd name="T7" fmla="*/ 0 h 10"/>
                <a:gd name="T8" fmla="*/ 13 w 128"/>
                <a:gd name="T9" fmla="*/ 0 h 10"/>
                <a:gd name="T10" fmla="*/ 5 w 128"/>
                <a:gd name="T11" fmla="*/ 1 h 10"/>
                <a:gd name="T12" fmla="*/ 12 w 128"/>
                <a:gd name="T13" fmla="*/ 6 h 10"/>
                <a:gd name="T14" fmla="*/ 32 w 128"/>
                <a:gd name="T15" fmla="*/ 7 h 10"/>
                <a:gd name="T16" fmla="*/ 72 w 128"/>
                <a:gd name="T17" fmla="*/ 10 h 10"/>
                <a:gd name="T18" fmla="*/ 88 w 128"/>
                <a:gd name="T19" fmla="*/ 10 h 10"/>
                <a:gd name="T20" fmla="*/ 97 w 128"/>
                <a:gd name="T21" fmla="*/ 10 h 10"/>
                <a:gd name="T22" fmla="*/ 128 w 128"/>
                <a:gd name="T23" fmla="*/ 4 h 10"/>
                <a:gd name="T24" fmla="*/ 84 w 128"/>
                <a:gd name="T25" fmla="*/ 1 h 10"/>
                <a:gd name="T26" fmla="*/ 44 w 128"/>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0">
                  <a:moveTo>
                    <a:pt x="44" y="0"/>
                  </a:moveTo>
                  <a:cubicBezTo>
                    <a:pt x="38" y="0"/>
                    <a:pt x="31" y="0"/>
                    <a:pt x="24" y="0"/>
                  </a:cubicBezTo>
                  <a:cubicBezTo>
                    <a:pt x="24" y="0"/>
                    <a:pt x="24" y="0"/>
                    <a:pt x="24" y="0"/>
                  </a:cubicBezTo>
                  <a:cubicBezTo>
                    <a:pt x="23" y="0"/>
                    <a:pt x="21" y="0"/>
                    <a:pt x="19" y="0"/>
                  </a:cubicBezTo>
                  <a:cubicBezTo>
                    <a:pt x="17" y="0"/>
                    <a:pt x="15" y="0"/>
                    <a:pt x="13" y="0"/>
                  </a:cubicBezTo>
                  <a:cubicBezTo>
                    <a:pt x="9" y="0"/>
                    <a:pt x="6" y="0"/>
                    <a:pt x="5" y="1"/>
                  </a:cubicBezTo>
                  <a:cubicBezTo>
                    <a:pt x="0" y="6"/>
                    <a:pt x="10" y="6"/>
                    <a:pt x="12" y="6"/>
                  </a:cubicBezTo>
                  <a:cubicBezTo>
                    <a:pt x="32" y="7"/>
                    <a:pt x="32" y="7"/>
                    <a:pt x="32" y="7"/>
                  </a:cubicBezTo>
                  <a:cubicBezTo>
                    <a:pt x="72" y="10"/>
                    <a:pt x="72" y="10"/>
                    <a:pt x="72" y="10"/>
                  </a:cubicBezTo>
                  <a:cubicBezTo>
                    <a:pt x="78" y="10"/>
                    <a:pt x="83" y="10"/>
                    <a:pt x="88" y="10"/>
                  </a:cubicBezTo>
                  <a:cubicBezTo>
                    <a:pt x="91" y="10"/>
                    <a:pt x="94" y="10"/>
                    <a:pt x="97" y="10"/>
                  </a:cubicBezTo>
                  <a:cubicBezTo>
                    <a:pt x="108" y="9"/>
                    <a:pt x="118" y="7"/>
                    <a:pt x="128" y="4"/>
                  </a:cubicBezTo>
                  <a:cubicBezTo>
                    <a:pt x="113" y="3"/>
                    <a:pt x="99" y="1"/>
                    <a:pt x="84" y="1"/>
                  </a:cubicBezTo>
                  <a:cubicBezTo>
                    <a:pt x="71" y="0"/>
                    <a:pt x="57" y="0"/>
                    <a:pt x="44"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5" name="Freeform 384">
              <a:extLst>
                <a:ext uri="{FF2B5EF4-FFF2-40B4-BE49-F238E27FC236}">
                  <a16:creationId xmlns="" xmlns:a16="http://schemas.microsoft.com/office/drawing/2014/main" id="{7699479A-8B87-4B4B-B6EF-D3609CE1D6E2}"/>
                </a:ext>
              </a:extLst>
            </p:cNvPr>
            <p:cNvSpPr>
              <a:spLocks/>
            </p:cNvSpPr>
            <p:nvPr/>
          </p:nvSpPr>
          <p:spPr bwMode="auto">
            <a:xfrm>
              <a:off x="9492" y="416"/>
              <a:ext cx="120" cy="13"/>
            </a:xfrm>
            <a:custGeom>
              <a:avLst/>
              <a:gdLst>
                <a:gd name="T0" fmla="*/ 0 w 92"/>
                <a:gd name="T1" fmla="*/ 0 h 10"/>
                <a:gd name="T2" fmla="*/ 46 w 92"/>
                <a:gd name="T3" fmla="*/ 9 h 10"/>
                <a:gd name="T4" fmla="*/ 52 w 92"/>
                <a:gd name="T5" fmla="*/ 10 h 10"/>
                <a:gd name="T6" fmla="*/ 69 w 92"/>
                <a:gd name="T7" fmla="*/ 9 h 10"/>
                <a:gd name="T8" fmla="*/ 91 w 92"/>
                <a:gd name="T9" fmla="*/ 4 h 10"/>
                <a:gd name="T10" fmla="*/ 92 w 92"/>
                <a:gd name="T11" fmla="*/ 4 h 10"/>
                <a:gd name="T12" fmla="*/ 0 w 9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2" h="10">
                  <a:moveTo>
                    <a:pt x="0" y="0"/>
                  </a:moveTo>
                  <a:cubicBezTo>
                    <a:pt x="15" y="6"/>
                    <a:pt x="30" y="9"/>
                    <a:pt x="46" y="9"/>
                  </a:cubicBezTo>
                  <a:cubicBezTo>
                    <a:pt x="48" y="10"/>
                    <a:pt x="50" y="10"/>
                    <a:pt x="52" y="10"/>
                  </a:cubicBezTo>
                  <a:cubicBezTo>
                    <a:pt x="58" y="10"/>
                    <a:pt x="63" y="9"/>
                    <a:pt x="69" y="9"/>
                  </a:cubicBezTo>
                  <a:cubicBezTo>
                    <a:pt x="76" y="8"/>
                    <a:pt x="85" y="4"/>
                    <a:pt x="91" y="4"/>
                  </a:cubicBezTo>
                  <a:cubicBezTo>
                    <a:pt x="91" y="4"/>
                    <a:pt x="92" y="4"/>
                    <a:pt x="92" y="4"/>
                  </a:cubicBezTo>
                  <a:cubicBezTo>
                    <a:pt x="61" y="3"/>
                    <a:pt x="31" y="2"/>
                    <a:pt x="0"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6" name="Freeform 385">
              <a:extLst>
                <a:ext uri="{FF2B5EF4-FFF2-40B4-BE49-F238E27FC236}">
                  <a16:creationId xmlns="" xmlns:a16="http://schemas.microsoft.com/office/drawing/2014/main" id="{97E6F436-6CB4-42F3-82FC-CBB10C2FE9CC}"/>
                </a:ext>
              </a:extLst>
            </p:cNvPr>
            <p:cNvSpPr>
              <a:spLocks/>
            </p:cNvSpPr>
            <p:nvPr/>
          </p:nvSpPr>
          <p:spPr bwMode="auto">
            <a:xfrm>
              <a:off x="9480" y="447"/>
              <a:ext cx="99" cy="17"/>
            </a:xfrm>
            <a:custGeom>
              <a:avLst/>
              <a:gdLst>
                <a:gd name="T0" fmla="*/ 76 w 76"/>
                <a:gd name="T1" fmla="*/ 0 h 13"/>
                <a:gd name="T2" fmla="*/ 40 w 76"/>
                <a:gd name="T3" fmla="*/ 5 h 13"/>
                <a:gd name="T4" fmla="*/ 24 w 76"/>
                <a:gd name="T5" fmla="*/ 3 h 13"/>
                <a:gd name="T6" fmla="*/ 15 w 76"/>
                <a:gd name="T7" fmla="*/ 1 h 13"/>
                <a:gd name="T8" fmla="*/ 10 w 76"/>
                <a:gd name="T9" fmla="*/ 0 h 13"/>
                <a:gd name="T10" fmla="*/ 2 w 76"/>
                <a:gd name="T11" fmla="*/ 6 h 13"/>
                <a:gd name="T12" fmla="*/ 18 w 76"/>
                <a:gd name="T13" fmla="*/ 12 h 13"/>
                <a:gd name="T14" fmla="*/ 34 w 76"/>
                <a:gd name="T15" fmla="*/ 13 h 13"/>
                <a:gd name="T16" fmla="*/ 56 w 76"/>
                <a:gd name="T17" fmla="*/ 11 h 13"/>
                <a:gd name="T18" fmla="*/ 76 w 76"/>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3">
                  <a:moveTo>
                    <a:pt x="76" y="0"/>
                  </a:moveTo>
                  <a:cubicBezTo>
                    <a:pt x="64" y="3"/>
                    <a:pt x="52" y="5"/>
                    <a:pt x="40" y="5"/>
                  </a:cubicBezTo>
                  <a:cubicBezTo>
                    <a:pt x="35" y="5"/>
                    <a:pt x="29" y="5"/>
                    <a:pt x="24" y="3"/>
                  </a:cubicBezTo>
                  <a:cubicBezTo>
                    <a:pt x="21" y="2"/>
                    <a:pt x="18" y="1"/>
                    <a:pt x="15" y="1"/>
                  </a:cubicBezTo>
                  <a:cubicBezTo>
                    <a:pt x="14" y="1"/>
                    <a:pt x="12" y="0"/>
                    <a:pt x="10" y="0"/>
                  </a:cubicBezTo>
                  <a:cubicBezTo>
                    <a:pt x="5" y="0"/>
                    <a:pt x="0" y="1"/>
                    <a:pt x="2" y="6"/>
                  </a:cubicBezTo>
                  <a:cubicBezTo>
                    <a:pt x="4" y="10"/>
                    <a:pt x="14" y="11"/>
                    <a:pt x="18" y="12"/>
                  </a:cubicBezTo>
                  <a:cubicBezTo>
                    <a:pt x="23" y="13"/>
                    <a:pt x="28" y="13"/>
                    <a:pt x="34" y="13"/>
                  </a:cubicBezTo>
                  <a:cubicBezTo>
                    <a:pt x="41" y="13"/>
                    <a:pt x="49" y="12"/>
                    <a:pt x="56" y="11"/>
                  </a:cubicBezTo>
                  <a:cubicBezTo>
                    <a:pt x="64" y="9"/>
                    <a:pt x="72" y="6"/>
                    <a:pt x="76"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7" name="Freeform 386">
              <a:extLst>
                <a:ext uri="{FF2B5EF4-FFF2-40B4-BE49-F238E27FC236}">
                  <a16:creationId xmlns="" xmlns:a16="http://schemas.microsoft.com/office/drawing/2014/main" id="{C50EED96-F6C7-4AA2-BD77-AEAA82F877BC}"/>
                </a:ext>
              </a:extLst>
            </p:cNvPr>
            <p:cNvSpPr>
              <a:spLocks/>
            </p:cNvSpPr>
            <p:nvPr/>
          </p:nvSpPr>
          <p:spPr bwMode="auto">
            <a:xfrm>
              <a:off x="9591" y="478"/>
              <a:ext cx="218" cy="25"/>
            </a:xfrm>
            <a:custGeom>
              <a:avLst/>
              <a:gdLst>
                <a:gd name="T0" fmla="*/ 157 w 168"/>
                <a:gd name="T1" fmla="*/ 0 h 19"/>
                <a:gd name="T2" fmla="*/ 98 w 168"/>
                <a:gd name="T3" fmla="*/ 6 h 19"/>
                <a:gd name="T4" fmla="*/ 54 w 168"/>
                <a:gd name="T5" fmla="*/ 14 h 19"/>
                <a:gd name="T6" fmla="*/ 40 w 168"/>
                <a:gd name="T7" fmla="*/ 12 h 19"/>
                <a:gd name="T8" fmla="*/ 25 w 168"/>
                <a:gd name="T9" fmla="*/ 8 h 19"/>
                <a:gd name="T10" fmla="*/ 20 w 168"/>
                <a:gd name="T11" fmla="*/ 8 h 19"/>
                <a:gd name="T12" fmla="*/ 0 w 168"/>
                <a:gd name="T13" fmla="*/ 14 h 19"/>
                <a:gd name="T14" fmla="*/ 36 w 168"/>
                <a:gd name="T15" fmla="*/ 19 h 19"/>
                <a:gd name="T16" fmla="*/ 55 w 168"/>
                <a:gd name="T17" fmla="*/ 19 h 19"/>
                <a:gd name="T18" fmla="*/ 104 w 168"/>
                <a:gd name="T19" fmla="*/ 16 h 19"/>
                <a:gd name="T20" fmla="*/ 136 w 168"/>
                <a:gd name="T21" fmla="*/ 9 h 19"/>
                <a:gd name="T22" fmla="*/ 153 w 168"/>
                <a:gd name="T23" fmla="*/ 5 h 19"/>
                <a:gd name="T24" fmla="*/ 168 w 168"/>
                <a:gd name="T25" fmla="*/ 0 h 19"/>
                <a:gd name="T26" fmla="*/ 157 w 168"/>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19">
                  <a:moveTo>
                    <a:pt x="157" y="0"/>
                  </a:moveTo>
                  <a:cubicBezTo>
                    <a:pt x="137" y="0"/>
                    <a:pt x="117" y="2"/>
                    <a:pt x="98" y="6"/>
                  </a:cubicBezTo>
                  <a:cubicBezTo>
                    <a:pt x="83" y="10"/>
                    <a:pt x="69" y="14"/>
                    <a:pt x="54" y="14"/>
                  </a:cubicBezTo>
                  <a:cubicBezTo>
                    <a:pt x="49" y="14"/>
                    <a:pt x="44" y="14"/>
                    <a:pt x="40" y="12"/>
                  </a:cubicBezTo>
                  <a:cubicBezTo>
                    <a:pt x="35" y="11"/>
                    <a:pt x="30" y="9"/>
                    <a:pt x="25" y="8"/>
                  </a:cubicBezTo>
                  <a:cubicBezTo>
                    <a:pt x="23" y="8"/>
                    <a:pt x="22" y="8"/>
                    <a:pt x="20" y="8"/>
                  </a:cubicBezTo>
                  <a:cubicBezTo>
                    <a:pt x="13" y="8"/>
                    <a:pt x="6" y="10"/>
                    <a:pt x="0" y="14"/>
                  </a:cubicBezTo>
                  <a:cubicBezTo>
                    <a:pt x="8" y="19"/>
                    <a:pt x="26" y="18"/>
                    <a:pt x="36" y="19"/>
                  </a:cubicBezTo>
                  <a:cubicBezTo>
                    <a:pt x="43" y="19"/>
                    <a:pt x="49" y="19"/>
                    <a:pt x="55" y="19"/>
                  </a:cubicBezTo>
                  <a:cubicBezTo>
                    <a:pt x="72" y="19"/>
                    <a:pt x="88" y="18"/>
                    <a:pt x="104" y="16"/>
                  </a:cubicBezTo>
                  <a:cubicBezTo>
                    <a:pt x="115" y="14"/>
                    <a:pt x="125" y="12"/>
                    <a:pt x="136" y="9"/>
                  </a:cubicBezTo>
                  <a:cubicBezTo>
                    <a:pt x="142" y="8"/>
                    <a:pt x="147" y="6"/>
                    <a:pt x="153" y="5"/>
                  </a:cubicBezTo>
                  <a:cubicBezTo>
                    <a:pt x="157" y="4"/>
                    <a:pt x="163" y="0"/>
                    <a:pt x="168" y="0"/>
                  </a:cubicBezTo>
                  <a:cubicBezTo>
                    <a:pt x="164" y="0"/>
                    <a:pt x="161" y="0"/>
                    <a:pt x="157"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8" name="Freeform 387">
              <a:extLst>
                <a:ext uri="{FF2B5EF4-FFF2-40B4-BE49-F238E27FC236}">
                  <a16:creationId xmlns="" xmlns:a16="http://schemas.microsoft.com/office/drawing/2014/main" id="{88103A4F-13F3-466F-8EC5-48A2DF64E96C}"/>
                </a:ext>
              </a:extLst>
            </p:cNvPr>
            <p:cNvSpPr>
              <a:spLocks/>
            </p:cNvSpPr>
            <p:nvPr/>
          </p:nvSpPr>
          <p:spPr bwMode="auto">
            <a:xfrm>
              <a:off x="9635" y="-324"/>
              <a:ext cx="6" cy="13"/>
            </a:xfrm>
            <a:custGeom>
              <a:avLst/>
              <a:gdLst>
                <a:gd name="T0" fmla="*/ 2 w 5"/>
                <a:gd name="T1" fmla="*/ 0 h 10"/>
                <a:gd name="T2" fmla="*/ 0 w 5"/>
                <a:gd name="T3" fmla="*/ 10 h 10"/>
                <a:gd name="T4" fmla="*/ 4 w 5"/>
                <a:gd name="T5" fmla="*/ 3 h 10"/>
                <a:gd name="T6" fmla="*/ 5 w 5"/>
                <a:gd name="T7" fmla="*/ 2 h 10"/>
                <a:gd name="T8" fmla="*/ 2 w 5"/>
                <a:gd name="T9" fmla="*/ 0 h 10"/>
              </a:gdLst>
              <a:ahLst/>
              <a:cxnLst>
                <a:cxn ang="0">
                  <a:pos x="T0" y="T1"/>
                </a:cxn>
                <a:cxn ang="0">
                  <a:pos x="T2" y="T3"/>
                </a:cxn>
                <a:cxn ang="0">
                  <a:pos x="T4" y="T5"/>
                </a:cxn>
                <a:cxn ang="0">
                  <a:pos x="T6" y="T7"/>
                </a:cxn>
                <a:cxn ang="0">
                  <a:pos x="T8" y="T9"/>
                </a:cxn>
              </a:cxnLst>
              <a:rect l="0" t="0" r="r" b="b"/>
              <a:pathLst>
                <a:path w="5" h="10">
                  <a:moveTo>
                    <a:pt x="2" y="0"/>
                  </a:moveTo>
                  <a:cubicBezTo>
                    <a:pt x="0" y="10"/>
                    <a:pt x="0" y="10"/>
                    <a:pt x="0" y="10"/>
                  </a:cubicBezTo>
                  <a:cubicBezTo>
                    <a:pt x="2" y="8"/>
                    <a:pt x="3" y="5"/>
                    <a:pt x="4" y="3"/>
                  </a:cubicBezTo>
                  <a:cubicBezTo>
                    <a:pt x="4" y="2"/>
                    <a:pt x="5" y="2"/>
                    <a:pt x="5" y="2"/>
                  </a:cubicBezTo>
                  <a:cubicBezTo>
                    <a:pt x="4" y="1"/>
                    <a:pt x="2" y="0"/>
                    <a:pt x="2"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9" name="Freeform 388">
              <a:extLst>
                <a:ext uri="{FF2B5EF4-FFF2-40B4-BE49-F238E27FC236}">
                  <a16:creationId xmlns="" xmlns:a16="http://schemas.microsoft.com/office/drawing/2014/main" id="{FE6E17E1-B66B-4EDB-BE79-BF1D330F1F57}"/>
                </a:ext>
              </a:extLst>
            </p:cNvPr>
            <p:cNvSpPr>
              <a:spLocks noEditPoints="1"/>
            </p:cNvSpPr>
            <p:nvPr/>
          </p:nvSpPr>
          <p:spPr bwMode="auto">
            <a:xfrm>
              <a:off x="9584" y="-321"/>
              <a:ext cx="59" cy="148"/>
            </a:xfrm>
            <a:custGeom>
              <a:avLst/>
              <a:gdLst>
                <a:gd name="T0" fmla="*/ 39 w 45"/>
                <a:gd name="T1" fmla="*/ 9 h 114"/>
                <a:gd name="T2" fmla="*/ 25 w 45"/>
                <a:gd name="T3" fmla="*/ 24 h 114"/>
                <a:gd name="T4" fmla="*/ 0 w 45"/>
                <a:gd name="T5" fmla="*/ 104 h 114"/>
                <a:gd name="T6" fmla="*/ 10 w 45"/>
                <a:gd name="T7" fmla="*/ 97 h 114"/>
                <a:gd name="T8" fmla="*/ 22 w 45"/>
                <a:gd name="T9" fmla="*/ 114 h 114"/>
                <a:gd name="T10" fmla="*/ 31 w 45"/>
                <a:gd name="T11" fmla="*/ 87 h 114"/>
                <a:gd name="T12" fmla="*/ 37 w 45"/>
                <a:gd name="T13" fmla="*/ 21 h 114"/>
                <a:gd name="T14" fmla="*/ 39 w 45"/>
                <a:gd name="T15" fmla="*/ 9 h 114"/>
                <a:gd name="T16" fmla="*/ 44 w 45"/>
                <a:gd name="T17" fmla="*/ 0 h 114"/>
                <a:gd name="T18" fmla="*/ 43 w 45"/>
                <a:gd name="T19" fmla="*/ 1 h 114"/>
                <a:gd name="T20" fmla="*/ 39 w 45"/>
                <a:gd name="T21" fmla="*/ 8 h 114"/>
                <a:gd name="T22" fmla="*/ 39 w 45"/>
                <a:gd name="T23" fmla="*/ 9 h 114"/>
                <a:gd name="T24" fmla="*/ 43 w 45"/>
                <a:gd name="T25" fmla="*/ 1 h 114"/>
                <a:gd name="T26" fmla="*/ 44 w 45"/>
                <a:gd name="T27" fmla="*/ 1 h 114"/>
                <a:gd name="T28" fmla="*/ 44 w 45"/>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14">
                  <a:moveTo>
                    <a:pt x="39" y="9"/>
                  </a:moveTo>
                  <a:cubicBezTo>
                    <a:pt x="35" y="15"/>
                    <a:pt x="30" y="20"/>
                    <a:pt x="25" y="24"/>
                  </a:cubicBezTo>
                  <a:cubicBezTo>
                    <a:pt x="10" y="35"/>
                    <a:pt x="3" y="72"/>
                    <a:pt x="0" y="104"/>
                  </a:cubicBezTo>
                  <a:cubicBezTo>
                    <a:pt x="10" y="97"/>
                    <a:pt x="10" y="97"/>
                    <a:pt x="10" y="97"/>
                  </a:cubicBezTo>
                  <a:cubicBezTo>
                    <a:pt x="10" y="97"/>
                    <a:pt x="16" y="107"/>
                    <a:pt x="22" y="114"/>
                  </a:cubicBezTo>
                  <a:cubicBezTo>
                    <a:pt x="26" y="102"/>
                    <a:pt x="29" y="92"/>
                    <a:pt x="31" y="87"/>
                  </a:cubicBezTo>
                  <a:cubicBezTo>
                    <a:pt x="38" y="66"/>
                    <a:pt x="37" y="21"/>
                    <a:pt x="37" y="21"/>
                  </a:cubicBezTo>
                  <a:cubicBezTo>
                    <a:pt x="39" y="9"/>
                    <a:pt x="39" y="9"/>
                    <a:pt x="39" y="9"/>
                  </a:cubicBezTo>
                  <a:moveTo>
                    <a:pt x="44" y="0"/>
                  </a:moveTo>
                  <a:cubicBezTo>
                    <a:pt x="44" y="0"/>
                    <a:pt x="43" y="0"/>
                    <a:pt x="43" y="1"/>
                  </a:cubicBezTo>
                  <a:cubicBezTo>
                    <a:pt x="42" y="3"/>
                    <a:pt x="41" y="6"/>
                    <a:pt x="39" y="8"/>
                  </a:cubicBezTo>
                  <a:cubicBezTo>
                    <a:pt x="39" y="9"/>
                    <a:pt x="39" y="9"/>
                    <a:pt x="39" y="9"/>
                  </a:cubicBezTo>
                  <a:cubicBezTo>
                    <a:pt x="41" y="6"/>
                    <a:pt x="42" y="3"/>
                    <a:pt x="43" y="1"/>
                  </a:cubicBezTo>
                  <a:cubicBezTo>
                    <a:pt x="44" y="1"/>
                    <a:pt x="44" y="1"/>
                    <a:pt x="44" y="1"/>
                  </a:cubicBezTo>
                  <a:cubicBezTo>
                    <a:pt x="45" y="1"/>
                    <a:pt x="44" y="0"/>
                    <a:pt x="44"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50" name="Picture 389">
              <a:extLst>
                <a:ext uri="{FF2B5EF4-FFF2-40B4-BE49-F238E27FC236}">
                  <a16:creationId xmlns="" xmlns:a16="http://schemas.microsoft.com/office/drawing/2014/main" id="{A832D13D-AF46-4FF3-8F67-27E5691416B2}"/>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519" y="-105"/>
              <a:ext cx="30"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 name="Freeform 390">
              <a:extLst>
                <a:ext uri="{FF2B5EF4-FFF2-40B4-BE49-F238E27FC236}">
                  <a16:creationId xmlns="" xmlns:a16="http://schemas.microsoft.com/office/drawing/2014/main" id="{9B8C3BBC-CF39-430E-91F2-5323C8CB93DA}"/>
                </a:ext>
              </a:extLst>
            </p:cNvPr>
            <p:cNvSpPr>
              <a:spLocks/>
            </p:cNvSpPr>
            <p:nvPr/>
          </p:nvSpPr>
          <p:spPr bwMode="auto">
            <a:xfrm>
              <a:off x="9431" y="4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52" name="Picture 391">
              <a:extLst>
                <a:ext uri="{FF2B5EF4-FFF2-40B4-BE49-F238E27FC236}">
                  <a16:creationId xmlns="" xmlns:a16="http://schemas.microsoft.com/office/drawing/2014/main" id="{8CBB9BBE-7F87-4B39-8C6B-2980C4E4C94E}"/>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9535" y="-180"/>
              <a:ext cx="52"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Freeform 392">
              <a:extLst>
                <a:ext uri="{FF2B5EF4-FFF2-40B4-BE49-F238E27FC236}">
                  <a16:creationId xmlns="" xmlns:a16="http://schemas.microsoft.com/office/drawing/2014/main" id="{19266C7B-4A57-443A-ABCB-6E9259E45BCB}"/>
                </a:ext>
              </a:extLst>
            </p:cNvPr>
            <p:cNvSpPr>
              <a:spLocks/>
            </p:cNvSpPr>
            <p:nvPr/>
          </p:nvSpPr>
          <p:spPr bwMode="auto">
            <a:xfrm>
              <a:off x="9583" y="-195"/>
              <a:ext cx="30" cy="27"/>
            </a:xfrm>
            <a:custGeom>
              <a:avLst/>
              <a:gdLst>
                <a:gd name="T0" fmla="*/ 11 w 23"/>
                <a:gd name="T1" fmla="*/ 0 h 21"/>
                <a:gd name="T2" fmla="*/ 1 w 23"/>
                <a:gd name="T3" fmla="*/ 7 h 21"/>
                <a:gd name="T4" fmla="*/ 0 w 23"/>
                <a:gd name="T5" fmla="*/ 14 h 21"/>
                <a:gd name="T6" fmla="*/ 0 w 23"/>
                <a:gd name="T7" fmla="*/ 14 h 21"/>
                <a:gd name="T8" fmla="*/ 0 w 23"/>
                <a:gd name="T9" fmla="*/ 14 h 21"/>
                <a:gd name="T10" fmla="*/ 0 w 23"/>
                <a:gd name="T11" fmla="*/ 14 h 21"/>
                <a:gd name="T12" fmla="*/ 11 w 23"/>
                <a:gd name="T13" fmla="*/ 7 h 21"/>
                <a:gd name="T14" fmla="*/ 22 w 23"/>
                <a:gd name="T15" fmla="*/ 21 h 21"/>
                <a:gd name="T16" fmla="*/ 23 w 23"/>
                <a:gd name="T17" fmla="*/ 17 h 21"/>
                <a:gd name="T18" fmla="*/ 11 w 23"/>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1">
                  <a:moveTo>
                    <a:pt x="11" y="0"/>
                  </a:moveTo>
                  <a:cubicBezTo>
                    <a:pt x="1" y="7"/>
                    <a:pt x="1" y="7"/>
                    <a:pt x="1" y="7"/>
                  </a:cubicBezTo>
                  <a:cubicBezTo>
                    <a:pt x="1" y="9"/>
                    <a:pt x="0" y="12"/>
                    <a:pt x="0" y="14"/>
                  </a:cubicBezTo>
                  <a:cubicBezTo>
                    <a:pt x="0" y="14"/>
                    <a:pt x="0" y="14"/>
                    <a:pt x="0" y="14"/>
                  </a:cubicBezTo>
                  <a:cubicBezTo>
                    <a:pt x="0" y="14"/>
                    <a:pt x="0" y="14"/>
                    <a:pt x="0" y="14"/>
                  </a:cubicBezTo>
                  <a:cubicBezTo>
                    <a:pt x="0" y="14"/>
                    <a:pt x="0" y="14"/>
                    <a:pt x="0" y="14"/>
                  </a:cubicBezTo>
                  <a:cubicBezTo>
                    <a:pt x="11" y="7"/>
                    <a:pt x="11" y="7"/>
                    <a:pt x="11" y="7"/>
                  </a:cubicBezTo>
                  <a:cubicBezTo>
                    <a:pt x="14" y="12"/>
                    <a:pt x="18" y="17"/>
                    <a:pt x="22" y="21"/>
                  </a:cubicBezTo>
                  <a:cubicBezTo>
                    <a:pt x="22" y="20"/>
                    <a:pt x="23" y="18"/>
                    <a:pt x="23" y="17"/>
                  </a:cubicBezTo>
                  <a:cubicBezTo>
                    <a:pt x="17" y="10"/>
                    <a:pt x="11" y="0"/>
                    <a:pt x="11"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54" name="Picture 393">
              <a:extLst>
                <a:ext uri="{FF2B5EF4-FFF2-40B4-BE49-F238E27FC236}">
                  <a16:creationId xmlns="" xmlns:a16="http://schemas.microsoft.com/office/drawing/2014/main" id="{F9E2C97D-0F22-4C23-B95E-F9CCF900F89F}"/>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9519" y="-31"/>
              <a:ext cx="30"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 name="Freeform 394">
              <a:extLst>
                <a:ext uri="{FF2B5EF4-FFF2-40B4-BE49-F238E27FC236}">
                  <a16:creationId xmlns="" xmlns:a16="http://schemas.microsoft.com/office/drawing/2014/main" id="{9DB86DBA-6B0E-471F-9E08-4B68FD9DC588}"/>
                </a:ext>
              </a:extLst>
            </p:cNvPr>
            <p:cNvSpPr>
              <a:spLocks/>
            </p:cNvSpPr>
            <p:nvPr/>
          </p:nvSpPr>
          <p:spPr bwMode="auto">
            <a:xfrm>
              <a:off x="9523" y="-186"/>
              <a:ext cx="89" cy="352"/>
            </a:xfrm>
            <a:custGeom>
              <a:avLst/>
              <a:gdLst>
                <a:gd name="T0" fmla="*/ 57 w 68"/>
                <a:gd name="T1" fmla="*/ 0 h 272"/>
                <a:gd name="T2" fmla="*/ 46 w 68"/>
                <a:gd name="T3" fmla="*/ 7 h 272"/>
                <a:gd name="T4" fmla="*/ 46 w 68"/>
                <a:gd name="T5" fmla="*/ 7 h 272"/>
                <a:gd name="T6" fmla="*/ 24 w 68"/>
                <a:gd name="T7" fmla="*/ 22 h 272"/>
                <a:gd name="T8" fmla="*/ 13 w 68"/>
                <a:gd name="T9" fmla="*/ 65 h 272"/>
                <a:gd name="T10" fmla="*/ 12 w 68"/>
                <a:gd name="T11" fmla="*/ 66 h 272"/>
                <a:gd name="T12" fmla="*/ 18 w 68"/>
                <a:gd name="T13" fmla="*/ 121 h 272"/>
                <a:gd name="T14" fmla="*/ 18 w 68"/>
                <a:gd name="T15" fmla="*/ 125 h 272"/>
                <a:gd name="T16" fmla="*/ 11 w 68"/>
                <a:gd name="T17" fmla="*/ 206 h 272"/>
                <a:gd name="T18" fmla="*/ 0 w 68"/>
                <a:gd name="T19" fmla="*/ 267 h 272"/>
                <a:gd name="T20" fmla="*/ 0 w 68"/>
                <a:gd name="T21" fmla="*/ 271 h 272"/>
                <a:gd name="T22" fmla="*/ 29 w 68"/>
                <a:gd name="T23" fmla="*/ 272 h 272"/>
                <a:gd name="T24" fmla="*/ 49 w 68"/>
                <a:gd name="T25" fmla="*/ 80 h 272"/>
                <a:gd name="T26" fmla="*/ 55 w 68"/>
                <a:gd name="T27" fmla="*/ 58 h 272"/>
                <a:gd name="T28" fmla="*/ 68 w 68"/>
                <a:gd name="T29" fmla="*/ 14 h 272"/>
                <a:gd name="T30" fmla="*/ 68 w 68"/>
                <a:gd name="T31" fmla="*/ 14 h 272"/>
                <a:gd name="T32" fmla="*/ 57 w 68"/>
                <a:gd name="T3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272">
                  <a:moveTo>
                    <a:pt x="57" y="0"/>
                  </a:moveTo>
                  <a:cubicBezTo>
                    <a:pt x="46" y="7"/>
                    <a:pt x="46" y="7"/>
                    <a:pt x="46" y="7"/>
                  </a:cubicBezTo>
                  <a:cubicBezTo>
                    <a:pt x="46" y="7"/>
                    <a:pt x="46" y="7"/>
                    <a:pt x="46" y="7"/>
                  </a:cubicBezTo>
                  <a:cubicBezTo>
                    <a:pt x="24" y="22"/>
                    <a:pt x="24" y="22"/>
                    <a:pt x="24" y="22"/>
                  </a:cubicBezTo>
                  <a:cubicBezTo>
                    <a:pt x="13" y="65"/>
                    <a:pt x="13" y="65"/>
                    <a:pt x="13" y="65"/>
                  </a:cubicBezTo>
                  <a:cubicBezTo>
                    <a:pt x="12" y="66"/>
                    <a:pt x="12" y="66"/>
                    <a:pt x="12" y="66"/>
                  </a:cubicBezTo>
                  <a:cubicBezTo>
                    <a:pt x="12" y="66"/>
                    <a:pt x="17" y="108"/>
                    <a:pt x="18" y="121"/>
                  </a:cubicBezTo>
                  <a:cubicBezTo>
                    <a:pt x="18" y="123"/>
                    <a:pt x="18" y="124"/>
                    <a:pt x="18" y="125"/>
                  </a:cubicBezTo>
                  <a:cubicBezTo>
                    <a:pt x="18" y="128"/>
                    <a:pt x="11" y="206"/>
                    <a:pt x="11" y="206"/>
                  </a:cubicBezTo>
                  <a:cubicBezTo>
                    <a:pt x="11" y="206"/>
                    <a:pt x="0" y="242"/>
                    <a:pt x="0" y="267"/>
                  </a:cubicBezTo>
                  <a:cubicBezTo>
                    <a:pt x="0" y="268"/>
                    <a:pt x="0" y="270"/>
                    <a:pt x="0" y="271"/>
                  </a:cubicBezTo>
                  <a:cubicBezTo>
                    <a:pt x="29" y="272"/>
                    <a:pt x="29" y="272"/>
                    <a:pt x="29" y="272"/>
                  </a:cubicBezTo>
                  <a:cubicBezTo>
                    <a:pt x="34" y="206"/>
                    <a:pt x="49" y="80"/>
                    <a:pt x="49" y="80"/>
                  </a:cubicBezTo>
                  <a:cubicBezTo>
                    <a:pt x="49" y="80"/>
                    <a:pt x="52" y="71"/>
                    <a:pt x="55" y="58"/>
                  </a:cubicBezTo>
                  <a:cubicBezTo>
                    <a:pt x="59" y="45"/>
                    <a:pt x="64" y="29"/>
                    <a:pt x="68" y="14"/>
                  </a:cubicBezTo>
                  <a:cubicBezTo>
                    <a:pt x="68" y="14"/>
                    <a:pt x="68" y="14"/>
                    <a:pt x="68" y="14"/>
                  </a:cubicBezTo>
                  <a:cubicBezTo>
                    <a:pt x="64" y="10"/>
                    <a:pt x="60" y="5"/>
                    <a:pt x="5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56" name="Picture 395">
              <a:extLst>
                <a:ext uri="{FF2B5EF4-FFF2-40B4-BE49-F238E27FC236}">
                  <a16:creationId xmlns="" xmlns:a16="http://schemas.microsoft.com/office/drawing/2014/main" id="{83642BC2-61A5-47EF-9775-909E77D96C09}"/>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519" y="164"/>
              <a:ext cx="7"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Freeform 396">
              <a:extLst>
                <a:ext uri="{FF2B5EF4-FFF2-40B4-BE49-F238E27FC236}">
                  <a16:creationId xmlns="" xmlns:a16="http://schemas.microsoft.com/office/drawing/2014/main" id="{2BF7182C-42A5-463D-9A87-9CE8B7AC4E81}"/>
                </a:ext>
              </a:extLst>
            </p:cNvPr>
            <p:cNvSpPr>
              <a:spLocks/>
            </p:cNvSpPr>
            <p:nvPr/>
          </p:nvSpPr>
          <p:spPr bwMode="auto">
            <a:xfrm>
              <a:off x="9523" y="165"/>
              <a:ext cx="38" cy="9"/>
            </a:xfrm>
            <a:custGeom>
              <a:avLst/>
              <a:gdLst>
                <a:gd name="T0" fmla="*/ 0 w 29"/>
                <a:gd name="T1" fmla="*/ 0 h 7"/>
                <a:gd name="T2" fmla="*/ 0 w 29"/>
                <a:gd name="T3" fmla="*/ 0 h 7"/>
                <a:gd name="T4" fmla="*/ 1 w 29"/>
                <a:gd name="T5" fmla="*/ 6 h 7"/>
                <a:gd name="T6" fmla="*/ 28 w 29"/>
                <a:gd name="T7" fmla="*/ 7 h 7"/>
                <a:gd name="T8" fmla="*/ 29 w 29"/>
                <a:gd name="T9" fmla="*/ 1 h 7"/>
                <a:gd name="T10" fmla="*/ 0 w 29"/>
                <a:gd name="T11" fmla="*/ 0 h 7"/>
              </a:gdLst>
              <a:ahLst/>
              <a:cxnLst>
                <a:cxn ang="0">
                  <a:pos x="T0" y="T1"/>
                </a:cxn>
                <a:cxn ang="0">
                  <a:pos x="T2" y="T3"/>
                </a:cxn>
                <a:cxn ang="0">
                  <a:pos x="T4" y="T5"/>
                </a:cxn>
                <a:cxn ang="0">
                  <a:pos x="T6" y="T7"/>
                </a:cxn>
                <a:cxn ang="0">
                  <a:pos x="T8" y="T9"/>
                </a:cxn>
                <a:cxn ang="0">
                  <a:pos x="T10" y="T11"/>
                </a:cxn>
              </a:cxnLst>
              <a:rect l="0" t="0" r="r" b="b"/>
              <a:pathLst>
                <a:path w="29" h="7">
                  <a:moveTo>
                    <a:pt x="0" y="0"/>
                  </a:moveTo>
                  <a:cubicBezTo>
                    <a:pt x="0" y="0"/>
                    <a:pt x="0" y="0"/>
                    <a:pt x="0" y="0"/>
                  </a:cubicBezTo>
                  <a:cubicBezTo>
                    <a:pt x="0" y="2"/>
                    <a:pt x="0" y="4"/>
                    <a:pt x="1" y="6"/>
                  </a:cubicBezTo>
                  <a:cubicBezTo>
                    <a:pt x="28" y="7"/>
                    <a:pt x="28" y="7"/>
                    <a:pt x="28" y="7"/>
                  </a:cubicBezTo>
                  <a:cubicBezTo>
                    <a:pt x="29" y="5"/>
                    <a:pt x="29" y="3"/>
                    <a:pt x="29" y="1"/>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8" name="Freeform 397">
              <a:extLst>
                <a:ext uri="{FF2B5EF4-FFF2-40B4-BE49-F238E27FC236}">
                  <a16:creationId xmlns="" xmlns:a16="http://schemas.microsoft.com/office/drawing/2014/main" id="{665C2740-A099-4AAD-A3F8-CBBE03232F0C}"/>
                </a:ext>
              </a:extLst>
            </p:cNvPr>
            <p:cNvSpPr>
              <a:spLocks/>
            </p:cNvSpPr>
            <p:nvPr/>
          </p:nvSpPr>
          <p:spPr bwMode="auto">
            <a:xfrm>
              <a:off x="9431" y="172"/>
              <a:ext cx="129" cy="255"/>
            </a:xfrm>
            <a:custGeom>
              <a:avLst/>
              <a:gdLst>
                <a:gd name="T0" fmla="*/ 61 w 99"/>
                <a:gd name="T1" fmla="*/ 0 h 197"/>
                <a:gd name="T2" fmla="*/ 4 w 99"/>
                <a:gd name="T3" fmla="*/ 146 h 197"/>
                <a:gd name="T4" fmla="*/ 0 w 99"/>
                <a:gd name="T5" fmla="*/ 197 h 197"/>
                <a:gd name="T6" fmla="*/ 0 w 99"/>
                <a:gd name="T7" fmla="*/ 197 h 197"/>
                <a:gd name="T8" fmla="*/ 15 w 99"/>
                <a:gd name="T9" fmla="*/ 187 h 197"/>
                <a:gd name="T10" fmla="*/ 98 w 99"/>
                <a:gd name="T11" fmla="*/ 17 h 197"/>
                <a:gd name="T12" fmla="*/ 99 w 99"/>
                <a:gd name="T13" fmla="*/ 6 h 197"/>
                <a:gd name="T14" fmla="*/ 99 w 99"/>
                <a:gd name="T15" fmla="*/ 2 h 197"/>
                <a:gd name="T16" fmla="*/ 99 w 99"/>
                <a:gd name="T17" fmla="*/ 2 h 197"/>
                <a:gd name="T18" fmla="*/ 72 w 99"/>
                <a:gd name="T19" fmla="*/ 1 h 197"/>
                <a:gd name="T20" fmla="*/ 72 w 99"/>
                <a:gd name="T21" fmla="*/ 1 h 197"/>
                <a:gd name="T22" fmla="*/ 72 w 99"/>
                <a:gd name="T23" fmla="*/ 1 h 197"/>
                <a:gd name="T24" fmla="*/ 71 w 99"/>
                <a:gd name="T25" fmla="*/ 1 h 197"/>
                <a:gd name="T26" fmla="*/ 72 w 99"/>
                <a:gd name="T27" fmla="*/ 1 h 197"/>
                <a:gd name="T28" fmla="*/ 61 w 99"/>
                <a:gd name="T2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 h="197">
                  <a:moveTo>
                    <a:pt x="61" y="0"/>
                  </a:moveTo>
                  <a:cubicBezTo>
                    <a:pt x="61" y="0"/>
                    <a:pt x="15" y="132"/>
                    <a:pt x="4" y="146"/>
                  </a:cubicBezTo>
                  <a:cubicBezTo>
                    <a:pt x="1" y="150"/>
                    <a:pt x="0" y="170"/>
                    <a:pt x="0" y="197"/>
                  </a:cubicBezTo>
                  <a:cubicBezTo>
                    <a:pt x="0" y="197"/>
                    <a:pt x="0" y="197"/>
                    <a:pt x="0" y="197"/>
                  </a:cubicBezTo>
                  <a:cubicBezTo>
                    <a:pt x="4" y="193"/>
                    <a:pt x="9" y="189"/>
                    <a:pt x="15" y="187"/>
                  </a:cubicBezTo>
                  <a:cubicBezTo>
                    <a:pt x="34" y="179"/>
                    <a:pt x="88" y="81"/>
                    <a:pt x="98" y="17"/>
                  </a:cubicBezTo>
                  <a:cubicBezTo>
                    <a:pt x="99" y="13"/>
                    <a:pt x="99" y="9"/>
                    <a:pt x="99" y="6"/>
                  </a:cubicBezTo>
                  <a:cubicBezTo>
                    <a:pt x="99" y="5"/>
                    <a:pt x="99" y="4"/>
                    <a:pt x="99" y="2"/>
                  </a:cubicBezTo>
                  <a:cubicBezTo>
                    <a:pt x="99" y="2"/>
                    <a:pt x="99" y="2"/>
                    <a:pt x="99" y="2"/>
                  </a:cubicBezTo>
                  <a:cubicBezTo>
                    <a:pt x="72" y="1"/>
                    <a:pt x="72" y="1"/>
                    <a:pt x="72" y="1"/>
                  </a:cubicBezTo>
                  <a:cubicBezTo>
                    <a:pt x="72" y="1"/>
                    <a:pt x="72" y="1"/>
                    <a:pt x="72" y="1"/>
                  </a:cubicBezTo>
                  <a:cubicBezTo>
                    <a:pt x="72" y="1"/>
                    <a:pt x="72" y="1"/>
                    <a:pt x="72" y="1"/>
                  </a:cubicBezTo>
                  <a:cubicBezTo>
                    <a:pt x="71" y="1"/>
                    <a:pt x="71" y="1"/>
                    <a:pt x="71" y="1"/>
                  </a:cubicBezTo>
                  <a:cubicBezTo>
                    <a:pt x="72" y="1"/>
                    <a:pt x="72" y="1"/>
                    <a:pt x="72" y="1"/>
                  </a:cubicBezTo>
                  <a:cubicBezTo>
                    <a:pt x="61" y="0"/>
                    <a:pt x="61" y="0"/>
                    <a:pt x="61"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9" name="Freeform 398">
              <a:extLst>
                <a:ext uri="{FF2B5EF4-FFF2-40B4-BE49-F238E27FC236}">
                  <a16:creationId xmlns="" xmlns:a16="http://schemas.microsoft.com/office/drawing/2014/main" id="{F9A251B8-508F-4492-8246-64B8B6261174}"/>
                </a:ext>
              </a:extLst>
            </p:cNvPr>
            <p:cNvSpPr>
              <a:spLocks/>
            </p:cNvSpPr>
            <p:nvPr/>
          </p:nvSpPr>
          <p:spPr bwMode="auto">
            <a:xfrm>
              <a:off x="9234" y="-334"/>
              <a:ext cx="410" cy="785"/>
            </a:xfrm>
            <a:custGeom>
              <a:avLst/>
              <a:gdLst>
                <a:gd name="T0" fmla="*/ 315 w 315"/>
                <a:gd name="T1" fmla="*/ 6 h 605"/>
                <a:gd name="T2" fmla="*/ 290 w 315"/>
                <a:gd name="T3" fmla="*/ 9 h 605"/>
                <a:gd name="T4" fmla="*/ 251 w 315"/>
                <a:gd name="T5" fmla="*/ 15 h 605"/>
                <a:gd name="T6" fmla="*/ 179 w 315"/>
                <a:gd name="T7" fmla="*/ 7 h 605"/>
                <a:gd name="T8" fmla="*/ 158 w 315"/>
                <a:gd name="T9" fmla="*/ 12 h 605"/>
                <a:gd name="T10" fmla="*/ 142 w 315"/>
                <a:gd name="T11" fmla="*/ 33 h 605"/>
                <a:gd name="T12" fmla="*/ 126 w 315"/>
                <a:gd name="T13" fmla="*/ 47 h 605"/>
                <a:gd name="T14" fmla="*/ 110 w 315"/>
                <a:gd name="T15" fmla="*/ 61 h 605"/>
                <a:gd name="T16" fmla="*/ 146 w 315"/>
                <a:gd name="T17" fmla="*/ 177 h 605"/>
                <a:gd name="T18" fmla="*/ 111 w 315"/>
                <a:gd name="T19" fmla="*/ 336 h 605"/>
                <a:gd name="T20" fmla="*/ 36 w 315"/>
                <a:gd name="T21" fmla="*/ 543 h 605"/>
                <a:gd name="T22" fmla="*/ 126 w 315"/>
                <a:gd name="T23" fmla="*/ 603 h 605"/>
                <a:gd name="T24" fmla="*/ 163 w 315"/>
                <a:gd name="T25" fmla="*/ 571 h 605"/>
                <a:gd name="T26" fmla="*/ 247 w 315"/>
                <a:gd name="T27" fmla="*/ 390 h 605"/>
                <a:gd name="T28" fmla="*/ 268 w 315"/>
                <a:gd name="T29" fmla="*/ 188 h 605"/>
                <a:gd name="T30" fmla="*/ 297 w 315"/>
                <a:gd name="T31" fmla="*/ 91 h 605"/>
                <a:gd name="T32" fmla="*/ 303 w 315"/>
                <a:gd name="T33" fmla="*/ 25 h 605"/>
                <a:gd name="T34" fmla="*/ 315 w 315"/>
                <a:gd name="T35" fmla="*/ 6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5" h="605">
                  <a:moveTo>
                    <a:pt x="315" y="6"/>
                  </a:moveTo>
                  <a:cubicBezTo>
                    <a:pt x="306" y="3"/>
                    <a:pt x="297" y="4"/>
                    <a:pt x="290" y="9"/>
                  </a:cubicBezTo>
                  <a:cubicBezTo>
                    <a:pt x="279" y="17"/>
                    <a:pt x="257" y="16"/>
                    <a:pt x="251" y="15"/>
                  </a:cubicBezTo>
                  <a:cubicBezTo>
                    <a:pt x="245" y="13"/>
                    <a:pt x="184" y="5"/>
                    <a:pt x="179" y="7"/>
                  </a:cubicBezTo>
                  <a:cubicBezTo>
                    <a:pt x="174" y="9"/>
                    <a:pt x="164" y="0"/>
                    <a:pt x="158" y="12"/>
                  </a:cubicBezTo>
                  <a:cubicBezTo>
                    <a:pt x="151" y="24"/>
                    <a:pt x="148" y="30"/>
                    <a:pt x="142" y="33"/>
                  </a:cubicBezTo>
                  <a:cubicBezTo>
                    <a:pt x="136" y="36"/>
                    <a:pt x="124" y="45"/>
                    <a:pt x="126" y="47"/>
                  </a:cubicBezTo>
                  <a:cubicBezTo>
                    <a:pt x="128" y="49"/>
                    <a:pt x="110" y="61"/>
                    <a:pt x="110" y="61"/>
                  </a:cubicBezTo>
                  <a:cubicBezTo>
                    <a:pt x="146" y="177"/>
                    <a:pt x="146" y="177"/>
                    <a:pt x="146" y="177"/>
                  </a:cubicBezTo>
                  <a:cubicBezTo>
                    <a:pt x="146" y="177"/>
                    <a:pt x="123" y="324"/>
                    <a:pt x="111" y="336"/>
                  </a:cubicBezTo>
                  <a:cubicBezTo>
                    <a:pt x="100" y="349"/>
                    <a:pt x="0" y="514"/>
                    <a:pt x="36" y="543"/>
                  </a:cubicBezTo>
                  <a:cubicBezTo>
                    <a:pt x="64" y="566"/>
                    <a:pt x="94" y="586"/>
                    <a:pt x="126" y="603"/>
                  </a:cubicBezTo>
                  <a:cubicBezTo>
                    <a:pt x="130" y="605"/>
                    <a:pt x="144" y="579"/>
                    <a:pt x="163" y="571"/>
                  </a:cubicBezTo>
                  <a:cubicBezTo>
                    <a:pt x="183" y="562"/>
                    <a:pt x="244" y="452"/>
                    <a:pt x="247" y="390"/>
                  </a:cubicBezTo>
                  <a:cubicBezTo>
                    <a:pt x="251" y="327"/>
                    <a:pt x="268" y="188"/>
                    <a:pt x="268" y="188"/>
                  </a:cubicBezTo>
                  <a:cubicBezTo>
                    <a:pt x="268" y="188"/>
                    <a:pt x="289" y="111"/>
                    <a:pt x="297" y="91"/>
                  </a:cubicBezTo>
                  <a:cubicBezTo>
                    <a:pt x="304" y="70"/>
                    <a:pt x="303" y="25"/>
                    <a:pt x="303" y="25"/>
                  </a:cubicBezTo>
                  <a:lnTo>
                    <a:pt x="315" y="6"/>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0" name="Freeform 399">
              <a:extLst>
                <a:ext uri="{FF2B5EF4-FFF2-40B4-BE49-F238E27FC236}">
                  <a16:creationId xmlns="" xmlns:a16="http://schemas.microsoft.com/office/drawing/2014/main" id="{E04D5D01-C753-494F-B44E-AF331CEB5B67}"/>
                </a:ext>
              </a:extLst>
            </p:cNvPr>
            <p:cNvSpPr>
              <a:spLocks/>
            </p:cNvSpPr>
            <p:nvPr/>
          </p:nvSpPr>
          <p:spPr bwMode="auto">
            <a:xfrm>
              <a:off x="9796" y="-192"/>
              <a:ext cx="3" cy="3"/>
            </a:xfrm>
            <a:custGeom>
              <a:avLst/>
              <a:gdLst>
                <a:gd name="T0" fmla="*/ 0 w 2"/>
                <a:gd name="T1" fmla="*/ 0 h 2"/>
                <a:gd name="T2" fmla="*/ 0 w 2"/>
                <a:gd name="T3" fmla="*/ 2 h 2"/>
                <a:gd name="T4" fmla="*/ 2 w 2"/>
                <a:gd name="T5" fmla="*/ 1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1"/>
                    <a:pt x="1" y="1"/>
                    <a:pt x="2" y="1"/>
                  </a:cubicBezTo>
                  <a:cubicBezTo>
                    <a:pt x="2" y="1"/>
                    <a:pt x="2" y="1"/>
                    <a:pt x="2" y="1"/>
                  </a:cubicBezTo>
                  <a:cubicBezTo>
                    <a:pt x="1" y="0"/>
                    <a:pt x="1" y="0"/>
                    <a:pt x="0"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1" name="Freeform 400">
              <a:extLst>
                <a:ext uri="{FF2B5EF4-FFF2-40B4-BE49-F238E27FC236}">
                  <a16:creationId xmlns="" xmlns:a16="http://schemas.microsoft.com/office/drawing/2014/main" id="{86E71B7B-5CC5-4840-A835-56C53462ADC8}"/>
                </a:ext>
              </a:extLst>
            </p:cNvPr>
            <p:cNvSpPr>
              <a:spLocks/>
            </p:cNvSpPr>
            <p:nvPr/>
          </p:nvSpPr>
          <p:spPr bwMode="auto">
            <a:xfrm>
              <a:off x="9773" y="-190"/>
              <a:ext cx="73" cy="368"/>
            </a:xfrm>
            <a:custGeom>
              <a:avLst/>
              <a:gdLst>
                <a:gd name="T0" fmla="*/ 20 w 56"/>
                <a:gd name="T1" fmla="*/ 0 h 284"/>
                <a:gd name="T2" fmla="*/ 18 w 56"/>
                <a:gd name="T3" fmla="*/ 1 h 284"/>
                <a:gd name="T4" fmla="*/ 18 w 56"/>
                <a:gd name="T5" fmla="*/ 1 h 284"/>
                <a:gd name="T6" fmla="*/ 22 w 56"/>
                <a:gd name="T7" fmla="*/ 29 h 284"/>
                <a:gd name="T8" fmla="*/ 24 w 56"/>
                <a:gd name="T9" fmla="*/ 46 h 284"/>
                <a:gd name="T10" fmla="*/ 45 w 56"/>
                <a:gd name="T11" fmla="*/ 198 h 284"/>
                <a:gd name="T12" fmla="*/ 45 w 56"/>
                <a:gd name="T13" fmla="*/ 199 h 284"/>
                <a:gd name="T14" fmla="*/ 48 w 56"/>
                <a:gd name="T15" fmla="*/ 199 h 284"/>
                <a:gd name="T16" fmla="*/ 46 w 56"/>
                <a:gd name="T17" fmla="*/ 201 h 284"/>
                <a:gd name="T18" fmla="*/ 0 w 56"/>
                <a:gd name="T19" fmla="*/ 284 h 284"/>
                <a:gd name="T20" fmla="*/ 3 w 56"/>
                <a:gd name="T21" fmla="*/ 284 h 284"/>
                <a:gd name="T22" fmla="*/ 51 w 56"/>
                <a:gd name="T23" fmla="*/ 195 h 284"/>
                <a:gd name="T24" fmla="*/ 30 w 56"/>
                <a:gd name="T25" fmla="*/ 43 h 284"/>
                <a:gd name="T26" fmla="*/ 27 w 56"/>
                <a:gd name="T27" fmla="*/ 23 h 284"/>
                <a:gd name="T28" fmla="*/ 24 w 56"/>
                <a:gd name="T29" fmla="*/ 2 h 284"/>
                <a:gd name="T30" fmla="*/ 24 w 56"/>
                <a:gd name="T31" fmla="*/ 2 h 284"/>
                <a:gd name="T32" fmla="*/ 20 w 56"/>
                <a:gd name="T3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84">
                  <a:moveTo>
                    <a:pt x="20" y="0"/>
                  </a:moveTo>
                  <a:cubicBezTo>
                    <a:pt x="19" y="0"/>
                    <a:pt x="19" y="0"/>
                    <a:pt x="18" y="1"/>
                  </a:cubicBezTo>
                  <a:cubicBezTo>
                    <a:pt x="18" y="1"/>
                    <a:pt x="18" y="1"/>
                    <a:pt x="18" y="1"/>
                  </a:cubicBezTo>
                  <a:cubicBezTo>
                    <a:pt x="22" y="29"/>
                    <a:pt x="22" y="29"/>
                    <a:pt x="22" y="29"/>
                  </a:cubicBezTo>
                  <a:cubicBezTo>
                    <a:pt x="24" y="46"/>
                    <a:pt x="24" y="46"/>
                    <a:pt x="24" y="46"/>
                  </a:cubicBezTo>
                  <a:cubicBezTo>
                    <a:pt x="24" y="46"/>
                    <a:pt x="39" y="174"/>
                    <a:pt x="45" y="198"/>
                  </a:cubicBezTo>
                  <a:cubicBezTo>
                    <a:pt x="45" y="199"/>
                    <a:pt x="45" y="199"/>
                    <a:pt x="45" y="199"/>
                  </a:cubicBezTo>
                  <a:cubicBezTo>
                    <a:pt x="46" y="199"/>
                    <a:pt x="47" y="199"/>
                    <a:pt x="48" y="199"/>
                  </a:cubicBezTo>
                  <a:cubicBezTo>
                    <a:pt x="47" y="200"/>
                    <a:pt x="46" y="200"/>
                    <a:pt x="46" y="201"/>
                  </a:cubicBezTo>
                  <a:cubicBezTo>
                    <a:pt x="48" y="222"/>
                    <a:pt x="13" y="268"/>
                    <a:pt x="0" y="284"/>
                  </a:cubicBezTo>
                  <a:cubicBezTo>
                    <a:pt x="3" y="284"/>
                    <a:pt x="3" y="284"/>
                    <a:pt x="3" y="284"/>
                  </a:cubicBezTo>
                  <a:cubicBezTo>
                    <a:pt x="13" y="272"/>
                    <a:pt x="56" y="216"/>
                    <a:pt x="51" y="195"/>
                  </a:cubicBezTo>
                  <a:cubicBezTo>
                    <a:pt x="44" y="171"/>
                    <a:pt x="30" y="43"/>
                    <a:pt x="30" y="43"/>
                  </a:cubicBezTo>
                  <a:cubicBezTo>
                    <a:pt x="27" y="23"/>
                    <a:pt x="27" y="23"/>
                    <a:pt x="27" y="23"/>
                  </a:cubicBezTo>
                  <a:cubicBezTo>
                    <a:pt x="24" y="2"/>
                    <a:pt x="24" y="2"/>
                    <a:pt x="24" y="2"/>
                  </a:cubicBezTo>
                  <a:cubicBezTo>
                    <a:pt x="24" y="2"/>
                    <a:pt x="24" y="2"/>
                    <a:pt x="24" y="2"/>
                  </a:cubicBezTo>
                  <a:cubicBezTo>
                    <a:pt x="23" y="1"/>
                    <a:pt x="21" y="1"/>
                    <a:pt x="2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2" name="Freeform 401">
              <a:extLst>
                <a:ext uri="{FF2B5EF4-FFF2-40B4-BE49-F238E27FC236}">
                  <a16:creationId xmlns="" xmlns:a16="http://schemas.microsoft.com/office/drawing/2014/main" id="{6FFED3B0-2EF0-4D5E-8F5E-1D649BFF0C3A}"/>
                </a:ext>
              </a:extLst>
            </p:cNvPr>
            <p:cNvSpPr>
              <a:spLocks/>
            </p:cNvSpPr>
            <p:nvPr/>
          </p:nvSpPr>
          <p:spPr bwMode="auto">
            <a:xfrm>
              <a:off x="9768" y="178"/>
              <a:ext cx="9" cy="8"/>
            </a:xfrm>
            <a:custGeom>
              <a:avLst/>
              <a:gdLst>
                <a:gd name="T0" fmla="*/ 4 w 7"/>
                <a:gd name="T1" fmla="*/ 0 h 6"/>
                <a:gd name="T2" fmla="*/ 0 w 7"/>
                <a:gd name="T3" fmla="*/ 6 h 6"/>
                <a:gd name="T4" fmla="*/ 5 w 7"/>
                <a:gd name="T5" fmla="*/ 6 h 6"/>
                <a:gd name="T6" fmla="*/ 5 w 7"/>
                <a:gd name="T7" fmla="*/ 3 h 6"/>
                <a:gd name="T8" fmla="*/ 7 w 7"/>
                <a:gd name="T9" fmla="*/ 0 h 6"/>
                <a:gd name="T10" fmla="*/ 4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4" y="0"/>
                  </a:moveTo>
                  <a:cubicBezTo>
                    <a:pt x="2" y="3"/>
                    <a:pt x="0" y="5"/>
                    <a:pt x="0" y="6"/>
                  </a:cubicBezTo>
                  <a:cubicBezTo>
                    <a:pt x="5" y="6"/>
                    <a:pt x="5" y="6"/>
                    <a:pt x="5" y="6"/>
                  </a:cubicBezTo>
                  <a:cubicBezTo>
                    <a:pt x="5" y="4"/>
                    <a:pt x="5" y="3"/>
                    <a:pt x="5" y="3"/>
                  </a:cubicBezTo>
                  <a:cubicBezTo>
                    <a:pt x="5" y="3"/>
                    <a:pt x="6" y="2"/>
                    <a:pt x="7" y="0"/>
                  </a:cubicBezTo>
                  <a:cubicBezTo>
                    <a:pt x="4" y="0"/>
                    <a:pt x="4" y="0"/>
                    <a:pt x="4"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3" name="Freeform 402">
              <a:extLst>
                <a:ext uri="{FF2B5EF4-FFF2-40B4-BE49-F238E27FC236}">
                  <a16:creationId xmlns="" xmlns:a16="http://schemas.microsoft.com/office/drawing/2014/main" id="{4F840F86-C776-4969-AC8F-CA2741671BAD}"/>
                </a:ext>
              </a:extLst>
            </p:cNvPr>
            <p:cNvSpPr>
              <a:spLocks/>
            </p:cNvSpPr>
            <p:nvPr/>
          </p:nvSpPr>
          <p:spPr bwMode="auto">
            <a:xfrm>
              <a:off x="9764" y="186"/>
              <a:ext cx="123" cy="349"/>
            </a:xfrm>
            <a:custGeom>
              <a:avLst/>
              <a:gdLst>
                <a:gd name="T0" fmla="*/ 3 w 95"/>
                <a:gd name="T1" fmla="*/ 0 h 269"/>
                <a:gd name="T2" fmla="*/ 3 w 95"/>
                <a:gd name="T3" fmla="*/ 0 h 269"/>
                <a:gd name="T4" fmla="*/ 2 w 95"/>
                <a:gd name="T5" fmla="*/ 10 h 269"/>
                <a:gd name="T6" fmla="*/ 3 w 95"/>
                <a:gd name="T7" fmla="*/ 118 h 269"/>
                <a:gd name="T8" fmla="*/ 90 w 95"/>
                <a:gd name="T9" fmla="*/ 268 h 269"/>
                <a:gd name="T10" fmla="*/ 94 w 95"/>
                <a:gd name="T11" fmla="*/ 269 h 269"/>
                <a:gd name="T12" fmla="*/ 95 w 95"/>
                <a:gd name="T13" fmla="*/ 264 h 269"/>
                <a:gd name="T14" fmla="*/ 8 w 95"/>
                <a:gd name="T15" fmla="*/ 115 h 269"/>
                <a:gd name="T16" fmla="*/ 8 w 95"/>
                <a:gd name="T17" fmla="*/ 10 h 269"/>
                <a:gd name="T18" fmla="*/ 8 w 95"/>
                <a:gd name="T19" fmla="*/ 0 h 269"/>
                <a:gd name="T20" fmla="*/ 3 w 95"/>
                <a:gd name="T2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269">
                  <a:moveTo>
                    <a:pt x="3" y="0"/>
                  </a:moveTo>
                  <a:cubicBezTo>
                    <a:pt x="3" y="0"/>
                    <a:pt x="3" y="0"/>
                    <a:pt x="3" y="0"/>
                  </a:cubicBezTo>
                  <a:cubicBezTo>
                    <a:pt x="3" y="0"/>
                    <a:pt x="3" y="4"/>
                    <a:pt x="2" y="10"/>
                  </a:cubicBezTo>
                  <a:cubicBezTo>
                    <a:pt x="2" y="28"/>
                    <a:pt x="0" y="70"/>
                    <a:pt x="3" y="118"/>
                  </a:cubicBezTo>
                  <a:cubicBezTo>
                    <a:pt x="6" y="184"/>
                    <a:pt x="78" y="258"/>
                    <a:pt x="90" y="268"/>
                  </a:cubicBezTo>
                  <a:cubicBezTo>
                    <a:pt x="92" y="269"/>
                    <a:pt x="93" y="269"/>
                    <a:pt x="94" y="269"/>
                  </a:cubicBezTo>
                  <a:cubicBezTo>
                    <a:pt x="95" y="268"/>
                    <a:pt x="95" y="266"/>
                    <a:pt x="95" y="264"/>
                  </a:cubicBezTo>
                  <a:cubicBezTo>
                    <a:pt x="82" y="253"/>
                    <a:pt x="12" y="180"/>
                    <a:pt x="8" y="115"/>
                  </a:cubicBezTo>
                  <a:cubicBezTo>
                    <a:pt x="6" y="69"/>
                    <a:pt x="7" y="29"/>
                    <a:pt x="8" y="10"/>
                  </a:cubicBezTo>
                  <a:cubicBezTo>
                    <a:pt x="8" y="5"/>
                    <a:pt x="8" y="2"/>
                    <a:pt x="8" y="0"/>
                  </a:cubicBezTo>
                  <a:cubicBezTo>
                    <a:pt x="3" y="0"/>
                    <a:pt x="3" y="0"/>
                    <a:pt x="3"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4" name="Freeform 403">
              <a:extLst>
                <a:ext uri="{FF2B5EF4-FFF2-40B4-BE49-F238E27FC236}">
                  <a16:creationId xmlns="" xmlns:a16="http://schemas.microsoft.com/office/drawing/2014/main" id="{F9B2A2E8-6F0E-48CF-9578-CCA7D755B4B4}"/>
                </a:ext>
              </a:extLst>
            </p:cNvPr>
            <p:cNvSpPr>
              <a:spLocks/>
            </p:cNvSpPr>
            <p:nvPr/>
          </p:nvSpPr>
          <p:spPr bwMode="auto">
            <a:xfrm>
              <a:off x="9831" y="68"/>
              <a:ext cx="4" cy="2"/>
            </a:xfrm>
            <a:custGeom>
              <a:avLst/>
              <a:gdLst>
                <a:gd name="T0" fmla="*/ 3 w 3"/>
                <a:gd name="T1" fmla="*/ 0 h 2"/>
                <a:gd name="T2" fmla="*/ 0 w 3"/>
                <a:gd name="T3" fmla="*/ 0 h 2"/>
                <a:gd name="T4" fmla="*/ 1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1" y="1"/>
                    <a:pt x="1" y="1"/>
                    <a:pt x="1" y="2"/>
                  </a:cubicBezTo>
                  <a:cubicBezTo>
                    <a:pt x="1" y="1"/>
                    <a:pt x="2" y="1"/>
                    <a:pt x="3"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5" name="Freeform 404">
              <a:extLst>
                <a:ext uri="{FF2B5EF4-FFF2-40B4-BE49-F238E27FC236}">
                  <a16:creationId xmlns="" xmlns:a16="http://schemas.microsoft.com/office/drawing/2014/main" id="{3AFFD751-725A-450E-9DC6-965799AD3AC1}"/>
                </a:ext>
              </a:extLst>
            </p:cNvPr>
            <p:cNvSpPr>
              <a:spLocks/>
            </p:cNvSpPr>
            <p:nvPr/>
          </p:nvSpPr>
          <p:spPr bwMode="auto">
            <a:xfrm>
              <a:off x="9771" y="-282"/>
              <a:ext cx="224" cy="823"/>
            </a:xfrm>
            <a:custGeom>
              <a:avLst/>
              <a:gdLst>
                <a:gd name="T0" fmla="*/ 130 w 172"/>
                <a:gd name="T1" fmla="*/ 233 h 635"/>
                <a:gd name="T2" fmla="*/ 116 w 172"/>
                <a:gd name="T3" fmla="*/ 233 h 635"/>
                <a:gd name="T4" fmla="*/ 112 w 172"/>
                <a:gd name="T5" fmla="*/ 251 h 635"/>
                <a:gd name="T6" fmla="*/ 104 w 172"/>
                <a:gd name="T7" fmla="*/ 290 h 635"/>
                <a:gd name="T8" fmla="*/ 92 w 172"/>
                <a:gd name="T9" fmla="*/ 349 h 635"/>
                <a:gd name="T10" fmla="*/ 83 w 172"/>
                <a:gd name="T11" fmla="*/ 410 h 635"/>
                <a:gd name="T12" fmla="*/ 95 w 172"/>
                <a:gd name="T13" fmla="*/ 474 h 635"/>
                <a:gd name="T14" fmla="*/ 103 w 172"/>
                <a:gd name="T15" fmla="*/ 537 h 635"/>
                <a:gd name="T16" fmla="*/ 111 w 172"/>
                <a:gd name="T17" fmla="*/ 603 h 635"/>
                <a:gd name="T18" fmla="*/ 90 w 172"/>
                <a:gd name="T19" fmla="*/ 626 h 635"/>
                <a:gd name="T20" fmla="*/ 2 w 172"/>
                <a:gd name="T21" fmla="*/ 476 h 635"/>
                <a:gd name="T22" fmla="*/ 2 w 172"/>
                <a:gd name="T23" fmla="*/ 371 h 635"/>
                <a:gd name="T24" fmla="*/ 2 w 172"/>
                <a:gd name="T25" fmla="*/ 358 h 635"/>
                <a:gd name="T26" fmla="*/ 52 w 172"/>
                <a:gd name="T27" fmla="*/ 266 h 635"/>
                <a:gd name="T28" fmla="*/ 31 w 172"/>
                <a:gd name="T29" fmla="*/ 114 h 635"/>
                <a:gd name="T30" fmla="*/ 28 w 172"/>
                <a:gd name="T31" fmla="*/ 94 h 635"/>
                <a:gd name="T32" fmla="*/ 25 w 172"/>
                <a:gd name="T33" fmla="*/ 73 h 635"/>
                <a:gd name="T34" fmla="*/ 25 w 172"/>
                <a:gd name="T35" fmla="*/ 68 h 635"/>
                <a:gd name="T36" fmla="*/ 16 w 172"/>
                <a:gd name="T37" fmla="*/ 0 h 635"/>
                <a:gd name="T38" fmla="*/ 79 w 172"/>
                <a:gd name="T39" fmla="*/ 20 h 635"/>
                <a:gd name="T40" fmla="*/ 131 w 172"/>
                <a:gd name="T41" fmla="*/ 38 h 635"/>
                <a:gd name="T42" fmla="*/ 159 w 172"/>
                <a:gd name="T43" fmla="*/ 66 h 635"/>
                <a:gd name="T44" fmla="*/ 160 w 172"/>
                <a:gd name="T45" fmla="*/ 71 h 635"/>
                <a:gd name="T46" fmla="*/ 168 w 172"/>
                <a:gd name="T47" fmla="*/ 107 h 635"/>
                <a:gd name="T48" fmla="*/ 130 w 172"/>
                <a:gd name="T49" fmla="*/ 23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 h="635">
                  <a:moveTo>
                    <a:pt x="130" y="233"/>
                  </a:moveTo>
                  <a:cubicBezTo>
                    <a:pt x="130" y="233"/>
                    <a:pt x="117" y="228"/>
                    <a:pt x="116" y="233"/>
                  </a:cubicBezTo>
                  <a:cubicBezTo>
                    <a:pt x="115" y="239"/>
                    <a:pt x="112" y="251"/>
                    <a:pt x="112" y="251"/>
                  </a:cubicBezTo>
                  <a:cubicBezTo>
                    <a:pt x="112" y="251"/>
                    <a:pt x="115" y="279"/>
                    <a:pt x="104" y="290"/>
                  </a:cubicBezTo>
                  <a:cubicBezTo>
                    <a:pt x="94" y="301"/>
                    <a:pt x="92" y="349"/>
                    <a:pt x="92" y="349"/>
                  </a:cubicBezTo>
                  <a:cubicBezTo>
                    <a:pt x="92" y="349"/>
                    <a:pt x="76" y="396"/>
                    <a:pt x="83" y="410"/>
                  </a:cubicBezTo>
                  <a:cubicBezTo>
                    <a:pt x="86" y="416"/>
                    <a:pt x="91" y="442"/>
                    <a:pt x="95" y="474"/>
                  </a:cubicBezTo>
                  <a:cubicBezTo>
                    <a:pt x="98" y="494"/>
                    <a:pt x="101" y="516"/>
                    <a:pt x="103" y="537"/>
                  </a:cubicBezTo>
                  <a:cubicBezTo>
                    <a:pt x="108" y="573"/>
                    <a:pt x="111" y="603"/>
                    <a:pt x="111" y="603"/>
                  </a:cubicBezTo>
                  <a:cubicBezTo>
                    <a:pt x="111" y="603"/>
                    <a:pt x="102" y="635"/>
                    <a:pt x="90" y="626"/>
                  </a:cubicBezTo>
                  <a:cubicBezTo>
                    <a:pt x="78" y="616"/>
                    <a:pt x="6" y="542"/>
                    <a:pt x="2" y="476"/>
                  </a:cubicBezTo>
                  <a:cubicBezTo>
                    <a:pt x="0" y="430"/>
                    <a:pt x="1" y="390"/>
                    <a:pt x="2" y="371"/>
                  </a:cubicBezTo>
                  <a:cubicBezTo>
                    <a:pt x="2" y="362"/>
                    <a:pt x="2" y="358"/>
                    <a:pt x="2" y="358"/>
                  </a:cubicBezTo>
                  <a:cubicBezTo>
                    <a:pt x="2" y="358"/>
                    <a:pt x="58" y="290"/>
                    <a:pt x="52" y="266"/>
                  </a:cubicBezTo>
                  <a:cubicBezTo>
                    <a:pt x="45" y="242"/>
                    <a:pt x="31" y="114"/>
                    <a:pt x="31" y="114"/>
                  </a:cubicBezTo>
                  <a:cubicBezTo>
                    <a:pt x="28" y="94"/>
                    <a:pt x="28" y="94"/>
                    <a:pt x="28" y="94"/>
                  </a:cubicBezTo>
                  <a:cubicBezTo>
                    <a:pt x="25" y="73"/>
                    <a:pt x="25" y="73"/>
                    <a:pt x="25" y="73"/>
                  </a:cubicBezTo>
                  <a:cubicBezTo>
                    <a:pt x="25" y="68"/>
                    <a:pt x="25" y="68"/>
                    <a:pt x="25" y="68"/>
                  </a:cubicBezTo>
                  <a:cubicBezTo>
                    <a:pt x="16" y="0"/>
                    <a:pt x="16" y="0"/>
                    <a:pt x="16" y="0"/>
                  </a:cubicBezTo>
                  <a:cubicBezTo>
                    <a:pt x="17" y="1"/>
                    <a:pt x="72" y="13"/>
                    <a:pt x="79" y="20"/>
                  </a:cubicBezTo>
                  <a:cubicBezTo>
                    <a:pt x="87" y="28"/>
                    <a:pt x="131" y="38"/>
                    <a:pt x="131" y="38"/>
                  </a:cubicBezTo>
                  <a:cubicBezTo>
                    <a:pt x="145" y="42"/>
                    <a:pt x="156" y="53"/>
                    <a:pt x="159" y="66"/>
                  </a:cubicBezTo>
                  <a:cubicBezTo>
                    <a:pt x="160" y="68"/>
                    <a:pt x="160" y="69"/>
                    <a:pt x="160" y="71"/>
                  </a:cubicBezTo>
                  <a:cubicBezTo>
                    <a:pt x="166" y="99"/>
                    <a:pt x="164" y="103"/>
                    <a:pt x="168" y="107"/>
                  </a:cubicBezTo>
                  <a:cubicBezTo>
                    <a:pt x="172" y="112"/>
                    <a:pt x="130" y="233"/>
                    <a:pt x="130" y="233"/>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66" name="Picture 405">
              <a:extLst>
                <a:ext uri="{FF2B5EF4-FFF2-40B4-BE49-F238E27FC236}">
                  <a16:creationId xmlns="" xmlns:a16="http://schemas.microsoft.com/office/drawing/2014/main" id="{3A4AD988-BA0D-41BD-ACDA-A2E4E801066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01" y="405"/>
              <a:ext cx="7"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 name="Freeform 406">
              <a:extLst>
                <a:ext uri="{FF2B5EF4-FFF2-40B4-BE49-F238E27FC236}">
                  <a16:creationId xmlns="" xmlns:a16="http://schemas.microsoft.com/office/drawing/2014/main" id="{0CECA244-0547-4A68-BDB2-5B0BA99F1C9D}"/>
                </a:ext>
              </a:extLst>
            </p:cNvPr>
            <p:cNvSpPr>
              <a:spLocks/>
            </p:cNvSpPr>
            <p:nvPr/>
          </p:nvSpPr>
          <p:spPr bwMode="auto">
            <a:xfrm>
              <a:off x="9842" y="349"/>
              <a:ext cx="63" cy="64"/>
            </a:xfrm>
            <a:custGeom>
              <a:avLst/>
              <a:gdLst>
                <a:gd name="T0" fmla="*/ 8 w 49"/>
                <a:gd name="T1" fmla="*/ 0 h 49"/>
                <a:gd name="T2" fmla="*/ 0 w 49"/>
                <a:gd name="T3" fmla="*/ 16 h 49"/>
                <a:gd name="T4" fmla="*/ 49 w 49"/>
                <a:gd name="T5" fmla="*/ 49 h 49"/>
                <a:gd name="T6" fmla="*/ 49 w 49"/>
                <a:gd name="T7" fmla="*/ 46 h 49"/>
                <a:gd name="T8" fmla="*/ 3 w 49"/>
                <a:gd name="T9" fmla="*/ 13 h 49"/>
                <a:gd name="T10" fmla="*/ 8 w 49"/>
                <a:gd name="T11" fmla="*/ 0 h 49"/>
              </a:gdLst>
              <a:ahLst/>
              <a:cxnLst>
                <a:cxn ang="0">
                  <a:pos x="T0" y="T1"/>
                </a:cxn>
                <a:cxn ang="0">
                  <a:pos x="T2" y="T3"/>
                </a:cxn>
                <a:cxn ang="0">
                  <a:pos x="T4" y="T5"/>
                </a:cxn>
                <a:cxn ang="0">
                  <a:pos x="T6" y="T7"/>
                </a:cxn>
                <a:cxn ang="0">
                  <a:pos x="T8" y="T9"/>
                </a:cxn>
                <a:cxn ang="0">
                  <a:pos x="T10" y="T11"/>
                </a:cxn>
              </a:cxnLst>
              <a:rect l="0" t="0" r="r" b="b"/>
              <a:pathLst>
                <a:path w="49" h="49">
                  <a:moveTo>
                    <a:pt x="8" y="0"/>
                  </a:moveTo>
                  <a:cubicBezTo>
                    <a:pt x="4" y="4"/>
                    <a:pt x="1" y="9"/>
                    <a:pt x="0" y="16"/>
                  </a:cubicBezTo>
                  <a:cubicBezTo>
                    <a:pt x="0" y="36"/>
                    <a:pt x="29" y="45"/>
                    <a:pt x="49" y="49"/>
                  </a:cubicBezTo>
                  <a:cubicBezTo>
                    <a:pt x="49" y="48"/>
                    <a:pt x="49" y="47"/>
                    <a:pt x="49" y="46"/>
                  </a:cubicBezTo>
                  <a:cubicBezTo>
                    <a:pt x="29" y="41"/>
                    <a:pt x="3" y="32"/>
                    <a:pt x="3" y="13"/>
                  </a:cubicBezTo>
                  <a:cubicBezTo>
                    <a:pt x="3" y="8"/>
                    <a:pt x="5" y="3"/>
                    <a:pt x="8"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8" name="Freeform 407">
              <a:extLst>
                <a:ext uri="{FF2B5EF4-FFF2-40B4-BE49-F238E27FC236}">
                  <a16:creationId xmlns="" xmlns:a16="http://schemas.microsoft.com/office/drawing/2014/main" id="{6A75E78E-AC0E-400B-89A0-F65E68716E7F}"/>
                </a:ext>
              </a:extLst>
            </p:cNvPr>
            <p:cNvSpPr>
              <a:spLocks/>
            </p:cNvSpPr>
            <p:nvPr/>
          </p:nvSpPr>
          <p:spPr bwMode="auto">
            <a:xfrm>
              <a:off x="9844" y="327"/>
              <a:ext cx="146" cy="86"/>
            </a:xfrm>
            <a:custGeom>
              <a:avLst/>
              <a:gdLst>
                <a:gd name="T0" fmla="*/ 109 w 112"/>
                <a:gd name="T1" fmla="*/ 56 h 66"/>
                <a:gd name="T2" fmla="*/ 101 w 112"/>
                <a:gd name="T3" fmla="*/ 61 h 66"/>
                <a:gd name="T4" fmla="*/ 68 w 112"/>
                <a:gd name="T5" fmla="*/ 66 h 66"/>
                <a:gd name="T6" fmla="*/ 1 w 112"/>
                <a:gd name="T7" fmla="*/ 30 h 66"/>
                <a:gd name="T8" fmla="*/ 50 w 112"/>
                <a:gd name="T9" fmla="*/ 1 h 66"/>
                <a:gd name="T10" fmla="*/ 61 w 112"/>
                <a:gd name="T11" fmla="*/ 0 h 66"/>
                <a:gd name="T12" fmla="*/ 109 w 112"/>
                <a:gd name="T13" fmla="*/ 56 h 66"/>
              </a:gdLst>
              <a:ahLst/>
              <a:cxnLst>
                <a:cxn ang="0">
                  <a:pos x="T0" y="T1"/>
                </a:cxn>
                <a:cxn ang="0">
                  <a:pos x="T2" y="T3"/>
                </a:cxn>
                <a:cxn ang="0">
                  <a:pos x="T4" y="T5"/>
                </a:cxn>
                <a:cxn ang="0">
                  <a:pos x="T6" y="T7"/>
                </a:cxn>
                <a:cxn ang="0">
                  <a:pos x="T8" y="T9"/>
                </a:cxn>
                <a:cxn ang="0">
                  <a:pos x="T10" y="T11"/>
                </a:cxn>
                <a:cxn ang="0">
                  <a:pos x="T12" y="T13"/>
                </a:cxn>
              </a:cxnLst>
              <a:rect l="0" t="0" r="r" b="b"/>
              <a:pathLst>
                <a:path w="112" h="66">
                  <a:moveTo>
                    <a:pt x="109" y="56"/>
                  </a:moveTo>
                  <a:cubicBezTo>
                    <a:pt x="109" y="58"/>
                    <a:pt x="105" y="60"/>
                    <a:pt x="101" y="61"/>
                  </a:cubicBezTo>
                  <a:cubicBezTo>
                    <a:pt x="90" y="63"/>
                    <a:pt x="79" y="65"/>
                    <a:pt x="68" y="66"/>
                  </a:cubicBezTo>
                  <a:cubicBezTo>
                    <a:pt x="68" y="66"/>
                    <a:pt x="0" y="61"/>
                    <a:pt x="1" y="30"/>
                  </a:cubicBezTo>
                  <a:cubicBezTo>
                    <a:pt x="2" y="8"/>
                    <a:pt x="33" y="2"/>
                    <a:pt x="50" y="1"/>
                  </a:cubicBezTo>
                  <a:cubicBezTo>
                    <a:pt x="54" y="0"/>
                    <a:pt x="58" y="0"/>
                    <a:pt x="61" y="0"/>
                  </a:cubicBezTo>
                  <a:cubicBezTo>
                    <a:pt x="61" y="0"/>
                    <a:pt x="112" y="50"/>
                    <a:pt x="109" y="56"/>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9" name="Freeform 408">
              <a:extLst>
                <a:ext uri="{FF2B5EF4-FFF2-40B4-BE49-F238E27FC236}">
                  <a16:creationId xmlns="" xmlns:a16="http://schemas.microsoft.com/office/drawing/2014/main" id="{6E57DB62-CF5E-41D8-80C0-B2D47CEC884D}"/>
                </a:ext>
              </a:extLst>
            </p:cNvPr>
            <p:cNvSpPr>
              <a:spLocks/>
            </p:cNvSpPr>
            <p:nvPr/>
          </p:nvSpPr>
          <p:spPr bwMode="auto">
            <a:xfrm>
              <a:off x="9904" y="329"/>
              <a:ext cx="77" cy="78"/>
            </a:xfrm>
            <a:custGeom>
              <a:avLst/>
              <a:gdLst>
                <a:gd name="T0" fmla="*/ 3 w 59"/>
                <a:gd name="T1" fmla="*/ 0 h 60"/>
                <a:gd name="T2" fmla="*/ 0 w 59"/>
                <a:gd name="T3" fmla="*/ 3 h 60"/>
                <a:gd name="T4" fmla="*/ 55 w 59"/>
                <a:gd name="T5" fmla="*/ 60 h 60"/>
                <a:gd name="T6" fmla="*/ 59 w 59"/>
                <a:gd name="T7" fmla="*/ 58 h 60"/>
                <a:gd name="T8" fmla="*/ 3 w 59"/>
                <a:gd name="T9" fmla="*/ 0 h 60"/>
              </a:gdLst>
              <a:ahLst/>
              <a:cxnLst>
                <a:cxn ang="0">
                  <a:pos x="T0" y="T1"/>
                </a:cxn>
                <a:cxn ang="0">
                  <a:pos x="T2" y="T3"/>
                </a:cxn>
                <a:cxn ang="0">
                  <a:pos x="T4" y="T5"/>
                </a:cxn>
                <a:cxn ang="0">
                  <a:pos x="T6" y="T7"/>
                </a:cxn>
                <a:cxn ang="0">
                  <a:pos x="T8" y="T9"/>
                </a:cxn>
              </a:cxnLst>
              <a:rect l="0" t="0" r="r" b="b"/>
              <a:pathLst>
                <a:path w="59" h="60">
                  <a:moveTo>
                    <a:pt x="3" y="0"/>
                  </a:moveTo>
                  <a:cubicBezTo>
                    <a:pt x="0" y="3"/>
                    <a:pt x="0" y="3"/>
                    <a:pt x="0" y="3"/>
                  </a:cubicBezTo>
                  <a:cubicBezTo>
                    <a:pt x="12" y="6"/>
                    <a:pt x="37" y="36"/>
                    <a:pt x="55" y="60"/>
                  </a:cubicBezTo>
                  <a:cubicBezTo>
                    <a:pt x="56" y="59"/>
                    <a:pt x="58" y="59"/>
                    <a:pt x="59" y="58"/>
                  </a:cubicBezTo>
                  <a:cubicBezTo>
                    <a:pt x="41" y="35"/>
                    <a:pt x="16" y="3"/>
                    <a:pt x="3"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0" name="Freeform 409">
              <a:extLst>
                <a:ext uri="{FF2B5EF4-FFF2-40B4-BE49-F238E27FC236}">
                  <a16:creationId xmlns="" xmlns:a16="http://schemas.microsoft.com/office/drawing/2014/main" id="{76ECE944-0F4C-4457-A185-3F20E12A6B32}"/>
                </a:ext>
              </a:extLst>
            </p:cNvPr>
            <p:cNvSpPr>
              <a:spLocks/>
            </p:cNvSpPr>
            <p:nvPr/>
          </p:nvSpPr>
          <p:spPr bwMode="auto">
            <a:xfrm>
              <a:off x="9908" y="-147"/>
              <a:ext cx="242" cy="586"/>
            </a:xfrm>
            <a:custGeom>
              <a:avLst/>
              <a:gdLst>
                <a:gd name="T0" fmla="*/ 43 w 186"/>
                <a:gd name="T1" fmla="*/ 0 h 452"/>
                <a:gd name="T2" fmla="*/ 63 w 186"/>
                <a:gd name="T3" fmla="*/ 3 h 452"/>
                <a:gd name="T4" fmla="*/ 87 w 186"/>
                <a:gd name="T5" fmla="*/ 40 h 452"/>
                <a:gd name="T6" fmla="*/ 96 w 186"/>
                <a:gd name="T7" fmla="*/ 63 h 452"/>
                <a:gd name="T8" fmla="*/ 135 w 186"/>
                <a:gd name="T9" fmla="*/ 112 h 452"/>
                <a:gd name="T10" fmla="*/ 158 w 186"/>
                <a:gd name="T11" fmla="*/ 150 h 452"/>
                <a:gd name="T12" fmla="*/ 181 w 186"/>
                <a:gd name="T13" fmla="*/ 182 h 452"/>
                <a:gd name="T14" fmla="*/ 186 w 186"/>
                <a:gd name="T15" fmla="*/ 225 h 452"/>
                <a:gd name="T16" fmla="*/ 172 w 186"/>
                <a:gd name="T17" fmla="*/ 273 h 452"/>
                <a:gd name="T18" fmla="*/ 153 w 186"/>
                <a:gd name="T19" fmla="*/ 327 h 452"/>
                <a:gd name="T20" fmla="*/ 118 w 186"/>
                <a:gd name="T21" fmla="*/ 374 h 452"/>
                <a:gd name="T22" fmla="*/ 101 w 186"/>
                <a:gd name="T23" fmla="*/ 403 h 452"/>
                <a:gd name="T24" fmla="*/ 75 w 186"/>
                <a:gd name="T25" fmla="*/ 452 h 452"/>
                <a:gd name="T26" fmla="*/ 0 w 186"/>
                <a:gd name="T27" fmla="*/ 367 h 452"/>
                <a:gd name="T28" fmla="*/ 34 w 186"/>
                <a:gd name="T29" fmla="*/ 342 h 452"/>
                <a:gd name="T30" fmla="*/ 57 w 186"/>
                <a:gd name="T31" fmla="*/ 298 h 452"/>
                <a:gd name="T32" fmla="*/ 77 w 186"/>
                <a:gd name="T33" fmla="*/ 262 h 452"/>
                <a:gd name="T34" fmla="*/ 88 w 186"/>
                <a:gd name="T35" fmla="*/ 246 h 452"/>
                <a:gd name="T36" fmla="*/ 88 w 186"/>
                <a:gd name="T37" fmla="*/ 226 h 452"/>
                <a:gd name="T38" fmla="*/ 56 w 186"/>
                <a:gd name="T39" fmla="*/ 166 h 452"/>
                <a:gd name="T40" fmla="*/ 25 w 186"/>
                <a:gd name="T41" fmla="*/ 130 h 452"/>
                <a:gd name="T42" fmla="*/ 10 w 186"/>
                <a:gd name="T43" fmla="*/ 93 h 452"/>
                <a:gd name="T44" fmla="*/ 43 w 186"/>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6" h="452">
                  <a:moveTo>
                    <a:pt x="43" y="0"/>
                  </a:moveTo>
                  <a:cubicBezTo>
                    <a:pt x="63" y="3"/>
                    <a:pt x="63" y="3"/>
                    <a:pt x="63" y="3"/>
                  </a:cubicBezTo>
                  <a:cubicBezTo>
                    <a:pt x="71" y="16"/>
                    <a:pt x="79" y="28"/>
                    <a:pt x="87" y="40"/>
                  </a:cubicBezTo>
                  <a:cubicBezTo>
                    <a:pt x="93" y="47"/>
                    <a:pt x="96" y="55"/>
                    <a:pt x="96" y="63"/>
                  </a:cubicBezTo>
                  <a:cubicBezTo>
                    <a:pt x="96" y="63"/>
                    <a:pt x="125" y="107"/>
                    <a:pt x="135" y="112"/>
                  </a:cubicBezTo>
                  <a:cubicBezTo>
                    <a:pt x="144" y="117"/>
                    <a:pt x="158" y="150"/>
                    <a:pt x="158" y="150"/>
                  </a:cubicBezTo>
                  <a:cubicBezTo>
                    <a:pt x="158" y="150"/>
                    <a:pt x="181" y="165"/>
                    <a:pt x="181" y="182"/>
                  </a:cubicBezTo>
                  <a:cubicBezTo>
                    <a:pt x="182" y="196"/>
                    <a:pt x="183" y="211"/>
                    <a:pt x="186" y="225"/>
                  </a:cubicBezTo>
                  <a:cubicBezTo>
                    <a:pt x="186" y="227"/>
                    <a:pt x="182" y="258"/>
                    <a:pt x="172" y="273"/>
                  </a:cubicBezTo>
                  <a:cubicBezTo>
                    <a:pt x="163" y="288"/>
                    <a:pt x="153" y="321"/>
                    <a:pt x="153" y="327"/>
                  </a:cubicBezTo>
                  <a:cubicBezTo>
                    <a:pt x="154" y="333"/>
                    <a:pt x="126" y="365"/>
                    <a:pt x="118" y="374"/>
                  </a:cubicBezTo>
                  <a:cubicBezTo>
                    <a:pt x="112" y="384"/>
                    <a:pt x="106" y="393"/>
                    <a:pt x="101" y="403"/>
                  </a:cubicBezTo>
                  <a:cubicBezTo>
                    <a:pt x="75" y="452"/>
                    <a:pt x="75" y="452"/>
                    <a:pt x="75" y="452"/>
                  </a:cubicBezTo>
                  <a:cubicBezTo>
                    <a:pt x="75" y="452"/>
                    <a:pt x="20" y="371"/>
                    <a:pt x="0" y="367"/>
                  </a:cubicBezTo>
                  <a:cubicBezTo>
                    <a:pt x="0" y="367"/>
                    <a:pt x="23" y="346"/>
                    <a:pt x="34" y="342"/>
                  </a:cubicBezTo>
                  <a:cubicBezTo>
                    <a:pt x="45" y="338"/>
                    <a:pt x="56" y="306"/>
                    <a:pt x="57" y="298"/>
                  </a:cubicBezTo>
                  <a:cubicBezTo>
                    <a:pt x="57" y="291"/>
                    <a:pt x="67" y="266"/>
                    <a:pt x="77" y="262"/>
                  </a:cubicBezTo>
                  <a:cubicBezTo>
                    <a:pt x="87" y="258"/>
                    <a:pt x="93" y="253"/>
                    <a:pt x="88" y="246"/>
                  </a:cubicBezTo>
                  <a:cubicBezTo>
                    <a:pt x="84" y="240"/>
                    <a:pt x="88" y="226"/>
                    <a:pt x="88" y="226"/>
                  </a:cubicBezTo>
                  <a:cubicBezTo>
                    <a:pt x="88" y="226"/>
                    <a:pt x="59" y="188"/>
                    <a:pt x="56" y="166"/>
                  </a:cubicBezTo>
                  <a:cubicBezTo>
                    <a:pt x="52" y="145"/>
                    <a:pt x="25" y="130"/>
                    <a:pt x="25" y="130"/>
                  </a:cubicBezTo>
                  <a:cubicBezTo>
                    <a:pt x="10" y="93"/>
                    <a:pt x="10" y="93"/>
                    <a:pt x="10" y="93"/>
                  </a:cubicBezTo>
                  <a:cubicBezTo>
                    <a:pt x="43" y="0"/>
                    <a:pt x="43" y="0"/>
                    <a:pt x="43"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1" name="Freeform 410">
              <a:extLst>
                <a:ext uri="{FF2B5EF4-FFF2-40B4-BE49-F238E27FC236}">
                  <a16:creationId xmlns="" xmlns:a16="http://schemas.microsoft.com/office/drawing/2014/main" id="{DB18B83F-1986-473C-8226-7710DB85D5EE}"/>
                </a:ext>
              </a:extLst>
            </p:cNvPr>
            <p:cNvSpPr>
              <a:spLocks/>
            </p:cNvSpPr>
            <p:nvPr/>
          </p:nvSpPr>
          <p:spPr bwMode="auto">
            <a:xfrm>
              <a:off x="10030" y="70"/>
              <a:ext cx="81" cy="56"/>
            </a:xfrm>
            <a:custGeom>
              <a:avLst/>
              <a:gdLst>
                <a:gd name="T0" fmla="*/ 62 w 62"/>
                <a:gd name="T1" fmla="*/ 0 h 43"/>
                <a:gd name="T2" fmla="*/ 22 w 62"/>
                <a:gd name="T3" fmla="*/ 15 h 43"/>
                <a:gd name="T4" fmla="*/ 5 w 62"/>
                <a:gd name="T5" fmla="*/ 43 h 43"/>
                <a:gd name="T6" fmla="*/ 5 w 62"/>
                <a:gd name="T7" fmla="*/ 43 h 43"/>
                <a:gd name="T8" fmla="*/ 29 w 62"/>
                <a:gd name="T9" fmla="*/ 19 h 43"/>
                <a:gd name="T10" fmla="*/ 36 w 62"/>
                <a:gd name="T11" fmla="*/ 10 h 43"/>
                <a:gd name="T12" fmla="*/ 62 w 6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62" h="43">
                  <a:moveTo>
                    <a:pt x="62" y="0"/>
                  </a:moveTo>
                  <a:cubicBezTo>
                    <a:pt x="47" y="0"/>
                    <a:pt x="33" y="5"/>
                    <a:pt x="22" y="15"/>
                  </a:cubicBezTo>
                  <a:cubicBezTo>
                    <a:pt x="18" y="18"/>
                    <a:pt x="0" y="37"/>
                    <a:pt x="5" y="43"/>
                  </a:cubicBezTo>
                  <a:cubicBezTo>
                    <a:pt x="5" y="43"/>
                    <a:pt x="5" y="43"/>
                    <a:pt x="5" y="43"/>
                  </a:cubicBezTo>
                  <a:cubicBezTo>
                    <a:pt x="10" y="43"/>
                    <a:pt x="26" y="22"/>
                    <a:pt x="29" y="19"/>
                  </a:cubicBezTo>
                  <a:cubicBezTo>
                    <a:pt x="31" y="16"/>
                    <a:pt x="33" y="13"/>
                    <a:pt x="36" y="10"/>
                  </a:cubicBezTo>
                  <a:cubicBezTo>
                    <a:pt x="43" y="3"/>
                    <a:pt x="52" y="1"/>
                    <a:pt x="62"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2" name="Freeform 411">
              <a:extLst>
                <a:ext uri="{FF2B5EF4-FFF2-40B4-BE49-F238E27FC236}">
                  <a16:creationId xmlns="" xmlns:a16="http://schemas.microsoft.com/office/drawing/2014/main" id="{2D1E9117-54BA-498A-808B-F6D8707093F4}"/>
                </a:ext>
              </a:extLst>
            </p:cNvPr>
            <p:cNvSpPr>
              <a:spLocks/>
            </p:cNvSpPr>
            <p:nvPr/>
          </p:nvSpPr>
          <p:spPr bwMode="auto">
            <a:xfrm>
              <a:off x="10002" y="-41"/>
              <a:ext cx="33" cy="101"/>
            </a:xfrm>
            <a:custGeom>
              <a:avLst/>
              <a:gdLst>
                <a:gd name="T0" fmla="*/ 19 w 26"/>
                <a:gd name="T1" fmla="*/ 0 h 78"/>
                <a:gd name="T2" fmla="*/ 13 w 26"/>
                <a:gd name="T3" fmla="*/ 18 h 78"/>
                <a:gd name="T4" fmla="*/ 8 w 26"/>
                <a:gd name="T5" fmla="*/ 38 h 78"/>
                <a:gd name="T6" fmla="*/ 0 w 26"/>
                <a:gd name="T7" fmla="*/ 78 h 78"/>
                <a:gd name="T8" fmla="*/ 14 w 26"/>
                <a:gd name="T9" fmla="*/ 68 h 78"/>
                <a:gd name="T10" fmla="*/ 18 w 26"/>
                <a:gd name="T11" fmla="*/ 50 h 78"/>
                <a:gd name="T12" fmla="*/ 24 w 26"/>
                <a:gd name="T13" fmla="*/ 21 h 78"/>
                <a:gd name="T14" fmla="*/ 23 w 26"/>
                <a:gd name="T15" fmla="*/ 9 h 78"/>
                <a:gd name="T16" fmla="*/ 19 w 26"/>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78">
                  <a:moveTo>
                    <a:pt x="19" y="0"/>
                  </a:moveTo>
                  <a:cubicBezTo>
                    <a:pt x="15" y="4"/>
                    <a:pt x="14" y="13"/>
                    <a:pt x="13" y="18"/>
                  </a:cubicBezTo>
                  <a:cubicBezTo>
                    <a:pt x="11" y="25"/>
                    <a:pt x="9" y="32"/>
                    <a:pt x="8" y="38"/>
                  </a:cubicBezTo>
                  <a:cubicBezTo>
                    <a:pt x="7" y="42"/>
                    <a:pt x="0" y="78"/>
                    <a:pt x="0" y="78"/>
                  </a:cubicBezTo>
                  <a:cubicBezTo>
                    <a:pt x="6" y="77"/>
                    <a:pt x="11" y="73"/>
                    <a:pt x="14" y="68"/>
                  </a:cubicBezTo>
                  <a:cubicBezTo>
                    <a:pt x="16" y="62"/>
                    <a:pt x="18" y="56"/>
                    <a:pt x="18" y="50"/>
                  </a:cubicBezTo>
                  <a:cubicBezTo>
                    <a:pt x="20" y="40"/>
                    <a:pt x="22" y="30"/>
                    <a:pt x="24" y="21"/>
                  </a:cubicBezTo>
                  <a:cubicBezTo>
                    <a:pt x="26" y="17"/>
                    <a:pt x="25" y="12"/>
                    <a:pt x="23" y="9"/>
                  </a:cubicBezTo>
                  <a:cubicBezTo>
                    <a:pt x="22" y="6"/>
                    <a:pt x="21" y="3"/>
                    <a:pt x="19"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3" name="Freeform 412">
              <a:extLst>
                <a:ext uri="{FF2B5EF4-FFF2-40B4-BE49-F238E27FC236}">
                  <a16:creationId xmlns="" xmlns:a16="http://schemas.microsoft.com/office/drawing/2014/main" id="{44FF7A15-D7B2-423A-B036-1A966113C78F}"/>
                </a:ext>
              </a:extLst>
            </p:cNvPr>
            <p:cNvSpPr>
              <a:spLocks/>
            </p:cNvSpPr>
            <p:nvPr/>
          </p:nvSpPr>
          <p:spPr bwMode="auto">
            <a:xfrm>
              <a:off x="9602" y="-573"/>
              <a:ext cx="7" cy="7"/>
            </a:xfrm>
            <a:custGeom>
              <a:avLst/>
              <a:gdLst>
                <a:gd name="T0" fmla="*/ 5 w 5"/>
                <a:gd name="T1" fmla="*/ 0 h 5"/>
                <a:gd name="T2" fmla="*/ 0 w 5"/>
                <a:gd name="T3" fmla="*/ 5 h 5"/>
                <a:gd name="T4" fmla="*/ 1 w 5"/>
                <a:gd name="T5" fmla="*/ 5 h 5"/>
                <a:gd name="T6" fmla="*/ 5 w 5"/>
                <a:gd name="T7" fmla="*/ 0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cubicBezTo>
                    <a:pt x="3" y="1"/>
                    <a:pt x="2" y="3"/>
                    <a:pt x="0" y="5"/>
                  </a:cubicBezTo>
                  <a:cubicBezTo>
                    <a:pt x="1" y="5"/>
                    <a:pt x="1" y="5"/>
                    <a:pt x="1" y="5"/>
                  </a:cubicBezTo>
                  <a:cubicBezTo>
                    <a:pt x="2" y="3"/>
                    <a:pt x="4" y="2"/>
                    <a:pt x="5" y="0"/>
                  </a:cubicBezTo>
                  <a:cubicBezTo>
                    <a:pt x="5" y="0"/>
                    <a:pt x="5" y="0"/>
                    <a:pt x="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4" name="Freeform 413">
              <a:extLst>
                <a:ext uri="{FF2B5EF4-FFF2-40B4-BE49-F238E27FC236}">
                  <a16:creationId xmlns="" xmlns:a16="http://schemas.microsoft.com/office/drawing/2014/main" id="{0B738A19-95FC-4A97-8F78-568B68EC5CA5}"/>
                </a:ext>
              </a:extLst>
            </p:cNvPr>
            <p:cNvSpPr>
              <a:spLocks/>
            </p:cNvSpPr>
            <p:nvPr/>
          </p:nvSpPr>
          <p:spPr bwMode="auto">
            <a:xfrm>
              <a:off x="9722" y="-339"/>
              <a:ext cx="74" cy="145"/>
            </a:xfrm>
            <a:custGeom>
              <a:avLst/>
              <a:gdLst>
                <a:gd name="T0" fmla="*/ 8 w 57"/>
                <a:gd name="T1" fmla="*/ 0 h 112"/>
                <a:gd name="T2" fmla="*/ 0 w 57"/>
                <a:gd name="T3" fmla="*/ 1 h 112"/>
                <a:gd name="T4" fmla="*/ 0 w 57"/>
                <a:gd name="T5" fmla="*/ 1 h 112"/>
                <a:gd name="T6" fmla="*/ 15 w 57"/>
                <a:gd name="T7" fmla="*/ 15 h 112"/>
                <a:gd name="T8" fmla="*/ 36 w 57"/>
                <a:gd name="T9" fmla="*/ 61 h 112"/>
                <a:gd name="T10" fmla="*/ 32 w 57"/>
                <a:gd name="T11" fmla="*/ 79 h 112"/>
                <a:gd name="T12" fmla="*/ 45 w 57"/>
                <a:gd name="T13" fmla="*/ 105 h 112"/>
                <a:gd name="T14" fmla="*/ 54 w 57"/>
                <a:gd name="T15" fmla="*/ 112 h 112"/>
                <a:gd name="T16" fmla="*/ 57 w 57"/>
                <a:gd name="T17" fmla="*/ 110 h 112"/>
                <a:gd name="T18" fmla="*/ 56 w 57"/>
                <a:gd name="T19" fmla="*/ 106 h 112"/>
                <a:gd name="T20" fmla="*/ 48 w 57"/>
                <a:gd name="T21" fmla="*/ 99 h 112"/>
                <a:gd name="T22" fmla="*/ 35 w 57"/>
                <a:gd name="T23" fmla="*/ 73 h 112"/>
                <a:gd name="T24" fmla="*/ 36 w 57"/>
                <a:gd name="T25" fmla="*/ 66 h 112"/>
                <a:gd name="T26" fmla="*/ 39 w 57"/>
                <a:gd name="T27" fmla="*/ 55 h 112"/>
                <a:gd name="T28" fmla="*/ 39 w 57"/>
                <a:gd name="T29" fmla="*/ 54 h 112"/>
                <a:gd name="T30" fmla="*/ 18 w 57"/>
                <a:gd name="T31" fmla="*/ 9 h 112"/>
                <a:gd name="T32" fmla="*/ 8 w 57"/>
                <a:gd name="T3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112">
                  <a:moveTo>
                    <a:pt x="8" y="0"/>
                  </a:moveTo>
                  <a:cubicBezTo>
                    <a:pt x="5" y="0"/>
                    <a:pt x="3" y="0"/>
                    <a:pt x="0" y="1"/>
                  </a:cubicBezTo>
                  <a:cubicBezTo>
                    <a:pt x="0" y="1"/>
                    <a:pt x="0" y="1"/>
                    <a:pt x="0" y="1"/>
                  </a:cubicBezTo>
                  <a:cubicBezTo>
                    <a:pt x="5" y="6"/>
                    <a:pt x="10" y="10"/>
                    <a:pt x="15" y="15"/>
                  </a:cubicBezTo>
                  <a:cubicBezTo>
                    <a:pt x="28" y="28"/>
                    <a:pt x="39" y="44"/>
                    <a:pt x="36" y="61"/>
                  </a:cubicBezTo>
                  <a:cubicBezTo>
                    <a:pt x="35" y="67"/>
                    <a:pt x="32" y="73"/>
                    <a:pt x="32" y="79"/>
                  </a:cubicBezTo>
                  <a:cubicBezTo>
                    <a:pt x="31" y="89"/>
                    <a:pt x="38" y="98"/>
                    <a:pt x="45" y="105"/>
                  </a:cubicBezTo>
                  <a:cubicBezTo>
                    <a:pt x="48" y="108"/>
                    <a:pt x="51" y="110"/>
                    <a:pt x="54" y="112"/>
                  </a:cubicBezTo>
                  <a:cubicBezTo>
                    <a:pt x="55" y="111"/>
                    <a:pt x="56" y="111"/>
                    <a:pt x="57" y="110"/>
                  </a:cubicBezTo>
                  <a:cubicBezTo>
                    <a:pt x="56" y="106"/>
                    <a:pt x="56" y="106"/>
                    <a:pt x="56" y="106"/>
                  </a:cubicBezTo>
                  <a:cubicBezTo>
                    <a:pt x="53" y="104"/>
                    <a:pt x="50" y="102"/>
                    <a:pt x="48" y="99"/>
                  </a:cubicBezTo>
                  <a:cubicBezTo>
                    <a:pt x="40" y="92"/>
                    <a:pt x="34" y="83"/>
                    <a:pt x="35" y="73"/>
                  </a:cubicBezTo>
                  <a:cubicBezTo>
                    <a:pt x="35" y="71"/>
                    <a:pt x="36" y="68"/>
                    <a:pt x="36" y="66"/>
                  </a:cubicBezTo>
                  <a:cubicBezTo>
                    <a:pt x="37" y="62"/>
                    <a:pt x="38" y="59"/>
                    <a:pt x="39" y="55"/>
                  </a:cubicBezTo>
                  <a:cubicBezTo>
                    <a:pt x="39" y="55"/>
                    <a:pt x="39" y="55"/>
                    <a:pt x="39" y="54"/>
                  </a:cubicBezTo>
                  <a:cubicBezTo>
                    <a:pt x="41" y="37"/>
                    <a:pt x="30" y="22"/>
                    <a:pt x="18" y="9"/>
                  </a:cubicBezTo>
                  <a:cubicBezTo>
                    <a:pt x="15" y="6"/>
                    <a:pt x="11" y="3"/>
                    <a:pt x="8"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5" name="Freeform 414">
              <a:extLst>
                <a:ext uri="{FF2B5EF4-FFF2-40B4-BE49-F238E27FC236}">
                  <a16:creationId xmlns="" xmlns:a16="http://schemas.microsoft.com/office/drawing/2014/main" id="{609E101E-F2FE-430C-B81A-F88C452C0992}"/>
                </a:ext>
              </a:extLst>
            </p:cNvPr>
            <p:cNvSpPr>
              <a:spLocks/>
            </p:cNvSpPr>
            <p:nvPr/>
          </p:nvSpPr>
          <p:spPr bwMode="auto">
            <a:xfrm>
              <a:off x="9604" y="-573"/>
              <a:ext cx="128" cy="235"/>
            </a:xfrm>
            <a:custGeom>
              <a:avLst/>
              <a:gdLst>
                <a:gd name="T0" fmla="*/ 4 w 99"/>
                <a:gd name="T1" fmla="*/ 0 h 181"/>
                <a:gd name="T2" fmla="*/ 0 w 99"/>
                <a:gd name="T3" fmla="*/ 5 h 181"/>
                <a:gd name="T4" fmla="*/ 1 w 99"/>
                <a:gd name="T5" fmla="*/ 5 h 181"/>
                <a:gd name="T6" fmla="*/ 71 w 99"/>
                <a:gd name="T7" fmla="*/ 90 h 181"/>
                <a:gd name="T8" fmla="*/ 70 w 99"/>
                <a:gd name="T9" fmla="*/ 123 h 181"/>
                <a:gd name="T10" fmla="*/ 73 w 99"/>
                <a:gd name="T11" fmla="*/ 155 h 181"/>
                <a:gd name="T12" fmla="*/ 91 w 99"/>
                <a:gd name="T13" fmla="*/ 181 h 181"/>
                <a:gd name="T14" fmla="*/ 91 w 99"/>
                <a:gd name="T15" fmla="*/ 181 h 181"/>
                <a:gd name="T16" fmla="*/ 91 w 99"/>
                <a:gd name="T17" fmla="*/ 181 h 181"/>
                <a:gd name="T18" fmla="*/ 99 w 99"/>
                <a:gd name="T19" fmla="*/ 180 h 181"/>
                <a:gd name="T20" fmla="*/ 76 w 99"/>
                <a:gd name="T21" fmla="*/ 149 h 181"/>
                <a:gd name="T22" fmla="*/ 74 w 99"/>
                <a:gd name="T23" fmla="*/ 85 h 181"/>
                <a:gd name="T24" fmla="*/ 4 w 99"/>
                <a:gd name="T2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1">
                  <a:moveTo>
                    <a:pt x="4" y="0"/>
                  </a:moveTo>
                  <a:cubicBezTo>
                    <a:pt x="3" y="2"/>
                    <a:pt x="1" y="3"/>
                    <a:pt x="0" y="5"/>
                  </a:cubicBezTo>
                  <a:cubicBezTo>
                    <a:pt x="1" y="5"/>
                    <a:pt x="1" y="5"/>
                    <a:pt x="1" y="5"/>
                  </a:cubicBezTo>
                  <a:cubicBezTo>
                    <a:pt x="34" y="22"/>
                    <a:pt x="67" y="51"/>
                    <a:pt x="71" y="90"/>
                  </a:cubicBezTo>
                  <a:cubicBezTo>
                    <a:pt x="71" y="101"/>
                    <a:pt x="71" y="112"/>
                    <a:pt x="70" y="123"/>
                  </a:cubicBezTo>
                  <a:cubicBezTo>
                    <a:pt x="69" y="134"/>
                    <a:pt x="70" y="145"/>
                    <a:pt x="73" y="155"/>
                  </a:cubicBezTo>
                  <a:cubicBezTo>
                    <a:pt x="77" y="165"/>
                    <a:pt x="83" y="174"/>
                    <a:pt x="91" y="181"/>
                  </a:cubicBezTo>
                  <a:cubicBezTo>
                    <a:pt x="91" y="181"/>
                    <a:pt x="91" y="181"/>
                    <a:pt x="91" y="181"/>
                  </a:cubicBezTo>
                  <a:cubicBezTo>
                    <a:pt x="91" y="181"/>
                    <a:pt x="91" y="181"/>
                    <a:pt x="91" y="181"/>
                  </a:cubicBezTo>
                  <a:cubicBezTo>
                    <a:pt x="94" y="180"/>
                    <a:pt x="96" y="180"/>
                    <a:pt x="99" y="180"/>
                  </a:cubicBezTo>
                  <a:cubicBezTo>
                    <a:pt x="89" y="171"/>
                    <a:pt x="80" y="161"/>
                    <a:pt x="76" y="149"/>
                  </a:cubicBezTo>
                  <a:cubicBezTo>
                    <a:pt x="68" y="129"/>
                    <a:pt x="76" y="106"/>
                    <a:pt x="74" y="85"/>
                  </a:cubicBezTo>
                  <a:cubicBezTo>
                    <a:pt x="70" y="46"/>
                    <a:pt x="37" y="16"/>
                    <a:pt x="4"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6" name="Freeform 415">
              <a:extLst>
                <a:ext uri="{FF2B5EF4-FFF2-40B4-BE49-F238E27FC236}">
                  <a16:creationId xmlns="" xmlns:a16="http://schemas.microsoft.com/office/drawing/2014/main" id="{23E46B75-3FDC-4F12-96F5-6308389FB536}"/>
                </a:ext>
              </a:extLst>
            </p:cNvPr>
            <p:cNvSpPr>
              <a:spLocks/>
            </p:cNvSpPr>
            <p:nvPr/>
          </p:nvSpPr>
          <p:spPr bwMode="auto">
            <a:xfrm>
              <a:off x="9792" y="-197"/>
              <a:ext cx="4" cy="5"/>
            </a:xfrm>
            <a:custGeom>
              <a:avLst/>
              <a:gdLst>
                <a:gd name="T0" fmla="*/ 3 w 3"/>
                <a:gd name="T1" fmla="*/ 0 h 4"/>
                <a:gd name="T2" fmla="*/ 0 w 3"/>
                <a:gd name="T3" fmla="*/ 2 h 4"/>
                <a:gd name="T4" fmla="*/ 3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1"/>
                    <a:pt x="0" y="2"/>
                  </a:cubicBezTo>
                  <a:cubicBezTo>
                    <a:pt x="1" y="3"/>
                    <a:pt x="2" y="3"/>
                    <a:pt x="3" y="4"/>
                  </a:cubicBezTo>
                  <a:cubicBezTo>
                    <a:pt x="3" y="0"/>
                    <a:pt x="3" y="0"/>
                    <a:pt x="3"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7" name="Freeform 416">
              <a:extLst>
                <a:ext uri="{FF2B5EF4-FFF2-40B4-BE49-F238E27FC236}">
                  <a16:creationId xmlns="" xmlns:a16="http://schemas.microsoft.com/office/drawing/2014/main" id="{9827DA37-D346-476D-9E91-4E0197931CF8}"/>
                </a:ext>
              </a:extLst>
            </p:cNvPr>
            <p:cNvSpPr>
              <a:spLocks/>
            </p:cNvSpPr>
            <p:nvPr/>
          </p:nvSpPr>
          <p:spPr bwMode="auto">
            <a:xfrm>
              <a:off x="9795" y="-202"/>
              <a:ext cx="5" cy="5"/>
            </a:xfrm>
            <a:custGeom>
              <a:avLst/>
              <a:gdLst>
                <a:gd name="T0" fmla="*/ 0 w 4"/>
                <a:gd name="T1" fmla="*/ 0 h 4"/>
                <a:gd name="T2" fmla="*/ 1 w 4"/>
                <a:gd name="T3" fmla="*/ 4 h 4"/>
                <a:gd name="T4" fmla="*/ 4 w 4"/>
                <a:gd name="T5" fmla="*/ 2 h 4"/>
                <a:gd name="T6" fmla="*/ 0 w 4"/>
                <a:gd name="T7" fmla="*/ 0 h 4"/>
              </a:gdLst>
              <a:ahLst/>
              <a:cxnLst>
                <a:cxn ang="0">
                  <a:pos x="T0" y="T1"/>
                </a:cxn>
                <a:cxn ang="0">
                  <a:pos x="T2" y="T3"/>
                </a:cxn>
                <a:cxn ang="0">
                  <a:pos x="T4" y="T5"/>
                </a:cxn>
                <a:cxn ang="0">
                  <a:pos x="T6" y="T7"/>
                </a:cxn>
              </a:cxnLst>
              <a:rect l="0" t="0" r="r" b="b"/>
              <a:pathLst>
                <a:path w="4" h="4">
                  <a:moveTo>
                    <a:pt x="0" y="0"/>
                  </a:moveTo>
                  <a:cubicBezTo>
                    <a:pt x="1" y="4"/>
                    <a:pt x="1" y="4"/>
                    <a:pt x="1" y="4"/>
                  </a:cubicBezTo>
                  <a:cubicBezTo>
                    <a:pt x="2" y="3"/>
                    <a:pt x="3" y="3"/>
                    <a:pt x="4" y="2"/>
                  </a:cubicBezTo>
                  <a:cubicBezTo>
                    <a:pt x="3" y="1"/>
                    <a:pt x="1" y="0"/>
                    <a:pt x="0"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8" name="Freeform 417">
              <a:extLst>
                <a:ext uri="{FF2B5EF4-FFF2-40B4-BE49-F238E27FC236}">
                  <a16:creationId xmlns="" xmlns:a16="http://schemas.microsoft.com/office/drawing/2014/main" id="{58BA28EC-A18E-4415-9863-DEDC639261BE}"/>
                </a:ext>
              </a:extLst>
            </p:cNvPr>
            <p:cNvSpPr>
              <a:spLocks/>
            </p:cNvSpPr>
            <p:nvPr/>
          </p:nvSpPr>
          <p:spPr bwMode="auto">
            <a:xfrm>
              <a:off x="9796" y="-199"/>
              <a:ext cx="8" cy="9"/>
            </a:xfrm>
            <a:custGeom>
              <a:avLst/>
              <a:gdLst>
                <a:gd name="T0" fmla="*/ 3 w 6"/>
                <a:gd name="T1" fmla="*/ 0 h 7"/>
                <a:gd name="T2" fmla="*/ 0 w 6"/>
                <a:gd name="T3" fmla="*/ 2 h 7"/>
                <a:gd name="T4" fmla="*/ 0 w 6"/>
                <a:gd name="T5" fmla="*/ 6 h 7"/>
                <a:gd name="T6" fmla="*/ 2 w 6"/>
                <a:gd name="T7" fmla="*/ 7 h 7"/>
                <a:gd name="T8" fmla="*/ 2 w 6"/>
                <a:gd name="T9" fmla="*/ 7 h 7"/>
                <a:gd name="T10" fmla="*/ 6 w 6"/>
                <a:gd name="T11" fmla="*/ 5 h 7"/>
                <a:gd name="T12" fmla="*/ 6 w 6"/>
                <a:gd name="T13" fmla="*/ 4 h 7"/>
                <a:gd name="T14" fmla="*/ 5 w 6"/>
                <a:gd name="T15" fmla="*/ 1 h 7"/>
                <a:gd name="T16" fmla="*/ 3 w 6"/>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3" y="0"/>
                  </a:moveTo>
                  <a:cubicBezTo>
                    <a:pt x="2" y="1"/>
                    <a:pt x="1" y="1"/>
                    <a:pt x="0" y="2"/>
                  </a:cubicBezTo>
                  <a:cubicBezTo>
                    <a:pt x="0" y="6"/>
                    <a:pt x="0" y="6"/>
                    <a:pt x="0" y="6"/>
                  </a:cubicBezTo>
                  <a:cubicBezTo>
                    <a:pt x="1" y="6"/>
                    <a:pt x="1" y="6"/>
                    <a:pt x="2" y="7"/>
                  </a:cubicBezTo>
                  <a:cubicBezTo>
                    <a:pt x="2" y="7"/>
                    <a:pt x="2" y="7"/>
                    <a:pt x="2" y="7"/>
                  </a:cubicBezTo>
                  <a:cubicBezTo>
                    <a:pt x="3" y="6"/>
                    <a:pt x="5" y="5"/>
                    <a:pt x="6" y="5"/>
                  </a:cubicBezTo>
                  <a:cubicBezTo>
                    <a:pt x="6" y="4"/>
                    <a:pt x="6" y="4"/>
                    <a:pt x="6" y="4"/>
                  </a:cubicBezTo>
                  <a:cubicBezTo>
                    <a:pt x="5" y="1"/>
                    <a:pt x="5" y="1"/>
                    <a:pt x="5" y="1"/>
                  </a:cubicBezTo>
                  <a:cubicBezTo>
                    <a:pt x="5" y="1"/>
                    <a:pt x="4" y="0"/>
                    <a:pt x="3" y="0"/>
                  </a:cubicBezTo>
                </a:path>
              </a:pathLst>
            </a:custGeom>
            <a:solidFill>
              <a:srgbClr val="7E5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9" name="Freeform 418">
              <a:extLst>
                <a:ext uri="{FF2B5EF4-FFF2-40B4-BE49-F238E27FC236}">
                  <a16:creationId xmlns="" xmlns:a16="http://schemas.microsoft.com/office/drawing/2014/main" id="{23684263-B706-4192-944F-B7A158197BE8}"/>
                </a:ext>
              </a:extLst>
            </p:cNvPr>
            <p:cNvSpPr>
              <a:spLocks/>
            </p:cNvSpPr>
            <p:nvPr/>
          </p:nvSpPr>
          <p:spPr bwMode="auto">
            <a:xfrm>
              <a:off x="9799" y="-193"/>
              <a:ext cx="5" cy="5"/>
            </a:xfrm>
            <a:custGeom>
              <a:avLst/>
              <a:gdLst>
                <a:gd name="T0" fmla="*/ 4 w 4"/>
                <a:gd name="T1" fmla="*/ 0 h 4"/>
                <a:gd name="T2" fmla="*/ 0 w 4"/>
                <a:gd name="T3" fmla="*/ 2 h 4"/>
                <a:gd name="T4" fmla="*/ 4 w 4"/>
                <a:gd name="T5" fmla="*/ 4 h 4"/>
                <a:gd name="T6" fmla="*/ 4 w 4"/>
                <a:gd name="T7" fmla="*/ 0 h 4"/>
              </a:gdLst>
              <a:ahLst/>
              <a:cxnLst>
                <a:cxn ang="0">
                  <a:pos x="T0" y="T1"/>
                </a:cxn>
                <a:cxn ang="0">
                  <a:pos x="T2" y="T3"/>
                </a:cxn>
                <a:cxn ang="0">
                  <a:pos x="T4" y="T5"/>
                </a:cxn>
                <a:cxn ang="0">
                  <a:pos x="T6" y="T7"/>
                </a:cxn>
              </a:cxnLst>
              <a:rect l="0" t="0" r="r" b="b"/>
              <a:pathLst>
                <a:path w="4" h="4">
                  <a:moveTo>
                    <a:pt x="4" y="0"/>
                  </a:moveTo>
                  <a:cubicBezTo>
                    <a:pt x="3" y="0"/>
                    <a:pt x="1" y="1"/>
                    <a:pt x="0" y="2"/>
                  </a:cubicBezTo>
                  <a:cubicBezTo>
                    <a:pt x="1" y="3"/>
                    <a:pt x="3" y="3"/>
                    <a:pt x="4" y="4"/>
                  </a:cubicBezTo>
                  <a:cubicBezTo>
                    <a:pt x="4" y="0"/>
                    <a:pt x="4" y="0"/>
                    <a:pt x="4"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0" name="Freeform 419">
              <a:extLst>
                <a:ext uri="{FF2B5EF4-FFF2-40B4-BE49-F238E27FC236}">
                  <a16:creationId xmlns="" xmlns:a16="http://schemas.microsoft.com/office/drawing/2014/main" id="{A6770432-0D83-4965-8128-FFD70D56DCEF}"/>
                </a:ext>
              </a:extLst>
            </p:cNvPr>
            <p:cNvSpPr>
              <a:spLocks/>
            </p:cNvSpPr>
            <p:nvPr/>
          </p:nvSpPr>
          <p:spPr bwMode="auto">
            <a:xfrm>
              <a:off x="9803" y="-198"/>
              <a:ext cx="141" cy="56"/>
            </a:xfrm>
            <a:custGeom>
              <a:avLst/>
              <a:gdLst>
                <a:gd name="T0" fmla="*/ 0 w 109"/>
                <a:gd name="T1" fmla="*/ 0 h 43"/>
                <a:gd name="T2" fmla="*/ 1 w 109"/>
                <a:gd name="T3" fmla="*/ 3 h 43"/>
                <a:gd name="T4" fmla="*/ 1 w 109"/>
                <a:gd name="T5" fmla="*/ 4 h 43"/>
                <a:gd name="T6" fmla="*/ 1 w 109"/>
                <a:gd name="T7" fmla="*/ 8 h 43"/>
                <a:gd name="T8" fmla="*/ 1 w 109"/>
                <a:gd name="T9" fmla="*/ 8 h 43"/>
                <a:gd name="T10" fmla="*/ 11 w 109"/>
                <a:gd name="T11" fmla="*/ 11 h 43"/>
                <a:gd name="T12" fmla="*/ 16 w 109"/>
                <a:gd name="T13" fmla="*/ 12 h 43"/>
                <a:gd name="T14" fmla="*/ 27 w 109"/>
                <a:gd name="T15" fmla="*/ 13 h 43"/>
                <a:gd name="T16" fmla="*/ 30 w 109"/>
                <a:gd name="T17" fmla="*/ 13 h 43"/>
                <a:gd name="T18" fmla="*/ 51 w 109"/>
                <a:gd name="T19" fmla="*/ 11 h 43"/>
                <a:gd name="T20" fmla="*/ 53 w 109"/>
                <a:gd name="T21" fmla="*/ 11 h 43"/>
                <a:gd name="T22" fmla="*/ 54 w 109"/>
                <a:gd name="T23" fmla="*/ 11 h 43"/>
                <a:gd name="T24" fmla="*/ 73 w 109"/>
                <a:gd name="T25" fmla="*/ 20 h 43"/>
                <a:gd name="T26" fmla="*/ 82 w 109"/>
                <a:gd name="T27" fmla="*/ 38 h 43"/>
                <a:gd name="T28" fmla="*/ 94 w 109"/>
                <a:gd name="T29" fmla="*/ 43 h 43"/>
                <a:gd name="T30" fmla="*/ 100 w 109"/>
                <a:gd name="T31" fmla="*/ 43 h 43"/>
                <a:gd name="T32" fmla="*/ 108 w 109"/>
                <a:gd name="T33" fmla="*/ 40 h 43"/>
                <a:gd name="T34" fmla="*/ 109 w 109"/>
                <a:gd name="T35" fmla="*/ 36 h 43"/>
                <a:gd name="T36" fmla="*/ 102 w 109"/>
                <a:gd name="T37" fmla="*/ 37 h 43"/>
                <a:gd name="T38" fmla="*/ 97 w 109"/>
                <a:gd name="T39" fmla="*/ 37 h 43"/>
                <a:gd name="T40" fmla="*/ 85 w 109"/>
                <a:gd name="T41" fmla="*/ 32 h 43"/>
                <a:gd name="T42" fmla="*/ 75 w 109"/>
                <a:gd name="T43" fmla="*/ 14 h 43"/>
                <a:gd name="T44" fmla="*/ 56 w 109"/>
                <a:gd name="T45" fmla="*/ 5 h 43"/>
                <a:gd name="T46" fmla="*/ 55 w 109"/>
                <a:gd name="T47" fmla="*/ 5 h 43"/>
                <a:gd name="T48" fmla="*/ 54 w 109"/>
                <a:gd name="T49" fmla="*/ 5 h 43"/>
                <a:gd name="T50" fmla="*/ 33 w 109"/>
                <a:gd name="T51" fmla="*/ 7 h 43"/>
                <a:gd name="T52" fmla="*/ 30 w 109"/>
                <a:gd name="T53" fmla="*/ 7 h 43"/>
                <a:gd name="T54" fmla="*/ 0 w 109"/>
                <a:gd name="T5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43">
                  <a:moveTo>
                    <a:pt x="0" y="0"/>
                  </a:moveTo>
                  <a:cubicBezTo>
                    <a:pt x="1" y="3"/>
                    <a:pt x="1" y="3"/>
                    <a:pt x="1" y="3"/>
                  </a:cubicBezTo>
                  <a:cubicBezTo>
                    <a:pt x="1" y="4"/>
                    <a:pt x="1" y="4"/>
                    <a:pt x="1" y="4"/>
                  </a:cubicBezTo>
                  <a:cubicBezTo>
                    <a:pt x="1" y="8"/>
                    <a:pt x="1" y="8"/>
                    <a:pt x="1" y="8"/>
                  </a:cubicBezTo>
                  <a:cubicBezTo>
                    <a:pt x="1" y="8"/>
                    <a:pt x="1" y="8"/>
                    <a:pt x="1" y="8"/>
                  </a:cubicBezTo>
                  <a:cubicBezTo>
                    <a:pt x="5" y="9"/>
                    <a:pt x="8" y="10"/>
                    <a:pt x="11" y="11"/>
                  </a:cubicBezTo>
                  <a:cubicBezTo>
                    <a:pt x="13" y="12"/>
                    <a:pt x="14" y="12"/>
                    <a:pt x="16" y="12"/>
                  </a:cubicBezTo>
                  <a:cubicBezTo>
                    <a:pt x="20" y="13"/>
                    <a:pt x="23" y="13"/>
                    <a:pt x="27" y="13"/>
                  </a:cubicBezTo>
                  <a:cubicBezTo>
                    <a:pt x="28" y="13"/>
                    <a:pt x="29" y="13"/>
                    <a:pt x="30" y="13"/>
                  </a:cubicBezTo>
                  <a:cubicBezTo>
                    <a:pt x="37" y="13"/>
                    <a:pt x="44" y="11"/>
                    <a:pt x="51" y="11"/>
                  </a:cubicBezTo>
                  <a:cubicBezTo>
                    <a:pt x="52" y="11"/>
                    <a:pt x="52" y="11"/>
                    <a:pt x="53" y="11"/>
                  </a:cubicBezTo>
                  <a:cubicBezTo>
                    <a:pt x="53" y="11"/>
                    <a:pt x="53" y="11"/>
                    <a:pt x="54" y="11"/>
                  </a:cubicBezTo>
                  <a:cubicBezTo>
                    <a:pt x="61" y="11"/>
                    <a:pt x="68" y="15"/>
                    <a:pt x="73" y="20"/>
                  </a:cubicBezTo>
                  <a:cubicBezTo>
                    <a:pt x="77" y="26"/>
                    <a:pt x="77" y="34"/>
                    <a:pt x="82" y="38"/>
                  </a:cubicBezTo>
                  <a:cubicBezTo>
                    <a:pt x="86" y="41"/>
                    <a:pt x="90" y="42"/>
                    <a:pt x="94" y="43"/>
                  </a:cubicBezTo>
                  <a:cubicBezTo>
                    <a:pt x="96" y="43"/>
                    <a:pt x="98" y="43"/>
                    <a:pt x="100" y="43"/>
                  </a:cubicBezTo>
                  <a:cubicBezTo>
                    <a:pt x="103" y="43"/>
                    <a:pt x="106" y="42"/>
                    <a:pt x="108" y="40"/>
                  </a:cubicBezTo>
                  <a:cubicBezTo>
                    <a:pt x="108" y="38"/>
                    <a:pt x="109" y="37"/>
                    <a:pt x="109" y="36"/>
                  </a:cubicBezTo>
                  <a:cubicBezTo>
                    <a:pt x="107" y="37"/>
                    <a:pt x="105" y="37"/>
                    <a:pt x="102" y="37"/>
                  </a:cubicBezTo>
                  <a:cubicBezTo>
                    <a:pt x="100" y="37"/>
                    <a:pt x="99" y="37"/>
                    <a:pt x="97" y="37"/>
                  </a:cubicBezTo>
                  <a:cubicBezTo>
                    <a:pt x="93" y="36"/>
                    <a:pt x="89" y="35"/>
                    <a:pt x="85" y="32"/>
                  </a:cubicBezTo>
                  <a:cubicBezTo>
                    <a:pt x="80" y="28"/>
                    <a:pt x="79" y="20"/>
                    <a:pt x="75" y="14"/>
                  </a:cubicBezTo>
                  <a:cubicBezTo>
                    <a:pt x="71" y="9"/>
                    <a:pt x="64" y="5"/>
                    <a:pt x="56" y="5"/>
                  </a:cubicBezTo>
                  <a:cubicBezTo>
                    <a:pt x="56" y="5"/>
                    <a:pt x="56" y="5"/>
                    <a:pt x="55" y="5"/>
                  </a:cubicBezTo>
                  <a:cubicBezTo>
                    <a:pt x="55" y="5"/>
                    <a:pt x="54" y="5"/>
                    <a:pt x="54" y="5"/>
                  </a:cubicBezTo>
                  <a:cubicBezTo>
                    <a:pt x="47" y="5"/>
                    <a:pt x="40" y="7"/>
                    <a:pt x="33" y="7"/>
                  </a:cubicBezTo>
                  <a:cubicBezTo>
                    <a:pt x="32" y="7"/>
                    <a:pt x="31" y="7"/>
                    <a:pt x="30" y="7"/>
                  </a:cubicBezTo>
                  <a:cubicBezTo>
                    <a:pt x="20" y="7"/>
                    <a:pt x="9" y="5"/>
                    <a:pt x="0"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81" name="Picture 420">
              <a:extLst>
                <a:ext uri="{FF2B5EF4-FFF2-40B4-BE49-F238E27FC236}">
                  <a16:creationId xmlns="" xmlns:a16="http://schemas.microsoft.com/office/drawing/2014/main" id="{10648A59-01D8-47EE-AE76-15517B3DCE20}"/>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974" y="-202"/>
              <a:ext cx="7"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 name="Freeform 421">
              <a:extLst>
                <a:ext uri="{FF2B5EF4-FFF2-40B4-BE49-F238E27FC236}">
                  <a16:creationId xmlns="" xmlns:a16="http://schemas.microsoft.com/office/drawing/2014/main" id="{117AEFC8-EDCE-4520-8CC4-F2BD13AC42D8}"/>
                </a:ext>
              </a:extLst>
            </p:cNvPr>
            <p:cNvSpPr>
              <a:spLocks/>
            </p:cNvSpPr>
            <p:nvPr/>
          </p:nvSpPr>
          <p:spPr bwMode="auto">
            <a:xfrm>
              <a:off x="9948" y="-199"/>
              <a:ext cx="30" cy="29"/>
            </a:xfrm>
            <a:custGeom>
              <a:avLst/>
              <a:gdLst>
                <a:gd name="T0" fmla="*/ 23 w 23"/>
                <a:gd name="T1" fmla="*/ 0 h 23"/>
                <a:gd name="T2" fmla="*/ 19 w 23"/>
                <a:gd name="T3" fmla="*/ 3 h 23"/>
                <a:gd name="T4" fmla="*/ 0 w 23"/>
                <a:gd name="T5" fmla="*/ 23 h 23"/>
                <a:gd name="T6" fmla="*/ 17 w 23"/>
                <a:gd name="T7" fmla="*/ 9 h 23"/>
                <a:gd name="T8" fmla="*/ 23 w 23"/>
                <a:gd name="T9" fmla="*/ 2 h 23"/>
                <a:gd name="T10" fmla="*/ 2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3" y="0"/>
                  </a:moveTo>
                  <a:cubicBezTo>
                    <a:pt x="22" y="1"/>
                    <a:pt x="21" y="2"/>
                    <a:pt x="19" y="3"/>
                  </a:cubicBezTo>
                  <a:cubicBezTo>
                    <a:pt x="12" y="9"/>
                    <a:pt x="2" y="14"/>
                    <a:pt x="0" y="23"/>
                  </a:cubicBezTo>
                  <a:cubicBezTo>
                    <a:pt x="4" y="18"/>
                    <a:pt x="11" y="14"/>
                    <a:pt x="17" y="9"/>
                  </a:cubicBezTo>
                  <a:cubicBezTo>
                    <a:pt x="19" y="7"/>
                    <a:pt x="21" y="5"/>
                    <a:pt x="23" y="2"/>
                  </a:cubicBezTo>
                  <a:cubicBezTo>
                    <a:pt x="23" y="2"/>
                    <a:pt x="23" y="1"/>
                    <a:pt x="23"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3" name="Freeform 422">
              <a:extLst>
                <a:ext uri="{FF2B5EF4-FFF2-40B4-BE49-F238E27FC236}">
                  <a16:creationId xmlns="" xmlns:a16="http://schemas.microsoft.com/office/drawing/2014/main" id="{201E510F-BE58-47A5-90FE-0BF7454977B4}"/>
                </a:ext>
              </a:extLst>
            </p:cNvPr>
            <p:cNvSpPr>
              <a:spLocks/>
            </p:cNvSpPr>
            <p:nvPr/>
          </p:nvSpPr>
          <p:spPr bwMode="auto">
            <a:xfrm>
              <a:off x="9583" y="-678"/>
              <a:ext cx="417" cy="529"/>
            </a:xfrm>
            <a:custGeom>
              <a:avLst/>
              <a:gdLst>
                <a:gd name="T0" fmla="*/ 8 w 321"/>
                <a:gd name="T1" fmla="*/ 57 h 408"/>
                <a:gd name="T2" fmla="*/ 16 w 321"/>
                <a:gd name="T3" fmla="*/ 51 h 408"/>
                <a:gd name="T4" fmla="*/ 18 w 321"/>
                <a:gd name="T5" fmla="*/ 21 h 408"/>
                <a:gd name="T6" fmla="*/ 46 w 321"/>
                <a:gd name="T7" fmla="*/ 7 h 408"/>
                <a:gd name="T8" fmla="*/ 79 w 321"/>
                <a:gd name="T9" fmla="*/ 14 h 408"/>
                <a:gd name="T10" fmla="*/ 131 w 321"/>
                <a:gd name="T11" fmla="*/ 4 h 408"/>
                <a:gd name="T12" fmla="*/ 180 w 321"/>
                <a:gd name="T13" fmla="*/ 13 h 408"/>
                <a:gd name="T14" fmla="*/ 206 w 321"/>
                <a:gd name="T15" fmla="*/ 58 h 408"/>
                <a:gd name="T16" fmla="*/ 228 w 321"/>
                <a:gd name="T17" fmla="*/ 66 h 408"/>
                <a:gd name="T18" fmla="*/ 247 w 321"/>
                <a:gd name="T19" fmla="*/ 84 h 408"/>
                <a:gd name="T20" fmla="*/ 262 w 321"/>
                <a:gd name="T21" fmla="*/ 145 h 408"/>
                <a:gd name="T22" fmla="*/ 256 w 321"/>
                <a:gd name="T23" fmla="*/ 180 h 408"/>
                <a:gd name="T24" fmla="*/ 258 w 321"/>
                <a:gd name="T25" fmla="*/ 216 h 408"/>
                <a:gd name="T26" fmla="*/ 280 w 321"/>
                <a:gd name="T27" fmla="*/ 244 h 408"/>
                <a:gd name="T28" fmla="*/ 288 w 321"/>
                <a:gd name="T29" fmla="*/ 247 h 408"/>
                <a:gd name="T30" fmla="*/ 292 w 321"/>
                <a:gd name="T31" fmla="*/ 270 h 408"/>
                <a:gd name="T32" fmla="*/ 285 w 321"/>
                <a:gd name="T33" fmla="*/ 302 h 408"/>
                <a:gd name="T34" fmla="*/ 309 w 321"/>
                <a:gd name="T35" fmla="*/ 311 h 408"/>
                <a:gd name="T36" fmla="*/ 315 w 321"/>
                <a:gd name="T37" fmla="*/ 320 h 408"/>
                <a:gd name="T38" fmla="*/ 300 w 321"/>
                <a:gd name="T39" fmla="*/ 372 h 408"/>
                <a:gd name="T40" fmla="*/ 281 w 321"/>
                <a:gd name="T41" fmla="*/ 394 h 408"/>
                <a:gd name="T42" fmla="*/ 280 w 321"/>
                <a:gd name="T43" fmla="*/ 404 h 408"/>
                <a:gd name="T44" fmla="*/ 266 w 321"/>
                <a:gd name="T45" fmla="*/ 407 h 408"/>
                <a:gd name="T46" fmla="*/ 254 w 321"/>
                <a:gd name="T47" fmla="*/ 402 h 408"/>
                <a:gd name="T48" fmla="*/ 244 w 321"/>
                <a:gd name="T49" fmla="*/ 384 h 408"/>
                <a:gd name="T50" fmla="*/ 224 w 321"/>
                <a:gd name="T51" fmla="*/ 375 h 408"/>
                <a:gd name="T52" fmla="*/ 202 w 321"/>
                <a:gd name="T53" fmla="*/ 377 h 408"/>
                <a:gd name="T54" fmla="*/ 155 w 321"/>
                <a:gd name="T55" fmla="*/ 360 h 408"/>
                <a:gd name="T56" fmla="*/ 142 w 321"/>
                <a:gd name="T57" fmla="*/ 334 h 408"/>
                <a:gd name="T58" fmla="*/ 146 w 321"/>
                <a:gd name="T59" fmla="*/ 316 h 408"/>
                <a:gd name="T60" fmla="*/ 125 w 321"/>
                <a:gd name="T61" fmla="*/ 270 h 408"/>
                <a:gd name="T62" fmla="*/ 92 w 321"/>
                <a:gd name="T63" fmla="*/ 230 h 408"/>
                <a:gd name="T64" fmla="*/ 90 w 321"/>
                <a:gd name="T65" fmla="*/ 166 h 408"/>
                <a:gd name="T66" fmla="*/ 20 w 321"/>
                <a:gd name="T67" fmla="*/ 81 h 408"/>
                <a:gd name="T68" fmla="*/ 8 w 321"/>
                <a:gd name="T69" fmla="*/ 57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1" h="408">
                  <a:moveTo>
                    <a:pt x="8" y="57"/>
                  </a:moveTo>
                  <a:cubicBezTo>
                    <a:pt x="10" y="55"/>
                    <a:pt x="14" y="54"/>
                    <a:pt x="16" y="51"/>
                  </a:cubicBezTo>
                  <a:cubicBezTo>
                    <a:pt x="23" y="44"/>
                    <a:pt x="16" y="31"/>
                    <a:pt x="18" y="21"/>
                  </a:cubicBezTo>
                  <a:cubicBezTo>
                    <a:pt x="21" y="10"/>
                    <a:pt x="35" y="6"/>
                    <a:pt x="46" y="7"/>
                  </a:cubicBezTo>
                  <a:cubicBezTo>
                    <a:pt x="57" y="8"/>
                    <a:pt x="68" y="13"/>
                    <a:pt x="79" y="14"/>
                  </a:cubicBezTo>
                  <a:cubicBezTo>
                    <a:pt x="97" y="16"/>
                    <a:pt x="114" y="9"/>
                    <a:pt x="131" y="4"/>
                  </a:cubicBezTo>
                  <a:cubicBezTo>
                    <a:pt x="148" y="0"/>
                    <a:pt x="168" y="0"/>
                    <a:pt x="180" y="13"/>
                  </a:cubicBezTo>
                  <a:cubicBezTo>
                    <a:pt x="192" y="26"/>
                    <a:pt x="191" y="48"/>
                    <a:pt x="206" y="58"/>
                  </a:cubicBezTo>
                  <a:cubicBezTo>
                    <a:pt x="213" y="62"/>
                    <a:pt x="221" y="62"/>
                    <a:pt x="228" y="66"/>
                  </a:cubicBezTo>
                  <a:cubicBezTo>
                    <a:pt x="236" y="70"/>
                    <a:pt x="243" y="76"/>
                    <a:pt x="247" y="84"/>
                  </a:cubicBezTo>
                  <a:cubicBezTo>
                    <a:pt x="259" y="102"/>
                    <a:pt x="264" y="124"/>
                    <a:pt x="262" y="145"/>
                  </a:cubicBezTo>
                  <a:cubicBezTo>
                    <a:pt x="261" y="157"/>
                    <a:pt x="257" y="168"/>
                    <a:pt x="256" y="180"/>
                  </a:cubicBezTo>
                  <a:cubicBezTo>
                    <a:pt x="255" y="192"/>
                    <a:pt x="255" y="204"/>
                    <a:pt x="258" y="216"/>
                  </a:cubicBezTo>
                  <a:cubicBezTo>
                    <a:pt x="261" y="228"/>
                    <a:pt x="268" y="241"/>
                    <a:pt x="280" y="244"/>
                  </a:cubicBezTo>
                  <a:cubicBezTo>
                    <a:pt x="283" y="245"/>
                    <a:pt x="286" y="246"/>
                    <a:pt x="288" y="247"/>
                  </a:cubicBezTo>
                  <a:cubicBezTo>
                    <a:pt x="295" y="252"/>
                    <a:pt x="294" y="262"/>
                    <a:pt x="292" y="270"/>
                  </a:cubicBezTo>
                  <a:cubicBezTo>
                    <a:pt x="285" y="302"/>
                    <a:pt x="285" y="302"/>
                    <a:pt x="285" y="302"/>
                  </a:cubicBezTo>
                  <a:cubicBezTo>
                    <a:pt x="292" y="308"/>
                    <a:pt x="303" y="305"/>
                    <a:pt x="309" y="311"/>
                  </a:cubicBezTo>
                  <a:cubicBezTo>
                    <a:pt x="312" y="313"/>
                    <a:pt x="314" y="316"/>
                    <a:pt x="315" y="320"/>
                  </a:cubicBezTo>
                  <a:cubicBezTo>
                    <a:pt x="321" y="338"/>
                    <a:pt x="316" y="359"/>
                    <a:pt x="300" y="372"/>
                  </a:cubicBezTo>
                  <a:cubicBezTo>
                    <a:pt x="292" y="379"/>
                    <a:pt x="282" y="384"/>
                    <a:pt x="281" y="394"/>
                  </a:cubicBezTo>
                  <a:cubicBezTo>
                    <a:pt x="281" y="397"/>
                    <a:pt x="281" y="401"/>
                    <a:pt x="280" y="404"/>
                  </a:cubicBezTo>
                  <a:cubicBezTo>
                    <a:pt x="277" y="408"/>
                    <a:pt x="271" y="408"/>
                    <a:pt x="266" y="407"/>
                  </a:cubicBezTo>
                  <a:cubicBezTo>
                    <a:pt x="262" y="406"/>
                    <a:pt x="258" y="405"/>
                    <a:pt x="254" y="402"/>
                  </a:cubicBezTo>
                  <a:cubicBezTo>
                    <a:pt x="249" y="398"/>
                    <a:pt x="248" y="390"/>
                    <a:pt x="244" y="384"/>
                  </a:cubicBezTo>
                  <a:cubicBezTo>
                    <a:pt x="240" y="378"/>
                    <a:pt x="232" y="375"/>
                    <a:pt x="224" y="375"/>
                  </a:cubicBezTo>
                  <a:cubicBezTo>
                    <a:pt x="217" y="375"/>
                    <a:pt x="210" y="377"/>
                    <a:pt x="202" y="377"/>
                  </a:cubicBezTo>
                  <a:cubicBezTo>
                    <a:pt x="185" y="378"/>
                    <a:pt x="168" y="372"/>
                    <a:pt x="155" y="360"/>
                  </a:cubicBezTo>
                  <a:cubicBezTo>
                    <a:pt x="147" y="353"/>
                    <a:pt x="141" y="344"/>
                    <a:pt x="142" y="334"/>
                  </a:cubicBezTo>
                  <a:cubicBezTo>
                    <a:pt x="142" y="328"/>
                    <a:pt x="145" y="322"/>
                    <a:pt x="146" y="316"/>
                  </a:cubicBezTo>
                  <a:cubicBezTo>
                    <a:pt x="149" y="299"/>
                    <a:pt x="138" y="283"/>
                    <a:pt x="125" y="270"/>
                  </a:cubicBezTo>
                  <a:cubicBezTo>
                    <a:pt x="113" y="258"/>
                    <a:pt x="98" y="247"/>
                    <a:pt x="92" y="230"/>
                  </a:cubicBezTo>
                  <a:cubicBezTo>
                    <a:pt x="84" y="210"/>
                    <a:pt x="92" y="187"/>
                    <a:pt x="90" y="166"/>
                  </a:cubicBezTo>
                  <a:cubicBezTo>
                    <a:pt x="86" y="127"/>
                    <a:pt x="53" y="97"/>
                    <a:pt x="20" y="81"/>
                  </a:cubicBezTo>
                  <a:cubicBezTo>
                    <a:pt x="12" y="77"/>
                    <a:pt x="0" y="67"/>
                    <a:pt x="8" y="57"/>
                  </a:cubicBezTo>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4" name="Freeform 423">
              <a:extLst>
                <a:ext uri="{FF2B5EF4-FFF2-40B4-BE49-F238E27FC236}">
                  <a16:creationId xmlns="" xmlns:a16="http://schemas.microsoft.com/office/drawing/2014/main" id="{B695FEF3-93E7-44B4-9BA4-A153A21B5B51}"/>
                </a:ext>
              </a:extLst>
            </p:cNvPr>
            <p:cNvSpPr>
              <a:spLocks/>
            </p:cNvSpPr>
            <p:nvPr/>
          </p:nvSpPr>
          <p:spPr bwMode="auto">
            <a:xfrm>
              <a:off x="9587" y="-666"/>
              <a:ext cx="35" cy="81"/>
            </a:xfrm>
            <a:custGeom>
              <a:avLst/>
              <a:gdLst>
                <a:gd name="T0" fmla="*/ 27 w 27"/>
                <a:gd name="T1" fmla="*/ 0 h 63"/>
                <a:gd name="T2" fmla="*/ 15 w 27"/>
                <a:gd name="T3" fmla="*/ 12 h 63"/>
                <a:gd name="T4" fmla="*/ 13 w 27"/>
                <a:gd name="T5" fmla="*/ 42 h 63"/>
                <a:gd name="T6" fmla="*/ 5 w 27"/>
                <a:gd name="T7" fmla="*/ 48 h 63"/>
                <a:gd name="T8" fmla="*/ 5 w 27"/>
                <a:gd name="T9" fmla="*/ 63 h 63"/>
                <a:gd name="T10" fmla="*/ 5 w 27"/>
                <a:gd name="T11" fmla="*/ 48 h 63"/>
                <a:gd name="T12" fmla="*/ 11 w 27"/>
                <a:gd name="T13" fmla="*/ 44 h 63"/>
                <a:gd name="T14" fmla="*/ 12 w 27"/>
                <a:gd name="T15" fmla="*/ 43 h 63"/>
                <a:gd name="T16" fmla="*/ 13 w 27"/>
                <a:gd name="T17" fmla="*/ 42 h 63"/>
                <a:gd name="T18" fmla="*/ 15 w 27"/>
                <a:gd name="T19" fmla="*/ 12 h 63"/>
                <a:gd name="T20" fmla="*/ 25 w 27"/>
                <a:gd name="T21" fmla="*/ 1 h 63"/>
                <a:gd name="T22" fmla="*/ 27 w 27"/>
                <a:gd name="T2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63">
                  <a:moveTo>
                    <a:pt x="27" y="0"/>
                  </a:moveTo>
                  <a:cubicBezTo>
                    <a:pt x="21" y="2"/>
                    <a:pt x="17" y="6"/>
                    <a:pt x="15" y="12"/>
                  </a:cubicBezTo>
                  <a:cubicBezTo>
                    <a:pt x="13" y="22"/>
                    <a:pt x="20" y="34"/>
                    <a:pt x="13" y="42"/>
                  </a:cubicBezTo>
                  <a:cubicBezTo>
                    <a:pt x="10" y="44"/>
                    <a:pt x="7" y="46"/>
                    <a:pt x="5" y="48"/>
                  </a:cubicBezTo>
                  <a:cubicBezTo>
                    <a:pt x="0" y="53"/>
                    <a:pt x="2" y="58"/>
                    <a:pt x="5" y="63"/>
                  </a:cubicBezTo>
                  <a:cubicBezTo>
                    <a:pt x="2" y="58"/>
                    <a:pt x="1" y="53"/>
                    <a:pt x="5" y="48"/>
                  </a:cubicBezTo>
                  <a:cubicBezTo>
                    <a:pt x="7" y="47"/>
                    <a:pt x="9" y="45"/>
                    <a:pt x="11" y="44"/>
                  </a:cubicBezTo>
                  <a:cubicBezTo>
                    <a:pt x="11" y="44"/>
                    <a:pt x="12" y="44"/>
                    <a:pt x="12" y="43"/>
                  </a:cubicBezTo>
                  <a:cubicBezTo>
                    <a:pt x="12" y="43"/>
                    <a:pt x="13" y="43"/>
                    <a:pt x="13" y="42"/>
                  </a:cubicBezTo>
                  <a:cubicBezTo>
                    <a:pt x="20" y="35"/>
                    <a:pt x="13" y="22"/>
                    <a:pt x="15" y="12"/>
                  </a:cubicBezTo>
                  <a:cubicBezTo>
                    <a:pt x="17" y="7"/>
                    <a:pt x="21" y="3"/>
                    <a:pt x="25" y="1"/>
                  </a:cubicBezTo>
                  <a:cubicBezTo>
                    <a:pt x="26" y="1"/>
                    <a:pt x="26" y="0"/>
                    <a:pt x="2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5" name="Freeform 425">
              <a:extLst>
                <a:ext uri="{FF2B5EF4-FFF2-40B4-BE49-F238E27FC236}">
                  <a16:creationId xmlns="" xmlns:a16="http://schemas.microsoft.com/office/drawing/2014/main" id="{6A27DC3C-4FFD-4CE2-B6FB-AD935197949B}"/>
                </a:ext>
              </a:extLst>
            </p:cNvPr>
            <p:cNvSpPr>
              <a:spLocks/>
            </p:cNvSpPr>
            <p:nvPr/>
          </p:nvSpPr>
          <p:spPr bwMode="auto">
            <a:xfrm>
              <a:off x="9947" y="-162"/>
              <a:ext cx="1" cy="8"/>
            </a:xfrm>
            <a:custGeom>
              <a:avLst/>
              <a:gdLst>
                <a:gd name="T0" fmla="*/ 1 w 1"/>
                <a:gd name="T1" fmla="*/ 0 h 6"/>
                <a:gd name="T2" fmla="*/ 0 w 1"/>
                <a:gd name="T3" fmla="*/ 6 h 6"/>
                <a:gd name="T4" fmla="*/ 0 w 1"/>
                <a:gd name="T5" fmla="*/ 5 h 6"/>
                <a:gd name="T6" fmla="*/ 1 w 1"/>
                <a:gd name="T7" fmla="*/ 0 h 6"/>
                <a:gd name="T8" fmla="*/ 1 w 1"/>
                <a:gd name="T9" fmla="*/ 0 h 6"/>
              </a:gdLst>
              <a:ahLst/>
              <a:cxnLst>
                <a:cxn ang="0">
                  <a:pos x="T0" y="T1"/>
                </a:cxn>
                <a:cxn ang="0">
                  <a:pos x="T2" y="T3"/>
                </a:cxn>
                <a:cxn ang="0">
                  <a:pos x="T4" y="T5"/>
                </a:cxn>
                <a:cxn ang="0">
                  <a:pos x="T6" y="T7"/>
                </a:cxn>
                <a:cxn ang="0">
                  <a:pos x="T8" y="T9"/>
                </a:cxn>
              </a:cxnLst>
              <a:rect l="0" t="0" r="r" b="b"/>
              <a:pathLst>
                <a:path w="1" h="6">
                  <a:moveTo>
                    <a:pt x="1" y="0"/>
                  </a:moveTo>
                  <a:cubicBezTo>
                    <a:pt x="1" y="2"/>
                    <a:pt x="0" y="4"/>
                    <a:pt x="0" y="6"/>
                  </a:cubicBezTo>
                  <a:cubicBezTo>
                    <a:pt x="0" y="5"/>
                    <a:pt x="0" y="5"/>
                    <a:pt x="0" y="5"/>
                  </a:cubicBezTo>
                  <a:cubicBezTo>
                    <a:pt x="1" y="4"/>
                    <a:pt x="1" y="2"/>
                    <a:pt x="1" y="0"/>
                  </a:cubicBezTo>
                  <a:cubicBezTo>
                    <a:pt x="1" y="0"/>
                    <a:pt x="1" y="0"/>
                    <a:pt x="1"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6" name="Freeform 426">
              <a:extLst>
                <a:ext uri="{FF2B5EF4-FFF2-40B4-BE49-F238E27FC236}">
                  <a16:creationId xmlns="" xmlns:a16="http://schemas.microsoft.com/office/drawing/2014/main" id="{3EED4120-05FF-4F5A-868F-E840BC0D60AB}"/>
                </a:ext>
              </a:extLst>
            </p:cNvPr>
            <p:cNvSpPr>
              <a:spLocks/>
            </p:cNvSpPr>
            <p:nvPr/>
          </p:nvSpPr>
          <p:spPr bwMode="auto">
            <a:xfrm>
              <a:off x="9769" y="-269"/>
              <a:ext cx="4" cy="15"/>
            </a:xfrm>
            <a:custGeom>
              <a:avLst/>
              <a:gdLst>
                <a:gd name="T0" fmla="*/ 3 w 3"/>
                <a:gd name="T1" fmla="*/ 0 h 12"/>
                <a:gd name="T2" fmla="*/ 3 w 3"/>
                <a:gd name="T3" fmla="*/ 1 h 12"/>
                <a:gd name="T4" fmla="*/ 0 w 3"/>
                <a:gd name="T5" fmla="*/ 12 h 12"/>
                <a:gd name="T6" fmla="*/ 3 w 3"/>
                <a:gd name="T7" fmla="*/ 1 h 12"/>
                <a:gd name="T8" fmla="*/ 3 w 3"/>
                <a:gd name="T9" fmla="*/ 0 h 12"/>
              </a:gdLst>
              <a:ahLst/>
              <a:cxnLst>
                <a:cxn ang="0">
                  <a:pos x="T0" y="T1"/>
                </a:cxn>
                <a:cxn ang="0">
                  <a:pos x="T2" y="T3"/>
                </a:cxn>
                <a:cxn ang="0">
                  <a:pos x="T4" y="T5"/>
                </a:cxn>
                <a:cxn ang="0">
                  <a:pos x="T6" y="T7"/>
                </a:cxn>
                <a:cxn ang="0">
                  <a:pos x="T8" y="T9"/>
                </a:cxn>
              </a:cxnLst>
              <a:rect l="0" t="0" r="r" b="b"/>
              <a:pathLst>
                <a:path w="3" h="12">
                  <a:moveTo>
                    <a:pt x="3" y="0"/>
                  </a:moveTo>
                  <a:cubicBezTo>
                    <a:pt x="3" y="1"/>
                    <a:pt x="3" y="1"/>
                    <a:pt x="3" y="1"/>
                  </a:cubicBezTo>
                  <a:cubicBezTo>
                    <a:pt x="2" y="5"/>
                    <a:pt x="1" y="8"/>
                    <a:pt x="0" y="12"/>
                  </a:cubicBezTo>
                  <a:cubicBezTo>
                    <a:pt x="1" y="9"/>
                    <a:pt x="2" y="5"/>
                    <a:pt x="3" y="1"/>
                  </a:cubicBezTo>
                  <a:cubicBezTo>
                    <a:pt x="3" y="1"/>
                    <a:pt x="3" y="1"/>
                    <a:pt x="3"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7" name="Freeform 427">
              <a:extLst>
                <a:ext uri="{FF2B5EF4-FFF2-40B4-BE49-F238E27FC236}">
                  <a16:creationId xmlns="" xmlns:a16="http://schemas.microsoft.com/office/drawing/2014/main" id="{CCA226D0-41D4-492B-9FFD-8BCE1837240B}"/>
                </a:ext>
              </a:extLst>
            </p:cNvPr>
            <p:cNvSpPr>
              <a:spLocks/>
            </p:cNvSpPr>
            <p:nvPr/>
          </p:nvSpPr>
          <p:spPr bwMode="auto">
            <a:xfrm>
              <a:off x="9588" y="-669"/>
              <a:ext cx="360" cy="519"/>
            </a:xfrm>
            <a:custGeom>
              <a:avLst/>
              <a:gdLst>
                <a:gd name="T0" fmla="*/ 32 w 277"/>
                <a:gd name="T1" fmla="*/ 0 h 400"/>
                <a:gd name="T2" fmla="*/ 24 w 277"/>
                <a:gd name="T3" fmla="*/ 3 h 400"/>
                <a:gd name="T4" fmla="*/ 14 w 277"/>
                <a:gd name="T5" fmla="*/ 14 h 400"/>
                <a:gd name="T6" fmla="*/ 12 w 277"/>
                <a:gd name="T7" fmla="*/ 44 h 400"/>
                <a:gd name="T8" fmla="*/ 11 w 277"/>
                <a:gd name="T9" fmla="*/ 45 h 400"/>
                <a:gd name="T10" fmla="*/ 10 w 277"/>
                <a:gd name="T11" fmla="*/ 46 h 400"/>
                <a:gd name="T12" fmla="*/ 4 w 277"/>
                <a:gd name="T13" fmla="*/ 50 h 400"/>
                <a:gd name="T14" fmla="*/ 4 w 277"/>
                <a:gd name="T15" fmla="*/ 65 h 400"/>
                <a:gd name="T16" fmla="*/ 16 w 277"/>
                <a:gd name="T17" fmla="*/ 73 h 400"/>
                <a:gd name="T18" fmla="*/ 86 w 277"/>
                <a:gd name="T19" fmla="*/ 158 h 400"/>
                <a:gd name="T20" fmla="*/ 88 w 277"/>
                <a:gd name="T21" fmla="*/ 223 h 400"/>
                <a:gd name="T22" fmla="*/ 121 w 277"/>
                <a:gd name="T23" fmla="*/ 263 h 400"/>
                <a:gd name="T24" fmla="*/ 142 w 277"/>
                <a:gd name="T25" fmla="*/ 308 h 400"/>
                <a:gd name="T26" fmla="*/ 142 w 277"/>
                <a:gd name="T27" fmla="*/ 309 h 400"/>
                <a:gd name="T28" fmla="*/ 139 w 277"/>
                <a:gd name="T29" fmla="*/ 320 h 400"/>
                <a:gd name="T30" fmla="*/ 138 w 277"/>
                <a:gd name="T31" fmla="*/ 327 h 400"/>
                <a:gd name="T32" fmla="*/ 151 w 277"/>
                <a:gd name="T33" fmla="*/ 353 h 400"/>
                <a:gd name="T34" fmla="*/ 195 w 277"/>
                <a:gd name="T35" fmla="*/ 370 h 400"/>
                <a:gd name="T36" fmla="*/ 198 w 277"/>
                <a:gd name="T37" fmla="*/ 370 h 400"/>
                <a:gd name="T38" fmla="*/ 219 w 277"/>
                <a:gd name="T39" fmla="*/ 368 h 400"/>
                <a:gd name="T40" fmla="*/ 221 w 277"/>
                <a:gd name="T41" fmla="*/ 368 h 400"/>
                <a:gd name="T42" fmla="*/ 222 w 277"/>
                <a:gd name="T43" fmla="*/ 368 h 400"/>
                <a:gd name="T44" fmla="*/ 241 w 277"/>
                <a:gd name="T45" fmla="*/ 377 h 400"/>
                <a:gd name="T46" fmla="*/ 250 w 277"/>
                <a:gd name="T47" fmla="*/ 395 h 400"/>
                <a:gd name="T48" fmla="*/ 262 w 277"/>
                <a:gd name="T49" fmla="*/ 399 h 400"/>
                <a:gd name="T50" fmla="*/ 268 w 277"/>
                <a:gd name="T51" fmla="*/ 400 h 400"/>
                <a:gd name="T52" fmla="*/ 276 w 277"/>
                <a:gd name="T53" fmla="*/ 397 h 400"/>
                <a:gd name="T54" fmla="*/ 277 w 277"/>
                <a:gd name="T55" fmla="*/ 391 h 400"/>
                <a:gd name="T56" fmla="*/ 266 w 277"/>
                <a:gd name="T57" fmla="*/ 386 h 400"/>
                <a:gd name="T58" fmla="*/ 256 w 277"/>
                <a:gd name="T59" fmla="*/ 368 h 400"/>
                <a:gd name="T60" fmla="*/ 237 w 277"/>
                <a:gd name="T61" fmla="*/ 359 h 400"/>
                <a:gd name="T62" fmla="*/ 236 w 277"/>
                <a:gd name="T63" fmla="*/ 359 h 400"/>
                <a:gd name="T64" fmla="*/ 235 w 277"/>
                <a:gd name="T65" fmla="*/ 359 h 400"/>
                <a:gd name="T66" fmla="*/ 214 w 277"/>
                <a:gd name="T67" fmla="*/ 361 h 400"/>
                <a:gd name="T68" fmla="*/ 211 w 277"/>
                <a:gd name="T69" fmla="*/ 361 h 400"/>
                <a:gd name="T70" fmla="*/ 166 w 277"/>
                <a:gd name="T71" fmla="*/ 344 h 400"/>
                <a:gd name="T72" fmla="*/ 154 w 277"/>
                <a:gd name="T73" fmla="*/ 318 h 400"/>
                <a:gd name="T74" fmla="*/ 158 w 277"/>
                <a:gd name="T75" fmla="*/ 300 h 400"/>
                <a:gd name="T76" fmla="*/ 137 w 277"/>
                <a:gd name="T77" fmla="*/ 254 h 400"/>
                <a:gd name="T78" fmla="*/ 103 w 277"/>
                <a:gd name="T79" fmla="*/ 214 h 400"/>
                <a:gd name="T80" fmla="*/ 101 w 277"/>
                <a:gd name="T81" fmla="*/ 149 h 400"/>
                <a:gd name="T82" fmla="*/ 31 w 277"/>
                <a:gd name="T83" fmla="*/ 65 h 400"/>
                <a:gd name="T84" fmla="*/ 19 w 277"/>
                <a:gd name="T85" fmla="*/ 41 h 400"/>
                <a:gd name="T86" fmla="*/ 27 w 277"/>
                <a:gd name="T87" fmla="*/ 35 h 400"/>
                <a:gd name="T88" fmla="*/ 30 w 277"/>
                <a:gd name="T89" fmla="*/ 5 h 400"/>
                <a:gd name="T90" fmla="*/ 32 w 277"/>
                <a:gd name="T9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7" h="400">
                  <a:moveTo>
                    <a:pt x="32" y="0"/>
                  </a:moveTo>
                  <a:cubicBezTo>
                    <a:pt x="29" y="1"/>
                    <a:pt x="27" y="2"/>
                    <a:pt x="24" y="3"/>
                  </a:cubicBezTo>
                  <a:cubicBezTo>
                    <a:pt x="20" y="5"/>
                    <a:pt x="16" y="9"/>
                    <a:pt x="14" y="14"/>
                  </a:cubicBezTo>
                  <a:cubicBezTo>
                    <a:pt x="12" y="24"/>
                    <a:pt x="19" y="37"/>
                    <a:pt x="12" y="44"/>
                  </a:cubicBezTo>
                  <a:cubicBezTo>
                    <a:pt x="12" y="45"/>
                    <a:pt x="11" y="45"/>
                    <a:pt x="11" y="45"/>
                  </a:cubicBezTo>
                  <a:cubicBezTo>
                    <a:pt x="11" y="46"/>
                    <a:pt x="10" y="46"/>
                    <a:pt x="10" y="46"/>
                  </a:cubicBezTo>
                  <a:cubicBezTo>
                    <a:pt x="8" y="47"/>
                    <a:pt x="6" y="49"/>
                    <a:pt x="4" y="50"/>
                  </a:cubicBezTo>
                  <a:cubicBezTo>
                    <a:pt x="0" y="55"/>
                    <a:pt x="1" y="60"/>
                    <a:pt x="4" y="65"/>
                  </a:cubicBezTo>
                  <a:cubicBezTo>
                    <a:pt x="7" y="68"/>
                    <a:pt x="12" y="72"/>
                    <a:pt x="16" y="73"/>
                  </a:cubicBezTo>
                  <a:cubicBezTo>
                    <a:pt x="49" y="90"/>
                    <a:pt x="82" y="119"/>
                    <a:pt x="86" y="158"/>
                  </a:cubicBezTo>
                  <a:cubicBezTo>
                    <a:pt x="88" y="180"/>
                    <a:pt x="80" y="203"/>
                    <a:pt x="88" y="223"/>
                  </a:cubicBezTo>
                  <a:cubicBezTo>
                    <a:pt x="94" y="239"/>
                    <a:pt x="109" y="251"/>
                    <a:pt x="121" y="263"/>
                  </a:cubicBezTo>
                  <a:cubicBezTo>
                    <a:pt x="133" y="275"/>
                    <a:pt x="145" y="291"/>
                    <a:pt x="142" y="308"/>
                  </a:cubicBezTo>
                  <a:cubicBezTo>
                    <a:pt x="142" y="309"/>
                    <a:pt x="142" y="309"/>
                    <a:pt x="142" y="309"/>
                  </a:cubicBezTo>
                  <a:cubicBezTo>
                    <a:pt x="141" y="313"/>
                    <a:pt x="140" y="317"/>
                    <a:pt x="139" y="320"/>
                  </a:cubicBezTo>
                  <a:cubicBezTo>
                    <a:pt x="139" y="322"/>
                    <a:pt x="138" y="325"/>
                    <a:pt x="138" y="327"/>
                  </a:cubicBezTo>
                  <a:cubicBezTo>
                    <a:pt x="137" y="337"/>
                    <a:pt x="144" y="346"/>
                    <a:pt x="151" y="353"/>
                  </a:cubicBezTo>
                  <a:cubicBezTo>
                    <a:pt x="163" y="364"/>
                    <a:pt x="179" y="370"/>
                    <a:pt x="195" y="370"/>
                  </a:cubicBezTo>
                  <a:cubicBezTo>
                    <a:pt x="196" y="370"/>
                    <a:pt x="197" y="370"/>
                    <a:pt x="198" y="370"/>
                  </a:cubicBezTo>
                  <a:cubicBezTo>
                    <a:pt x="205" y="370"/>
                    <a:pt x="212" y="368"/>
                    <a:pt x="219" y="368"/>
                  </a:cubicBezTo>
                  <a:cubicBezTo>
                    <a:pt x="220" y="368"/>
                    <a:pt x="220" y="368"/>
                    <a:pt x="221" y="368"/>
                  </a:cubicBezTo>
                  <a:cubicBezTo>
                    <a:pt x="221" y="368"/>
                    <a:pt x="221" y="368"/>
                    <a:pt x="222" y="368"/>
                  </a:cubicBezTo>
                  <a:cubicBezTo>
                    <a:pt x="229" y="368"/>
                    <a:pt x="236" y="371"/>
                    <a:pt x="241" y="377"/>
                  </a:cubicBezTo>
                  <a:cubicBezTo>
                    <a:pt x="245" y="383"/>
                    <a:pt x="245" y="391"/>
                    <a:pt x="250" y="395"/>
                  </a:cubicBezTo>
                  <a:cubicBezTo>
                    <a:pt x="254" y="398"/>
                    <a:pt x="258" y="399"/>
                    <a:pt x="262" y="399"/>
                  </a:cubicBezTo>
                  <a:cubicBezTo>
                    <a:pt x="264" y="400"/>
                    <a:pt x="266" y="400"/>
                    <a:pt x="268" y="400"/>
                  </a:cubicBezTo>
                  <a:cubicBezTo>
                    <a:pt x="271" y="400"/>
                    <a:pt x="274" y="399"/>
                    <a:pt x="276" y="397"/>
                  </a:cubicBezTo>
                  <a:cubicBezTo>
                    <a:pt x="276" y="395"/>
                    <a:pt x="277" y="393"/>
                    <a:pt x="277" y="391"/>
                  </a:cubicBezTo>
                  <a:cubicBezTo>
                    <a:pt x="273" y="390"/>
                    <a:pt x="269" y="389"/>
                    <a:pt x="266" y="386"/>
                  </a:cubicBezTo>
                  <a:cubicBezTo>
                    <a:pt x="261" y="382"/>
                    <a:pt x="260" y="374"/>
                    <a:pt x="256" y="368"/>
                  </a:cubicBezTo>
                  <a:cubicBezTo>
                    <a:pt x="251" y="363"/>
                    <a:pt x="244" y="359"/>
                    <a:pt x="237" y="359"/>
                  </a:cubicBezTo>
                  <a:cubicBezTo>
                    <a:pt x="237" y="359"/>
                    <a:pt x="236" y="359"/>
                    <a:pt x="236" y="359"/>
                  </a:cubicBezTo>
                  <a:cubicBezTo>
                    <a:pt x="236" y="359"/>
                    <a:pt x="235" y="359"/>
                    <a:pt x="235" y="359"/>
                  </a:cubicBezTo>
                  <a:cubicBezTo>
                    <a:pt x="228" y="359"/>
                    <a:pt x="221" y="361"/>
                    <a:pt x="214" y="361"/>
                  </a:cubicBezTo>
                  <a:cubicBezTo>
                    <a:pt x="213" y="361"/>
                    <a:pt x="212" y="361"/>
                    <a:pt x="211" y="361"/>
                  </a:cubicBezTo>
                  <a:cubicBezTo>
                    <a:pt x="194" y="361"/>
                    <a:pt x="179" y="355"/>
                    <a:pt x="166" y="344"/>
                  </a:cubicBezTo>
                  <a:cubicBezTo>
                    <a:pt x="159" y="337"/>
                    <a:pt x="153" y="328"/>
                    <a:pt x="154" y="318"/>
                  </a:cubicBezTo>
                  <a:cubicBezTo>
                    <a:pt x="154" y="312"/>
                    <a:pt x="157" y="306"/>
                    <a:pt x="158" y="300"/>
                  </a:cubicBezTo>
                  <a:cubicBezTo>
                    <a:pt x="161" y="283"/>
                    <a:pt x="149" y="267"/>
                    <a:pt x="137" y="254"/>
                  </a:cubicBezTo>
                  <a:cubicBezTo>
                    <a:pt x="124" y="242"/>
                    <a:pt x="110" y="231"/>
                    <a:pt x="103" y="214"/>
                  </a:cubicBezTo>
                  <a:cubicBezTo>
                    <a:pt x="96" y="194"/>
                    <a:pt x="103" y="171"/>
                    <a:pt x="101" y="149"/>
                  </a:cubicBezTo>
                  <a:cubicBezTo>
                    <a:pt x="98" y="111"/>
                    <a:pt x="64" y="81"/>
                    <a:pt x="31" y="65"/>
                  </a:cubicBezTo>
                  <a:cubicBezTo>
                    <a:pt x="23" y="61"/>
                    <a:pt x="11" y="51"/>
                    <a:pt x="19" y="41"/>
                  </a:cubicBezTo>
                  <a:cubicBezTo>
                    <a:pt x="22" y="39"/>
                    <a:pt x="25" y="37"/>
                    <a:pt x="27" y="35"/>
                  </a:cubicBezTo>
                  <a:cubicBezTo>
                    <a:pt x="34" y="28"/>
                    <a:pt x="27" y="15"/>
                    <a:pt x="30" y="5"/>
                  </a:cubicBezTo>
                  <a:cubicBezTo>
                    <a:pt x="30" y="4"/>
                    <a:pt x="31" y="2"/>
                    <a:pt x="32"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8" name="Freeform 428">
              <a:extLst>
                <a:ext uri="{FF2B5EF4-FFF2-40B4-BE49-F238E27FC236}">
                  <a16:creationId xmlns="" xmlns:a16="http://schemas.microsoft.com/office/drawing/2014/main" id="{218D58C8-EE83-4BEE-91D9-381FCD762B7B}"/>
                </a:ext>
              </a:extLst>
            </p:cNvPr>
            <p:cNvSpPr>
              <a:spLocks noEditPoints="1"/>
            </p:cNvSpPr>
            <p:nvPr/>
          </p:nvSpPr>
          <p:spPr bwMode="auto">
            <a:xfrm rot="21291966">
              <a:off x="7745" y="-523"/>
              <a:ext cx="1397" cy="2090"/>
            </a:xfrm>
            <a:custGeom>
              <a:avLst/>
              <a:gdLst>
                <a:gd name="T0" fmla="*/ 676 w 1074"/>
                <a:gd name="T1" fmla="*/ 1611 h 1611"/>
                <a:gd name="T2" fmla="*/ 399 w 1074"/>
                <a:gd name="T3" fmla="*/ 1611 h 1611"/>
                <a:gd name="T4" fmla="*/ 399 w 1074"/>
                <a:gd name="T5" fmla="*/ 1338 h 1611"/>
                <a:gd name="T6" fmla="*/ 676 w 1074"/>
                <a:gd name="T7" fmla="*/ 1338 h 1611"/>
                <a:gd name="T8" fmla="*/ 676 w 1074"/>
                <a:gd name="T9" fmla="*/ 1611 h 1611"/>
                <a:gd name="T10" fmla="*/ 672 w 1074"/>
                <a:gd name="T11" fmla="*/ 1200 h 1611"/>
                <a:gd name="T12" fmla="*/ 403 w 1074"/>
                <a:gd name="T13" fmla="*/ 1200 h 1611"/>
                <a:gd name="T14" fmla="*/ 806 w 1074"/>
                <a:gd name="T15" fmla="*/ 533 h 1611"/>
                <a:gd name="T16" fmla="*/ 537 w 1074"/>
                <a:gd name="T17" fmla="*/ 267 h 1611"/>
                <a:gd name="T18" fmla="*/ 269 w 1074"/>
                <a:gd name="T19" fmla="*/ 537 h 1611"/>
                <a:gd name="T20" fmla="*/ 0 w 1074"/>
                <a:gd name="T21" fmla="*/ 537 h 1611"/>
                <a:gd name="T22" fmla="*/ 535 w 1074"/>
                <a:gd name="T23" fmla="*/ 0 h 1611"/>
                <a:gd name="T24" fmla="*/ 537 w 1074"/>
                <a:gd name="T25" fmla="*/ 0 h 1611"/>
                <a:gd name="T26" fmla="*/ 1074 w 1074"/>
                <a:gd name="T27" fmla="*/ 533 h 1611"/>
                <a:gd name="T28" fmla="*/ 671 w 1074"/>
                <a:gd name="T29" fmla="*/ 1200 h 1611"/>
                <a:gd name="T30" fmla="*/ 672 w 1074"/>
                <a:gd name="T31" fmla="*/ 1200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4" h="1611">
                  <a:moveTo>
                    <a:pt x="676" y="1611"/>
                  </a:moveTo>
                  <a:cubicBezTo>
                    <a:pt x="399" y="1611"/>
                    <a:pt x="399" y="1611"/>
                    <a:pt x="399" y="1611"/>
                  </a:cubicBezTo>
                  <a:cubicBezTo>
                    <a:pt x="399" y="1338"/>
                    <a:pt x="399" y="1338"/>
                    <a:pt x="399" y="1338"/>
                  </a:cubicBezTo>
                  <a:cubicBezTo>
                    <a:pt x="676" y="1338"/>
                    <a:pt x="676" y="1338"/>
                    <a:pt x="676" y="1338"/>
                  </a:cubicBezTo>
                  <a:lnTo>
                    <a:pt x="676" y="1611"/>
                  </a:lnTo>
                  <a:close/>
                  <a:moveTo>
                    <a:pt x="672" y="1200"/>
                  </a:moveTo>
                  <a:cubicBezTo>
                    <a:pt x="403" y="1200"/>
                    <a:pt x="403" y="1200"/>
                    <a:pt x="403" y="1200"/>
                  </a:cubicBezTo>
                  <a:cubicBezTo>
                    <a:pt x="403" y="776"/>
                    <a:pt x="806" y="801"/>
                    <a:pt x="806" y="533"/>
                  </a:cubicBezTo>
                  <a:cubicBezTo>
                    <a:pt x="806" y="385"/>
                    <a:pt x="685" y="267"/>
                    <a:pt x="537" y="267"/>
                  </a:cubicBezTo>
                  <a:cubicBezTo>
                    <a:pt x="389" y="267"/>
                    <a:pt x="269" y="394"/>
                    <a:pt x="269" y="537"/>
                  </a:cubicBezTo>
                  <a:cubicBezTo>
                    <a:pt x="0" y="537"/>
                    <a:pt x="0" y="537"/>
                    <a:pt x="0" y="537"/>
                  </a:cubicBezTo>
                  <a:cubicBezTo>
                    <a:pt x="0" y="241"/>
                    <a:pt x="239" y="0"/>
                    <a:pt x="535" y="0"/>
                  </a:cubicBezTo>
                  <a:cubicBezTo>
                    <a:pt x="536" y="0"/>
                    <a:pt x="536" y="0"/>
                    <a:pt x="537" y="0"/>
                  </a:cubicBezTo>
                  <a:cubicBezTo>
                    <a:pt x="834" y="0"/>
                    <a:pt x="1074" y="236"/>
                    <a:pt x="1074" y="533"/>
                  </a:cubicBezTo>
                  <a:cubicBezTo>
                    <a:pt x="1074" y="868"/>
                    <a:pt x="671" y="906"/>
                    <a:pt x="671" y="1200"/>
                  </a:cubicBezTo>
                  <a:lnTo>
                    <a:pt x="672" y="1200"/>
                  </a:ln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9" name="Freeform 428">
              <a:extLst>
                <a:ext uri="{FF2B5EF4-FFF2-40B4-BE49-F238E27FC236}">
                  <a16:creationId xmlns="" xmlns:a16="http://schemas.microsoft.com/office/drawing/2014/main" id="{EF533164-BE52-4319-9A51-60AEEAB53509}"/>
                </a:ext>
              </a:extLst>
            </p:cNvPr>
            <p:cNvSpPr>
              <a:spLocks noEditPoints="1"/>
            </p:cNvSpPr>
            <p:nvPr/>
          </p:nvSpPr>
          <p:spPr bwMode="auto">
            <a:xfrm>
              <a:off x="7464" y="579"/>
              <a:ext cx="481" cy="719"/>
            </a:xfrm>
            <a:custGeom>
              <a:avLst/>
              <a:gdLst>
                <a:gd name="T0" fmla="*/ 676 w 1074"/>
                <a:gd name="T1" fmla="*/ 1611 h 1611"/>
                <a:gd name="T2" fmla="*/ 399 w 1074"/>
                <a:gd name="T3" fmla="*/ 1611 h 1611"/>
                <a:gd name="T4" fmla="*/ 399 w 1074"/>
                <a:gd name="T5" fmla="*/ 1338 h 1611"/>
                <a:gd name="T6" fmla="*/ 676 w 1074"/>
                <a:gd name="T7" fmla="*/ 1338 h 1611"/>
                <a:gd name="T8" fmla="*/ 676 w 1074"/>
                <a:gd name="T9" fmla="*/ 1611 h 1611"/>
                <a:gd name="T10" fmla="*/ 672 w 1074"/>
                <a:gd name="T11" fmla="*/ 1200 h 1611"/>
                <a:gd name="T12" fmla="*/ 403 w 1074"/>
                <a:gd name="T13" fmla="*/ 1200 h 1611"/>
                <a:gd name="T14" fmla="*/ 806 w 1074"/>
                <a:gd name="T15" fmla="*/ 533 h 1611"/>
                <a:gd name="T16" fmla="*/ 537 w 1074"/>
                <a:gd name="T17" fmla="*/ 267 h 1611"/>
                <a:gd name="T18" fmla="*/ 269 w 1074"/>
                <a:gd name="T19" fmla="*/ 537 h 1611"/>
                <a:gd name="T20" fmla="*/ 0 w 1074"/>
                <a:gd name="T21" fmla="*/ 537 h 1611"/>
                <a:gd name="T22" fmla="*/ 535 w 1074"/>
                <a:gd name="T23" fmla="*/ 0 h 1611"/>
                <a:gd name="T24" fmla="*/ 537 w 1074"/>
                <a:gd name="T25" fmla="*/ 0 h 1611"/>
                <a:gd name="T26" fmla="*/ 1074 w 1074"/>
                <a:gd name="T27" fmla="*/ 533 h 1611"/>
                <a:gd name="T28" fmla="*/ 671 w 1074"/>
                <a:gd name="T29" fmla="*/ 1200 h 1611"/>
                <a:gd name="T30" fmla="*/ 672 w 1074"/>
                <a:gd name="T31" fmla="*/ 1200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4" h="1611">
                  <a:moveTo>
                    <a:pt x="676" y="1611"/>
                  </a:moveTo>
                  <a:cubicBezTo>
                    <a:pt x="399" y="1611"/>
                    <a:pt x="399" y="1611"/>
                    <a:pt x="399" y="1611"/>
                  </a:cubicBezTo>
                  <a:cubicBezTo>
                    <a:pt x="399" y="1338"/>
                    <a:pt x="399" y="1338"/>
                    <a:pt x="399" y="1338"/>
                  </a:cubicBezTo>
                  <a:cubicBezTo>
                    <a:pt x="676" y="1338"/>
                    <a:pt x="676" y="1338"/>
                    <a:pt x="676" y="1338"/>
                  </a:cubicBezTo>
                  <a:lnTo>
                    <a:pt x="676" y="1611"/>
                  </a:lnTo>
                  <a:close/>
                  <a:moveTo>
                    <a:pt x="672" y="1200"/>
                  </a:moveTo>
                  <a:cubicBezTo>
                    <a:pt x="403" y="1200"/>
                    <a:pt x="403" y="1200"/>
                    <a:pt x="403" y="1200"/>
                  </a:cubicBezTo>
                  <a:cubicBezTo>
                    <a:pt x="403" y="776"/>
                    <a:pt x="806" y="801"/>
                    <a:pt x="806" y="533"/>
                  </a:cubicBezTo>
                  <a:cubicBezTo>
                    <a:pt x="806" y="385"/>
                    <a:pt x="685" y="267"/>
                    <a:pt x="537" y="267"/>
                  </a:cubicBezTo>
                  <a:cubicBezTo>
                    <a:pt x="389" y="267"/>
                    <a:pt x="269" y="394"/>
                    <a:pt x="269" y="537"/>
                  </a:cubicBezTo>
                  <a:cubicBezTo>
                    <a:pt x="0" y="537"/>
                    <a:pt x="0" y="537"/>
                    <a:pt x="0" y="537"/>
                  </a:cubicBezTo>
                  <a:cubicBezTo>
                    <a:pt x="0" y="241"/>
                    <a:pt x="239" y="0"/>
                    <a:pt x="535" y="0"/>
                  </a:cubicBezTo>
                  <a:cubicBezTo>
                    <a:pt x="536" y="0"/>
                    <a:pt x="536" y="0"/>
                    <a:pt x="537" y="0"/>
                  </a:cubicBezTo>
                  <a:cubicBezTo>
                    <a:pt x="834" y="0"/>
                    <a:pt x="1074" y="236"/>
                    <a:pt x="1074" y="533"/>
                  </a:cubicBezTo>
                  <a:cubicBezTo>
                    <a:pt x="1074" y="868"/>
                    <a:pt x="671" y="906"/>
                    <a:pt x="671" y="1200"/>
                  </a:cubicBezTo>
                  <a:lnTo>
                    <a:pt x="672" y="1200"/>
                  </a:lnTo>
                  <a:close/>
                </a:path>
              </a:pathLst>
            </a:custGeom>
            <a:solidFill>
              <a:srgbClr val="FE9A33">
                <a:alpha val="3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Tree>
    <p:extLst>
      <p:ext uri="{BB962C8B-B14F-4D97-AF65-F5344CB8AC3E}">
        <p14:creationId xmlns:p14="http://schemas.microsoft.com/office/powerpoint/2010/main" val="6586604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EF015720-2DA3-4933-BF12-60DC0A194247}"/>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55569" b="21930"/>
          <a:stretch/>
        </p:blipFill>
        <p:spPr>
          <a:xfrm>
            <a:off x="0" y="0"/>
            <a:ext cx="12192000" cy="3429000"/>
          </a:xfrm>
          <a:prstGeom prst="rect">
            <a:avLst/>
          </a:prstGeom>
        </p:spPr>
      </p:pic>
      <p:sp>
        <p:nvSpPr>
          <p:cNvPr id="4" name="矩形 3">
            <a:extLst>
              <a:ext uri="{FF2B5EF4-FFF2-40B4-BE49-F238E27FC236}">
                <a16:creationId xmlns="" xmlns:a16="http://schemas.microsoft.com/office/drawing/2014/main" id="{5F94CF37-1646-43A0-B4E4-61EEC397E3CA}"/>
              </a:ext>
            </a:extLst>
          </p:cNvPr>
          <p:cNvSpPr/>
          <p:nvPr/>
        </p:nvSpPr>
        <p:spPr>
          <a:xfrm>
            <a:off x="0" y="0"/>
            <a:ext cx="12192000" cy="3429000"/>
          </a:xfrm>
          <a:prstGeom prst="rect">
            <a:avLst/>
          </a:prstGeom>
          <a:gradFill>
            <a:gsLst>
              <a:gs pos="0">
                <a:srgbClr val="FE9B33">
                  <a:alpha val="95000"/>
                </a:srgbClr>
              </a:gs>
              <a:gs pos="100000">
                <a:srgbClr val="F15C44">
                  <a:alpha val="75000"/>
                </a:srgb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 常规" panose="020B0300000000000000" pitchFamily="34" charset="-122"/>
              <a:ea typeface="苹方 常规" panose="020B0300000000000000" pitchFamily="34" charset="-122"/>
            </a:endParaRPr>
          </a:p>
        </p:txBody>
      </p:sp>
      <p:grpSp>
        <p:nvGrpSpPr>
          <p:cNvPr id="18" name="组合 17">
            <a:extLst>
              <a:ext uri="{FF2B5EF4-FFF2-40B4-BE49-F238E27FC236}">
                <a16:creationId xmlns="" xmlns:a16="http://schemas.microsoft.com/office/drawing/2014/main" id="{B9B36AE8-4E84-422D-96BD-1F3BA59A6171}"/>
              </a:ext>
            </a:extLst>
          </p:cNvPr>
          <p:cNvGrpSpPr/>
          <p:nvPr/>
        </p:nvGrpSpPr>
        <p:grpSpPr>
          <a:xfrm>
            <a:off x="1920364" y="2030252"/>
            <a:ext cx="8351274" cy="3862772"/>
            <a:chOff x="1920364" y="2068352"/>
            <a:chExt cx="8351274" cy="3862772"/>
          </a:xfrm>
        </p:grpSpPr>
        <p:grpSp>
          <p:nvGrpSpPr>
            <p:cNvPr id="5" name="Group 11">
              <a:extLst>
                <a:ext uri="{FF2B5EF4-FFF2-40B4-BE49-F238E27FC236}">
                  <a16:creationId xmlns="" xmlns:a16="http://schemas.microsoft.com/office/drawing/2014/main" id="{B681F5CA-AFEE-4D7D-9DB4-4B3A2AA02AE3}"/>
                </a:ext>
              </a:extLst>
            </p:cNvPr>
            <p:cNvGrpSpPr/>
            <p:nvPr/>
          </p:nvGrpSpPr>
          <p:grpSpPr>
            <a:xfrm>
              <a:off x="1920364" y="2068352"/>
              <a:ext cx="8351274" cy="3862772"/>
              <a:chOff x="3057500" y="2418735"/>
              <a:chExt cx="13362039" cy="6843252"/>
            </a:xfrm>
          </p:grpSpPr>
          <p:sp>
            <p:nvSpPr>
              <p:cNvPr id="6" name="Rectangle: Rounded Corners 3">
                <a:extLst>
                  <a:ext uri="{FF2B5EF4-FFF2-40B4-BE49-F238E27FC236}">
                    <a16:creationId xmlns="" xmlns:a16="http://schemas.microsoft.com/office/drawing/2014/main" id="{074798DC-DE79-454E-AC16-5D4F7CF64577}"/>
                  </a:ext>
                </a:extLst>
              </p:cNvPr>
              <p:cNvSpPr/>
              <p:nvPr/>
            </p:nvSpPr>
            <p:spPr>
              <a:xfrm>
                <a:off x="3057500" y="2418735"/>
                <a:ext cx="13362039" cy="6843252"/>
              </a:xfrm>
              <a:prstGeom prst="roundRect">
                <a:avLst>
                  <a:gd name="adj" fmla="val 628"/>
                </a:avLst>
              </a:prstGeom>
              <a:solidFill>
                <a:schemeClr val="bg1"/>
              </a:solidFill>
              <a:ln>
                <a:noFill/>
              </a:ln>
              <a:effectLst>
                <a:outerShdw blurRad="1270000" dist="128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id-ID" sz="1125">
                  <a:solidFill>
                    <a:prstClr val="white"/>
                  </a:solidFill>
                  <a:latin typeface="Calibri" panose="020F0502020204030204"/>
                </a:endParaRPr>
              </a:p>
            </p:txBody>
          </p:sp>
          <p:sp>
            <p:nvSpPr>
              <p:cNvPr id="7" name="Rectangle: Top Corners Rounded 4">
                <a:extLst>
                  <a:ext uri="{FF2B5EF4-FFF2-40B4-BE49-F238E27FC236}">
                    <a16:creationId xmlns="" xmlns:a16="http://schemas.microsoft.com/office/drawing/2014/main" id="{27EEC0BB-356F-4F05-873B-20FF26EADF45}"/>
                  </a:ext>
                </a:extLst>
              </p:cNvPr>
              <p:cNvSpPr/>
              <p:nvPr/>
            </p:nvSpPr>
            <p:spPr>
              <a:xfrm rot="16200000">
                <a:off x="1840927" y="3635310"/>
                <a:ext cx="6843251" cy="4410103"/>
              </a:xfrm>
              <a:prstGeom prst="round2SameRect">
                <a:avLst>
                  <a:gd name="adj1" fmla="val 1056"/>
                  <a:gd name="adj2" fmla="val 0"/>
                </a:avLst>
              </a:prstGeom>
              <a:gradFill flip="none" rotWithShape="1">
                <a:gsLst>
                  <a:gs pos="0">
                    <a:srgbClr val="FE9B33"/>
                  </a:gs>
                  <a:gs pos="100000">
                    <a:srgbClr val="F15C44"/>
                  </a:gs>
                </a:gsLst>
                <a:lin ang="81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prstClr val="white"/>
                  </a:solidFill>
                  <a:latin typeface="苹方 常规" panose="020B0300000000000000" pitchFamily="34" charset="-122"/>
                  <a:ea typeface="苹方 常规" panose="020B0300000000000000" pitchFamily="34" charset="-122"/>
                </a:endParaRPr>
              </a:p>
            </p:txBody>
          </p:sp>
        </p:grpSp>
        <p:grpSp>
          <p:nvGrpSpPr>
            <p:cNvPr id="8" name="Group 12">
              <a:extLst>
                <a:ext uri="{FF2B5EF4-FFF2-40B4-BE49-F238E27FC236}">
                  <a16:creationId xmlns="" xmlns:a16="http://schemas.microsoft.com/office/drawing/2014/main" id="{2CC5F6E5-E420-4B54-BD96-A1AE67F9397E}"/>
                </a:ext>
              </a:extLst>
            </p:cNvPr>
            <p:cNvGrpSpPr/>
            <p:nvPr/>
          </p:nvGrpSpPr>
          <p:grpSpPr>
            <a:xfrm>
              <a:off x="5233803" y="3342259"/>
              <a:ext cx="3556136" cy="1475063"/>
              <a:chOff x="11698296" y="3981597"/>
              <a:chExt cx="5689818" cy="2360101"/>
            </a:xfrm>
          </p:grpSpPr>
          <p:sp>
            <p:nvSpPr>
              <p:cNvPr id="9" name="Text Placeholder 2">
                <a:extLst>
                  <a:ext uri="{FF2B5EF4-FFF2-40B4-BE49-F238E27FC236}">
                    <a16:creationId xmlns="" xmlns:a16="http://schemas.microsoft.com/office/drawing/2014/main" id="{34A88EC1-22E5-4327-95CF-DCB1AA8502B1}"/>
                  </a:ext>
                </a:extLst>
              </p:cNvPr>
              <p:cNvSpPr txBox="1">
                <a:spLocks/>
              </p:cNvSpPr>
              <p:nvPr/>
            </p:nvSpPr>
            <p:spPr>
              <a:xfrm>
                <a:off x="11698296" y="3981597"/>
                <a:ext cx="5689818" cy="1649378"/>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gn="l" defTabSz="912971">
                  <a:spcBef>
                    <a:spcPts val="999"/>
                  </a:spcBef>
                </a:pPr>
                <a:r>
                  <a:rPr lang="en-US" sz="2750" dirty="0">
                    <a:solidFill>
                      <a:srgbClr val="F15C44"/>
                    </a:solidFill>
                    <a:latin typeface="苹方 特粗" panose="020B0800000000000000" pitchFamily="34" charset="-122"/>
                    <a:ea typeface="苹方 特粗" panose="020B0800000000000000" pitchFamily="34" charset="-122"/>
                    <a:cs typeface="Segoe UI Light" panose="020B0502040204020203" pitchFamily="34" charset="0"/>
                  </a:rPr>
                  <a:t>$</a:t>
                </a:r>
                <a:r>
                  <a:rPr lang="en-US" sz="7188" dirty="0">
                    <a:solidFill>
                      <a:srgbClr val="F15C44"/>
                    </a:solidFill>
                    <a:latin typeface="苹方 特粗" panose="020B0800000000000000" pitchFamily="34" charset="-122"/>
                    <a:ea typeface="苹方 特粗" panose="020B0800000000000000" pitchFamily="34" charset="-122"/>
                    <a:cs typeface="Segoe UI Light" panose="020B0502040204020203" pitchFamily="34" charset="0"/>
                  </a:rPr>
                  <a:t>299</a:t>
                </a:r>
                <a:r>
                  <a:rPr lang="en-US" sz="2750" dirty="0">
                    <a:solidFill>
                      <a:srgbClr val="F15C44"/>
                    </a:solidFill>
                    <a:latin typeface="苹方 特粗" panose="020B0800000000000000" pitchFamily="34" charset="-122"/>
                    <a:ea typeface="苹方 特粗" panose="020B0800000000000000" pitchFamily="34" charset="-122"/>
                    <a:cs typeface="Segoe UI Light" panose="020B0502040204020203" pitchFamily="34" charset="0"/>
                  </a:rPr>
                  <a:t>/month</a:t>
                </a:r>
                <a:endParaRPr lang="id-ID" sz="2750" dirty="0">
                  <a:solidFill>
                    <a:srgbClr val="F15C44"/>
                  </a:solidFill>
                  <a:latin typeface="苹方 特粗" panose="020B0800000000000000" pitchFamily="34" charset="-122"/>
                  <a:ea typeface="苹方 特粗" panose="020B0800000000000000" pitchFamily="34" charset="-122"/>
                  <a:cs typeface="Segoe UI Light" panose="020B0502040204020203" pitchFamily="34" charset="0"/>
                </a:endParaRPr>
              </a:p>
            </p:txBody>
          </p:sp>
          <p:sp>
            <p:nvSpPr>
              <p:cNvPr id="10" name="Rectangle 15">
                <a:extLst>
                  <a:ext uri="{FF2B5EF4-FFF2-40B4-BE49-F238E27FC236}">
                    <a16:creationId xmlns="" xmlns:a16="http://schemas.microsoft.com/office/drawing/2014/main" id="{40144BEC-255C-42B0-966C-797E69E48505}"/>
                  </a:ext>
                </a:extLst>
              </p:cNvPr>
              <p:cNvSpPr/>
              <p:nvPr/>
            </p:nvSpPr>
            <p:spPr>
              <a:xfrm>
                <a:off x="11698296" y="5617088"/>
                <a:ext cx="5689818" cy="724610"/>
              </a:xfrm>
              <a:prstGeom prst="rect">
                <a:avLst/>
              </a:prstGeom>
            </p:spPr>
            <p:txBody>
              <a:bodyPr wrap="square">
                <a:spAutoFit/>
              </a:bodyPr>
              <a:lstStyle/>
              <a:p>
                <a:pPr defTabSz="285750">
                  <a:lnSpc>
                    <a:spcPct val="120000"/>
                  </a:lnSpc>
                </a:pPr>
                <a:r>
                  <a:rPr lang="en-US" sz="1000" dirty="0">
                    <a:solidFill>
                      <a:prstClr val="black">
                        <a:lumMod val="65000"/>
                        <a:lumOff val="35000"/>
                      </a:prstClr>
                    </a:solidFill>
                    <a:latin typeface="苹方 常规" panose="020B0300000000000000" pitchFamily="34" charset="-122"/>
                    <a:cs typeface="Segoe UI Light" panose="020B0502040204020203" pitchFamily="34" charset="0"/>
                  </a:rPr>
                  <a:t>A wonderful serenity has taken possession of my entire soul, like these sweet mornings of spring which I enjoy</a:t>
                </a:r>
              </a:p>
            </p:txBody>
          </p:sp>
        </p:grpSp>
        <p:sp>
          <p:nvSpPr>
            <p:cNvPr id="11" name="Rectangle 17">
              <a:extLst>
                <a:ext uri="{FF2B5EF4-FFF2-40B4-BE49-F238E27FC236}">
                  <a16:creationId xmlns="" xmlns:a16="http://schemas.microsoft.com/office/drawing/2014/main" id="{2479D334-2DE5-4AC6-8FFD-34F55F247B0E}"/>
                </a:ext>
              </a:extLst>
            </p:cNvPr>
            <p:cNvSpPr/>
            <p:nvPr/>
          </p:nvSpPr>
          <p:spPr>
            <a:xfrm>
              <a:off x="5233803" y="2525892"/>
              <a:ext cx="4311076" cy="553998"/>
            </a:xfrm>
            <a:prstGeom prst="rect">
              <a:avLst/>
            </a:prstGeom>
          </p:spPr>
          <p:txBody>
            <a:bodyPr wrap="square">
              <a:spAutoFit/>
            </a:bodyPr>
            <a:lstStyle/>
            <a:p>
              <a:pPr defTabSz="285750"/>
              <a:r>
                <a:rPr lang="en-US" sz="1500" dirty="0">
                  <a:solidFill>
                    <a:prstClr val="black">
                      <a:lumMod val="65000"/>
                      <a:lumOff val="35000"/>
                    </a:prstClr>
                  </a:solidFill>
                  <a:latin typeface="苹方 常规" panose="020B0300000000000000" pitchFamily="34" charset="-122"/>
                  <a:cs typeface="Segoe UI Light" panose="020B0502040204020203" pitchFamily="34" charset="0"/>
                </a:rPr>
                <a:t>Which Was Created For The Bliss Of Souls Like Mine. </a:t>
              </a:r>
              <a:r>
                <a:rPr lang="en-US" sz="1500" dirty="0">
                  <a:solidFill>
                    <a:prstClr val="black">
                      <a:lumMod val="65000"/>
                      <a:lumOff val="35000"/>
                    </a:prstClr>
                  </a:solidFill>
                  <a:latin typeface="苹方 特粗" panose="020B0800000000000000" pitchFamily="34" charset="-122"/>
                  <a:cs typeface="Segoe UI Light" panose="020B0502040204020203" pitchFamily="34" charset="0"/>
                </a:rPr>
                <a:t>I Am So Happy</a:t>
              </a:r>
              <a:r>
                <a:rPr lang="en-US" sz="1500" dirty="0">
                  <a:solidFill>
                    <a:prstClr val="black">
                      <a:lumMod val="65000"/>
                      <a:lumOff val="35000"/>
                    </a:prstClr>
                  </a:solidFill>
                  <a:latin typeface="苹方 常规" panose="020B0300000000000000" pitchFamily="34" charset="-122"/>
                  <a:cs typeface="Segoe UI Light" panose="020B0502040204020203" pitchFamily="34" charset="0"/>
                </a:rPr>
                <a:t>, My Dear Friend.</a:t>
              </a:r>
              <a:endParaRPr lang="id-ID" sz="1500" dirty="0">
                <a:solidFill>
                  <a:prstClr val="black">
                    <a:lumMod val="65000"/>
                    <a:lumOff val="35000"/>
                  </a:prstClr>
                </a:solidFill>
                <a:latin typeface="Calibri" panose="020F0502020204030204"/>
              </a:endParaRPr>
            </a:p>
          </p:txBody>
        </p:sp>
        <p:sp>
          <p:nvSpPr>
            <p:cNvPr id="12" name="Rectangle: Rounded Corners 18">
              <a:extLst>
                <a:ext uri="{FF2B5EF4-FFF2-40B4-BE49-F238E27FC236}">
                  <a16:creationId xmlns="" xmlns:a16="http://schemas.microsoft.com/office/drawing/2014/main" id="{141792E2-1410-40AB-8303-0BB548E17E87}"/>
                </a:ext>
              </a:extLst>
            </p:cNvPr>
            <p:cNvSpPr/>
            <p:nvPr/>
          </p:nvSpPr>
          <p:spPr>
            <a:xfrm>
              <a:off x="5233804" y="4989158"/>
              <a:ext cx="2331805" cy="484424"/>
            </a:xfrm>
            <a:prstGeom prst="roundRect">
              <a:avLst>
                <a:gd name="adj" fmla="val 50000"/>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solidFill>
                    <a:prstClr val="white"/>
                  </a:solidFill>
                  <a:latin typeface="苹方 常规" panose="020B0300000000000000" pitchFamily="34" charset="-122"/>
                  <a:ea typeface="苹方 常规" panose="020B0300000000000000" pitchFamily="34" charset="-122"/>
                </a:rPr>
                <a:t>GET STARTED NOW</a:t>
              </a:r>
              <a:endParaRPr lang="id-ID" sz="1200" dirty="0">
                <a:solidFill>
                  <a:prstClr val="white"/>
                </a:solidFill>
                <a:latin typeface="苹方 常规" panose="020B0300000000000000" pitchFamily="34" charset="-122"/>
                <a:ea typeface="苹方 常规" panose="020B0300000000000000" pitchFamily="34" charset="-122"/>
              </a:endParaRPr>
            </a:p>
          </p:txBody>
        </p:sp>
        <p:sp>
          <p:nvSpPr>
            <p:cNvPr id="13" name="Rectangle 21">
              <a:extLst>
                <a:ext uri="{FF2B5EF4-FFF2-40B4-BE49-F238E27FC236}">
                  <a16:creationId xmlns="" xmlns:a16="http://schemas.microsoft.com/office/drawing/2014/main" id="{39170713-F619-467F-B114-92B9A887973E}"/>
                </a:ext>
              </a:extLst>
            </p:cNvPr>
            <p:cNvSpPr/>
            <p:nvPr/>
          </p:nvSpPr>
          <p:spPr>
            <a:xfrm>
              <a:off x="2206415" y="3190546"/>
              <a:ext cx="2161337" cy="705706"/>
            </a:xfrm>
            <a:prstGeom prst="rect">
              <a:avLst/>
            </a:prstGeom>
          </p:spPr>
          <p:txBody>
            <a:bodyPr wrap="square">
              <a:spAutoFit/>
            </a:bodyPr>
            <a:lstStyle/>
            <a:p>
              <a:pPr marL="178594" indent="-178594" defTabSz="285750">
                <a:lnSpc>
                  <a:spcPct val="120000"/>
                </a:lnSpc>
                <a:buFont typeface="Wingdings" panose="05000000000000000000" pitchFamily="2" charset="2"/>
                <a:buChar char="ü"/>
              </a:pPr>
              <a:r>
                <a:rPr lang="en-US" sz="1125" dirty="0">
                  <a:solidFill>
                    <a:prstClr val="white"/>
                  </a:solidFill>
                  <a:latin typeface="苹方 常规" panose="020B0300000000000000" pitchFamily="34" charset="-122"/>
                  <a:cs typeface="Segoe UI Light" panose="020B0502040204020203" pitchFamily="34" charset="0"/>
                </a:rPr>
                <a:t>A wonderful serenity has taken possession of my entire soul</a:t>
              </a:r>
            </a:p>
          </p:txBody>
        </p:sp>
        <p:sp>
          <p:nvSpPr>
            <p:cNvPr id="14" name="TextBox 22">
              <a:extLst>
                <a:ext uri="{FF2B5EF4-FFF2-40B4-BE49-F238E27FC236}">
                  <a16:creationId xmlns="" xmlns:a16="http://schemas.microsoft.com/office/drawing/2014/main" id="{B794B692-9064-40A3-9538-C7558F13C942}"/>
                </a:ext>
              </a:extLst>
            </p:cNvPr>
            <p:cNvSpPr txBox="1"/>
            <p:nvPr/>
          </p:nvSpPr>
          <p:spPr>
            <a:xfrm>
              <a:off x="2206415" y="2562045"/>
              <a:ext cx="2161337" cy="361637"/>
            </a:xfrm>
            <a:prstGeom prst="rect">
              <a:avLst/>
            </a:prstGeom>
            <a:noFill/>
          </p:spPr>
          <p:txBody>
            <a:bodyPr wrap="square" rtlCol="0">
              <a:spAutoFit/>
            </a:bodyPr>
            <a:lstStyle/>
            <a:p>
              <a:pPr defTabSz="285750"/>
              <a:r>
                <a:rPr lang="en-US" sz="1750" dirty="0">
                  <a:solidFill>
                    <a:prstClr val="white"/>
                  </a:solidFill>
                  <a:latin typeface="苹方 特粗" panose="020B0800000000000000" pitchFamily="34" charset="-122"/>
                  <a:ea typeface="Roboto Medium" panose="02000000000000000000" pitchFamily="2" charset="0"/>
                  <a:cs typeface="Segoe UI" panose="020B0502040204020203" pitchFamily="34" charset="0"/>
                </a:rPr>
                <a:t>Special Package</a:t>
              </a:r>
              <a:endParaRPr lang="id-ID" sz="1750" dirty="0">
                <a:solidFill>
                  <a:prstClr val="white"/>
                </a:solidFill>
                <a:latin typeface="苹方 特粗" panose="020B0800000000000000" pitchFamily="34" charset="-122"/>
                <a:ea typeface="Roboto Medium" panose="02000000000000000000" pitchFamily="2" charset="0"/>
                <a:cs typeface="Segoe UI" panose="020B0502040204020203" pitchFamily="34" charset="0"/>
              </a:endParaRPr>
            </a:p>
          </p:txBody>
        </p:sp>
        <p:sp>
          <p:nvSpPr>
            <p:cNvPr id="15" name="Rectangle 23">
              <a:extLst>
                <a:ext uri="{FF2B5EF4-FFF2-40B4-BE49-F238E27FC236}">
                  <a16:creationId xmlns="" xmlns:a16="http://schemas.microsoft.com/office/drawing/2014/main" id="{E793E853-5C75-4C82-921D-564F7D40FCE5}"/>
                </a:ext>
              </a:extLst>
            </p:cNvPr>
            <p:cNvSpPr/>
            <p:nvPr/>
          </p:nvSpPr>
          <p:spPr>
            <a:xfrm>
              <a:off x="2206415" y="3781772"/>
              <a:ext cx="2161337" cy="705706"/>
            </a:xfrm>
            <a:prstGeom prst="rect">
              <a:avLst/>
            </a:prstGeom>
          </p:spPr>
          <p:txBody>
            <a:bodyPr wrap="square">
              <a:spAutoFit/>
            </a:bodyPr>
            <a:lstStyle/>
            <a:p>
              <a:pPr marL="178594" indent="-178594" defTabSz="285750">
                <a:lnSpc>
                  <a:spcPct val="120000"/>
                </a:lnSpc>
                <a:buFont typeface="Wingdings" panose="05000000000000000000" pitchFamily="2" charset="2"/>
                <a:buChar char="ü"/>
              </a:pPr>
              <a:r>
                <a:rPr lang="en-US" sz="1125" dirty="0">
                  <a:solidFill>
                    <a:prstClr val="white"/>
                  </a:solidFill>
                  <a:latin typeface="苹方 常规" panose="020B0300000000000000" pitchFamily="34" charset="-122"/>
                  <a:cs typeface="Segoe UI Light" panose="020B0502040204020203" pitchFamily="34" charset="0"/>
                </a:rPr>
                <a:t>A wonderful serenity has taken possession of my entire soul</a:t>
              </a:r>
            </a:p>
          </p:txBody>
        </p:sp>
        <p:sp>
          <p:nvSpPr>
            <p:cNvPr id="16" name="Rectangle 24">
              <a:extLst>
                <a:ext uri="{FF2B5EF4-FFF2-40B4-BE49-F238E27FC236}">
                  <a16:creationId xmlns="" xmlns:a16="http://schemas.microsoft.com/office/drawing/2014/main" id="{EAA1DCB2-4A84-4BA9-AF48-CDB1C4769473}"/>
                </a:ext>
              </a:extLst>
            </p:cNvPr>
            <p:cNvSpPr/>
            <p:nvPr/>
          </p:nvSpPr>
          <p:spPr>
            <a:xfrm>
              <a:off x="2206415" y="4372998"/>
              <a:ext cx="2161337" cy="705706"/>
            </a:xfrm>
            <a:prstGeom prst="rect">
              <a:avLst/>
            </a:prstGeom>
          </p:spPr>
          <p:txBody>
            <a:bodyPr wrap="square">
              <a:spAutoFit/>
            </a:bodyPr>
            <a:lstStyle/>
            <a:p>
              <a:pPr marL="178594" indent="-178594" defTabSz="285750">
                <a:lnSpc>
                  <a:spcPct val="120000"/>
                </a:lnSpc>
                <a:buFont typeface="Wingdings" panose="05000000000000000000" pitchFamily="2" charset="2"/>
                <a:buChar char="ü"/>
              </a:pPr>
              <a:r>
                <a:rPr lang="en-US" sz="1125" dirty="0">
                  <a:solidFill>
                    <a:prstClr val="white"/>
                  </a:solidFill>
                  <a:latin typeface="苹方 常规" panose="020B0300000000000000" pitchFamily="34" charset="-122"/>
                  <a:cs typeface="Segoe UI Light" panose="020B0502040204020203" pitchFamily="34" charset="0"/>
                </a:rPr>
                <a:t>A wonderful serenity has taken possession of my entire soul</a:t>
              </a:r>
            </a:p>
          </p:txBody>
        </p:sp>
        <p:sp>
          <p:nvSpPr>
            <p:cNvPr id="17" name="Rectangle 25">
              <a:extLst>
                <a:ext uri="{FF2B5EF4-FFF2-40B4-BE49-F238E27FC236}">
                  <a16:creationId xmlns="" xmlns:a16="http://schemas.microsoft.com/office/drawing/2014/main" id="{B5896AEF-EC53-46B0-9139-F5BDD9C17545}"/>
                </a:ext>
              </a:extLst>
            </p:cNvPr>
            <p:cNvSpPr/>
            <p:nvPr/>
          </p:nvSpPr>
          <p:spPr>
            <a:xfrm>
              <a:off x="2206415" y="4964224"/>
              <a:ext cx="2161337" cy="705706"/>
            </a:xfrm>
            <a:prstGeom prst="rect">
              <a:avLst/>
            </a:prstGeom>
          </p:spPr>
          <p:txBody>
            <a:bodyPr wrap="square">
              <a:spAutoFit/>
            </a:bodyPr>
            <a:lstStyle/>
            <a:p>
              <a:pPr marL="178594" indent="-178594" defTabSz="285750">
                <a:lnSpc>
                  <a:spcPct val="120000"/>
                </a:lnSpc>
                <a:buFont typeface="Wingdings" panose="05000000000000000000" pitchFamily="2" charset="2"/>
                <a:buChar char="ü"/>
              </a:pPr>
              <a:r>
                <a:rPr lang="en-US" sz="1125" dirty="0">
                  <a:solidFill>
                    <a:prstClr val="white"/>
                  </a:solidFill>
                  <a:latin typeface="苹方 常规" panose="020B0300000000000000" pitchFamily="34" charset="-122"/>
                  <a:cs typeface="Segoe UI Light" panose="020B0502040204020203" pitchFamily="34" charset="0"/>
                </a:rPr>
                <a:t>A wonderful serenity has taken possession of my entire soul</a:t>
              </a:r>
            </a:p>
          </p:txBody>
        </p:sp>
      </p:grpSp>
      <p:sp>
        <p:nvSpPr>
          <p:cNvPr id="19" name="文本框 18">
            <a:extLst>
              <a:ext uri="{FF2B5EF4-FFF2-40B4-BE49-F238E27FC236}">
                <a16:creationId xmlns="" xmlns:a16="http://schemas.microsoft.com/office/drawing/2014/main" id="{47D607AF-70AF-4A78-93A4-7CB87E2AB97F}"/>
              </a:ext>
            </a:extLst>
          </p:cNvPr>
          <p:cNvSpPr txBox="1"/>
          <p:nvPr/>
        </p:nvSpPr>
        <p:spPr>
          <a:xfrm>
            <a:off x="3447217" y="778968"/>
            <a:ext cx="5297565"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pPr algn="ctr"/>
            <a:r>
              <a:rPr lang="zh-CN" altLang="en-US" sz="4400" dirty="0">
                <a:solidFill>
                  <a:schemeClr val="bg1"/>
                </a:solidFill>
              </a:rPr>
              <a:t>在这里输入你的标题</a:t>
            </a:r>
          </a:p>
        </p:txBody>
      </p:sp>
      <p:sp>
        <p:nvSpPr>
          <p:cNvPr id="20" name="文本框 19">
            <a:extLst>
              <a:ext uri="{FF2B5EF4-FFF2-40B4-BE49-F238E27FC236}">
                <a16:creationId xmlns="" xmlns:a16="http://schemas.microsoft.com/office/drawing/2014/main" id="{B42568FC-4188-4995-B1FD-874450DF393A}"/>
              </a:ext>
            </a:extLst>
          </p:cNvPr>
          <p:cNvSpPr txBox="1"/>
          <p:nvPr/>
        </p:nvSpPr>
        <p:spPr>
          <a:xfrm>
            <a:off x="7731125"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40206976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 xmlns:a16="http://schemas.microsoft.com/office/drawing/2014/main" id="{E18CC454-55C3-4FB8-B68B-315525299563}"/>
              </a:ext>
            </a:extLst>
          </p:cNvPr>
          <p:cNvGrpSpPr/>
          <p:nvPr/>
        </p:nvGrpSpPr>
        <p:grpSpPr>
          <a:xfrm rot="14921332">
            <a:off x="-5413621" y="1751657"/>
            <a:ext cx="16290054" cy="7761737"/>
            <a:chOff x="-1422400" y="-2909871"/>
            <a:chExt cx="14173200" cy="6047204"/>
          </a:xfrm>
        </p:grpSpPr>
        <p:sp>
          <p:nvSpPr>
            <p:cNvPr id="17" name="任意多边形: 形状 16">
              <a:extLst>
                <a:ext uri="{FF2B5EF4-FFF2-40B4-BE49-F238E27FC236}">
                  <a16:creationId xmlns="" xmlns:a16="http://schemas.microsoft.com/office/drawing/2014/main" id="{C66615C2-6534-4BD4-A092-60AA2AD8D85A}"/>
                </a:ext>
              </a:extLst>
            </p:cNvPr>
            <p:cNvSpPr/>
            <p:nvPr/>
          </p:nvSpPr>
          <p:spPr>
            <a:xfrm>
              <a:off x="-1422400" y="-332067"/>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w="0">
              <a:solidFill>
                <a:srgbClr val="FE9A33">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8" name="任意多边形: 形状 17">
              <a:extLst>
                <a:ext uri="{FF2B5EF4-FFF2-40B4-BE49-F238E27FC236}">
                  <a16:creationId xmlns="" xmlns:a16="http://schemas.microsoft.com/office/drawing/2014/main" id="{260A280C-5E89-408E-8844-E4EC54818D8E}"/>
                </a:ext>
              </a:extLst>
            </p:cNvPr>
            <p:cNvSpPr/>
            <p:nvPr/>
          </p:nvSpPr>
          <p:spPr>
            <a:xfrm>
              <a:off x="-1422400" y="-546884"/>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9" name="任意多边形: 形状 18">
              <a:extLst>
                <a:ext uri="{FF2B5EF4-FFF2-40B4-BE49-F238E27FC236}">
                  <a16:creationId xmlns="" xmlns:a16="http://schemas.microsoft.com/office/drawing/2014/main" id="{BE537EEE-6D86-4769-AE08-DB0C5441E0DD}"/>
                </a:ext>
              </a:extLst>
            </p:cNvPr>
            <p:cNvSpPr/>
            <p:nvPr/>
          </p:nvSpPr>
          <p:spPr>
            <a:xfrm>
              <a:off x="-1422400" y="-761701"/>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0" name="任意多边形: 形状 19">
              <a:extLst>
                <a:ext uri="{FF2B5EF4-FFF2-40B4-BE49-F238E27FC236}">
                  <a16:creationId xmlns="" xmlns:a16="http://schemas.microsoft.com/office/drawing/2014/main" id="{4B4FB492-B7CC-4BE8-B915-36555AFD5D70}"/>
                </a:ext>
              </a:extLst>
            </p:cNvPr>
            <p:cNvSpPr/>
            <p:nvPr/>
          </p:nvSpPr>
          <p:spPr>
            <a:xfrm>
              <a:off x="-1422400" y="-976518"/>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1" name="任意多边形: 形状 20">
              <a:extLst>
                <a:ext uri="{FF2B5EF4-FFF2-40B4-BE49-F238E27FC236}">
                  <a16:creationId xmlns="" xmlns:a16="http://schemas.microsoft.com/office/drawing/2014/main" id="{1BEC8841-03E7-4AC5-9CFB-3F84DEE52072}"/>
                </a:ext>
              </a:extLst>
            </p:cNvPr>
            <p:cNvSpPr/>
            <p:nvPr/>
          </p:nvSpPr>
          <p:spPr>
            <a:xfrm>
              <a:off x="-1422400" y="-1191335"/>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2" name="任意多边形: 形状 21">
              <a:extLst>
                <a:ext uri="{FF2B5EF4-FFF2-40B4-BE49-F238E27FC236}">
                  <a16:creationId xmlns="" xmlns:a16="http://schemas.microsoft.com/office/drawing/2014/main" id="{3C07FD13-D5F8-4E64-8045-5B04AB02C332}"/>
                </a:ext>
              </a:extLst>
            </p:cNvPr>
            <p:cNvSpPr/>
            <p:nvPr/>
          </p:nvSpPr>
          <p:spPr>
            <a:xfrm>
              <a:off x="-1422400" y="-1406152"/>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3" name="任意多边形: 形状 22">
              <a:extLst>
                <a:ext uri="{FF2B5EF4-FFF2-40B4-BE49-F238E27FC236}">
                  <a16:creationId xmlns="" xmlns:a16="http://schemas.microsoft.com/office/drawing/2014/main" id="{DAD46BF6-D14D-4AF0-9102-FAFE54BC3836}"/>
                </a:ext>
              </a:extLst>
            </p:cNvPr>
            <p:cNvSpPr/>
            <p:nvPr/>
          </p:nvSpPr>
          <p:spPr>
            <a:xfrm>
              <a:off x="-1422400" y="-1620969"/>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4" name="任意多边形: 形状 23">
              <a:extLst>
                <a:ext uri="{FF2B5EF4-FFF2-40B4-BE49-F238E27FC236}">
                  <a16:creationId xmlns="" xmlns:a16="http://schemas.microsoft.com/office/drawing/2014/main" id="{407B4B4D-4773-45CC-BA02-23DABD4C2E6E}"/>
                </a:ext>
              </a:extLst>
            </p:cNvPr>
            <p:cNvSpPr/>
            <p:nvPr/>
          </p:nvSpPr>
          <p:spPr>
            <a:xfrm>
              <a:off x="-1422400" y="-1835786"/>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5" name="任意多边形: 形状 24">
              <a:extLst>
                <a:ext uri="{FF2B5EF4-FFF2-40B4-BE49-F238E27FC236}">
                  <a16:creationId xmlns="" xmlns:a16="http://schemas.microsoft.com/office/drawing/2014/main" id="{D3E0EC35-61C2-4F38-AAAC-7792753D9057}"/>
                </a:ext>
              </a:extLst>
            </p:cNvPr>
            <p:cNvSpPr/>
            <p:nvPr/>
          </p:nvSpPr>
          <p:spPr>
            <a:xfrm>
              <a:off x="-1422400" y="-2050603"/>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6" name="任意多边形: 形状 25">
              <a:extLst>
                <a:ext uri="{FF2B5EF4-FFF2-40B4-BE49-F238E27FC236}">
                  <a16:creationId xmlns="" xmlns:a16="http://schemas.microsoft.com/office/drawing/2014/main" id="{41214419-AAF8-4475-B091-6C5F9433C097}"/>
                </a:ext>
              </a:extLst>
            </p:cNvPr>
            <p:cNvSpPr/>
            <p:nvPr/>
          </p:nvSpPr>
          <p:spPr>
            <a:xfrm>
              <a:off x="-1422400" y="-2265420"/>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7" name="任意多边形: 形状 26">
              <a:extLst>
                <a:ext uri="{FF2B5EF4-FFF2-40B4-BE49-F238E27FC236}">
                  <a16:creationId xmlns="" xmlns:a16="http://schemas.microsoft.com/office/drawing/2014/main" id="{2AEAE87F-2921-422A-A24E-91D9DB7A947C}"/>
                </a:ext>
              </a:extLst>
            </p:cNvPr>
            <p:cNvSpPr/>
            <p:nvPr/>
          </p:nvSpPr>
          <p:spPr>
            <a:xfrm>
              <a:off x="-1422400" y="-2480237"/>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8" name="任意多边形: 形状 27">
              <a:extLst>
                <a:ext uri="{FF2B5EF4-FFF2-40B4-BE49-F238E27FC236}">
                  <a16:creationId xmlns="" xmlns:a16="http://schemas.microsoft.com/office/drawing/2014/main" id="{BB0AA84D-086C-4E7C-AE2F-D71E9DEF84F6}"/>
                </a:ext>
              </a:extLst>
            </p:cNvPr>
            <p:cNvSpPr/>
            <p:nvPr/>
          </p:nvSpPr>
          <p:spPr>
            <a:xfrm>
              <a:off x="-1422400" y="-2695054"/>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9" name="任意多边形: 形状 28">
              <a:extLst>
                <a:ext uri="{FF2B5EF4-FFF2-40B4-BE49-F238E27FC236}">
                  <a16:creationId xmlns="" xmlns:a16="http://schemas.microsoft.com/office/drawing/2014/main" id="{F2F1A18D-6B47-4E51-92AF-F75470EC7EE7}"/>
                </a:ext>
              </a:extLst>
            </p:cNvPr>
            <p:cNvSpPr/>
            <p:nvPr/>
          </p:nvSpPr>
          <p:spPr>
            <a:xfrm>
              <a:off x="-1422400" y="-2909871"/>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a:solidFill>
                <a:srgbClr val="FE9A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30" name="任意多边形: 形状 29">
              <a:extLst>
                <a:ext uri="{FF2B5EF4-FFF2-40B4-BE49-F238E27FC236}">
                  <a16:creationId xmlns="" xmlns:a16="http://schemas.microsoft.com/office/drawing/2014/main" id="{DD7841AD-2740-4EF8-86B9-313AD1FB008B}"/>
                </a:ext>
              </a:extLst>
            </p:cNvPr>
            <p:cNvSpPr/>
            <p:nvPr/>
          </p:nvSpPr>
          <p:spPr>
            <a:xfrm>
              <a:off x="-1270000" y="-179667"/>
              <a:ext cx="14020800" cy="3317000"/>
            </a:xfrm>
            <a:custGeom>
              <a:avLst/>
              <a:gdLst>
                <a:gd name="connsiteX0" fmla="*/ 0 w 14020800"/>
                <a:gd name="connsiteY0" fmla="*/ 3265767 h 3317000"/>
                <a:gd name="connsiteX1" fmla="*/ 1854200 w 14020800"/>
                <a:gd name="connsiteY1" fmla="*/ 3176867 h 3317000"/>
                <a:gd name="connsiteX2" fmla="*/ 4254500 w 14020800"/>
                <a:gd name="connsiteY2" fmla="*/ 2071967 h 3317000"/>
                <a:gd name="connsiteX3" fmla="*/ 5905500 w 14020800"/>
                <a:gd name="connsiteY3" fmla="*/ 484467 h 3317000"/>
                <a:gd name="connsiteX4" fmla="*/ 7810500 w 14020800"/>
                <a:gd name="connsiteY4" fmla="*/ 1867 h 3317000"/>
                <a:gd name="connsiteX5" fmla="*/ 10579100 w 14020800"/>
                <a:gd name="connsiteY5" fmla="*/ 370167 h 3317000"/>
                <a:gd name="connsiteX6" fmla="*/ 12509500 w 14020800"/>
                <a:gd name="connsiteY6" fmla="*/ 1563967 h 3317000"/>
                <a:gd name="connsiteX7" fmla="*/ 14020800 w 14020800"/>
                <a:gd name="connsiteY7" fmla="*/ 3227667 h 331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3317000">
                  <a:moveTo>
                    <a:pt x="0" y="3265767"/>
                  </a:moveTo>
                  <a:cubicBezTo>
                    <a:pt x="572558" y="3320800"/>
                    <a:pt x="1145117" y="3375834"/>
                    <a:pt x="1854200" y="3176867"/>
                  </a:cubicBezTo>
                  <a:cubicBezTo>
                    <a:pt x="2563283" y="2977900"/>
                    <a:pt x="3579283" y="2520700"/>
                    <a:pt x="4254500" y="2071967"/>
                  </a:cubicBezTo>
                  <a:cubicBezTo>
                    <a:pt x="4929717" y="1623234"/>
                    <a:pt x="5312833" y="829484"/>
                    <a:pt x="5905500" y="484467"/>
                  </a:cubicBezTo>
                  <a:cubicBezTo>
                    <a:pt x="6498167" y="139450"/>
                    <a:pt x="7031567" y="20917"/>
                    <a:pt x="7810500" y="1867"/>
                  </a:cubicBezTo>
                  <a:cubicBezTo>
                    <a:pt x="8589433" y="-17183"/>
                    <a:pt x="9795933" y="109817"/>
                    <a:pt x="10579100" y="370167"/>
                  </a:cubicBezTo>
                  <a:cubicBezTo>
                    <a:pt x="11362267" y="630517"/>
                    <a:pt x="11935883" y="1087717"/>
                    <a:pt x="12509500" y="1563967"/>
                  </a:cubicBezTo>
                  <a:cubicBezTo>
                    <a:pt x="13083117" y="2040217"/>
                    <a:pt x="13551958" y="2633942"/>
                    <a:pt x="14020800" y="3227667"/>
                  </a:cubicBezTo>
                </a:path>
              </a:pathLst>
            </a:custGeom>
            <a:noFill/>
            <a:ln w="0">
              <a:solidFill>
                <a:srgbClr val="FE9A33">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grpSp>
      <p:sp>
        <p:nvSpPr>
          <p:cNvPr id="15" name="任意多边形: 形状 14">
            <a:extLst>
              <a:ext uri="{FF2B5EF4-FFF2-40B4-BE49-F238E27FC236}">
                <a16:creationId xmlns="" xmlns:a16="http://schemas.microsoft.com/office/drawing/2014/main" id="{DE00EE5E-1CB0-49D5-BB71-E527D37CDAA6}"/>
              </a:ext>
            </a:extLst>
          </p:cNvPr>
          <p:cNvSpPr/>
          <p:nvPr/>
        </p:nvSpPr>
        <p:spPr>
          <a:xfrm rot="16200000" flipV="1">
            <a:off x="8105053" y="2771052"/>
            <a:ext cx="4221876" cy="3952018"/>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52200">
                <a:srgbClr val="F77A3C"/>
              </a:gs>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 xmlns:a16="http://schemas.microsoft.com/office/drawing/2014/main" id="{DB1EA5AD-3F35-40C4-87BD-0730CE207C9F}"/>
              </a:ext>
            </a:extLst>
          </p:cNvPr>
          <p:cNvSpPr/>
          <p:nvPr/>
        </p:nvSpPr>
        <p:spPr>
          <a:xfrm>
            <a:off x="568130" y="377980"/>
            <a:ext cx="4343400" cy="144655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gradFill flip="none" rotWithShape="1">
                  <a:gsLst>
                    <a:gs pos="0">
                      <a:srgbClr val="CC0066"/>
                    </a:gs>
                    <a:gs pos="61000">
                      <a:srgbClr val="F15C44"/>
                    </a:gs>
                  </a:gsLst>
                  <a:lin ang="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目录</a:t>
            </a:r>
          </a:p>
        </p:txBody>
      </p:sp>
      <p:sp>
        <p:nvSpPr>
          <p:cNvPr id="6" name="文本框 5">
            <a:extLst>
              <a:ext uri="{FF2B5EF4-FFF2-40B4-BE49-F238E27FC236}">
                <a16:creationId xmlns="" xmlns:a16="http://schemas.microsoft.com/office/drawing/2014/main" id="{2A6091FF-8746-4540-82B4-D06C5C4E899F}"/>
              </a:ext>
            </a:extLst>
          </p:cNvPr>
          <p:cNvSpPr txBox="1"/>
          <p:nvPr/>
        </p:nvSpPr>
        <p:spPr>
          <a:xfrm>
            <a:off x="829507" y="2047760"/>
            <a:ext cx="218106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01</a:t>
            </a:r>
            <a:endParaRPr kumimoji="0" lang="zh-CN" altLang="en-US"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sp>
        <p:nvSpPr>
          <p:cNvPr id="9" name="文本框 8">
            <a:extLst>
              <a:ext uri="{FF2B5EF4-FFF2-40B4-BE49-F238E27FC236}">
                <a16:creationId xmlns="" xmlns:a16="http://schemas.microsoft.com/office/drawing/2014/main" id="{228287DC-EFE0-493B-AFEC-4B5A67792860}"/>
              </a:ext>
            </a:extLst>
          </p:cNvPr>
          <p:cNvSpPr txBox="1"/>
          <p:nvPr/>
        </p:nvSpPr>
        <p:spPr>
          <a:xfrm>
            <a:off x="3568023" y="1695335"/>
            <a:ext cx="218106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02</a:t>
            </a:r>
            <a:endParaRPr kumimoji="0" lang="zh-CN" altLang="en-US"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sp>
        <p:nvSpPr>
          <p:cNvPr id="11" name="文本框 10">
            <a:extLst>
              <a:ext uri="{FF2B5EF4-FFF2-40B4-BE49-F238E27FC236}">
                <a16:creationId xmlns="" xmlns:a16="http://schemas.microsoft.com/office/drawing/2014/main" id="{0C3D7054-AEF3-476E-A3F2-F407D5903EBF}"/>
              </a:ext>
            </a:extLst>
          </p:cNvPr>
          <p:cNvSpPr txBox="1"/>
          <p:nvPr/>
        </p:nvSpPr>
        <p:spPr>
          <a:xfrm>
            <a:off x="6437546" y="779731"/>
            <a:ext cx="218106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03</a:t>
            </a:r>
            <a:endParaRPr kumimoji="0" lang="zh-CN" altLang="en-US"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sp>
        <p:nvSpPr>
          <p:cNvPr id="13" name="文本框 12">
            <a:extLst>
              <a:ext uri="{FF2B5EF4-FFF2-40B4-BE49-F238E27FC236}">
                <a16:creationId xmlns="" xmlns:a16="http://schemas.microsoft.com/office/drawing/2014/main" id="{C71177C4-E7A3-4D34-A1C6-F58755C2D249}"/>
              </a:ext>
            </a:extLst>
          </p:cNvPr>
          <p:cNvSpPr txBox="1"/>
          <p:nvPr/>
        </p:nvSpPr>
        <p:spPr>
          <a:xfrm>
            <a:off x="9307069" y="1695335"/>
            <a:ext cx="218106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04</a:t>
            </a:r>
            <a:endParaRPr kumimoji="0" lang="zh-CN" altLang="en-US" sz="7200" b="0" i="0" u="none" strike="noStrike" kern="1200" cap="none" spc="0" normalizeH="0" baseline="0" noProof="0" dirty="0">
              <a:ln>
                <a:noFill/>
              </a:ln>
              <a:gradFill flip="none" rotWithShape="1">
                <a:gsLst>
                  <a:gs pos="100000">
                    <a:srgbClr val="CC0066">
                      <a:alpha val="0"/>
                    </a:srgbClr>
                  </a:gs>
                  <a:gs pos="14000">
                    <a:srgbClr val="F15C44"/>
                  </a:gs>
                </a:gsLst>
                <a:lin ang="5400000" scaled="1"/>
                <a:tileRect/>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sp>
        <p:nvSpPr>
          <p:cNvPr id="31" name="椭圆 30">
            <a:extLst>
              <a:ext uri="{FF2B5EF4-FFF2-40B4-BE49-F238E27FC236}">
                <a16:creationId xmlns="" xmlns:a16="http://schemas.microsoft.com/office/drawing/2014/main" id="{56B068DF-7CAF-4A06-B23A-B5E883BC8D6D}"/>
              </a:ext>
            </a:extLst>
          </p:cNvPr>
          <p:cNvSpPr/>
          <p:nvPr/>
        </p:nvSpPr>
        <p:spPr>
          <a:xfrm rot="16470296">
            <a:off x="9316250" y="1071235"/>
            <a:ext cx="457046" cy="456659"/>
          </a:xfrm>
          <a:prstGeom prst="ellipse">
            <a:avLst/>
          </a:prstGeom>
          <a:gradFill flip="none" rotWithShape="1">
            <a:gsLst>
              <a:gs pos="52200">
                <a:srgbClr val="F77A3C"/>
              </a:gs>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2" name="椭圆 31">
            <a:extLst>
              <a:ext uri="{FF2B5EF4-FFF2-40B4-BE49-F238E27FC236}">
                <a16:creationId xmlns="" xmlns:a16="http://schemas.microsoft.com/office/drawing/2014/main" id="{12B367D6-4CA8-4F32-90C6-521A3C4A23A3}"/>
              </a:ext>
            </a:extLst>
          </p:cNvPr>
          <p:cNvSpPr/>
          <p:nvPr/>
        </p:nvSpPr>
        <p:spPr>
          <a:xfrm rot="16470296">
            <a:off x="5114395" y="1147523"/>
            <a:ext cx="171338" cy="171193"/>
          </a:xfrm>
          <a:prstGeom prst="ellipse">
            <a:avLst/>
          </a:prstGeom>
          <a:gradFill flip="none" rotWithShape="1">
            <a:gsLst>
              <a:gs pos="52200">
                <a:srgbClr val="F77A3C"/>
              </a:gs>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矩形: 圆角 9">
            <a:extLst>
              <a:ext uri="{FF2B5EF4-FFF2-40B4-BE49-F238E27FC236}">
                <a16:creationId xmlns="" xmlns:a16="http://schemas.microsoft.com/office/drawing/2014/main" id="{67B92210-C76D-4526-89B4-30779AB9D27F}"/>
              </a:ext>
            </a:extLst>
          </p:cNvPr>
          <p:cNvSpPr/>
          <p:nvPr/>
        </p:nvSpPr>
        <p:spPr>
          <a:xfrm>
            <a:off x="3437016" y="2430143"/>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34" name="矩形 33">
            <a:extLst>
              <a:ext uri="{FF2B5EF4-FFF2-40B4-BE49-F238E27FC236}">
                <a16:creationId xmlns="" xmlns:a16="http://schemas.microsoft.com/office/drawing/2014/main" id="{323F396D-7906-470C-AB6A-E22CBED6B566}"/>
              </a:ext>
            </a:extLst>
          </p:cNvPr>
          <p:cNvSpPr/>
          <p:nvPr/>
        </p:nvSpPr>
        <p:spPr>
          <a:xfrm>
            <a:off x="3796782" y="5084005"/>
            <a:ext cx="1723549" cy="400110"/>
          </a:xfrm>
          <a:prstGeom prst="rect">
            <a:avLst/>
          </a:prstGeom>
        </p:spPr>
        <p:txBody>
          <a:bodyPr wrap="none">
            <a:spAutoFit/>
          </a:bodyPr>
          <a:lstStyle/>
          <a:p>
            <a:pPr lvl="0" algn="ctr">
              <a:defRPr/>
            </a:pPr>
            <a:r>
              <a:rPr lang="zh-CN" altLang="en-US" sz="2000" dirty="0">
                <a:solidFill>
                  <a:prstClr val="black">
                    <a:lumMod val="85000"/>
                    <a:lumOff val="15000"/>
                  </a:prstClr>
                </a:solidFill>
                <a:latin typeface="苹方 特粗" panose="020B0800000000000000" pitchFamily="34" charset="-122"/>
                <a:ea typeface="苹方 特粗" panose="020B0800000000000000" pitchFamily="34" charset="-122"/>
              </a:rPr>
              <a:t>输入你的标题</a:t>
            </a:r>
          </a:p>
        </p:txBody>
      </p:sp>
      <p:grpSp>
        <p:nvGrpSpPr>
          <p:cNvPr id="39" name="Group 4">
            <a:extLst>
              <a:ext uri="{FF2B5EF4-FFF2-40B4-BE49-F238E27FC236}">
                <a16:creationId xmlns="" xmlns:a16="http://schemas.microsoft.com/office/drawing/2014/main" id="{D547C600-8C8E-4685-BCEA-890C7D9B1AE3}"/>
              </a:ext>
            </a:extLst>
          </p:cNvPr>
          <p:cNvGrpSpPr>
            <a:grpSpLocks noChangeAspect="1"/>
          </p:cNvGrpSpPr>
          <p:nvPr/>
        </p:nvGrpSpPr>
        <p:grpSpPr bwMode="auto">
          <a:xfrm>
            <a:off x="3754822" y="2871906"/>
            <a:ext cx="1830638" cy="1695420"/>
            <a:chOff x="2558" y="3827"/>
            <a:chExt cx="880" cy="815"/>
          </a:xfrm>
        </p:grpSpPr>
        <p:sp>
          <p:nvSpPr>
            <p:cNvPr id="42" name="Freeform 6">
              <a:extLst>
                <a:ext uri="{FF2B5EF4-FFF2-40B4-BE49-F238E27FC236}">
                  <a16:creationId xmlns="" xmlns:a16="http://schemas.microsoft.com/office/drawing/2014/main" id="{BB8FAD27-97BC-4215-9639-51E92AB1B068}"/>
                </a:ext>
              </a:extLst>
            </p:cNvPr>
            <p:cNvSpPr>
              <a:spLocks/>
            </p:cNvSpPr>
            <p:nvPr/>
          </p:nvSpPr>
          <p:spPr bwMode="auto">
            <a:xfrm>
              <a:off x="3263" y="3884"/>
              <a:ext cx="82" cy="138"/>
            </a:xfrm>
            <a:custGeom>
              <a:avLst/>
              <a:gdLst>
                <a:gd name="T0" fmla="*/ 0 w 235"/>
                <a:gd name="T1" fmla="*/ 128 h 394"/>
                <a:gd name="T2" fmla="*/ 30 w 235"/>
                <a:gd name="T3" fmla="*/ 287 h 394"/>
                <a:gd name="T4" fmla="*/ 107 w 235"/>
                <a:gd name="T5" fmla="*/ 394 h 394"/>
                <a:gd name="T6" fmla="*/ 235 w 235"/>
                <a:gd name="T7" fmla="*/ 323 h 394"/>
                <a:gd name="T8" fmla="*/ 235 w 235"/>
                <a:gd name="T9" fmla="*/ 231 h 394"/>
                <a:gd name="T10" fmla="*/ 214 w 235"/>
                <a:gd name="T11" fmla="*/ 190 h 394"/>
                <a:gd name="T12" fmla="*/ 143 w 235"/>
                <a:gd name="T13" fmla="*/ 72 h 394"/>
                <a:gd name="T14" fmla="*/ 0 w 235"/>
                <a:gd name="T15" fmla="*/ 128 h 3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5" h="394">
                  <a:moveTo>
                    <a:pt x="0" y="128"/>
                  </a:moveTo>
                  <a:cubicBezTo>
                    <a:pt x="0" y="128"/>
                    <a:pt x="51" y="236"/>
                    <a:pt x="30" y="287"/>
                  </a:cubicBezTo>
                  <a:cubicBezTo>
                    <a:pt x="10" y="338"/>
                    <a:pt x="107" y="394"/>
                    <a:pt x="107" y="394"/>
                  </a:cubicBezTo>
                  <a:cubicBezTo>
                    <a:pt x="235" y="323"/>
                    <a:pt x="235" y="323"/>
                    <a:pt x="235" y="323"/>
                  </a:cubicBezTo>
                  <a:cubicBezTo>
                    <a:pt x="235" y="231"/>
                    <a:pt x="235" y="231"/>
                    <a:pt x="235" y="231"/>
                  </a:cubicBezTo>
                  <a:cubicBezTo>
                    <a:pt x="214" y="190"/>
                    <a:pt x="214" y="190"/>
                    <a:pt x="214" y="190"/>
                  </a:cubicBezTo>
                  <a:cubicBezTo>
                    <a:pt x="214" y="190"/>
                    <a:pt x="133" y="144"/>
                    <a:pt x="143" y="72"/>
                  </a:cubicBezTo>
                  <a:cubicBezTo>
                    <a:pt x="153" y="0"/>
                    <a:pt x="0" y="128"/>
                    <a:pt x="0" y="128"/>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3" name="Freeform 7">
              <a:extLst>
                <a:ext uri="{FF2B5EF4-FFF2-40B4-BE49-F238E27FC236}">
                  <a16:creationId xmlns="" xmlns:a16="http://schemas.microsoft.com/office/drawing/2014/main" id="{F769F7AC-D24E-4C68-9604-586DD8048FFA}"/>
                </a:ext>
              </a:extLst>
            </p:cNvPr>
            <p:cNvSpPr>
              <a:spLocks/>
            </p:cNvSpPr>
            <p:nvPr/>
          </p:nvSpPr>
          <p:spPr bwMode="auto">
            <a:xfrm>
              <a:off x="3263" y="3902"/>
              <a:ext cx="82" cy="120"/>
            </a:xfrm>
            <a:custGeom>
              <a:avLst/>
              <a:gdLst>
                <a:gd name="T0" fmla="*/ 129 w 235"/>
                <a:gd name="T1" fmla="*/ 0 h 344"/>
                <a:gd name="T2" fmla="*/ 0 w 235"/>
                <a:gd name="T3" fmla="*/ 78 h 344"/>
                <a:gd name="T4" fmla="*/ 35 w 235"/>
                <a:gd name="T5" fmla="*/ 207 h 344"/>
                <a:gd name="T6" fmla="*/ 30 w 235"/>
                <a:gd name="T7" fmla="*/ 237 h 344"/>
                <a:gd name="T8" fmla="*/ 27 w 235"/>
                <a:gd name="T9" fmla="*/ 252 h 344"/>
                <a:gd name="T10" fmla="*/ 107 w 235"/>
                <a:gd name="T11" fmla="*/ 344 h 344"/>
                <a:gd name="T12" fmla="*/ 235 w 235"/>
                <a:gd name="T13" fmla="*/ 273 h 344"/>
                <a:gd name="T14" fmla="*/ 235 w 235"/>
                <a:gd name="T15" fmla="*/ 181 h 344"/>
                <a:gd name="T16" fmla="*/ 214 w 235"/>
                <a:gd name="T17" fmla="*/ 140 h 344"/>
                <a:gd name="T18" fmla="*/ 142 w 235"/>
                <a:gd name="T19" fmla="*/ 34 h 344"/>
                <a:gd name="T20" fmla="*/ 143 w 235"/>
                <a:gd name="T21" fmla="*/ 22 h 344"/>
                <a:gd name="T22" fmla="*/ 143 w 235"/>
                <a:gd name="T23" fmla="*/ 16 h 344"/>
                <a:gd name="T24" fmla="*/ 129 w 235"/>
                <a:gd name="T25"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344">
                  <a:moveTo>
                    <a:pt x="129" y="0"/>
                  </a:moveTo>
                  <a:cubicBezTo>
                    <a:pt x="93" y="0"/>
                    <a:pt x="0" y="78"/>
                    <a:pt x="0" y="78"/>
                  </a:cubicBezTo>
                  <a:cubicBezTo>
                    <a:pt x="0" y="78"/>
                    <a:pt x="35" y="153"/>
                    <a:pt x="35" y="207"/>
                  </a:cubicBezTo>
                  <a:cubicBezTo>
                    <a:pt x="35" y="218"/>
                    <a:pt x="34" y="228"/>
                    <a:pt x="30" y="237"/>
                  </a:cubicBezTo>
                  <a:cubicBezTo>
                    <a:pt x="28" y="242"/>
                    <a:pt x="27" y="247"/>
                    <a:pt x="27" y="252"/>
                  </a:cubicBezTo>
                  <a:cubicBezTo>
                    <a:pt x="27" y="298"/>
                    <a:pt x="107" y="344"/>
                    <a:pt x="107" y="344"/>
                  </a:cubicBezTo>
                  <a:cubicBezTo>
                    <a:pt x="235" y="273"/>
                    <a:pt x="235" y="273"/>
                    <a:pt x="235" y="273"/>
                  </a:cubicBezTo>
                  <a:cubicBezTo>
                    <a:pt x="235" y="181"/>
                    <a:pt x="235" y="181"/>
                    <a:pt x="235" y="181"/>
                  </a:cubicBezTo>
                  <a:cubicBezTo>
                    <a:pt x="214" y="140"/>
                    <a:pt x="214" y="140"/>
                    <a:pt x="214" y="140"/>
                  </a:cubicBezTo>
                  <a:cubicBezTo>
                    <a:pt x="214" y="140"/>
                    <a:pt x="142" y="99"/>
                    <a:pt x="142" y="34"/>
                  </a:cubicBezTo>
                  <a:cubicBezTo>
                    <a:pt x="142" y="30"/>
                    <a:pt x="142" y="26"/>
                    <a:pt x="143" y="22"/>
                  </a:cubicBezTo>
                  <a:cubicBezTo>
                    <a:pt x="143" y="20"/>
                    <a:pt x="143" y="18"/>
                    <a:pt x="143" y="16"/>
                  </a:cubicBezTo>
                  <a:cubicBezTo>
                    <a:pt x="143" y="5"/>
                    <a:pt x="138" y="0"/>
                    <a:pt x="129"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4" name="Freeform 8">
              <a:extLst>
                <a:ext uri="{FF2B5EF4-FFF2-40B4-BE49-F238E27FC236}">
                  <a16:creationId xmlns="" xmlns:a16="http://schemas.microsoft.com/office/drawing/2014/main" id="{3738335E-FFA5-4543-9E0D-2032101C8BBD}"/>
                </a:ext>
              </a:extLst>
            </p:cNvPr>
            <p:cNvSpPr>
              <a:spLocks/>
            </p:cNvSpPr>
            <p:nvPr/>
          </p:nvSpPr>
          <p:spPr bwMode="auto">
            <a:xfrm>
              <a:off x="3168" y="4087"/>
              <a:ext cx="91" cy="232"/>
            </a:xfrm>
            <a:custGeom>
              <a:avLst/>
              <a:gdLst>
                <a:gd name="T0" fmla="*/ 174 w 261"/>
                <a:gd name="T1" fmla="*/ 0 h 665"/>
                <a:gd name="T2" fmla="*/ 164 w 261"/>
                <a:gd name="T3" fmla="*/ 127 h 665"/>
                <a:gd name="T4" fmla="*/ 149 w 261"/>
                <a:gd name="T5" fmla="*/ 194 h 665"/>
                <a:gd name="T6" fmla="*/ 57 w 261"/>
                <a:gd name="T7" fmla="*/ 481 h 665"/>
                <a:gd name="T8" fmla="*/ 57 w 261"/>
                <a:gd name="T9" fmla="*/ 655 h 665"/>
                <a:gd name="T10" fmla="*/ 128 w 261"/>
                <a:gd name="T11" fmla="*/ 506 h 665"/>
                <a:gd name="T12" fmla="*/ 245 w 261"/>
                <a:gd name="T13" fmla="*/ 286 h 665"/>
                <a:gd name="T14" fmla="*/ 261 w 261"/>
                <a:gd name="T15" fmla="*/ 20 h 665"/>
                <a:gd name="T16" fmla="*/ 174 w 261"/>
                <a:gd name="T17"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665">
                  <a:moveTo>
                    <a:pt x="174" y="0"/>
                  </a:moveTo>
                  <a:cubicBezTo>
                    <a:pt x="174" y="0"/>
                    <a:pt x="164" y="112"/>
                    <a:pt x="164" y="127"/>
                  </a:cubicBezTo>
                  <a:cubicBezTo>
                    <a:pt x="164" y="143"/>
                    <a:pt x="149" y="194"/>
                    <a:pt x="149" y="194"/>
                  </a:cubicBezTo>
                  <a:cubicBezTo>
                    <a:pt x="149" y="194"/>
                    <a:pt x="92" y="455"/>
                    <a:pt x="57" y="481"/>
                  </a:cubicBezTo>
                  <a:cubicBezTo>
                    <a:pt x="21" y="506"/>
                    <a:pt x="0" y="665"/>
                    <a:pt x="57" y="655"/>
                  </a:cubicBezTo>
                  <a:cubicBezTo>
                    <a:pt x="113" y="644"/>
                    <a:pt x="128" y="506"/>
                    <a:pt x="128" y="506"/>
                  </a:cubicBezTo>
                  <a:cubicBezTo>
                    <a:pt x="245" y="286"/>
                    <a:pt x="245" y="286"/>
                    <a:pt x="245" y="286"/>
                  </a:cubicBezTo>
                  <a:cubicBezTo>
                    <a:pt x="261" y="20"/>
                    <a:pt x="261" y="20"/>
                    <a:pt x="261" y="20"/>
                  </a:cubicBezTo>
                  <a:lnTo>
                    <a:pt x="174" y="0"/>
                  </a:ln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5" name="Freeform 9">
              <a:extLst>
                <a:ext uri="{FF2B5EF4-FFF2-40B4-BE49-F238E27FC236}">
                  <a16:creationId xmlns="" xmlns:a16="http://schemas.microsoft.com/office/drawing/2014/main" id="{8D625839-A920-40C8-9B20-D0882D1ADAA3}"/>
                </a:ext>
              </a:extLst>
            </p:cNvPr>
            <p:cNvSpPr>
              <a:spLocks/>
            </p:cNvSpPr>
            <p:nvPr/>
          </p:nvSpPr>
          <p:spPr bwMode="auto">
            <a:xfrm>
              <a:off x="3214" y="4008"/>
              <a:ext cx="56" cy="93"/>
            </a:xfrm>
            <a:custGeom>
              <a:avLst/>
              <a:gdLst>
                <a:gd name="T0" fmla="*/ 82 w 159"/>
                <a:gd name="T1" fmla="*/ 0 h 266"/>
                <a:gd name="T2" fmla="*/ 41 w 159"/>
                <a:gd name="T3" fmla="*/ 0 h 266"/>
                <a:gd name="T4" fmla="*/ 41 w 159"/>
                <a:gd name="T5" fmla="*/ 256 h 266"/>
                <a:gd name="T6" fmla="*/ 159 w 159"/>
                <a:gd name="T7" fmla="*/ 266 h 266"/>
                <a:gd name="T8" fmla="*/ 82 w 159"/>
                <a:gd name="T9" fmla="*/ 0 h 266"/>
              </a:gdLst>
              <a:ahLst/>
              <a:cxnLst>
                <a:cxn ang="0">
                  <a:pos x="T0" y="T1"/>
                </a:cxn>
                <a:cxn ang="0">
                  <a:pos x="T2" y="T3"/>
                </a:cxn>
                <a:cxn ang="0">
                  <a:pos x="T4" y="T5"/>
                </a:cxn>
                <a:cxn ang="0">
                  <a:pos x="T6" y="T7"/>
                </a:cxn>
                <a:cxn ang="0">
                  <a:pos x="T8" y="T9"/>
                </a:cxn>
              </a:cxnLst>
              <a:rect l="0" t="0" r="r" b="b"/>
              <a:pathLst>
                <a:path w="159" h="266">
                  <a:moveTo>
                    <a:pt x="82" y="0"/>
                  </a:moveTo>
                  <a:cubicBezTo>
                    <a:pt x="41" y="0"/>
                    <a:pt x="41" y="0"/>
                    <a:pt x="41" y="0"/>
                  </a:cubicBezTo>
                  <a:cubicBezTo>
                    <a:pt x="41" y="0"/>
                    <a:pt x="0" y="246"/>
                    <a:pt x="41" y="256"/>
                  </a:cubicBezTo>
                  <a:cubicBezTo>
                    <a:pt x="82" y="266"/>
                    <a:pt x="159" y="266"/>
                    <a:pt x="159" y="266"/>
                  </a:cubicBezTo>
                  <a:lnTo>
                    <a:pt x="82" y="0"/>
                  </a:ln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6" name="Freeform 10">
              <a:extLst>
                <a:ext uri="{FF2B5EF4-FFF2-40B4-BE49-F238E27FC236}">
                  <a16:creationId xmlns="" xmlns:a16="http://schemas.microsoft.com/office/drawing/2014/main" id="{8A8A8992-A7F7-413D-B0D6-4276B5FDF906}"/>
                </a:ext>
              </a:extLst>
            </p:cNvPr>
            <p:cNvSpPr>
              <a:spLocks/>
            </p:cNvSpPr>
            <p:nvPr/>
          </p:nvSpPr>
          <p:spPr bwMode="auto">
            <a:xfrm>
              <a:off x="3324" y="4554"/>
              <a:ext cx="21" cy="41"/>
            </a:xfrm>
            <a:custGeom>
              <a:avLst/>
              <a:gdLst>
                <a:gd name="T0" fmla="*/ 0 w 21"/>
                <a:gd name="T1" fmla="*/ 7 h 41"/>
                <a:gd name="T2" fmla="*/ 7 w 21"/>
                <a:gd name="T3" fmla="*/ 41 h 41"/>
                <a:gd name="T4" fmla="*/ 21 w 21"/>
                <a:gd name="T5" fmla="*/ 30 h 41"/>
                <a:gd name="T6" fmla="*/ 14 w 21"/>
                <a:gd name="T7" fmla="*/ 0 h 41"/>
                <a:gd name="T8" fmla="*/ 0 w 21"/>
                <a:gd name="T9" fmla="*/ 5 h 41"/>
                <a:gd name="T10" fmla="*/ 0 w 21"/>
                <a:gd name="T11" fmla="*/ 7 h 41"/>
              </a:gdLst>
              <a:ahLst/>
              <a:cxnLst>
                <a:cxn ang="0">
                  <a:pos x="T0" y="T1"/>
                </a:cxn>
                <a:cxn ang="0">
                  <a:pos x="T2" y="T3"/>
                </a:cxn>
                <a:cxn ang="0">
                  <a:pos x="T4" y="T5"/>
                </a:cxn>
                <a:cxn ang="0">
                  <a:pos x="T6" y="T7"/>
                </a:cxn>
                <a:cxn ang="0">
                  <a:pos x="T8" y="T9"/>
                </a:cxn>
                <a:cxn ang="0">
                  <a:pos x="T10" y="T11"/>
                </a:cxn>
              </a:cxnLst>
              <a:rect l="0" t="0" r="r" b="b"/>
              <a:pathLst>
                <a:path w="21" h="41">
                  <a:moveTo>
                    <a:pt x="0" y="7"/>
                  </a:moveTo>
                  <a:lnTo>
                    <a:pt x="7" y="41"/>
                  </a:lnTo>
                  <a:lnTo>
                    <a:pt x="21" y="30"/>
                  </a:lnTo>
                  <a:lnTo>
                    <a:pt x="14" y="0"/>
                  </a:lnTo>
                  <a:lnTo>
                    <a:pt x="0" y="5"/>
                  </a:lnTo>
                  <a:lnTo>
                    <a:pt x="0" y="7"/>
                  </a:ln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7" name="Freeform 11">
              <a:extLst>
                <a:ext uri="{FF2B5EF4-FFF2-40B4-BE49-F238E27FC236}">
                  <a16:creationId xmlns="" xmlns:a16="http://schemas.microsoft.com/office/drawing/2014/main" id="{D9E07C4A-BB3A-4874-8950-2ACF689C55EA}"/>
                </a:ext>
              </a:extLst>
            </p:cNvPr>
            <p:cNvSpPr>
              <a:spLocks/>
            </p:cNvSpPr>
            <p:nvPr/>
          </p:nvSpPr>
          <p:spPr bwMode="auto">
            <a:xfrm>
              <a:off x="3243" y="4198"/>
              <a:ext cx="190" cy="381"/>
            </a:xfrm>
            <a:custGeom>
              <a:avLst/>
              <a:gdLst>
                <a:gd name="T0" fmla="*/ 46 w 543"/>
                <a:gd name="T1" fmla="*/ 0 h 1090"/>
                <a:gd name="T2" fmla="*/ 16 w 543"/>
                <a:gd name="T3" fmla="*/ 20 h 1090"/>
                <a:gd name="T4" fmla="*/ 36 w 543"/>
                <a:gd name="T5" fmla="*/ 338 h 1090"/>
                <a:gd name="T6" fmla="*/ 97 w 543"/>
                <a:gd name="T7" fmla="*/ 639 h 1090"/>
                <a:gd name="T8" fmla="*/ 174 w 543"/>
                <a:gd name="T9" fmla="*/ 1059 h 1090"/>
                <a:gd name="T10" fmla="*/ 292 w 543"/>
                <a:gd name="T11" fmla="*/ 1054 h 1090"/>
                <a:gd name="T12" fmla="*/ 256 w 543"/>
                <a:gd name="T13" fmla="*/ 650 h 1090"/>
                <a:gd name="T14" fmla="*/ 251 w 543"/>
                <a:gd name="T15" fmla="*/ 286 h 1090"/>
                <a:gd name="T16" fmla="*/ 358 w 543"/>
                <a:gd name="T17" fmla="*/ 675 h 1090"/>
                <a:gd name="T18" fmla="*/ 415 w 543"/>
                <a:gd name="T19" fmla="*/ 1074 h 1090"/>
                <a:gd name="T20" fmla="*/ 538 w 543"/>
                <a:gd name="T21" fmla="*/ 1069 h 1090"/>
                <a:gd name="T22" fmla="*/ 491 w 543"/>
                <a:gd name="T23" fmla="*/ 573 h 1090"/>
                <a:gd name="T24" fmla="*/ 435 w 543"/>
                <a:gd name="T25" fmla="*/ 10 h 1090"/>
                <a:gd name="T26" fmla="*/ 46 w 543"/>
                <a:gd name="T27"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3" h="1090">
                  <a:moveTo>
                    <a:pt x="46" y="0"/>
                  </a:moveTo>
                  <a:cubicBezTo>
                    <a:pt x="16" y="20"/>
                    <a:pt x="16" y="20"/>
                    <a:pt x="16" y="20"/>
                  </a:cubicBezTo>
                  <a:cubicBezTo>
                    <a:pt x="16" y="20"/>
                    <a:pt x="0" y="199"/>
                    <a:pt x="36" y="338"/>
                  </a:cubicBezTo>
                  <a:cubicBezTo>
                    <a:pt x="72" y="476"/>
                    <a:pt x="97" y="639"/>
                    <a:pt x="97" y="639"/>
                  </a:cubicBezTo>
                  <a:cubicBezTo>
                    <a:pt x="97" y="639"/>
                    <a:pt x="159" y="1049"/>
                    <a:pt x="174" y="1059"/>
                  </a:cubicBezTo>
                  <a:cubicBezTo>
                    <a:pt x="190" y="1069"/>
                    <a:pt x="287" y="1074"/>
                    <a:pt x="292" y="1054"/>
                  </a:cubicBezTo>
                  <a:cubicBezTo>
                    <a:pt x="297" y="1033"/>
                    <a:pt x="256" y="650"/>
                    <a:pt x="256" y="650"/>
                  </a:cubicBezTo>
                  <a:cubicBezTo>
                    <a:pt x="256" y="650"/>
                    <a:pt x="225" y="327"/>
                    <a:pt x="251" y="286"/>
                  </a:cubicBezTo>
                  <a:cubicBezTo>
                    <a:pt x="251" y="286"/>
                    <a:pt x="333" y="639"/>
                    <a:pt x="358" y="675"/>
                  </a:cubicBezTo>
                  <a:cubicBezTo>
                    <a:pt x="358" y="675"/>
                    <a:pt x="394" y="1064"/>
                    <a:pt x="415" y="1074"/>
                  </a:cubicBezTo>
                  <a:cubicBezTo>
                    <a:pt x="435" y="1085"/>
                    <a:pt x="532" y="1090"/>
                    <a:pt x="538" y="1069"/>
                  </a:cubicBezTo>
                  <a:cubicBezTo>
                    <a:pt x="543" y="1049"/>
                    <a:pt x="507" y="609"/>
                    <a:pt x="491" y="573"/>
                  </a:cubicBezTo>
                  <a:cubicBezTo>
                    <a:pt x="476" y="537"/>
                    <a:pt x="471" y="5"/>
                    <a:pt x="435" y="10"/>
                  </a:cubicBezTo>
                  <a:cubicBezTo>
                    <a:pt x="399" y="15"/>
                    <a:pt x="46" y="0"/>
                    <a:pt x="46" y="0"/>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8" name="Oval 12">
              <a:extLst>
                <a:ext uri="{FF2B5EF4-FFF2-40B4-BE49-F238E27FC236}">
                  <a16:creationId xmlns="" xmlns:a16="http://schemas.microsoft.com/office/drawing/2014/main" id="{E11797EA-B66E-4CA8-AF54-DEBB9E9CE2C0}"/>
                </a:ext>
              </a:extLst>
            </p:cNvPr>
            <p:cNvSpPr>
              <a:spLocks noChangeArrowheads="1"/>
            </p:cNvSpPr>
            <p:nvPr/>
          </p:nvSpPr>
          <p:spPr bwMode="auto">
            <a:xfrm>
              <a:off x="3239" y="3863"/>
              <a:ext cx="83" cy="82"/>
            </a:xfrm>
            <a:prstGeom prst="ellipse">
              <a:avLst/>
            </a:pr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9" name="Freeform 13">
              <a:extLst>
                <a:ext uri="{FF2B5EF4-FFF2-40B4-BE49-F238E27FC236}">
                  <a16:creationId xmlns="" xmlns:a16="http://schemas.microsoft.com/office/drawing/2014/main" id="{A7ECDFFE-2BC3-4D2A-AF14-53CC45AD3C49}"/>
                </a:ext>
              </a:extLst>
            </p:cNvPr>
            <p:cNvSpPr>
              <a:spLocks/>
            </p:cNvSpPr>
            <p:nvPr/>
          </p:nvSpPr>
          <p:spPr bwMode="auto">
            <a:xfrm>
              <a:off x="3225" y="3945"/>
              <a:ext cx="190" cy="280"/>
            </a:xfrm>
            <a:custGeom>
              <a:avLst/>
              <a:gdLst>
                <a:gd name="T0" fmla="*/ 205 w 542"/>
                <a:gd name="T1" fmla="*/ 144 h 799"/>
                <a:gd name="T2" fmla="*/ 179 w 542"/>
                <a:gd name="T3" fmla="*/ 98 h 799"/>
                <a:gd name="T4" fmla="*/ 133 w 542"/>
                <a:gd name="T5" fmla="*/ 67 h 799"/>
                <a:gd name="T6" fmla="*/ 118 w 542"/>
                <a:gd name="T7" fmla="*/ 113 h 799"/>
                <a:gd name="T8" fmla="*/ 10 w 542"/>
                <a:gd name="T9" fmla="*/ 210 h 799"/>
                <a:gd name="T10" fmla="*/ 87 w 542"/>
                <a:gd name="T11" fmla="*/ 364 h 799"/>
                <a:gd name="T12" fmla="*/ 87 w 542"/>
                <a:gd name="T13" fmla="*/ 466 h 799"/>
                <a:gd name="T14" fmla="*/ 72 w 542"/>
                <a:gd name="T15" fmla="*/ 522 h 799"/>
                <a:gd name="T16" fmla="*/ 87 w 542"/>
                <a:gd name="T17" fmla="*/ 573 h 799"/>
                <a:gd name="T18" fmla="*/ 82 w 542"/>
                <a:gd name="T19" fmla="*/ 619 h 799"/>
                <a:gd name="T20" fmla="*/ 67 w 542"/>
                <a:gd name="T21" fmla="*/ 742 h 799"/>
                <a:gd name="T22" fmla="*/ 420 w 542"/>
                <a:gd name="T23" fmla="*/ 783 h 799"/>
                <a:gd name="T24" fmla="*/ 512 w 542"/>
                <a:gd name="T25" fmla="*/ 753 h 799"/>
                <a:gd name="T26" fmla="*/ 486 w 542"/>
                <a:gd name="T27" fmla="*/ 630 h 799"/>
                <a:gd name="T28" fmla="*/ 481 w 542"/>
                <a:gd name="T29" fmla="*/ 543 h 799"/>
                <a:gd name="T30" fmla="*/ 486 w 542"/>
                <a:gd name="T31" fmla="*/ 461 h 799"/>
                <a:gd name="T32" fmla="*/ 461 w 542"/>
                <a:gd name="T33" fmla="*/ 246 h 799"/>
                <a:gd name="T34" fmla="*/ 542 w 542"/>
                <a:gd name="T35" fmla="*/ 118 h 799"/>
                <a:gd name="T36" fmla="*/ 425 w 542"/>
                <a:gd name="T37" fmla="*/ 36 h 799"/>
                <a:gd name="T38" fmla="*/ 301 w 542"/>
                <a:gd name="T39" fmla="*/ 0 h 799"/>
                <a:gd name="T40" fmla="*/ 271 w 542"/>
                <a:gd name="T41" fmla="*/ 57 h 799"/>
                <a:gd name="T42" fmla="*/ 205 w 542"/>
                <a:gd name="T43" fmla="*/ 144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2" h="799">
                  <a:moveTo>
                    <a:pt x="205" y="144"/>
                  </a:moveTo>
                  <a:cubicBezTo>
                    <a:pt x="179" y="98"/>
                    <a:pt x="179" y="98"/>
                    <a:pt x="179" y="98"/>
                  </a:cubicBezTo>
                  <a:cubicBezTo>
                    <a:pt x="179" y="98"/>
                    <a:pt x="148" y="57"/>
                    <a:pt x="133" y="67"/>
                  </a:cubicBezTo>
                  <a:cubicBezTo>
                    <a:pt x="118" y="77"/>
                    <a:pt x="118" y="113"/>
                    <a:pt x="118" y="113"/>
                  </a:cubicBezTo>
                  <a:cubicBezTo>
                    <a:pt x="118" y="113"/>
                    <a:pt x="0" y="154"/>
                    <a:pt x="10" y="210"/>
                  </a:cubicBezTo>
                  <a:cubicBezTo>
                    <a:pt x="21" y="266"/>
                    <a:pt x="87" y="364"/>
                    <a:pt x="87" y="364"/>
                  </a:cubicBezTo>
                  <a:cubicBezTo>
                    <a:pt x="87" y="364"/>
                    <a:pt x="97" y="445"/>
                    <a:pt x="87" y="466"/>
                  </a:cubicBezTo>
                  <a:cubicBezTo>
                    <a:pt x="77" y="486"/>
                    <a:pt x="56" y="502"/>
                    <a:pt x="72" y="522"/>
                  </a:cubicBezTo>
                  <a:cubicBezTo>
                    <a:pt x="87" y="543"/>
                    <a:pt x="92" y="548"/>
                    <a:pt x="87" y="573"/>
                  </a:cubicBezTo>
                  <a:cubicBezTo>
                    <a:pt x="82" y="599"/>
                    <a:pt x="72" y="609"/>
                    <a:pt x="82" y="619"/>
                  </a:cubicBezTo>
                  <a:cubicBezTo>
                    <a:pt x="92" y="630"/>
                    <a:pt x="77" y="737"/>
                    <a:pt x="67" y="742"/>
                  </a:cubicBezTo>
                  <a:cubicBezTo>
                    <a:pt x="56" y="747"/>
                    <a:pt x="394" y="799"/>
                    <a:pt x="420" y="783"/>
                  </a:cubicBezTo>
                  <a:cubicBezTo>
                    <a:pt x="445" y="768"/>
                    <a:pt x="517" y="768"/>
                    <a:pt x="512" y="753"/>
                  </a:cubicBezTo>
                  <a:cubicBezTo>
                    <a:pt x="507" y="737"/>
                    <a:pt x="486" y="645"/>
                    <a:pt x="486" y="630"/>
                  </a:cubicBezTo>
                  <a:cubicBezTo>
                    <a:pt x="486" y="614"/>
                    <a:pt x="486" y="548"/>
                    <a:pt x="481" y="543"/>
                  </a:cubicBezTo>
                  <a:cubicBezTo>
                    <a:pt x="476" y="538"/>
                    <a:pt x="486" y="461"/>
                    <a:pt x="486" y="461"/>
                  </a:cubicBezTo>
                  <a:cubicBezTo>
                    <a:pt x="461" y="246"/>
                    <a:pt x="461" y="246"/>
                    <a:pt x="461" y="246"/>
                  </a:cubicBezTo>
                  <a:cubicBezTo>
                    <a:pt x="542" y="118"/>
                    <a:pt x="542" y="118"/>
                    <a:pt x="542" y="118"/>
                  </a:cubicBezTo>
                  <a:cubicBezTo>
                    <a:pt x="542" y="118"/>
                    <a:pt x="522" y="46"/>
                    <a:pt x="425" y="36"/>
                  </a:cubicBezTo>
                  <a:cubicBezTo>
                    <a:pt x="328" y="26"/>
                    <a:pt x="301" y="0"/>
                    <a:pt x="301" y="0"/>
                  </a:cubicBezTo>
                  <a:cubicBezTo>
                    <a:pt x="301" y="0"/>
                    <a:pt x="292" y="46"/>
                    <a:pt x="271" y="57"/>
                  </a:cubicBezTo>
                  <a:cubicBezTo>
                    <a:pt x="251" y="67"/>
                    <a:pt x="205" y="144"/>
                    <a:pt x="205" y="144"/>
                  </a:cubicBez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0" name="Freeform 14">
              <a:extLst>
                <a:ext uri="{FF2B5EF4-FFF2-40B4-BE49-F238E27FC236}">
                  <a16:creationId xmlns="" xmlns:a16="http://schemas.microsoft.com/office/drawing/2014/main" id="{B6E9A0F2-5E25-4B87-BB99-5539C276B751}"/>
                </a:ext>
              </a:extLst>
            </p:cNvPr>
            <p:cNvSpPr>
              <a:spLocks/>
            </p:cNvSpPr>
            <p:nvPr/>
          </p:nvSpPr>
          <p:spPr bwMode="auto">
            <a:xfrm>
              <a:off x="3370" y="4044"/>
              <a:ext cx="68" cy="263"/>
            </a:xfrm>
            <a:custGeom>
              <a:avLst/>
              <a:gdLst>
                <a:gd name="T0" fmla="*/ 163 w 194"/>
                <a:gd name="T1" fmla="*/ 0 h 752"/>
                <a:gd name="T2" fmla="*/ 194 w 194"/>
                <a:gd name="T3" fmla="*/ 230 h 752"/>
                <a:gd name="T4" fmla="*/ 127 w 194"/>
                <a:gd name="T5" fmla="*/ 563 h 752"/>
                <a:gd name="T6" fmla="*/ 51 w 194"/>
                <a:gd name="T7" fmla="*/ 747 h 752"/>
                <a:gd name="T8" fmla="*/ 51 w 194"/>
                <a:gd name="T9" fmla="*/ 542 h 752"/>
                <a:gd name="T10" fmla="*/ 92 w 194"/>
                <a:gd name="T11" fmla="*/ 230 h 752"/>
                <a:gd name="T12" fmla="*/ 40 w 194"/>
                <a:gd name="T13" fmla="*/ 51 h 752"/>
                <a:gd name="T14" fmla="*/ 163 w 194"/>
                <a:gd name="T15" fmla="*/ 0 h 7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752">
                  <a:moveTo>
                    <a:pt x="163" y="0"/>
                  </a:moveTo>
                  <a:cubicBezTo>
                    <a:pt x="194" y="230"/>
                    <a:pt x="194" y="230"/>
                    <a:pt x="194" y="230"/>
                  </a:cubicBezTo>
                  <a:cubicBezTo>
                    <a:pt x="127" y="563"/>
                    <a:pt x="127" y="563"/>
                    <a:pt x="127" y="563"/>
                  </a:cubicBezTo>
                  <a:cubicBezTo>
                    <a:pt x="127" y="563"/>
                    <a:pt x="102" y="752"/>
                    <a:pt x="51" y="747"/>
                  </a:cubicBezTo>
                  <a:cubicBezTo>
                    <a:pt x="0" y="742"/>
                    <a:pt x="51" y="542"/>
                    <a:pt x="51" y="542"/>
                  </a:cubicBezTo>
                  <a:cubicBezTo>
                    <a:pt x="92" y="230"/>
                    <a:pt x="92" y="230"/>
                    <a:pt x="92" y="230"/>
                  </a:cubicBezTo>
                  <a:cubicBezTo>
                    <a:pt x="92" y="230"/>
                    <a:pt x="25" y="71"/>
                    <a:pt x="40" y="51"/>
                  </a:cubicBezTo>
                  <a:cubicBezTo>
                    <a:pt x="56" y="30"/>
                    <a:pt x="163" y="0"/>
                    <a:pt x="163" y="0"/>
                  </a:cubicBez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1" name="Freeform 15">
              <a:extLst>
                <a:ext uri="{FF2B5EF4-FFF2-40B4-BE49-F238E27FC236}">
                  <a16:creationId xmlns="" xmlns:a16="http://schemas.microsoft.com/office/drawing/2014/main" id="{46A46AC4-5616-4F93-95B1-6ECBB1491EFD}"/>
                </a:ext>
              </a:extLst>
            </p:cNvPr>
            <p:cNvSpPr>
              <a:spLocks/>
            </p:cNvSpPr>
            <p:nvPr/>
          </p:nvSpPr>
          <p:spPr bwMode="auto">
            <a:xfrm>
              <a:off x="3259" y="4566"/>
              <a:ext cx="91" cy="74"/>
            </a:xfrm>
            <a:custGeom>
              <a:avLst/>
              <a:gdLst>
                <a:gd name="T0" fmla="*/ 231 w 261"/>
                <a:gd name="T1" fmla="*/ 36 h 210"/>
                <a:gd name="T2" fmla="*/ 149 w 261"/>
                <a:gd name="T3" fmla="*/ 5 h 210"/>
                <a:gd name="T4" fmla="*/ 118 w 261"/>
                <a:gd name="T5" fmla="*/ 82 h 210"/>
                <a:gd name="T6" fmla="*/ 77 w 261"/>
                <a:gd name="T7" fmla="*/ 189 h 210"/>
                <a:gd name="T8" fmla="*/ 185 w 261"/>
                <a:gd name="T9" fmla="*/ 164 h 210"/>
                <a:gd name="T10" fmla="*/ 261 w 261"/>
                <a:gd name="T11" fmla="*/ 112 h 210"/>
                <a:gd name="T12" fmla="*/ 251 w 261"/>
                <a:gd name="T13" fmla="*/ 36 h 210"/>
                <a:gd name="T14" fmla="*/ 231 w 261"/>
                <a:gd name="T15" fmla="*/ 36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10">
                  <a:moveTo>
                    <a:pt x="231" y="36"/>
                  </a:moveTo>
                  <a:cubicBezTo>
                    <a:pt x="231" y="36"/>
                    <a:pt x="164" y="0"/>
                    <a:pt x="149" y="5"/>
                  </a:cubicBezTo>
                  <a:cubicBezTo>
                    <a:pt x="133" y="10"/>
                    <a:pt x="118" y="82"/>
                    <a:pt x="118" y="82"/>
                  </a:cubicBezTo>
                  <a:cubicBezTo>
                    <a:pt x="118" y="82"/>
                    <a:pt x="0" y="169"/>
                    <a:pt x="77" y="189"/>
                  </a:cubicBezTo>
                  <a:cubicBezTo>
                    <a:pt x="154" y="210"/>
                    <a:pt x="185" y="164"/>
                    <a:pt x="185" y="164"/>
                  </a:cubicBezTo>
                  <a:cubicBezTo>
                    <a:pt x="185" y="164"/>
                    <a:pt x="261" y="123"/>
                    <a:pt x="261" y="112"/>
                  </a:cubicBezTo>
                  <a:cubicBezTo>
                    <a:pt x="261" y="102"/>
                    <a:pt x="251" y="36"/>
                    <a:pt x="251" y="36"/>
                  </a:cubicBezTo>
                  <a:lnTo>
                    <a:pt x="231" y="36"/>
                  </a:ln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 name="Freeform 16">
              <a:extLst>
                <a:ext uri="{FF2B5EF4-FFF2-40B4-BE49-F238E27FC236}">
                  <a16:creationId xmlns="" xmlns:a16="http://schemas.microsoft.com/office/drawing/2014/main" id="{DBFD75BC-6AD5-493E-8FC2-FB37215ED186}"/>
                </a:ext>
              </a:extLst>
            </p:cNvPr>
            <p:cNvSpPr>
              <a:spLocks/>
            </p:cNvSpPr>
            <p:nvPr/>
          </p:nvSpPr>
          <p:spPr bwMode="auto">
            <a:xfrm>
              <a:off x="3383" y="4570"/>
              <a:ext cx="52" cy="72"/>
            </a:xfrm>
            <a:custGeom>
              <a:avLst/>
              <a:gdLst>
                <a:gd name="T0" fmla="*/ 31 w 149"/>
                <a:gd name="T1" fmla="*/ 0 h 205"/>
                <a:gd name="T2" fmla="*/ 21 w 149"/>
                <a:gd name="T3" fmla="*/ 179 h 205"/>
                <a:gd name="T4" fmla="*/ 139 w 149"/>
                <a:gd name="T5" fmla="*/ 179 h 205"/>
                <a:gd name="T6" fmla="*/ 144 w 149"/>
                <a:gd name="T7" fmla="*/ 72 h 205"/>
                <a:gd name="T8" fmla="*/ 123 w 149"/>
                <a:gd name="T9" fmla="*/ 0 h 205"/>
                <a:gd name="T10" fmla="*/ 31 w 149"/>
                <a:gd name="T11" fmla="*/ 0 h 205"/>
              </a:gdLst>
              <a:ahLst/>
              <a:cxnLst>
                <a:cxn ang="0">
                  <a:pos x="T0" y="T1"/>
                </a:cxn>
                <a:cxn ang="0">
                  <a:pos x="T2" y="T3"/>
                </a:cxn>
                <a:cxn ang="0">
                  <a:pos x="T4" y="T5"/>
                </a:cxn>
                <a:cxn ang="0">
                  <a:pos x="T6" y="T7"/>
                </a:cxn>
                <a:cxn ang="0">
                  <a:pos x="T8" y="T9"/>
                </a:cxn>
                <a:cxn ang="0">
                  <a:pos x="T10" y="T11"/>
                </a:cxn>
              </a:cxnLst>
              <a:rect l="0" t="0" r="r" b="b"/>
              <a:pathLst>
                <a:path w="149" h="205">
                  <a:moveTo>
                    <a:pt x="31" y="0"/>
                  </a:moveTo>
                  <a:cubicBezTo>
                    <a:pt x="31" y="0"/>
                    <a:pt x="0" y="169"/>
                    <a:pt x="21" y="179"/>
                  </a:cubicBezTo>
                  <a:cubicBezTo>
                    <a:pt x="41" y="189"/>
                    <a:pt x="128" y="205"/>
                    <a:pt x="139" y="179"/>
                  </a:cubicBezTo>
                  <a:cubicBezTo>
                    <a:pt x="149" y="154"/>
                    <a:pt x="149" y="92"/>
                    <a:pt x="144" y="72"/>
                  </a:cubicBezTo>
                  <a:cubicBezTo>
                    <a:pt x="139" y="51"/>
                    <a:pt x="123" y="0"/>
                    <a:pt x="123" y="0"/>
                  </a:cubicBezTo>
                  <a:lnTo>
                    <a:pt x="31" y="0"/>
                  </a:ln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 name="Freeform 17">
              <a:extLst>
                <a:ext uri="{FF2B5EF4-FFF2-40B4-BE49-F238E27FC236}">
                  <a16:creationId xmlns="" xmlns:a16="http://schemas.microsoft.com/office/drawing/2014/main" id="{5042C6E0-06C5-4431-939E-0B1B806503EE}"/>
                </a:ext>
              </a:extLst>
            </p:cNvPr>
            <p:cNvSpPr>
              <a:spLocks/>
            </p:cNvSpPr>
            <p:nvPr/>
          </p:nvSpPr>
          <p:spPr bwMode="auto">
            <a:xfrm>
              <a:off x="3230" y="3839"/>
              <a:ext cx="94" cy="83"/>
            </a:xfrm>
            <a:custGeom>
              <a:avLst/>
              <a:gdLst>
                <a:gd name="T0" fmla="*/ 125 w 270"/>
                <a:gd name="T1" fmla="*/ 1 h 238"/>
                <a:gd name="T2" fmla="*/ 111 w 270"/>
                <a:gd name="T3" fmla="*/ 1 h 238"/>
                <a:gd name="T4" fmla="*/ 97 w 270"/>
                <a:gd name="T5" fmla="*/ 13 h 238"/>
                <a:gd name="T6" fmla="*/ 53 w 270"/>
                <a:gd name="T7" fmla="*/ 33 h 238"/>
                <a:gd name="T8" fmla="*/ 18 w 270"/>
                <a:gd name="T9" fmla="*/ 63 h 238"/>
                <a:gd name="T10" fmla="*/ 16 w 270"/>
                <a:gd name="T11" fmla="*/ 82 h 238"/>
                <a:gd name="T12" fmla="*/ 2 w 270"/>
                <a:gd name="T13" fmla="*/ 136 h 238"/>
                <a:gd name="T14" fmla="*/ 14 w 270"/>
                <a:gd name="T15" fmla="*/ 170 h 238"/>
                <a:gd name="T16" fmla="*/ 13 w 270"/>
                <a:gd name="T17" fmla="*/ 211 h 238"/>
                <a:gd name="T18" fmla="*/ 41 w 270"/>
                <a:gd name="T19" fmla="*/ 238 h 238"/>
                <a:gd name="T20" fmla="*/ 59 w 270"/>
                <a:gd name="T21" fmla="*/ 144 h 238"/>
                <a:gd name="T22" fmla="*/ 65 w 270"/>
                <a:gd name="T23" fmla="*/ 128 h 238"/>
                <a:gd name="T24" fmla="*/ 109 w 270"/>
                <a:gd name="T25" fmla="*/ 115 h 238"/>
                <a:gd name="T26" fmla="*/ 123 w 270"/>
                <a:gd name="T27" fmla="*/ 105 h 238"/>
                <a:gd name="T28" fmla="*/ 173 w 270"/>
                <a:gd name="T29" fmla="*/ 114 h 238"/>
                <a:gd name="T30" fmla="*/ 195 w 270"/>
                <a:gd name="T31" fmla="*/ 115 h 238"/>
                <a:gd name="T32" fmla="*/ 201 w 270"/>
                <a:gd name="T33" fmla="*/ 123 h 238"/>
                <a:gd name="T34" fmla="*/ 218 w 270"/>
                <a:gd name="T35" fmla="*/ 158 h 238"/>
                <a:gd name="T36" fmla="*/ 250 w 270"/>
                <a:gd name="T37" fmla="*/ 175 h 238"/>
                <a:gd name="T38" fmla="*/ 259 w 270"/>
                <a:gd name="T39" fmla="*/ 147 h 238"/>
                <a:gd name="T40" fmla="*/ 258 w 270"/>
                <a:gd name="T41" fmla="*/ 96 h 238"/>
                <a:gd name="T42" fmla="*/ 259 w 270"/>
                <a:gd name="T43" fmla="*/ 50 h 238"/>
                <a:gd name="T44" fmla="*/ 245 w 270"/>
                <a:gd name="T45" fmla="*/ 43 h 238"/>
                <a:gd name="T46" fmla="*/ 125 w 270"/>
                <a:gd name="T47"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0" h="238">
                  <a:moveTo>
                    <a:pt x="125" y="1"/>
                  </a:moveTo>
                  <a:cubicBezTo>
                    <a:pt x="121" y="0"/>
                    <a:pt x="116" y="0"/>
                    <a:pt x="111" y="1"/>
                  </a:cubicBezTo>
                  <a:cubicBezTo>
                    <a:pt x="105" y="3"/>
                    <a:pt x="101" y="8"/>
                    <a:pt x="97" y="13"/>
                  </a:cubicBezTo>
                  <a:cubicBezTo>
                    <a:pt x="85" y="24"/>
                    <a:pt x="68" y="27"/>
                    <a:pt x="53" y="33"/>
                  </a:cubicBezTo>
                  <a:cubicBezTo>
                    <a:pt x="38" y="38"/>
                    <a:pt x="22" y="47"/>
                    <a:pt x="18" y="63"/>
                  </a:cubicBezTo>
                  <a:cubicBezTo>
                    <a:pt x="17" y="69"/>
                    <a:pt x="16" y="76"/>
                    <a:pt x="16" y="82"/>
                  </a:cubicBezTo>
                  <a:cubicBezTo>
                    <a:pt x="14" y="101"/>
                    <a:pt x="0" y="117"/>
                    <a:pt x="2" y="136"/>
                  </a:cubicBezTo>
                  <a:cubicBezTo>
                    <a:pt x="4" y="148"/>
                    <a:pt x="13" y="158"/>
                    <a:pt x="14" y="170"/>
                  </a:cubicBezTo>
                  <a:cubicBezTo>
                    <a:pt x="16" y="184"/>
                    <a:pt x="10" y="198"/>
                    <a:pt x="13" y="211"/>
                  </a:cubicBezTo>
                  <a:cubicBezTo>
                    <a:pt x="17" y="224"/>
                    <a:pt x="30" y="231"/>
                    <a:pt x="41" y="238"/>
                  </a:cubicBezTo>
                  <a:cubicBezTo>
                    <a:pt x="46" y="206"/>
                    <a:pt x="52" y="175"/>
                    <a:pt x="59" y="144"/>
                  </a:cubicBezTo>
                  <a:cubicBezTo>
                    <a:pt x="60" y="138"/>
                    <a:pt x="62" y="133"/>
                    <a:pt x="65" y="128"/>
                  </a:cubicBezTo>
                  <a:cubicBezTo>
                    <a:pt x="76" y="117"/>
                    <a:pt x="96" y="123"/>
                    <a:pt x="109" y="115"/>
                  </a:cubicBezTo>
                  <a:cubicBezTo>
                    <a:pt x="114" y="112"/>
                    <a:pt x="118" y="107"/>
                    <a:pt x="123" y="105"/>
                  </a:cubicBezTo>
                  <a:cubicBezTo>
                    <a:pt x="139" y="97"/>
                    <a:pt x="156" y="114"/>
                    <a:pt x="173" y="114"/>
                  </a:cubicBezTo>
                  <a:cubicBezTo>
                    <a:pt x="180" y="114"/>
                    <a:pt x="189" y="111"/>
                    <a:pt x="195" y="115"/>
                  </a:cubicBezTo>
                  <a:cubicBezTo>
                    <a:pt x="198" y="117"/>
                    <a:pt x="200" y="120"/>
                    <a:pt x="201" y="123"/>
                  </a:cubicBezTo>
                  <a:cubicBezTo>
                    <a:pt x="207" y="134"/>
                    <a:pt x="211" y="147"/>
                    <a:pt x="218" y="158"/>
                  </a:cubicBezTo>
                  <a:cubicBezTo>
                    <a:pt x="225" y="169"/>
                    <a:pt x="238" y="178"/>
                    <a:pt x="250" y="175"/>
                  </a:cubicBezTo>
                  <a:cubicBezTo>
                    <a:pt x="248" y="165"/>
                    <a:pt x="256" y="156"/>
                    <a:pt x="259" y="147"/>
                  </a:cubicBezTo>
                  <a:cubicBezTo>
                    <a:pt x="264" y="130"/>
                    <a:pt x="256" y="113"/>
                    <a:pt x="258" y="96"/>
                  </a:cubicBezTo>
                  <a:cubicBezTo>
                    <a:pt x="260" y="80"/>
                    <a:pt x="270" y="61"/>
                    <a:pt x="259" y="50"/>
                  </a:cubicBezTo>
                  <a:cubicBezTo>
                    <a:pt x="255" y="46"/>
                    <a:pt x="250" y="44"/>
                    <a:pt x="245" y="43"/>
                  </a:cubicBezTo>
                  <a:cubicBezTo>
                    <a:pt x="205" y="30"/>
                    <a:pt x="168" y="9"/>
                    <a:pt x="125" y="1"/>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4" name="Freeform 18">
              <a:extLst>
                <a:ext uri="{FF2B5EF4-FFF2-40B4-BE49-F238E27FC236}">
                  <a16:creationId xmlns="" xmlns:a16="http://schemas.microsoft.com/office/drawing/2014/main" id="{D1A02246-C641-4421-8C73-59C7AB43314B}"/>
                </a:ext>
              </a:extLst>
            </p:cNvPr>
            <p:cNvSpPr>
              <a:spLocks/>
            </p:cNvSpPr>
            <p:nvPr/>
          </p:nvSpPr>
          <p:spPr bwMode="auto">
            <a:xfrm>
              <a:off x="3379" y="3979"/>
              <a:ext cx="59" cy="95"/>
            </a:xfrm>
            <a:custGeom>
              <a:avLst/>
              <a:gdLst>
                <a:gd name="T0" fmla="*/ 51 w 169"/>
                <a:gd name="T1" fmla="*/ 0 h 271"/>
                <a:gd name="T2" fmla="*/ 102 w 169"/>
                <a:gd name="T3" fmla="*/ 20 h 271"/>
                <a:gd name="T4" fmla="*/ 154 w 169"/>
                <a:gd name="T5" fmla="*/ 235 h 271"/>
                <a:gd name="T6" fmla="*/ 0 w 169"/>
                <a:gd name="T7" fmla="*/ 255 h 271"/>
                <a:gd name="T8" fmla="*/ 51 w 169"/>
                <a:gd name="T9" fmla="*/ 0 h 271"/>
              </a:gdLst>
              <a:ahLst/>
              <a:cxnLst>
                <a:cxn ang="0">
                  <a:pos x="T0" y="T1"/>
                </a:cxn>
                <a:cxn ang="0">
                  <a:pos x="T2" y="T3"/>
                </a:cxn>
                <a:cxn ang="0">
                  <a:pos x="T4" y="T5"/>
                </a:cxn>
                <a:cxn ang="0">
                  <a:pos x="T6" y="T7"/>
                </a:cxn>
                <a:cxn ang="0">
                  <a:pos x="T8" y="T9"/>
                </a:cxn>
              </a:cxnLst>
              <a:rect l="0" t="0" r="r" b="b"/>
              <a:pathLst>
                <a:path w="169" h="271">
                  <a:moveTo>
                    <a:pt x="51" y="0"/>
                  </a:moveTo>
                  <a:cubicBezTo>
                    <a:pt x="102" y="20"/>
                    <a:pt x="102" y="20"/>
                    <a:pt x="102" y="20"/>
                  </a:cubicBezTo>
                  <a:cubicBezTo>
                    <a:pt x="102" y="20"/>
                    <a:pt x="169" y="235"/>
                    <a:pt x="154" y="235"/>
                  </a:cubicBezTo>
                  <a:cubicBezTo>
                    <a:pt x="138" y="235"/>
                    <a:pt x="0" y="271"/>
                    <a:pt x="0" y="255"/>
                  </a:cubicBezTo>
                  <a:cubicBezTo>
                    <a:pt x="0" y="240"/>
                    <a:pt x="10" y="0"/>
                    <a:pt x="51" y="0"/>
                  </a:cubicBez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5" name="Freeform 19">
              <a:extLst>
                <a:ext uri="{FF2B5EF4-FFF2-40B4-BE49-F238E27FC236}">
                  <a16:creationId xmlns="" xmlns:a16="http://schemas.microsoft.com/office/drawing/2014/main" id="{45803BDD-9B89-44D2-9AF2-76E609276CAF}"/>
                </a:ext>
              </a:extLst>
            </p:cNvPr>
            <p:cNvSpPr>
              <a:spLocks/>
            </p:cNvSpPr>
            <p:nvPr/>
          </p:nvSpPr>
          <p:spPr bwMode="auto">
            <a:xfrm>
              <a:off x="2558" y="3827"/>
              <a:ext cx="555" cy="229"/>
            </a:xfrm>
            <a:custGeom>
              <a:avLst/>
              <a:gdLst>
                <a:gd name="T0" fmla="*/ 555 w 555"/>
                <a:gd name="T1" fmla="*/ 0 h 229"/>
                <a:gd name="T2" fmla="*/ 0 w 555"/>
                <a:gd name="T3" fmla="*/ 0 h 229"/>
                <a:gd name="T4" fmla="*/ 0 w 555"/>
                <a:gd name="T5" fmla="*/ 182 h 229"/>
                <a:gd name="T6" fmla="*/ 21 w 555"/>
                <a:gd name="T7" fmla="*/ 182 h 229"/>
                <a:gd name="T8" fmla="*/ 21 w 555"/>
                <a:gd name="T9" fmla="*/ 229 h 229"/>
                <a:gd name="T10" fmla="*/ 69 w 555"/>
                <a:gd name="T11" fmla="*/ 182 h 229"/>
                <a:gd name="T12" fmla="*/ 555 w 555"/>
                <a:gd name="T13" fmla="*/ 182 h 229"/>
                <a:gd name="T14" fmla="*/ 555 w 555"/>
                <a:gd name="T15" fmla="*/ 0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29">
                  <a:moveTo>
                    <a:pt x="555" y="0"/>
                  </a:moveTo>
                  <a:lnTo>
                    <a:pt x="0" y="0"/>
                  </a:lnTo>
                  <a:lnTo>
                    <a:pt x="0" y="182"/>
                  </a:lnTo>
                  <a:lnTo>
                    <a:pt x="21" y="182"/>
                  </a:lnTo>
                  <a:lnTo>
                    <a:pt x="21" y="229"/>
                  </a:lnTo>
                  <a:lnTo>
                    <a:pt x="69" y="182"/>
                  </a:lnTo>
                  <a:lnTo>
                    <a:pt x="555" y="182"/>
                  </a:lnTo>
                  <a:lnTo>
                    <a:pt x="555"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6" name="Freeform 20">
              <a:extLst>
                <a:ext uri="{FF2B5EF4-FFF2-40B4-BE49-F238E27FC236}">
                  <a16:creationId xmlns="" xmlns:a16="http://schemas.microsoft.com/office/drawing/2014/main" id="{62F3FAFC-78B0-4475-A9AA-D2CCD94999A7}"/>
                </a:ext>
              </a:extLst>
            </p:cNvPr>
            <p:cNvSpPr>
              <a:spLocks/>
            </p:cNvSpPr>
            <p:nvPr/>
          </p:nvSpPr>
          <p:spPr bwMode="auto">
            <a:xfrm>
              <a:off x="2558" y="3827"/>
              <a:ext cx="555" cy="229"/>
            </a:xfrm>
            <a:custGeom>
              <a:avLst/>
              <a:gdLst>
                <a:gd name="T0" fmla="*/ 555 w 555"/>
                <a:gd name="T1" fmla="*/ 0 h 229"/>
                <a:gd name="T2" fmla="*/ 0 w 555"/>
                <a:gd name="T3" fmla="*/ 0 h 229"/>
                <a:gd name="T4" fmla="*/ 0 w 555"/>
                <a:gd name="T5" fmla="*/ 182 h 229"/>
                <a:gd name="T6" fmla="*/ 21 w 555"/>
                <a:gd name="T7" fmla="*/ 182 h 229"/>
                <a:gd name="T8" fmla="*/ 21 w 555"/>
                <a:gd name="T9" fmla="*/ 229 h 229"/>
                <a:gd name="T10" fmla="*/ 69 w 555"/>
                <a:gd name="T11" fmla="*/ 182 h 229"/>
                <a:gd name="T12" fmla="*/ 555 w 555"/>
                <a:gd name="T13" fmla="*/ 182 h 229"/>
                <a:gd name="T14" fmla="*/ 555 w 555"/>
                <a:gd name="T15" fmla="*/ 0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29">
                  <a:moveTo>
                    <a:pt x="555" y="0"/>
                  </a:moveTo>
                  <a:lnTo>
                    <a:pt x="0" y="0"/>
                  </a:lnTo>
                  <a:lnTo>
                    <a:pt x="0" y="182"/>
                  </a:lnTo>
                  <a:lnTo>
                    <a:pt x="21" y="182"/>
                  </a:lnTo>
                  <a:lnTo>
                    <a:pt x="21" y="229"/>
                  </a:lnTo>
                  <a:lnTo>
                    <a:pt x="69" y="182"/>
                  </a:lnTo>
                  <a:lnTo>
                    <a:pt x="555" y="182"/>
                  </a:lnTo>
                  <a:lnTo>
                    <a:pt x="555" y="0"/>
                  </a:ln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7" name="Freeform 21">
              <a:extLst>
                <a:ext uri="{FF2B5EF4-FFF2-40B4-BE49-F238E27FC236}">
                  <a16:creationId xmlns="" xmlns:a16="http://schemas.microsoft.com/office/drawing/2014/main" id="{B56F5FB7-6A4E-400A-8E7C-E51CC4C9D450}"/>
                </a:ext>
              </a:extLst>
            </p:cNvPr>
            <p:cNvSpPr>
              <a:spLocks/>
            </p:cNvSpPr>
            <p:nvPr/>
          </p:nvSpPr>
          <p:spPr bwMode="auto">
            <a:xfrm>
              <a:off x="2558" y="4316"/>
              <a:ext cx="555" cy="230"/>
            </a:xfrm>
            <a:custGeom>
              <a:avLst/>
              <a:gdLst>
                <a:gd name="T0" fmla="*/ 555 w 555"/>
                <a:gd name="T1" fmla="*/ 0 h 230"/>
                <a:gd name="T2" fmla="*/ 0 w 555"/>
                <a:gd name="T3" fmla="*/ 0 h 230"/>
                <a:gd name="T4" fmla="*/ 0 w 555"/>
                <a:gd name="T5" fmla="*/ 182 h 230"/>
                <a:gd name="T6" fmla="*/ 21 w 555"/>
                <a:gd name="T7" fmla="*/ 182 h 230"/>
                <a:gd name="T8" fmla="*/ 21 w 555"/>
                <a:gd name="T9" fmla="*/ 230 h 230"/>
                <a:gd name="T10" fmla="*/ 69 w 555"/>
                <a:gd name="T11" fmla="*/ 182 h 230"/>
                <a:gd name="T12" fmla="*/ 555 w 555"/>
                <a:gd name="T13" fmla="*/ 182 h 230"/>
                <a:gd name="T14" fmla="*/ 555 w 555"/>
                <a:gd name="T15" fmla="*/ 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30">
                  <a:moveTo>
                    <a:pt x="555" y="0"/>
                  </a:moveTo>
                  <a:lnTo>
                    <a:pt x="0" y="0"/>
                  </a:lnTo>
                  <a:lnTo>
                    <a:pt x="0" y="182"/>
                  </a:lnTo>
                  <a:lnTo>
                    <a:pt x="21" y="182"/>
                  </a:lnTo>
                  <a:lnTo>
                    <a:pt x="21" y="230"/>
                  </a:lnTo>
                  <a:lnTo>
                    <a:pt x="69" y="182"/>
                  </a:lnTo>
                  <a:lnTo>
                    <a:pt x="555" y="182"/>
                  </a:lnTo>
                  <a:lnTo>
                    <a:pt x="555"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8" name="Freeform 22">
              <a:extLst>
                <a:ext uri="{FF2B5EF4-FFF2-40B4-BE49-F238E27FC236}">
                  <a16:creationId xmlns="" xmlns:a16="http://schemas.microsoft.com/office/drawing/2014/main" id="{37FC024A-5E4B-4D5E-A8DA-1F6049C16357}"/>
                </a:ext>
              </a:extLst>
            </p:cNvPr>
            <p:cNvSpPr>
              <a:spLocks/>
            </p:cNvSpPr>
            <p:nvPr/>
          </p:nvSpPr>
          <p:spPr bwMode="auto">
            <a:xfrm>
              <a:off x="2558" y="4316"/>
              <a:ext cx="555" cy="230"/>
            </a:xfrm>
            <a:custGeom>
              <a:avLst/>
              <a:gdLst>
                <a:gd name="T0" fmla="*/ 555 w 555"/>
                <a:gd name="T1" fmla="*/ 0 h 230"/>
                <a:gd name="T2" fmla="*/ 0 w 555"/>
                <a:gd name="T3" fmla="*/ 0 h 230"/>
                <a:gd name="T4" fmla="*/ 0 w 555"/>
                <a:gd name="T5" fmla="*/ 182 h 230"/>
                <a:gd name="T6" fmla="*/ 21 w 555"/>
                <a:gd name="T7" fmla="*/ 182 h 230"/>
                <a:gd name="T8" fmla="*/ 21 w 555"/>
                <a:gd name="T9" fmla="*/ 230 h 230"/>
                <a:gd name="T10" fmla="*/ 69 w 555"/>
                <a:gd name="T11" fmla="*/ 182 h 230"/>
                <a:gd name="T12" fmla="*/ 555 w 555"/>
                <a:gd name="T13" fmla="*/ 182 h 230"/>
                <a:gd name="T14" fmla="*/ 555 w 555"/>
                <a:gd name="T15" fmla="*/ 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30">
                  <a:moveTo>
                    <a:pt x="555" y="0"/>
                  </a:moveTo>
                  <a:lnTo>
                    <a:pt x="0" y="0"/>
                  </a:lnTo>
                  <a:lnTo>
                    <a:pt x="0" y="182"/>
                  </a:lnTo>
                  <a:lnTo>
                    <a:pt x="21" y="182"/>
                  </a:lnTo>
                  <a:lnTo>
                    <a:pt x="21" y="230"/>
                  </a:lnTo>
                  <a:lnTo>
                    <a:pt x="69" y="182"/>
                  </a:lnTo>
                  <a:lnTo>
                    <a:pt x="555" y="182"/>
                  </a:lnTo>
                  <a:lnTo>
                    <a:pt x="5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9" name="Freeform 23">
              <a:extLst>
                <a:ext uri="{FF2B5EF4-FFF2-40B4-BE49-F238E27FC236}">
                  <a16:creationId xmlns="" xmlns:a16="http://schemas.microsoft.com/office/drawing/2014/main" id="{72262A86-73A1-4437-A145-0CF1FDE0FB1A}"/>
                </a:ext>
              </a:extLst>
            </p:cNvPr>
            <p:cNvSpPr>
              <a:spLocks/>
            </p:cNvSpPr>
            <p:nvPr/>
          </p:nvSpPr>
          <p:spPr bwMode="auto">
            <a:xfrm>
              <a:off x="2656" y="4073"/>
              <a:ext cx="555" cy="229"/>
            </a:xfrm>
            <a:custGeom>
              <a:avLst/>
              <a:gdLst>
                <a:gd name="T0" fmla="*/ 0 w 555"/>
                <a:gd name="T1" fmla="*/ 0 h 229"/>
                <a:gd name="T2" fmla="*/ 555 w 555"/>
                <a:gd name="T3" fmla="*/ 0 h 229"/>
                <a:gd name="T4" fmla="*/ 555 w 555"/>
                <a:gd name="T5" fmla="*/ 182 h 229"/>
                <a:gd name="T6" fmla="*/ 534 w 555"/>
                <a:gd name="T7" fmla="*/ 182 h 229"/>
                <a:gd name="T8" fmla="*/ 534 w 555"/>
                <a:gd name="T9" fmla="*/ 229 h 229"/>
                <a:gd name="T10" fmla="*/ 487 w 555"/>
                <a:gd name="T11" fmla="*/ 182 h 229"/>
                <a:gd name="T12" fmla="*/ 0 w 555"/>
                <a:gd name="T13" fmla="*/ 182 h 229"/>
                <a:gd name="T14" fmla="*/ 0 w 555"/>
                <a:gd name="T15" fmla="*/ 0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29">
                  <a:moveTo>
                    <a:pt x="0" y="0"/>
                  </a:moveTo>
                  <a:lnTo>
                    <a:pt x="555" y="0"/>
                  </a:lnTo>
                  <a:lnTo>
                    <a:pt x="555" y="182"/>
                  </a:lnTo>
                  <a:lnTo>
                    <a:pt x="534" y="182"/>
                  </a:lnTo>
                  <a:lnTo>
                    <a:pt x="534" y="229"/>
                  </a:lnTo>
                  <a:lnTo>
                    <a:pt x="487" y="182"/>
                  </a:lnTo>
                  <a:lnTo>
                    <a:pt x="0" y="182"/>
                  </a:lnTo>
                  <a:lnTo>
                    <a:pt x="0"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0" name="Rectangle 24">
              <a:extLst>
                <a:ext uri="{FF2B5EF4-FFF2-40B4-BE49-F238E27FC236}">
                  <a16:creationId xmlns="" xmlns:a16="http://schemas.microsoft.com/office/drawing/2014/main" id="{2981B169-75E8-4CE9-A26E-CFDBC5290601}"/>
                </a:ext>
              </a:extLst>
            </p:cNvPr>
            <p:cNvSpPr>
              <a:spLocks noChangeArrowheads="1"/>
            </p:cNvSpPr>
            <p:nvPr/>
          </p:nvSpPr>
          <p:spPr bwMode="auto">
            <a:xfrm>
              <a:off x="2623" y="3857"/>
              <a:ext cx="426" cy="17"/>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1" name="Rectangle 25">
              <a:extLst>
                <a:ext uri="{FF2B5EF4-FFF2-40B4-BE49-F238E27FC236}">
                  <a16:creationId xmlns="" xmlns:a16="http://schemas.microsoft.com/office/drawing/2014/main" id="{414DC20E-2E8E-4D45-8689-0824333A9909}"/>
                </a:ext>
              </a:extLst>
            </p:cNvPr>
            <p:cNvSpPr>
              <a:spLocks noChangeArrowheads="1"/>
            </p:cNvSpPr>
            <p:nvPr/>
          </p:nvSpPr>
          <p:spPr bwMode="auto">
            <a:xfrm>
              <a:off x="2623" y="3857"/>
              <a:ext cx="426"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2" name="Rectangle 26">
              <a:extLst>
                <a:ext uri="{FF2B5EF4-FFF2-40B4-BE49-F238E27FC236}">
                  <a16:creationId xmlns="" xmlns:a16="http://schemas.microsoft.com/office/drawing/2014/main" id="{BC2B9FA7-A102-4152-8749-302C2320181E}"/>
                </a:ext>
              </a:extLst>
            </p:cNvPr>
            <p:cNvSpPr>
              <a:spLocks noChangeArrowheads="1"/>
            </p:cNvSpPr>
            <p:nvPr/>
          </p:nvSpPr>
          <p:spPr bwMode="auto">
            <a:xfrm>
              <a:off x="2623" y="3889"/>
              <a:ext cx="213" cy="17"/>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3" name="Rectangle 27">
              <a:extLst>
                <a:ext uri="{FF2B5EF4-FFF2-40B4-BE49-F238E27FC236}">
                  <a16:creationId xmlns="" xmlns:a16="http://schemas.microsoft.com/office/drawing/2014/main" id="{8F5E828B-A8F1-40A9-A287-848514B889D2}"/>
                </a:ext>
              </a:extLst>
            </p:cNvPr>
            <p:cNvSpPr>
              <a:spLocks noChangeArrowheads="1"/>
            </p:cNvSpPr>
            <p:nvPr/>
          </p:nvSpPr>
          <p:spPr bwMode="auto">
            <a:xfrm>
              <a:off x="2623" y="3889"/>
              <a:ext cx="213"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4" name="Oval 28">
              <a:extLst>
                <a:ext uri="{FF2B5EF4-FFF2-40B4-BE49-F238E27FC236}">
                  <a16:creationId xmlns="" xmlns:a16="http://schemas.microsoft.com/office/drawing/2014/main" id="{29A6E435-BF05-4723-A453-F5C912C25295}"/>
                </a:ext>
              </a:extLst>
            </p:cNvPr>
            <p:cNvSpPr>
              <a:spLocks noChangeArrowheads="1"/>
            </p:cNvSpPr>
            <p:nvPr/>
          </p:nvSpPr>
          <p:spPr bwMode="auto">
            <a:xfrm>
              <a:off x="2623" y="3931"/>
              <a:ext cx="47" cy="47"/>
            </a:xfrm>
            <a:prstGeom prst="ellipse">
              <a:avLst/>
            </a:pr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5" name="Rectangle 29">
              <a:extLst>
                <a:ext uri="{FF2B5EF4-FFF2-40B4-BE49-F238E27FC236}">
                  <a16:creationId xmlns="" xmlns:a16="http://schemas.microsoft.com/office/drawing/2014/main" id="{00E5865E-E209-4526-BDFE-BD276236EF26}"/>
                </a:ext>
              </a:extLst>
            </p:cNvPr>
            <p:cNvSpPr>
              <a:spLocks noChangeArrowheads="1"/>
            </p:cNvSpPr>
            <p:nvPr/>
          </p:nvSpPr>
          <p:spPr bwMode="auto">
            <a:xfrm>
              <a:off x="2707" y="4100"/>
              <a:ext cx="426" cy="17"/>
            </a:xfrm>
            <a:prstGeom prst="rect">
              <a:avLst/>
            </a:prstGeom>
            <a:solidFill>
              <a:srgbClr val="F15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 name="Rectangle 30">
              <a:extLst>
                <a:ext uri="{FF2B5EF4-FFF2-40B4-BE49-F238E27FC236}">
                  <a16:creationId xmlns="" xmlns:a16="http://schemas.microsoft.com/office/drawing/2014/main" id="{761BC385-FE63-4267-8233-3F0317893A79}"/>
                </a:ext>
              </a:extLst>
            </p:cNvPr>
            <p:cNvSpPr>
              <a:spLocks noChangeArrowheads="1"/>
            </p:cNvSpPr>
            <p:nvPr/>
          </p:nvSpPr>
          <p:spPr bwMode="auto">
            <a:xfrm>
              <a:off x="2707" y="4132"/>
              <a:ext cx="213" cy="17"/>
            </a:xfrm>
            <a:prstGeom prst="rect">
              <a:avLst/>
            </a:prstGeom>
            <a:solidFill>
              <a:srgbClr val="F15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 name="Oval 31">
              <a:extLst>
                <a:ext uri="{FF2B5EF4-FFF2-40B4-BE49-F238E27FC236}">
                  <a16:creationId xmlns="" xmlns:a16="http://schemas.microsoft.com/office/drawing/2014/main" id="{37ED88FE-2806-4ACB-8FC2-8CFA5CF0C108}"/>
                </a:ext>
              </a:extLst>
            </p:cNvPr>
            <p:cNvSpPr>
              <a:spLocks noChangeArrowheads="1"/>
            </p:cNvSpPr>
            <p:nvPr/>
          </p:nvSpPr>
          <p:spPr bwMode="auto">
            <a:xfrm>
              <a:off x="2707" y="4174"/>
              <a:ext cx="48" cy="48"/>
            </a:xfrm>
            <a:prstGeom prst="ellipse">
              <a:avLst/>
            </a:prstGeom>
            <a:solidFill>
              <a:srgbClr val="F15C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 name="Rectangle 32">
              <a:extLst>
                <a:ext uri="{FF2B5EF4-FFF2-40B4-BE49-F238E27FC236}">
                  <a16:creationId xmlns="" xmlns:a16="http://schemas.microsoft.com/office/drawing/2014/main" id="{0A4B88B1-CF1D-40A5-8313-5E2802CEB9CA}"/>
                </a:ext>
              </a:extLst>
            </p:cNvPr>
            <p:cNvSpPr>
              <a:spLocks noChangeArrowheads="1"/>
            </p:cNvSpPr>
            <p:nvPr/>
          </p:nvSpPr>
          <p:spPr bwMode="auto">
            <a:xfrm>
              <a:off x="2623" y="4346"/>
              <a:ext cx="426" cy="17"/>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9" name="Rectangle 33">
              <a:extLst>
                <a:ext uri="{FF2B5EF4-FFF2-40B4-BE49-F238E27FC236}">
                  <a16:creationId xmlns="" xmlns:a16="http://schemas.microsoft.com/office/drawing/2014/main" id="{AF9C98BC-2A1A-4E5A-99D0-10A3E00A9FE5}"/>
                </a:ext>
              </a:extLst>
            </p:cNvPr>
            <p:cNvSpPr>
              <a:spLocks noChangeArrowheads="1"/>
            </p:cNvSpPr>
            <p:nvPr/>
          </p:nvSpPr>
          <p:spPr bwMode="auto">
            <a:xfrm>
              <a:off x="2623" y="4346"/>
              <a:ext cx="426"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0" name="Rectangle 34">
              <a:extLst>
                <a:ext uri="{FF2B5EF4-FFF2-40B4-BE49-F238E27FC236}">
                  <a16:creationId xmlns="" xmlns:a16="http://schemas.microsoft.com/office/drawing/2014/main" id="{6BA0A2D6-E7DA-4A59-920C-3F4A8CE2DE39}"/>
                </a:ext>
              </a:extLst>
            </p:cNvPr>
            <p:cNvSpPr>
              <a:spLocks noChangeArrowheads="1"/>
            </p:cNvSpPr>
            <p:nvPr/>
          </p:nvSpPr>
          <p:spPr bwMode="auto">
            <a:xfrm>
              <a:off x="2623" y="4379"/>
              <a:ext cx="213" cy="16"/>
            </a:xfrm>
            <a:prstGeom prst="rect">
              <a:avLst/>
            </a:prstGeom>
            <a:solidFill>
              <a:srgbClr val="4D48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1" name="Rectangle 35">
              <a:extLst>
                <a:ext uri="{FF2B5EF4-FFF2-40B4-BE49-F238E27FC236}">
                  <a16:creationId xmlns="" xmlns:a16="http://schemas.microsoft.com/office/drawing/2014/main" id="{523F9104-A735-4633-B2D6-75229EFE44A6}"/>
                </a:ext>
              </a:extLst>
            </p:cNvPr>
            <p:cNvSpPr>
              <a:spLocks noChangeArrowheads="1"/>
            </p:cNvSpPr>
            <p:nvPr/>
          </p:nvSpPr>
          <p:spPr bwMode="auto">
            <a:xfrm>
              <a:off x="2623" y="4379"/>
              <a:ext cx="213" cy="16"/>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2" name="Oval 36">
              <a:extLst>
                <a:ext uri="{FF2B5EF4-FFF2-40B4-BE49-F238E27FC236}">
                  <a16:creationId xmlns="" xmlns:a16="http://schemas.microsoft.com/office/drawing/2014/main" id="{8F2F7DE3-D26B-4E3F-B05B-EC26FBF01CA0}"/>
                </a:ext>
              </a:extLst>
            </p:cNvPr>
            <p:cNvSpPr>
              <a:spLocks noChangeArrowheads="1"/>
            </p:cNvSpPr>
            <p:nvPr/>
          </p:nvSpPr>
          <p:spPr bwMode="auto">
            <a:xfrm>
              <a:off x="2623" y="4421"/>
              <a:ext cx="47" cy="47"/>
            </a:xfrm>
            <a:prstGeom prst="ellipse">
              <a:avLst/>
            </a:pr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cxnSp>
        <p:nvCxnSpPr>
          <p:cNvPr id="74" name="直接连接符 73">
            <a:extLst>
              <a:ext uri="{FF2B5EF4-FFF2-40B4-BE49-F238E27FC236}">
                <a16:creationId xmlns="" xmlns:a16="http://schemas.microsoft.com/office/drawing/2014/main" id="{1439AAEC-6A8B-411F-A382-C697CACF6033}"/>
              </a:ext>
            </a:extLst>
          </p:cNvPr>
          <p:cNvCxnSpPr/>
          <p:nvPr/>
        </p:nvCxnSpPr>
        <p:spPr>
          <a:xfrm>
            <a:off x="3775160" y="4818769"/>
            <a:ext cx="1803708" cy="0"/>
          </a:xfrm>
          <a:prstGeom prst="line">
            <a:avLst/>
          </a:prstGeom>
          <a:ln w="19050">
            <a:gradFill flip="none" rotWithShape="1">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矩形: 圆角 3">
            <a:extLst>
              <a:ext uri="{FF2B5EF4-FFF2-40B4-BE49-F238E27FC236}">
                <a16:creationId xmlns="" xmlns:a16="http://schemas.microsoft.com/office/drawing/2014/main" id="{E916C0C9-5ACD-46F8-8724-BC634BBD21E4}"/>
              </a:ext>
            </a:extLst>
          </p:cNvPr>
          <p:cNvSpPr/>
          <p:nvPr/>
        </p:nvSpPr>
        <p:spPr>
          <a:xfrm>
            <a:off x="698500" y="2782568"/>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33" name="矩形 32">
            <a:extLst>
              <a:ext uri="{FF2B5EF4-FFF2-40B4-BE49-F238E27FC236}">
                <a16:creationId xmlns="" xmlns:a16="http://schemas.microsoft.com/office/drawing/2014/main" id="{0022334D-FC19-489E-83CC-E8CB497200EB}"/>
              </a:ext>
            </a:extLst>
          </p:cNvPr>
          <p:cNvSpPr/>
          <p:nvPr/>
        </p:nvSpPr>
        <p:spPr>
          <a:xfrm>
            <a:off x="1093203" y="5472441"/>
            <a:ext cx="17235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苹方 特粗" panose="020B0800000000000000" pitchFamily="34" charset="-122"/>
                <a:ea typeface="苹方 特粗" panose="020B0800000000000000" pitchFamily="34" charset="-122"/>
                <a:cs typeface="+mn-cs"/>
              </a:rPr>
              <a:t>输入你的标题</a:t>
            </a:r>
          </a:p>
        </p:txBody>
      </p:sp>
      <p:cxnSp>
        <p:nvCxnSpPr>
          <p:cNvPr id="75" name="直接连接符 74">
            <a:extLst>
              <a:ext uri="{FF2B5EF4-FFF2-40B4-BE49-F238E27FC236}">
                <a16:creationId xmlns="" xmlns:a16="http://schemas.microsoft.com/office/drawing/2014/main" id="{5D3A70BC-0800-4A2E-B976-7BC63E4BB192}"/>
              </a:ext>
            </a:extLst>
          </p:cNvPr>
          <p:cNvCxnSpPr/>
          <p:nvPr/>
        </p:nvCxnSpPr>
        <p:spPr>
          <a:xfrm>
            <a:off x="1070060" y="5188339"/>
            <a:ext cx="1803708" cy="0"/>
          </a:xfrm>
          <a:prstGeom prst="line">
            <a:avLst/>
          </a:prstGeom>
          <a:ln w="19050">
            <a:gradFill flip="none" rotWithShape="1">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83" name="Group 39">
            <a:extLst>
              <a:ext uri="{FF2B5EF4-FFF2-40B4-BE49-F238E27FC236}">
                <a16:creationId xmlns="" xmlns:a16="http://schemas.microsoft.com/office/drawing/2014/main" id="{95CF184E-353A-4C8A-9DD8-670B0C06C571}"/>
              </a:ext>
            </a:extLst>
          </p:cNvPr>
          <p:cNvGrpSpPr>
            <a:grpSpLocks noChangeAspect="1"/>
          </p:cNvGrpSpPr>
          <p:nvPr/>
        </p:nvGrpSpPr>
        <p:grpSpPr bwMode="auto">
          <a:xfrm>
            <a:off x="1054248" y="3158024"/>
            <a:ext cx="1782448" cy="1783800"/>
            <a:chOff x="6672" y="3197"/>
            <a:chExt cx="3954" cy="3957"/>
          </a:xfrm>
        </p:grpSpPr>
        <p:sp>
          <p:nvSpPr>
            <p:cNvPr id="85" name="Oval 40">
              <a:extLst>
                <a:ext uri="{FF2B5EF4-FFF2-40B4-BE49-F238E27FC236}">
                  <a16:creationId xmlns="" xmlns:a16="http://schemas.microsoft.com/office/drawing/2014/main" id="{B896B624-C200-450B-98D2-F2679F692503}"/>
                </a:ext>
              </a:extLst>
            </p:cNvPr>
            <p:cNvSpPr>
              <a:spLocks noChangeArrowheads="1"/>
            </p:cNvSpPr>
            <p:nvPr/>
          </p:nvSpPr>
          <p:spPr bwMode="auto">
            <a:xfrm>
              <a:off x="6672" y="3567"/>
              <a:ext cx="360" cy="359"/>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6" name="Freeform 41">
              <a:extLst>
                <a:ext uri="{FF2B5EF4-FFF2-40B4-BE49-F238E27FC236}">
                  <a16:creationId xmlns="" xmlns:a16="http://schemas.microsoft.com/office/drawing/2014/main" id="{4EB08B5B-7F9C-4A88-ADF9-EB5C612206D2}"/>
                </a:ext>
              </a:extLst>
            </p:cNvPr>
            <p:cNvSpPr>
              <a:spLocks/>
            </p:cNvSpPr>
            <p:nvPr/>
          </p:nvSpPr>
          <p:spPr bwMode="auto">
            <a:xfrm>
              <a:off x="9968" y="3197"/>
              <a:ext cx="359" cy="343"/>
            </a:xfrm>
            <a:custGeom>
              <a:avLst/>
              <a:gdLst>
                <a:gd name="T0" fmla="*/ 86 w 173"/>
                <a:gd name="T1" fmla="*/ 0 h 165"/>
                <a:gd name="T2" fmla="*/ 0 w 173"/>
                <a:gd name="T3" fmla="*/ 87 h 165"/>
                <a:gd name="T4" fmla="*/ 20 w 173"/>
                <a:gd name="T5" fmla="*/ 142 h 165"/>
                <a:gd name="T6" fmla="*/ 24 w 173"/>
                <a:gd name="T7" fmla="*/ 141 h 165"/>
                <a:gd name="T8" fmla="*/ 26 w 173"/>
                <a:gd name="T9" fmla="*/ 141 h 165"/>
                <a:gd name="T10" fmla="*/ 85 w 173"/>
                <a:gd name="T11" fmla="*/ 156 h 165"/>
                <a:gd name="T12" fmla="*/ 125 w 173"/>
                <a:gd name="T13" fmla="*/ 165 h 165"/>
                <a:gd name="T14" fmla="*/ 173 w 173"/>
                <a:gd name="T15" fmla="*/ 87 h 165"/>
                <a:gd name="T16" fmla="*/ 86 w 173"/>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65">
                  <a:moveTo>
                    <a:pt x="86" y="0"/>
                  </a:moveTo>
                  <a:cubicBezTo>
                    <a:pt x="39" y="0"/>
                    <a:pt x="0" y="39"/>
                    <a:pt x="0" y="87"/>
                  </a:cubicBezTo>
                  <a:cubicBezTo>
                    <a:pt x="0" y="108"/>
                    <a:pt x="7" y="127"/>
                    <a:pt x="20" y="142"/>
                  </a:cubicBezTo>
                  <a:cubicBezTo>
                    <a:pt x="21" y="142"/>
                    <a:pt x="23" y="141"/>
                    <a:pt x="24" y="141"/>
                  </a:cubicBezTo>
                  <a:cubicBezTo>
                    <a:pt x="25" y="141"/>
                    <a:pt x="25" y="141"/>
                    <a:pt x="26" y="141"/>
                  </a:cubicBezTo>
                  <a:cubicBezTo>
                    <a:pt x="46" y="141"/>
                    <a:pt x="64" y="156"/>
                    <a:pt x="85" y="156"/>
                  </a:cubicBezTo>
                  <a:cubicBezTo>
                    <a:pt x="100" y="156"/>
                    <a:pt x="112" y="159"/>
                    <a:pt x="125" y="165"/>
                  </a:cubicBezTo>
                  <a:cubicBezTo>
                    <a:pt x="153" y="151"/>
                    <a:pt x="173" y="121"/>
                    <a:pt x="173" y="87"/>
                  </a:cubicBezTo>
                  <a:cubicBezTo>
                    <a:pt x="173" y="39"/>
                    <a:pt x="134" y="0"/>
                    <a:pt x="86"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9" name="Freeform 44">
              <a:extLst>
                <a:ext uri="{FF2B5EF4-FFF2-40B4-BE49-F238E27FC236}">
                  <a16:creationId xmlns="" xmlns:a16="http://schemas.microsoft.com/office/drawing/2014/main" id="{C7F0DA4F-2BB2-4006-9152-51489D3C3670}"/>
                </a:ext>
              </a:extLst>
            </p:cNvPr>
            <p:cNvSpPr>
              <a:spLocks/>
            </p:cNvSpPr>
            <p:nvPr/>
          </p:nvSpPr>
          <p:spPr bwMode="auto">
            <a:xfrm>
              <a:off x="9259" y="6088"/>
              <a:ext cx="479" cy="313"/>
            </a:xfrm>
            <a:custGeom>
              <a:avLst/>
              <a:gdLst>
                <a:gd name="T0" fmla="*/ 127 w 231"/>
                <a:gd name="T1" fmla="*/ 21 h 151"/>
                <a:gd name="T2" fmla="*/ 111 w 231"/>
                <a:gd name="T3" fmla="*/ 22 h 151"/>
                <a:gd name="T4" fmla="*/ 87 w 231"/>
                <a:gd name="T5" fmla="*/ 32 h 151"/>
                <a:gd name="T6" fmla="*/ 1 w 231"/>
                <a:gd name="T7" fmla="*/ 120 h 151"/>
                <a:gd name="T8" fmla="*/ 0 w 231"/>
                <a:gd name="T9" fmla="*/ 128 h 151"/>
                <a:gd name="T10" fmla="*/ 5 w 231"/>
                <a:gd name="T11" fmla="*/ 133 h 151"/>
                <a:gd name="T12" fmla="*/ 19 w 231"/>
                <a:gd name="T13" fmla="*/ 146 h 151"/>
                <a:gd name="T14" fmla="*/ 25 w 231"/>
                <a:gd name="T15" fmla="*/ 150 h 151"/>
                <a:gd name="T16" fmla="*/ 37 w 231"/>
                <a:gd name="T17" fmla="*/ 150 h 151"/>
                <a:gd name="T18" fmla="*/ 144 w 231"/>
                <a:gd name="T19" fmla="*/ 102 h 151"/>
                <a:gd name="T20" fmla="*/ 188 w 231"/>
                <a:gd name="T21" fmla="*/ 68 h 151"/>
                <a:gd name="T22" fmla="*/ 212 w 231"/>
                <a:gd name="T23" fmla="*/ 72 h 151"/>
                <a:gd name="T24" fmla="*/ 231 w 231"/>
                <a:gd name="T25" fmla="*/ 62 h 151"/>
                <a:gd name="T26" fmla="*/ 229 w 231"/>
                <a:gd name="T27" fmla="*/ 51 h 151"/>
                <a:gd name="T28" fmla="*/ 218 w 231"/>
                <a:gd name="T29" fmla="*/ 12 h 151"/>
                <a:gd name="T30" fmla="*/ 171 w 231"/>
                <a:gd name="T31" fmla="*/ 2 h 151"/>
                <a:gd name="T32" fmla="*/ 127 w 231"/>
                <a:gd name="T33" fmla="*/ 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151">
                  <a:moveTo>
                    <a:pt x="127" y="21"/>
                  </a:moveTo>
                  <a:cubicBezTo>
                    <a:pt x="122" y="21"/>
                    <a:pt x="116" y="21"/>
                    <a:pt x="111" y="22"/>
                  </a:cubicBezTo>
                  <a:cubicBezTo>
                    <a:pt x="103" y="24"/>
                    <a:pt x="95" y="27"/>
                    <a:pt x="87" y="32"/>
                  </a:cubicBezTo>
                  <a:cubicBezTo>
                    <a:pt x="51" y="52"/>
                    <a:pt x="16" y="81"/>
                    <a:pt x="1" y="120"/>
                  </a:cubicBezTo>
                  <a:cubicBezTo>
                    <a:pt x="0" y="122"/>
                    <a:pt x="0" y="125"/>
                    <a:pt x="0" y="128"/>
                  </a:cubicBezTo>
                  <a:cubicBezTo>
                    <a:pt x="1" y="130"/>
                    <a:pt x="3" y="132"/>
                    <a:pt x="5" y="133"/>
                  </a:cubicBezTo>
                  <a:cubicBezTo>
                    <a:pt x="19" y="146"/>
                    <a:pt x="19" y="146"/>
                    <a:pt x="19" y="146"/>
                  </a:cubicBezTo>
                  <a:cubicBezTo>
                    <a:pt x="20" y="148"/>
                    <a:pt x="23" y="149"/>
                    <a:pt x="25" y="150"/>
                  </a:cubicBezTo>
                  <a:cubicBezTo>
                    <a:pt x="29" y="151"/>
                    <a:pt x="33" y="151"/>
                    <a:pt x="37" y="150"/>
                  </a:cubicBezTo>
                  <a:cubicBezTo>
                    <a:pt x="75" y="141"/>
                    <a:pt x="117" y="131"/>
                    <a:pt x="144" y="102"/>
                  </a:cubicBezTo>
                  <a:cubicBezTo>
                    <a:pt x="157" y="88"/>
                    <a:pt x="169" y="69"/>
                    <a:pt x="188" y="68"/>
                  </a:cubicBezTo>
                  <a:cubicBezTo>
                    <a:pt x="196" y="68"/>
                    <a:pt x="204" y="71"/>
                    <a:pt x="212" y="72"/>
                  </a:cubicBezTo>
                  <a:cubicBezTo>
                    <a:pt x="219" y="73"/>
                    <a:pt x="229" y="70"/>
                    <a:pt x="231" y="62"/>
                  </a:cubicBezTo>
                  <a:cubicBezTo>
                    <a:pt x="231" y="58"/>
                    <a:pt x="231" y="55"/>
                    <a:pt x="229" y="51"/>
                  </a:cubicBezTo>
                  <a:cubicBezTo>
                    <a:pt x="218" y="12"/>
                    <a:pt x="218" y="12"/>
                    <a:pt x="218" y="12"/>
                  </a:cubicBezTo>
                  <a:cubicBezTo>
                    <a:pt x="215" y="1"/>
                    <a:pt x="182" y="0"/>
                    <a:pt x="171" y="2"/>
                  </a:cubicBezTo>
                  <a:cubicBezTo>
                    <a:pt x="155" y="5"/>
                    <a:pt x="144" y="19"/>
                    <a:pt x="127" y="21"/>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 name="Freeform 45">
              <a:extLst>
                <a:ext uri="{FF2B5EF4-FFF2-40B4-BE49-F238E27FC236}">
                  <a16:creationId xmlns="" xmlns:a16="http://schemas.microsoft.com/office/drawing/2014/main" id="{36FB845B-59CE-4813-BEE7-803703DA43EC}"/>
                </a:ext>
              </a:extLst>
            </p:cNvPr>
            <p:cNvSpPr>
              <a:spLocks/>
            </p:cNvSpPr>
            <p:nvPr/>
          </p:nvSpPr>
          <p:spPr bwMode="auto">
            <a:xfrm>
              <a:off x="9545" y="6368"/>
              <a:ext cx="322" cy="523"/>
            </a:xfrm>
            <a:custGeom>
              <a:avLst/>
              <a:gdLst>
                <a:gd name="T0" fmla="*/ 127 w 155"/>
                <a:gd name="T1" fmla="*/ 106 h 252"/>
                <a:gd name="T2" fmla="*/ 126 w 155"/>
                <a:gd name="T3" fmla="*/ 147 h 252"/>
                <a:gd name="T4" fmla="*/ 116 w 155"/>
                <a:gd name="T5" fmla="*/ 177 h 252"/>
                <a:gd name="T6" fmla="*/ 88 w 155"/>
                <a:gd name="T7" fmla="*/ 220 h 252"/>
                <a:gd name="T8" fmla="*/ 51 w 155"/>
                <a:gd name="T9" fmla="*/ 248 h 252"/>
                <a:gd name="T10" fmla="*/ 8 w 155"/>
                <a:gd name="T11" fmla="*/ 236 h 252"/>
                <a:gd name="T12" fmla="*/ 1 w 155"/>
                <a:gd name="T13" fmla="*/ 200 h 252"/>
                <a:gd name="T14" fmla="*/ 21 w 155"/>
                <a:gd name="T15" fmla="*/ 108 h 252"/>
                <a:gd name="T16" fmla="*/ 41 w 155"/>
                <a:gd name="T17" fmla="*/ 72 h 252"/>
                <a:gd name="T18" fmla="*/ 84 w 155"/>
                <a:gd name="T19" fmla="*/ 0 h 252"/>
                <a:gd name="T20" fmla="*/ 128 w 155"/>
                <a:gd name="T21" fmla="*/ 12 h 252"/>
                <a:gd name="T22" fmla="*/ 153 w 155"/>
                <a:gd name="T23" fmla="*/ 21 h 252"/>
                <a:gd name="T24" fmla="*/ 141 w 155"/>
                <a:gd name="T25" fmla="*/ 45 h 252"/>
                <a:gd name="T26" fmla="*/ 127 w 155"/>
                <a:gd name="T27" fmla="*/ 10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252">
                  <a:moveTo>
                    <a:pt x="127" y="106"/>
                  </a:moveTo>
                  <a:cubicBezTo>
                    <a:pt x="127" y="120"/>
                    <a:pt x="128" y="133"/>
                    <a:pt x="126" y="147"/>
                  </a:cubicBezTo>
                  <a:cubicBezTo>
                    <a:pt x="124" y="157"/>
                    <a:pt x="120" y="167"/>
                    <a:pt x="116" y="177"/>
                  </a:cubicBezTo>
                  <a:cubicBezTo>
                    <a:pt x="108" y="192"/>
                    <a:pt x="99" y="207"/>
                    <a:pt x="88" y="220"/>
                  </a:cubicBezTo>
                  <a:cubicBezTo>
                    <a:pt x="78" y="232"/>
                    <a:pt x="66" y="243"/>
                    <a:pt x="51" y="248"/>
                  </a:cubicBezTo>
                  <a:cubicBezTo>
                    <a:pt x="36" y="252"/>
                    <a:pt x="18" y="249"/>
                    <a:pt x="8" y="236"/>
                  </a:cubicBezTo>
                  <a:cubicBezTo>
                    <a:pt x="1" y="226"/>
                    <a:pt x="0" y="212"/>
                    <a:pt x="1" y="200"/>
                  </a:cubicBezTo>
                  <a:cubicBezTo>
                    <a:pt x="2" y="168"/>
                    <a:pt x="7" y="136"/>
                    <a:pt x="21" y="108"/>
                  </a:cubicBezTo>
                  <a:cubicBezTo>
                    <a:pt x="27" y="96"/>
                    <a:pt x="35" y="84"/>
                    <a:pt x="41" y="72"/>
                  </a:cubicBezTo>
                  <a:cubicBezTo>
                    <a:pt x="54" y="47"/>
                    <a:pt x="62" y="17"/>
                    <a:pt x="84" y="0"/>
                  </a:cubicBezTo>
                  <a:cubicBezTo>
                    <a:pt x="98" y="6"/>
                    <a:pt x="113" y="10"/>
                    <a:pt x="128" y="12"/>
                  </a:cubicBezTo>
                  <a:cubicBezTo>
                    <a:pt x="134" y="13"/>
                    <a:pt x="151" y="13"/>
                    <a:pt x="153" y="21"/>
                  </a:cubicBezTo>
                  <a:cubicBezTo>
                    <a:pt x="155" y="26"/>
                    <a:pt x="144" y="40"/>
                    <a:pt x="141" y="45"/>
                  </a:cubicBezTo>
                  <a:cubicBezTo>
                    <a:pt x="133" y="65"/>
                    <a:pt x="128" y="85"/>
                    <a:pt x="127" y="106"/>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 name="Freeform 46">
              <a:extLst>
                <a:ext uri="{FF2B5EF4-FFF2-40B4-BE49-F238E27FC236}">
                  <a16:creationId xmlns="" xmlns:a16="http://schemas.microsoft.com/office/drawing/2014/main" id="{1B86E248-A879-4C3D-92AD-3D9DFB296B50}"/>
                </a:ext>
              </a:extLst>
            </p:cNvPr>
            <p:cNvSpPr>
              <a:spLocks/>
            </p:cNvSpPr>
            <p:nvPr/>
          </p:nvSpPr>
          <p:spPr bwMode="auto">
            <a:xfrm>
              <a:off x="9452" y="4961"/>
              <a:ext cx="766" cy="1208"/>
            </a:xfrm>
            <a:custGeom>
              <a:avLst/>
              <a:gdLst>
                <a:gd name="T0" fmla="*/ 14 w 369"/>
                <a:gd name="T1" fmla="*/ 208 h 582"/>
                <a:gd name="T2" fmla="*/ 26 w 369"/>
                <a:gd name="T3" fmla="*/ 245 h 582"/>
                <a:gd name="T4" fmla="*/ 26 w 369"/>
                <a:gd name="T5" fmla="*/ 269 h 582"/>
                <a:gd name="T6" fmla="*/ 31 w 369"/>
                <a:gd name="T7" fmla="*/ 301 h 582"/>
                <a:gd name="T8" fmla="*/ 53 w 369"/>
                <a:gd name="T9" fmla="*/ 392 h 582"/>
                <a:gd name="T10" fmla="*/ 58 w 369"/>
                <a:gd name="T11" fmla="*/ 434 h 582"/>
                <a:gd name="T12" fmla="*/ 54 w 369"/>
                <a:gd name="T13" fmla="*/ 462 h 582"/>
                <a:gd name="T14" fmla="*/ 57 w 369"/>
                <a:gd name="T15" fmla="*/ 483 h 582"/>
                <a:gd name="T16" fmla="*/ 54 w 369"/>
                <a:gd name="T17" fmla="*/ 546 h 582"/>
                <a:gd name="T18" fmla="*/ 53 w 369"/>
                <a:gd name="T19" fmla="*/ 551 h 582"/>
                <a:gd name="T20" fmla="*/ 58 w 369"/>
                <a:gd name="T21" fmla="*/ 556 h 582"/>
                <a:gd name="T22" fmla="*/ 136 w 369"/>
                <a:gd name="T23" fmla="*/ 582 h 582"/>
                <a:gd name="T24" fmla="*/ 186 w 369"/>
                <a:gd name="T25" fmla="*/ 401 h 582"/>
                <a:gd name="T26" fmla="*/ 202 w 369"/>
                <a:gd name="T27" fmla="*/ 287 h 582"/>
                <a:gd name="T28" fmla="*/ 205 w 369"/>
                <a:gd name="T29" fmla="*/ 282 h 582"/>
                <a:gd name="T30" fmla="*/ 215 w 369"/>
                <a:gd name="T31" fmla="*/ 282 h 582"/>
                <a:gd name="T32" fmla="*/ 332 w 369"/>
                <a:gd name="T33" fmla="*/ 350 h 582"/>
                <a:gd name="T34" fmla="*/ 360 w 369"/>
                <a:gd name="T35" fmla="*/ 229 h 582"/>
                <a:gd name="T36" fmla="*/ 340 w 369"/>
                <a:gd name="T37" fmla="*/ 176 h 582"/>
                <a:gd name="T38" fmla="*/ 306 w 369"/>
                <a:gd name="T39" fmla="*/ 119 h 582"/>
                <a:gd name="T40" fmla="*/ 188 w 369"/>
                <a:gd name="T41" fmla="*/ 42 h 582"/>
                <a:gd name="T42" fmla="*/ 104 w 369"/>
                <a:gd name="T43" fmla="*/ 18 h 582"/>
                <a:gd name="T44" fmla="*/ 47 w 369"/>
                <a:gd name="T45" fmla="*/ 10 h 582"/>
                <a:gd name="T46" fmla="*/ 14 w 369"/>
                <a:gd name="T47" fmla="*/ 66 h 582"/>
                <a:gd name="T48" fmla="*/ 1 w 369"/>
                <a:gd name="T49" fmla="*/ 134 h 582"/>
                <a:gd name="T50" fmla="*/ 14 w 369"/>
                <a:gd name="T51" fmla="*/ 208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9" h="582">
                  <a:moveTo>
                    <a:pt x="14" y="208"/>
                  </a:moveTo>
                  <a:cubicBezTo>
                    <a:pt x="18" y="220"/>
                    <a:pt x="25" y="232"/>
                    <a:pt x="26" y="245"/>
                  </a:cubicBezTo>
                  <a:cubicBezTo>
                    <a:pt x="26" y="253"/>
                    <a:pt x="26" y="261"/>
                    <a:pt x="26" y="269"/>
                  </a:cubicBezTo>
                  <a:cubicBezTo>
                    <a:pt x="26" y="280"/>
                    <a:pt x="28" y="291"/>
                    <a:pt x="31" y="301"/>
                  </a:cubicBezTo>
                  <a:cubicBezTo>
                    <a:pt x="53" y="392"/>
                    <a:pt x="53" y="392"/>
                    <a:pt x="53" y="392"/>
                  </a:cubicBezTo>
                  <a:cubicBezTo>
                    <a:pt x="57" y="406"/>
                    <a:pt x="60" y="420"/>
                    <a:pt x="58" y="434"/>
                  </a:cubicBezTo>
                  <a:cubicBezTo>
                    <a:pt x="57" y="443"/>
                    <a:pt x="54" y="452"/>
                    <a:pt x="54" y="462"/>
                  </a:cubicBezTo>
                  <a:cubicBezTo>
                    <a:pt x="54" y="469"/>
                    <a:pt x="55" y="476"/>
                    <a:pt x="57" y="483"/>
                  </a:cubicBezTo>
                  <a:cubicBezTo>
                    <a:pt x="61" y="504"/>
                    <a:pt x="60" y="526"/>
                    <a:pt x="54" y="546"/>
                  </a:cubicBezTo>
                  <a:cubicBezTo>
                    <a:pt x="53" y="548"/>
                    <a:pt x="53" y="549"/>
                    <a:pt x="53" y="551"/>
                  </a:cubicBezTo>
                  <a:cubicBezTo>
                    <a:pt x="54" y="554"/>
                    <a:pt x="56" y="555"/>
                    <a:pt x="58" y="556"/>
                  </a:cubicBezTo>
                  <a:cubicBezTo>
                    <a:pt x="82" y="570"/>
                    <a:pt x="109" y="578"/>
                    <a:pt x="136" y="582"/>
                  </a:cubicBezTo>
                  <a:cubicBezTo>
                    <a:pt x="160" y="524"/>
                    <a:pt x="177" y="463"/>
                    <a:pt x="186" y="401"/>
                  </a:cubicBezTo>
                  <a:cubicBezTo>
                    <a:pt x="192" y="363"/>
                    <a:pt x="195" y="325"/>
                    <a:pt x="202" y="287"/>
                  </a:cubicBezTo>
                  <a:cubicBezTo>
                    <a:pt x="202" y="285"/>
                    <a:pt x="203" y="283"/>
                    <a:pt x="205" y="282"/>
                  </a:cubicBezTo>
                  <a:cubicBezTo>
                    <a:pt x="208" y="279"/>
                    <a:pt x="212" y="281"/>
                    <a:pt x="215" y="282"/>
                  </a:cubicBezTo>
                  <a:cubicBezTo>
                    <a:pt x="256" y="302"/>
                    <a:pt x="295" y="325"/>
                    <a:pt x="332" y="350"/>
                  </a:cubicBezTo>
                  <a:cubicBezTo>
                    <a:pt x="359" y="316"/>
                    <a:pt x="369" y="271"/>
                    <a:pt x="360" y="229"/>
                  </a:cubicBezTo>
                  <a:cubicBezTo>
                    <a:pt x="355" y="210"/>
                    <a:pt x="348" y="193"/>
                    <a:pt x="340" y="176"/>
                  </a:cubicBezTo>
                  <a:cubicBezTo>
                    <a:pt x="330" y="156"/>
                    <a:pt x="319" y="137"/>
                    <a:pt x="306" y="119"/>
                  </a:cubicBezTo>
                  <a:cubicBezTo>
                    <a:pt x="276" y="82"/>
                    <a:pt x="232" y="58"/>
                    <a:pt x="188" y="42"/>
                  </a:cubicBezTo>
                  <a:cubicBezTo>
                    <a:pt x="160" y="32"/>
                    <a:pt x="132" y="25"/>
                    <a:pt x="104" y="18"/>
                  </a:cubicBezTo>
                  <a:cubicBezTo>
                    <a:pt x="89" y="13"/>
                    <a:pt x="62" y="0"/>
                    <a:pt x="47" y="10"/>
                  </a:cubicBezTo>
                  <a:cubicBezTo>
                    <a:pt x="31" y="21"/>
                    <a:pt x="21" y="49"/>
                    <a:pt x="14" y="66"/>
                  </a:cubicBezTo>
                  <a:cubicBezTo>
                    <a:pt x="6" y="88"/>
                    <a:pt x="1" y="111"/>
                    <a:pt x="1" y="134"/>
                  </a:cubicBezTo>
                  <a:cubicBezTo>
                    <a:pt x="0" y="159"/>
                    <a:pt x="5" y="184"/>
                    <a:pt x="14" y="208"/>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2" name="Freeform 47">
              <a:extLst>
                <a:ext uri="{FF2B5EF4-FFF2-40B4-BE49-F238E27FC236}">
                  <a16:creationId xmlns="" xmlns:a16="http://schemas.microsoft.com/office/drawing/2014/main" id="{DF6C96F6-7B17-4DA9-93A4-BC8255972B38}"/>
                </a:ext>
              </a:extLst>
            </p:cNvPr>
            <p:cNvSpPr>
              <a:spLocks/>
            </p:cNvSpPr>
            <p:nvPr/>
          </p:nvSpPr>
          <p:spPr bwMode="auto">
            <a:xfrm>
              <a:off x="9620" y="5457"/>
              <a:ext cx="528" cy="1046"/>
            </a:xfrm>
            <a:custGeom>
              <a:avLst/>
              <a:gdLst>
                <a:gd name="T0" fmla="*/ 254 w 254"/>
                <a:gd name="T1" fmla="*/ 79 h 504"/>
                <a:gd name="T2" fmla="*/ 251 w 254"/>
                <a:gd name="T3" fmla="*/ 115 h 504"/>
                <a:gd name="T4" fmla="*/ 245 w 254"/>
                <a:gd name="T5" fmla="*/ 130 h 504"/>
                <a:gd name="T6" fmla="*/ 207 w 254"/>
                <a:gd name="T7" fmla="*/ 205 h 504"/>
                <a:gd name="T8" fmla="*/ 193 w 254"/>
                <a:gd name="T9" fmla="*/ 241 h 504"/>
                <a:gd name="T10" fmla="*/ 185 w 254"/>
                <a:gd name="T11" fmla="*/ 323 h 504"/>
                <a:gd name="T12" fmla="*/ 171 w 254"/>
                <a:gd name="T13" fmla="*/ 346 h 504"/>
                <a:gd name="T14" fmla="*/ 171 w 254"/>
                <a:gd name="T15" fmla="*/ 366 h 504"/>
                <a:gd name="T16" fmla="*/ 164 w 254"/>
                <a:gd name="T17" fmla="*/ 387 h 504"/>
                <a:gd name="T18" fmla="*/ 160 w 254"/>
                <a:gd name="T19" fmla="*/ 408 h 504"/>
                <a:gd name="T20" fmla="*/ 115 w 254"/>
                <a:gd name="T21" fmla="*/ 486 h 504"/>
                <a:gd name="T22" fmla="*/ 65 w 254"/>
                <a:gd name="T23" fmla="*/ 503 h 504"/>
                <a:gd name="T24" fmla="*/ 26 w 254"/>
                <a:gd name="T25" fmla="*/ 472 h 504"/>
                <a:gd name="T26" fmla="*/ 21 w 254"/>
                <a:gd name="T27" fmla="*/ 455 h 504"/>
                <a:gd name="T28" fmla="*/ 0 w 254"/>
                <a:gd name="T29" fmla="*/ 440 h 504"/>
                <a:gd name="T30" fmla="*/ 20 w 254"/>
                <a:gd name="T31" fmla="*/ 408 h 504"/>
                <a:gd name="T32" fmla="*/ 33 w 254"/>
                <a:gd name="T33" fmla="*/ 376 h 504"/>
                <a:gd name="T34" fmla="*/ 30 w 254"/>
                <a:gd name="T35" fmla="*/ 333 h 504"/>
                <a:gd name="T36" fmla="*/ 43 w 254"/>
                <a:gd name="T37" fmla="*/ 298 h 504"/>
                <a:gd name="T38" fmla="*/ 36 w 254"/>
                <a:gd name="T39" fmla="*/ 253 h 504"/>
                <a:gd name="T40" fmla="*/ 47 w 254"/>
                <a:gd name="T41" fmla="*/ 141 h 504"/>
                <a:gd name="T42" fmla="*/ 99 w 254"/>
                <a:gd name="T43" fmla="*/ 0 h 504"/>
                <a:gd name="T44" fmla="*/ 254 w 254"/>
                <a:gd name="T45" fmla="*/ 79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4" h="504">
                  <a:moveTo>
                    <a:pt x="254" y="79"/>
                  </a:moveTo>
                  <a:cubicBezTo>
                    <a:pt x="246" y="88"/>
                    <a:pt x="253" y="102"/>
                    <a:pt x="251" y="115"/>
                  </a:cubicBezTo>
                  <a:cubicBezTo>
                    <a:pt x="250" y="120"/>
                    <a:pt x="248" y="125"/>
                    <a:pt x="245" y="130"/>
                  </a:cubicBezTo>
                  <a:cubicBezTo>
                    <a:pt x="207" y="205"/>
                    <a:pt x="207" y="205"/>
                    <a:pt x="207" y="205"/>
                  </a:cubicBezTo>
                  <a:cubicBezTo>
                    <a:pt x="201" y="217"/>
                    <a:pt x="196" y="229"/>
                    <a:pt x="193" y="241"/>
                  </a:cubicBezTo>
                  <a:cubicBezTo>
                    <a:pt x="188" y="269"/>
                    <a:pt x="198" y="299"/>
                    <a:pt x="185" y="323"/>
                  </a:cubicBezTo>
                  <a:cubicBezTo>
                    <a:pt x="180" y="331"/>
                    <a:pt x="173" y="337"/>
                    <a:pt x="171" y="346"/>
                  </a:cubicBezTo>
                  <a:cubicBezTo>
                    <a:pt x="170" y="352"/>
                    <a:pt x="171" y="359"/>
                    <a:pt x="171" y="366"/>
                  </a:cubicBezTo>
                  <a:cubicBezTo>
                    <a:pt x="170" y="373"/>
                    <a:pt x="166" y="380"/>
                    <a:pt x="164" y="387"/>
                  </a:cubicBezTo>
                  <a:cubicBezTo>
                    <a:pt x="162" y="394"/>
                    <a:pt x="161" y="401"/>
                    <a:pt x="160" y="408"/>
                  </a:cubicBezTo>
                  <a:cubicBezTo>
                    <a:pt x="155" y="439"/>
                    <a:pt x="139" y="467"/>
                    <a:pt x="115" y="486"/>
                  </a:cubicBezTo>
                  <a:cubicBezTo>
                    <a:pt x="101" y="498"/>
                    <a:pt x="83" y="504"/>
                    <a:pt x="65" y="503"/>
                  </a:cubicBezTo>
                  <a:cubicBezTo>
                    <a:pt x="47" y="502"/>
                    <a:pt x="30" y="489"/>
                    <a:pt x="26" y="472"/>
                  </a:cubicBezTo>
                  <a:cubicBezTo>
                    <a:pt x="25" y="466"/>
                    <a:pt x="25" y="459"/>
                    <a:pt x="21" y="455"/>
                  </a:cubicBezTo>
                  <a:cubicBezTo>
                    <a:pt x="16" y="448"/>
                    <a:pt x="5" y="447"/>
                    <a:pt x="0" y="440"/>
                  </a:cubicBezTo>
                  <a:cubicBezTo>
                    <a:pt x="20" y="408"/>
                    <a:pt x="20" y="408"/>
                    <a:pt x="20" y="408"/>
                  </a:cubicBezTo>
                  <a:cubicBezTo>
                    <a:pt x="26" y="398"/>
                    <a:pt x="32" y="387"/>
                    <a:pt x="33" y="376"/>
                  </a:cubicBezTo>
                  <a:cubicBezTo>
                    <a:pt x="34" y="361"/>
                    <a:pt x="27" y="347"/>
                    <a:pt x="30" y="333"/>
                  </a:cubicBezTo>
                  <a:cubicBezTo>
                    <a:pt x="32" y="321"/>
                    <a:pt x="41" y="310"/>
                    <a:pt x="43" y="298"/>
                  </a:cubicBezTo>
                  <a:cubicBezTo>
                    <a:pt x="47" y="283"/>
                    <a:pt x="40" y="268"/>
                    <a:pt x="36" y="253"/>
                  </a:cubicBezTo>
                  <a:cubicBezTo>
                    <a:pt x="28" y="216"/>
                    <a:pt x="37" y="178"/>
                    <a:pt x="47" y="141"/>
                  </a:cubicBezTo>
                  <a:cubicBezTo>
                    <a:pt x="60" y="93"/>
                    <a:pt x="73" y="43"/>
                    <a:pt x="99" y="0"/>
                  </a:cubicBezTo>
                  <a:cubicBezTo>
                    <a:pt x="152" y="28"/>
                    <a:pt x="200" y="55"/>
                    <a:pt x="254" y="79"/>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3" name="Freeform 48">
              <a:extLst>
                <a:ext uri="{FF2B5EF4-FFF2-40B4-BE49-F238E27FC236}">
                  <a16:creationId xmlns="" xmlns:a16="http://schemas.microsoft.com/office/drawing/2014/main" id="{9874F362-5DB7-43B0-89D3-018B32D28456}"/>
                </a:ext>
              </a:extLst>
            </p:cNvPr>
            <p:cNvSpPr>
              <a:spLocks/>
            </p:cNvSpPr>
            <p:nvPr/>
          </p:nvSpPr>
          <p:spPr bwMode="auto">
            <a:xfrm>
              <a:off x="9514" y="3969"/>
              <a:ext cx="642" cy="1295"/>
            </a:xfrm>
            <a:custGeom>
              <a:avLst/>
              <a:gdLst>
                <a:gd name="T0" fmla="*/ 306 w 309"/>
                <a:gd name="T1" fmla="*/ 34 h 624"/>
                <a:gd name="T2" fmla="*/ 307 w 309"/>
                <a:gd name="T3" fmla="*/ 60 h 624"/>
                <a:gd name="T4" fmla="*/ 308 w 309"/>
                <a:gd name="T5" fmla="*/ 121 h 624"/>
                <a:gd name="T6" fmla="*/ 297 w 309"/>
                <a:gd name="T7" fmla="*/ 180 h 624"/>
                <a:gd name="T8" fmla="*/ 276 w 309"/>
                <a:gd name="T9" fmla="*/ 352 h 624"/>
                <a:gd name="T10" fmla="*/ 221 w 309"/>
                <a:gd name="T11" fmla="*/ 558 h 624"/>
                <a:gd name="T12" fmla="*/ 206 w 309"/>
                <a:gd name="T13" fmla="*/ 624 h 624"/>
                <a:gd name="T14" fmla="*/ 0 w 309"/>
                <a:gd name="T15" fmla="*/ 502 h 624"/>
                <a:gd name="T16" fmla="*/ 26 w 309"/>
                <a:gd name="T17" fmla="*/ 187 h 624"/>
                <a:gd name="T18" fmla="*/ 28 w 309"/>
                <a:gd name="T19" fmla="*/ 149 h 624"/>
                <a:gd name="T20" fmla="*/ 43 w 309"/>
                <a:gd name="T21" fmla="*/ 120 h 624"/>
                <a:gd name="T22" fmla="*/ 92 w 309"/>
                <a:gd name="T23" fmla="*/ 46 h 624"/>
                <a:gd name="T24" fmla="*/ 132 w 309"/>
                <a:gd name="T25" fmla="*/ 8 h 624"/>
                <a:gd name="T26" fmla="*/ 189 w 309"/>
                <a:gd name="T27" fmla="*/ 7 h 624"/>
                <a:gd name="T28" fmla="*/ 257 w 309"/>
                <a:gd name="T29" fmla="*/ 19 h 624"/>
                <a:gd name="T30" fmla="*/ 306 w 309"/>
                <a:gd name="T31" fmla="*/ 3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624">
                  <a:moveTo>
                    <a:pt x="306" y="34"/>
                  </a:moveTo>
                  <a:cubicBezTo>
                    <a:pt x="309" y="42"/>
                    <a:pt x="307" y="51"/>
                    <a:pt x="307" y="60"/>
                  </a:cubicBezTo>
                  <a:cubicBezTo>
                    <a:pt x="305" y="80"/>
                    <a:pt x="309" y="100"/>
                    <a:pt x="308" y="121"/>
                  </a:cubicBezTo>
                  <a:cubicBezTo>
                    <a:pt x="307" y="141"/>
                    <a:pt x="301" y="160"/>
                    <a:pt x="297" y="180"/>
                  </a:cubicBezTo>
                  <a:cubicBezTo>
                    <a:pt x="285" y="236"/>
                    <a:pt x="288" y="295"/>
                    <a:pt x="276" y="352"/>
                  </a:cubicBezTo>
                  <a:cubicBezTo>
                    <a:pt x="263" y="422"/>
                    <a:pt x="228" y="487"/>
                    <a:pt x="221" y="558"/>
                  </a:cubicBezTo>
                  <a:cubicBezTo>
                    <a:pt x="219" y="580"/>
                    <a:pt x="219" y="605"/>
                    <a:pt x="206" y="624"/>
                  </a:cubicBezTo>
                  <a:cubicBezTo>
                    <a:pt x="133" y="591"/>
                    <a:pt x="64" y="550"/>
                    <a:pt x="0" y="502"/>
                  </a:cubicBezTo>
                  <a:cubicBezTo>
                    <a:pt x="14" y="398"/>
                    <a:pt x="28" y="293"/>
                    <a:pt x="26" y="187"/>
                  </a:cubicBezTo>
                  <a:cubicBezTo>
                    <a:pt x="25" y="175"/>
                    <a:pt x="26" y="162"/>
                    <a:pt x="28" y="149"/>
                  </a:cubicBezTo>
                  <a:cubicBezTo>
                    <a:pt x="32" y="139"/>
                    <a:pt x="36" y="129"/>
                    <a:pt x="43" y="120"/>
                  </a:cubicBezTo>
                  <a:cubicBezTo>
                    <a:pt x="58" y="95"/>
                    <a:pt x="75" y="71"/>
                    <a:pt x="92" y="46"/>
                  </a:cubicBezTo>
                  <a:cubicBezTo>
                    <a:pt x="103" y="31"/>
                    <a:pt x="115" y="15"/>
                    <a:pt x="132" y="8"/>
                  </a:cubicBezTo>
                  <a:cubicBezTo>
                    <a:pt x="149" y="0"/>
                    <a:pt x="170" y="4"/>
                    <a:pt x="189" y="7"/>
                  </a:cubicBezTo>
                  <a:cubicBezTo>
                    <a:pt x="212" y="11"/>
                    <a:pt x="234" y="15"/>
                    <a:pt x="257" y="19"/>
                  </a:cubicBezTo>
                  <a:cubicBezTo>
                    <a:pt x="271" y="22"/>
                    <a:pt x="300" y="17"/>
                    <a:pt x="306" y="34"/>
                  </a:cubicBezTo>
                </a:path>
              </a:pathLst>
            </a:custGeom>
            <a:solidFill>
              <a:srgbClr val="F15C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4" name="Freeform 49">
              <a:extLst>
                <a:ext uri="{FF2B5EF4-FFF2-40B4-BE49-F238E27FC236}">
                  <a16:creationId xmlns="" xmlns:a16="http://schemas.microsoft.com/office/drawing/2014/main" id="{1892CEF4-E2E1-432D-8099-C0D88713645E}"/>
                </a:ext>
              </a:extLst>
            </p:cNvPr>
            <p:cNvSpPr>
              <a:spLocks/>
            </p:cNvSpPr>
            <p:nvPr/>
          </p:nvSpPr>
          <p:spPr bwMode="auto">
            <a:xfrm>
              <a:off x="8949" y="4577"/>
              <a:ext cx="208" cy="305"/>
            </a:xfrm>
            <a:custGeom>
              <a:avLst/>
              <a:gdLst>
                <a:gd name="T0" fmla="*/ 30 w 100"/>
                <a:gd name="T1" fmla="*/ 141 h 147"/>
                <a:gd name="T2" fmla="*/ 0 w 100"/>
                <a:gd name="T3" fmla="*/ 116 h 147"/>
                <a:gd name="T4" fmla="*/ 14 w 100"/>
                <a:gd name="T5" fmla="*/ 51 h 147"/>
                <a:gd name="T6" fmla="*/ 27 w 100"/>
                <a:gd name="T7" fmla="*/ 9 h 147"/>
                <a:gd name="T8" fmla="*/ 35 w 100"/>
                <a:gd name="T9" fmla="*/ 0 h 147"/>
                <a:gd name="T10" fmla="*/ 42 w 100"/>
                <a:gd name="T11" fmla="*/ 1 h 147"/>
                <a:gd name="T12" fmla="*/ 88 w 100"/>
                <a:gd name="T13" fmla="*/ 13 h 147"/>
                <a:gd name="T14" fmla="*/ 85 w 100"/>
                <a:gd name="T15" fmla="*/ 54 h 147"/>
                <a:gd name="T16" fmla="*/ 30 w 100"/>
                <a:gd name="T17" fmla="*/ 14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47">
                  <a:moveTo>
                    <a:pt x="30" y="141"/>
                  </a:moveTo>
                  <a:cubicBezTo>
                    <a:pt x="21" y="131"/>
                    <a:pt x="10" y="123"/>
                    <a:pt x="0" y="116"/>
                  </a:cubicBezTo>
                  <a:cubicBezTo>
                    <a:pt x="14" y="98"/>
                    <a:pt x="11" y="73"/>
                    <a:pt x="14" y="51"/>
                  </a:cubicBezTo>
                  <a:cubicBezTo>
                    <a:pt x="17" y="37"/>
                    <a:pt x="22" y="23"/>
                    <a:pt x="27" y="9"/>
                  </a:cubicBezTo>
                  <a:cubicBezTo>
                    <a:pt x="29" y="5"/>
                    <a:pt x="31" y="1"/>
                    <a:pt x="35" y="0"/>
                  </a:cubicBezTo>
                  <a:cubicBezTo>
                    <a:pt x="37" y="0"/>
                    <a:pt x="40" y="0"/>
                    <a:pt x="42" y="1"/>
                  </a:cubicBezTo>
                  <a:cubicBezTo>
                    <a:pt x="54" y="6"/>
                    <a:pt x="79" y="5"/>
                    <a:pt x="88" y="13"/>
                  </a:cubicBezTo>
                  <a:cubicBezTo>
                    <a:pt x="100" y="23"/>
                    <a:pt x="89" y="42"/>
                    <a:pt x="85" y="54"/>
                  </a:cubicBezTo>
                  <a:cubicBezTo>
                    <a:pt x="82" y="62"/>
                    <a:pt x="36" y="147"/>
                    <a:pt x="30" y="141"/>
                  </a:cubicBezTo>
                  <a:close/>
                </a:path>
              </a:pathLst>
            </a:custGeom>
            <a:solidFill>
              <a:srgbClr val="BE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5" name="Freeform 50">
              <a:extLst>
                <a:ext uri="{FF2B5EF4-FFF2-40B4-BE49-F238E27FC236}">
                  <a16:creationId xmlns="" xmlns:a16="http://schemas.microsoft.com/office/drawing/2014/main" id="{E3C8F88E-B894-47BD-8B36-C7F435921247}"/>
                </a:ext>
              </a:extLst>
            </p:cNvPr>
            <p:cNvSpPr>
              <a:spLocks/>
            </p:cNvSpPr>
            <p:nvPr/>
          </p:nvSpPr>
          <p:spPr bwMode="auto">
            <a:xfrm>
              <a:off x="8623" y="6077"/>
              <a:ext cx="486" cy="484"/>
            </a:xfrm>
            <a:custGeom>
              <a:avLst/>
              <a:gdLst>
                <a:gd name="T0" fmla="*/ 222 w 234"/>
                <a:gd name="T1" fmla="*/ 165 h 233"/>
                <a:gd name="T2" fmla="*/ 233 w 234"/>
                <a:gd name="T3" fmla="*/ 197 h 233"/>
                <a:gd name="T4" fmla="*/ 220 w 234"/>
                <a:gd name="T5" fmla="*/ 227 h 233"/>
                <a:gd name="T6" fmla="*/ 185 w 234"/>
                <a:gd name="T7" fmla="*/ 227 h 233"/>
                <a:gd name="T8" fmla="*/ 75 w 234"/>
                <a:gd name="T9" fmla="*/ 127 h 233"/>
                <a:gd name="T10" fmla="*/ 62 w 234"/>
                <a:gd name="T11" fmla="*/ 103 h 233"/>
                <a:gd name="T12" fmla="*/ 46 w 234"/>
                <a:gd name="T13" fmla="*/ 93 h 233"/>
                <a:gd name="T14" fmla="*/ 8 w 234"/>
                <a:gd name="T15" fmla="*/ 55 h 233"/>
                <a:gd name="T16" fmla="*/ 19 w 234"/>
                <a:gd name="T17" fmla="*/ 7 h 233"/>
                <a:gd name="T18" fmla="*/ 50 w 234"/>
                <a:gd name="T19" fmla="*/ 3 h 233"/>
                <a:gd name="T20" fmla="*/ 80 w 234"/>
                <a:gd name="T21" fmla="*/ 16 h 233"/>
                <a:gd name="T22" fmla="*/ 128 w 234"/>
                <a:gd name="T23" fmla="*/ 43 h 233"/>
                <a:gd name="T24" fmla="*/ 161 w 234"/>
                <a:gd name="T25" fmla="*/ 78 h 233"/>
                <a:gd name="T26" fmla="*/ 194 w 234"/>
                <a:gd name="T27" fmla="*/ 120 h 233"/>
                <a:gd name="T28" fmla="*/ 222 w 234"/>
                <a:gd name="T29"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233">
                  <a:moveTo>
                    <a:pt x="222" y="165"/>
                  </a:moveTo>
                  <a:cubicBezTo>
                    <a:pt x="228" y="175"/>
                    <a:pt x="232" y="185"/>
                    <a:pt x="233" y="197"/>
                  </a:cubicBezTo>
                  <a:cubicBezTo>
                    <a:pt x="234" y="208"/>
                    <a:pt x="230" y="221"/>
                    <a:pt x="220" y="227"/>
                  </a:cubicBezTo>
                  <a:cubicBezTo>
                    <a:pt x="211" y="233"/>
                    <a:pt x="197" y="231"/>
                    <a:pt x="185" y="227"/>
                  </a:cubicBezTo>
                  <a:cubicBezTo>
                    <a:pt x="136" y="211"/>
                    <a:pt x="96" y="175"/>
                    <a:pt x="75" y="127"/>
                  </a:cubicBezTo>
                  <a:cubicBezTo>
                    <a:pt x="71" y="119"/>
                    <a:pt x="68" y="110"/>
                    <a:pt x="62" y="103"/>
                  </a:cubicBezTo>
                  <a:cubicBezTo>
                    <a:pt x="57" y="99"/>
                    <a:pt x="51" y="95"/>
                    <a:pt x="46" y="93"/>
                  </a:cubicBezTo>
                  <a:cubicBezTo>
                    <a:pt x="30" y="84"/>
                    <a:pt x="15" y="72"/>
                    <a:pt x="8" y="55"/>
                  </a:cubicBezTo>
                  <a:cubicBezTo>
                    <a:pt x="0" y="39"/>
                    <a:pt x="4" y="17"/>
                    <a:pt x="19" y="7"/>
                  </a:cubicBezTo>
                  <a:cubicBezTo>
                    <a:pt x="28" y="1"/>
                    <a:pt x="39" y="0"/>
                    <a:pt x="50" y="3"/>
                  </a:cubicBezTo>
                  <a:cubicBezTo>
                    <a:pt x="60" y="6"/>
                    <a:pt x="70" y="10"/>
                    <a:pt x="80" y="16"/>
                  </a:cubicBezTo>
                  <a:cubicBezTo>
                    <a:pt x="95" y="24"/>
                    <a:pt x="114" y="32"/>
                    <a:pt x="128" y="43"/>
                  </a:cubicBezTo>
                  <a:cubicBezTo>
                    <a:pt x="140" y="53"/>
                    <a:pt x="150" y="66"/>
                    <a:pt x="161" y="78"/>
                  </a:cubicBezTo>
                  <a:cubicBezTo>
                    <a:pt x="172" y="91"/>
                    <a:pt x="183" y="105"/>
                    <a:pt x="194" y="120"/>
                  </a:cubicBezTo>
                  <a:cubicBezTo>
                    <a:pt x="197" y="124"/>
                    <a:pt x="225" y="161"/>
                    <a:pt x="222" y="165"/>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6" name="Freeform 51">
              <a:extLst>
                <a:ext uri="{FF2B5EF4-FFF2-40B4-BE49-F238E27FC236}">
                  <a16:creationId xmlns="" xmlns:a16="http://schemas.microsoft.com/office/drawing/2014/main" id="{8EB8A0C7-0102-48C2-9443-CA9737CFBECE}"/>
                </a:ext>
              </a:extLst>
            </p:cNvPr>
            <p:cNvSpPr>
              <a:spLocks/>
            </p:cNvSpPr>
            <p:nvPr/>
          </p:nvSpPr>
          <p:spPr bwMode="auto">
            <a:xfrm>
              <a:off x="8237" y="5992"/>
              <a:ext cx="245" cy="459"/>
            </a:xfrm>
            <a:custGeom>
              <a:avLst/>
              <a:gdLst>
                <a:gd name="T0" fmla="*/ 115 w 118"/>
                <a:gd name="T1" fmla="*/ 122 h 221"/>
                <a:gd name="T2" fmla="*/ 104 w 118"/>
                <a:gd name="T3" fmla="*/ 181 h 221"/>
                <a:gd name="T4" fmla="*/ 87 w 118"/>
                <a:gd name="T5" fmla="*/ 210 h 221"/>
                <a:gd name="T6" fmla="*/ 62 w 118"/>
                <a:gd name="T7" fmla="*/ 220 h 221"/>
                <a:gd name="T8" fmla="*/ 53 w 118"/>
                <a:gd name="T9" fmla="*/ 220 h 221"/>
                <a:gd name="T10" fmla="*/ 40 w 118"/>
                <a:gd name="T11" fmla="*/ 210 h 221"/>
                <a:gd name="T12" fmla="*/ 8 w 118"/>
                <a:gd name="T13" fmla="*/ 152 h 221"/>
                <a:gd name="T14" fmla="*/ 22 w 118"/>
                <a:gd name="T15" fmla="*/ 59 h 221"/>
                <a:gd name="T16" fmla="*/ 43 w 118"/>
                <a:gd name="T17" fmla="*/ 27 h 221"/>
                <a:gd name="T18" fmla="*/ 82 w 118"/>
                <a:gd name="T19" fmla="*/ 10 h 221"/>
                <a:gd name="T20" fmla="*/ 116 w 118"/>
                <a:gd name="T21" fmla="*/ 18 h 221"/>
                <a:gd name="T22" fmla="*/ 115 w 118"/>
                <a:gd name="T23" fmla="*/ 12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21">
                  <a:moveTo>
                    <a:pt x="115" y="122"/>
                  </a:moveTo>
                  <a:cubicBezTo>
                    <a:pt x="113" y="142"/>
                    <a:pt x="110" y="162"/>
                    <a:pt x="104" y="181"/>
                  </a:cubicBezTo>
                  <a:cubicBezTo>
                    <a:pt x="101" y="192"/>
                    <a:pt x="96" y="203"/>
                    <a:pt x="87" y="210"/>
                  </a:cubicBezTo>
                  <a:cubicBezTo>
                    <a:pt x="80" y="215"/>
                    <a:pt x="71" y="218"/>
                    <a:pt x="62" y="220"/>
                  </a:cubicBezTo>
                  <a:cubicBezTo>
                    <a:pt x="59" y="220"/>
                    <a:pt x="56" y="221"/>
                    <a:pt x="53" y="220"/>
                  </a:cubicBezTo>
                  <a:cubicBezTo>
                    <a:pt x="47" y="219"/>
                    <a:pt x="43" y="214"/>
                    <a:pt x="40" y="210"/>
                  </a:cubicBezTo>
                  <a:cubicBezTo>
                    <a:pt x="26" y="192"/>
                    <a:pt x="13" y="173"/>
                    <a:pt x="8" y="152"/>
                  </a:cubicBezTo>
                  <a:cubicBezTo>
                    <a:pt x="0" y="121"/>
                    <a:pt x="8" y="88"/>
                    <a:pt x="22" y="59"/>
                  </a:cubicBezTo>
                  <a:cubicBezTo>
                    <a:pt x="27" y="47"/>
                    <a:pt x="34" y="36"/>
                    <a:pt x="43" y="27"/>
                  </a:cubicBezTo>
                  <a:cubicBezTo>
                    <a:pt x="54" y="18"/>
                    <a:pt x="68" y="12"/>
                    <a:pt x="82" y="10"/>
                  </a:cubicBezTo>
                  <a:cubicBezTo>
                    <a:pt x="97" y="7"/>
                    <a:pt x="115" y="0"/>
                    <a:pt x="116" y="18"/>
                  </a:cubicBezTo>
                  <a:cubicBezTo>
                    <a:pt x="118" y="53"/>
                    <a:pt x="117" y="87"/>
                    <a:pt x="115" y="122"/>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7" name="Freeform 52">
              <a:extLst>
                <a:ext uri="{FF2B5EF4-FFF2-40B4-BE49-F238E27FC236}">
                  <a16:creationId xmlns="" xmlns:a16="http://schemas.microsoft.com/office/drawing/2014/main" id="{32F9306C-81B5-4289-8ACF-7760E85A1001}"/>
                </a:ext>
              </a:extLst>
            </p:cNvPr>
            <p:cNvSpPr>
              <a:spLocks/>
            </p:cNvSpPr>
            <p:nvPr/>
          </p:nvSpPr>
          <p:spPr bwMode="auto">
            <a:xfrm>
              <a:off x="8020" y="4685"/>
              <a:ext cx="1060" cy="1544"/>
            </a:xfrm>
            <a:custGeom>
              <a:avLst/>
              <a:gdLst>
                <a:gd name="T0" fmla="*/ 440 w 510"/>
                <a:gd name="T1" fmla="*/ 0 h 744"/>
                <a:gd name="T2" fmla="*/ 504 w 510"/>
                <a:gd name="T3" fmla="*/ 63 h 744"/>
                <a:gd name="T4" fmla="*/ 502 w 510"/>
                <a:gd name="T5" fmla="*/ 120 h 744"/>
                <a:gd name="T6" fmla="*/ 509 w 510"/>
                <a:gd name="T7" fmla="*/ 169 h 744"/>
                <a:gd name="T8" fmla="*/ 505 w 510"/>
                <a:gd name="T9" fmla="*/ 192 h 744"/>
                <a:gd name="T10" fmla="*/ 503 w 510"/>
                <a:gd name="T11" fmla="*/ 237 h 744"/>
                <a:gd name="T12" fmla="*/ 485 w 510"/>
                <a:gd name="T13" fmla="*/ 336 h 744"/>
                <a:gd name="T14" fmla="*/ 483 w 510"/>
                <a:gd name="T15" fmla="*/ 408 h 744"/>
                <a:gd name="T16" fmla="*/ 487 w 510"/>
                <a:gd name="T17" fmla="*/ 454 h 744"/>
                <a:gd name="T18" fmla="*/ 484 w 510"/>
                <a:gd name="T19" fmla="*/ 488 h 744"/>
                <a:gd name="T20" fmla="*/ 452 w 510"/>
                <a:gd name="T21" fmla="*/ 587 h 744"/>
                <a:gd name="T22" fmla="*/ 437 w 510"/>
                <a:gd name="T23" fmla="*/ 716 h 744"/>
                <a:gd name="T24" fmla="*/ 435 w 510"/>
                <a:gd name="T25" fmla="*/ 734 h 744"/>
                <a:gd name="T26" fmla="*/ 407 w 510"/>
                <a:gd name="T27" fmla="*/ 743 h 744"/>
                <a:gd name="T28" fmla="*/ 307 w 510"/>
                <a:gd name="T29" fmla="*/ 693 h 744"/>
                <a:gd name="T30" fmla="*/ 300 w 510"/>
                <a:gd name="T31" fmla="*/ 679 h 744"/>
                <a:gd name="T32" fmla="*/ 311 w 510"/>
                <a:gd name="T33" fmla="*/ 656 h 744"/>
                <a:gd name="T34" fmla="*/ 326 w 510"/>
                <a:gd name="T35" fmla="*/ 570 h 744"/>
                <a:gd name="T36" fmla="*/ 341 w 510"/>
                <a:gd name="T37" fmla="*/ 508 h 744"/>
                <a:gd name="T38" fmla="*/ 353 w 510"/>
                <a:gd name="T39" fmla="*/ 473 h 744"/>
                <a:gd name="T40" fmla="*/ 347 w 510"/>
                <a:gd name="T41" fmla="*/ 439 h 744"/>
                <a:gd name="T42" fmla="*/ 335 w 510"/>
                <a:gd name="T43" fmla="*/ 401 h 744"/>
                <a:gd name="T44" fmla="*/ 270 w 510"/>
                <a:gd name="T45" fmla="*/ 227 h 744"/>
                <a:gd name="T46" fmla="*/ 233 w 510"/>
                <a:gd name="T47" fmla="*/ 279 h 744"/>
                <a:gd name="T48" fmla="*/ 223 w 510"/>
                <a:gd name="T49" fmla="*/ 395 h 744"/>
                <a:gd name="T50" fmla="*/ 217 w 510"/>
                <a:gd name="T51" fmla="*/ 411 h 744"/>
                <a:gd name="T52" fmla="*/ 216 w 510"/>
                <a:gd name="T53" fmla="*/ 425 h 744"/>
                <a:gd name="T54" fmla="*/ 223 w 510"/>
                <a:gd name="T55" fmla="*/ 541 h 744"/>
                <a:gd name="T56" fmla="*/ 228 w 510"/>
                <a:gd name="T57" fmla="*/ 558 h 744"/>
                <a:gd name="T58" fmla="*/ 236 w 510"/>
                <a:gd name="T59" fmla="*/ 567 h 744"/>
                <a:gd name="T60" fmla="*/ 240 w 510"/>
                <a:gd name="T61" fmla="*/ 600 h 744"/>
                <a:gd name="T62" fmla="*/ 232 w 510"/>
                <a:gd name="T63" fmla="*/ 654 h 744"/>
                <a:gd name="T64" fmla="*/ 229 w 510"/>
                <a:gd name="T65" fmla="*/ 661 h 744"/>
                <a:gd name="T66" fmla="*/ 223 w 510"/>
                <a:gd name="T67" fmla="*/ 665 h 744"/>
                <a:gd name="T68" fmla="*/ 144 w 510"/>
                <a:gd name="T69" fmla="*/ 672 h 744"/>
                <a:gd name="T70" fmla="*/ 123 w 510"/>
                <a:gd name="T71" fmla="*/ 662 h 744"/>
                <a:gd name="T72" fmla="*/ 132 w 510"/>
                <a:gd name="T73" fmla="*/ 640 h 744"/>
                <a:gd name="T74" fmla="*/ 126 w 510"/>
                <a:gd name="T75" fmla="*/ 628 h 744"/>
                <a:gd name="T76" fmla="*/ 94 w 510"/>
                <a:gd name="T77" fmla="*/ 571 h 744"/>
                <a:gd name="T78" fmla="*/ 95 w 510"/>
                <a:gd name="T79" fmla="*/ 553 h 744"/>
                <a:gd name="T80" fmla="*/ 80 w 510"/>
                <a:gd name="T81" fmla="*/ 511 h 744"/>
                <a:gd name="T82" fmla="*/ 84 w 510"/>
                <a:gd name="T83" fmla="*/ 456 h 744"/>
                <a:gd name="T84" fmla="*/ 80 w 510"/>
                <a:gd name="T85" fmla="*/ 381 h 744"/>
                <a:gd name="T86" fmla="*/ 67 w 510"/>
                <a:gd name="T87" fmla="*/ 291 h 744"/>
                <a:gd name="T88" fmla="*/ 58 w 510"/>
                <a:gd name="T89" fmla="*/ 249 h 744"/>
                <a:gd name="T90" fmla="*/ 41 w 510"/>
                <a:gd name="T91" fmla="*/ 210 h 744"/>
                <a:gd name="T92" fmla="*/ 7 w 510"/>
                <a:gd name="T93" fmla="*/ 130 h 744"/>
                <a:gd name="T94" fmla="*/ 1 w 510"/>
                <a:gd name="T95" fmla="*/ 107 h 744"/>
                <a:gd name="T96" fmla="*/ 16 w 510"/>
                <a:gd name="T97" fmla="*/ 70 h 744"/>
                <a:gd name="T98" fmla="*/ 80 w 510"/>
                <a:gd name="T99" fmla="*/ 31 h 744"/>
                <a:gd name="T100" fmla="*/ 93 w 510"/>
                <a:gd name="T101" fmla="*/ 31 h 744"/>
                <a:gd name="T102" fmla="*/ 103 w 510"/>
                <a:gd name="T103" fmla="*/ 36 h 744"/>
                <a:gd name="T104" fmla="*/ 314 w 510"/>
                <a:gd name="T105" fmla="*/ 61 h 744"/>
                <a:gd name="T106" fmla="*/ 330 w 510"/>
                <a:gd name="T107" fmla="*/ 61 h 744"/>
                <a:gd name="T108" fmla="*/ 365 w 510"/>
                <a:gd name="T109" fmla="*/ 37 h 744"/>
                <a:gd name="T110" fmla="*/ 440 w 510"/>
                <a:gd name="T111"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0" h="744">
                  <a:moveTo>
                    <a:pt x="440" y="0"/>
                  </a:moveTo>
                  <a:cubicBezTo>
                    <a:pt x="468" y="14"/>
                    <a:pt x="498" y="32"/>
                    <a:pt x="504" y="63"/>
                  </a:cubicBezTo>
                  <a:cubicBezTo>
                    <a:pt x="507" y="82"/>
                    <a:pt x="501" y="101"/>
                    <a:pt x="502" y="120"/>
                  </a:cubicBezTo>
                  <a:cubicBezTo>
                    <a:pt x="503" y="136"/>
                    <a:pt x="510" y="152"/>
                    <a:pt x="509" y="169"/>
                  </a:cubicBezTo>
                  <a:cubicBezTo>
                    <a:pt x="508" y="177"/>
                    <a:pt x="507" y="185"/>
                    <a:pt x="505" y="192"/>
                  </a:cubicBezTo>
                  <a:cubicBezTo>
                    <a:pt x="503" y="207"/>
                    <a:pt x="504" y="222"/>
                    <a:pt x="503" y="237"/>
                  </a:cubicBezTo>
                  <a:cubicBezTo>
                    <a:pt x="502" y="271"/>
                    <a:pt x="491" y="303"/>
                    <a:pt x="485" y="336"/>
                  </a:cubicBezTo>
                  <a:cubicBezTo>
                    <a:pt x="481" y="360"/>
                    <a:pt x="481" y="384"/>
                    <a:pt x="483" y="408"/>
                  </a:cubicBezTo>
                  <a:cubicBezTo>
                    <a:pt x="484" y="423"/>
                    <a:pt x="487" y="439"/>
                    <a:pt x="487" y="454"/>
                  </a:cubicBezTo>
                  <a:cubicBezTo>
                    <a:pt x="487" y="465"/>
                    <a:pt x="486" y="477"/>
                    <a:pt x="484" y="488"/>
                  </a:cubicBezTo>
                  <a:cubicBezTo>
                    <a:pt x="479" y="522"/>
                    <a:pt x="468" y="556"/>
                    <a:pt x="452" y="587"/>
                  </a:cubicBezTo>
                  <a:cubicBezTo>
                    <a:pt x="433" y="625"/>
                    <a:pt x="435" y="674"/>
                    <a:pt x="437" y="716"/>
                  </a:cubicBezTo>
                  <a:cubicBezTo>
                    <a:pt x="438" y="722"/>
                    <a:pt x="438" y="728"/>
                    <a:pt x="435" y="734"/>
                  </a:cubicBezTo>
                  <a:cubicBezTo>
                    <a:pt x="430" y="743"/>
                    <a:pt x="418" y="744"/>
                    <a:pt x="407" y="743"/>
                  </a:cubicBezTo>
                  <a:cubicBezTo>
                    <a:pt x="369" y="740"/>
                    <a:pt x="333" y="722"/>
                    <a:pt x="307" y="693"/>
                  </a:cubicBezTo>
                  <a:cubicBezTo>
                    <a:pt x="303" y="689"/>
                    <a:pt x="301" y="684"/>
                    <a:pt x="300" y="679"/>
                  </a:cubicBezTo>
                  <a:cubicBezTo>
                    <a:pt x="299" y="670"/>
                    <a:pt x="306" y="663"/>
                    <a:pt x="311" y="656"/>
                  </a:cubicBezTo>
                  <a:cubicBezTo>
                    <a:pt x="328" y="632"/>
                    <a:pt x="324" y="600"/>
                    <a:pt x="326" y="570"/>
                  </a:cubicBezTo>
                  <a:cubicBezTo>
                    <a:pt x="327" y="549"/>
                    <a:pt x="332" y="528"/>
                    <a:pt x="341" y="508"/>
                  </a:cubicBezTo>
                  <a:cubicBezTo>
                    <a:pt x="346" y="497"/>
                    <a:pt x="352" y="486"/>
                    <a:pt x="353" y="473"/>
                  </a:cubicBezTo>
                  <a:cubicBezTo>
                    <a:pt x="354" y="462"/>
                    <a:pt x="350" y="450"/>
                    <a:pt x="347" y="439"/>
                  </a:cubicBezTo>
                  <a:cubicBezTo>
                    <a:pt x="335" y="401"/>
                    <a:pt x="335" y="401"/>
                    <a:pt x="335" y="401"/>
                  </a:cubicBezTo>
                  <a:cubicBezTo>
                    <a:pt x="316" y="342"/>
                    <a:pt x="298" y="282"/>
                    <a:pt x="270" y="227"/>
                  </a:cubicBezTo>
                  <a:cubicBezTo>
                    <a:pt x="251" y="239"/>
                    <a:pt x="238" y="258"/>
                    <a:pt x="233" y="279"/>
                  </a:cubicBezTo>
                  <a:cubicBezTo>
                    <a:pt x="222" y="317"/>
                    <a:pt x="237" y="359"/>
                    <a:pt x="223" y="395"/>
                  </a:cubicBezTo>
                  <a:cubicBezTo>
                    <a:pt x="220" y="400"/>
                    <a:pt x="218" y="405"/>
                    <a:pt x="217" y="411"/>
                  </a:cubicBezTo>
                  <a:cubicBezTo>
                    <a:pt x="216" y="415"/>
                    <a:pt x="216" y="420"/>
                    <a:pt x="216" y="425"/>
                  </a:cubicBezTo>
                  <a:cubicBezTo>
                    <a:pt x="216" y="464"/>
                    <a:pt x="219" y="503"/>
                    <a:pt x="223" y="541"/>
                  </a:cubicBezTo>
                  <a:cubicBezTo>
                    <a:pt x="223" y="547"/>
                    <a:pt x="225" y="553"/>
                    <a:pt x="228" y="558"/>
                  </a:cubicBezTo>
                  <a:cubicBezTo>
                    <a:pt x="230" y="561"/>
                    <a:pt x="234" y="564"/>
                    <a:pt x="236" y="567"/>
                  </a:cubicBezTo>
                  <a:cubicBezTo>
                    <a:pt x="243" y="576"/>
                    <a:pt x="242" y="589"/>
                    <a:pt x="240" y="600"/>
                  </a:cubicBezTo>
                  <a:cubicBezTo>
                    <a:pt x="232" y="654"/>
                    <a:pt x="232" y="654"/>
                    <a:pt x="232" y="654"/>
                  </a:cubicBezTo>
                  <a:cubicBezTo>
                    <a:pt x="232" y="656"/>
                    <a:pt x="231" y="659"/>
                    <a:pt x="229" y="661"/>
                  </a:cubicBezTo>
                  <a:cubicBezTo>
                    <a:pt x="228" y="663"/>
                    <a:pt x="225" y="664"/>
                    <a:pt x="223" y="665"/>
                  </a:cubicBezTo>
                  <a:cubicBezTo>
                    <a:pt x="197" y="673"/>
                    <a:pt x="170" y="675"/>
                    <a:pt x="144" y="672"/>
                  </a:cubicBezTo>
                  <a:cubicBezTo>
                    <a:pt x="136" y="671"/>
                    <a:pt x="129" y="666"/>
                    <a:pt x="123" y="662"/>
                  </a:cubicBezTo>
                  <a:cubicBezTo>
                    <a:pt x="122" y="654"/>
                    <a:pt x="132" y="648"/>
                    <a:pt x="132" y="640"/>
                  </a:cubicBezTo>
                  <a:cubicBezTo>
                    <a:pt x="132" y="636"/>
                    <a:pt x="130" y="631"/>
                    <a:pt x="126" y="628"/>
                  </a:cubicBezTo>
                  <a:cubicBezTo>
                    <a:pt x="111" y="611"/>
                    <a:pt x="94" y="593"/>
                    <a:pt x="94" y="571"/>
                  </a:cubicBezTo>
                  <a:cubicBezTo>
                    <a:pt x="94" y="565"/>
                    <a:pt x="95" y="559"/>
                    <a:pt x="95" y="553"/>
                  </a:cubicBezTo>
                  <a:cubicBezTo>
                    <a:pt x="94" y="538"/>
                    <a:pt x="84" y="525"/>
                    <a:pt x="80" y="511"/>
                  </a:cubicBezTo>
                  <a:cubicBezTo>
                    <a:pt x="76" y="493"/>
                    <a:pt x="82" y="474"/>
                    <a:pt x="84" y="456"/>
                  </a:cubicBezTo>
                  <a:cubicBezTo>
                    <a:pt x="87" y="431"/>
                    <a:pt x="84" y="406"/>
                    <a:pt x="80" y="381"/>
                  </a:cubicBezTo>
                  <a:cubicBezTo>
                    <a:pt x="67" y="291"/>
                    <a:pt x="67" y="291"/>
                    <a:pt x="67" y="291"/>
                  </a:cubicBezTo>
                  <a:cubicBezTo>
                    <a:pt x="65" y="277"/>
                    <a:pt x="62" y="263"/>
                    <a:pt x="58" y="249"/>
                  </a:cubicBezTo>
                  <a:cubicBezTo>
                    <a:pt x="53" y="236"/>
                    <a:pt x="47" y="223"/>
                    <a:pt x="41" y="210"/>
                  </a:cubicBezTo>
                  <a:cubicBezTo>
                    <a:pt x="28" y="184"/>
                    <a:pt x="17" y="157"/>
                    <a:pt x="7" y="130"/>
                  </a:cubicBezTo>
                  <a:cubicBezTo>
                    <a:pt x="4" y="123"/>
                    <a:pt x="1" y="115"/>
                    <a:pt x="1" y="107"/>
                  </a:cubicBezTo>
                  <a:cubicBezTo>
                    <a:pt x="0" y="94"/>
                    <a:pt x="7" y="81"/>
                    <a:pt x="16" y="70"/>
                  </a:cubicBezTo>
                  <a:cubicBezTo>
                    <a:pt x="32" y="50"/>
                    <a:pt x="55" y="37"/>
                    <a:pt x="80" y="31"/>
                  </a:cubicBezTo>
                  <a:cubicBezTo>
                    <a:pt x="84" y="30"/>
                    <a:pt x="88" y="30"/>
                    <a:pt x="93" y="31"/>
                  </a:cubicBezTo>
                  <a:cubicBezTo>
                    <a:pt x="96" y="32"/>
                    <a:pt x="100" y="34"/>
                    <a:pt x="103" y="36"/>
                  </a:cubicBezTo>
                  <a:cubicBezTo>
                    <a:pt x="165" y="77"/>
                    <a:pt x="244" y="86"/>
                    <a:pt x="314" y="61"/>
                  </a:cubicBezTo>
                  <a:cubicBezTo>
                    <a:pt x="318" y="64"/>
                    <a:pt x="326" y="63"/>
                    <a:pt x="330" y="61"/>
                  </a:cubicBezTo>
                  <a:cubicBezTo>
                    <a:pt x="343" y="55"/>
                    <a:pt x="354" y="45"/>
                    <a:pt x="365" y="37"/>
                  </a:cubicBezTo>
                  <a:cubicBezTo>
                    <a:pt x="386" y="21"/>
                    <a:pt x="414" y="6"/>
                    <a:pt x="440"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8" name="Freeform 53">
              <a:extLst>
                <a:ext uri="{FF2B5EF4-FFF2-40B4-BE49-F238E27FC236}">
                  <a16:creationId xmlns="" xmlns:a16="http://schemas.microsoft.com/office/drawing/2014/main" id="{3BF4EDEB-4E4E-4EEE-9B53-E1271B52EACB}"/>
                </a:ext>
              </a:extLst>
            </p:cNvPr>
            <p:cNvSpPr>
              <a:spLocks/>
            </p:cNvSpPr>
            <p:nvPr/>
          </p:nvSpPr>
          <p:spPr bwMode="auto">
            <a:xfrm>
              <a:off x="7200" y="6700"/>
              <a:ext cx="478" cy="454"/>
            </a:xfrm>
            <a:custGeom>
              <a:avLst/>
              <a:gdLst>
                <a:gd name="T0" fmla="*/ 6 w 230"/>
                <a:gd name="T1" fmla="*/ 56 h 219"/>
                <a:gd name="T2" fmla="*/ 15 w 230"/>
                <a:gd name="T3" fmla="*/ 73 h 219"/>
                <a:gd name="T4" fmla="*/ 59 w 230"/>
                <a:gd name="T5" fmla="*/ 129 h 219"/>
                <a:gd name="T6" fmla="*/ 64 w 230"/>
                <a:gd name="T7" fmla="*/ 144 h 219"/>
                <a:gd name="T8" fmla="*/ 90 w 230"/>
                <a:gd name="T9" fmla="*/ 181 h 219"/>
                <a:gd name="T10" fmla="*/ 119 w 230"/>
                <a:gd name="T11" fmla="*/ 200 h 219"/>
                <a:gd name="T12" fmla="*/ 176 w 230"/>
                <a:gd name="T13" fmla="*/ 218 h 219"/>
                <a:gd name="T14" fmla="*/ 188 w 230"/>
                <a:gd name="T15" fmla="*/ 217 h 219"/>
                <a:gd name="T16" fmla="*/ 206 w 230"/>
                <a:gd name="T17" fmla="*/ 210 h 219"/>
                <a:gd name="T18" fmla="*/ 227 w 230"/>
                <a:gd name="T19" fmla="*/ 175 h 219"/>
                <a:gd name="T20" fmla="*/ 225 w 230"/>
                <a:gd name="T21" fmla="*/ 167 h 219"/>
                <a:gd name="T22" fmla="*/ 217 w 230"/>
                <a:gd name="T23" fmla="*/ 155 h 219"/>
                <a:gd name="T24" fmla="*/ 194 w 230"/>
                <a:gd name="T25" fmla="*/ 130 h 219"/>
                <a:gd name="T26" fmla="*/ 159 w 230"/>
                <a:gd name="T27" fmla="*/ 113 h 219"/>
                <a:gd name="T28" fmla="*/ 149 w 230"/>
                <a:gd name="T29" fmla="*/ 101 h 219"/>
                <a:gd name="T30" fmla="*/ 129 w 230"/>
                <a:gd name="T31" fmla="*/ 56 h 219"/>
                <a:gd name="T32" fmla="*/ 115 w 230"/>
                <a:gd name="T33" fmla="*/ 22 h 219"/>
                <a:gd name="T34" fmla="*/ 82 w 230"/>
                <a:gd name="T35" fmla="*/ 9 h 219"/>
                <a:gd name="T36" fmla="*/ 70 w 230"/>
                <a:gd name="T37" fmla="*/ 8 h 219"/>
                <a:gd name="T38" fmla="*/ 53 w 230"/>
                <a:gd name="T39" fmla="*/ 7 h 219"/>
                <a:gd name="T40" fmla="*/ 40 w 230"/>
                <a:gd name="T41" fmla="*/ 1 h 219"/>
                <a:gd name="T42" fmla="*/ 26 w 230"/>
                <a:gd name="T43" fmla="*/ 7 h 219"/>
                <a:gd name="T44" fmla="*/ 6 w 230"/>
                <a:gd name="T45" fmla="*/ 5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0" h="219">
                  <a:moveTo>
                    <a:pt x="6" y="56"/>
                  </a:moveTo>
                  <a:cubicBezTo>
                    <a:pt x="8" y="62"/>
                    <a:pt x="11" y="68"/>
                    <a:pt x="15" y="73"/>
                  </a:cubicBezTo>
                  <a:cubicBezTo>
                    <a:pt x="30" y="92"/>
                    <a:pt x="50" y="107"/>
                    <a:pt x="59" y="129"/>
                  </a:cubicBezTo>
                  <a:cubicBezTo>
                    <a:pt x="61" y="134"/>
                    <a:pt x="63" y="139"/>
                    <a:pt x="64" y="144"/>
                  </a:cubicBezTo>
                  <a:cubicBezTo>
                    <a:pt x="70" y="158"/>
                    <a:pt x="79" y="171"/>
                    <a:pt x="90" y="181"/>
                  </a:cubicBezTo>
                  <a:cubicBezTo>
                    <a:pt x="99" y="189"/>
                    <a:pt x="109" y="195"/>
                    <a:pt x="119" y="200"/>
                  </a:cubicBezTo>
                  <a:cubicBezTo>
                    <a:pt x="137" y="210"/>
                    <a:pt x="156" y="219"/>
                    <a:pt x="176" y="218"/>
                  </a:cubicBezTo>
                  <a:cubicBezTo>
                    <a:pt x="180" y="218"/>
                    <a:pt x="184" y="218"/>
                    <a:pt x="188" y="217"/>
                  </a:cubicBezTo>
                  <a:cubicBezTo>
                    <a:pt x="194" y="215"/>
                    <a:pt x="200" y="213"/>
                    <a:pt x="206" y="210"/>
                  </a:cubicBezTo>
                  <a:cubicBezTo>
                    <a:pt x="219" y="203"/>
                    <a:pt x="230" y="189"/>
                    <a:pt x="227" y="175"/>
                  </a:cubicBezTo>
                  <a:cubicBezTo>
                    <a:pt x="227" y="172"/>
                    <a:pt x="226" y="169"/>
                    <a:pt x="225" y="167"/>
                  </a:cubicBezTo>
                  <a:cubicBezTo>
                    <a:pt x="223" y="162"/>
                    <a:pt x="220" y="159"/>
                    <a:pt x="217" y="155"/>
                  </a:cubicBezTo>
                  <a:cubicBezTo>
                    <a:pt x="211" y="146"/>
                    <a:pt x="204" y="136"/>
                    <a:pt x="194" y="130"/>
                  </a:cubicBezTo>
                  <a:cubicBezTo>
                    <a:pt x="183" y="123"/>
                    <a:pt x="169" y="122"/>
                    <a:pt x="159" y="113"/>
                  </a:cubicBezTo>
                  <a:cubicBezTo>
                    <a:pt x="155" y="110"/>
                    <a:pt x="151" y="105"/>
                    <a:pt x="149" y="101"/>
                  </a:cubicBezTo>
                  <a:cubicBezTo>
                    <a:pt x="140" y="87"/>
                    <a:pt x="133" y="72"/>
                    <a:pt x="129" y="56"/>
                  </a:cubicBezTo>
                  <a:cubicBezTo>
                    <a:pt x="126" y="44"/>
                    <a:pt x="124" y="30"/>
                    <a:pt x="115" y="22"/>
                  </a:cubicBezTo>
                  <a:cubicBezTo>
                    <a:pt x="106" y="13"/>
                    <a:pt x="94" y="11"/>
                    <a:pt x="82" y="9"/>
                  </a:cubicBezTo>
                  <a:cubicBezTo>
                    <a:pt x="78" y="8"/>
                    <a:pt x="74" y="8"/>
                    <a:pt x="70" y="8"/>
                  </a:cubicBezTo>
                  <a:cubicBezTo>
                    <a:pt x="65" y="8"/>
                    <a:pt x="59" y="9"/>
                    <a:pt x="53" y="7"/>
                  </a:cubicBezTo>
                  <a:cubicBezTo>
                    <a:pt x="48" y="4"/>
                    <a:pt x="46" y="0"/>
                    <a:pt x="40" y="1"/>
                  </a:cubicBezTo>
                  <a:cubicBezTo>
                    <a:pt x="34" y="2"/>
                    <a:pt x="30" y="4"/>
                    <a:pt x="26" y="7"/>
                  </a:cubicBezTo>
                  <a:cubicBezTo>
                    <a:pt x="10" y="18"/>
                    <a:pt x="0" y="38"/>
                    <a:pt x="6" y="56"/>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9" name="Freeform 54">
              <a:extLst>
                <a:ext uri="{FF2B5EF4-FFF2-40B4-BE49-F238E27FC236}">
                  <a16:creationId xmlns="" xmlns:a16="http://schemas.microsoft.com/office/drawing/2014/main" id="{0FB8FF78-9AC6-4533-8B7C-7DCB71C75ED7}"/>
                </a:ext>
              </a:extLst>
            </p:cNvPr>
            <p:cNvSpPr>
              <a:spLocks/>
            </p:cNvSpPr>
            <p:nvPr/>
          </p:nvSpPr>
          <p:spPr bwMode="auto">
            <a:xfrm>
              <a:off x="7271" y="6743"/>
              <a:ext cx="319" cy="345"/>
            </a:xfrm>
            <a:custGeom>
              <a:avLst/>
              <a:gdLst>
                <a:gd name="T0" fmla="*/ 114 w 154"/>
                <a:gd name="T1" fmla="*/ 53 h 166"/>
                <a:gd name="T2" fmla="*/ 131 w 154"/>
                <a:gd name="T3" fmla="*/ 90 h 166"/>
                <a:gd name="T4" fmla="*/ 150 w 154"/>
                <a:gd name="T5" fmla="*/ 108 h 166"/>
                <a:gd name="T6" fmla="*/ 144 w 154"/>
                <a:gd name="T7" fmla="*/ 134 h 166"/>
                <a:gd name="T8" fmla="*/ 118 w 154"/>
                <a:gd name="T9" fmla="*/ 157 h 166"/>
                <a:gd name="T10" fmla="*/ 90 w 154"/>
                <a:gd name="T11" fmla="*/ 164 h 166"/>
                <a:gd name="T12" fmla="*/ 70 w 154"/>
                <a:gd name="T13" fmla="*/ 151 h 166"/>
                <a:gd name="T14" fmla="*/ 34 w 154"/>
                <a:gd name="T15" fmla="*/ 108 h 166"/>
                <a:gd name="T16" fmla="*/ 17 w 154"/>
                <a:gd name="T17" fmla="*/ 52 h 166"/>
                <a:gd name="T18" fmla="*/ 1 w 154"/>
                <a:gd name="T19" fmla="*/ 21 h 166"/>
                <a:gd name="T20" fmla="*/ 1 w 154"/>
                <a:gd name="T21" fmla="*/ 9 h 166"/>
                <a:gd name="T22" fmla="*/ 17 w 154"/>
                <a:gd name="T23" fmla="*/ 0 h 166"/>
                <a:gd name="T24" fmla="*/ 35 w 154"/>
                <a:gd name="T25" fmla="*/ 4 h 166"/>
                <a:gd name="T26" fmla="*/ 91 w 154"/>
                <a:gd name="T27" fmla="*/ 19 h 166"/>
                <a:gd name="T28" fmla="*/ 107 w 154"/>
                <a:gd name="T29" fmla="*/ 28 h 166"/>
                <a:gd name="T30" fmla="*/ 114 w 154"/>
                <a:gd name="T31"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6">
                  <a:moveTo>
                    <a:pt x="114" y="53"/>
                  </a:moveTo>
                  <a:cubicBezTo>
                    <a:pt x="117" y="67"/>
                    <a:pt x="121" y="81"/>
                    <a:pt x="131" y="90"/>
                  </a:cubicBezTo>
                  <a:cubicBezTo>
                    <a:pt x="138" y="96"/>
                    <a:pt x="147" y="100"/>
                    <a:pt x="150" y="108"/>
                  </a:cubicBezTo>
                  <a:cubicBezTo>
                    <a:pt x="154" y="116"/>
                    <a:pt x="149" y="126"/>
                    <a:pt x="144" y="134"/>
                  </a:cubicBezTo>
                  <a:cubicBezTo>
                    <a:pt x="137" y="143"/>
                    <a:pt x="128" y="151"/>
                    <a:pt x="118" y="157"/>
                  </a:cubicBezTo>
                  <a:cubicBezTo>
                    <a:pt x="110" y="162"/>
                    <a:pt x="100" y="166"/>
                    <a:pt x="90" y="164"/>
                  </a:cubicBezTo>
                  <a:cubicBezTo>
                    <a:pt x="82" y="162"/>
                    <a:pt x="75" y="156"/>
                    <a:pt x="70" y="151"/>
                  </a:cubicBezTo>
                  <a:cubicBezTo>
                    <a:pt x="56" y="138"/>
                    <a:pt x="42" y="125"/>
                    <a:pt x="34" y="108"/>
                  </a:cubicBezTo>
                  <a:cubicBezTo>
                    <a:pt x="26" y="90"/>
                    <a:pt x="26" y="69"/>
                    <a:pt x="17" y="52"/>
                  </a:cubicBezTo>
                  <a:cubicBezTo>
                    <a:pt x="12" y="41"/>
                    <a:pt x="4" y="32"/>
                    <a:pt x="1" y="21"/>
                  </a:cubicBezTo>
                  <a:cubicBezTo>
                    <a:pt x="0" y="17"/>
                    <a:pt x="0" y="13"/>
                    <a:pt x="1" y="9"/>
                  </a:cubicBezTo>
                  <a:cubicBezTo>
                    <a:pt x="4" y="3"/>
                    <a:pt x="10" y="0"/>
                    <a:pt x="17" y="0"/>
                  </a:cubicBezTo>
                  <a:cubicBezTo>
                    <a:pt x="23" y="0"/>
                    <a:pt x="30" y="1"/>
                    <a:pt x="35" y="4"/>
                  </a:cubicBezTo>
                  <a:cubicBezTo>
                    <a:pt x="54" y="10"/>
                    <a:pt x="72" y="15"/>
                    <a:pt x="91" y="19"/>
                  </a:cubicBezTo>
                  <a:cubicBezTo>
                    <a:pt x="98" y="21"/>
                    <a:pt x="103" y="21"/>
                    <a:pt x="107" y="28"/>
                  </a:cubicBezTo>
                  <a:cubicBezTo>
                    <a:pt x="110" y="36"/>
                    <a:pt x="113" y="45"/>
                    <a:pt x="114" y="53"/>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0" name="Freeform 55">
              <a:extLst>
                <a:ext uri="{FF2B5EF4-FFF2-40B4-BE49-F238E27FC236}">
                  <a16:creationId xmlns="" xmlns:a16="http://schemas.microsoft.com/office/drawing/2014/main" id="{55BAE811-78A2-4A35-85A7-8D0E73F247BC}"/>
                </a:ext>
              </a:extLst>
            </p:cNvPr>
            <p:cNvSpPr>
              <a:spLocks/>
            </p:cNvSpPr>
            <p:nvPr/>
          </p:nvSpPr>
          <p:spPr bwMode="auto">
            <a:xfrm>
              <a:off x="7588" y="7044"/>
              <a:ext cx="90" cy="106"/>
            </a:xfrm>
            <a:custGeom>
              <a:avLst/>
              <a:gdLst>
                <a:gd name="T0" fmla="*/ 7 w 43"/>
                <a:gd name="T1" fmla="*/ 23 h 51"/>
                <a:gd name="T2" fmla="*/ 1 w 43"/>
                <a:gd name="T3" fmla="*/ 38 h 51"/>
                <a:gd name="T4" fmla="*/ 1 w 43"/>
                <a:gd name="T5" fmla="*/ 51 h 51"/>
                <a:gd name="T6" fmla="*/ 19 w 43"/>
                <a:gd name="T7" fmla="*/ 44 h 51"/>
                <a:gd name="T8" fmla="*/ 40 w 43"/>
                <a:gd name="T9" fmla="*/ 8 h 51"/>
                <a:gd name="T10" fmla="*/ 37 w 43"/>
                <a:gd name="T11" fmla="*/ 0 h 51"/>
                <a:gd name="T12" fmla="*/ 27 w 43"/>
                <a:gd name="T13" fmla="*/ 4 h 51"/>
                <a:gd name="T14" fmla="*/ 7 w 43"/>
                <a:gd name="T15" fmla="*/ 23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1">
                  <a:moveTo>
                    <a:pt x="7" y="23"/>
                  </a:moveTo>
                  <a:cubicBezTo>
                    <a:pt x="4" y="28"/>
                    <a:pt x="2" y="33"/>
                    <a:pt x="1" y="38"/>
                  </a:cubicBezTo>
                  <a:cubicBezTo>
                    <a:pt x="0" y="42"/>
                    <a:pt x="0" y="46"/>
                    <a:pt x="1" y="51"/>
                  </a:cubicBezTo>
                  <a:cubicBezTo>
                    <a:pt x="7" y="49"/>
                    <a:pt x="13" y="47"/>
                    <a:pt x="19" y="44"/>
                  </a:cubicBezTo>
                  <a:cubicBezTo>
                    <a:pt x="32" y="37"/>
                    <a:pt x="43" y="23"/>
                    <a:pt x="40" y="8"/>
                  </a:cubicBezTo>
                  <a:cubicBezTo>
                    <a:pt x="40" y="6"/>
                    <a:pt x="39" y="3"/>
                    <a:pt x="37" y="0"/>
                  </a:cubicBezTo>
                  <a:cubicBezTo>
                    <a:pt x="34" y="0"/>
                    <a:pt x="30" y="1"/>
                    <a:pt x="27" y="4"/>
                  </a:cubicBezTo>
                  <a:cubicBezTo>
                    <a:pt x="19" y="9"/>
                    <a:pt x="13" y="16"/>
                    <a:pt x="7" y="23"/>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1" name="Freeform 56">
              <a:extLst>
                <a:ext uri="{FF2B5EF4-FFF2-40B4-BE49-F238E27FC236}">
                  <a16:creationId xmlns="" xmlns:a16="http://schemas.microsoft.com/office/drawing/2014/main" id="{E4B18229-D5A8-44B2-BB28-4334FF7844DC}"/>
                </a:ext>
              </a:extLst>
            </p:cNvPr>
            <p:cNvSpPr>
              <a:spLocks/>
            </p:cNvSpPr>
            <p:nvPr/>
          </p:nvSpPr>
          <p:spPr bwMode="auto">
            <a:xfrm>
              <a:off x="7302" y="6405"/>
              <a:ext cx="517" cy="309"/>
            </a:xfrm>
            <a:custGeom>
              <a:avLst/>
              <a:gdLst>
                <a:gd name="T0" fmla="*/ 2 w 249"/>
                <a:gd name="T1" fmla="*/ 27 h 149"/>
                <a:gd name="T2" fmla="*/ 1 w 249"/>
                <a:gd name="T3" fmla="*/ 39 h 149"/>
                <a:gd name="T4" fmla="*/ 18 w 249"/>
                <a:gd name="T5" fmla="*/ 55 h 149"/>
                <a:gd name="T6" fmla="*/ 88 w 249"/>
                <a:gd name="T7" fmla="*/ 90 h 149"/>
                <a:gd name="T8" fmla="*/ 103 w 249"/>
                <a:gd name="T9" fmla="*/ 97 h 149"/>
                <a:gd name="T10" fmla="*/ 134 w 249"/>
                <a:gd name="T11" fmla="*/ 125 h 149"/>
                <a:gd name="T12" fmla="*/ 169 w 249"/>
                <a:gd name="T13" fmla="*/ 146 h 149"/>
                <a:gd name="T14" fmla="*/ 209 w 249"/>
                <a:gd name="T15" fmla="*/ 141 h 149"/>
                <a:gd name="T16" fmla="*/ 228 w 249"/>
                <a:gd name="T17" fmla="*/ 129 h 149"/>
                <a:gd name="T18" fmla="*/ 241 w 249"/>
                <a:gd name="T19" fmla="*/ 115 h 149"/>
                <a:gd name="T20" fmla="*/ 248 w 249"/>
                <a:gd name="T21" fmla="*/ 102 h 149"/>
                <a:gd name="T22" fmla="*/ 242 w 249"/>
                <a:gd name="T23" fmla="*/ 82 h 149"/>
                <a:gd name="T24" fmla="*/ 234 w 249"/>
                <a:gd name="T25" fmla="*/ 72 h 149"/>
                <a:gd name="T26" fmla="*/ 126 w 249"/>
                <a:gd name="T27" fmla="*/ 21 h 149"/>
                <a:gd name="T28" fmla="*/ 82 w 249"/>
                <a:gd name="T29" fmla="*/ 8 h 149"/>
                <a:gd name="T30" fmla="*/ 37 w 249"/>
                <a:gd name="T31" fmla="*/ 2 h 149"/>
                <a:gd name="T32" fmla="*/ 2 w 249"/>
                <a:gd name="T33" fmla="*/ 2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49">
                  <a:moveTo>
                    <a:pt x="2" y="27"/>
                  </a:moveTo>
                  <a:cubicBezTo>
                    <a:pt x="0" y="31"/>
                    <a:pt x="0" y="35"/>
                    <a:pt x="1" y="39"/>
                  </a:cubicBezTo>
                  <a:cubicBezTo>
                    <a:pt x="2" y="47"/>
                    <a:pt x="11" y="52"/>
                    <a:pt x="18" y="55"/>
                  </a:cubicBezTo>
                  <a:cubicBezTo>
                    <a:pt x="88" y="90"/>
                    <a:pt x="88" y="90"/>
                    <a:pt x="88" y="90"/>
                  </a:cubicBezTo>
                  <a:cubicBezTo>
                    <a:pt x="93" y="92"/>
                    <a:pt x="98" y="95"/>
                    <a:pt x="103" y="97"/>
                  </a:cubicBezTo>
                  <a:cubicBezTo>
                    <a:pt x="115" y="105"/>
                    <a:pt x="124" y="115"/>
                    <a:pt x="134" y="125"/>
                  </a:cubicBezTo>
                  <a:cubicBezTo>
                    <a:pt x="144" y="134"/>
                    <a:pt x="156" y="143"/>
                    <a:pt x="169" y="146"/>
                  </a:cubicBezTo>
                  <a:cubicBezTo>
                    <a:pt x="183" y="149"/>
                    <a:pt x="197" y="148"/>
                    <a:pt x="209" y="141"/>
                  </a:cubicBezTo>
                  <a:cubicBezTo>
                    <a:pt x="216" y="138"/>
                    <a:pt x="222" y="134"/>
                    <a:pt x="228" y="129"/>
                  </a:cubicBezTo>
                  <a:cubicBezTo>
                    <a:pt x="233" y="125"/>
                    <a:pt x="237" y="120"/>
                    <a:pt x="241" y="115"/>
                  </a:cubicBezTo>
                  <a:cubicBezTo>
                    <a:pt x="244" y="111"/>
                    <a:pt x="247" y="107"/>
                    <a:pt x="248" y="102"/>
                  </a:cubicBezTo>
                  <a:cubicBezTo>
                    <a:pt x="249" y="95"/>
                    <a:pt x="246" y="88"/>
                    <a:pt x="242" y="82"/>
                  </a:cubicBezTo>
                  <a:cubicBezTo>
                    <a:pt x="239" y="78"/>
                    <a:pt x="236" y="75"/>
                    <a:pt x="234" y="72"/>
                  </a:cubicBezTo>
                  <a:cubicBezTo>
                    <a:pt x="207" y="42"/>
                    <a:pt x="163" y="27"/>
                    <a:pt x="126" y="21"/>
                  </a:cubicBezTo>
                  <a:cubicBezTo>
                    <a:pt x="111" y="18"/>
                    <a:pt x="96" y="13"/>
                    <a:pt x="82" y="8"/>
                  </a:cubicBezTo>
                  <a:cubicBezTo>
                    <a:pt x="68" y="4"/>
                    <a:pt x="52" y="0"/>
                    <a:pt x="37" y="2"/>
                  </a:cubicBezTo>
                  <a:cubicBezTo>
                    <a:pt x="22" y="5"/>
                    <a:pt x="8" y="13"/>
                    <a:pt x="2" y="27"/>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2" name="Freeform 57">
              <a:extLst>
                <a:ext uri="{FF2B5EF4-FFF2-40B4-BE49-F238E27FC236}">
                  <a16:creationId xmlns="" xmlns:a16="http://schemas.microsoft.com/office/drawing/2014/main" id="{79EC5F3B-BFF7-4A60-8186-100DEA380DCC}"/>
                </a:ext>
              </a:extLst>
            </p:cNvPr>
            <p:cNvSpPr>
              <a:spLocks noEditPoints="1"/>
            </p:cNvSpPr>
            <p:nvPr/>
          </p:nvSpPr>
          <p:spPr bwMode="auto">
            <a:xfrm>
              <a:off x="7302" y="6422"/>
              <a:ext cx="515" cy="290"/>
            </a:xfrm>
            <a:custGeom>
              <a:avLst/>
              <a:gdLst>
                <a:gd name="T0" fmla="*/ 180 w 248"/>
                <a:gd name="T1" fmla="*/ 28 h 140"/>
                <a:gd name="T2" fmla="*/ 131 w 248"/>
                <a:gd name="T3" fmla="*/ 113 h 140"/>
                <a:gd name="T4" fmla="*/ 134 w 248"/>
                <a:gd name="T5" fmla="*/ 117 h 140"/>
                <a:gd name="T6" fmla="*/ 169 w 248"/>
                <a:gd name="T7" fmla="*/ 138 h 140"/>
                <a:gd name="T8" fmla="*/ 182 w 248"/>
                <a:gd name="T9" fmla="*/ 140 h 140"/>
                <a:gd name="T10" fmla="*/ 209 w 248"/>
                <a:gd name="T11" fmla="*/ 133 h 140"/>
                <a:gd name="T12" fmla="*/ 228 w 248"/>
                <a:gd name="T13" fmla="*/ 121 h 140"/>
                <a:gd name="T14" fmla="*/ 241 w 248"/>
                <a:gd name="T15" fmla="*/ 107 h 140"/>
                <a:gd name="T16" fmla="*/ 248 w 248"/>
                <a:gd name="T17" fmla="*/ 94 h 140"/>
                <a:gd name="T18" fmla="*/ 248 w 248"/>
                <a:gd name="T19" fmla="*/ 91 h 140"/>
                <a:gd name="T20" fmla="*/ 242 w 248"/>
                <a:gd name="T21" fmla="*/ 74 h 140"/>
                <a:gd name="T22" fmla="*/ 234 w 248"/>
                <a:gd name="T23" fmla="*/ 64 h 140"/>
                <a:gd name="T24" fmla="*/ 180 w 248"/>
                <a:gd name="T25" fmla="*/ 28 h 140"/>
                <a:gd name="T26" fmla="*/ 20 w 248"/>
                <a:gd name="T27" fmla="*/ 0 h 140"/>
                <a:gd name="T28" fmla="*/ 2 w 248"/>
                <a:gd name="T29" fmla="*/ 19 h 140"/>
                <a:gd name="T30" fmla="*/ 0 w 248"/>
                <a:gd name="T31" fmla="*/ 27 h 140"/>
                <a:gd name="T32" fmla="*/ 1 w 248"/>
                <a:gd name="T33" fmla="*/ 31 h 140"/>
                <a:gd name="T34" fmla="*/ 10 w 248"/>
                <a:gd name="T35" fmla="*/ 43 h 140"/>
                <a:gd name="T36" fmla="*/ 11 w 248"/>
                <a:gd name="T37" fmla="*/ 35 h 140"/>
                <a:gd name="T38" fmla="*/ 20 w 248"/>
                <a:gd name="T3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8" h="140">
                  <a:moveTo>
                    <a:pt x="180" y="28"/>
                  </a:moveTo>
                  <a:cubicBezTo>
                    <a:pt x="131" y="113"/>
                    <a:pt x="131" y="113"/>
                    <a:pt x="131" y="113"/>
                  </a:cubicBezTo>
                  <a:cubicBezTo>
                    <a:pt x="132" y="115"/>
                    <a:pt x="133" y="116"/>
                    <a:pt x="134" y="117"/>
                  </a:cubicBezTo>
                  <a:cubicBezTo>
                    <a:pt x="144" y="126"/>
                    <a:pt x="156" y="135"/>
                    <a:pt x="169" y="138"/>
                  </a:cubicBezTo>
                  <a:cubicBezTo>
                    <a:pt x="174" y="139"/>
                    <a:pt x="178" y="140"/>
                    <a:pt x="182" y="140"/>
                  </a:cubicBezTo>
                  <a:cubicBezTo>
                    <a:pt x="192" y="140"/>
                    <a:pt x="201" y="138"/>
                    <a:pt x="209" y="133"/>
                  </a:cubicBezTo>
                  <a:cubicBezTo>
                    <a:pt x="216" y="130"/>
                    <a:pt x="222" y="126"/>
                    <a:pt x="228" y="121"/>
                  </a:cubicBezTo>
                  <a:cubicBezTo>
                    <a:pt x="233" y="117"/>
                    <a:pt x="237" y="112"/>
                    <a:pt x="241" y="107"/>
                  </a:cubicBezTo>
                  <a:cubicBezTo>
                    <a:pt x="244" y="103"/>
                    <a:pt x="247" y="99"/>
                    <a:pt x="248" y="94"/>
                  </a:cubicBezTo>
                  <a:cubicBezTo>
                    <a:pt x="248" y="93"/>
                    <a:pt x="248" y="92"/>
                    <a:pt x="248" y="91"/>
                  </a:cubicBezTo>
                  <a:cubicBezTo>
                    <a:pt x="248" y="85"/>
                    <a:pt x="245" y="79"/>
                    <a:pt x="242" y="74"/>
                  </a:cubicBezTo>
                  <a:cubicBezTo>
                    <a:pt x="239" y="70"/>
                    <a:pt x="236" y="67"/>
                    <a:pt x="234" y="64"/>
                  </a:cubicBezTo>
                  <a:cubicBezTo>
                    <a:pt x="219" y="48"/>
                    <a:pt x="200" y="36"/>
                    <a:pt x="180" y="28"/>
                  </a:cubicBezTo>
                  <a:moveTo>
                    <a:pt x="20" y="0"/>
                  </a:moveTo>
                  <a:cubicBezTo>
                    <a:pt x="12" y="4"/>
                    <a:pt x="5" y="11"/>
                    <a:pt x="2" y="19"/>
                  </a:cubicBezTo>
                  <a:cubicBezTo>
                    <a:pt x="1" y="22"/>
                    <a:pt x="0" y="25"/>
                    <a:pt x="0" y="27"/>
                  </a:cubicBezTo>
                  <a:cubicBezTo>
                    <a:pt x="0" y="29"/>
                    <a:pt x="0" y="30"/>
                    <a:pt x="1" y="31"/>
                  </a:cubicBezTo>
                  <a:cubicBezTo>
                    <a:pt x="2" y="36"/>
                    <a:pt x="5" y="40"/>
                    <a:pt x="10" y="43"/>
                  </a:cubicBezTo>
                  <a:cubicBezTo>
                    <a:pt x="10" y="40"/>
                    <a:pt x="10" y="37"/>
                    <a:pt x="11" y="35"/>
                  </a:cubicBezTo>
                  <a:cubicBezTo>
                    <a:pt x="13" y="23"/>
                    <a:pt x="16" y="11"/>
                    <a:pt x="2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3" name="Freeform 58">
              <a:extLst>
                <a:ext uri="{FF2B5EF4-FFF2-40B4-BE49-F238E27FC236}">
                  <a16:creationId xmlns="" xmlns:a16="http://schemas.microsoft.com/office/drawing/2014/main" id="{FE2752BF-F35E-4B37-9C07-A4E8D85C7EDE}"/>
                </a:ext>
              </a:extLst>
            </p:cNvPr>
            <p:cNvSpPr>
              <a:spLocks/>
            </p:cNvSpPr>
            <p:nvPr/>
          </p:nvSpPr>
          <p:spPr bwMode="auto">
            <a:xfrm>
              <a:off x="7553" y="6474"/>
              <a:ext cx="154" cy="157"/>
            </a:xfrm>
            <a:custGeom>
              <a:avLst/>
              <a:gdLst>
                <a:gd name="T0" fmla="*/ 57 w 74"/>
                <a:gd name="T1" fmla="*/ 16 h 76"/>
                <a:gd name="T2" fmla="*/ 70 w 74"/>
                <a:gd name="T3" fmla="*/ 36 h 76"/>
                <a:gd name="T4" fmla="*/ 73 w 74"/>
                <a:gd name="T5" fmla="*/ 53 h 76"/>
                <a:gd name="T6" fmla="*/ 66 w 74"/>
                <a:gd name="T7" fmla="*/ 62 h 76"/>
                <a:gd name="T8" fmla="*/ 59 w 74"/>
                <a:gd name="T9" fmla="*/ 69 h 76"/>
                <a:gd name="T10" fmla="*/ 52 w 74"/>
                <a:gd name="T11" fmla="*/ 74 h 76"/>
                <a:gd name="T12" fmla="*/ 40 w 74"/>
                <a:gd name="T13" fmla="*/ 76 h 76"/>
                <a:gd name="T14" fmla="*/ 13 w 74"/>
                <a:gd name="T15" fmla="*/ 70 h 76"/>
                <a:gd name="T16" fmla="*/ 5 w 74"/>
                <a:gd name="T17" fmla="*/ 35 h 76"/>
                <a:gd name="T18" fmla="*/ 30 w 74"/>
                <a:gd name="T19" fmla="*/ 6 h 76"/>
                <a:gd name="T20" fmla="*/ 57 w 74"/>
                <a:gd name="T21"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6">
                  <a:moveTo>
                    <a:pt x="57" y="16"/>
                  </a:moveTo>
                  <a:cubicBezTo>
                    <a:pt x="62" y="22"/>
                    <a:pt x="67" y="29"/>
                    <a:pt x="70" y="36"/>
                  </a:cubicBezTo>
                  <a:cubicBezTo>
                    <a:pt x="73" y="41"/>
                    <a:pt x="74" y="47"/>
                    <a:pt x="73" y="53"/>
                  </a:cubicBezTo>
                  <a:cubicBezTo>
                    <a:pt x="72" y="57"/>
                    <a:pt x="69" y="60"/>
                    <a:pt x="66" y="62"/>
                  </a:cubicBezTo>
                  <a:cubicBezTo>
                    <a:pt x="59" y="69"/>
                    <a:pt x="59" y="69"/>
                    <a:pt x="59" y="69"/>
                  </a:cubicBezTo>
                  <a:cubicBezTo>
                    <a:pt x="57" y="71"/>
                    <a:pt x="54" y="73"/>
                    <a:pt x="52" y="74"/>
                  </a:cubicBezTo>
                  <a:cubicBezTo>
                    <a:pt x="48" y="76"/>
                    <a:pt x="44" y="76"/>
                    <a:pt x="40" y="76"/>
                  </a:cubicBezTo>
                  <a:cubicBezTo>
                    <a:pt x="30" y="76"/>
                    <a:pt x="20" y="76"/>
                    <a:pt x="13" y="70"/>
                  </a:cubicBezTo>
                  <a:cubicBezTo>
                    <a:pt x="2" y="63"/>
                    <a:pt x="0" y="47"/>
                    <a:pt x="5" y="35"/>
                  </a:cubicBezTo>
                  <a:cubicBezTo>
                    <a:pt x="10" y="23"/>
                    <a:pt x="20" y="14"/>
                    <a:pt x="30" y="6"/>
                  </a:cubicBezTo>
                  <a:cubicBezTo>
                    <a:pt x="38" y="0"/>
                    <a:pt x="51" y="10"/>
                    <a:pt x="57" y="16"/>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4" name="Freeform 59">
              <a:extLst>
                <a:ext uri="{FF2B5EF4-FFF2-40B4-BE49-F238E27FC236}">
                  <a16:creationId xmlns="" xmlns:a16="http://schemas.microsoft.com/office/drawing/2014/main" id="{5E1C0919-399B-49D4-9D92-1269BF01B907}"/>
                </a:ext>
              </a:extLst>
            </p:cNvPr>
            <p:cNvSpPr>
              <a:spLocks/>
            </p:cNvSpPr>
            <p:nvPr/>
          </p:nvSpPr>
          <p:spPr bwMode="auto">
            <a:xfrm>
              <a:off x="7759" y="6555"/>
              <a:ext cx="60" cy="118"/>
            </a:xfrm>
            <a:custGeom>
              <a:avLst/>
              <a:gdLst>
                <a:gd name="T0" fmla="*/ 1 w 29"/>
                <a:gd name="T1" fmla="*/ 18 h 57"/>
                <a:gd name="T2" fmla="*/ 3 w 29"/>
                <a:gd name="T3" fmla="*/ 38 h 57"/>
                <a:gd name="T4" fmla="*/ 8 w 29"/>
                <a:gd name="T5" fmla="*/ 56 h 57"/>
                <a:gd name="T6" fmla="*/ 8 w 29"/>
                <a:gd name="T7" fmla="*/ 57 h 57"/>
                <a:gd name="T8" fmla="*/ 21 w 29"/>
                <a:gd name="T9" fmla="*/ 43 h 57"/>
                <a:gd name="T10" fmla="*/ 28 w 29"/>
                <a:gd name="T11" fmla="*/ 30 h 57"/>
                <a:gd name="T12" fmla="*/ 22 w 29"/>
                <a:gd name="T13" fmla="*/ 9 h 57"/>
                <a:gd name="T14" fmla="*/ 14 w 29"/>
                <a:gd name="T15" fmla="*/ 0 h 57"/>
                <a:gd name="T16" fmla="*/ 9 w 29"/>
                <a:gd name="T17" fmla="*/ 6 h 57"/>
                <a:gd name="T18" fmla="*/ 1 w 29"/>
                <a:gd name="T1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57">
                  <a:moveTo>
                    <a:pt x="1" y="18"/>
                  </a:moveTo>
                  <a:cubicBezTo>
                    <a:pt x="0" y="25"/>
                    <a:pt x="0" y="32"/>
                    <a:pt x="3" y="38"/>
                  </a:cubicBezTo>
                  <a:cubicBezTo>
                    <a:pt x="4" y="44"/>
                    <a:pt x="6" y="50"/>
                    <a:pt x="8" y="56"/>
                  </a:cubicBezTo>
                  <a:cubicBezTo>
                    <a:pt x="8" y="57"/>
                    <a:pt x="8" y="57"/>
                    <a:pt x="8" y="57"/>
                  </a:cubicBezTo>
                  <a:cubicBezTo>
                    <a:pt x="13" y="52"/>
                    <a:pt x="17" y="48"/>
                    <a:pt x="21" y="43"/>
                  </a:cubicBezTo>
                  <a:cubicBezTo>
                    <a:pt x="24" y="39"/>
                    <a:pt x="27" y="35"/>
                    <a:pt x="28" y="30"/>
                  </a:cubicBezTo>
                  <a:cubicBezTo>
                    <a:pt x="29" y="23"/>
                    <a:pt x="26" y="15"/>
                    <a:pt x="22" y="9"/>
                  </a:cubicBezTo>
                  <a:cubicBezTo>
                    <a:pt x="19" y="6"/>
                    <a:pt x="16" y="3"/>
                    <a:pt x="14" y="0"/>
                  </a:cubicBezTo>
                  <a:cubicBezTo>
                    <a:pt x="12" y="2"/>
                    <a:pt x="10" y="4"/>
                    <a:pt x="9" y="6"/>
                  </a:cubicBezTo>
                  <a:cubicBezTo>
                    <a:pt x="5" y="9"/>
                    <a:pt x="3" y="14"/>
                    <a:pt x="1" y="18"/>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5" name="Freeform 60">
              <a:extLst>
                <a:ext uri="{FF2B5EF4-FFF2-40B4-BE49-F238E27FC236}">
                  <a16:creationId xmlns="" xmlns:a16="http://schemas.microsoft.com/office/drawing/2014/main" id="{EE2BDDAF-F859-42D9-925F-71F8B8B75484}"/>
                </a:ext>
              </a:extLst>
            </p:cNvPr>
            <p:cNvSpPr>
              <a:spLocks/>
            </p:cNvSpPr>
            <p:nvPr/>
          </p:nvSpPr>
          <p:spPr bwMode="auto">
            <a:xfrm>
              <a:off x="7360" y="5436"/>
              <a:ext cx="374" cy="1054"/>
            </a:xfrm>
            <a:custGeom>
              <a:avLst/>
              <a:gdLst>
                <a:gd name="T0" fmla="*/ 9 w 180"/>
                <a:gd name="T1" fmla="*/ 259 h 508"/>
                <a:gd name="T2" fmla="*/ 9 w 180"/>
                <a:gd name="T3" fmla="*/ 366 h 508"/>
                <a:gd name="T4" fmla="*/ 8 w 180"/>
                <a:gd name="T5" fmla="*/ 447 h 508"/>
                <a:gd name="T6" fmla="*/ 2 w 180"/>
                <a:gd name="T7" fmla="*/ 477 h 508"/>
                <a:gd name="T8" fmla="*/ 47 w 180"/>
                <a:gd name="T9" fmla="*/ 507 h 508"/>
                <a:gd name="T10" fmla="*/ 64 w 180"/>
                <a:gd name="T11" fmla="*/ 508 h 508"/>
                <a:gd name="T12" fmla="*/ 79 w 180"/>
                <a:gd name="T13" fmla="*/ 500 h 508"/>
                <a:gd name="T14" fmla="*/ 137 w 180"/>
                <a:gd name="T15" fmla="*/ 422 h 508"/>
                <a:gd name="T16" fmla="*/ 149 w 180"/>
                <a:gd name="T17" fmla="*/ 357 h 508"/>
                <a:gd name="T18" fmla="*/ 151 w 180"/>
                <a:gd name="T19" fmla="*/ 246 h 508"/>
                <a:gd name="T20" fmla="*/ 146 w 180"/>
                <a:gd name="T21" fmla="*/ 213 h 508"/>
                <a:gd name="T22" fmla="*/ 149 w 180"/>
                <a:gd name="T23" fmla="*/ 157 h 508"/>
                <a:gd name="T24" fmla="*/ 180 w 180"/>
                <a:gd name="T25" fmla="*/ 20 h 508"/>
                <a:gd name="T26" fmla="*/ 70 w 180"/>
                <a:gd name="T27" fmla="*/ 0 h 508"/>
                <a:gd name="T28" fmla="*/ 68 w 180"/>
                <a:gd name="T29" fmla="*/ 68 h 508"/>
                <a:gd name="T30" fmla="*/ 55 w 180"/>
                <a:gd name="T31" fmla="*/ 137 h 508"/>
                <a:gd name="T32" fmla="*/ 9 w 180"/>
                <a:gd name="T33" fmla="*/ 2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508">
                  <a:moveTo>
                    <a:pt x="9" y="259"/>
                  </a:moveTo>
                  <a:cubicBezTo>
                    <a:pt x="1" y="294"/>
                    <a:pt x="4" y="331"/>
                    <a:pt x="9" y="366"/>
                  </a:cubicBezTo>
                  <a:cubicBezTo>
                    <a:pt x="12" y="393"/>
                    <a:pt x="16" y="421"/>
                    <a:pt x="8" y="447"/>
                  </a:cubicBezTo>
                  <a:cubicBezTo>
                    <a:pt x="5" y="457"/>
                    <a:pt x="0" y="467"/>
                    <a:pt x="2" y="477"/>
                  </a:cubicBezTo>
                  <a:cubicBezTo>
                    <a:pt x="5" y="496"/>
                    <a:pt x="28" y="503"/>
                    <a:pt x="47" y="507"/>
                  </a:cubicBezTo>
                  <a:cubicBezTo>
                    <a:pt x="52" y="508"/>
                    <a:pt x="58" y="508"/>
                    <a:pt x="64" y="508"/>
                  </a:cubicBezTo>
                  <a:cubicBezTo>
                    <a:pt x="69" y="506"/>
                    <a:pt x="74" y="503"/>
                    <a:pt x="79" y="500"/>
                  </a:cubicBezTo>
                  <a:cubicBezTo>
                    <a:pt x="106" y="480"/>
                    <a:pt x="126" y="453"/>
                    <a:pt x="137" y="422"/>
                  </a:cubicBezTo>
                  <a:cubicBezTo>
                    <a:pt x="145" y="401"/>
                    <a:pt x="147" y="379"/>
                    <a:pt x="149" y="357"/>
                  </a:cubicBezTo>
                  <a:cubicBezTo>
                    <a:pt x="153" y="320"/>
                    <a:pt x="156" y="282"/>
                    <a:pt x="151" y="246"/>
                  </a:cubicBezTo>
                  <a:cubicBezTo>
                    <a:pt x="149" y="235"/>
                    <a:pt x="147" y="224"/>
                    <a:pt x="146" y="213"/>
                  </a:cubicBezTo>
                  <a:cubicBezTo>
                    <a:pt x="145" y="194"/>
                    <a:pt x="146" y="175"/>
                    <a:pt x="149" y="157"/>
                  </a:cubicBezTo>
                  <a:cubicBezTo>
                    <a:pt x="156" y="110"/>
                    <a:pt x="166" y="65"/>
                    <a:pt x="180" y="20"/>
                  </a:cubicBezTo>
                  <a:cubicBezTo>
                    <a:pt x="142" y="25"/>
                    <a:pt x="104" y="18"/>
                    <a:pt x="70" y="0"/>
                  </a:cubicBezTo>
                  <a:cubicBezTo>
                    <a:pt x="76" y="4"/>
                    <a:pt x="69" y="60"/>
                    <a:pt x="68" y="68"/>
                  </a:cubicBezTo>
                  <a:cubicBezTo>
                    <a:pt x="65" y="91"/>
                    <a:pt x="61" y="114"/>
                    <a:pt x="55" y="137"/>
                  </a:cubicBezTo>
                  <a:cubicBezTo>
                    <a:pt x="44" y="180"/>
                    <a:pt x="19" y="217"/>
                    <a:pt x="9" y="259"/>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6" name="Freeform 61">
              <a:extLst>
                <a:ext uri="{FF2B5EF4-FFF2-40B4-BE49-F238E27FC236}">
                  <a16:creationId xmlns="" xmlns:a16="http://schemas.microsoft.com/office/drawing/2014/main" id="{80AD85D6-1706-4743-8942-55F4B6C63A94}"/>
                </a:ext>
              </a:extLst>
            </p:cNvPr>
            <p:cNvSpPr>
              <a:spLocks/>
            </p:cNvSpPr>
            <p:nvPr/>
          </p:nvSpPr>
          <p:spPr bwMode="auto">
            <a:xfrm>
              <a:off x="7368" y="5866"/>
              <a:ext cx="129" cy="477"/>
            </a:xfrm>
            <a:custGeom>
              <a:avLst/>
              <a:gdLst>
                <a:gd name="T0" fmla="*/ 24 w 62"/>
                <a:gd name="T1" fmla="*/ 0 h 230"/>
                <a:gd name="T2" fmla="*/ 5 w 62"/>
                <a:gd name="T3" fmla="*/ 52 h 230"/>
                <a:gd name="T4" fmla="*/ 0 w 62"/>
                <a:gd name="T5" fmla="*/ 99 h 230"/>
                <a:gd name="T6" fmla="*/ 5 w 62"/>
                <a:gd name="T7" fmla="*/ 159 h 230"/>
                <a:gd name="T8" fmla="*/ 9 w 62"/>
                <a:gd name="T9" fmla="*/ 205 h 230"/>
                <a:gd name="T10" fmla="*/ 6 w 62"/>
                <a:gd name="T11" fmla="*/ 230 h 230"/>
                <a:gd name="T12" fmla="*/ 7 w 62"/>
                <a:gd name="T13" fmla="*/ 229 h 230"/>
                <a:gd name="T14" fmla="*/ 37 w 62"/>
                <a:gd name="T15" fmla="*/ 182 h 230"/>
                <a:gd name="T16" fmla="*/ 34 w 62"/>
                <a:gd name="T17" fmla="*/ 26 h 230"/>
                <a:gd name="T18" fmla="*/ 24 w 62"/>
                <a:gd name="T19"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30">
                  <a:moveTo>
                    <a:pt x="24" y="0"/>
                  </a:moveTo>
                  <a:cubicBezTo>
                    <a:pt x="16" y="17"/>
                    <a:pt x="9" y="34"/>
                    <a:pt x="5" y="52"/>
                  </a:cubicBezTo>
                  <a:cubicBezTo>
                    <a:pt x="1" y="68"/>
                    <a:pt x="0" y="83"/>
                    <a:pt x="0" y="99"/>
                  </a:cubicBezTo>
                  <a:cubicBezTo>
                    <a:pt x="0" y="119"/>
                    <a:pt x="2" y="139"/>
                    <a:pt x="5" y="159"/>
                  </a:cubicBezTo>
                  <a:cubicBezTo>
                    <a:pt x="7" y="174"/>
                    <a:pt x="9" y="190"/>
                    <a:pt x="9" y="205"/>
                  </a:cubicBezTo>
                  <a:cubicBezTo>
                    <a:pt x="9" y="213"/>
                    <a:pt x="8" y="222"/>
                    <a:pt x="6" y="230"/>
                  </a:cubicBezTo>
                  <a:cubicBezTo>
                    <a:pt x="6" y="230"/>
                    <a:pt x="7" y="229"/>
                    <a:pt x="7" y="229"/>
                  </a:cubicBezTo>
                  <a:cubicBezTo>
                    <a:pt x="17" y="213"/>
                    <a:pt x="29" y="199"/>
                    <a:pt x="37" y="182"/>
                  </a:cubicBezTo>
                  <a:cubicBezTo>
                    <a:pt x="62" y="135"/>
                    <a:pt x="53" y="76"/>
                    <a:pt x="34" y="26"/>
                  </a:cubicBezTo>
                  <a:cubicBezTo>
                    <a:pt x="31" y="18"/>
                    <a:pt x="27" y="9"/>
                    <a:pt x="24"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7" name="Freeform 62">
              <a:extLst>
                <a:ext uri="{FF2B5EF4-FFF2-40B4-BE49-F238E27FC236}">
                  <a16:creationId xmlns="" xmlns:a16="http://schemas.microsoft.com/office/drawing/2014/main" id="{967BDC4E-B336-4417-BF87-CBA30CA10192}"/>
                </a:ext>
              </a:extLst>
            </p:cNvPr>
            <p:cNvSpPr>
              <a:spLocks/>
            </p:cNvSpPr>
            <p:nvPr/>
          </p:nvSpPr>
          <p:spPr bwMode="auto">
            <a:xfrm>
              <a:off x="7279" y="5330"/>
              <a:ext cx="565" cy="1501"/>
            </a:xfrm>
            <a:custGeom>
              <a:avLst/>
              <a:gdLst>
                <a:gd name="T0" fmla="*/ 256 w 272"/>
                <a:gd name="T1" fmla="*/ 106 h 723"/>
                <a:gd name="T2" fmla="*/ 261 w 272"/>
                <a:gd name="T3" fmla="*/ 252 h 723"/>
                <a:gd name="T4" fmla="*/ 247 w 272"/>
                <a:gd name="T5" fmla="*/ 398 h 723"/>
                <a:gd name="T6" fmla="*/ 246 w 272"/>
                <a:gd name="T7" fmla="*/ 455 h 723"/>
                <a:gd name="T8" fmla="*/ 234 w 272"/>
                <a:gd name="T9" fmla="*/ 481 h 723"/>
                <a:gd name="T10" fmla="*/ 106 w 272"/>
                <a:gd name="T11" fmla="*/ 702 h 723"/>
                <a:gd name="T12" fmla="*/ 74 w 272"/>
                <a:gd name="T13" fmla="*/ 722 h 723"/>
                <a:gd name="T14" fmla="*/ 34 w 272"/>
                <a:gd name="T15" fmla="*/ 713 h 723"/>
                <a:gd name="T16" fmla="*/ 11 w 272"/>
                <a:gd name="T17" fmla="*/ 700 h 723"/>
                <a:gd name="T18" fmla="*/ 1 w 272"/>
                <a:gd name="T19" fmla="*/ 677 h 723"/>
                <a:gd name="T20" fmla="*/ 22 w 272"/>
                <a:gd name="T21" fmla="*/ 561 h 723"/>
                <a:gd name="T22" fmla="*/ 50 w 272"/>
                <a:gd name="T23" fmla="*/ 487 h 723"/>
                <a:gd name="T24" fmla="*/ 80 w 272"/>
                <a:gd name="T25" fmla="*/ 440 h 723"/>
                <a:gd name="T26" fmla="*/ 77 w 272"/>
                <a:gd name="T27" fmla="*/ 284 h 723"/>
                <a:gd name="T28" fmla="*/ 15 w 272"/>
                <a:gd name="T29" fmla="*/ 136 h 723"/>
                <a:gd name="T30" fmla="*/ 8 w 272"/>
                <a:gd name="T31" fmla="*/ 92 h 723"/>
                <a:gd name="T32" fmla="*/ 41 w 272"/>
                <a:gd name="T33" fmla="*/ 9 h 723"/>
                <a:gd name="T34" fmla="*/ 53 w 272"/>
                <a:gd name="T35" fmla="*/ 1 h 723"/>
                <a:gd name="T36" fmla="*/ 69 w 272"/>
                <a:gd name="T37" fmla="*/ 1 h 723"/>
                <a:gd name="T38" fmla="*/ 256 w 272"/>
                <a:gd name="T39" fmla="*/ 10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2" h="723">
                  <a:moveTo>
                    <a:pt x="256" y="106"/>
                  </a:moveTo>
                  <a:cubicBezTo>
                    <a:pt x="272" y="153"/>
                    <a:pt x="268" y="203"/>
                    <a:pt x="261" y="252"/>
                  </a:cubicBezTo>
                  <a:cubicBezTo>
                    <a:pt x="254" y="301"/>
                    <a:pt x="244" y="349"/>
                    <a:pt x="247" y="398"/>
                  </a:cubicBezTo>
                  <a:cubicBezTo>
                    <a:pt x="248" y="417"/>
                    <a:pt x="251" y="437"/>
                    <a:pt x="246" y="455"/>
                  </a:cubicBezTo>
                  <a:cubicBezTo>
                    <a:pt x="243" y="464"/>
                    <a:pt x="239" y="473"/>
                    <a:pt x="234" y="481"/>
                  </a:cubicBezTo>
                  <a:cubicBezTo>
                    <a:pt x="106" y="702"/>
                    <a:pt x="106" y="702"/>
                    <a:pt x="106" y="702"/>
                  </a:cubicBezTo>
                  <a:cubicBezTo>
                    <a:pt x="99" y="713"/>
                    <a:pt x="87" y="721"/>
                    <a:pt x="74" y="722"/>
                  </a:cubicBezTo>
                  <a:cubicBezTo>
                    <a:pt x="60" y="723"/>
                    <a:pt x="47" y="718"/>
                    <a:pt x="34" y="713"/>
                  </a:cubicBezTo>
                  <a:cubicBezTo>
                    <a:pt x="26" y="710"/>
                    <a:pt x="18" y="706"/>
                    <a:pt x="11" y="700"/>
                  </a:cubicBezTo>
                  <a:cubicBezTo>
                    <a:pt x="4" y="694"/>
                    <a:pt x="0" y="686"/>
                    <a:pt x="1" y="677"/>
                  </a:cubicBezTo>
                  <a:cubicBezTo>
                    <a:pt x="7" y="638"/>
                    <a:pt x="16" y="599"/>
                    <a:pt x="22" y="561"/>
                  </a:cubicBezTo>
                  <a:cubicBezTo>
                    <a:pt x="26" y="535"/>
                    <a:pt x="36" y="510"/>
                    <a:pt x="50" y="487"/>
                  </a:cubicBezTo>
                  <a:cubicBezTo>
                    <a:pt x="60" y="471"/>
                    <a:pt x="72" y="457"/>
                    <a:pt x="80" y="440"/>
                  </a:cubicBezTo>
                  <a:cubicBezTo>
                    <a:pt x="105" y="393"/>
                    <a:pt x="96" y="334"/>
                    <a:pt x="77" y="284"/>
                  </a:cubicBezTo>
                  <a:cubicBezTo>
                    <a:pt x="58" y="234"/>
                    <a:pt x="30" y="188"/>
                    <a:pt x="15" y="136"/>
                  </a:cubicBezTo>
                  <a:cubicBezTo>
                    <a:pt x="11" y="122"/>
                    <a:pt x="8" y="107"/>
                    <a:pt x="8" y="92"/>
                  </a:cubicBezTo>
                  <a:cubicBezTo>
                    <a:pt x="7" y="61"/>
                    <a:pt x="19" y="31"/>
                    <a:pt x="41" y="9"/>
                  </a:cubicBezTo>
                  <a:cubicBezTo>
                    <a:pt x="44" y="5"/>
                    <a:pt x="48" y="3"/>
                    <a:pt x="53" y="1"/>
                  </a:cubicBezTo>
                  <a:cubicBezTo>
                    <a:pt x="58" y="0"/>
                    <a:pt x="63" y="0"/>
                    <a:pt x="69" y="1"/>
                  </a:cubicBezTo>
                  <a:cubicBezTo>
                    <a:pt x="140" y="15"/>
                    <a:pt x="232" y="38"/>
                    <a:pt x="256" y="106"/>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8" name="Freeform 63">
              <a:extLst>
                <a:ext uri="{FF2B5EF4-FFF2-40B4-BE49-F238E27FC236}">
                  <a16:creationId xmlns="" xmlns:a16="http://schemas.microsoft.com/office/drawing/2014/main" id="{520B3D08-A501-4C43-BBAC-8767FF091BF9}"/>
                </a:ext>
              </a:extLst>
            </p:cNvPr>
            <p:cNvSpPr>
              <a:spLocks/>
            </p:cNvSpPr>
            <p:nvPr/>
          </p:nvSpPr>
          <p:spPr bwMode="auto">
            <a:xfrm>
              <a:off x="9618" y="3922"/>
              <a:ext cx="580" cy="468"/>
            </a:xfrm>
            <a:custGeom>
              <a:avLst/>
              <a:gdLst>
                <a:gd name="T0" fmla="*/ 277 w 279"/>
                <a:gd name="T1" fmla="*/ 93 h 226"/>
                <a:gd name="T2" fmla="*/ 264 w 279"/>
                <a:gd name="T3" fmla="*/ 144 h 226"/>
                <a:gd name="T4" fmla="*/ 91 w 279"/>
                <a:gd name="T5" fmla="*/ 199 h 226"/>
                <a:gd name="T6" fmla="*/ 24 w 279"/>
                <a:gd name="T7" fmla="*/ 153 h 226"/>
                <a:gd name="T8" fmla="*/ 6 w 279"/>
                <a:gd name="T9" fmla="*/ 132 h 226"/>
                <a:gd name="T10" fmla="*/ 20 w 279"/>
                <a:gd name="T11" fmla="*/ 88 h 226"/>
                <a:gd name="T12" fmla="*/ 63 w 279"/>
                <a:gd name="T13" fmla="*/ 67 h 226"/>
                <a:gd name="T14" fmla="*/ 277 w 279"/>
                <a:gd name="T15" fmla="*/ 93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226">
                  <a:moveTo>
                    <a:pt x="277" y="93"/>
                  </a:moveTo>
                  <a:cubicBezTo>
                    <a:pt x="279" y="111"/>
                    <a:pt x="273" y="129"/>
                    <a:pt x="264" y="144"/>
                  </a:cubicBezTo>
                  <a:cubicBezTo>
                    <a:pt x="230" y="201"/>
                    <a:pt x="151" y="226"/>
                    <a:pt x="91" y="199"/>
                  </a:cubicBezTo>
                  <a:cubicBezTo>
                    <a:pt x="66" y="188"/>
                    <a:pt x="45" y="170"/>
                    <a:pt x="24" y="153"/>
                  </a:cubicBezTo>
                  <a:cubicBezTo>
                    <a:pt x="17" y="147"/>
                    <a:pt x="10" y="140"/>
                    <a:pt x="6" y="132"/>
                  </a:cubicBezTo>
                  <a:cubicBezTo>
                    <a:pt x="0" y="117"/>
                    <a:pt x="7" y="99"/>
                    <a:pt x="20" y="88"/>
                  </a:cubicBezTo>
                  <a:cubicBezTo>
                    <a:pt x="32" y="77"/>
                    <a:pt x="48" y="72"/>
                    <a:pt x="63" y="67"/>
                  </a:cubicBezTo>
                  <a:cubicBezTo>
                    <a:pt x="115" y="51"/>
                    <a:pt x="265" y="0"/>
                    <a:pt x="277" y="93"/>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9" name="Freeform 64">
              <a:extLst>
                <a:ext uri="{FF2B5EF4-FFF2-40B4-BE49-F238E27FC236}">
                  <a16:creationId xmlns="" xmlns:a16="http://schemas.microsoft.com/office/drawing/2014/main" id="{BCDDEED9-0232-4EEF-B07A-F39A1A549BAC}"/>
                </a:ext>
              </a:extLst>
            </p:cNvPr>
            <p:cNvSpPr>
              <a:spLocks/>
            </p:cNvSpPr>
            <p:nvPr/>
          </p:nvSpPr>
          <p:spPr bwMode="auto">
            <a:xfrm>
              <a:off x="9896" y="3996"/>
              <a:ext cx="688" cy="1546"/>
            </a:xfrm>
            <a:custGeom>
              <a:avLst/>
              <a:gdLst>
                <a:gd name="T0" fmla="*/ 113 w 331"/>
                <a:gd name="T1" fmla="*/ 2 h 745"/>
                <a:gd name="T2" fmla="*/ 282 w 331"/>
                <a:gd name="T3" fmla="*/ 104 h 745"/>
                <a:gd name="T4" fmla="*/ 327 w 331"/>
                <a:gd name="T5" fmla="*/ 144 h 745"/>
                <a:gd name="T6" fmla="*/ 328 w 331"/>
                <a:gd name="T7" fmla="*/ 177 h 745"/>
                <a:gd name="T8" fmla="*/ 316 w 331"/>
                <a:gd name="T9" fmla="*/ 240 h 745"/>
                <a:gd name="T10" fmla="*/ 275 w 331"/>
                <a:gd name="T11" fmla="*/ 303 h 745"/>
                <a:gd name="T12" fmla="*/ 207 w 331"/>
                <a:gd name="T13" fmla="*/ 415 h 745"/>
                <a:gd name="T14" fmla="*/ 256 w 331"/>
                <a:gd name="T15" fmla="*/ 617 h 745"/>
                <a:gd name="T16" fmla="*/ 256 w 331"/>
                <a:gd name="T17" fmla="*/ 622 h 745"/>
                <a:gd name="T18" fmla="*/ 253 w 331"/>
                <a:gd name="T19" fmla="*/ 625 h 745"/>
                <a:gd name="T20" fmla="*/ 203 w 331"/>
                <a:gd name="T21" fmla="*/ 658 h 745"/>
                <a:gd name="T22" fmla="*/ 189 w 331"/>
                <a:gd name="T23" fmla="*/ 670 h 745"/>
                <a:gd name="T24" fmla="*/ 176 w 331"/>
                <a:gd name="T25" fmla="*/ 711 h 745"/>
                <a:gd name="T26" fmla="*/ 145 w 331"/>
                <a:gd name="T27" fmla="*/ 739 h 745"/>
                <a:gd name="T28" fmla="*/ 102 w 331"/>
                <a:gd name="T29" fmla="*/ 743 h 745"/>
                <a:gd name="T30" fmla="*/ 52 w 331"/>
                <a:gd name="T31" fmla="*/ 725 h 745"/>
                <a:gd name="T32" fmla="*/ 21 w 331"/>
                <a:gd name="T33" fmla="*/ 689 h 745"/>
                <a:gd name="T34" fmla="*/ 5 w 331"/>
                <a:gd name="T35" fmla="*/ 660 h 745"/>
                <a:gd name="T36" fmla="*/ 0 w 331"/>
                <a:gd name="T37" fmla="*/ 613 h 745"/>
                <a:gd name="T38" fmla="*/ 8 w 331"/>
                <a:gd name="T39" fmla="*/ 525 h 745"/>
                <a:gd name="T40" fmla="*/ 16 w 331"/>
                <a:gd name="T41" fmla="*/ 490 h 745"/>
                <a:gd name="T42" fmla="*/ 21 w 331"/>
                <a:gd name="T43" fmla="*/ 418 h 745"/>
                <a:gd name="T44" fmla="*/ 39 w 331"/>
                <a:gd name="T45" fmla="*/ 340 h 745"/>
                <a:gd name="T46" fmla="*/ 49 w 331"/>
                <a:gd name="T47" fmla="*/ 291 h 745"/>
                <a:gd name="T48" fmla="*/ 73 w 331"/>
                <a:gd name="T49" fmla="*/ 207 h 745"/>
                <a:gd name="T50" fmla="*/ 89 w 331"/>
                <a:gd name="T51" fmla="*/ 160 h 745"/>
                <a:gd name="T52" fmla="*/ 100 w 331"/>
                <a:gd name="T53" fmla="*/ 130 h 745"/>
                <a:gd name="T54" fmla="*/ 119 w 331"/>
                <a:gd name="T55" fmla="*/ 73 h 745"/>
                <a:gd name="T56" fmla="*/ 107 w 331"/>
                <a:gd name="T57" fmla="*/ 5 h 745"/>
                <a:gd name="T58" fmla="*/ 113 w 331"/>
                <a:gd name="T59" fmla="*/ 2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1" h="745">
                  <a:moveTo>
                    <a:pt x="113" y="2"/>
                  </a:moveTo>
                  <a:cubicBezTo>
                    <a:pt x="160" y="40"/>
                    <a:pt x="229" y="76"/>
                    <a:pt x="282" y="104"/>
                  </a:cubicBezTo>
                  <a:cubicBezTo>
                    <a:pt x="300" y="114"/>
                    <a:pt x="321" y="124"/>
                    <a:pt x="327" y="144"/>
                  </a:cubicBezTo>
                  <a:cubicBezTo>
                    <a:pt x="331" y="155"/>
                    <a:pt x="329" y="166"/>
                    <a:pt x="328" y="177"/>
                  </a:cubicBezTo>
                  <a:cubicBezTo>
                    <a:pt x="326" y="198"/>
                    <a:pt x="324" y="220"/>
                    <a:pt x="316" y="240"/>
                  </a:cubicBezTo>
                  <a:cubicBezTo>
                    <a:pt x="306" y="263"/>
                    <a:pt x="289" y="282"/>
                    <a:pt x="275" y="303"/>
                  </a:cubicBezTo>
                  <a:cubicBezTo>
                    <a:pt x="251" y="339"/>
                    <a:pt x="237" y="383"/>
                    <a:pt x="207" y="415"/>
                  </a:cubicBezTo>
                  <a:cubicBezTo>
                    <a:pt x="227" y="481"/>
                    <a:pt x="249" y="548"/>
                    <a:pt x="256" y="617"/>
                  </a:cubicBezTo>
                  <a:cubicBezTo>
                    <a:pt x="257" y="619"/>
                    <a:pt x="257" y="621"/>
                    <a:pt x="256" y="622"/>
                  </a:cubicBezTo>
                  <a:cubicBezTo>
                    <a:pt x="255" y="624"/>
                    <a:pt x="254" y="625"/>
                    <a:pt x="253" y="625"/>
                  </a:cubicBezTo>
                  <a:cubicBezTo>
                    <a:pt x="203" y="658"/>
                    <a:pt x="203" y="658"/>
                    <a:pt x="203" y="658"/>
                  </a:cubicBezTo>
                  <a:cubicBezTo>
                    <a:pt x="198" y="661"/>
                    <a:pt x="193" y="665"/>
                    <a:pt x="189" y="670"/>
                  </a:cubicBezTo>
                  <a:cubicBezTo>
                    <a:pt x="180" y="681"/>
                    <a:pt x="181" y="697"/>
                    <a:pt x="176" y="711"/>
                  </a:cubicBezTo>
                  <a:cubicBezTo>
                    <a:pt x="170" y="724"/>
                    <a:pt x="158" y="734"/>
                    <a:pt x="145" y="739"/>
                  </a:cubicBezTo>
                  <a:cubicBezTo>
                    <a:pt x="131" y="743"/>
                    <a:pt x="117" y="745"/>
                    <a:pt x="102" y="743"/>
                  </a:cubicBezTo>
                  <a:cubicBezTo>
                    <a:pt x="84" y="742"/>
                    <a:pt x="67" y="736"/>
                    <a:pt x="52" y="725"/>
                  </a:cubicBezTo>
                  <a:cubicBezTo>
                    <a:pt x="39" y="716"/>
                    <a:pt x="30" y="702"/>
                    <a:pt x="21" y="689"/>
                  </a:cubicBezTo>
                  <a:cubicBezTo>
                    <a:pt x="15" y="680"/>
                    <a:pt x="10" y="670"/>
                    <a:pt x="5" y="660"/>
                  </a:cubicBezTo>
                  <a:cubicBezTo>
                    <a:pt x="0" y="645"/>
                    <a:pt x="0" y="629"/>
                    <a:pt x="0" y="613"/>
                  </a:cubicBezTo>
                  <a:cubicBezTo>
                    <a:pt x="0" y="584"/>
                    <a:pt x="3" y="554"/>
                    <a:pt x="8" y="525"/>
                  </a:cubicBezTo>
                  <a:cubicBezTo>
                    <a:pt x="11" y="513"/>
                    <a:pt x="14" y="501"/>
                    <a:pt x="16" y="490"/>
                  </a:cubicBezTo>
                  <a:cubicBezTo>
                    <a:pt x="19" y="466"/>
                    <a:pt x="18" y="442"/>
                    <a:pt x="21" y="418"/>
                  </a:cubicBezTo>
                  <a:cubicBezTo>
                    <a:pt x="25" y="392"/>
                    <a:pt x="31" y="365"/>
                    <a:pt x="39" y="340"/>
                  </a:cubicBezTo>
                  <a:cubicBezTo>
                    <a:pt x="43" y="324"/>
                    <a:pt x="47" y="308"/>
                    <a:pt x="49" y="291"/>
                  </a:cubicBezTo>
                  <a:cubicBezTo>
                    <a:pt x="54" y="263"/>
                    <a:pt x="63" y="235"/>
                    <a:pt x="73" y="207"/>
                  </a:cubicBezTo>
                  <a:cubicBezTo>
                    <a:pt x="89" y="160"/>
                    <a:pt x="89" y="160"/>
                    <a:pt x="89" y="160"/>
                  </a:cubicBezTo>
                  <a:cubicBezTo>
                    <a:pt x="92" y="150"/>
                    <a:pt x="96" y="140"/>
                    <a:pt x="100" y="130"/>
                  </a:cubicBezTo>
                  <a:cubicBezTo>
                    <a:pt x="107" y="111"/>
                    <a:pt x="117" y="93"/>
                    <a:pt x="119" y="73"/>
                  </a:cubicBezTo>
                  <a:cubicBezTo>
                    <a:pt x="122" y="51"/>
                    <a:pt x="99" y="26"/>
                    <a:pt x="107" y="5"/>
                  </a:cubicBezTo>
                  <a:cubicBezTo>
                    <a:pt x="107" y="3"/>
                    <a:pt x="111" y="0"/>
                    <a:pt x="113" y="2"/>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0" name="Freeform 65">
              <a:extLst>
                <a:ext uri="{FF2B5EF4-FFF2-40B4-BE49-F238E27FC236}">
                  <a16:creationId xmlns="" xmlns:a16="http://schemas.microsoft.com/office/drawing/2014/main" id="{5F523337-EB39-4069-A8F3-8F77AD4C201E}"/>
                </a:ext>
              </a:extLst>
            </p:cNvPr>
            <p:cNvSpPr>
              <a:spLocks/>
            </p:cNvSpPr>
            <p:nvPr/>
          </p:nvSpPr>
          <p:spPr bwMode="auto">
            <a:xfrm>
              <a:off x="9961" y="4272"/>
              <a:ext cx="665" cy="1094"/>
            </a:xfrm>
            <a:custGeom>
              <a:avLst/>
              <a:gdLst>
                <a:gd name="T0" fmla="*/ 283 w 320"/>
                <a:gd name="T1" fmla="*/ 0 h 527"/>
                <a:gd name="T2" fmla="*/ 304 w 320"/>
                <a:gd name="T3" fmla="*/ 28 h 527"/>
                <a:gd name="T4" fmla="*/ 311 w 320"/>
                <a:gd name="T5" fmla="*/ 109 h 527"/>
                <a:gd name="T6" fmla="*/ 308 w 320"/>
                <a:gd name="T7" fmla="*/ 130 h 527"/>
                <a:gd name="T8" fmla="*/ 310 w 320"/>
                <a:gd name="T9" fmla="*/ 154 h 527"/>
                <a:gd name="T10" fmla="*/ 311 w 320"/>
                <a:gd name="T11" fmla="*/ 246 h 527"/>
                <a:gd name="T12" fmla="*/ 306 w 320"/>
                <a:gd name="T13" fmla="*/ 349 h 527"/>
                <a:gd name="T14" fmla="*/ 259 w 320"/>
                <a:gd name="T15" fmla="*/ 400 h 527"/>
                <a:gd name="T16" fmla="*/ 39 w 320"/>
                <a:gd name="T17" fmla="*/ 527 h 527"/>
                <a:gd name="T18" fmla="*/ 44 w 320"/>
                <a:gd name="T19" fmla="*/ 467 h 527"/>
                <a:gd name="T20" fmla="*/ 0 w 320"/>
                <a:gd name="T21" fmla="*/ 422 h 527"/>
                <a:gd name="T22" fmla="*/ 66 w 320"/>
                <a:gd name="T23" fmla="*/ 398 h 527"/>
                <a:gd name="T24" fmla="*/ 179 w 320"/>
                <a:gd name="T25" fmla="*/ 315 h 527"/>
                <a:gd name="T26" fmla="*/ 191 w 320"/>
                <a:gd name="T27" fmla="*/ 300 h 527"/>
                <a:gd name="T28" fmla="*/ 178 w 320"/>
                <a:gd name="T29" fmla="*/ 266 h 527"/>
                <a:gd name="T30" fmla="*/ 170 w 320"/>
                <a:gd name="T31" fmla="*/ 155 h 527"/>
                <a:gd name="T32" fmla="*/ 220 w 320"/>
                <a:gd name="T33" fmla="*/ 42 h 527"/>
                <a:gd name="T34" fmla="*/ 283 w 320"/>
                <a:gd name="T35"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27">
                  <a:moveTo>
                    <a:pt x="283" y="0"/>
                  </a:moveTo>
                  <a:cubicBezTo>
                    <a:pt x="294" y="5"/>
                    <a:pt x="301" y="17"/>
                    <a:pt x="304" y="28"/>
                  </a:cubicBezTo>
                  <a:cubicBezTo>
                    <a:pt x="313" y="54"/>
                    <a:pt x="316" y="82"/>
                    <a:pt x="311" y="109"/>
                  </a:cubicBezTo>
                  <a:cubicBezTo>
                    <a:pt x="309" y="116"/>
                    <a:pt x="308" y="123"/>
                    <a:pt x="308" y="130"/>
                  </a:cubicBezTo>
                  <a:cubicBezTo>
                    <a:pt x="308" y="138"/>
                    <a:pt x="308" y="146"/>
                    <a:pt x="310" y="154"/>
                  </a:cubicBezTo>
                  <a:cubicBezTo>
                    <a:pt x="314" y="184"/>
                    <a:pt x="310" y="215"/>
                    <a:pt x="311" y="246"/>
                  </a:cubicBezTo>
                  <a:cubicBezTo>
                    <a:pt x="313" y="281"/>
                    <a:pt x="320" y="318"/>
                    <a:pt x="306" y="349"/>
                  </a:cubicBezTo>
                  <a:cubicBezTo>
                    <a:pt x="296" y="370"/>
                    <a:pt x="278" y="386"/>
                    <a:pt x="259" y="400"/>
                  </a:cubicBezTo>
                  <a:cubicBezTo>
                    <a:pt x="192" y="453"/>
                    <a:pt x="118" y="495"/>
                    <a:pt x="39" y="527"/>
                  </a:cubicBezTo>
                  <a:cubicBezTo>
                    <a:pt x="52" y="511"/>
                    <a:pt x="53" y="486"/>
                    <a:pt x="44" y="467"/>
                  </a:cubicBezTo>
                  <a:cubicBezTo>
                    <a:pt x="35" y="448"/>
                    <a:pt x="18" y="433"/>
                    <a:pt x="0" y="422"/>
                  </a:cubicBezTo>
                  <a:cubicBezTo>
                    <a:pt x="23" y="417"/>
                    <a:pt x="45" y="409"/>
                    <a:pt x="66" y="398"/>
                  </a:cubicBezTo>
                  <a:cubicBezTo>
                    <a:pt x="108" y="377"/>
                    <a:pt x="144" y="346"/>
                    <a:pt x="179" y="315"/>
                  </a:cubicBezTo>
                  <a:cubicBezTo>
                    <a:pt x="184" y="311"/>
                    <a:pt x="188" y="306"/>
                    <a:pt x="191" y="300"/>
                  </a:cubicBezTo>
                  <a:cubicBezTo>
                    <a:pt x="194" y="288"/>
                    <a:pt x="185" y="277"/>
                    <a:pt x="178" y="266"/>
                  </a:cubicBezTo>
                  <a:cubicBezTo>
                    <a:pt x="157" y="234"/>
                    <a:pt x="162" y="192"/>
                    <a:pt x="170" y="155"/>
                  </a:cubicBezTo>
                  <a:cubicBezTo>
                    <a:pt x="180" y="115"/>
                    <a:pt x="194" y="74"/>
                    <a:pt x="220" y="42"/>
                  </a:cubicBezTo>
                  <a:cubicBezTo>
                    <a:pt x="237" y="21"/>
                    <a:pt x="258" y="6"/>
                    <a:pt x="283" y="0"/>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1" name="Freeform 66">
              <a:extLst>
                <a:ext uri="{FF2B5EF4-FFF2-40B4-BE49-F238E27FC236}">
                  <a16:creationId xmlns="" xmlns:a16="http://schemas.microsoft.com/office/drawing/2014/main" id="{F46724D3-5BB6-41FF-986D-FB626392A1DB}"/>
                </a:ext>
              </a:extLst>
            </p:cNvPr>
            <p:cNvSpPr>
              <a:spLocks/>
            </p:cNvSpPr>
            <p:nvPr/>
          </p:nvSpPr>
          <p:spPr bwMode="auto">
            <a:xfrm>
              <a:off x="9751" y="5148"/>
              <a:ext cx="343" cy="270"/>
            </a:xfrm>
            <a:custGeom>
              <a:avLst/>
              <a:gdLst>
                <a:gd name="T0" fmla="*/ 136 w 165"/>
                <a:gd name="T1" fmla="*/ 106 h 130"/>
                <a:gd name="T2" fmla="*/ 123 w 165"/>
                <a:gd name="T3" fmla="*/ 122 h 130"/>
                <a:gd name="T4" fmla="*/ 81 w 165"/>
                <a:gd name="T5" fmla="*/ 121 h 130"/>
                <a:gd name="T6" fmla="*/ 47 w 165"/>
                <a:gd name="T7" fmla="*/ 99 h 130"/>
                <a:gd name="T8" fmla="*/ 32 w 165"/>
                <a:gd name="T9" fmla="*/ 88 h 130"/>
                <a:gd name="T10" fmla="*/ 1 w 165"/>
                <a:gd name="T11" fmla="*/ 77 h 130"/>
                <a:gd name="T12" fmla="*/ 0 w 165"/>
                <a:gd name="T13" fmla="*/ 74 h 130"/>
                <a:gd name="T14" fmla="*/ 8 w 165"/>
                <a:gd name="T15" fmla="*/ 69 h 130"/>
                <a:gd name="T16" fmla="*/ 54 w 165"/>
                <a:gd name="T17" fmla="*/ 55 h 130"/>
                <a:gd name="T18" fmla="*/ 43 w 165"/>
                <a:gd name="T19" fmla="*/ 43 h 130"/>
                <a:gd name="T20" fmla="*/ 41 w 165"/>
                <a:gd name="T21" fmla="*/ 37 h 130"/>
                <a:gd name="T22" fmla="*/ 45 w 165"/>
                <a:gd name="T23" fmla="*/ 32 h 130"/>
                <a:gd name="T24" fmla="*/ 142 w 165"/>
                <a:gd name="T25" fmla="*/ 15 h 130"/>
                <a:gd name="T26" fmla="*/ 150 w 165"/>
                <a:gd name="T27" fmla="*/ 21 h 130"/>
                <a:gd name="T28" fmla="*/ 153 w 165"/>
                <a:gd name="T29" fmla="*/ 29 h 130"/>
                <a:gd name="T30" fmla="*/ 162 w 165"/>
                <a:gd name="T31" fmla="*/ 69 h 130"/>
                <a:gd name="T32" fmla="*/ 136 w 165"/>
                <a:gd name="T33" fmla="*/ 10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30">
                  <a:moveTo>
                    <a:pt x="136" y="106"/>
                  </a:moveTo>
                  <a:cubicBezTo>
                    <a:pt x="133" y="112"/>
                    <a:pt x="128" y="117"/>
                    <a:pt x="123" y="122"/>
                  </a:cubicBezTo>
                  <a:cubicBezTo>
                    <a:pt x="111" y="130"/>
                    <a:pt x="94" y="126"/>
                    <a:pt x="81" y="121"/>
                  </a:cubicBezTo>
                  <a:cubicBezTo>
                    <a:pt x="68" y="116"/>
                    <a:pt x="57" y="108"/>
                    <a:pt x="47" y="99"/>
                  </a:cubicBezTo>
                  <a:cubicBezTo>
                    <a:pt x="42" y="95"/>
                    <a:pt x="37" y="91"/>
                    <a:pt x="32" y="88"/>
                  </a:cubicBezTo>
                  <a:cubicBezTo>
                    <a:pt x="21" y="84"/>
                    <a:pt x="6" y="87"/>
                    <a:pt x="1" y="77"/>
                  </a:cubicBezTo>
                  <a:cubicBezTo>
                    <a:pt x="0" y="76"/>
                    <a:pt x="0" y="75"/>
                    <a:pt x="0" y="74"/>
                  </a:cubicBezTo>
                  <a:cubicBezTo>
                    <a:pt x="0" y="70"/>
                    <a:pt x="5" y="69"/>
                    <a:pt x="8" y="69"/>
                  </a:cubicBezTo>
                  <a:cubicBezTo>
                    <a:pt x="24" y="68"/>
                    <a:pt x="40" y="63"/>
                    <a:pt x="54" y="55"/>
                  </a:cubicBezTo>
                  <a:cubicBezTo>
                    <a:pt x="50" y="52"/>
                    <a:pt x="46" y="48"/>
                    <a:pt x="43" y="43"/>
                  </a:cubicBezTo>
                  <a:cubicBezTo>
                    <a:pt x="42" y="41"/>
                    <a:pt x="41" y="39"/>
                    <a:pt x="41" y="37"/>
                  </a:cubicBezTo>
                  <a:cubicBezTo>
                    <a:pt x="42" y="35"/>
                    <a:pt x="43" y="33"/>
                    <a:pt x="45" y="32"/>
                  </a:cubicBezTo>
                  <a:cubicBezTo>
                    <a:pt x="71" y="7"/>
                    <a:pt x="110" y="0"/>
                    <a:pt x="142" y="15"/>
                  </a:cubicBezTo>
                  <a:cubicBezTo>
                    <a:pt x="146" y="17"/>
                    <a:pt x="148" y="19"/>
                    <a:pt x="150" y="21"/>
                  </a:cubicBezTo>
                  <a:cubicBezTo>
                    <a:pt x="152" y="24"/>
                    <a:pt x="153" y="26"/>
                    <a:pt x="153" y="29"/>
                  </a:cubicBezTo>
                  <a:cubicBezTo>
                    <a:pt x="156" y="40"/>
                    <a:pt x="165" y="57"/>
                    <a:pt x="162" y="69"/>
                  </a:cubicBezTo>
                  <a:cubicBezTo>
                    <a:pt x="158" y="82"/>
                    <a:pt x="144" y="95"/>
                    <a:pt x="136" y="106"/>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2" name="Freeform 67">
              <a:extLst>
                <a:ext uri="{FF2B5EF4-FFF2-40B4-BE49-F238E27FC236}">
                  <a16:creationId xmlns="" xmlns:a16="http://schemas.microsoft.com/office/drawing/2014/main" id="{985F9822-4245-4D52-A662-493385EBDFA4}"/>
                </a:ext>
              </a:extLst>
            </p:cNvPr>
            <p:cNvSpPr>
              <a:spLocks/>
            </p:cNvSpPr>
            <p:nvPr/>
          </p:nvSpPr>
          <p:spPr bwMode="auto">
            <a:xfrm>
              <a:off x="9367" y="3892"/>
              <a:ext cx="440" cy="1397"/>
            </a:xfrm>
            <a:custGeom>
              <a:avLst/>
              <a:gdLst>
                <a:gd name="T0" fmla="*/ 49 w 212"/>
                <a:gd name="T1" fmla="*/ 661 h 673"/>
                <a:gd name="T2" fmla="*/ 141 w 212"/>
                <a:gd name="T3" fmla="*/ 455 h 673"/>
                <a:gd name="T4" fmla="*/ 156 w 212"/>
                <a:gd name="T5" fmla="*/ 403 h 673"/>
                <a:gd name="T6" fmla="*/ 192 w 212"/>
                <a:gd name="T7" fmla="*/ 277 h 673"/>
                <a:gd name="T8" fmla="*/ 205 w 212"/>
                <a:gd name="T9" fmla="*/ 222 h 673"/>
                <a:gd name="T10" fmla="*/ 212 w 212"/>
                <a:gd name="T11" fmla="*/ 123 h 673"/>
                <a:gd name="T12" fmla="*/ 202 w 212"/>
                <a:gd name="T13" fmla="*/ 83 h 673"/>
                <a:gd name="T14" fmla="*/ 194 w 212"/>
                <a:gd name="T15" fmla="*/ 56 h 673"/>
                <a:gd name="T16" fmla="*/ 178 w 212"/>
                <a:gd name="T17" fmla="*/ 21 h 673"/>
                <a:gd name="T18" fmla="*/ 171 w 212"/>
                <a:gd name="T19" fmla="*/ 13 h 673"/>
                <a:gd name="T20" fmla="*/ 155 w 212"/>
                <a:gd name="T21" fmla="*/ 6 h 673"/>
                <a:gd name="T22" fmla="*/ 116 w 212"/>
                <a:gd name="T23" fmla="*/ 0 h 673"/>
                <a:gd name="T24" fmla="*/ 80 w 212"/>
                <a:gd name="T25" fmla="*/ 15 h 673"/>
                <a:gd name="T26" fmla="*/ 65 w 212"/>
                <a:gd name="T27" fmla="*/ 42 h 673"/>
                <a:gd name="T28" fmla="*/ 59 w 212"/>
                <a:gd name="T29" fmla="*/ 53 h 673"/>
                <a:gd name="T30" fmla="*/ 55 w 212"/>
                <a:gd name="T31" fmla="*/ 71 h 673"/>
                <a:gd name="T32" fmla="*/ 50 w 212"/>
                <a:gd name="T33" fmla="*/ 146 h 673"/>
                <a:gd name="T34" fmla="*/ 49 w 212"/>
                <a:gd name="T35" fmla="*/ 181 h 673"/>
                <a:gd name="T36" fmla="*/ 51 w 212"/>
                <a:gd name="T37" fmla="*/ 208 h 673"/>
                <a:gd name="T38" fmla="*/ 61 w 212"/>
                <a:gd name="T39" fmla="*/ 295 h 673"/>
                <a:gd name="T40" fmla="*/ 63 w 212"/>
                <a:gd name="T41" fmla="*/ 355 h 673"/>
                <a:gd name="T42" fmla="*/ 46 w 212"/>
                <a:gd name="T43" fmla="*/ 503 h 673"/>
                <a:gd name="T44" fmla="*/ 24 w 212"/>
                <a:gd name="T45" fmla="*/ 571 h 673"/>
                <a:gd name="T46" fmla="*/ 4 w 212"/>
                <a:gd name="T47" fmla="*/ 629 h 673"/>
                <a:gd name="T48" fmla="*/ 9 w 212"/>
                <a:gd name="T49" fmla="*/ 650 h 673"/>
                <a:gd name="T50" fmla="*/ 10 w 212"/>
                <a:gd name="T51" fmla="*/ 664 h 673"/>
                <a:gd name="T52" fmla="*/ 28 w 212"/>
                <a:gd name="T53" fmla="*/ 672 h 673"/>
                <a:gd name="T54" fmla="*/ 49 w 212"/>
                <a:gd name="T55" fmla="*/ 661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2" h="673">
                  <a:moveTo>
                    <a:pt x="49" y="661"/>
                  </a:moveTo>
                  <a:cubicBezTo>
                    <a:pt x="98" y="603"/>
                    <a:pt x="121" y="528"/>
                    <a:pt x="141" y="455"/>
                  </a:cubicBezTo>
                  <a:cubicBezTo>
                    <a:pt x="156" y="403"/>
                    <a:pt x="156" y="403"/>
                    <a:pt x="156" y="403"/>
                  </a:cubicBezTo>
                  <a:cubicBezTo>
                    <a:pt x="192" y="277"/>
                    <a:pt x="192" y="277"/>
                    <a:pt x="192" y="277"/>
                  </a:cubicBezTo>
                  <a:cubicBezTo>
                    <a:pt x="197" y="259"/>
                    <a:pt x="202" y="240"/>
                    <a:pt x="205" y="222"/>
                  </a:cubicBezTo>
                  <a:cubicBezTo>
                    <a:pt x="211" y="189"/>
                    <a:pt x="212" y="156"/>
                    <a:pt x="212" y="123"/>
                  </a:cubicBezTo>
                  <a:cubicBezTo>
                    <a:pt x="211" y="109"/>
                    <a:pt x="208" y="96"/>
                    <a:pt x="202" y="83"/>
                  </a:cubicBezTo>
                  <a:cubicBezTo>
                    <a:pt x="199" y="75"/>
                    <a:pt x="197" y="65"/>
                    <a:pt x="194" y="56"/>
                  </a:cubicBezTo>
                  <a:cubicBezTo>
                    <a:pt x="191" y="44"/>
                    <a:pt x="185" y="32"/>
                    <a:pt x="178" y="21"/>
                  </a:cubicBezTo>
                  <a:cubicBezTo>
                    <a:pt x="176" y="18"/>
                    <a:pt x="174" y="15"/>
                    <a:pt x="171" y="13"/>
                  </a:cubicBezTo>
                  <a:cubicBezTo>
                    <a:pt x="166" y="9"/>
                    <a:pt x="161" y="7"/>
                    <a:pt x="155" y="6"/>
                  </a:cubicBezTo>
                  <a:cubicBezTo>
                    <a:pt x="142" y="2"/>
                    <a:pt x="129" y="0"/>
                    <a:pt x="116" y="0"/>
                  </a:cubicBezTo>
                  <a:cubicBezTo>
                    <a:pt x="102" y="0"/>
                    <a:pt x="89" y="5"/>
                    <a:pt x="80" y="15"/>
                  </a:cubicBezTo>
                  <a:cubicBezTo>
                    <a:pt x="74" y="23"/>
                    <a:pt x="71" y="33"/>
                    <a:pt x="65" y="42"/>
                  </a:cubicBezTo>
                  <a:cubicBezTo>
                    <a:pt x="63" y="45"/>
                    <a:pt x="61" y="49"/>
                    <a:pt x="59" y="53"/>
                  </a:cubicBezTo>
                  <a:cubicBezTo>
                    <a:pt x="57" y="58"/>
                    <a:pt x="55" y="65"/>
                    <a:pt x="55" y="71"/>
                  </a:cubicBezTo>
                  <a:cubicBezTo>
                    <a:pt x="53" y="96"/>
                    <a:pt x="51" y="121"/>
                    <a:pt x="50" y="146"/>
                  </a:cubicBezTo>
                  <a:cubicBezTo>
                    <a:pt x="49" y="158"/>
                    <a:pt x="49" y="170"/>
                    <a:pt x="49" y="181"/>
                  </a:cubicBezTo>
                  <a:cubicBezTo>
                    <a:pt x="49" y="190"/>
                    <a:pt x="50" y="199"/>
                    <a:pt x="51" y="208"/>
                  </a:cubicBezTo>
                  <a:cubicBezTo>
                    <a:pt x="61" y="295"/>
                    <a:pt x="61" y="295"/>
                    <a:pt x="61" y="295"/>
                  </a:cubicBezTo>
                  <a:cubicBezTo>
                    <a:pt x="63" y="316"/>
                    <a:pt x="62" y="335"/>
                    <a:pt x="63" y="355"/>
                  </a:cubicBezTo>
                  <a:cubicBezTo>
                    <a:pt x="68" y="405"/>
                    <a:pt x="57" y="455"/>
                    <a:pt x="46" y="503"/>
                  </a:cubicBezTo>
                  <a:cubicBezTo>
                    <a:pt x="41" y="527"/>
                    <a:pt x="36" y="550"/>
                    <a:pt x="24" y="571"/>
                  </a:cubicBezTo>
                  <a:cubicBezTo>
                    <a:pt x="14" y="590"/>
                    <a:pt x="0" y="608"/>
                    <a:pt x="4" y="629"/>
                  </a:cubicBezTo>
                  <a:cubicBezTo>
                    <a:pt x="5" y="636"/>
                    <a:pt x="9" y="643"/>
                    <a:pt x="9" y="650"/>
                  </a:cubicBezTo>
                  <a:cubicBezTo>
                    <a:pt x="9" y="655"/>
                    <a:pt x="9" y="659"/>
                    <a:pt x="10" y="664"/>
                  </a:cubicBezTo>
                  <a:cubicBezTo>
                    <a:pt x="14" y="670"/>
                    <a:pt x="21" y="673"/>
                    <a:pt x="28" y="672"/>
                  </a:cubicBezTo>
                  <a:cubicBezTo>
                    <a:pt x="35" y="670"/>
                    <a:pt x="43" y="667"/>
                    <a:pt x="49" y="661"/>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3" name="Freeform 68">
              <a:extLst>
                <a:ext uri="{FF2B5EF4-FFF2-40B4-BE49-F238E27FC236}">
                  <a16:creationId xmlns="" xmlns:a16="http://schemas.microsoft.com/office/drawing/2014/main" id="{2D665F36-1438-4795-8EFD-EBF0D725228F}"/>
                </a:ext>
              </a:extLst>
            </p:cNvPr>
            <p:cNvSpPr>
              <a:spLocks/>
            </p:cNvSpPr>
            <p:nvPr/>
          </p:nvSpPr>
          <p:spPr bwMode="auto">
            <a:xfrm>
              <a:off x="9306" y="4666"/>
              <a:ext cx="270" cy="471"/>
            </a:xfrm>
            <a:custGeom>
              <a:avLst/>
              <a:gdLst>
                <a:gd name="T0" fmla="*/ 84 w 130"/>
                <a:gd name="T1" fmla="*/ 58 h 227"/>
                <a:gd name="T2" fmla="*/ 85 w 130"/>
                <a:gd name="T3" fmla="*/ 93 h 227"/>
                <a:gd name="T4" fmla="*/ 93 w 130"/>
                <a:gd name="T5" fmla="*/ 137 h 227"/>
                <a:gd name="T6" fmla="*/ 116 w 130"/>
                <a:gd name="T7" fmla="*/ 179 h 227"/>
                <a:gd name="T8" fmla="*/ 126 w 130"/>
                <a:gd name="T9" fmla="*/ 186 h 227"/>
                <a:gd name="T10" fmla="*/ 129 w 130"/>
                <a:gd name="T11" fmla="*/ 196 h 227"/>
                <a:gd name="T12" fmla="*/ 118 w 130"/>
                <a:gd name="T13" fmla="*/ 195 h 227"/>
                <a:gd name="T14" fmla="*/ 120 w 130"/>
                <a:gd name="T15" fmla="*/ 210 h 227"/>
                <a:gd name="T16" fmla="*/ 105 w 130"/>
                <a:gd name="T17" fmla="*/ 212 h 227"/>
                <a:gd name="T18" fmla="*/ 103 w 130"/>
                <a:gd name="T19" fmla="*/ 211 h 227"/>
                <a:gd name="T20" fmla="*/ 102 w 130"/>
                <a:gd name="T21" fmla="*/ 221 h 227"/>
                <a:gd name="T22" fmla="*/ 94 w 130"/>
                <a:gd name="T23" fmla="*/ 227 h 227"/>
                <a:gd name="T24" fmla="*/ 88 w 130"/>
                <a:gd name="T25" fmla="*/ 225 h 227"/>
                <a:gd name="T26" fmla="*/ 59 w 130"/>
                <a:gd name="T27" fmla="*/ 207 h 227"/>
                <a:gd name="T28" fmla="*/ 39 w 130"/>
                <a:gd name="T29" fmla="*/ 187 h 227"/>
                <a:gd name="T30" fmla="*/ 26 w 130"/>
                <a:gd name="T31" fmla="*/ 168 h 227"/>
                <a:gd name="T32" fmla="*/ 20 w 130"/>
                <a:gd name="T33" fmla="*/ 156 h 227"/>
                <a:gd name="T34" fmla="*/ 21 w 130"/>
                <a:gd name="T35" fmla="*/ 107 h 227"/>
                <a:gd name="T36" fmla="*/ 14 w 130"/>
                <a:gd name="T37" fmla="*/ 97 h 227"/>
                <a:gd name="T38" fmla="*/ 2 w 130"/>
                <a:gd name="T39" fmla="*/ 25 h 227"/>
                <a:gd name="T40" fmla="*/ 12 w 130"/>
                <a:gd name="T41" fmla="*/ 3 h 227"/>
                <a:gd name="T42" fmla="*/ 30 w 130"/>
                <a:gd name="T43" fmla="*/ 6 h 227"/>
                <a:gd name="T44" fmla="*/ 47 w 130"/>
                <a:gd name="T45" fmla="*/ 17 h 227"/>
                <a:gd name="T46" fmla="*/ 60 w 130"/>
                <a:gd name="T47" fmla="*/ 20 h 227"/>
                <a:gd name="T48" fmla="*/ 74 w 130"/>
                <a:gd name="T49" fmla="*/ 34 h 227"/>
                <a:gd name="T50" fmla="*/ 84 w 130"/>
                <a:gd name="T51" fmla="*/ 5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27">
                  <a:moveTo>
                    <a:pt x="84" y="58"/>
                  </a:moveTo>
                  <a:cubicBezTo>
                    <a:pt x="85" y="69"/>
                    <a:pt x="84" y="81"/>
                    <a:pt x="85" y="93"/>
                  </a:cubicBezTo>
                  <a:cubicBezTo>
                    <a:pt x="86" y="107"/>
                    <a:pt x="88" y="122"/>
                    <a:pt x="93" y="137"/>
                  </a:cubicBezTo>
                  <a:cubicBezTo>
                    <a:pt x="97" y="153"/>
                    <a:pt x="102" y="171"/>
                    <a:pt x="116" y="179"/>
                  </a:cubicBezTo>
                  <a:cubicBezTo>
                    <a:pt x="119" y="181"/>
                    <a:pt x="123" y="183"/>
                    <a:pt x="126" y="186"/>
                  </a:cubicBezTo>
                  <a:cubicBezTo>
                    <a:pt x="129" y="188"/>
                    <a:pt x="130" y="193"/>
                    <a:pt x="129" y="196"/>
                  </a:cubicBezTo>
                  <a:cubicBezTo>
                    <a:pt x="118" y="195"/>
                    <a:pt x="118" y="195"/>
                    <a:pt x="118" y="195"/>
                  </a:cubicBezTo>
                  <a:cubicBezTo>
                    <a:pt x="123" y="198"/>
                    <a:pt x="124" y="205"/>
                    <a:pt x="120" y="210"/>
                  </a:cubicBezTo>
                  <a:cubicBezTo>
                    <a:pt x="117" y="215"/>
                    <a:pt x="110" y="216"/>
                    <a:pt x="105" y="212"/>
                  </a:cubicBezTo>
                  <a:cubicBezTo>
                    <a:pt x="104" y="212"/>
                    <a:pt x="103" y="211"/>
                    <a:pt x="103" y="211"/>
                  </a:cubicBezTo>
                  <a:cubicBezTo>
                    <a:pt x="103" y="214"/>
                    <a:pt x="103" y="218"/>
                    <a:pt x="102" y="221"/>
                  </a:cubicBezTo>
                  <a:cubicBezTo>
                    <a:pt x="101" y="225"/>
                    <a:pt x="97" y="227"/>
                    <a:pt x="94" y="227"/>
                  </a:cubicBezTo>
                  <a:cubicBezTo>
                    <a:pt x="92" y="227"/>
                    <a:pt x="90" y="226"/>
                    <a:pt x="88" y="225"/>
                  </a:cubicBezTo>
                  <a:cubicBezTo>
                    <a:pt x="59" y="207"/>
                    <a:pt x="59" y="207"/>
                    <a:pt x="59" y="207"/>
                  </a:cubicBezTo>
                  <a:cubicBezTo>
                    <a:pt x="51" y="203"/>
                    <a:pt x="44" y="196"/>
                    <a:pt x="39" y="187"/>
                  </a:cubicBezTo>
                  <a:cubicBezTo>
                    <a:pt x="26" y="168"/>
                    <a:pt x="26" y="168"/>
                    <a:pt x="26" y="168"/>
                  </a:cubicBezTo>
                  <a:cubicBezTo>
                    <a:pt x="23" y="165"/>
                    <a:pt x="21" y="161"/>
                    <a:pt x="20" y="156"/>
                  </a:cubicBezTo>
                  <a:cubicBezTo>
                    <a:pt x="15" y="140"/>
                    <a:pt x="28" y="122"/>
                    <a:pt x="21" y="107"/>
                  </a:cubicBezTo>
                  <a:cubicBezTo>
                    <a:pt x="19" y="104"/>
                    <a:pt x="17" y="100"/>
                    <a:pt x="14" y="97"/>
                  </a:cubicBezTo>
                  <a:cubicBezTo>
                    <a:pt x="0" y="77"/>
                    <a:pt x="0" y="50"/>
                    <a:pt x="2" y="25"/>
                  </a:cubicBezTo>
                  <a:cubicBezTo>
                    <a:pt x="3" y="17"/>
                    <a:pt x="4" y="7"/>
                    <a:pt x="12" y="3"/>
                  </a:cubicBezTo>
                  <a:cubicBezTo>
                    <a:pt x="18" y="0"/>
                    <a:pt x="25" y="3"/>
                    <a:pt x="30" y="6"/>
                  </a:cubicBezTo>
                  <a:cubicBezTo>
                    <a:pt x="36" y="10"/>
                    <a:pt x="41" y="15"/>
                    <a:pt x="47" y="17"/>
                  </a:cubicBezTo>
                  <a:cubicBezTo>
                    <a:pt x="51" y="18"/>
                    <a:pt x="56" y="18"/>
                    <a:pt x="60" y="20"/>
                  </a:cubicBezTo>
                  <a:cubicBezTo>
                    <a:pt x="65" y="22"/>
                    <a:pt x="70" y="29"/>
                    <a:pt x="74" y="34"/>
                  </a:cubicBezTo>
                  <a:cubicBezTo>
                    <a:pt x="79" y="41"/>
                    <a:pt x="83" y="49"/>
                    <a:pt x="84" y="58"/>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4" name="Freeform 69">
              <a:extLst>
                <a:ext uri="{FF2B5EF4-FFF2-40B4-BE49-F238E27FC236}">
                  <a16:creationId xmlns="" xmlns:a16="http://schemas.microsoft.com/office/drawing/2014/main" id="{413ECCF7-26D6-4C71-9D0B-6999D7DFCE48}"/>
                </a:ext>
              </a:extLst>
            </p:cNvPr>
            <p:cNvSpPr>
              <a:spLocks/>
            </p:cNvSpPr>
            <p:nvPr/>
          </p:nvSpPr>
          <p:spPr bwMode="auto">
            <a:xfrm>
              <a:off x="8500" y="3579"/>
              <a:ext cx="393" cy="525"/>
            </a:xfrm>
            <a:custGeom>
              <a:avLst/>
              <a:gdLst>
                <a:gd name="T0" fmla="*/ 121 w 189"/>
                <a:gd name="T1" fmla="*/ 222 h 253"/>
                <a:gd name="T2" fmla="*/ 107 w 189"/>
                <a:gd name="T3" fmla="*/ 243 h 253"/>
                <a:gd name="T4" fmla="*/ 84 w 189"/>
                <a:gd name="T5" fmla="*/ 251 h 253"/>
                <a:gd name="T6" fmla="*/ 63 w 189"/>
                <a:gd name="T7" fmla="*/ 235 h 253"/>
                <a:gd name="T8" fmla="*/ 21 w 189"/>
                <a:gd name="T9" fmla="*/ 178 h 253"/>
                <a:gd name="T10" fmla="*/ 1 w 189"/>
                <a:gd name="T11" fmla="*/ 72 h 253"/>
                <a:gd name="T12" fmla="*/ 4 w 189"/>
                <a:gd name="T13" fmla="*/ 45 h 253"/>
                <a:gd name="T14" fmla="*/ 33 w 189"/>
                <a:gd name="T15" fmla="*/ 26 h 253"/>
                <a:gd name="T16" fmla="*/ 94 w 189"/>
                <a:gd name="T17" fmla="*/ 3 h 253"/>
                <a:gd name="T18" fmla="*/ 106 w 189"/>
                <a:gd name="T19" fmla="*/ 1 h 253"/>
                <a:gd name="T20" fmla="*/ 121 w 189"/>
                <a:gd name="T21" fmla="*/ 23 h 253"/>
                <a:gd name="T22" fmla="*/ 144 w 189"/>
                <a:gd name="T23" fmla="*/ 69 h 253"/>
                <a:gd name="T24" fmla="*/ 171 w 189"/>
                <a:gd name="T25" fmla="*/ 135 h 253"/>
                <a:gd name="T26" fmla="*/ 121 w 189"/>
                <a:gd name="T27"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53">
                  <a:moveTo>
                    <a:pt x="121" y="222"/>
                  </a:moveTo>
                  <a:cubicBezTo>
                    <a:pt x="118" y="230"/>
                    <a:pt x="113" y="237"/>
                    <a:pt x="107" y="243"/>
                  </a:cubicBezTo>
                  <a:cubicBezTo>
                    <a:pt x="101" y="250"/>
                    <a:pt x="92" y="253"/>
                    <a:pt x="84" y="251"/>
                  </a:cubicBezTo>
                  <a:cubicBezTo>
                    <a:pt x="75" y="250"/>
                    <a:pt x="68" y="242"/>
                    <a:pt x="63" y="235"/>
                  </a:cubicBezTo>
                  <a:cubicBezTo>
                    <a:pt x="47" y="217"/>
                    <a:pt x="32" y="199"/>
                    <a:pt x="21" y="178"/>
                  </a:cubicBezTo>
                  <a:cubicBezTo>
                    <a:pt x="6" y="145"/>
                    <a:pt x="3" y="108"/>
                    <a:pt x="1" y="72"/>
                  </a:cubicBezTo>
                  <a:cubicBezTo>
                    <a:pt x="0" y="63"/>
                    <a:pt x="0" y="53"/>
                    <a:pt x="4" y="45"/>
                  </a:cubicBezTo>
                  <a:cubicBezTo>
                    <a:pt x="10" y="35"/>
                    <a:pt x="22" y="30"/>
                    <a:pt x="33" y="26"/>
                  </a:cubicBezTo>
                  <a:cubicBezTo>
                    <a:pt x="94" y="3"/>
                    <a:pt x="94" y="3"/>
                    <a:pt x="94" y="3"/>
                  </a:cubicBezTo>
                  <a:cubicBezTo>
                    <a:pt x="97" y="1"/>
                    <a:pt x="102" y="0"/>
                    <a:pt x="106" y="1"/>
                  </a:cubicBezTo>
                  <a:cubicBezTo>
                    <a:pt x="115" y="2"/>
                    <a:pt x="119" y="14"/>
                    <a:pt x="121" y="23"/>
                  </a:cubicBezTo>
                  <a:cubicBezTo>
                    <a:pt x="126" y="40"/>
                    <a:pt x="134" y="55"/>
                    <a:pt x="144" y="69"/>
                  </a:cubicBezTo>
                  <a:cubicBezTo>
                    <a:pt x="158" y="88"/>
                    <a:pt x="189" y="112"/>
                    <a:pt x="171" y="135"/>
                  </a:cubicBezTo>
                  <a:cubicBezTo>
                    <a:pt x="150" y="162"/>
                    <a:pt x="136" y="192"/>
                    <a:pt x="121" y="222"/>
                  </a:cubicBezTo>
                </a:path>
              </a:pathLst>
            </a:custGeom>
            <a:solidFill>
              <a:srgbClr val="BE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5" name="Freeform 70">
              <a:extLst>
                <a:ext uri="{FF2B5EF4-FFF2-40B4-BE49-F238E27FC236}">
                  <a16:creationId xmlns="" xmlns:a16="http://schemas.microsoft.com/office/drawing/2014/main" id="{0A7C5F22-B8BB-4F00-B232-5C7B5411C87F}"/>
                </a:ext>
              </a:extLst>
            </p:cNvPr>
            <p:cNvSpPr>
              <a:spLocks/>
            </p:cNvSpPr>
            <p:nvPr/>
          </p:nvSpPr>
          <p:spPr bwMode="auto">
            <a:xfrm>
              <a:off x="8170" y="3612"/>
              <a:ext cx="841" cy="1347"/>
            </a:xfrm>
            <a:custGeom>
              <a:avLst/>
              <a:gdLst>
                <a:gd name="T0" fmla="*/ 358 w 405"/>
                <a:gd name="T1" fmla="*/ 102 h 649"/>
                <a:gd name="T2" fmla="*/ 393 w 405"/>
                <a:gd name="T3" fmla="*/ 203 h 649"/>
                <a:gd name="T4" fmla="*/ 375 w 405"/>
                <a:gd name="T5" fmla="*/ 312 h 649"/>
                <a:gd name="T6" fmla="*/ 384 w 405"/>
                <a:gd name="T7" fmla="*/ 420 h 649"/>
                <a:gd name="T8" fmla="*/ 401 w 405"/>
                <a:gd name="T9" fmla="*/ 454 h 649"/>
                <a:gd name="T10" fmla="*/ 404 w 405"/>
                <a:gd name="T11" fmla="*/ 490 h 649"/>
                <a:gd name="T12" fmla="*/ 397 w 405"/>
                <a:gd name="T13" fmla="*/ 528 h 649"/>
                <a:gd name="T14" fmla="*/ 354 w 405"/>
                <a:gd name="T15" fmla="*/ 572 h 649"/>
                <a:gd name="T16" fmla="*/ 244 w 405"/>
                <a:gd name="T17" fmla="*/ 635 h 649"/>
                <a:gd name="T18" fmla="*/ 160 w 405"/>
                <a:gd name="T19" fmla="*/ 648 h 649"/>
                <a:gd name="T20" fmla="*/ 102 w 405"/>
                <a:gd name="T21" fmla="*/ 646 h 649"/>
                <a:gd name="T22" fmla="*/ 14 w 405"/>
                <a:gd name="T23" fmla="*/ 600 h 649"/>
                <a:gd name="T24" fmla="*/ 4 w 405"/>
                <a:gd name="T25" fmla="*/ 586 h 649"/>
                <a:gd name="T26" fmla="*/ 1 w 405"/>
                <a:gd name="T27" fmla="*/ 565 h 649"/>
                <a:gd name="T28" fmla="*/ 1 w 405"/>
                <a:gd name="T29" fmla="*/ 486 h 649"/>
                <a:gd name="T30" fmla="*/ 12 w 405"/>
                <a:gd name="T31" fmla="*/ 412 h 649"/>
                <a:gd name="T32" fmla="*/ 43 w 405"/>
                <a:gd name="T33" fmla="*/ 331 h 649"/>
                <a:gd name="T34" fmla="*/ 123 w 405"/>
                <a:gd name="T35" fmla="*/ 39 h 649"/>
                <a:gd name="T36" fmla="*/ 172 w 405"/>
                <a:gd name="T37" fmla="*/ 3 h 649"/>
                <a:gd name="T38" fmla="*/ 183 w 405"/>
                <a:gd name="T39" fmla="*/ 8 h 649"/>
                <a:gd name="T40" fmla="*/ 187 w 405"/>
                <a:gd name="T41" fmla="*/ 21 h 649"/>
                <a:gd name="T42" fmla="*/ 220 w 405"/>
                <a:gd name="T43" fmla="*/ 147 h 649"/>
                <a:gd name="T44" fmla="*/ 258 w 405"/>
                <a:gd name="T45" fmla="*/ 189 h 649"/>
                <a:gd name="T46" fmla="*/ 298 w 405"/>
                <a:gd name="T47" fmla="*/ 163 h 649"/>
                <a:gd name="T48" fmla="*/ 358 w 405"/>
                <a:gd name="T49" fmla="*/ 102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5" h="649">
                  <a:moveTo>
                    <a:pt x="358" y="102"/>
                  </a:moveTo>
                  <a:cubicBezTo>
                    <a:pt x="385" y="127"/>
                    <a:pt x="394" y="167"/>
                    <a:pt x="393" y="203"/>
                  </a:cubicBezTo>
                  <a:cubicBezTo>
                    <a:pt x="391" y="240"/>
                    <a:pt x="381" y="275"/>
                    <a:pt x="375" y="312"/>
                  </a:cubicBezTo>
                  <a:cubicBezTo>
                    <a:pt x="370" y="348"/>
                    <a:pt x="368" y="386"/>
                    <a:pt x="384" y="420"/>
                  </a:cubicBezTo>
                  <a:cubicBezTo>
                    <a:pt x="390" y="431"/>
                    <a:pt x="397" y="442"/>
                    <a:pt x="401" y="454"/>
                  </a:cubicBezTo>
                  <a:cubicBezTo>
                    <a:pt x="404" y="466"/>
                    <a:pt x="405" y="478"/>
                    <a:pt x="404" y="490"/>
                  </a:cubicBezTo>
                  <a:cubicBezTo>
                    <a:pt x="404" y="503"/>
                    <a:pt x="401" y="516"/>
                    <a:pt x="397" y="528"/>
                  </a:cubicBezTo>
                  <a:cubicBezTo>
                    <a:pt x="388" y="547"/>
                    <a:pt x="370" y="560"/>
                    <a:pt x="354" y="572"/>
                  </a:cubicBezTo>
                  <a:cubicBezTo>
                    <a:pt x="320" y="597"/>
                    <a:pt x="285" y="622"/>
                    <a:pt x="244" y="635"/>
                  </a:cubicBezTo>
                  <a:cubicBezTo>
                    <a:pt x="217" y="643"/>
                    <a:pt x="188" y="646"/>
                    <a:pt x="160" y="648"/>
                  </a:cubicBezTo>
                  <a:cubicBezTo>
                    <a:pt x="141" y="649"/>
                    <a:pt x="121" y="649"/>
                    <a:pt x="102" y="646"/>
                  </a:cubicBezTo>
                  <a:cubicBezTo>
                    <a:pt x="69" y="641"/>
                    <a:pt x="38" y="624"/>
                    <a:pt x="14" y="600"/>
                  </a:cubicBezTo>
                  <a:cubicBezTo>
                    <a:pt x="10" y="596"/>
                    <a:pt x="7" y="591"/>
                    <a:pt x="4" y="586"/>
                  </a:cubicBezTo>
                  <a:cubicBezTo>
                    <a:pt x="2" y="579"/>
                    <a:pt x="1" y="572"/>
                    <a:pt x="1" y="565"/>
                  </a:cubicBezTo>
                  <a:cubicBezTo>
                    <a:pt x="0" y="539"/>
                    <a:pt x="0" y="513"/>
                    <a:pt x="1" y="486"/>
                  </a:cubicBezTo>
                  <a:cubicBezTo>
                    <a:pt x="2" y="461"/>
                    <a:pt x="6" y="437"/>
                    <a:pt x="12" y="412"/>
                  </a:cubicBezTo>
                  <a:cubicBezTo>
                    <a:pt x="19" y="384"/>
                    <a:pt x="33" y="358"/>
                    <a:pt x="43" y="331"/>
                  </a:cubicBezTo>
                  <a:cubicBezTo>
                    <a:pt x="78" y="236"/>
                    <a:pt x="74" y="128"/>
                    <a:pt x="123" y="39"/>
                  </a:cubicBezTo>
                  <a:cubicBezTo>
                    <a:pt x="133" y="20"/>
                    <a:pt x="151" y="0"/>
                    <a:pt x="172" y="3"/>
                  </a:cubicBezTo>
                  <a:cubicBezTo>
                    <a:pt x="176" y="3"/>
                    <a:pt x="180" y="5"/>
                    <a:pt x="183" y="8"/>
                  </a:cubicBezTo>
                  <a:cubicBezTo>
                    <a:pt x="186" y="12"/>
                    <a:pt x="187" y="16"/>
                    <a:pt x="187" y="21"/>
                  </a:cubicBezTo>
                  <a:cubicBezTo>
                    <a:pt x="192" y="64"/>
                    <a:pt x="200" y="108"/>
                    <a:pt x="220" y="147"/>
                  </a:cubicBezTo>
                  <a:cubicBezTo>
                    <a:pt x="228" y="162"/>
                    <a:pt x="240" y="185"/>
                    <a:pt x="258" y="189"/>
                  </a:cubicBezTo>
                  <a:cubicBezTo>
                    <a:pt x="277" y="193"/>
                    <a:pt x="288" y="176"/>
                    <a:pt x="298" y="163"/>
                  </a:cubicBezTo>
                  <a:cubicBezTo>
                    <a:pt x="315" y="140"/>
                    <a:pt x="335" y="120"/>
                    <a:pt x="358" y="102"/>
                  </a:cubicBezTo>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6" name="Freeform 71">
              <a:extLst>
                <a:ext uri="{FF2B5EF4-FFF2-40B4-BE49-F238E27FC236}">
                  <a16:creationId xmlns="" xmlns:a16="http://schemas.microsoft.com/office/drawing/2014/main" id="{3F86478E-4C5E-4238-AC04-92C2C7C9F653}"/>
                </a:ext>
              </a:extLst>
            </p:cNvPr>
            <p:cNvSpPr>
              <a:spLocks/>
            </p:cNvSpPr>
            <p:nvPr/>
          </p:nvSpPr>
          <p:spPr bwMode="auto">
            <a:xfrm>
              <a:off x="8829" y="3633"/>
              <a:ext cx="417" cy="1025"/>
            </a:xfrm>
            <a:custGeom>
              <a:avLst/>
              <a:gdLst>
                <a:gd name="T0" fmla="*/ 169 w 201"/>
                <a:gd name="T1" fmla="*/ 28 h 494"/>
                <a:gd name="T2" fmla="*/ 184 w 201"/>
                <a:gd name="T3" fmla="*/ 38 h 494"/>
                <a:gd name="T4" fmla="*/ 200 w 201"/>
                <a:gd name="T5" fmla="*/ 83 h 494"/>
                <a:gd name="T6" fmla="*/ 194 w 201"/>
                <a:gd name="T7" fmla="*/ 133 h 494"/>
                <a:gd name="T8" fmla="*/ 196 w 201"/>
                <a:gd name="T9" fmla="*/ 266 h 494"/>
                <a:gd name="T10" fmla="*/ 194 w 201"/>
                <a:gd name="T11" fmla="*/ 288 h 494"/>
                <a:gd name="T12" fmla="*/ 186 w 201"/>
                <a:gd name="T13" fmla="*/ 307 h 494"/>
                <a:gd name="T14" fmla="*/ 179 w 201"/>
                <a:gd name="T15" fmla="*/ 368 h 494"/>
                <a:gd name="T16" fmla="*/ 161 w 201"/>
                <a:gd name="T17" fmla="*/ 431 h 494"/>
                <a:gd name="T18" fmla="*/ 168 w 201"/>
                <a:gd name="T19" fmla="*/ 456 h 494"/>
                <a:gd name="T20" fmla="*/ 161 w 201"/>
                <a:gd name="T21" fmla="*/ 480 h 494"/>
                <a:gd name="T22" fmla="*/ 135 w 201"/>
                <a:gd name="T23" fmla="*/ 483 h 494"/>
                <a:gd name="T24" fmla="*/ 124 w 201"/>
                <a:gd name="T25" fmla="*/ 488 h 494"/>
                <a:gd name="T26" fmla="*/ 81 w 201"/>
                <a:gd name="T27" fmla="*/ 485 h 494"/>
                <a:gd name="T28" fmla="*/ 47 w 201"/>
                <a:gd name="T29" fmla="*/ 458 h 494"/>
                <a:gd name="T30" fmla="*/ 10 w 201"/>
                <a:gd name="T31" fmla="*/ 404 h 494"/>
                <a:gd name="T32" fmla="*/ 20 w 201"/>
                <a:gd name="T33" fmla="*/ 312 h 494"/>
                <a:gd name="T34" fmla="*/ 41 w 201"/>
                <a:gd name="T35" fmla="*/ 220 h 494"/>
                <a:gd name="T36" fmla="*/ 31 w 201"/>
                <a:gd name="T37" fmla="*/ 168 h 494"/>
                <a:gd name="T38" fmla="*/ 27 w 201"/>
                <a:gd name="T39" fmla="*/ 95 h 494"/>
                <a:gd name="T40" fmla="*/ 36 w 201"/>
                <a:gd name="T41" fmla="*/ 42 h 494"/>
                <a:gd name="T42" fmla="*/ 93 w 201"/>
                <a:gd name="T43" fmla="*/ 3 h 494"/>
                <a:gd name="T44" fmla="*/ 169 w 201"/>
                <a:gd name="T45" fmla="*/ 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494">
                  <a:moveTo>
                    <a:pt x="169" y="28"/>
                  </a:moveTo>
                  <a:cubicBezTo>
                    <a:pt x="174" y="31"/>
                    <a:pt x="180" y="34"/>
                    <a:pt x="184" y="38"/>
                  </a:cubicBezTo>
                  <a:cubicBezTo>
                    <a:pt x="196" y="50"/>
                    <a:pt x="201" y="67"/>
                    <a:pt x="200" y="83"/>
                  </a:cubicBezTo>
                  <a:cubicBezTo>
                    <a:pt x="200" y="100"/>
                    <a:pt x="196" y="116"/>
                    <a:pt x="194" y="133"/>
                  </a:cubicBezTo>
                  <a:cubicBezTo>
                    <a:pt x="188" y="177"/>
                    <a:pt x="193" y="222"/>
                    <a:pt x="196" y="266"/>
                  </a:cubicBezTo>
                  <a:cubicBezTo>
                    <a:pt x="196" y="273"/>
                    <a:pt x="196" y="281"/>
                    <a:pt x="194" y="288"/>
                  </a:cubicBezTo>
                  <a:cubicBezTo>
                    <a:pt x="192" y="294"/>
                    <a:pt x="188" y="300"/>
                    <a:pt x="186" y="307"/>
                  </a:cubicBezTo>
                  <a:cubicBezTo>
                    <a:pt x="178" y="326"/>
                    <a:pt x="184" y="348"/>
                    <a:pt x="179" y="368"/>
                  </a:cubicBezTo>
                  <a:cubicBezTo>
                    <a:pt x="175" y="390"/>
                    <a:pt x="158" y="409"/>
                    <a:pt x="161" y="431"/>
                  </a:cubicBezTo>
                  <a:cubicBezTo>
                    <a:pt x="163" y="440"/>
                    <a:pt x="167" y="448"/>
                    <a:pt x="168" y="456"/>
                  </a:cubicBezTo>
                  <a:cubicBezTo>
                    <a:pt x="170" y="465"/>
                    <a:pt x="169" y="475"/>
                    <a:pt x="161" y="480"/>
                  </a:cubicBezTo>
                  <a:cubicBezTo>
                    <a:pt x="154" y="484"/>
                    <a:pt x="143" y="481"/>
                    <a:pt x="135" y="483"/>
                  </a:cubicBezTo>
                  <a:cubicBezTo>
                    <a:pt x="131" y="485"/>
                    <a:pt x="128" y="486"/>
                    <a:pt x="124" y="488"/>
                  </a:cubicBezTo>
                  <a:cubicBezTo>
                    <a:pt x="111" y="494"/>
                    <a:pt x="95" y="492"/>
                    <a:pt x="81" y="485"/>
                  </a:cubicBezTo>
                  <a:cubicBezTo>
                    <a:pt x="68" y="478"/>
                    <a:pt x="57" y="469"/>
                    <a:pt x="47" y="458"/>
                  </a:cubicBezTo>
                  <a:cubicBezTo>
                    <a:pt x="32" y="442"/>
                    <a:pt x="17" y="425"/>
                    <a:pt x="10" y="404"/>
                  </a:cubicBezTo>
                  <a:cubicBezTo>
                    <a:pt x="0" y="374"/>
                    <a:pt x="9" y="342"/>
                    <a:pt x="20" y="312"/>
                  </a:cubicBezTo>
                  <a:cubicBezTo>
                    <a:pt x="30" y="282"/>
                    <a:pt x="43" y="252"/>
                    <a:pt x="41" y="220"/>
                  </a:cubicBezTo>
                  <a:cubicBezTo>
                    <a:pt x="40" y="202"/>
                    <a:pt x="34" y="185"/>
                    <a:pt x="31" y="168"/>
                  </a:cubicBezTo>
                  <a:cubicBezTo>
                    <a:pt x="27" y="144"/>
                    <a:pt x="25" y="119"/>
                    <a:pt x="27" y="95"/>
                  </a:cubicBezTo>
                  <a:cubicBezTo>
                    <a:pt x="27" y="77"/>
                    <a:pt x="28" y="58"/>
                    <a:pt x="36" y="42"/>
                  </a:cubicBezTo>
                  <a:cubicBezTo>
                    <a:pt x="47" y="20"/>
                    <a:pt x="69" y="5"/>
                    <a:pt x="93" y="3"/>
                  </a:cubicBezTo>
                  <a:cubicBezTo>
                    <a:pt x="121" y="0"/>
                    <a:pt x="145" y="14"/>
                    <a:pt x="169" y="28"/>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7" name="Freeform 72">
              <a:extLst>
                <a:ext uri="{FF2B5EF4-FFF2-40B4-BE49-F238E27FC236}">
                  <a16:creationId xmlns="" xmlns:a16="http://schemas.microsoft.com/office/drawing/2014/main" id="{2D5B45EB-630F-4A2A-B288-3D8D8DB83C41}"/>
                </a:ext>
              </a:extLst>
            </p:cNvPr>
            <p:cNvSpPr>
              <a:spLocks/>
            </p:cNvSpPr>
            <p:nvPr/>
          </p:nvSpPr>
          <p:spPr bwMode="auto">
            <a:xfrm>
              <a:off x="9018" y="4092"/>
              <a:ext cx="103" cy="479"/>
            </a:xfrm>
            <a:custGeom>
              <a:avLst/>
              <a:gdLst>
                <a:gd name="T0" fmla="*/ 50 w 50"/>
                <a:gd name="T1" fmla="*/ 0 h 231"/>
                <a:gd name="T2" fmla="*/ 29 w 50"/>
                <a:gd name="T3" fmla="*/ 40 h 231"/>
                <a:gd name="T4" fmla="*/ 2 w 50"/>
                <a:gd name="T5" fmla="*/ 193 h 231"/>
                <a:gd name="T6" fmla="*/ 9 w 50"/>
                <a:gd name="T7" fmla="*/ 231 h 231"/>
                <a:gd name="T8" fmla="*/ 18 w 50"/>
                <a:gd name="T9" fmla="*/ 178 h 231"/>
                <a:gd name="T10" fmla="*/ 50 w 50"/>
                <a:gd name="T11" fmla="*/ 0 h 231"/>
              </a:gdLst>
              <a:ahLst/>
              <a:cxnLst>
                <a:cxn ang="0">
                  <a:pos x="T0" y="T1"/>
                </a:cxn>
                <a:cxn ang="0">
                  <a:pos x="T2" y="T3"/>
                </a:cxn>
                <a:cxn ang="0">
                  <a:pos x="T4" y="T5"/>
                </a:cxn>
                <a:cxn ang="0">
                  <a:pos x="T6" y="T7"/>
                </a:cxn>
                <a:cxn ang="0">
                  <a:pos x="T8" y="T9"/>
                </a:cxn>
                <a:cxn ang="0">
                  <a:pos x="T10" y="T11"/>
                </a:cxn>
              </a:cxnLst>
              <a:rect l="0" t="0" r="r" b="b"/>
              <a:pathLst>
                <a:path w="50" h="231">
                  <a:moveTo>
                    <a:pt x="50" y="0"/>
                  </a:moveTo>
                  <a:cubicBezTo>
                    <a:pt x="40" y="8"/>
                    <a:pt x="34" y="28"/>
                    <a:pt x="29" y="40"/>
                  </a:cubicBezTo>
                  <a:cubicBezTo>
                    <a:pt x="9" y="89"/>
                    <a:pt x="0" y="141"/>
                    <a:pt x="2" y="193"/>
                  </a:cubicBezTo>
                  <a:cubicBezTo>
                    <a:pt x="3" y="206"/>
                    <a:pt x="5" y="219"/>
                    <a:pt x="9" y="231"/>
                  </a:cubicBezTo>
                  <a:cubicBezTo>
                    <a:pt x="16" y="214"/>
                    <a:pt x="17" y="196"/>
                    <a:pt x="18" y="178"/>
                  </a:cubicBezTo>
                  <a:cubicBezTo>
                    <a:pt x="22" y="117"/>
                    <a:pt x="36" y="60"/>
                    <a:pt x="5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8" name="Freeform 73">
              <a:extLst>
                <a:ext uri="{FF2B5EF4-FFF2-40B4-BE49-F238E27FC236}">
                  <a16:creationId xmlns="" xmlns:a16="http://schemas.microsoft.com/office/drawing/2014/main" id="{508850A6-7634-4530-97E0-57CB78D42491}"/>
                </a:ext>
              </a:extLst>
            </p:cNvPr>
            <p:cNvSpPr>
              <a:spLocks/>
            </p:cNvSpPr>
            <p:nvPr/>
          </p:nvSpPr>
          <p:spPr bwMode="auto">
            <a:xfrm>
              <a:off x="7775" y="3598"/>
              <a:ext cx="788" cy="1351"/>
            </a:xfrm>
            <a:custGeom>
              <a:avLst/>
              <a:gdLst>
                <a:gd name="T0" fmla="*/ 331 w 379"/>
                <a:gd name="T1" fmla="*/ 5 h 651"/>
                <a:gd name="T2" fmla="*/ 276 w 379"/>
                <a:gd name="T3" fmla="*/ 29 h 651"/>
                <a:gd name="T4" fmla="*/ 215 w 379"/>
                <a:gd name="T5" fmla="*/ 45 h 651"/>
                <a:gd name="T6" fmla="*/ 93 w 379"/>
                <a:gd name="T7" fmla="*/ 117 h 651"/>
                <a:gd name="T8" fmla="*/ 49 w 379"/>
                <a:gd name="T9" fmla="*/ 215 h 651"/>
                <a:gd name="T10" fmla="*/ 12 w 379"/>
                <a:gd name="T11" fmla="*/ 297 h 651"/>
                <a:gd name="T12" fmla="*/ 4 w 379"/>
                <a:gd name="T13" fmla="*/ 413 h 651"/>
                <a:gd name="T14" fmla="*/ 25 w 379"/>
                <a:gd name="T15" fmla="*/ 506 h 651"/>
                <a:gd name="T16" fmla="*/ 50 w 379"/>
                <a:gd name="T17" fmla="*/ 549 h 651"/>
                <a:gd name="T18" fmla="*/ 72 w 379"/>
                <a:gd name="T19" fmla="*/ 605 h 651"/>
                <a:gd name="T20" fmla="*/ 108 w 379"/>
                <a:gd name="T21" fmla="*/ 651 h 651"/>
                <a:gd name="T22" fmla="*/ 137 w 379"/>
                <a:gd name="T23" fmla="*/ 634 h 651"/>
                <a:gd name="T24" fmla="*/ 267 w 379"/>
                <a:gd name="T25" fmla="*/ 555 h 651"/>
                <a:gd name="T26" fmla="*/ 360 w 379"/>
                <a:gd name="T27" fmla="*/ 464 h 651"/>
                <a:gd name="T28" fmla="*/ 375 w 379"/>
                <a:gd name="T29" fmla="*/ 350 h 651"/>
                <a:gd name="T30" fmla="*/ 355 w 379"/>
                <a:gd name="T31" fmla="*/ 235 h 651"/>
                <a:gd name="T32" fmla="*/ 358 w 379"/>
                <a:gd name="T33" fmla="*/ 89 h 651"/>
                <a:gd name="T34" fmla="*/ 375 w 379"/>
                <a:gd name="T35" fmla="*/ 23 h 651"/>
                <a:gd name="T36" fmla="*/ 331 w 379"/>
                <a:gd name="T37" fmla="*/ 5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9" h="651">
                  <a:moveTo>
                    <a:pt x="331" y="5"/>
                  </a:moveTo>
                  <a:cubicBezTo>
                    <a:pt x="311" y="10"/>
                    <a:pt x="295" y="22"/>
                    <a:pt x="276" y="29"/>
                  </a:cubicBezTo>
                  <a:cubicBezTo>
                    <a:pt x="257" y="37"/>
                    <a:pt x="236" y="40"/>
                    <a:pt x="215" y="45"/>
                  </a:cubicBezTo>
                  <a:cubicBezTo>
                    <a:pt x="168" y="57"/>
                    <a:pt x="121" y="78"/>
                    <a:pt x="93" y="117"/>
                  </a:cubicBezTo>
                  <a:cubicBezTo>
                    <a:pt x="72" y="146"/>
                    <a:pt x="63" y="182"/>
                    <a:pt x="49" y="215"/>
                  </a:cubicBezTo>
                  <a:cubicBezTo>
                    <a:pt x="37" y="242"/>
                    <a:pt x="21" y="268"/>
                    <a:pt x="12" y="297"/>
                  </a:cubicBezTo>
                  <a:cubicBezTo>
                    <a:pt x="0" y="334"/>
                    <a:pt x="1" y="374"/>
                    <a:pt x="4" y="413"/>
                  </a:cubicBezTo>
                  <a:cubicBezTo>
                    <a:pt x="7" y="445"/>
                    <a:pt x="10" y="477"/>
                    <a:pt x="25" y="506"/>
                  </a:cubicBezTo>
                  <a:cubicBezTo>
                    <a:pt x="32" y="521"/>
                    <a:pt x="43" y="534"/>
                    <a:pt x="50" y="549"/>
                  </a:cubicBezTo>
                  <a:cubicBezTo>
                    <a:pt x="59" y="567"/>
                    <a:pt x="64" y="586"/>
                    <a:pt x="72" y="605"/>
                  </a:cubicBezTo>
                  <a:cubicBezTo>
                    <a:pt x="79" y="623"/>
                    <a:pt x="91" y="642"/>
                    <a:pt x="108" y="651"/>
                  </a:cubicBezTo>
                  <a:cubicBezTo>
                    <a:pt x="137" y="634"/>
                    <a:pt x="137" y="634"/>
                    <a:pt x="137" y="634"/>
                  </a:cubicBezTo>
                  <a:cubicBezTo>
                    <a:pt x="181" y="609"/>
                    <a:pt x="225" y="583"/>
                    <a:pt x="267" y="555"/>
                  </a:cubicBezTo>
                  <a:cubicBezTo>
                    <a:pt x="304" y="531"/>
                    <a:pt x="341" y="504"/>
                    <a:pt x="360" y="464"/>
                  </a:cubicBezTo>
                  <a:cubicBezTo>
                    <a:pt x="378" y="430"/>
                    <a:pt x="379" y="389"/>
                    <a:pt x="375" y="350"/>
                  </a:cubicBezTo>
                  <a:cubicBezTo>
                    <a:pt x="370" y="311"/>
                    <a:pt x="360" y="274"/>
                    <a:pt x="355" y="235"/>
                  </a:cubicBezTo>
                  <a:cubicBezTo>
                    <a:pt x="348" y="187"/>
                    <a:pt x="349" y="137"/>
                    <a:pt x="358" y="89"/>
                  </a:cubicBezTo>
                  <a:cubicBezTo>
                    <a:pt x="362" y="67"/>
                    <a:pt x="373" y="45"/>
                    <a:pt x="375" y="23"/>
                  </a:cubicBezTo>
                  <a:cubicBezTo>
                    <a:pt x="377" y="0"/>
                    <a:pt x="347" y="1"/>
                    <a:pt x="331" y="5"/>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9" name="Freeform 74">
              <a:extLst>
                <a:ext uri="{FF2B5EF4-FFF2-40B4-BE49-F238E27FC236}">
                  <a16:creationId xmlns="" xmlns:a16="http://schemas.microsoft.com/office/drawing/2014/main" id="{5F097EA3-3C08-49E5-B59F-816014EA6C66}"/>
                </a:ext>
              </a:extLst>
            </p:cNvPr>
            <p:cNvSpPr>
              <a:spLocks/>
            </p:cNvSpPr>
            <p:nvPr/>
          </p:nvSpPr>
          <p:spPr bwMode="auto">
            <a:xfrm>
              <a:off x="7921" y="4822"/>
              <a:ext cx="488" cy="403"/>
            </a:xfrm>
            <a:custGeom>
              <a:avLst/>
              <a:gdLst>
                <a:gd name="T0" fmla="*/ 80 w 235"/>
                <a:gd name="T1" fmla="*/ 51 h 194"/>
                <a:gd name="T2" fmla="*/ 163 w 235"/>
                <a:gd name="T3" fmla="*/ 91 h 194"/>
                <a:gd name="T4" fmla="*/ 218 w 235"/>
                <a:gd name="T5" fmla="*/ 131 h 194"/>
                <a:gd name="T6" fmla="*/ 230 w 235"/>
                <a:gd name="T7" fmla="*/ 165 h 194"/>
                <a:gd name="T8" fmla="*/ 205 w 235"/>
                <a:gd name="T9" fmla="*/ 185 h 194"/>
                <a:gd name="T10" fmla="*/ 166 w 235"/>
                <a:gd name="T11" fmla="*/ 189 h 194"/>
                <a:gd name="T12" fmla="*/ 145 w 235"/>
                <a:gd name="T13" fmla="*/ 176 h 194"/>
                <a:gd name="T14" fmla="*/ 90 w 235"/>
                <a:gd name="T15" fmla="*/ 157 h 194"/>
                <a:gd name="T16" fmla="*/ 31 w 235"/>
                <a:gd name="T17" fmla="*/ 100 h 194"/>
                <a:gd name="T18" fmla="*/ 0 w 235"/>
                <a:gd name="T19" fmla="*/ 70 h 194"/>
                <a:gd name="T20" fmla="*/ 4 w 235"/>
                <a:gd name="T21" fmla="*/ 54 h 194"/>
                <a:gd name="T22" fmla="*/ 34 w 235"/>
                <a:gd name="T23" fmla="*/ 1 h 194"/>
                <a:gd name="T24" fmla="*/ 80 w 235"/>
                <a:gd name="T25" fmla="*/ 5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94">
                  <a:moveTo>
                    <a:pt x="80" y="51"/>
                  </a:moveTo>
                  <a:cubicBezTo>
                    <a:pt x="103" y="72"/>
                    <a:pt x="135" y="78"/>
                    <a:pt x="163" y="91"/>
                  </a:cubicBezTo>
                  <a:cubicBezTo>
                    <a:pt x="183" y="101"/>
                    <a:pt x="202" y="114"/>
                    <a:pt x="218" y="131"/>
                  </a:cubicBezTo>
                  <a:cubicBezTo>
                    <a:pt x="226" y="140"/>
                    <a:pt x="235" y="153"/>
                    <a:pt x="230" y="165"/>
                  </a:cubicBezTo>
                  <a:cubicBezTo>
                    <a:pt x="227" y="176"/>
                    <a:pt x="216" y="181"/>
                    <a:pt x="205" y="185"/>
                  </a:cubicBezTo>
                  <a:cubicBezTo>
                    <a:pt x="193" y="189"/>
                    <a:pt x="178" y="194"/>
                    <a:pt x="166" y="189"/>
                  </a:cubicBezTo>
                  <a:cubicBezTo>
                    <a:pt x="158" y="186"/>
                    <a:pt x="152" y="180"/>
                    <a:pt x="145" y="176"/>
                  </a:cubicBezTo>
                  <a:cubicBezTo>
                    <a:pt x="129" y="166"/>
                    <a:pt x="108" y="166"/>
                    <a:pt x="90" y="157"/>
                  </a:cubicBezTo>
                  <a:cubicBezTo>
                    <a:pt x="66" y="144"/>
                    <a:pt x="54" y="116"/>
                    <a:pt x="31" y="100"/>
                  </a:cubicBezTo>
                  <a:cubicBezTo>
                    <a:pt x="19" y="92"/>
                    <a:pt x="2" y="85"/>
                    <a:pt x="0" y="70"/>
                  </a:cubicBezTo>
                  <a:cubicBezTo>
                    <a:pt x="0" y="65"/>
                    <a:pt x="1" y="59"/>
                    <a:pt x="4" y="54"/>
                  </a:cubicBezTo>
                  <a:cubicBezTo>
                    <a:pt x="8" y="42"/>
                    <a:pt x="16" y="0"/>
                    <a:pt x="34" y="1"/>
                  </a:cubicBezTo>
                  <a:cubicBezTo>
                    <a:pt x="53" y="2"/>
                    <a:pt x="66" y="41"/>
                    <a:pt x="80" y="51"/>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0" name="Freeform 75">
              <a:extLst>
                <a:ext uri="{FF2B5EF4-FFF2-40B4-BE49-F238E27FC236}">
                  <a16:creationId xmlns="" xmlns:a16="http://schemas.microsoft.com/office/drawing/2014/main" id="{33E27DBA-5E34-4575-ADA0-EA9A4BC32E3F}"/>
                </a:ext>
              </a:extLst>
            </p:cNvPr>
            <p:cNvSpPr>
              <a:spLocks/>
            </p:cNvSpPr>
            <p:nvPr/>
          </p:nvSpPr>
          <p:spPr bwMode="auto">
            <a:xfrm>
              <a:off x="7397" y="4297"/>
              <a:ext cx="590" cy="616"/>
            </a:xfrm>
            <a:custGeom>
              <a:avLst/>
              <a:gdLst>
                <a:gd name="T0" fmla="*/ 215 w 284"/>
                <a:gd name="T1" fmla="*/ 116 h 297"/>
                <a:gd name="T2" fmla="*/ 257 w 284"/>
                <a:gd name="T3" fmla="*/ 186 h 297"/>
                <a:gd name="T4" fmla="*/ 284 w 284"/>
                <a:gd name="T5" fmla="*/ 237 h 297"/>
                <a:gd name="T6" fmla="*/ 256 w 284"/>
                <a:gd name="T7" fmla="*/ 282 h 297"/>
                <a:gd name="T8" fmla="*/ 203 w 284"/>
                <a:gd name="T9" fmla="*/ 296 h 297"/>
                <a:gd name="T10" fmla="*/ 158 w 284"/>
                <a:gd name="T11" fmla="*/ 293 h 297"/>
                <a:gd name="T12" fmla="*/ 68 w 284"/>
                <a:gd name="T13" fmla="*/ 226 h 297"/>
                <a:gd name="T14" fmla="*/ 18 w 284"/>
                <a:gd name="T15" fmla="*/ 181 h 297"/>
                <a:gd name="T16" fmla="*/ 13 w 284"/>
                <a:gd name="T17" fmla="*/ 118 h 297"/>
                <a:gd name="T18" fmla="*/ 29 w 284"/>
                <a:gd name="T19" fmla="*/ 102 h 297"/>
                <a:gd name="T20" fmla="*/ 84 w 284"/>
                <a:gd name="T21" fmla="*/ 36 h 297"/>
                <a:gd name="T22" fmla="*/ 105 w 284"/>
                <a:gd name="T23" fmla="*/ 9 h 297"/>
                <a:gd name="T24" fmla="*/ 154 w 284"/>
                <a:gd name="T25" fmla="*/ 8 h 297"/>
                <a:gd name="T26" fmla="*/ 225 w 284"/>
                <a:gd name="T27" fmla="*/ 44 h 297"/>
                <a:gd name="T28" fmla="*/ 213 w 284"/>
                <a:gd name="T29" fmla="*/ 78 h 297"/>
                <a:gd name="T30" fmla="*/ 215 w 284"/>
                <a:gd name="T31" fmla="*/ 1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297">
                  <a:moveTo>
                    <a:pt x="215" y="116"/>
                  </a:moveTo>
                  <a:cubicBezTo>
                    <a:pt x="222" y="143"/>
                    <a:pt x="239" y="165"/>
                    <a:pt x="257" y="186"/>
                  </a:cubicBezTo>
                  <a:cubicBezTo>
                    <a:pt x="270" y="201"/>
                    <a:pt x="284" y="217"/>
                    <a:pt x="284" y="237"/>
                  </a:cubicBezTo>
                  <a:cubicBezTo>
                    <a:pt x="284" y="256"/>
                    <a:pt x="272" y="273"/>
                    <a:pt x="256" y="282"/>
                  </a:cubicBezTo>
                  <a:cubicBezTo>
                    <a:pt x="240" y="292"/>
                    <a:pt x="221" y="295"/>
                    <a:pt x="203" y="296"/>
                  </a:cubicBezTo>
                  <a:cubicBezTo>
                    <a:pt x="188" y="297"/>
                    <a:pt x="173" y="296"/>
                    <a:pt x="158" y="293"/>
                  </a:cubicBezTo>
                  <a:cubicBezTo>
                    <a:pt x="122" y="283"/>
                    <a:pt x="97" y="251"/>
                    <a:pt x="68" y="226"/>
                  </a:cubicBezTo>
                  <a:cubicBezTo>
                    <a:pt x="51" y="212"/>
                    <a:pt x="31" y="199"/>
                    <a:pt x="18" y="181"/>
                  </a:cubicBezTo>
                  <a:cubicBezTo>
                    <a:pt x="5" y="163"/>
                    <a:pt x="0" y="136"/>
                    <a:pt x="13" y="118"/>
                  </a:cubicBezTo>
                  <a:cubicBezTo>
                    <a:pt x="17" y="112"/>
                    <a:pt x="23" y="106"/>
                    <a:pt x="29" y="102"/>
                  </a:cubicBezTo>
                  <a:cubicBezTo>
                    <a:pt x="51" y="83"/>
                    <a:pt x="69" y="61"/>
                    <a:pt x="84" y="36"/>
                  </a:cubicBezTo>
                  <a:cubicBezTo>
                    <a:pt x="90" y="26"/>
                    <a:pt x="95" y="15"/>
                    <a:pt x="105" y="9"/>
                  </a:cubicBezTo>
                  <a:cubicBezTo>
                    <a:pt x="120" y="0"/>
                    <a:pt x="138" y="4"/>
                    <a:pt x="154" y="8"/>
                  </a:cubicBezTo>
                  <a:cubicBezTo>
                    <a:pt x="172" y="13"/>
                    <a:pt x="221" y="22"/>
                    <a:pt x="225" y="44"/>
                  </a:cubicBezTo>
                  <a:cubicBezTo>
                    <a:pt x="226" y="53"/>
                    <a:pt x="215" y="68"/>
                    <a:pt x="213" y="78"/>
                  </a:cubicBezTo>
                  <a:cubicBezTo>
                    <a:pt x="211" y="91"/>
                    <a:pt x="211" y="104"/>
                    <a:pt x="215" y="116"/>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 name="Freeform 76">
              <a:extLst>
                <a:ext uri="{FF2B5EF4-FFF2-40B4-BE49-F238E27FC236}">
                  <a16:creationId xmlns="" xmlns:a16="http://schemas.microsoft.com/office/drawing/2014/main" id="{07087EF8-8065-447D-BBB7-3B29C9EC9A46}"/>
                </a:ext>
              </a:extLst>
            </p:cNvPr>
            <p:cNvSpPr>
              <a:spLocks/>
            </p:cNvSpPr>
            <p:nvPr/>
          </p:nvSpPr>
          <p:spPr bwMode="auto">
            <a:xfrm>
              <a:off x="7258" y="4403"/>
              <a:ext cx="827" cy="1245"/>
            </a:xfrm>
            <a:custGeom>
              <a:avLst/>
              <a:gdLst>
                <a:gd name="T0" fmla="*/ 372 w 398"/>
                <a:gd name="T1" fmla="*/ 116 h 600"/>
                <a:gd name="T2" fmla="*/ 385 w 398"/>
                <a:gd name="T3" fmla="*/ 145 h 600"/>
                <a:gd name="T4" fmla="*/ 365 w 398"/>
                <a:gd name="T5" fmla="*/ 274 h 600"/>
                <a:gd name="T6" fmla="*/ 357 w 398"/>
                <a:gd name="T7" fmla="*/ 443 h 600"/>
                <a:gd name="T8" fmla="*/ 335 w 398"/>
                <a:gd name="T9" fmla="*/ 515 h 600"/>
                <a:gd name="T10" fmla="*/ 322 w 398"/>
                <a:gd name="T11" fmla="*/ 530 h 600"/>
                <a:gd name="T12" fmla="*/ 317 w 398"/>
                <a:gd name="T13" fmla="*/ 543 h 600"/>
                <a:gd name="T14" fmla="*/ 233 w 398"/>
                <a:gd name="T15" fmla="*/ 590 h 600"/>
                <a:gd name="T16" fmla="*/ 218 w 398"/>
                <a:gd name="T17" fmla="*/ 584 h 600"/>
                <a:gd name="T18" fmla="*/ 173 w 398"/>
                <a:gd name="T19" fmla="*/ 560 h 600"/>
                <a:gd name="T20" fmla="*/ 156 w 398"/>
                <a:gd name="T21" fmla="*/ 562 h 600"/>
                <a:gd name="T22" fmla="*/ 106 w 398"/>
                <a:gd name="T23" fmla="*/ 551 h 600"/>
                <a:gd name="T24" fmla="*/ 95 w 398"/>
                <a:gd name="T25" fmla="*/ 545 h 600"/>
                <a:gd name="T26" fmla="*/ 88 w 398"/>
                <a:gd name="T27" fmla="*/ 536 h 600"/>
                <a:gd name="T28" fmla="*/ 47 w 398"/>
                <a:gd name="T29" fmla="*/ 524 h 600"/>
                <a:gd name="T30" fmla="*/ 3 w 398"/>
                <a:gd name="T31" fmla="*/ 481 h 600"/>
                <a:gd name="T32" fmla="*/ 5 w 398"/>
                <a:gd name="T33" fmla="*/ 439 h 600"/>
                <a:gd name="T34" fmla="*/ 16 w 398"/>
                <a:gd name="T35" fmla="*/ 377 h 600"/>
                <a:gd name="T36" fmla="*/ 25 w 398"/>
                <a:gd name="T37" fmla="*/ 308 h 600"/>
                <a:gd name="T38" fmla="*/ 19 w 398"/>
                <a:gd name="T39" fmla="*/ 231 h 600"/>
                <a:gd name="T40" fmla="*/ 4 w 398"/>
                <a:gd name="T41" fmla="*/ 168 h 600"/>
                <a:gd name="T42" fmla="*/ 32 w 398"/>
                <a:gd name="T43" fmla="*/ 61 h 600"/>
                <a:gd name="T44" fmla="*/ 55 w 398"/>
                <a:gd name="T45" fmla="*/ 45 h 600"/>
                <a:gd name="T46" fmla="*/ 76 w 398"/>
                <a:gd name="T47" fmla="*/ 53 h 600"/>
                <a:gd name="T48" fmla="*/ 250 w 398"/>
                <a:gd name="T49" fmla="*/ 153 h 600"/>
                <a:gd name="T50" fmla="*/ 301 w 398"/>
                <a:gd name="T51" fmla="*/ 175 h 600"/>
                <a:gd name="T52" fmla="*/ 314 w 398"/>
                <a:gd name="T53" fmla="*/ 171 h 600"/>
                <a:gd name="T54" fmla="*/ 313 w 398"/>
                <a:gd name="T55" fmla="*/ 165 h 600"/>
                <a:gd name="T56" fmla="*/ 277 w 398"/>
                <a:gd name="T57" fmla="*/ 111 h 600"/>
                <a:gd name="T58" fmla="*/ 260 w 398"/>
                <a:gd name="T59" fmla="*/ 49 h 600"/>
                <a:gd name="T60" fmla="*/ 314 w 398"/>
                <a:gd name="T61" fmla="*/ 24 h 600"/>
                <a:gd name="T62" fmla="*/ 372 w 398"/>
                <a:gd name="T63" fmla="*/ 116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600">
                  <a:moveTo>
                    <a:pt x="372" y="116"/>
                  </a:moveTo>
                  <a:cubicBezTo>
                    <a:pt x="378" y="125"/>
                    <a:pt x="382" y="135"/>
                    <a:pt x="385" y="145"/>
                  </a:cubicBezTo>
                  <a:cubicBezTo>
                    <a:pt x="398" y="188"/>
                    <a:pt x="376" y="232"/>
                    <a:pt x="365" y="274"/>
                  </a:cubicBezTo>
                  <a:cubicBezTo>
                    <a:pt x="352" y="329"/>
                    <a:pt x="358" y="387"/>
                    <a:pt x="357" y="443"/>
                  </a:cubicBezTo>
                  <a:cubicBezTo>
                    <a:pt x="357" y="469"/>
                    <a:pt x="354" y="498"/>
                    <a:pt x="335" y="515"/>
                  </a:cubicBezTo>
                  <a:cubicBezTo>
                    <a:pt x="331" y="520"/>
                    <a:pt x="325" y="524"/>
                    <a:pt x="322" y="530"/>
                  </a:cubicBezTo>
                  <a:cubicBezTo>
                    <a:pt x="320" y="534"/>
                    <a:pt x="318" y="538"/>
                    <a:pt x="317" y="543"/>
                  </a:cubicBezTo>
                  <a:cubicBezTo>
                    <a:pt x="307" y="579"/>
                    <a:pt x="269" y="600"/>
                    <a:pt x="233" y="590"/>
                  </a:cubicBezTo>
                  <a:cubicBezTo>
                    <a:pt x="228" y="588"/>
                    <a:pt x="223" y="586"/>
                    <a:pt x="218" y="584"/>
                  </a:cubicBezTo>
                  <a:cubicBezTo>
                    <a:pt x="203" y="575"/>
                    <a:pt x="190" y="561"/>
                    <a:pt x="173" y="560"/>
                  </a:cubicBezTo>
                  <a:cubicBezTo>
                    <a:pt x="167" y="560"/>
                    <a:pt x="162" y="561"/>
                    <a:pt x="156" y="562"/>
                  </a:cubicBezTo>
                  <a:cubicBezTo>
                    <a:pt x="139" y="564"/>
                    <a:pt x="122" y="557"/>
                    <a:pt x="106" y="551"/>
                  </a:cubicBezTo>
                  <a:cubicBezTo>
                    <a:pt x="102" y="550"/>
                    <a:pt x="98" y="548"/>
                    <a:pt x="95" y="545"/>
                  </a:cubicBezTo>
                  <a:cubicBezTo>
                    <a:pt x="92" y="543"/>
                    <a:pt x="91" y="539"/>
                    <a:pt x="88" y="536"/>
                  </a:cubicBezTo>
                  <a:cubicBezTo>
                    <a:pt x="78" y="525"/>
                    <a:pt x="61" y="527"/>
                    <a:pt x="47" y="524"/>
                  </a:cubicBezTo>
                  <a:cubicBezTo>
                    <a:pt x="25" y="519"/>
                    <a:pt x="8" y="503"/>
                    <a:pt x="3" y="481"/>
                  </a:cubicBezTo>
                  <a:cubicBezTo>
                    <a:pt x="0" y="467"/>
                    <a:pt x="3" y="453"/>
                    <a:pt x="5" y="439"/>
                  </a:cubicBezTo>
                  <a:cubicBezTo>
                    <a:pt x="16" y="377"/>
                    <a:pt x="16" y="377"/>
                    <a:pt x="16" y="377"/>
                  </a:cubicBezTo>
                  <a:cubicBezTo>
                    <a:pt x="21" y="354"/>
                    <a:pt x="24" y="332"/>
                    <a:pt x="25" y="308"/>
                  </a:cubicBezTo>
                  <a:cubicBezTo>
                    <a:pt x="27" y="282"/>
                    <a:pt x="24" y="256"/>
                    <a:pt x="19" y="231"/>
                  </a:cubicBezTo>
                  <a:cubicBezTo>
                    <a:pt x="14" y="210"/>
                    <a:pt x="7" y="190"/>
                    <a:pt x="4" y="168"/>
                  </a:cubicBezTo>
                  <a:cubicBezTo>
                    <a:pt x="0" y="130"/>
                    <a:pt x="10" y="92"/>
                    <a:pt x="32" y="61"/>
                  </a:cubicBezTo>
                  <a:cubicBezTo>
                    <a:pt x="38" y="54"/>
                    <a:pt x="45" y="46"/>
                    <a:pt x="55" y="45"/>
                  </a:cubicBezTo>
                  <a:cubicBezTo>
                    <a:pt x="62" y="45"/>
                    <a:pt x="69" y="49"/>
                    <a:pt x="76" y="53"/>
                  </a:cubicBezTo>
                  <a:cubicBezTo>
                    <a:pt x="134" y="87"/>
                    <a:pt x="192" y="120"/>
                    <a:pt x="250" y="153"/>
                  </a:cubicBezTo>
                  <a:cubicBezTo>
                    <a:pt x="266" y="162"/>
                    <a:pt x="283" y="171"/>
                    <a:pt x="301" y="175"/>
                  </a:cubicBezTo>
                  <a:cubicBezTo>
                    <a:pt x="306" y="177"/>
                    <a:pt x="314" y="176"/>
                    <a:pt x="314" y="171"/>
                  </a:cubicBezTo>
                  <a:cubicBezTo>
                    <a:pt x="314" y="169"/>
                    <a:pt x="314" y="167"/>
                    <a:pt x="313" y="165"/>
                  </a:cubicBezTo>
                  <a:cubicBezTo>
                    <a:pt x="303" y="146"/>
                    <a:pt x="288" y="129"/>
                    <a:pt x="277" y="111"/>
                  </a:cubicBezTo>
                  <a:cubicBezTo>
                    <a:pt x="265" y="92"/>
                    <a:pt x="256" y="71"/>
                    <a:pt x="260" y="49"/>
                  </a:cubicBezTo>
                  <a:cubicBezTo>
                    <a:pt x="264" y="20"/>
                    <a:pt x="292" y="0"/>
                    <a:pt x="314" y="24"/>
                  </a:cubicBezTo>
                  <a:cubicBezTo>
                    <a:pt x="339" y="50"/>
                    <a:pt x="356" y="83"/>
                    <a:pt x="372" y="116"/>
                  </a:cubicBezTo>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 name="Freeform 77">
              <a:extLst>
                <a:ext uri="{FF2B5EF4-FFF2-40B4-BE49-F238E27FC236}">
                  <a16:creationId xmlns="" xmlns:a16="http://schemas.microsoft.com/office/drawing/2014/main" id="{8673AFDC-B201-40EE-B396-364B61DEEA86}"/>
                </a:ext>
              </a:extLst>
            </p:cNvPr>
            <p:cNvSpPr>
              <a:spLocks/>
            </p:cNvSpPr>
            <p:nvPr/>
          </p:nvSpPr>
          <p:spPr bwMode="auto">
            <a:xfrm>
              <a:off x="7426" y="5293"/>
              <a:ext cx="759" cy="201"/>
            </a:xfrm>
            <a:custGeom>
              <a:avLst/>
              <a:gdLst>
                <a:gd name="T0" fmla="*/ 112 w 365"/>
                <a:gd name="T1" fmla="*/ 60 h 97"/>
                <a:gd name="T2" fmla="*/ 251 w 365"/>
                <a:gd name="T3" fmla="*/ 84 h 97"/>
                <a:gd name="T4" fmla="*/ 294 w 365"/>
                <a:gd name="T5" fmla="*/ 94 h 97"/>
                <a:gd name="T6" fmla="*/ 314 w 365"/>
                <a:gd name="T7" fmla="*/ 83 h 97"/>
                <a:gd name="T8" fmla="*/ 365 w 365"/>
                <a:gd name="T9" fmla="*/ 39 h 97"/>
                <a:gd name="T10" fmla="*/ 343 w 365"/>
                <a:gd name="T11" fmla="*/ 30 h 97"/>
                <a:gd name="T12" fmla="*/ 281 w 365"/>
                <a:gd name="T13" fmla="*/ 15 h 97"/>
                <a:gd name="T14" fmla="*/ 261 w 365"/>
                <a:gd name="T15" fmla="*/ 5 h 97"/>
                <a:gd name="T16" fmla="*/ 203 w 365"/>
                <a:gd name="T17" fmla="*/ 15 h 97"/>
                <a:gd name="T18" fmla="*/ 116 w 365"/>
                <a:gd name="T19" fmla="*/ 14 h 97"/>
                <a:gd name="T20" fmla="*/ 39 w 365"/>
                <a:gd name="T21" fmla="*/ 2 h 97"/>
                <a:gd name="T22" fmla="*/ 17 w 365"/>
                <a:gd name="T23" fmla="*/ 5 h 97"/>
                <a:gd name="T24" fmla="*/ 10 w 365"/>
                <a:gd name="T25" fmla="*/ 18 h 97"/>
                <a:gd name="T26" fmla="*/ 37 w 365"/>
                <a:gd name="T27" fmla="*/ 55 h 97"/>
                <a:gd name="T28" fmla="*/ 112 w 365"/>
                <a:gd name="T29" fmla="*/ 6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 h="97">
                  <a:moveTo>
                    <a:pt x="112" y="60"/>
                  </a:moveTo>
                  <a:cubicBezTo>
                    <a:pt x="159" y="63"/>
                    <a:pt x="207" y="66"/>
                    <a:pt x="251" y="84"/>
                  </a:cubicBezTo>
                  <a:cubicBezTo>
                    <a:pt x="265" y="90"/>
                    <a:pt x="279" y="97"/>
                    <a:pt x="294" y="94"/>
                  </a:cubicBezTo>
                  <a:cubicBezTo>
                    <a:pt x="301" y="92"/>
                    <a:pt x="308" y="88"/>
                    <a:pt x="314" y="83"/>
                  </a:cubicBezTo>
                  <a:cubicBezTo>
                    <a:pt x="332" y="70"/>
                    <a:pt x="349" y="55"/>
                    <a:pt x="365" y="39"/>
                  </a:cubicBezTo>
                  <a:cubicBezTo>
                    <a:pt x="364" y="31"/>
                    <a:pt x="352" y="30"/>
                    <a:pt x="343" y="30"/>
                  </a:cubicBezTo>
                  <a:cubicBezTo>
                    <a:pt x="321" y="30"/>
                    <a:pt x="300" y="25"/>
                    <a:pt x="281" y="15"/>
                  </a:cubicBezTo>
                  <a:cubicBezTo>
                    <a:pt x="274" y="11"/>
                    <a:pt x="268" y="8"/>
                    <a:pt x="261" y="5"/>
                  </a:cubicBezTo>
                  <a:cubicBezTo>
                    <a:pt x="242" y="0"/>
                    <a:pt x="222" y="10"/>
                    <a:pt x="203" y="15"/>
                  </a:cubicBezTo>
                  <a:cubicBezTo>
                    <a:pt x="175" y="22"/>
                    <a:pt x="145" y="18"/>
                    <a:pt x="116" y="14"/>
                  </a:cubicBezTo>
                  <a:cubicBezTo>
                    <a:pt x="39" y="2"/>
                    <a:pt x="39" y="2"/>
                    <a:pt x="39" y="2"/>
                  </a:cubicBezTo>
                  <a:cubicBezTo>
                    <a:pt x="31" y="1"/>
                    <a:pt x="23" y="0"/>
                    <a:pt x="17" y="5"/>
                  </a:cubicBezTo>
                  <a:cubicBezTo>
                    <a:pt x="14" y="8"/>
                    <a:pt x="11" y="13"/>
                    <a:pt x="10" y="18"/>
                  </a:cubicBezTo>
                  <a:cubicBezTo>
                    <a:pt x="0" y="50"/>
                    <a:pt x="5" y="53"/>
                    <a:pt x="37" y="55"/>
                  </a:cubicBezTo>
                  <a:cubicBezTo>
                    <a:pt x="112" y="60"/>
                    <a:pt x="112" y="60"/>
                    <a:pt x="112" y="60"/>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 name="Freeform 78">
              <a:extLst>
                <a:ext uri="{FF2B5EF4-FFF2-40B4-BE49-F238E27FC236}">
                  <a16:creationId xmlns="" xmlns:a16="http://schemas.microsoft.com/office/drawing/2014/main" id="{73220A25-434A-417A-9F8A-06883A3D668F}"/>
                </a:ext>
              </a:extLst>
            </p:cNvPr>
            <p:cNvSpPr>
              <a:spLocks/>
            </p:cNvSpPr>
            <p:nvPr/>
          </p:nvSpPr>
          <p:spPr bwMode="auto">
            <a:xfrm>
              <a:off x="9805" y="4061"/>
              <a:ext cx="320" cy="205"/>
            </a:xfrm>
            <a:custGeom>
              <a:avLst/>
              <a:gdLst>
                <a:gd name="T0" fmla="*/ 152 w 154"/>
                <a:gd name="T1" fmla="*/ 0 h 99"/>
                <a:gd name="T2" fmla="*/ 29 w 154"/>
                <a:gd name="T3" fmla="*/ 93 h 99"/>
                <a:gd name="T4" fmla="*/ 0 w 154"/>
                <a:gd name="T5" fmla="*/ 90 h 99"/>
                <a:gd name="T6" fmla="*/ 0 w 154"/>
                <a:gd name="T7" fmla="*/ 95 h 99"/>
                <a:gd name="T8" fmla="*/ 30 w 154"/>
                <a:gd name="T9" fmla="*/ 99 h 99"/>
                <a:gd name="T10" fmla="*/ 154 w 154"/>
                <a:gd name="T11" fmla="*/ 4 h 99"/>
                <a:gd name="T12" fmla="*/ 152 w 154"/>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154" h="99">
                  <a:moveTo>
                    <a:pt x="152" y="0"/>
                  </a:moveTo>
                  <a:cubicBezTo>
                    <a:pt x="137" y="54"/>
                    <a:pt x="88" y="93"/>
                    <a:pt x="29" y="93"/>
                  </a:cubicBezTo>
                  <a:cubicBezTo>
                    <a:pt x="19" y="93"/>
                    <a:pt x="9" y="92"/>
                    <a:pt x="0" y="90"/>
                  </a:cubicBezTo>
                  <a:cubicBezTo>
                    <a:pt x="0" y="91"/>
                    <a:pt x="0" y="93"/>
                    <a:pt x="0" y="95"/>
                  </a:cubicBezTo>
                  <a:cubicBezTo>
                    <a:pt x="10" y="97"/>
                    <a:pt x="20" y="99"/>
                    <a:pt x="30" y="99"/>
                  </a:cubicBezTo>
                  <a:cubicBezTo>
                    <a:pt x="89" y="99"/>
                    <a:pt x="139" y="59"/>
                    <a:pt x="154" y="4"/>
                  </a:cubicBezTo>
                  <a:cubicBezTo>
                    <a:pt x="153" y="3"/>
                    <a:pt x="153" y="2"/>
                    <a:pt x="152"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 name="Freeform 79">
              <a:extLst>
                <a:ext uri="{FF2B5EF4-FFF2-40B4-BE49-F238E27FC236}">
                  <a16:creationId xmlns="" xmlns:a16="http://schemas.microsoft.com/office/drawing/2014/main" id="{2BB2B441-5B45-44C4-A2BF-893477256D89}"/>
                </a:ext>
              </a:extLst>
            </p:cNvPr>
            <p:cNvSpPr>
              <a:spLocks/>
            </p:cNvSpPr>
            <p:nvPr/>
          </p:nvSpPr>
          <p:spPr bwMode="auto">
            <a:xfrm>
              <a:off x="10121" y="4023"/>
              <a:ext cx="12" cy="46"/>
            </a:xfrm>
            <a:custGeom>
              <a:avLst/>
              <a:gdLst>
                <a:gd name="T0" fmla="*/ 6 w 6"/>
                <a:gd name="T1" fmla="*/ 0 h 22"/>
                <a:gd name="T2" fmla="*/ 4 w 6"/>
                <a:gd name="T3" fmla="*/ 1 h 22"/>
                <a:gd name="T4" fmla="*/ 0 w 6"/>
                <a:gd name="T5" fmla="*/ 18 h 22"/>
                <a:gd name="T6" fmla="*/ 2 w 6"/>
                <a:gd name="T7" fmla="*/ 22 h 22"/>
                <a:gd name="T8" fmla="*/ 6 w 6"/>
                <a:gd name="T9" fmla="*/ 0 h 22"/>
              </a:gdLst>
              <a:ahLst/>
              <a:cxnLst>
                <a:cxn ang="0">
                  <a:pos x="T0" y="T1"/>
                </a:cxn>
                <a:cxn ang="0">
                  <a:pos x="T2" y="T3"/>
                </a:cxn>
                <a:cxn ang="0">
                  <a:pos x="T4" y="T5"/>
                </a:cxn>
                <a:cxn ang="0">
                  <a:pos x="T6" y="T7"/>
                </a:cxn>
                <a:cxn ang="0">
                  <a:pos x="T8" y="T9"/>
                </a:cxn>
              </a:cxnLst>
              <a:rect l="0" t="0" r="r" b="b"/>
              <a:pathLst>
                <a:path w="6" h="22">
                  <a:moveTo>
                    <a:pt x="6" y="0"/>
                  </a:moveTo>
                  <a:cubicBezTo>
                    <a:pt x="5" y="1"/>
                    <a:pt x="5" y="1"/>
                    <a:pt x="4" y="1"/>
                  </a:cubicBezTo>
                  <a:cubicBezTo>
                    <a:pt x="3" y="7"/>
                    <a:pt x="2" y="13"/>
                    <a:pt x="0" y="18"/>
                  </a:cubicBezTo>
                  <a:cubicBezTo>
                    <a:pt x="1" y="20"/>
                    <a:pt x="1" y="21"/>
                    <a:pt x="2" y="22"/>
                  </a:cubicBezTo>
                  <a:cubicBezTo>
                    <a:pt x="4" y="15"/>
                    <a:pt x="5" y="8"/>
                    <a:pt x="6"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 name="Freeform 80">
              <a:extLst>
                <a:ext uri="{FF2B5EF4-FFF2-40B4-BE49-F238E27FC236}">
                  <a16:creationId xmlns="" xmlns:a16="http://schemas.microsoft.com/office/drawing/2014/main" id="{0591F0E8-BCCF-4343-B18C-E6E59EF77D3F}"/>
                </a:ext>
              </a:extLst>
            </p:cNvPr>
            <p:cNvSpPr>
              <a:spLocks/>
            </p:cNvSpPr>
            <p:nvPr/>
          </p:nvSpPr>
          <p:spPr bwMode="auto">
            <a:xfrm>
              <a:off x="9606" y="4038"/>
              <a:ext cx="199" cy="220"/>
            </a:xfrm>
            <a:custGeom>
              <a:avLst/>
              <a:gdLst>
                <a:gd name="T0" fmla="*/ 0 w 96"/>
                <a:gd name="T1" fmla="*/ 0 h 106"/>
                <a:gd name="T2" fmla="*/ 96 w 96"/>
                <a:gd name="T3" fmla="*/ 106 h 106"/>
                <a:gd name="T4" fmla="*/ 96 w 96"/>
                <a:gd name="T5" fmla="*/ 101 h 106"/>
                <a:gd name="T6" fmla="*/ 0 w 96"/>
                <a:gd name="T7" fmla="*/ 0 h 106"/>
              </a:gdLst>
              <a:ahLst/>
              <a:cxnLst>
                <a:cxn ang="0">
                  <a:pos x="T0" y="T1"/>
                </a:cxn>
                <a:cxn ang="0">
                  <a:pos x="T2" y="T3"/>
                </a:cxn>
                <a:cxn ang="0">
                  <a:pos x="T4" y="T5"/>
                </a:cxn>
                <a:cxn ang="0">
                  <a:pos x="T6" y="T7"/>
                </a:cxn>
              </a:cxnLst>
              <a:rect l="0" t="0" r="r" b="b"/>
              <a:pathLst>
                <a:path w="96" h="106">
                  <a:moveTo>
                    <a:pt x="0" y="0"/>
                  </a:moveTo>
                  <a:cubicBezTo>
                    <a:pt x="7" y="52"/>
                    <a:pt x="46" y="94"/>
                    <a:pt x="96" y="106"/>
                  </a:cubicBezTo>
                  <a:cubicBezTo>
                    <a:pt x="96" y="104"/>
                    <a:pt x="96" y="102"/>
                    <a:pt x="96" y="101"/>
                  </a:cubicBezTo>
                  <a:cubicBezTo>
                    <a:pt x="47" y="89"/>
                    <a:pt x="9" y="50"/>
                    <a:pt x="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 name="Oval 81">
              <a:extLst>
                <a:ext uri="{FF2B5EF4-FFF2-40B4-BE49-F238E27FC236}">
                  <a16:creationId xmlns="" xmlns:a16="http://schemas.microsoft.com/office/drawing/2014/main" id="{25E01C0E-E7D0-4163-AA84-0C60620415CC}"/>
                </a:ext>
              </a:extLst>
            </p:cNvPr>
            <p:cNvSpPr>
              <a:spLocks noChangeArrowheads="1"/>
            </p:cNvSpPr>
            <p:nvPr/>
          </p:nvSpPr>
          <p:spPr bwMode="auto">
            <a:xfrm>
              <a:off x="9599" y="3722"/>
              <a:ext cx="532" cy="532"/>
            </a:xfrm>
            <a:prstGeom prst="ellipse">
              <a:avLst/>
            </a:pr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 name="Freeform 82">
              <a:extLst>
                <a:ext uri="{FF2B5EF4-FFF2-40B4-BE49-F238E27FC236}">
                  <a16:creationId xmlns="" xmlns:a16="http://schemas.microsoft.com/office/drawing/2014/main" id="{A475EF3C-3EA0-4180-824C-0595864497A3}"/>
                </a:ext>
              </a:extLst>
            </p:cNvPr>
            <p:cNvSpPr>
              <a:spLocks/>
            </p:cNvSpPr>
            <p:nvPr/>
          </p:nvSpPr>
          <p:spPr bwMode="auto">
            <a:xfrm>
              <a:off x="9587" y="3573"/>
              <a:ext cx="631" cy="488"/>
            </a:xfrm>
            <a:custGeom>
              <a:avLst/>
              <a:gdLst>
                <a:gd name="T0" fmla="*/ 242 w 304"/>
                <a:gd name="T1" fmla="*/ 38 h 235"/>
                <a:gd name="T2" fmla="*/ 269 w 304"/>
                <a:gd name="T3" fmla="*/ 61 h 235"/>
                <a:gd name="T4" fmla="*/ 276 w 304"/>
                <a:gd name="T5" fmla="*/ 84 h 235"/>
                <a:gd name="T6" fmla="*/ 303 w 304"/>
                <a:gd name="T7" fmla="*/ 154 h 235"/>
                <a:gd name="T8" fmla="*/ 260 w 304"/>
                <a:gd name="T9" fmla="*/ 219 h 235"/>
                <a:gd name="T10" fmla="*/ 242 w 304"/>
                <a:gd name="T11" fmla="*/ 225 h 235"/>
                <a:gd name="T12" fmla="*/ 223 w 304"/>
                <a:gd name="T13" fmla="*/ 218 h 235"/>
                <a:gd name="T14" fmla="*/ 139 w 304"/>
                <a:gd name="T15" fmla="*/ 228 h 235"/>
                <a:gd name="T16" fmla="*/ 52 w 304"/>
                <a:gd name="T17" fmla="*/ 223 h 235"/>
                <a:gd name="T18" fmla="*/ 13 w 304"/>
                <a:gd name="T19" fmla="*/ 196 h 235"/>
                <a:gd name="T20" fmla="*/ 8 w 304"/>
                <a:gd name="T21" fmla="*/ 150 h 235"/>
                <a:gd name="T22" fmla="*/ 19 w 304"/>
                <a:gd name="T23" fmla="*/ 129 h 235"/>
                <a:gd name="T24" fmla="*/ 15 w 304"/>
                <a:gd name="T25" fmla="*/ 115 h 235"/>
                <a:gd name="T26" fmla="*/ 21 w 304"/>
                <a:gd name="T27" fmla="*/ 93 h 235"/>
                <a:gd name="T28" fmla="*/ 91 w 304"/>
                <a:gd name="T29" fmla="*/ 15 h 235"/>
                <a:gd name="T30" fmla="*/ 118 w 304"/>
                <a:gd name="T31" fmla="*/ 1 h 235"/>
                <a:gd name="T32" fmla="*/ 179 w 304"/>
                <a:gd name="T33" fmla="*/ 16 h 235"/>
                <a:gd name="T34" fmla="*/ 242 w 304"/>
                <a:gd name="T35"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235">
                  <a:moveTo>
                    <a:pt x="242" y="38"/>
                  </a:moveTo>
                  <a:cubicBezTo>
                    <a:pt x="253" y="44"/>
                    <a:pt x="263" y="51"/>
                    <a:pt x="269" y="61"/>
                  </a:cubicBezTo>
                  <a:cubicBezTo>
                    <a:pt x="272" y="69"/>
                    <a:pt x="274" y="76"/>
                    <a:pt x="276" y="84"/>
                  </a:cubicBezTo>
                  <a:cubicBezTo>
                    <a:pt x="283" y="108"/>
                    <a:pt x="301" y="129"/>
                    <a:pt x="303" y="154"/>
                  </a:cubicBezTo>
                  <a:cubicBezTo>
                    <a:pt x="304" y="181"/>
                    <a:pt x="283" y="205"/>
                    <a:pt x="260" y="219"/>
                  </a:cubicBezTo>
                  <a:cubicBezTo>
                    <a:pt x="255" y="223"/>
                    <a:pt x="248" y="225"/>
                    <a:pt x="242" y="225"/>
                  </a:cubicBezTo>
                  <a:cubicBezTo>
                    <a:pt x="235" y="225"/>
                    <a:pt x="229" y="221"/>
                    <a:pt x="223" y="218"/>
                  </a:cubicBezTo>
                  <a:cubicBezTo>
                    <a:pt x="197" y="206"/>
                    <a:pt x="167" y="221"/>
                    <a:pt x="139" y="228"/>
                  </a:cubicBezTo>
                  <a:cubicBezTo>
                    <a:pt x="110" y="235"/>
                    <a:pt x="80" y="233"/>
                    <a:pt x="52" y="223"/>
                  </a:cubicBezTo>
                  <a:cubicBezTo>
                    <a:pt x="37" y="217"/>
                    <a:pt x="23" y="209"/>
                    <a:pt x="13" y="196"/>
                  </a:cubicBezTo>
                  <a:cubicBezTo>
                    <a:pt x="4" y="183"/>
                    <a:pt x="0" y="164"/>
                    <a:pt x="8" y="150"/>
                  </a:cubicBezTo>
                  <a:cubicBezTo>
                    <a:pt x="12" y="143"/>
                    <a:pt x="19" y="137"/>
                    <a:pt x="19" y="129"/>
                  </a:cubicBezTo>
                  <a:cubicBezTo>
                    <a:pt x="18" y="124"/>
                    <a:pt x="15" y="120"/>
                    <a:pt x="15" y="115"/>
                  </a:cubicBezTo>
                  <a:cubicBezTo>
                    <a:pt x="13" y="107"/>
                    <a:pt x="17" y="100"/>
                    <a:pt x="21" y="93"/>
                  </a:cubicBezTo>
                  <a:cubicBezTo>
                    <a:pt x="40" y="63"/>
                    <a:pt x="63" y="37"/>
                    <a:pt x="91" y="15"/>
                  </a:cubicBezTo>
                  <a:cubicBezTo>
                    <a:pt x="99" y="8"/>
                    <a:pt x="108" y="2"/>
                    <a:pt x="118" y="1"/>
                  </a:cubicBezTo>
                  <a:cubicBezTo>
                    <a:pt x="139" y="0"/>
                    <a:pt x="157" y="16"/>
                    <a:pt x="179" y="16"/>
                  </a:cubicBezTo>
                  <a:cubicBezTo>
                    <a:pt x="204" y="16"/>
                    <a:pt x="221" y="24"/>
                    <a:pt x="242" y="38"/>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 name="Freeform 83">
              <a:extLst>
                <a:ext uri="{FF2B5EF4-FFF2-40B4-BE49-F238E27FC236}">
                  <a16:creationId xmlns="" xmlns:a16="http://schemas.microsoft.com/office/drawing/2014/main" id="{E1D4E73C-F6EE-4E95-A7CE-6E6911B2F429}"/>
                </a:ext>
              </a:extLst>
            </p:cNvPr>
            <p:cNvSpPr>
              <a:spLocks/>
            </p:cNvSpPr>
            <p:nvPr/>
          </p:nvSpPr>
          <p:spPr bwMode="auto">
            <a:xfrm>
              <a:off x="8613" y="3629"/>
              <a:ext cx="205" cy="293"/>
            </a:xfrm>
            <a:custGeom>
              <a:avLst/>
              <a:gdLst>
                <a:gd name="T0" fmla="*/ 1 w 99"/>
                <a:gd name="T1" fmla="*/ 0 h 141"/>
                <a:gd name="T2" fmla="*/ 0 w 99"/>
                <a:gd name="T3" fmla="*/ 14 h 141"/>
                <a:gd name="T4" fmla="*/ 96 w 99"/>
                <a:gd name="T5" fmla="*/ 141 h 141"/>
                <a:gd name="T6" fmla="*/ 99 w 99"/>
                <a:gd name="T7" fmla="*/ 138 h 141"/>
                <a:gd name="T8" fmla="*/ 2 w 99"/>
                <a:gd name="T9" fmla="*/ 11 h 141"/>
                <a:gd name="T10" fmla="*/ 3 w 99"/>
                <a:gd name="T11" fmla="*/ 1 h 141"/>
                <a:gd name="T12" fmla="*/ 1 w 99"/>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99" h="141">
                  <a:moveTo>
                    <a:pt x="1" y="0"/>
                  </a:moveTo>
                  <a:cubicBezTo>
                    <a:pt x="0" y="4"/>
                    <a:pt x="0" y="9"/>
                    <a:pt x="0" y="14"/>
                  </a:cubicBezTo>
                  <a:cubicBezTo>
                    <a:pt x="0" y="74"/>
                    <a:pt x="41" y="125"/>
                    <a:pt x="96" y="141"/>
                  </a:cubicBezTo>
                  <a:cubicBezTo>
                    <a:pt x="97" y="140"/>
                    <a:pt x="98" y="139"/>
                    <a:pt x="99" y="138"/>
                  </a:cubicBezTo>
                  <a:cubicBezTo>
                    <a:pt x="43" y="122"/>
                    <a:pt x="2" y="71"/>
                    <a:pt x="2" y="11"/>
                  </a:cubicBezTo>
                  <a:cubicBezTo>
                    <a:pt x="2" y="7"/>
                    <a:pt x="3" y="4"/>
                    <a:pt x="3" y="1"/>
                  </a:cubicBezTo>
                  <a:cubicBezTo>
                    <a:pt x="2" y="0"/>
                    <a:pt x="2" y="0"/>
                    <a:pt x="1" y="0"/>
                  </a:cubicBezTo>
                </a:path>
              </a:pathLst>
            </a:custGeom>
            <a:solidFill>
              <a:srgbClr val="AB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 name="Freeform 84">
              <a:extLst>
                <a:ext uri="{FF2B5EF4-FFF2-40B4-BE49-F238E27FC236}">
                  <a16:creationId xmlns="" xmlns:a16="http://schemas.microsoft.com/office/drawing/2014/main" id="{3E8F91DC-9F06-40F9-9004-75B399F902CA}"/>
                </a:ext>
              </a:extLst>
            </p:cNvPr>
            <p:cNvSpPr>
              <a:spLocks/>
            </p:cNvSpPr>
            <p:nvPr/>
          </p:nvSpPr>
          <p:spPr bwMode="auto">
            <a:xfrm>
              <a:off x="8812" y="3915"/>
              <a:ext cx="75" cy="17"/>
            </a:xfrm>
            <a:custGeom>
              <a:avLst/>
              <a:gdLst>
                <a:gd name="T0" fmla="*/ 3 w 36"/>
                <a:gd name="T1" fmla="*/ 0 h 8"/>
                <a:gd name="T2" fmla="*/ 0 w 36"/>
                <a:gd name="T3" fmla="*/ 3 h 8"/>
                <a:gd name="T4" fmla="*/ 36 w 36"/>
                <a:gd name="T5" fmla="*/ 8 h 8"/>
                <a:gd name="T6" fmla="*/ 36 w 36"/>
                <a:gd name="T7" fmla="*/ 5 h 8"/>
                <a:gd name="T8" fmla="*/ 3 w 36"/>
                <a:gd name="T9" fmla="*/ 0 h 8"/>
              </a:gdLst>
              <a:ahLst/>
              <a:cxnLst>
                <a:cxn ang="0">
                  <a:pos x="T0" y="T1"/>
                </a:cxn>
                <a:cxn ang="0">
                  <a:pos x="T2" y="T3"/>
                </a:cxn>
                <a:cxn ang="0">
                  <a:pos x="T4" y="T5"/>
                </a:cxn>
                <a:cxn ang="0">
                  <a:pos x="T6" y="T7"/>
                </a:cxn>
                <a:cxn ang="0">
                  <a:pos x="T8" y="T9"/>
                </a:cxn>
              </a:cxnLst>
              <a:rect l="0" t="0" r="r" b="b"/>
              <a:pathLst>
                <a:path w="36" h="8">
                  <a:moveTo>
                    <a:pt x="3" y="0"/>
                  </a:moveTo>
                  <a:cubicBezTo>
                    <a:pt x="2" y="1"/>
                    <a:pt x="1" y="2"/>
                    <a:pt x="0" y="3"/>
                  </a:cubicBezTo>
                  <a:cubicBezTo>
                    <a:pt x="11" y="6"/>
                    <a:pt x="23" y="8"/>
                    <a:pt x="36" y="8"/>
                  </a:cubicBezTo>
                  <a:cubicBezTo>
                    <a:pt x="36" y="7"/>
                    <a:pt x="36" y="6"/>
                    <a:pt x="36" y="5"/>
                  </a:cubicBezTo>
                  <a:cubicBezTo>
                    <a:pt x="24" y="4"/>
                    <a:pt x="13" y="3"/>
                    <a:pt x="3" y="0"/>
                  </a:cubicBezTo>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 name="Freeform 85">
              <a:extLst>
                <a:ext uri="{FF2B5EF4-FFF2-40B4-BE49-F238E27FC236}">
                  <a16:creationId xmlns="" xmlns:a16="http://schemas.microsoft.com/office/drawing/2014/main" id="{B2ED854F-4670-4EA8-8DD0-C05DB6599DF4}"/>
                </a:ext>
              </a:extLst>
            </p:cNvPr>
            <p:cNvSpPr>
              <a:spLocks/>
            </p:cNvSpPr>
            <p:nvPr/>
          </p:nvSpPr>
          <p:spPr bwMode="auto">
            <a:xfrm>
              <a:off x="8887" y="3822"/>
              <a:ext cx="220" cy="110"/>
            </a:xfrm>
            <a:custGeom>
              <a:avLst/>
              <a:gdLst>
                <a:gd name="T0" fmla="*/ 105 w 106"/>
                <a:gd name="T1" fmla="*/ 0 h 53"/>
                <a:gd name="T2" fmla="*/ 2 w 106"/>
                <a:gd name="T3" fmla="*/ 50 h 53"/>
                <a:gd name="T4" fmla="*/ 0 w 106"/>
                <a:gd name="T5" fmla="*/ 50 h 53"/>
                <a:gd name="T6" fmla="*/ 0 w 106"/>
                <a:gd name="T7" fmla="*/ 53 h 53"/>
                <a:gd name="T8" fmla="*/ 0 w 106"/>
                <a:gd name="T9" fmla="*/ 53 h 53"/>
                <a:gd name="T10" fmla="*/ 106 w 106"/>
                <a:gd name="T11" fmla="*/ 0 h 53"/>
                <a:gd name="T12" fmla="*/ 105 w 106"/>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06" h="53">
                  <a:moveTo>
                    <a:pt x="105" y="0"/>
                  </a:moveTo>
                  <a:cubicBezTo>
                    <a:pt x="81" y="31"/>
                    <a:pt x="44" y="50"/>
                    <a:pt x="2" y="50"/>
                  </a:cubicBezTo>
                  <a:cubicBezTo>
                    <a:pt x="1" y="50"/>
                    <a:pt x="1" y="50"/>
                    <a:pt x="0" y="50"/>
                  </a:cubicBezTo>
                  <a:cubicBezTo>
                    <a:pt x="0" y="51"/>
                    <a:pt x="0" y="52"/>
                    <a:pt x="0" y="53"/>
                  </a:cubicBezTo>
                  <a:cubicBezTo>
                    <a:pt x="0" y="53"/>
                    <a:pt x="0" y="53"/>
                    <a:pt x="0" y="53"/>
                  </a:cubicBezTo>
                  <a:cubicBezTo>
                    <a:pt x="43" y="53"/>
                    <a:pt x="81" y="32"/>
                    <a:pt x="106" y="0"/>
                  </a:cubicBezTo>
                  <a:cubicBezTo>
                    <a:pt x="105" y="0"/>
                    <a:pt x="105" y="0"/>
                    <a:pt x="105"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 name="Oval 86">
              <a:extLst>
                <a:ext uri="{FF2B5EF4-FFF2-40B4-BE49-F238E27FC236}">
                  <a16:creationId xmlns="" xmlns:a16="http://schemas.microsoft.com/office/drawing/2014/main" id="{33309B66-F8D9-4758-AF3D-72232225B6B9}"/>
                </a:ext>
              </a:extLst>
            </p:cNvPr>
            <p:cNvSpPr>
              <a:spLocks noChangeArrowheads="1"/>
            </p:cNvSpPr>
            <p:nvPr/>
          </p:nvSpPr>
          <p:spPr bwMode="auto">
            <a:xfrm>
              <a:off x="8617" y="3378"/>
              <a:ext cx="548" cy="548"/>
            </a:xfrm>
            <a:prstGeom prst="ellipse">
              <a:avLst/>
            </a:prstGeom>
            <a:solidFill>
              <a:srgbClr val="BE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 name="Freeform 87">
              <a:extLst>
                <a:ext uri="{FF2B5EF4-FFF2-40B4-BE49-F238E27FC236}">
                  <a16:creationId xmlns="" xmlns:a16="http://schemas.microsoft.com/office/drawing/2014/main" id="{BFFDD01E-9DA2-42A8-9BE4-1AE9F838A1ED}"/>
                </a:ext>
              </a:extLst>
            </p:cNvPr>
            <p:cNvSpPr>
              <a:spLocks/>
            </p:cNvSpPr>
            <p:nvPr/>
          </p:nvSpPr>
          <p:spPr bwMode="auto">
            <a:xfrm>
              <a:off x="8559" y="3235"/>
              <a:ext cx="716" cy="593"/>
            </a:xfrm>
            <a:custGeom>
              <a:avLst/>
              <a:gdLst>
                <a:gd name="T0" fmla="*/ 231 w 345"/>
                <a:gd name="T1" fmla="*/ 275 h 286"/>
                <a:gd name="T2" fmla="*/ 293 w 345"/>
                <a:gd name="T3" fmla="*/ 280 h 286"/>
                <a:gd name="T4" fmla="*/ 326 w 345"/>
                <a:gd name="T5" fmla="*/ 266 h 286"/>
                <a:gd name="T6" fmla="*/ 343 w 345"/>
                <a:gd name="T7" fmla="*/ 236 h 286"/>
                <a:gd name="T8" fmla="*/ 333 w 345"/>
                <a:gd name="T9" fmla="*/ 197 h 286"/>
                <a:gd name="T10" fmla="*/ 344 w 345"/>
                <a:gd name="T11" fmla="*/ 147 h 286"/>
                <a:gd name="T12" fmla="*/ 328 w 345"/>
                <a:gd name="T13" fmla="*/ 101 h 286"/>
                <a:gd name="T14" fmla="*/ 278 w 345"/>
                <a:gd name="T15" fmla="*/ 31 h 286"/>
                <a:gd name="T16" fmla="*/ 199 w 345"/>
                <a:gd name="T17" fmla="*/ 6 h 286"/>
                <a:gd name="T18" fmla="*/ 159 w 345"/>
                <a:gd name="T19" fmla="*/ 18 h 286"/>
                <a:gd name="T20" fmla="*/ 122 w 345"/>
                <a:gd name="T21" fmla="*/ 14 h 286"/>
                <a:gd name="T22" fmla="*/ 86 w 345"/>
                <a:gd name="T23" fmla="*/ 22 h 286"/>
                <a:gd name="T24" fmla="*/ 73 w 345"/>
                <a:gd name="T25" fmla="*/ 37 h 286"/>
                <a:gd name="T26" fmla="*/ 61 w 345"/>
                <a:gd name="T27" fmla="*/ 42 h 286"/>
                <a:gd name="T28" fmla="*/ 34 w 345"/>
                <a:gd name="T29" fmla="*/ 78 h 286"/>
                <a:gd name="T30" fmla="*/ 0 w 345"/>
                <a:gd name="T31" fmla="*/ 177 h 286"/>
                <a:gd name="T32" fmla="*/ 38 w 345"/>
                <a:gd name="T33" fmla="*/ 194 h 286"/>
                <a:gd name="T34" fmla="*/ 65 w 345"/>
                <a:gd name="T35" fmla="*/ 224 h 286"/>
                <a:gd name="T36" fmla="*/ 70 w 345"/>
                <a:gd name="T37" fmla="*/ 255 h 286"/>
                <a:gd name="T38" fmla="*/ 96 w 345"/>
                <a:gd name="T39" fmla="*/ 263 h 286"/>
                <a:gd name="T40" fmla="*/ 125 w 345"/>
                <a:gd name="T41" fmla="*/ 260 h 286"/>
                <a:gd name="T42" fmla="*/ 180 w 345"/>
                <a:gd name="T43" fmla="*/ 260 h 286"/>
                <a:gd name="T44" fmla="*/ 231 w 345"/>
                <a:gd name="T45" fmla="*/ 275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5" h="286">
                  <a:moveTo>
                    <a:pt x="231" y="275"/>
                  </a:moveTo>
                  <a:cubicBezTo>
                    <a:pt x="250" y="286"/>
                    <a:pt x="273" y="285"/>
                    <a:pt x="293" y="280"/>
                  </a:cubicBezTo>
                  <a:cubicBezTo>
                    <a:pt x="305" y="278"/>
                    <a:pt x="316" y="273"/>
                    <a:pt x="326" y="266"/>
                  </a:cubicBezTo>
                  <a:cubicBezTo>
                    <a:pt x="336" y="259"/>
                    <a:pt x="342" y="248"/>
                    <a:pt x="343" y="236"/>
                  </a:cubicBezTo>
                  <a:cubicBezTo>
                    <a:pt x="343" y="222"/>
                    <a:pt x="334" y="210"/>
                    <a:pt x="333" y="197"/>
                  </a:cubicBezTo>
                  <a:cubicBezTo>
                    <a:pt x="332" y="180"/>
                    <a:pt x="343" y="164"/>
                    <a:pt x="344" y="147"/>
                  </a:cubicBezTo>
                  <a:cubicBezTo>
                    <a:pt x="345" y="130"/>
                    <a:pt x="336" y="115"/>
                    <a:pt x="328" y="101"/>
                  </a:cubicBezTo>
                  <a:cubicBezTo>
                    <a:pt x="314" y="76"/>
                    <a:pt x="300" y="50"/>
                    <a:pt x="278" y="31"/>
                  </a:cubicBezTo>
                  <a:cubicBezTo>
                    <a:pt x="257" y="12"/>
                    <a:pt x="227" y="0"/>
                    <a:pt x="199" y="6"/>
                  </a:cubicBezTo>
                  <a:cubicBezTo>
                    <a:pt x="186" y="9"/>
                    <a:pt x="173" y="17"/>
                    <a:pt x="159" y="18"/>
                  </a:cubicBezTo>
                  <a:cubicBezTo>
                    <a:pt x="146" y="19"/>
                    <a:pt x="134" y="16"/>
                    <a:pt x="122" y="14"/>
                  </a:cubicBezTo>
                  <a:cubicBezTo>
                    <a:pt x="109" y="12"/>
                    <a:pt x="95" y="13"/>
                    <a:pt x="86" y="22"/>
                  </a:cubicBezTo>
                  <a:cubicBezTo>
                    <a:pt x="81" y="27"/>
                    <a:pt x="78" y="34"/>
                    <a:pt x="73" y="37"/>
                  </a:cubicBezTo>
                  <a:cubicBezTo>
                    <a:pt x="69" y="39"/>
                    <a:pt x="65" y="40"/>
                    <a:pt x="61" y="42"/>
                  </a:cubicBezTo>
                  <a:cubicBezTo>
                    <a:pt x="46" y="47"/>
                    <a:pt x="39" y="64"/>
                    <a:pt x="34" y="78"/>
                  </a:cubicBezTo>
                  <a:cubicBezTo>
                    <a:pt x="0" y="177"/>
                    <a:pt x="0" y="177"/>
                    <a:pt x="0" y="177"/>
                  </a:cubicBezTo>
                  <a:cubicBezTo>
                    <a:pt x="12" y="185"/>
                    <a:pt x="25" y="188"/>
                    <a:pt x="38" y="194"/>
                  </a:cubicBezTo>
                  <a:cubicBezTo>
                    <a:pt x="50" y="201"/>
                    <a:pt x="63" y="210"/>
                    <a:pt x="65" y="224"/>
                  </a:cubicBezTo>
                  <a:cubicBezTo>
                    <a:pt x="67" y="235"/>
                    <a:pt x="63" y="247"/>
                    <a:pt x="70" y="255"/>
                  </a:cubicBezTo>
                  <a:cubicBezTo>
                    <a:pt x="75" y="263"/>
                    <a:pt x="86" y="265"/>
                    <a:pt x="96" y="263"/>
                  </a:cubicBezTo>
                  <a:cubicBezTo>
                    <a:pt x="106" y="262"/>
                    <a:pt x="115" y="259"/>
                    <a:pt x="125" y="260"/>
                  </a:cubicBezTo>
                  <a:cubicBezTo>
                    <a:pt x="149" y="264"/>
                    <a:pt x="158" y="279"/>
                    <a:pt x="180" y="260"/>
                  </a:cubicBezTo>
                  <a:cubicBezTo>
                    <a:pt x="202" y="242"/>
                    <a:pt x="210" y="264"/>
                    <a:pt x="231" y="275"/>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 name="Freeform 88">
              <a:extLst>
                <a:ext uri="{FF2B5EF4-FFF2-40B4-BE49-F238E27FC236}">
                  <a16:creationId xmlns="" xmlns:a16="http://schemas.microsoft.com/office/drawing/2014/main" id="{ED1E27E8-1F92-43A2-A377-46B70588ACBC}"/>
                </a:ext>
              </a:extLst>
            </p:cNvPr>
            <p:cNvSpPr>
              <a:spLocks/>
            </p:cNvSpPr>
            <p:nvPr/>
          </p:nvSpPr>
          <p:spPr bwMode="auto">
            <a:xfrm>
              <a:off x="7900" y="4407"/>
              <a:ext cx="35" cy="37"/>
            </a:xfrm>
            <a:custGeom>
              <a:avLst/>
              <a:gdLst>
                <a:gd name="T0" fmla="*/ 17 w 17"/>
                <a:gd name="T1" fmla="*/ 0 h 18"/>
                <a:gd name="T2" fmla="*/ 0 w 17"/>
                <a:gd name="T3" fmla="*/ 17 h 18"/>
                <a:gd name="T4" fmla="*/ 1 w 17"/>
                <a:gd name="T5" fmla="*/ 18 h 18"/>
                <a:gd name="T6" fmla="*/ 17 w 17"/>
                <a:gd name="T7" fmla="*/ 0 h 18"/>
              </a:gdLst>
              <a:ahLst/>
              <a:cxnLst>
                <a:cxn ang="0">
                  <a:pos x="T0" y="T1"/>
                </a:cxn>
                <a:cxn ang="0">
                  <a:pos x="T2" y="T3"/>
                </a:cxn>
                <a:cxn ang="0">
                  <a:pos x="T4" y="T5"/>
                </a:cxn>
                <a:cxn ang="0">
                  <a:pos x="T6" y="T7"/>
                </a:cxn>
              </a:cxnLst>
              <a:rect l="0" t="0" r="r" b="b"/>
              <a:pathLst>
                <a:path w="17" h="18">
                  <a:moveTo>
                    <a:pt x="17" y="0"/>
                  </a:moveTo>
                  <a:cubicBezTo>
                    <a:pt x="12" y="6"/>
                    <a:pt x="6" y="12"/>
                    <a:pt x="0" y="17"/>
                  </a:cubicBezTo>
                  <a:cubicBezTo>
                    <a:pt x="1" y="17"/>
                    <a:pt x="1" y="18"/>
                    <a:pt x="1" y="18"/>
                  </a:cubicBezTo>
                  <a:cubicBezTo>
                    <a:pt x="7" y="13"/>
                    <a:pt x="12" y="6"/>
                    <a:pt x="17"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 name="Freeform 89">
              <a:extLst>
                <a:ext uri="{FF2B5EF4-FFF2-40B4-BE49-F238E27FC236}">
                  <a16:creationId xmlns="" xmlns:a16="http://schemas.microsoft.com/office/drawing/2014/main" id="{44328E59-F403-43F8-A9C7-32F1541D766A}"/>
                </a:ext>
              </a:extLst>
            </p:cNvPr>
            <p:cNvSpPr>
              <a:spLocks/>
            </p:cNvSpPr>
            <p:nvPr/>
          </p:nvSpPr>
          <p:spPr bwMode="auto">
            <a:xfrm>
              <a:off x="7663" y="4494"/>
              <a:ext cx="137" cy="23"/>
            </a:xfrm>
            <a:custGeom>
              <a:avLst/>
              <a:gdLst>
                <a:gd name="T0" fmla="*/ 0 w 66"/>
                <a:gd name="T1" fmla="*/ 0 h 11"/>
                <a:gd name="T2" fmla="*/ 0 w 66"/>
                <a:gd name="T3" fmla="*/ 8 h 11"/>
                <a:gd name="T4" fmla="*/ 30 w 66"/>
                <a:gd name="T5" fmla="*/ 11 h 11"/>
                <a:gd name="T6" fmla="*/ 65 w 66"/>
                <a:gd name="T7" fmla="*/ 7 h 11"/>
                <a:gd name="T8" fmla="*/ 65 w 66"/>
                <a:gd name="T9" fmla="*/ 5 h 11"/>
                <a:gd name="T10" fmla="*/ 66 w 66"/>
                <a:gd name="T11" fmla="*/ 1 h 11"/>
                <a:gd name="T12" fmla="*/ 35 w 66"/>
                <a:gd name="T13" fmla="*/ 5 h 11"/>
                <a:gd name="T14" fmla="*/ 0 w 6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1">
                  <a:moveTo>
                    <a:pt x="0" y="0"/>
                  </a:moveTo>
                  <a:cubicBezTo>
                    <a:pt x="0" y="2"/>
                    <a:pt x="0" y="5"/>
                    <a:pt x="0" y="8"/>
                  </a:cubicBezTo>
                  <a:cubicBezTo>
                    <a:pt x="10" y="10"/>
                    <a:pt x="20" y="11"/>
                    <a:pt x="30" y="11"/>
                  </a:cubicBezTo>
                  <a:cubicBezTo>
                    <a:pt x="42" y="11"/>
                    <a:pt x="54" y="10"/>
                    <a:pt x="65" y="7"/>
                  </a:cubicBezTo>
                  <a:cubicBezTo>
                    <a:pt x="65" y="6"/>
                    <a:pt x="65" y="6"/>
                    <a:pt x="65" y="5"/>
                  </a:cubicBezTo>
                  <a:cubicBezTo>
                    <a:pt x="65" y="4"/>
                    <a:pt x="65" y="2"/>
                    <a:pt x="66" y="1"/>
                  </a:cubicBezTo>
                  <a:cubicBezTo>
                    <a:pt x="56" y="4"/>
                    <a:pt x="46" y="5"/>
                    <a:pt x="35" y="5"/>
                  </a:cubicBezTo>
                  <a:cubicBezTo>
                    <a:pt x="23" y="5"/>
                    <a:pt x="11" y="3"/>
                    <a:pt x="0"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 name="Freeform 90">
              <a:extLst>
                <a:ext uri="{FF2B5EF4-FFF2-40B4-BE49-F238E27FC236}">
                  <a16:creationId xmlns="" xmlns:a16="http://schemas.microsoft.com/office/drawing/2014/main" id="{CE0A5135-1D28-4DC2-A81C-8669689D2F8D}"/>
                </a:ext>
              </a:extLst>
            </p:cNvPr>
            <p:cNvSpPr>
              <a:spLocks/>
            </p:cNvSpPr>
            <p:nvPr/>
          </p:nvSpPr>
          <p:spPr bwMode="auto">
            <a:xfrm>
              <a:off x="7798" y="4442"/>
              <a:ext cx="104" cy="67"/>
            </a:xfrm>
            <a:custGeom>
              <a:avLst/>
              <a:gdLst>
                <a:gd name="T0" fmla="*/ 49 w 50"/>
                <a:gd name="T1" fmla="*/ 0 h 32"/>
                <a:gd name="T2" fmla="*/ 1 w 50"/>
                <a:gd name="T3" fmla="*/ 26 h 32"/>
                <a:gd name="T4" fmla="*/ 0 w 50"/>
                <a:gd name="T5" fmla="*/ 30 h 32"/>
                <a:gd name="T6" fmla="*/ 0 w 50"/>
                <a:gd name="T7" fmla="*/ 32 h 32"/>
                <a:gd name="T8" fmla="*/ 50 w 50"/>
                <a:gd name="T9" fmla="*/ 1 h 32"/>
                <a:gd name="T10" fmla="*/ 49 w 50"/>
                <a:gd name="T11" fmla="*/ 0 h 32"/>
              </a:gdLst>
              <a:ahLst/>
              <a:cxnLst>
                <a:cxn ang="0">
                  <a:pos x="T0" y="T1"/>
                </a:cxn>
                <a:cxn ang="0">
                  <a:pos x="T2" y="T3"/>
                </a:cxn>
                <a:cxn ang="0">
                  <a:pos x="T4" y="T5"/>
                </a:cxn>
                <a:cxn ang="0">
                  <a:pos x="T6" y="T7"/>
                </a:cxn>
                <a:cxn ang="0">
                  <a:pos x="T8" y="T9"/>
                </a:cxn>
                <a:cxn ang="0">
                  <a:pos x="T10" y="T11"/>
                </a:cxn>
              </a:cxnLst>
              <a:rect l="0" t="0" r="r" b="b"/>
              <a:pathLst>
                <a:path w="50" h="32">
                  <a:moveTo>
                    <a:pt x="49" y="0"/>
                  </a:moveTo>
                  <a:cubicBezTo>
                    <a:pt x="35" y="12"/>
                    <a:pt x="19" y="21"/>
                    <a:pt x="1" y="26"/>
                  </a:cubicBezTo>
                  <a:cubicBezTo>
                    <a:pt x="0" y="27"/>
                    <a:pt x="0" y="29"/>
                    <a:pt x="0" y="30"/>
                  </a:cubicBezTo>
                  <a:cubicBezTo>
                    <a:pt x="0" y="31"/>
                    <a:pt x="0" y="31"/>
                    <a:pt x="0" y="32"/>
                  </a:cubicBezTo>
                  <a:cubicBezTo>
                    <a:pt x="19" y="26"/>
                    <a:pt x="37" y="15"/>
                    <a:pt x="50" y="1"/>
                  </a:cubicBezTo>
                  <a:cubicBezTo>
                    <a:pt x="50" y="1"/>
                    <a:pt x="50" y="0"/>
                    <a:pt x="49"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 name="Oval 91">
              <a:extLst>
                <a:ext uri="{FF2B5EF4-FFF2-40B4-BE49-F238E27FC236}">
                  <a16:creationId xmlns="" xmlns:a16="http://schemas.microsoft.com/office/drawing/2014/main" id="{16E057AD-17AF-4E60-8F71-B52AFC1C9643}"/>
                </a:ext>
              </a:extLst>
            </p:cNvPr>
            <p:cNvSpPr>
              <a:spLocks noChangeArrowheads="1"/>
            </p:cNvSpPr>
            <p:nvPr/>
          </p:nvSpPr>
          <p:spPr bwMode="auto">
            <a:xfrm>
              <a:off x="7487" y="4007"/>
              <a:ext cx="498" cy="498"/>
            </a:xfrm>
            <a:prstGeom prst="ellipse">
              <a:avLst/>
            </a:pr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 name="Freeform 92">
              <a:extLst>
                <a:ext uri="{FF2B5EF4-FFF2-40B4-BE49-F238E27FC236}">
                  <a16:creationId xmlns="" xmlns:a16="http://schemas.microsoft.com/office/drawing/2014/main" id="{FDD3EC4B-6253-492F-BEE9-4DEAD8BAEA8F}"/>
                </a:ext>
              </a:extLst>
            </p:cNvPr>
            <p:cNvSpPr>
              <a:spLocks/>
            </p:cNvSpPr>
            <p:nvPr/>
          </p:nvSpPr>
          <p:spPr bwMode="auto">
            <a:xfrm>
              <a:off x="7185" y="3884"/>
              <a:ext cx="802" cy="957"/>
            </a:xfrm>
            <a:custGeom>
              <a:avLst/>
              <a:gdLst>
                <a:gd name="T0" fmla="*/ 357 w 386"/>
                <a:gd name="T1" fmla="*/ 62 h 461"/>
                <a:gd name="T2" fmla="*/ 262 w 386"/>
                <a:gd name="T3" fmla="*/ 12 h 461"/>
                <a:gd name="T4" fmla="*/ 194 w 386"/>
                <a:gd name="T5" fmla="*/ 6 h 461"/>
                <a:gd name="T6" fmla="*/ 105 w 386"/>
                <a:gd name="T7" fmla="*/ 53 h 461"/>
                <a:gd name="T8" fmla="*/ 82 w 386"/>
                <a:gd name="T9" fmla="*/ 93 h 461"/>
                <a:gd name="T10" fmla="*/ 85 w 386"/>
                <a:gd name="T11" fmla="*/ 186 h 461"/>
                <a:gd name="T12" fmla="*/ 44 w 386"/>
                <a:gd name="T13" fmla="*/ 285 h 461"/>
                <a:gd name="T14" fmla="*/ 6 w 386"/>
                <a:gd name="T15" fmla="*/ 391 h 461"/>
                <a:gd name="T16" fmla="*/ 11 w 386"/>
                <a:gd name="T17" fmla="*/ 425 h 461"/>
                <a:gd name="T18" fmla="*/ 41 w 386"/>
                <a:gd name="T19" fmla="*/ 417 h 461"/>
                <a:gd name="T20" fmla="*/ 95 w 386"/>
                <a:gd name="T21" fmla="*/ 378 h 461"/>
                <a:gd name="T22" fmla="*/ 109 w 386"/>
                <a:gd name="T23" fmla="*/ 371 h 461"/>
                <a:gd name="T24" fmla="*/ 140 w 386"/>
                <a:gd name="T25" fmla="*/ 382 h 461"/>
                <a:gd name="T26" fmla="*/ 252 w 386"/>
                <a:gd name="T27" fmla="*/ 461 h 461"/>
                <a:gd name="T28" fmla="*/ 252 w 386"/>
                <a:gd name="T29" fmla="*/ 432 h 461"/>
                <a:gd name="T30" fmla="*/ 280 w 386"/>
                <a:gd name="T31" fmla="*/ 450 h 461"/>
                <a:gd name="T32" fmla="*/ 310 w 386"/>
                <a:gd name="T33" fmla="*/ 450 h 461"/>
                <a:gd name="T34" fmla="*/ 304 w 386"/>
                <a:gd name="T35" fmla="*/ 422 h 461"/>
                <a:gd name="T36" fmla="*/ 279 w 386"/>
                <a:gd name="T37" fmla="*/ 404 h 461"/>
                <a:gd name="T38" fmla="*/ 254 w 386"/>
                <a:gd name="T39" fmla="*/ 348 h 461"/>
                <a:gd name="T40" fmla="*/ 232 w 386"/>
                <a:gd name="T41" fmla="*/ 311 h 461"/>
                <a:gd name="T42" fmla="*/ 244 w 386"/>
                <a:gd name="T43" fmla="*/ 243 h 461"/>
                <a:gd name="T44" fmla="*/ 294 w 386"/>
                <a:gd name="T45" fmla="*/ 177 h 461"/>
                <a:gd name="T46" fmla="*/ 319 w 386"/>
                <a:gd name="T47" fmla="*/ 166 h 461"/>
                <a:gd name="T48" fmla="*/ 377 w 386"/>
                <a:gd name="T49" fmla="*/ 111 h 461"/>
                <a:gd name="T50" fmla="*/ 357 w 386"/>
                <a:gd name="T51"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6" h="461">
                  <a:moveTo>
                    <a:pt x="357" y="62"/>
                  </a:moveTo>
                  <a:cubicBezTo>
                    <a:pt x="328" y="40"/>
                    <a:pt x="296" y="23"/>
                    <a:pt x="262" y="12"/>
                  </a:cubicBezTo>
                  <a:cubicBezTo>
                    <a:pt x="240" y="5"/>
                    <a:pt x="216" y="0"/>
                    <a:pt x="194" y="6"/>
                  </a:cubicBezTo>
                  <a:cubicBezTo>
                    <a:pt x="164" y="15"/>
                    <a:pt x="124" y="28"/>
                    <a:pt x="105" y="53"/>
                  </a:cubicBezTo>
                  <a:cubicBezTo>
                    <a:pt x="96" y="65"/>
                    <a:pt x="86" y="78"/>
                    <a:pt x="82" y="93"/>
                  </a:cubicBezTo>
                  <a:cubicBezTo>
                    <a:pt x="73" y="123"/>
                    <a:pt x="86" y="155"/>
                    <a:pt x="85" y="186"/>
                  </a:cubicBezTo>
                  <a:cubicBezTo>
                    <a:pt x="84" y="222"/>
                    <a:pt x="65" y="255"/>
                    <a:pt x="44" y="285"/>
                  </a:cubicBezTo>
                  <a:cubicBezTo>
                    <a:pt x="23" y="314"/>
                    <a:pt x="18" y="357"/>
                    <a:pt x="6" y="391"/>
                  </a:cubicBezTo>
                  <a:cubicBezTo>
                    <a:pt x="2" y="403"/>
                    <a:pt x="0" y="419"/>
                    <a:pt x="11" y="425"/>
                  </a:cubicBezTo>
                  <a:cubicBezTo>
                    <a:pt x="21" y="430"/>
                    <a:pt x="32" y="423"/>
                    <a:pt x="41" y="417"/>
                  </a:cubicBezTo>
                  <a:cubicBezTo>
                    <a:pt x="95" y="378"/>
                    <a:pt x="95" y="378"/>
                    <a:pt x="95" y="378"/>
                  </a:cubicBezTo>
                  <a:cubicBezTo>
                    <a:pt x="99" y="375"/>
                    <a:pt x="104" y="372"/>
                    <a:pt x="109" y="371"/>
                  </a:cubicBezTo>
                  <a:cubicBezTo>
                    <a:pt x="120" y="368"/>
                    <a:pt x="131" y="375"/>
                    <a:pt x="140" y="382"/>
                  </a:cubicBezTo>
                  <a:cubicBezTo>
                    <a:pt x="252" y="461"/>
                    <a:pt x="252" y="461"/>
                    <a:pt x="252" y="461"/>
                  </a:cubicBezTo>
                  <a:cubicBezTo>
                    <a:pt x="256" y="452"/>
                    <a:pt x="256" y="441"/>
                    <a:pt x="252" y="432"/>
                  </a:cubicBezTo>
                  <a:cubicBezTo>
                    <a:pt x="263" y="435"/>
                    <a:pt x="270" y="444"/>
                    <a:pt x="280" y="450"/>
                  </a:cubicBezTo>
                  <a:cubicBezTo>
                    <a:pt x="289" y="456"/>
                    <a:pt x="303" y="458"/>
                    <a:pt x="310" y="450"/>
                  </a:cubicBezTo>
                  <a:cubicBezTo>
                    <a:pt x="316" y="441"/>
                    <a:pt x="311" y="429"/>
                    <a:pt x="304" y="422"/>
                  </a:cubicBezTo>
                  <a:cubicBezTo>
                    <a:pt x="296" y="415"/>
                    <a:pt x="287" y="411"/>
                    <a:pt x="279" y="404"/>
                  </a:cubicBezTo>
                  <a:cubicBezTo>
                    <a:pt x="265" y="389"/>
                    <a:pt x="263" y="366"/>
                    <a:pt x="254" y="348"/>
                  </a:cubicBezTo>
                  <a:cubicBezTo>
                    <a:pt x="248" y="335"/>
                    <a:pt x="237" y="325"/>
                    <a:pt x="232" y="311"/>
                  </a:cubicBezTo>
                  <a:cubicBezTo>
                    <a:pt x="225" y="289"/>
                    <a:pt x="235" y="265"/>
                    <a:pt x="244" y="243"/>
                  </a:cubicBezTo>
                  <a:cubicBezTo>
                    <a:pt x="256" y="218"/>
                    <a:pt x="269" y="191"/>
                    <a:pt x="294" y="177"/>
                  </a:cubicBezTo>
                  <a:cubicBezTo>
                    <a:pt x="302" y="173"/>
                    <a:pt x="311" y="170"/>
                    <a:pt x="319" y="166"/>
                  </a:cubicBezTo>
                  <a:cubicBezTo>
                    <a:pt x="341" y="156"/>
                    <a:pt x="367" y="132"/>
                    <a:pt x="377" y="111"/>
                  </a:cubicBezTo>
                  <a:cubicBezTo>
                    <a:pt x="386" y="92"/>
                    <a:pt x="372" y="73"/>
                    <a:pt x="357" y="62"/>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 name="Freeform 93">
              <a:extLst>
                <a:ext uri="{FF2B5EF4-FFF2-40B4-BE49-F238E27FC236}">
                  <a16:creationId xmlns="" xmlns:a16="http://schemas.microsoft.com/office/drawing/2014/main" id="{6C26035C-4369-440C-9269-9E29D3DCA369}"/>
                </a:ext>
              </a:extLst>
            </p:cNvPr>
            <p:cNvSpPr>
              <a:spLocks/>
            </p:cNvSpPr>
            <p:nvPr/>
          </p:nvSpPr>
          <p:spPr bwMode="auto">
            <a:xfrm>
              <a:off x="7549" y="4826"/>
              <a:ext cx="56" cy="19"/>
            </a:xfrm>
            <a:custGeom>
              <a:avLst/>
              <a:gdLst>
                <a:gd name="T0" fmla="*/ 27 w 27"/>
                <a:gd name="T1" fmla="*/ 0 h 9"/>
                <a:gd name="T2" fmla="*/ 0 w 27"/>
                <a:gd name="T3" fmla="*/ 4 h 9"/>
                <a:gd name="T4" fmla="*/ 10 w 27"/>
                <a:gd name="T5" fmla="*/ 9 h 9"/>
                <a:gd name="T6" fmla="*/ 27 w 27"/>
                <a:gd name="T7" fmla="*/ 0 h 9"/>
              </a:gdLst>
              <a:ahLst/>
              <a:cxnLst>
                <a:cxn ang="0">
                  <a:pos x="T0" y="T1"/>
                </a:cxn>
                <a:cxn ang="0">
                  <a:pos x="T2" y="T3"/>
                </a:cxn>
                <a:cxn ang="0">
                  <a:pos x="T4" y="T5"/>
                </a:cxn>
                <a:cxn ang="0">
                  <a:pos x="T6" y="T7"/>
                </a:cxn>
              </a:cxnLst>
              <a:rect l="0" t="0" r="r" b="b"/>
              <a:pathLst>
                <a:path w="27" h="9">
                  <a:moveTo>
                    <a:pt x="27" y="0"/>
                  </a:moveTo>
                  <a:cubicBezTo>
                    <a:pt x="0" y="4"/>
                    <a:pt x="0" y="4"/>
                    <a:pt x="0" y="4"/>
                  </a:cubicBezTo>
                  <a:cubicBezTo>
                    <a:pt x="3" y="6"/>
                    <a:pt x="6" y="8"/>
                    <a:pt x="10" y="9"/>
                  </a:cubicBezTo>
                  <a:cubicBezTo>
                    <a:pt x="17" y="9"/>
                    <a:pt x="23" y="6"/>
                    <a:pt x="27"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 name="Freeform 94">
              <a:extLst>
                <a:ext uri="{FF2B5EF4-FFF2-40B4-BE49-F238E27FC236}">
                  <a16:creationId xmlns="" xmlns:a16="http://schemas.microsoft.com/office/drawing/2014/main" id="{65C0B11E-B694-417C-9CC6-55A4D2F6B9D0}"/>
                </a:ext>
              </a:extLst>
            </p:cNvPr>
            <p:cNvSpPr>
              <a:spLocks/>
            </p:cNvSpPr>
            <p:nvPr/>
          </p:nvSpPr>
          <p:spPr bwMode="auto">
            <a:xfrm>
              <a:off x="7163" y="4955"/>
              <a:ext cx="149" cy="494"/>
            </a:xfrm>
            <a:custGeom>
              <a:avLst/>
              <a:gdLst>
                <a:gd name="T0" fmla="*/ 70 w 72"/>
                <a:gd name="T1" fmla="*/ 0 h 238"/>
                <a:gd name="T2" fmla="*/ 65 w 72"/>
                <a:gd name="T3" fmla="*/ 7 h 238"/>
                <a:gd name="T4" fmla="*/ 6 w 72"/>
                <a:gd name="T5" fmla="*/ 140 h 238"/>
                <a:gd name="T6" fmla="*/ 0 w 72"/>
                <a:gd name="T7" fmla="*/ 167 h 238"/>
                <a:gd name="T8" fmla="*/ 44 w 72"/>
                <a:gd name="T9" fmla="*/ 229 h 238"/>
                <a:gd name="T10" fmla="*/ 60 w 72"/>
                <a:gd name="T11" fmla="*/ 238 h 238"/>
                <a:gd name="T12" fmla="*/ 49 w 72"/>
                <a:gd name="T13" fmla="*/ 215 h 238"/>
                <a:gd name="T14" fmla="*/ 51 w 72"/>
                <a:gd name="T15" fmla="*/ 173 h 238"/>
                <a:gd name="T16" fmla="*/ 62 w 72"/>
                <a:gd name="T17" fmla="*/ 111 h 238"/>
                <a:gd name="T18" fmla="*/ 71 w 72"/>
                <a:gd name="T19" fmla="*/ 42 h 238"/>
                <a:gd name="T20" fmla="*/ 70 w 72"/>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238">
                  <a:moveTo>
                    <a:pt x="70" y="0"/>
                  </a:moveTo>
                  <a:cubicBezTo>
                    <a:pt x="68" y="2"/>
                    <a:pt x="66" y="4"/>
                    <a:pt x="65" y="7"/>
                  </a:cubicBezTo>
                  <a:cubicBezTo>
                    <a:pt x="35" y="46"/>
                    <a:pt x="20" y="94"/>
                    <a:pt x="6" y="140"/>
                  </a:cubicBezTo>
                  <a:cubicBezTo>
                    <a:pt x="3" y="149"/>
                    <a:pt x="1" y="158"/>
                    <a:pt x="0" y="167"/>
                  </a:cubicBezTo>
                  <a:cubicBezTo>
                    <a:pt x="0" y="193"/>
                    <a:pt x="22" y="214"/>
                    <a:pt x="44" y="229"/>
                  </a:cubicBezTo>
                  <a:cubicBezTo>
                    <a:pt x="49" y="232"/>
                    <a:pt x="55" y="236"/>
                    <a:pt x="60" y="238"/>
                  </a:cubicBezTo>
                  <a:cubicBezTo>
                    <a:pt x="55" y="231"/>
                    <a:pt x="51" y="223"/>
                    <a:pt x="49" y="215"/>
                  </a:cubicBezTo>
                  <a:cubicBezTo>
                    <a:pt x="46" y="201"/>
                    <a:pt x="49" y="187"/>
                    <a:pt x="51" y="173"/>
                  </a:cubicBezTo>
                  <a:cubicBezTo>
                    <a:pt x="62" y="111"/>
                    <a:pt x="62" y="111"/>
                    <a:pt x="62" y="111"/>
                  </a:cubicBezTo>
                  <a:cubicBezTo>
                    <a:pt x="67" y="88"/>
                    <a:pt x="70" y="66"/>
                    <a:pt x="71" y="42"/>
                  </a:cubicBezTo>
                  <a:cubicBezTo>
                    <a:pt x="72" y="28"/>
                    <a:pt x="72" y="14"/>
                    <a:pt x="7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 name="Freeform 95">
              <a:extLst>
                <a:ext uri="{FF2B5EF4-FFF2-40B4-BE49-F238E27FC236}">
                  <a16:creationId xmlns="" xmlns:a16="http://schemas.microsoft.com/office/drawing/2014/main" id="{3B63F1D0-55BD-4514-9815-7F31E8EF4616}"/>
                </a:ext>
              </a:extLst>
            </p:cNvPr>
            <p:cNvSpPr>
              <a:spLocks/>
            </p:cNvSpPr>
            <p:nvPr/>
          </p:nvSpPr>
          <p:spPr bwMode="auto">
            <a:xfrm>
              <a:off x="7258" y="4826"/>
              <a:ext cx="411" cy="629"/>
            </a:xfrm>
            <a:custGeom>
              <a:avLst/>
              <a:gdLst>
                <a:gd name="T0" fmla="*/ 100 w 198"/>
                <a:gd name="T1" fmla="*/ 0 h 303"/>
                <a:gd name="T2" fmla="*/ 89 w 198"/>
                <a:gd name="T3" fmla="*/ 2 h 303"/>
                <a:gd name="T4" fmla="*/ 74 w 198"/>
                <a:gd name="T5" fmla="*/ 13 h 303"/>
                <a:gd name="T6" fmla="*/ 24 w 198"/>
                <a:gd name="T7" fmla="*/ 62 h 303"/>
                <a:gd name="T8" fmla="*/ 25 w 198"/>
                <a:gd name="T9" fmla="*/ 104 h 303"/>
                <a:gd name="T10" fmla="*/ 16 w 198"/>
                <a:gd name="T11" fmla="*/ 173 h 303"/>
                <a:gd name="T12" fmla="*/ 5 w 198"/>
                <a:gd name="T13" fmla="*/ 235 h 303"/>
                <a:gd name="T14" fmla="*/ 3 w 198"/>
                <a:gd name="T15" fmla="*/ 277 h 303"/>
                <a:gd name="T16" fmla="*/ 14 w 198"/>
                <a:gd name="T17" fmla="*/ 300 h 303"/>
                <a:gd name="T18" fmla="*/ 29 w 198"/>
                <a:gd name="T19" fmla="*/ 303 h 303"/>
                <a:gd name="T20" fmla="*/ 30 w 198"/>
                <a:gd name="T21" fmla="*/ 303 h 303"/>
                <a:gd name="T22" fmla="*/ 57 w 198"/>
                <a:gd name="T23" fmla="*/ 298 h 303"/>
                <a:gd name="T24" fmla="*/ 59 w 198"/>
                <a:gd name="T25" fmla="*/ 298 h 303"/>
                <a:gd name="T26" fmla="*/ 73 w 198"/>
                <a:gd name="T27" fmla="*/ 299 h 303"/>
                <a:gd name="T28" fmla="*/ 87 w 198"/>
                <a:gd name="T29" fmla="*/ 301 h 303"/>
                <a:gd name="T30" fmla="*/ 94 w 198"/>
                <a:gd name="T31" fmla="*/ 300 h 303"/>
                <a:gd name="T32" fmla="*/ 116 w 198"/>
                <a:gd name="T33" fmla="*/ 280 h 303"/>
                <a:gd name="T34" fmla="*/ 91 w 198"/>
                <a:gd name="T35" fmla="*/ 243 h 303"/>
                <a:gd name="T36" fmla="*/ 98 w 198"/>
                <a:gd name="T37" fmla="*/ 230 h 303"/>
                <a:gd name="T38" fmla="*/ 110 w 198"/>
                <a:gd name="T39" fmla="*/ 226 h 303"/>
                <a:gd name="T40" fmla="*/ 111 w 198"/>
                <a:gd name="T41" fmla="*/ 226 h 303"/>
                <a:gd name="T42" fmla="*/ 84 w 198"/>
                <a:gd name="T43" fmla="*/ 219 h 303"/>
                <a:gd name="T44" fmla="*/ 182 w 198"/>
                <a:gd name="T45" fmla="*/ 91 h 303"/>
                <a:gd name="T46" fmla="*/ 198 w 198"/>
                <a:gd name="T47" fmla="*/ 57 h 303"/>
                <a:gd name="T48" fmla="*/ 176 w 198"/>
                <a:gd name="T49" fmla="*/ 24 h 303"/>
                <a:gd name="T50" fmla="*/ 150 w 198"/>
                <a:gd name="T51" fmla="*/ 9 h 303"/>
                <a:gd name="T52" fmla="*/ 145 w 198"/>
                <a:gd name="T53" fmla="*/ 10 h 303"/>
                <a:gd name="T54" fmla="*/ 129 w 198"/>
                <a:gd name="T55" fmla="*/ 7 h 303"/>
                <a:gd name="T56" fmla="*/ 100 w 198"/>
                <a:gd name="T57"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8" h="303">
                  <a:moveTo>
                    <a:pt x="100" y="0"/>
                  </a:moveTo>
                  <a:cubicBezTo>
                    <a:pt x="96" y="0"/>
                    <a:pt x="93" y="1"/>
                    <a:pt x="89" y="2"/>
                  </a:cubicBezTo>
                  <a:cubicBezTo>
                    <a:pt x="83" y="5"/>
                    <a:pt x="78" y="8"/>
                    <a:pt x="74" y="13"/>
                  </a:cubicBezTo>
                  <a:cubicBezTo>
                    <a:pt x="56" y="28"/>
                    <a:pt x="39" y="44"/>
                    <a:pt x="24" y="62"/>
                  </a:cubicBezTo>
                  <a:cubicBezTo>
                    <a:pt x="26" y="76"/>
                    <a:pt x="26" y="90"/>
                    <a:pt x="25" y="104"/>
                  </a:cubicBezTo>
                  <a:cubicBezTo>
                    <a:pt x="24" y="128"/>
                    <a:pt x="21" y="150"/>
                    <a:pt x="16" y="173"/>
                  </a:cubicBezTo>
                  <a:cubicBezTo>
                    <a:pt x="5" y="235"/>
                    <a:pt x="5" y="235"/>
                    <a:pt x="5" y="235"/>
                  </a:cubicBezTo>
                  <a:cubicBezTo>
                    <a:pt x="3" y="249"/>
                    <a:pt x="0" y="263"/>
                    <a:pt x="3" y="277"/>
                  </a:cubicBezTo>
                  <a:cubicBezTo>
                    <a:pt x="5" y="285"/>
                    <a:pt x="9" y="293"/>
                    <a:pt x="14" y="300"/>
                  </a:cubicBezTo>
                  <a:cubicBezTo>
                    <a:pt x="19" y="302"/>
                    <a:pt x="24" y="303"/>
                    <a:pt x="29" y="303"/>
                  </a:cubicBezTo>
                  <a:cubicBezTo>
                    <a:pt x="30" y="303"/>
                    <a:pt x="30" y="303"/>
                    <a:pt x="30" y="303"/>
                  </a:cubicBezTo>
                  <a:cubicBezTo>
                    <a:pt x="40" y="303"/>
                    <a:pt x="48" y="298"/>
                    <a:pt x="57" y="298"/>
                  </a:cubicBezTo>
                  <a:cubicBezTo>
                    <a:pt x="58" y="298"/>
                    <a:pt x="59" y="298"/>
                    <a:pt x="59" y="298"/>
                  </a:cubicBezTo>
                  <a:cubicBezTo>
                    <a:pt x="64" y="298"/>
                    <a:pt x="69" y="299"/>
                    <a:pt x="73" y="299"/>
                  </a:cubicBezTo>
                  <a:cubicBezTo>
                    <a:pt x="78" y="300"/>
                    <a:pt x="83" y="301"/>
                    <a:pt x="87" y="301"/>
                  </a:cubicBezTo>
                  <a:cubicBezTo>
                    <a:pt x="90" y="301"/>
                    <a:pt x="92" y="301"/>
                    <a:pt x="94" y="300"/>
                  </a:cubicBezTo>
                  <a:cubicBezTo>
                    <a:pt x="104" y="298"/>
                    <a:pt x="111" y="289"/>
                    <a:pt x="116" y="280"/>
                  </a:cubicBezTo>
                  <a:cubicBezTo>
                    <a:pt x="86" y="278"/>
                    <a:pt x="81" y="275"/>
                    <a:pt x="91" y="243"/>
                  </a:cubicBezTo>
                  <a:cubicBezTo>
                    <a:pt x="92" y="238"/>
                    <a:pt x="95" y="233"/>
                    <a:pt x="98" y="230"/>
                  </a:cubicBezTo>
                  <a:cubicBezTo>
                    <a:pt x="102" y="227"/>
                    <a:pt x="106" y="226"/>
                    <a:pt x="110" y="226"/>
                  </a:cubicBezTo>
                  <a:cubicBezTo>
                    <a:pt x="111" y="226"/>
                    <a:pt x="111" y="226"/>
                    <a:pt x="111" y="226"/>
                  </a:cubicBezTo>
                  <a:cubicBezTo>
                    <a:pt x="84" y="219"/>
                    <a:pt x="84" y="219"/>
                    <a:pt x="84" y="219"/>
                  </a:cubicBezTo>
                  <a:cubicBezTo>
                    <a:pt x="182" y="91"/>
                    <a:pt x="182" y="91"/>
                    <a:pt x="182" y="91"/>
                  </a:cubicBezTo>
                  <a:cubicBezTo>
                    <a:pt x="190" y="81"/>
                    <a:pt x="198" y="70"/>
                    <a:pt x="198" y="57"/>
                  </a:cubicBezTo>
                  <a:cubicBezTo>
                    <a:pt x="197" y="43"/>
                    <a:pt x="187" y="31"/>
                    <a:pt x="176" y="24"/>
                  </a:cubicBezTo>
                  <a:cubicBezTo>
                    <a:pt x="168" y="18"/>
                    <a:pt x="158" y="14"/>
                    <a:pt x="150" y="9"/>
                  </a:cubicBezTo>
                  <a:cubicBezTo>
                    <a:pt x="148" y="10"/>
                    <a:pt x="147" y="10"/>
                    <a:pt x="145" y="10"/>
                  </a:cubicBezTo>
                  <a:cubicBezTo>
                    <a:pt x="140" y="10"/>
                    <a:pt x="134" y="9"/>
                    <a:pt x="129" y="7"/>
                  </a:cubicBezTo>
                  <a:cubicBezTo>
                    <a:pt x="119" y="4"/>
                    <a:pt x="109" y="0"/>
                    <a:pt x="100"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 name="Freeform 96">
              <a:extLst>
                <a:ext uri="{FF2B5EF4-FFF2-40B4-BE49-F238E27FC236}">
                  <a16:creationId xmlns="" xmlns:a16="http://schemas.microsoft.com/office/drawing/2014/main" id="{7B740E35-D748-4CC0-845E-2D912FFE24ED}"/>
                </a:ext>
              </a:extLst>
            </p:cNvPr>
            <p:cNvSpPr>
              <a:spLocks/>
            </p:cNvSpPr>
            <p:nvPr/>
          </p:nvSpPr>
          <p:spPr bwMode="auto">
            <a:xfrm>
              <a:off x="7426" y="5295"/>
              <a:ext cx="110" cy="112"/>
            </a:xfrm>
            <a:custGeom>
              <a:avLst/>
              <a:gdLst>
                <a:gd name="T0" fmla="*/ 29 w 53"/>
                <a:gd name="T1" fmla="*/ 0 h 54"/>
                <a:gd name="T2" fmla="*/ 17 w 53"/>
                <a:gd name="T3" fmla="*/ 4 h 54"/>
                <a:gd name="T4" fmla="*/ 10 w 53"/>
                <a:gd name="T5" fmla="*/ 17 h 54"/>
                <a:gd name="T6" fmla="*/ 35 w 53"/>
                <a:gd name="T7" fmla="*/ 54 h 54"/>
                <a:gd name="T8" fmla="*/ 39 w 53"/>
                <a:gd name="T9" fmla="*/ 44 h 54"/>
                <a:gd name="T10" fmla="*/ 53 w 53"/>
                <a:gd name="T11" fmla="*/ 6 h 54"/>
                <a:gd name="T12" fmla="*/ 30 w 53"/>
                <a:gd name="T13" fmla="*/ 0 h 54"/>
                <a:gd name="T14" fmla="*/ 29 w 53"/>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4">
                  <a:moveTo>
                    <a:pt x="29" y="0"/>
                  </a:moveTo>
                  <a:cubicBezTo>
                    <a:pt x="25" y="0"/>
                    <a:pt x="21" y="1"/>
                    <a:pt x="17" y="4"/>
                  </a:cubicBezTo>
                  <a:cubicBezTo>
                    <a:pt x="14" y="7"/>
                    <a:pt x="11" y="12"/>
                    <a:pt x="10" y="17"/>
                  </a:cubicBezTo>
                  <a:cubicBezTo>
                    <a:pt x="0" y="49"/>
                    <a:pt x="5" y="52"/>
                    <a:pt x="35" y="54"/>
                  </a:cubicBezTo>
                  <a:cubicBezTo>
                    <a:pt x="36" y="51"/>
                    <a:pt x="38" y="48"/>
                    <a:pt x="39" y="44"/>
                  </a:cubicBezTo>
                  <a:cubicBezTo>
                    <a:pt x="43" y="32"/>
                    <a:pt x="45" y="17"/>
                    <a:pt x="53" y="6"/>
                  </a:cubicBezTo>
                  <a:cubicBezTo>
                    <a:pt x="30" y="0"/>
                    <a:pt x="30" y="0"/>
                    <a:pt x="30" y="0"/>
                  </a:cubicBezTo>
                  <a:cubicBezTo>
                    <a:pt x="30" y="0"/>
                    <a:pt x="30" y="0"/>
                    <a:pt x="29"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 name="Freeform 97">
              <a:extLst>
                <a:ext uri="{FF2B5EF4-FFF2-40B4-BE49-F238E27FC236}">
                  <a16:creationId xmlns="" xmlns:a16="http://schemas.microsoft.com/office/drawing/2014/main" id="{B7FB0419-8282-44AF-9B5E-8BBA4D4F18A8}"/>
                </a:ext>
              </a:extLst>
            </p:cNvPr>
            <p:cNvSpPr>
              <a:spLocks/>
            </p:cNvSpPr>
            <p:nvPr/>
          </p:nvSpPr>
          <p:spPr bwMode="auto">
            <a:xfrm>
              <a:off x="7154" y="4803"/>
              <a:ext cx="507" cy="635"/>
            </a:xfrm>
            <a:custGeom>
              <a:avLst/>
              <a:gdLst>
                <a:gd name="T0" fmla="*/ 186 w 244"/>
                <a:gd name="T1" fmla="*/ 7 h 306"/>
                <a:gd name="T2" fmla="*/ 222 w 244"/>
                <a:gd name="T3" fmla="*/ 27 h 306"/>
                <a:gd name="T4" fmla="*/ 243 w 244"/>
                <a:gd name="T5" fmla="*/ 60 h 306"/>
                <a:gd name="T6" fmla="*/ 227 w 244"/>
                <a:gd name="T7" fmla="*/ 94 h 306"/>
                <a:gd name="T8" fmla="*/ 130 w 244"/>
                <a:gd name="T9" fmla="*/ 222 h 306"/>
                <a:gd name="T10" fmla="*/ 180 w 244"/>
                <a:gd name="T11" fmla="*/ 235 h 306"/>
                <a:gd name="T12" fmla="*/ 165 w 244"/>
                <a:gd name="T13" fmla="*/ 273 h 306"/>
                <a:gd name="T14" fmla="*/ 140 w 244"/>
                <a:gd name="T15" fmla="*/ 303 h 306"/>
                <a:gd name="T16" fmla="*/ 103 w 244"/>
                <a:gd name="T17" fmla="*/ 301 h 306"/>
                <a:gd name="T18" fmla="*/ 76 w 244"/>
                <a:gd name="T19" fmla="*/ 306 h 306"/>
                <a:gd name="T20" fmla="*/ 44 w 244"/>
                <a:gd name="T21" fmla="*/ 294 h 306"/>
                <a:gd name="T22" fmla="*/ 0 w 244"/>
                <a:gd name="T23" fmla="*/ 232 h 306"/>
                <a:gd name="T24" fmla="*/ 5 w 244"/>
                <a:gd name="T25" fmla="*/ 205 h 306"/>
                <a:gd name="T26" fmla="*/ 64 w 244"/>
                <a:gd name="T27" fmla="*/ 72 h 306"/>
                <a:gd name="T28" fmla="*/ 120 w 244"/>
                <a:gd name="T29" fmla="*/ 16 h 306"/>
                <a:gd name="T30" fmla="*/ 135 w 244"/>
                <a:gd name="T31" fmla="*/ 5 h 306"/>
                <a:gd name="T32" fmla="*/ 175 w 244"/>
                <a:gd name="T33" fmla="*/ 10 h 306"/>
                <a:gd name="T34" fmla="*/ 213 w 244"/>
                <a:gd name="T35" fmla="*/ 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306">
                  <a:moveTo>
                    <a:pt x="186" y="7"/>
                  </a:moveTo>
                  <a:cubicBezTo>
                    <a:pt x="198" y="15"/>
                    <a:pt x="211" y="19"/>
                    <a:pt x="222" y="27"/>
                  </a:cubicBezTo>
                  <a:cubicBezTo>
                    <a:pt x="233" y="35"/>
                    <a:pt x="243" y="46"/>
                    <a:pt x="243" y="60"/>
                  </a:cubicBezTo>
                  <a:cubicBezTo>
                    <a:pt x="244" y="73"/>
                    <a:pt x="235" y="84"/>
                    <a:pt x="227" y="94"/>
                  </a:cubicBezTo>
                  <a:cubicBezTo>
                    <a:pt x="130" y="222"/>
                    <a:pt x="130" y="222"/>
                    <a:pt x="130" y="222"/>
                  </a:cubicBezTo>
                  <a:cubicBezTo>
                    <a:pt x="180" y="235"/>
                    <a:pt x="180" y="235"/>
                    <a:pt x="180" y="235"/>
                  </a:cubicBezTo>
                  <a:cubicBezTo>
                    <a:pt x="172" y="246"/>
                    <a:pt x="170" y="260"/>
                    <a:pt x="165" y="273"/>
                  </a:cubicBezTo>
                  <a:cubicBezTo>
                    <a:pt x="161" y="286"/>
                    <a:pt x="153" y="300"/>
                    <a:pt x="140" y="303"/>
                  </a:cubicBezTo>
                  <a:cubicBezTo>
                    <a:pt x="128" y="306"/>
                    <a:pt x="116" y="300"/>
                    <a:pt x="103" y="301"/>
                  </a:cubicBezTo>
                  <a:cubicBezTo>
                    <a:pt x="94" y="301"/>
                    <a:pt x="85" y="306"/>
                    <a:pt x="76" y="306"/>
                  </a:cubicBezTo>
                  <a:cubicBezTo>
                    <a:pt x="64" y="306"/>
                    <a:pt x="53" y="300"/>
                    <a:pt x="44" y="294"/>
                  </a:cubicBezTo>
                  <a:cubicBezTo>
                    <a:pt x="22" y="279"/>
                    <a:pt x="0" y="258"/>
                    <a:pt x="0" y="232"/>
                  </a:cubicBezTo>
                  <a:cubicBezTo>
                    <a:pt x="1" y="223"/>
                    <a:pt x="2" y="214"/>
                    <a:pt x="5" y="205"/>
                  </a:cubicBezTo>
                  <a:cubicBezTo>
                    <a:pt x="20" y="159"/>
                    <a:pt x="35" y="111"/>
                    <a:pt x="64" y="72"/>
                  </a:cubicBezTo>
                  <a:cubicBezTo>
                    <a:pt x="80" y="51"/>
                    <a:pt x="100" y="33"/>
                    <a:pt x="120" y="16"/>
                  </a:cubicBezTo>
                  <a:cubicBezTo>
                    <a:pt x="124" y="11"/>
                    <a:pt x="129" y="8"/>
                    <a:pt x="135" y="5"/>
                  </a:cubicBezTo>
                  <a:cubicBezTo>
                    <a:pt x="148" y="0"/>
                    <a:pt x="162" y="6"/>
                    <a:pt x="175" y="10"/>
                  </a:cubicBezTo>
                  <a:cubicBezTo>
                    <a:pt x="188" y="14"/>
                    <a:pt x="205" y="14"/>
                    <a:pt x="213" y="3"/>
                  </a:cubicBezTo>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 name="Freeform 98">
              <a:extLst>
                <a:ext uri="{FF2B5EF4-FFF2-40B4-BE49-F238E27FC236}">
                  <a16:creationId xmlns="" xmlns:a16="http://schemas.microsoft.com/office/drawing/2014/main" id="{388CBFC6-6A71-482A-ABEA-EADD47EEDD3E}"/>
                </a:ext>
              </a:extLst>
            </p:cNvPr>
            <p:cNvSpPr>
              <a:spLocks/>
            </p:cNvSpPr>
            <p:nvPr/>
          </p:nvSpPr>
          <p:spPr bwMode="auto">
            <a:xfrm>
              <a:off x="9595" y="3882"/>
              <a:ext cx="621" cy="172"/>
            </a:xfrm>
            <a:custGeom>
              <a:avLst/>
              <a:gdLst>
                <a:gd name="T0" fmla="*/ 5 w 299"/>
                <a:gd name="T1" fmla="*/ 0 h 83"/>
                <a:gd name="T2" fmla="*/ 4 w 299"/>
                <a:gd name="T3" fmla="*/ 1 h 83"/>
                <a:gd name="T4" fmla="*/ 4 w 299"/>
                <a:gd name="T5" fmla="*/ 1 h 83"/>
                <a:gd name="T6" fmla="*/ 0 w 299"/>
                <a:gd name="T7" fmla="*/ 19 h 83"/>
                <a:gd name="T8" fmla="*/ 9 w 299"/>
                <a:gd name="T9" fmla="*/ 47 h 83"/>
                <a:gd name="T10" fmla="*/ 48 w 299"/>
                <a:gd name="T11" fmla="*/ 74 h 83"/>
                <a:gd name="T12" fmla="*/ 100 w 299"/>
                <a:gd name="T13" fmla="*/ 83 h 83"/>
                <a:gd name="T14" fmla="*/ 135 w 299"/>
                <a:gd name="T15" fmla="*/ 79 h 83"/>
                <a:gd name="T16" fmla="*/ 197 w 299"/>
                <a:gd name="T17" fmla="*/ 64 h 83"/>
                <a:gd name="T18" fmla="*/ 219 w 299"/>
                <a:gd name="T19" fmla="*/ 69 h 83"/>
                <a:gd name="T20" fmla="*/ 238 w 299"/>
                <a:gd name="T21" fmla="*/ 76 h 83"/>
                <a:gd name="T22" fmla="*/ 256 w 299"/>
                <a:gd name="T23" fmla="*/ 70 h 83"/>
                <a:gd name="T24" fmla="*/ 299 w 299"/>
                <a:gd name="T25" fmla="*/ 7 h 83"/>
                <a:gd name="T26" fmla="*/ 299 w 299"/>
                <a:gd name="T27" fmla="*/ 5 h 83"/>
                <a:gd name="T28" fmla="*/ 299 w 299"/>
                <a:gd name="T29" fmla="*/ 5 h 83"/>
                <a:gd name="T30" fmla="*/ 298 w 299"/>
                <a:gd name="T31" fmla="*/ 2 h 83"/>
                <a:gd name="T32" fmla="*/ 260 w 299"/>
                <a:gd name="T33" fmla="*/ 44 h 83"/>
                <a:gd name="T34" fmla="*/ 242 w 299"/>
                <a:gd name="T35" fmla="*/ 50 h 83"/>
                <a:gd name="T36" fmla="*/ 223 w 299"/>
                <a:gd name="T37" fmla="*/ 42 h 83"/>
                <a:gd name="T38" fmla="*/ 201 w 299"/>
                <a:gd name="T39" fmla="*/ 38 h 83"/>
                <a:gd name="T40" fmla="*/ 139 w 299"/>
                <a:gd name="T41" fmla="*/ 52 h 83"/>
                <a:gd name="T42" fmla="*/ 104 w 299"/>
                <a:gd name="T43" fmla="*/ 56 h 83"/>
                <a:gd name="T44" fmla="*/ 52 w 299"/>
                <a:gd name="T45" fmla="*/ 47 h 83"/>
                <a:gd name="T46" fmla="*/ 13 w 299"/>
                <a:gd name="T47" fmla="*/ 20 h 83"/>
                <a:gd name="T48" fmla="*/ 5 w 299"/>
                <a:gd name="T4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9" h="83">
                  <a:moveTo>
                    <a:pt x="5" y="0"/>
                  </a:moveTo>
                  <a:cubicBezTo>
                    <a:pt x="4" y="1"/>
                    <a:pt x="4" y="1"/>
                    <a:pt x="4" y="1"/>
                  </a:cubicBezTo>
                  <a:cubicBezTo>
                    <a:pt x="4" y="1"/>
                    <a:pt x="4" y="1"/>
                    <a:pt x="4" y="1"/>
                  </a:cubicBezTo>
                  <a:cubicBezTo>
                    <a:pt x="1" y="7"/>
                    <a:pt x="0" y="13"/>
                    <a:pt x="0" y="19"/>
                  </a:cubicBezTo>
                  <a:cubicBezTo>
                    <a:pt x="0" y="29"/>
                    <a:pt x="3" y="39"/>
                    <a:pt x="9" y="47"/>
                  </a:cubicBezTo>
                  <a:cubicBezTo>
                    <a:pt x="19" y="60"/>
                    <a:pt x="33" y="68"/>
                    <a:pt x="48" y="74"/>
                  </a:cubicBezTo>
                  <a:cubicBezTo>
                    <a:pt x="65" y="80"/>
                    <a:pt x="82" y="83"/>
                    <a:pt x="100" y="83"/>
                  </a:cubicBezTo>
                  <a:cubicBezTo>
                    <a:pt x="112" y="83"/>
                    <a:pt x="124" y="82"/>
                    <a:pt x="135" y="79"/>
                  </a:cubicBezTo>
                  <a:cubicBezTo>
                    <a:pt x="156" y="74"/>
                    <a:pt x="177" y="64"/>
                    <a:pt x="197" y="64"/>
                  </a:cubicBezTo>
                  <a:cubicBezTo>
                    <a:pt x="205" y="64"/>
                    <a:pt x="212" y="66"/>
                    <a:pt x="219" y="69"/>
                  </a:cubicBezTo>
                  <a:cubicBezTo>
                    <a:pt x="225" y="72"/>
                    <a:pt x="231" y="76"/>
                    <a:pt x="238" y="76"/>
                  </a:cubicBezTo>
                  <a:cubicBezTo>
                    <a:pt x="244" y="76"/>
                    <a:pt x="251" y="74"/>
                    <a:pt x="256" y="70"/>
                  </a:cubicBezTo>
                  <a:cubicBezTo>
                    <a:pt x="279" y="56"/>
                    <a:pt x="299" y="33"/>
                    <a:pt x="299" y="7"/>
                  </a:cubicBezTo>
                  <a:cubicBezTo>
                    <a:pt x="299" y="6"/>
                    <a:pt x="299" y="5"/>
                    <a:pt x="299" y="5"/>
                  </a:cubicBezTo>
                  <a:cubicBezTo>
                    <a:pt x="299" y="5"/>
                    <a:pt x="299" y="5"/>
                    <a:pt x="299" y="5"/>
                  </a:cubicBezTo>
                  <a:cubicBezTo>
                    <a:pt x="298" y="4"/>
                    <a:pt x="298" y="3"/>
                    <a:pt x="298" y="2"/>
                  </a:cubicBezTo>
                  <a:cubicBezTo>
                    <a:pt x="291" y="19"/>
                    <a:pt x="276" y="34"/>
                    <a:pt x="260" y="44"/>
                  </a:cubicBezTo>
                  <a:cubicBezTo>
                    <a:pt x="255" y="47"/>
                    <a:pt x="248" y="50"/>
                    <a:pt x="242" y="50"/>
                  </a:cubicBezTo>
                  <a:cubicBezTo>
                    <a:pt x="235" y="49"/>
                    <a:pt x="229" y="45"/>
                    <a:pt x="223" y="42"/>
                  </a:cubicBezTo>
                  <a:cubicBezTo>
                    <a:pt x="216" y="39"/>
                    <a:pt x="209" y="38"/>
                    <a:pt x="201" y="38"/>
                  </a:cubicBezTo>
                  <a:cubicBezTo>
                    <a:pt x="181" y="38"/>
                    <a:pt x="160" y="47"/>
                    <a:pt x="139" y="52"/>
                  </a:cubicBezTo>
                  <a:cubicBezTo>
                    <a:pt x="128" y="55"/>
                    <a:pt x="116" y="56"/>
                    <a:pt x="104" y="56"/>
                  </a:cubicBezTo>
                  <a:cubicBezTo>
                    <a:pt x="87" y="56"/>
                    <a:pt x="69" y="53"/>
                    <a:pt x="52" y="47"/>
                  </a:cubicBezTo>
                  <a:cubicBezTo>
                    <a:pt x="37" y="42"/>
                    <a:pt x="23" y="33"/>
                    <a:pt x="13" y="20"/>
                  </a:cubicBezTo>
                  <a:cubicBezTo>
                    <a:pt x="9" y="14"/>
                    <a:pt x="6" y="8"/>
                    <a:pt x="5"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4" name="Freeform 99">
              <a:extLst>
                <a:ext uri="{FF2B5EF4-FFF2-40B4-BE49-F238E27FC236}">
                  <a16:creationId xmlns="" xmlns:a16="http://schemas.microsoft.com/office/drawing/2014/main" id="{9A73EC62-E672-4B25-AC17-F9D3DD10845E}"/>
                </a:ext>
              </a:extLst>
            </p:cNvPr>
            <p:cNvSpPr>
              <a:spLocks/>
            </p:cNvSpPr>
            <p:nvPr/>
          </p:nvSpPr>
          <p:spPr bwMode="auto">
            <a:xfrm>
              <a:off x="9614" y="3768"/>
              <a:ext cx="16" cy="52"/>
            </a:xfrm>
            <a:custGeom>
              <a:avLst/>
              <a:gdLst>
                <a:gd name="T0" fmla="*/ 8 w 8"/>
                <a:gd name="T1" fmla="*/ 0 h 25"/>
                <a:gd name="T2" fmla="*/ 1 w 8"/>
                <a:gd name="T3" fmla="*/ 21 h 25"/>
                <a:gd name="T4" fmla="*/ 3 w 8"/>
                <a:gd name="T5" fmla="*/ 25 h 25"/>
                <a:gd name="T6" fmla="*/ 3 w 8"/>
                <a:gd name="T7" fmla="*/ 25 h 25"/>
                <a:gd name="T8" fmla="*/ 2 w 8"/>
                <a:gd name="T9" fmla="*/ 21 h 25"/>
                <a:gd name="T10" fmla="*/ 8 w 8"/>
                <a:gd name="T11" fmla="*/ 0 h 25"/>
                <a:gd name="T12" fmla="*/ 8 w 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8" h="25">
                  <a:moveTo>
                    <a:pt x="8" y="0"/>
                  </a:moveTo>
                  <a:cubicBezTo>
                    <a:pt x="4" y="7"/>
                    <a:pt x="0" y="14"/>
                    <a:pt x="1" y="21"/>
                  </a:cubicBezTo>
                  <a:cubicBezTo>
                    <a:pt x="2" y="22"/>
                    <a:pt x="2" y="24"/>
                    <a:pt x="3" y="25"/>
                  </a:cubicBezTo>
                  <a:cubicBezTo>
                    <a:pt x="3" y="25"/>
                    <a:pt x="3" y="25"/>
                    <a:pt x="3" y="25"/>
                  </a:cubicBezTo>
                  <a:cubicBezTo>
                    <a:pt x="2" y="23"/>
                    <a:pt x="2" y="22"/>
                    <a:pt x="2" y="21"/>
                  </a:cubicBezTo>
                  <a:cubicBezTo>
                    <a:pt x="0" y="14"/>
                    <a:pt x="4" y="7"/>
                    <a:pt x="8" y="0"/>
                  </a:cubicBezTo>
                  <a:cubicBezTo>
                    <a:pt x="8" y="0"/>
                    <a:pt x="8" y="0"/>
                    <a:pt x="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5" name="Freeform 100">
              <a:extLst>
                <a:ext uri="{FF2B5EF4-FFF2-40B4-BE49-F238E27FC236}">
                  <a16:creationId xmlns="" xmlns:a16="http://schemas.microsoft.com/office/drawing/2014/main" id="{DAFBA6D2-9114-43ED-AE36-4C8ADDE26018}"/>
                </a:ext>
              </a:extLst>
            </p:cNvPr>
            <p:cNvSpPr>
              <a:spLocks/>
            </p:cNvSpPr>
            <p:nvPr/>
          </p:nvSpPr>
          <p:spPr bwMode="auto">
            <a:xfrm>
              <a:off x="9614" y="3768"/>
              <a:ext cx="21" cy="52"/>
            </a:xfrm>
            <a:custGeom>
              <a:avLst/>
              <a:gdLst>
                <a:gd name="T0" fmla="*/ 8 w 10"/>
                <a:gd name="T1" fmla="*/ 0 h 25"/>
                <a:gd name="T2" fmla="*/ 2 w 10"/>
                <a:gd name="T3" fmla="*/ 21 h 25"/>
                <a:gd name="T4" fmla="*/ 3 w 10"/>
                <a:gd name="T5" fmla="*/ 25 h 25"/>
                <a:gd name="T6" fmla="*/ 10 w 10"/>
                <a:gd name="T7" fmla="*/ 8 h 25"/>
                <a:gd name="T8" fmla="*/ 8 w 10"/>
                <a:gd name="T9" fmla="*/ 0 h 25"/>
              </a:gdLst>
              <a:ahLst/>
              <a:cxnLst>
                <a:cxn ang="0">
                  <a:pos x="T0" y="T1"/>
                </a:cxn>
                <a:cxn ang="0">
                  <a:pos x="T2" y="T3"/>
                </a:cxn>
                <a:cxn ang="0">
                  <a:pos x="T4" y="T5"/>
                </a:cxn>
                <a:cxn ang="0">
                  <a:pos x="T6" y="T7"/>
                </a:cxn>
                <a:cxn ang="0">
                  <a:pos x="T8" y="T9"/>
                </a:cxn>
              </a:cxnLst>
              <a:rect l="0" t="0" r="r" b="b"/>
              <a:pathLst>
                <a:path w="10" h="25">
                  <a:moveTo>
                    <a:pt x="8" y="0"/>
                  </a:moveTo>
                  <a:cubicBezTo>
                    <a:pt x="4" y="7"/>
                    <a:pt x="0" y="14"/>
                    <a:pt x="2" y="21"/>
                  </a:cubicBezTo>
                  <a:cubicBezTo>
                    <a:pt x="2" y="22"/>
                    <a:pt x="2" y="23"/>
                    <a:pt x="3" y="25"/>
                  </a:cubicBezTo>
                  <a:cubicBezTo>
                    <a:pt x="6" y="20"/>
                    <a:pt x="10" y="14"/>
                    <a:pt x="10" y="8"/>
                  </a:cubicBezTo>
                  <a:cubicBezTo>
                    <a:pt x="9" y="6"/>
                    <a:pt x="9" y="3"/>
                    <a:pt x="8"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6" name="Freeform 101">
              <a:extLst>
                <a:ext uri="{FF2B5EF4-FFF2-40B4-BE49-F238E27FC236}">
                  <a16:creationId xmlns="" xmlns:a16="http://schemas.microsoft.com/office/drawing/2014/main" id="{3512E3BF-B336-4F36-8C01-78A55AF7B201}"/>
                </a:ext>
              </a:extLst>
            </p:cNvPr>
            <p:cNvSpPr>
              <a:spLocks/>
            </p:cNvSpPr>
            <p:nvPr/>
          </p:nvSpPr>
          <p:spPr bwMode="auto">
            <a:xfrm>
              <a:off x="8559" y="3579"/>
              <a:ext cx="39" cy="42"/>
            </a:xfrm>
            <a:custGeom>
              <a:avLst/>
              <a:gdLst>
                <a:gd name="T0" fmla="*/ 4 w 19"/>
                <a:gd name="T1" fmla="*/ 0 h 20"/>
                <a:gd name="T2" fmla="*/ 0 w 19"/>
                <a:gd name="T3" fmla="*/ 11 h 20"/>
                <a:gd name="T4" fmla="*/ 18 w 19"/>
                <a:gd name="T5" fmla="*/ 20 h 20"/>
                <a:gd name="T6" fmla="*/ 19 w 19"/>
                <a:gd name="T7" fmla="*/ 20 h 20"/>
                <a:gd name="T8" fmla="*/ 0 w 19"/>
                <a:gd name="T9" fmla="*/ 11 h 20"/>
                <a:gd name="T10" fmla="*/ 4 w 19"/>
                <a:gd name="T11" fmla="*/ 0 h 20"/>
              </a:gdLst>
              <a:ahLst/>
              <a:cxnLst>
                <a:cxn ang="0">
                  <a:pos x="T0" y="T1"/>
                </a:cxn>
                <a:cxn ang="0">
                  <a:pos x="T2" y="T3"/>
                </a:cxn>
                <a:cxn ang="0">
                  <a:pos x="T4" y="T5"/>
                </a:cxn>
                <a:cxn ang="0">
                  <a:pos x="T6" y="T7"/>
                </a:cxn>
                <a:cxn ang="0">
                  <a:pos x="T8" y="T9"/>
                </a:cxn>
                <a:cxn ang="0">
                  <a:pos x="T10" y="T11"/>
                </a:cxn>
              </a:cxnLst>
              <a:rect l="0" t="0" r="r" b="b"/>
              <a:pathLst>
                <a:path w="19" h="20">
                  <a:moveTo>
                    <a:pt x="4" y="0"/>
                  </a:moveTo>
                  <a:cubicBezTo>
                    <a:pt x="0" y="11"/>
                    <a:pt x="0" y="11"/>
                    <a:pt x="0" y="11"/>
                  </a:cubicBezTo>
                  <a:cubicBezTo>
                    <a:pt x="6" y="15"/>
                    <a:pt x="12" y="18"/>
                    <a:pt x="18" y="20"/>
                  </a:cubicBezTo>
                  <a:cubicBezTo>
                    <a:pt x="19" y="20"/>
                    <a:pt x="19" y="20"/>
                    <a:pt x="19" y="20"/>
                  </a:cubicBezTo>
                  <a:cubicBezTo>
                    <a:pt x="12" y="18"/>
                    <a:pt x="6" y="15"/>
                    <a:pt x="0" y="11"/>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7" name="Freeform 102">
              <a:extLst>
                <a:ext uri="{FF2B5EF4-FFF2-40B4-BE49-F238E27FC236}">
                  <a16:creationId xmlns="" xmlns:a16="http://schemas.microsoft.com/office/drawing/2014/main" id="{314F03FD-0A70-4CCE-8118-55A25C358311}"/>
                </a:ext>
              </a:extLst>
            </p:cNvPr>
            <p:cNvSpPr>
              <a:spLocks/>
            </p:cNvSpPr>
            <p:nvPr/>
          </p:nvSpPr>
          <p:spPr bwMode="auto">
            <a:xfrm>
              <a:off x="8596" y="3621"/>
              <a:ext cx="19" cy="8"/>
            </a:xfrm>
            <a:custGeom>
              <a:avLst/>
              <a:gdLst>
                <a:gd name="T0" fmla="*/ 1 w 9"/>
                <a:gd name="T1" fmla="*/ 0 h 4"/>
                <a:gd name="T2" fmla="*/ 0 w 9"/>
                <a:gd name="T3" fmla="*/ 0 h 4"/>
                <a:gd name="T4" fmla="*/ 9 w 9"/>
                <a:gd name="T5" fmla="*/ 4 h 4"/>
                <a:gd name="T6" fmla="*/ 9 w 9"/>
                <a:gd name="T7" fmla="*/ 4 h 4"/>
                <a:gd name="T8" fmla="*/ 1 w 9"/>
                <a:gd name="T9" fmla="*/ 0 h 4"/>
              </a:gdLst>
              <a:ahLst/>
              <a:cxnLst>
                <a:cxn ang="0">
                  <a:pos x="T0" y="T1"/>
                </a:cxn>
                <a:cxn ang="0">
                  <a:pos x="T2" y="T3"/>
                </a:cxn>
                <a:cxn ang="0">
                  <a:pos x="T4" y="T5"/>
                </a:cxn>
                <a:cxn ang="0">
                  <a:pos x="T6" y="T7"/>
                </a:cxn>
                <a:cxn ang="0">
                  <a:pos x="T8" y="T9"/>
                </a:cxn>
              </a:cxnLst>
              <a:rect l="0" t="0" r="r" b="b"/>
              <a:pathLst>
                <a:path w="9" h="4">
                  <a:moveTo>
                    <a:pt x="1" y="0"/>
                  </a:moveTo>
                  <a:cubicBezTo>
                    <a:pt x="0" y="0"/>
                    <a:pt x="0" y="0"/>
                    <a:pt x="0" y="0"/>
                  </a:cubicBezTo>
                  <a:cubicBezTo>
                    <a:pt x="3" y="2"/>
                    <a:pt x="6" y="3"/>
                    <a:pt x="9" y="4"/>
                  </a:cubicBezTo>
                  <a:cubicBezTo>
                    <a:pt x="9" y="4"/>
                    <a:pt x="9" y="4"/>
                    <a:pt x="9" y="4"/>
                  </a:cubicBezTo>
                  <a:cubicBezTo>
                    <a:pt x="6" y="2"/>
                    <a:pt x="3" y="1"/>
                    <a:pt x="1" y="0"/>
                  </a:cubicBezTo>
                </a:path>
              </a:pathLst>
            </a:custGeom>
            <a:solidFill>
              <a:srgbClr val="AB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8" name="Freeform 103">
              <a:extLst>
                <a:ext uri="{FF2B5EF4-FFF2-40B4-BE49-F238E27FC236}">
                  <a16:creationId xmlns="" xmlns:a16="http://schemas.microsoft.com/office/drawing/2014/main" id="{236FB27F-927F-4019-9527-83BB0CA1451A}"/>
                </a:ext>
              </a:extLst>
            </p:cNvPr>
            <p:cNvSpPr>
              <a:spLocks/>
            </p:cNvSpPr>
            <p:nvPr/>
          </p:nvSpPr>
          <p:spPr bwMode="auto">
            <a:xfrm>
              <a:off x="9107" y="3814"/>
              <a:ext cx="71" cy="8"/>
            </a:xfrm>
            <a:custGeom>
              <a:avLst/>
              <a:gdLst>
                <a:gd name="T0" fmla="*/ 34 w 34"/>
                <a:gd name="T1" fmla="*/ 0 h 4"/>
                <a:gd name="T2" fmla="*/ 29 w 34"/>
                <a:gd name="T3" fmla="*/ 1 h 4"/>
                <a:gd name="T4" fmla="*/ 1 w 34"/>
                <a:gd name="T5" fmla="*/ 4 h 4"/>
                <a:gd name="T6" fmla="*/ 0 w 34"/>
                <a:gd name="T7" fmla="*/ 4 h 4"/>
                <a:gd name="T8" fmla="*/ 0 w 34"/>
                <a:gd name="T9" fmla="*/ 4 h 4"/>
                <a:gd name="T10" fmla="*/ 1 w 34"/>
                <a:gd name="T11" fmla="*/ 4 h 4"/>
                <a:gd name="T12" fmla="*/ 29 w 34"/>
                <a:gd name="T13" fmla="*/ 1 h 4"/>
                <a:gd name="T14" fmla="*/ 34 w 3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
                  <a:moveTo>
                    <a:pt x="34" y="0"/>
                  </a:moveTo>
                  <a:cubicBezTo>
                    <a:pt x="33" y="0"/>
                    <a:pt x="31" y="1"/>
                    <a:pt x="29" y="1"/>
                  </a:cubicBezTo>
                  <a:cubicBezTo>
                    <a:pt x="20" y="3"/>
                    <a:pt x="11" y="4"/>
                    <a:pt x="1" y="4"/>
                  </a:cubicBezTo>
                  <a:cubicBezTo>
                    <a:pt x="1" y="4"/>
                    <a:pt x="0" y="4"/>
                    <a:pt x="0" y="4"/>
                  </a:cubicBezTo>
                  <a:cubicBezTo>
                    <a:pt x="0" y="4"/>
                    <a:pt x="0" y="4"/>
                    <a:pt x="0" y="4"/>
                  </a:cubicBezTo>
                  <a:cubicBezTo>
                    <a:pt x="0" y="4"/>
                    <a:pt x="1" y="4"/>
                    <a:pt x="1" y="4"/>
                  </a:cubicBezTo>
                  <a:cubicBezTo>
                    <a:pt x="10" y="4"/>
                    <a:pt x="20" y="3"/>
                    <a:pt x="29" y="1"/>
                  </a:cubicBezTo>
                  <a:cubicBezTo>
                    <a:pt x="31" y="1"/>
                    <a:pt x="33" y="0"/>
                    <a:pt x="34"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9" name="Freeform 104">
              <a:extLst>
                <a:ext uri="{FF2B5EF4-FFF2-40B4-BE49-F238E27FC236}">
                  <a16:creationId xmlns="" xmlns:a16="http://schemas.microsoft.com/office/drawing/2014/main" id="{04628B92-8DEF-4B74-B0DB-39626E1806A9}"/>
                </a:ext>
              </a:extLst>
            </p:cNvPr>
            <p:cNvSpPr>
              <a:spLocks/>
            </p:cNvSpPr>
            <p:nvPr/>
          </p:nvSpPr>
          <p:spPr bwMode="auto">
            <a:xfrm>
              <a:off x="8615" y="3629"/>
              <a:ext cx="4" cy="2"/>
            </a:xfrm>
            <a:custGeom>
              <a:avLst/>
              <a:gdLst>
                <a:gd name="T0" fmla="*/ 0 w 2"/>
                <a:gd name="T1" fmla="*/ 0 h 1"/>
                <a:gd name="T2" fmla="*/ 0 w 2"/>
                <a:gd name="T3" fmla="*/ 0 h 1"/>
                <a:gd name="T4" fmla="*/ 2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0"/>
                    <a:pt x="2" y="1"/>
                  </a:cubicBezTo>
                  <a:cubicBezTo>
                    <a:pt x="2" y="1"/>
                    <a:pt x="2" y="0"/>
                    <a:pt x="2" y="0"/>
                  </a:cubicBezTo>
                  <a:cubicBezTo>
                    <a:pt x="1" y="0"/>
                    <a:pt x="1" y="0"/>
                    <a:pt x="0" y="0"/>
                  </a:cubicBezTo>
                </a:path>
              </a:pathLst>
            </a:custGeom>
            <a:solidFill>
              <a:srgbClr val="9A5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0" name="Freeform 105">
              <a:extLst>
                <a:ext uri="{FF2B5EF4-FFF2-40B4-BE49-F238E27FC236}">
                  <a16:creationId xmlns="" xmlns:a16="http://schemas.microsoft.com/office/drawing/2014/main" id="{3CFF70EB-5E95-4802-9233-8DB6C80EF39A}"/>
                </a:ext>
              </a:extLst>
            </p:cNvPr>
            <p:cNvSpPr>
              <a:spLocks/>
            </p:cNvSpPr>
            <p:nvPr/>
          </p:nvSpPr>
          <p:spPr bwMode="auto">
            <a:xfrm>
              <a:off x="9105" y="3822"/>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0" y="0"/>
                    <a:pt x="0" y="0"/>
                  </a:cubicBezTo>
                </a:path>
              </a:pathLst>
            </a:custGeom>
            <a:solidFill>
              <a:srgbClr val="33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1" name="Freeform 106">
              <a:extLst>
                <a:ext uri="{FF2B5EF4-FFF2-40B4-BE49-F238E27FC236}">
                  <a16:creationId xmlns="" xmlns:a16="http://schemas.microsoft.com/office/drawing/2014/main" id="{A04ECC77-D8A1-4BBE-A8F5-C8E029BB0D17}"/>
                </a:ext>
              </a:extLst>
            </p:cNvPr>
            <p:cNvSpPr>
              <a:spLocks noEditPoints="1"/>
            </p:cNvSpPr>
            <p:nvPr/>
          </p:nvSpPr>
          <p:spPr bwMode="auto">
            <a:xfrm>
              <a:off x="8619" y="3629"/>
              <a:ext cx="486" cy="193"/>
            </a:xfrm>
            <a:custGeom>
              <a:avLst/>
              <a:gdLst>
                <a:gd name="T0" fmla="*/ 167 w 234"/>
                <a:gd name="T1" fmla="*/ 63 h 93"/>
                <a:gd name="T2" fmla="*/ 151 w 234"/>
                <a:gd name="T3" fmla="*/ 70 h 93"/>
                <a:gd name="T4" fmla="*/ 140 w 234"/>
                <a:gd name="T5" fmla="*/ 77 h 93"/>
                <a:gd name="T6" fmla="*/ 151 w 234"/>
                <a:gd name="T7" fmla="*/ 70 h 93"/>
                <a:gd name="T8" fmla="*/ 166 w 234"/>
                <a:gd name="T9" fmla="*/ 64 h 93"/>
                <a:gd name="T10" fmla="*/ 202 w 234"/>
                <a:gd name="T11" fmla="*/ 85 h 93"/>
                <a:gd name="T12" fmla="*/ 234 w 234"/>
                <a:gd name="T13" fmla="*/ 93 h 93"/>
                <a:gd name="T14" fmla="*/ 234 w 234"/>
                <a:gd name="T15" fmla="*/ 93 h 93"/>
                <a:gd name="T16" fmla="*/ 202 w 234"/>
                <a:gd name="T17" fmla="*/ 85 h 93"/>
                <a:gd name="T18" fmla="*/ 167 w 234"/>
                <a:gd name="T19" fmla="*/ 63 h 93"/>
                <a:gd name="T20" fmla="*/ 0 w 234"/>
                <a:gd name="T21" fmla="*/ 0 h 93"/>
                <a:gd name="T22" fmla="*/ 0 w 234"/>
                <a:gd name="T23" fmla="*/ 1 h 93"/>
                <a:gd name="T24" fmla="*/ 9 w 234"/>
                <a:gd name="T25" fmla="*/ 5 h 93"/>
                <a:gd name="T26" fmla="*/ 36 w 234"/>
                <a:gd name="T27" fmla="*/ 34 h 93"/>
                <a:gd name="T28" fmla="*/ 40 w 234"/>
                <a:gd name="T29" fmla="*/ 66 h 93"/>
                <a:gd name="T30" fmla="*/ 61 w 234"/>
                <a:gd name="T31" fmla="*/ 74 h 93"/>
                <a:gd name="T32" fmla="*/ 67 w 234"/>
                <a:gd name="T33" fmla="*/ 74 h 93"/>
                <a:gd name="T34" fmla="*/ 91 w 234"/>
                <a:gd name="T35" fmla="*/ 70 h 93"/>
                <a:gd name="T36" fmla="*/ 96 w 234"/>
                <a:gd name="T37" fmla="*/ 70 h 93"/>
                <a:gd name="T38" fmla="*/ 115 w 234"/>
                <a:gd name="T39" fmla="*/ 75 h 93"/>
                <a:gd name="T40" fmla="*/ 96 w 234"/>
                <a:gd name="T41" fmla="*/ 70 h 93"/>
                <a:gd name="T42" fmla="*/ 91 w 234"/>
                <a:gd name="T43" fmla="*/ 70 h 93"/>
                <a:gd name="T44" fmla="*/ 67 w 234"/>
                <a:gd name="T45" fmla="*/ 73 h 93"/>
                <a:gd name="T46" fmla="*/ 61 w 234"/>
                <a:gd name="T47" fmla="*/ 74 h 93"/>
                <a:gd name="T48" fmla="*/ 41 w 234"/>
                <a:gd name="T49" fmla="*/ 65 h 93"/>
                <a:gd name="T50" fmla="*/ 36 w 234"/>
                <a:gd name="T51" fmla="*/ 34 h 93"/>
                <a:gd name="T52" fmla="*/ 9 w 234"/>
                <a:gd name="T53" fmla="*/ 4 h 93"/>
                <a:gd name="T54" fmla="*/ 0 w 234"/>
                <a:gd name="T5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4" h="93">
                  <a:moveTo>
                    <a:pt x="167" y="63"/>
                  </a:moveTo>
                  <a:cubicBezTo>
                    <a:pt x="162" y="63"/>
                    <a:pt x="157" y="65"/>
                    <a:pt x="151" y="70"/>
                  </a:cubicBezTo>
                  <a:cubicBezTo>
                    <a:pt x="147" y="73"/>
                    <a:pt x="144" y="76"/>
                    <a:pt x="140" y="77"/>
                  </a:cubicBezTo>
                  <a:cubicBezTo>
                    <a:pt x="144" y="76"/>
                    <a:pt x="147" y="74"/>
                    <a:pt x="151" y="70"/>
                  </a:cubicBezTo>
                  <a:cubicBezTo>
                    <a:pt x="157" y="65"/>
                    <a:pt x="162" y="64"/>
                    <a:pt x="166" y="64"/>
                  </a:cubicBezTo>
                  <a:cubicBezTo>
                    <a:pt x="178" y="64"/>
                    <a:pt x="187" y="77"/>
                    <a:pt x="202" y="85"/>
                  </a:cubicBezTo>
                  <a:cubicBezTo>
                    <a:pt x="212" y="91"/>
                    <a:pt x="223" y="93"/>
                    <a:pt x="234" y="93"/>
                  </a:cubicBezTo>
                  <a:cubicBezTo>
                    <a:pt x="234" y="93"/>
                    <a:pt x="234" y="93"/>
                    <a:pt x="234" y="93"/>
                  </a:cubicBezTo>
                  <a:cubicBezTo>
                    <a:pt x="223" y="93"/>
                    <a:pt x="212" y="91"/>
                    <a:pt x="202" y="85"/>
                  </a:cubicBezTo>
                  <a:cubicBezTo>
                    <a:pt x="187" y="77"/>
                    <a:pt x="179" y="63"/>
                    <a:pt x="167" y="63"/>
                  </a:cubicBezTo>
                  <a:moveTo>
                    <a:pt x="0" y="0"/>
                  </a:moveTo>
                  <a:cubicBezTo>
                    <a:pt x="0" y="0"/>
                    <a:pt x="0" y="1"/>
                    <a:pt x="0" y="1"/>
                  </a:cubicBezTo>
                  <a:cubicBezTo>
                    <a:pt x="3" y="2"/>
                    <a:pt x="6" y="3"/>
                    <a:pt x="9" y="5"/>
                  </a:cubicBezTo>
                  <a:cubicBezTo>
                    <a:pt x="21" y="11"/>
                    <a:pt x="34" y="21"/>
                    <a:pt x="36" y="34"/>
                  </a:cubicBezTo>
                  <a:cubicBezTo>
                    <a:pt x="38" y="45"/>
                    <a:pt x="34" y="57"/>
                    <a:pt x="40" y="66"/>
                  </a:cubicBezTo>
                  <a:cubicBezTo>
                    <a:pt x="45" y="72"/>
                    <a:pt x="53" y="74"/>
                    <a:pt x="61" y="74"/>
                  </a:cubicBezTo>
                  <a:cubicBezTo>
                    <a:pt x="63" y="74"/>
                    <a:pt x="65" y="74"/>
                    <a:pt x="67" y="74"/>
                  </a:cubicBezTo>
                  <a:cubicBezTo>
                    <a:pt x="75" y="72"/>
                    <a:pt x="83" y="70"/>
                    <a:pt x="91" y="70"/>
                  </a:cubicBezTo>
                  <a:cubicBezTo>
                    <a:pt x="92" y="70"/>
                    <a:pt x="94" y="70"/>
                    <a:pt x="96" y="70"/>
                  </a:cubicBezTo>
                  <a:cubicBezTo>
                    <a:pt x="103" y="71"/>
                    <a:pt x="109" y="74"/>
                    <a:pt x="115" y="75"/>
                  </a:cubicBezTo>
                  <a:cubicBezTo>
                    <a:pt x="109" y="74"/>
                    <a:pt x="103" y="71"/>
                    <a:pt x="96" y="70"/>
                  </a:cubicBezTo>
                  <a:cubicBezTo>
                    <a:pt x="94" y="70"/>
                    <a:pt x="92" y="70"/>
                    <a:pt x="91" y="70"/>
                  </a:cubicBezTo>
                  <a:cubicBezTo>
                    <a:pt x="83" y="70"/>
                    <a:pt x="75" y="72"/>
                    <a:pt x="67" y="73"/>
                  </a:cubicBezTo>
                  <a:cubicBezTo>
                    <a:pt x="65" y="74"/>
                    <a:pt x="63" y="74"/>
                    <a:pt x="61" y="74"/>
                  </a:cubicBezTo>
                  <a:cubicBezTo>
                    <a:pt x="53" y="74"/>
                    <a:pt x="45" y="72"/>
                    <a:pt x="41" y="65"/>
                  </a:cubicBezTo>
                  <a:cubicBezTo>
                    <a:pt x="34" y="57"/>
                    <a:pt x="38" y="45"/>
                    <a:pt x="36" y="34"/>
                  </a:cubicBezTo>
                  <a:cubicBezTo>
                    <a:pt x="34" y="20"/>
                    <a:pt x="21" y="11"/>
                    <a:pt x="9" y="4"/>
                  </a:cubicBezTo>
                  <a:cubicBezTo>
                    <a:pt x="6" y="3"/>
                    <a:pt x="3" y="2"/>
                    <a:pt x="0" y="0"/>
                  </a:cubicBezTo>
                </a:path>
              </a:pathLst>
            </a:custGeom>
            <a:solidFill>
              <a:srgbClr val="AB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2" name="Freeform 107">
              <a:extLst>
                <a:ext uri="{FF2B5EF4-FFF2-40B4-BE49-F238E27FC236}">
                  <a16:creationId xmlns="" xmlns:a16="http://schemas.microsoft.com/office/drawing/2014/main" id="{022B3C8B-A219-4CE7-A0BC-AF36D30C14F1}"/>
                </a:ext>
              </a:extLst>
            </p:cNvPr>
            <p:cNvSpPr>
              <a:spLocks/>
            </p:cNvSpPr>
            <p:nvPr/>
          </p:nvSpPr>
          <p:spPr bwMode="auto">
            <a:xfrm>
              <a:off x="8559" y="3334"/>
              <a:ext cx="704" cy="488"/>
            </a:xfrm>
            <a:custGeom>
              <a:avLst/>
              <a:gdLst>
                <a:gd name="T0" fmla="*/ 51 w 339"/>
                <a:gd name="T1" fmla="*/ 0 h 235"/>
                <a:gd name="T2" fmla="*/ 34 w 339"/>
                <a:gd name="T3" fmla="*/ 30 h 235"/>
                <a:gd name="T4" fmla="*/ 4 w 339"/>
                <a:gd name="T5" fmla="*/ 118 h 235"/>
                <a:gd name="T6" fmla="*/ 0 w 339"/>
                <a:gd name="T7" fmla="*/ 129 h 235"/>
                <a:gd name="T8" fmla="*/ 19 w 339"/>
                <a:gd name="T9" fmla="*/ 138 h 235"/>
                <a:gd name="T10" fmla="*/ 27 w 339"/>
                <a:gd name="T11" fmla="*/ 142 h 235"/>
                <a:gd name="T12" fmla="*/ 29 w 339"/>
                <a:gd name="T13" fmla="*/ 142 h 235"/>
                <a:gd name="T14" fmla="*/ 38 w 339"/>
                <a:gd name="T15" fmla="*/ 146 h 235"/>
                <a:gd name="T16" fmla="*/ 65 w 339"/>
                <a:gd name="T17" fmla="*/ 176 h 235"/>
                <a:gd name="T18" fmla="*/ 70 w 339"/>
                <a:gd name="T19" fmla="*/ 207 h 235"/>
                <a:gd name="T20" fmla="*/ 90 w 339"/>
                <a:gd name="T21" fmla="*/ 216 h 235"/>
                <a:gd name="T22" fmla="*/ 96 w 339"/>
                <a:gd name="T23" fmla="*/ 215 h 235"/>
                <a:gd name="T24" fmla="*/ 120 w 339"/>
                <a:gd name="T25" fmla="*/ 212 h 235"/>
                <a:gd name="T26" fmla="*/ 125 w 339"/>
                <a:gd name="T27" fmla="*/ 212 h 235"/>
                <a:gd name="T28" fmla="*/ 144 w 339"/>
                <a:gd name="T29" fmla="*/ 217 h 235"/>
                <a:gd name="T30" fmla="*/ 160 w 339"/>
                <a:gd name="T31" fmla="*/ 221 h 235"/>
                <a:gd name="T32" fmla="*/ 169 w 339"/>
                <a:gd name="T33" fmla="*/ 219 h 235"/>
                <a:gd name="T34" fmla="*/ 180 w 339"/>
                <a:gd name="T35" fmla="*/ 212 h 235"/>
                <a:gd name="T36" fmla="*/ 196 w 339"/>
                <a:gd name="T37" fmla="*/ 205 h 235"/>
                <a:gd name="T38" fmla="*/ 231 w 339"/>
                <a:gd name="T39" fmla="*/ 227 h 235"/>
                <a:gd name="T40" fmla="*/ 263 w 339"/>
                <a:gd name="T41" fmla="*/ 235 h 235"/>
                <a:gd name="T42" fmla="*/ 264 w 339"/>
                <a:gd name="T43" fmla="*/ 235 h 235"/>
                <a:gd name="T44" fmla="*/ 265 w 339"/>
                <a:gd name="T45" fmla="*/ 235 h 235"/>
                <a:gd name="T46" fmla="*/ 293 w 339"/>
                <a:gd name="T47" fmla="*/ 232 h 235"/>
                <a:gd name="T48" fmla="*/ 298 w 339"/>
                <a:gd name="T49" fmla="*/ 231 h 235"/>
                <a:gd name="T50" fmla="*/ 326 w 339"/>
                <a:gd name="T51" fmla="*/ 218 h 235"/>
                <a:gd name="T52" fmla="*/ 339 w 339"/>
                <a:gd name="T53" fmla="*/ 201 h 235"/>
                <a:gd name="T54" fmla="*/ 335 w 339"/>
                <a:gd name="T55" fmla="*/ 205 h 235"/>
                <a:gd name="T56" fmla="*/ 303 w 339"/>
                <a:gd name="T57" fmla="*/ 219 h 235"/>
                <a:gd name="T58" fmla="*/ 274 w 339"/>
                <a:gd name="T59" fmla="*/ 222 h 235"/>
                <a:gd name="T60" fmla="*/ 240 w 339"/>
                <a:gd name="T61" fmla="*/ 214 h 235"/>
                <a:gd name="T62" fmla="*/ 205 w 339"/>
                <a:gd name="T63" fmla="*/ 192 h 235"/>
                <a:gd name="T64" fmla="*/ 189 w 339"/>
                <a:gd name="T65" fmla="*/ 199 h 235"/>
                <a:gd name="T66" fmla="*/ 169 w 339"/>
                <a:gd name="T67" fmla="*/ 208 h 235"/>
                <a:gd name="T68" fmla="*/ 134 w 339"/>
                <a:gd name="T69" fmla="*/ 199 h 235"/>
                <a:gd name="T70" fmla="*/ 129 w 339"/>
                <a:gd name="T71" fmla="*/ 199 h 235"/>
                <a:gd name="T72" fmla="*/ 105 w 339"/>
                <a:gd name="T73" fmla="*/ 202 h 235"/>
                <a:gd name="T74" fmla="*/ 99 w 339"/>
                <a:gd name="T75" fmla="*/ 203 h 235"/>
                <a:gd name="T76" fmla="*/ 79 w 339"/>
                <a:gd name="T77" fmla="*/ 194 h 235"/>
                <a:gd name="T78" fmla="*/ 75 w 339"/>
                <a:gd name="T79" fmla="*/ 163 h 235"/>
                <a:gd name="T80" fmla="*/ 47 w 339"/>
                <a:gd name="T81" fmla="*/ 133 h 235"/>
                <a:gd name="T82" fmla="*/ 9 w 339"/>
                <a:gd name="T83" fmla="*/ 116 h 235"/>
                <a:gd name="T84" fmla="*/ 44 w 339"/>
                <a:gd name="T85" fmla="*/ 17 h 235"/>
                <a:gd name="T86" fmla="*/ 51 w 339"/>
                <a:gd name="T8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9" h="235">
                  <a:moveTo>
                    <a:pt x="51" y="0"/>
                  </a:moveTo>
                  <a:cubicBezTo>
                    <a:pt x="43" y="8"/>
                    <a:pt x="38" y="19"/>
                    <a:pt x="34" y="30"/>
                  </a:cubicBezTo>
                  <a:cubicBezTo>
                    <a:pt x="4" y="118"/>
                    <a:pt x="4" y="118"/>
                    <a:pt x="4" y="118"/>
                  </a:cubicBezTo>
                  <a:cubicBezTo>
                    <a:pt x="0" y="129"/>
                    <a:pt x="0" y="129"/>
                    <a:pt x="0" y="129"/>
                  </a:cubicBezTo>
                  <a:cubicBezTo>
                    <a:pt x="6" y="133"/>
                    <a:pt x="12" y="136"/>
                    <a:pt x="19" y="138"/>
                  </a:cubicBezTo>
                  <a:cubicBezTo>
                    <a:pt x="21" y="139"/>
                    <a:pt x="24" y="140"/>
                    <a:pt x="27" y="142"/>
                  </a:cubicBezTo>
                  <a:cubicBezTo>
                    <a:pt x="28" y="142"/>
                    <a:pt x="28" y="142"/>
                    <a:pt x="29" y="142"/>
                  </a:cubicBezTo>
                  <a:cubicBezTo>
                    <a:pt x="32" y="144"/>
                    <a:pt x="35" y="145"/>
                    <a:pt x="38" y="146"/>
                  </a:cubicBezTo>
                  <a:cubicBezTo>
                    <a:pt x="50" y="153"/>
                    <a:pt x="63" y="162"/>
                    <a:pt x="65" y="176"/>
                  </a:cubicBezTo>
                  <a:cubicBezTo>
                    <a:pt x="67" y="187"/>
                    <a:pt x="63" y="199"/>
                    <a:pt x="70" y="207"/>
                  </a:cubicBezTo>
                  <a:cubicBezTo>
                    <a:pt x="74" y="214"/>
                    <a:pt x="82" y="216"/>
                    <a:pt x="90" y="216"/>
                  </a:cubicBezTo>
                  <a:cubicBezTo>
                    <a:pt x="92" y="216"/>
                    <a:pt x="94" y="216"/>
                    <a:pt x="96" y="215"/>
                  </a:cubicBezTo>
                  <a:cubicBezTo>
                    <a:pt x="104" y="214"/>
                    <a:pt x="112" y="212"/>
                    <a:pt x="120" y="212"/>
                  </a:cubicBezTo>
                  <a:cubicBezTo>
                    <a:pt x="121" y="212"/>
                    <a:pt x="123" y="212"/>
                    <a:pt x="125" y="212"/>
                  </a:cubicBezTo>
                  <a:cubicBezTo>
                    <a:pt x="132" y="213"/>
                    <a:pt x="138" y="216"/>
                    <a:pt x="144" y="217"/>
                  </a:cubicBezTo>
                  <a:cubicBezTo>
                    <a:pt x="149" y="219"/>
                    <a:pt x="154" y="221"/>
                    <a:pt x="160" y="221"/>
                  </a:cubicBezTo>
                  <a:cubicBezTo>
                    <a:pt x="163" y="221"/>
                    <a:pt x="166" y="220"/>
                    <a:pt x="169" y="219"/>
                  </a:cubicBezTo>
                  <a:cubicBezTo>
                    <a:pt x="173" y="218"/>
                    <a:pt x="176" y="215"/>
                    <a:pt x="180" y="212"/>
                  </a:cubicBezTo>
                  <a:cubicBezTo>
                    <a:pt x="186" y="207"/>
                    <a:pt x="191" y="205"/>
                    <a:pt x="196" y="205"/>
                  </a:cubicBezTo>
                  <a:cubicBezTo>
                    <a:pt x="208" y="205"/>
                    <a:pt x="216" y="219"/>
                    <a:pt x="231" y="227"/>
                  </a:cubicBezTo>
                  <a:cubicBezTo>
                    <a:pt x="241" y="233"/>
                    <a:pt x="252" y="235"/>
                    <a:pt x="263" y="235"/>
                  </a:cubicBezTo>
                  <a:cubicBezTo>
                    <a:pt x="263" y="235"/>
                    <a:pt x="264" y="235"/>
                    <a:pt x="264" y="235"/>
                  </a:cubicBezTo>
                  <a:cubicBezTo>
                    <a:pt x="264" y="235"/>
                    <a:pt x="265" y="235"/>
                    <a:pt x="265" y="235"/>
                  </a:cubicBezTo>
                  <a:cubicBezTo>
                    <a:pt x="275" y="235"/>
                    <a:pt x="284" y="234"/>
                    <a:pt x="293" y="232"/>
                  </a:cubicBezTo>
                  <a:cubicBezTo>
                    <a:pt x="295" y="232"/>
                    <a:pt x="297" y="231"/>
                    <a:pt x="298" y="231"/>
                  </a:cubicBezTo>
                  <a:cubicBezTo>
                    <a:pt x="308" y="228"/>
                    <a:pt x="318" y="224"/>
                    <a:pt x="326" y="218"/>
                  </a:cubicBezTo>
                  <a:cubicBezTo>
                    <a:pt x="332" y="214"/>
                    <a:pt x="336" y="208"/>
                    <a:pt x="339" y="201"/>
                  </a:cubicBezTo>
                  <a:cubicBezTo>
                    <a:pt x="338" y="203"/>
                    <a:pt x="337" y="204"/>
                    <a:pt x="335" y="205"/>
                  </a:cubicBezTo>
                  <a:cubicBezTo>
                    <a:pt x="326" y="212"/>
                    <a:pt x="314" y="217"/>
                    <a:pt x="303" y="219"/>
                  </a:cubicBezTo>
                  <a:cubicBezTo>
                    <a:pt x="294" y="221"/>
                    <a:pt x="284" y="222"/>
                    <a:pt x="274" y="222"/>
                  </a:cubicBezTo>
                  <a:cubicBezTo>
                    <a:pt x="262" y="222"/>
                    <a:pt x="251" y="220"/>
                    <a:pt x="240" y="214"/>
                  </a:cubicBezTo>
                  <a:cubicBezTo>
                    <a:pt x="225" y="206"/>
                    <a:pt x="217" y="192"/>
                    <a:pt x="205" y="192"/>
                  </a:cubicBezTo>
                  <a:cubicBezTo>
                    <a:pt x="201" y="192"/>
                    <a:pt x="195" y="194"/>
                    <a:pt x="189" y="199"/>
                  </a:cubicBezTo>
                  <a:cubicBezTo>
                    <a:pt x="181" y="206"/>
                    <a:pt x="175" y="208"/>
                    <a:pt x="169" y="208"/>
                  </a:cubicBezTo>
                  <a:cubicBezTo>
                    <a:pt x="159" y="208"/>
                    <a:pt x="149" y="201"/>
                    <a:pt x="134" y="199"/>
                  </a:cubicBezTo>
                  <a:cubicBezTo>
                    <a:pt x="133" y="199"/>
                    <a:pt x="131" y="199"/>
                    <a:pt x="129" y="199"/>
                  </a:cubicBezTo>
                  <a:cubicBezTo>
                    <a:pt x="121" y="199"/>
                    <a:pt x="113" y="201"/>
                    <a:pt x="105" y="202"/>
                  </a:cubicBezTo>
                  <a:cubicBezTo>
                    <a:pt x="103" y="203"/>
                    <a:pt x="101" y="203"/>
                    <a:pt x="99" y="203"/>
                  </a:cubicBezTo>
                  <a:cubicBezTo>
                    <a:pt x="91" y="203"/>
                    <a:pt x="83" y="201"/>
                    <a:pt x="79" y="194"/>
                  </a:cubicBezTo>
                  <a:cubicBezTo>
                    <a:pt x="73" y="186"/>
                    <a:pt x="77" y="174"/>
                    <a:pt x="75" y="163"/>
                  </a:cubicBezTo>
                  <a:cubicBezTo>
                    <a:pt x="72" y="149"/>
                    <a:pt x="60" y="139"/>
                    <a:pt x="47" y="133"/>
                  </a:cubicBezTo>
                  <a:cubicBezTo>
                    <a:pt x="35" y="127"/>
                    <a:pt x="21" y="124"/>
                    <a:pt x="9" y="116"/>
                  </a:cubicBezTo>
                  <a:cubicBezTo>
                    <a:pt x="44" y="17"/>
                    <a:pt x="44" y="17"/>
                    <a:pt x="44" y="17"/>
                  </a:cubicBezTo>
                  <a:cubicBezTo>
                    <a:pt x="46" y="11"/>
                    <a:pt x="48" y="6"/>
                    <a:pt x="51"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3" name="Freeform 108">
              <a:extLst>
                <a:ext uri="{FF2B5EF4-FFF2-40B4-BE49-F238E27FC236}">
                  <a16:creationId xmlns="" xmlns:a16="http://schemas.microsoft.com/office/drawing/2014/main" id="{92D8ACF4-9A9B-4FA1-81F2-097809D7D0AF}"/>
                </a:ext>
              </a:extLst>
            </p:cNvPr>
            <p:cNvSpPr>
              <a:spLocks/>
            </p:cNvSpPr>
            <p:nvPr/>
          </p:nvSpPr>
          <p:spPr bwMode="auto">
            <a:xfrm>
              <a:off x="7728" y="4789"/>
              <a:ext cx="43" cy="33"/>
            </a:xfrm>
            <a:custGeom>
              <a:avLst/>
              <a:gdLst>
                <a:gd name="T0" fmla="*/ 0 w 21"/>
                <a:gd name="T1" fmla="*/ 0 h 16"/>
                <a:gd name="T2" fmla="*/ 18 w 21"/>
                <a:gd name="T3" fmla="*/ 14 h 16"/>
                <a:gd name="T4" fmla="*/ 21 w 21"/>
                <a:gd name="T5" fmla="*/ 16 h 16"/>
                <a:gd name="T6" fmla="*/ 19 w 21"/>
                <a:gd name="T7" fmla="*/ 14 h 16"/>
                <a:gd name="T8" fmla="*/ 1 w 21"/>
                <a:gd name="T9" fmla="*/ 0 h 16"/>
                <a:gd name="T10" fmla="*/ 0 w 21"/>
                <a:gd name="T11" fmla="*/ 0 h 16"/>
              </a:gdLst>
              <a:ahLst/>
              <a:cxnLst>
                <a:cxn ang="0">
                  <a:pos x="T0" y="T1"/>
                </a:cxn>
                <a:cxn ang="0">
                  <a:pos x="T2" y="T3"/>
                </a:cxn>
                <a:cxn ang="0">
                  <a:pos x="T4" y="T5"/>
                </a:cxn>
                <a:cxn ang="0">
                  <a:pos x="T6" y="T7"/>
                </a:cxn>
                <a:cxn ang="0">
                  <a:pos x="T8" y="T9"/>
                </a:cxn>
                <a:cxn ang="0">
                  <a:pos x="T10" y="T11"/>
                </a:cxn>
              </a:cxnLst>
              <a:rect l="0" t="0" r="r" b="b"/>
              <a:pathLst>
                <a:path w="21" h="16">
                  <a:moveTo>
                    <a:pt x="0" y="0"/>
                  </a:moveTo>
                  <a:cubicBezTo>
                    <a:pt x="7" y="4"/>
                    <a:pt x="12" y="10"/>
                    <a:pt x="18" y="14"/>
                  </a:cubicBezTo>
                  <a:cubicBezTo>
                    <a:pt x="19" y="15"/>
                    <a:pt x="20" y="15"/>
                    <a:pt x="21" y="16"/>
                  </a:cubicBezTo>
                  <a:cubicBezTo>
                    <a:pt x="21" y="15"/>
                    <a:pt x="20" y="15"/>
                    <a:pt x="19" y="14"/>
                  </a:cubicBezTo>
                  <a:cubicBezTo>
                    <a:pt x="12" y="10"/>
                    <a:pt x="7" y="4"/>
                    <a:pt x="1" y="0"/>
                  </a:cubicBezTo>
                  <a:cubicBezTo>
                    <a:pt x="0" y="0"/>
                    <a:pt x="0" y="0"/>
                    <a:pt x="0"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4" name="Freeform 109">
              <a:extLst>
                <a:ext uri="{FF2B5EF4-FFF2-40B4-BE49-F238E27FC236}">
                  <a16:creationId xmlns="" xmlns:a16="http://schemas.microsoft.com/office/drawing/2014/main" id="{2D1B7910-D7A1-4978-A6FC-A7129874B022}"/>
                </a:ext>
              </a:extLst>
            </p:cNvPr>
            <p:cNvSpPr>
              <a:spLocks/>
            </p:cNvSpPr>
            <p:nvPr/>
          </p:nvSpPr>
          <p:spPr bwMode="auto">
            <a:xfrm>
              <a:off x="7605" y="3982"/>
              <a:ext cx="382" cy="846"/>
            </a:xfrm>
            <a:custGeom>
              <a:avLst/>
              <a:gdLst>
                <a:gd name="T0" fmla="*/ 134 w 184"/>
                <a:gd name="T1" fmla="*/ 0 h 408"/>
                <a:gd name="T2" fmla="*/ 152 w 184"/>
                <a:gd name="T3" fmla="*/ 47 h 408"/>
                <a:gd name="T4" fmla="*/ 95 w 184"/>
                <a:gd name="T5" fmla="*/ 103 h 408"/>
                <a:gd name="T6" fmla="*/ 69 w 184"/>
                <a:gd name="T7" fmla="*/ 114 h 408"/>
                <a:gd name="T8" fmla="*/ 19 w 184"/>
                <a:gd name="T9" fmla="*/ 180 h 408"/>
                <a:gd name="T10" fmla="*/ 7 w 184"/>
                <a:gd name="T11" fmla="*/ 248 h 408"/>
                <a:gd name="T12" fmla="*/ 29 w 184"/>
                <a:gd name="T13" fmla="*/ 285 h 408"/>
                <a:gd name="T14" fmla="*/ 54 w 184"/>
                <a:gd name="T15" fmla="*/ 340 h 408"/>
                <a:gd name="T16" fmla="*/ 79 w 184"/>
                <a:gd name="T17" fmla="*/ 359 h 408"/>
                <a:gd name="T18" fmla="*/ 85 w 184"/>
                <a:gd name="T19" fmla="*/ 386 h 408"/>
                <a:gd name="T20" fmla="*/ 72 w 184"/>
                <a:gd name="T21" fmla="*/ 392 h 408"/>
                <a:gd name="T22" fmla="*/ 60 w 184"/>
                <a:gd name="T23" fmla="*/ 389 h 408"/>
                <a:gd name="T24" fmla="*/ 78 w 184"/>
                <a:gd name="T25" fmla="*/ 403 h 408"/>
                <a:gd name="T26" fmla="*/ 80 w 184"/>
                <a:gd name="T27" fmla="*/ 405 h 408"/>
                <a:gd name="T28" fmla="*/ 94 w 184"/>
                <a:gd name="T29" fmla="*/ 408 h 408"/>
                <a:gd name="T30" fmla="*/ 107 w 184"/>
                <a:gd name="T31" fmla="*/ 403 h 408"/>
                <a:gd name="T32" fmla="*/ 102 w 184"/>
                <a:gd name="T33" fmla="*/ 375 h 408"/>
                <a:gd name="T34" fmla="*/ 77 w 184"/>
                <a:gd name="T35" fmla="*/ 357 h 408"/>
                <a:gd name="T36" fmla="*/ 52 w 184"/>
                <a:gd name="T37" fmla="*/ 301 h 408"/>
                <a:gd name="T38" fmla="*/ 30 w 184"/>
                <a:gd name="T39" fmla="*/ 264 h 408"/>
                <a:gd name="T40" fmla="*/ 42 w 184"/>
                <a:gd name="T41" fmla="*/ 196 h 408"/>
                <a:gd name="T42" fmla="*/ 91 w 184"/>
                <a:gd name="T43" fmla="*/ 130 h 408"/>
                <a:gd name="T44" fmla="*/ 117 w 184"/>
                <a:gd name="T45" fmla="*/ 119 h 408"/>
                <a:gd name="T46" fmla="*/ 175 w 184"/>
                <a:gd name="T47" fmla="*/ 64 h 408"/>
                <a:gd name="T48" fmla="*/ 155 w 184"/>
                <a:gd name="T49" fmla="*/ 15 h 408"/>
                <a:gd name="T50" fmla="*/ 134 w 184"/>
                <a:gd name="T51"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408">
                  <a:moveTo>
                    <a:pt x="134" y="0"/>
                  </a:moveTo>
                  <a:cubicBezTo>
                    <a:pt x="149" y="12"/>
                    <a:pt x="161" y="29"/>
                    <a:pt x="152" y="47"/>
                  </a:cubicBezTo>
                  <a:cubicBezTo>
                    <a:pt x="142" y="69"/>
                    <a:pt x="116" y="93"/>
                    <a:pt x="95" y="103"/>
                  </a:cubicBezTo>
                  <a:cubicBezTo>
                    <a:pt x="86" y="107"/>
                    <a:pt x="77" y="110"/>
                    <a:pt x="69" y="114"/>
                  </a:cubicBezTo>
                  <a:cubicBezTo>
                    <a:pt x="44" y="127"/>
                    <a:pt x="31" y="155"/>
                    <a:pt x="19" y="180"/>
                  </a:cubicBezTo>
                  <a:cubicBezTo>
                    <a:pt x="10" y="201"/>
                    <a:pt x="0" y="225"/>
                    <a:pt x="7" y="248"/>
                  </a:cubicBezTo>
                  <a:cubicBezTo>
                    <a:pt x="12" y="261"/>
                    <a:pt x="23" y="272"/>
                    <a:pt x="29" y="285"/>
                  </a:cubicBezTo>
                  <a:cubicBezTo>
                    <a:pt x="38" y="303"/>
                    <a:pt x="40" y="326"/>
                    <a:pt x="54" y="340"/>
                  </a:cubicBezTo>
                  <a:cubicBezTo>
                    <a:pt x="62" y="348"/>
                    <a:pt x="72" y="352"/>
                    <a:pt x="79" y="359"/>
                  </a:cubicBezTo>
                  <a:cubicBezTo>
                    <a:pt x="86" y="366"/>
                    <a:pt x="91" y="378"/>
                    <a:pt x="85" y="386"/>
                  </a:cubicBezTo>
                  <a:cubicBezTo>
                    <a:pt x="82" y="390"/>
                    <a:pt x="77" y="392"/>
                    <a:pt x="72" y="392"/>
                  </a:cubicBezTo>
                  <a:cubicBezTo>
                    <a:pt x="68" y="392"/>
                    <a:pt x="63" y="391"/>
                    <a:pt x="60" y="389"/>
                  </a:cubicBezTo>
                  <a:cubicBezTo>
                    <a:pt x="66" y="393"/>
                    <a:pt x="71" y="399"/>
                    <a:pt x="78" y="403"/>
                  </a:cubicBezTo>
                  <a:cubicBezTo>
                    <a:pt x="79" y="404"/>
                    <a:pt x="80" y="404"/>
                    <a:pt x="80" y="405"/>
                  </a:cubicBezTo>
                  <a:cubicBezTo>
                    <a:pt x="85" y="407"/>
                    <a:pt x="90" y="408"/>
                    <a:pt x="94" y="408"/>
                  </a:cubicBezTo>
                  <a:cubicBezTo>
                    <a:pt x="100" y="408"/>
                    <a:pt x="104" y="406"/>
                    <a:pt x="107" y="403"/>
                  </a:cubicBezTo>
                  <a:cubicBezTo>
                    <a:pt x="114" y="394"/>
                    <a:pt x="109" y="382"/>
                    <a:pt x="102" y="375"/>
                  </a:cubicBezTo>
                  <a:cubicBezTo>
                    <a:pt x="94" y="368"/>
                    <a:pt x="84" y="364"/>
                    <a:pt x="77" y="357"/>
                  </a:cubicBezTo>
                  <a:cubicBezTo>
                    <a:pt x="62" y="342"/>
                    <a:pt x="61" y="319"/>
                    <a:pt x="52" y="301"/>
                  </a:cubicBezTo>
                  <a:cubicBezTo>
                    <a:pt x="45" y="288"/>
                    <a:pt x="35" y="278"/>
                    <a:pt x="30" y="264"/>
                  </a:cubicBezTo>
                  <a:cubicBezTo>
                    <a:pt x="22" y="242"/>
                    <a:pt x="32" y="218"/>
                    <a:pt x="42" y="196"/>
                  </a:cubicBezTo>
                  <a:cubicBezTo>
                    <a:pt x="54" y="171"/>
                    <a:pt x="67" y="144"/>
                    <a:pt x="91" y="130"/>
                  </a:cubicBezTo>
                  <a:cubicBezTo>
                    <a:pt x="100" y="126"/>
                    <a:pt x="109" y="123"/>
                    <a:pt x="117" y="119"/>
                  </a:cubicBezTo>
                  <a:cubicBezTo>
                    <a:pt x="138" y="109"/>
                    <a:pt x="165" y="85"/>
                    <a:pt x="175" y="64"/>
                  </a:cubicBezTo>
                  <a:cubicBezTo>
                    <a:pt x="184" y="45"/>
                    <a:pt x="170" y="27"/>
                    <a:pt x="155" y="15"/>
                  </a:cubicBezTo>
                  <a:cubicBezTo>
                    <a:pt x="148" y="9"/>
                    <a:pt x="141" y="5"/>
                    <a:pt x="134"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5" name="Freeform 110">
              <a:extLst>
                <a:ext uri="{FF2B5EF4-FFF2-40B4-BE49-F238E27FC236}">
                  <a16:creationId xmlns="" xmlns:a16="http://schemas.microsoft.com/office/drawing/2014/main" id="{2DB9194C-A03D-47AF-98A4-9258B7791341}"/>
                </a:ext>
              </a:extLst>
            </p:cNvPr>
            <p:cNvSpPr>
              <a:spLocks/>
            </p:cNvSpPr>
            <p:nvPr/>
          </p:nvSpPr>
          <p:spPr bwMode="auto">
            <a:xfrm>
              <a:off x="7192" y="4733"/>
              <a:ext cx="4" cy="19"/>
            </a:xfrm>
            <a:custGeom>
              <a:avLst/>
              <a:gdLst>
                <a:gd name="T0" fmla="*/ 0 w 2"/>
                <a:gd name="T1" fmla="*/ 0 h 9"/>
                <a:gd name="T2" fmla="*/ 0 w 2"/>
                <a:gd name="T3" fmla="*/ 0 h 9"/>
                <a:gd name="T4" fmla="*/ 2 w 2"/>
                <a:gd name="T5" fmla="*/ 9 h 9"/>
                <a:gd name="T6" fmla="*/ 0 w 2"/>
                <a:gd name="T7" fmla="*/ 0 h 9"/>
              </a:gdLst>
              <a:ahLst/>
              <a:cxnLst>
                <a:cxn ang="0">
                  <a:pos x="T0" y="T1"/>
                </a:cxn>
                <a:cxn ang="0">
                  <a:pos x="T2" y="T3"/>
                </a:cxn>
                <a:cxn ang="0">
                  <a:pos x="T4" y="T5"/>
                </a:cxn>
                <a:cxn ang="0">
                  <a:pos x="T6" y="T7"/>
                </a:cxn>
              </a:cxnLst>
              <a:rect l="0" t="0" r="r" b="b"/>
              <a:pathLst>
                <a:path w="2" h="9">
                  <a:moveTo>
                    <a:pt x="0" y="0"/>
                  </a:moveTo>
                  <a:cubicBezTo>
                    <a:pt x="0" y="0"/>
                    <a:pt x="0" y="0"/>
                    <a:pt x="0" y="0"/>
                  </a:cubicBezTo>
                  <a:cubicBezTo>
                    <a:pt x="0" y="3"/>
                    <a:pt x="0" y="6"/>
                    <a:pt x="2" y="9"/>
                  </a:cubicBezTo>
                  <a:cubicBezTo>
                    <a:pt x="1" y="6"/>
                    <a:pt x="0" y="3"/>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6" name="Freeform 111">
              <a:extLst>
                <a:ext uri="{FF2B5EF4-FFF2-40B4-BE49-F238E27FC236}">
                  <a16:creationId xmlns="" xmlns:a16="http://schemas.microsoft.com/office/drawing/2014/main" id="{E3214145-829B-4423-8F5C-269E9E07F2AD}"/>
                </a:ext>
              </a:extLst>
            </p:cNvPr>
            <p:cNvSpPr>
              <a:spLocks/>
            </p:cNvSpPr>
            <p:nvPr/>
          </p:nvSpPr>
          <p:spPr bwMode="auto">
            <a:xfrm>
              <a:off x="7192" y="4619"/>
              <a:ext cx="525" cy="222"/>
            </a:xfrm>
            <a:custGeom>
              <a:avLst/>
              <a:gdLst>
                <a:gd name="T0" fmla="*/ 88 w 253"/>
                <a:gd name="T1" fmla="*/ 0 h 107"/>
                <a:gd name="T2" fmla="*/ 83 w 253"/>
                <a:gd name="T3" fmla="*/ 1 h 107"/>
                <a:gd name="T4" fmla="*/ 69 w 253"/>
                <a:gd name="T5" fmla="*/ 8 h 107"/>
                <a:gd name="T6" fmla="*/ 16 w 253"/>
                <a:gd name="T7" fmla="*/ 47 h 107"/>
                <a:gd name="T8" fmla="*/ 0 w 253"/>
                <a:gd name="T9" fmla="*/ 55 h 107"/>
                <a:gd name="T10" fmla="*/ 2 w 253"/>
                <a:gd name="T11" fmla="*/ 64 h 107"/>
                <a:gd name="T12" fmla="*/ 8 w 253"/>
                <a:gd name="T13" fmla="*/ 71 h 107"/>
                <a:gd name="T14" fmla="*/ 16 w 253"/>
                <a:gd name="T15" fmla="*/ 73 h 107"/>
                <a:gd name="T16" fmla="*/ 38 w 253"/>
                <a:gd name="T17" fmla="*/ 63 h 107"/>
                <a:gd name="T18" fmla="*/ 92 w 253"/>
                <a:gd name="T19" fmla="*/ 24 h 107"/>
                <a:gd name="T20" fmla="*/ 106 w 253"/>
                <a:gd name="T21" fmla="*/ 17 h 107"/>
                <a:gd name="T22" fmla="*/ 111 w 253"/>
                <a:gd name="T23" fmla="*/ 16 h 107"/>
                <a:gd name="T24" fmla="*/ 137 w 253"/>
                <a:gd name="T25" fmla="*/ 28 h 107"/>
                <a:gd name="T26" fmla="*/ 249 w 253"/>
                <a:gd name="T27" fmla="*/ 107 h 107"/>
                <a:gd name="T28" fmla="*/ 249 w 253"/>
                <a:gd name="T29" fmla="*/ 78 h 107"/>
                <a:gd name="T30" fmla="*/ 253 w 253"/>
                <a:gd name="T31" fmla="*/ 79 h 107"/>
                <a:gd name="T32" fmla="*/ 227 w 253"/>
                <a:gd name="T33" fmla="*/ 61 h 107"/>
                <a:gd name="T34" fmla="*/ 226 w 253"/>
                <a:gd name="T35" fmla="*/ 91 h 107"/>
                <a:gd name="T36" fmla="*/ 114 w 253"/>
                <a:gd name="T37" fmla="*/ 11 h 107"/>
                <a:gd name="T38" fmla="*/ 88 w 253"/>
                <a:gd name="T3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3" h="107">
                  <a:moveTo>
                    <a:pt x="88" y="0"/>
                  </a:moveTo>
                  <a:cubicBezTo>
                    <a:pt x="86" y="0"/>
                    <a:pt x="85" y="0"/>
                    <a:pt x="83" y="1"/>
                  </a:cubicBezTo>
                  <a:cubicBezTo>
                    <a:pt x="78" y="2"/>
                    <a:pt x="73" y="5"/>
                    <a:pt x="69" y="8"/>
                  </a:cubicBezTo>
                  <a:cubicBezTo>
                    <a:pt x="16" y="47"/>
                    <a:pt x="16" y="47"/>
                    <a:pt x="16" y="47"/>
                  </a:cubicBezTo>
                  <a:cubicBezTo>
                    <a:pt x="11" y="50"/>
                    <a:pt x="6" y="53"/>
                    <a:pt x="0" y="55"/>
                  </a:cubicBezTo>
                  <a:cubicBezTo>
                    <a:pt x="0" y="58"/>
                    <a:pt x="1" y="61"/>
                    <a:pt x="2" y="64"/>
                  </a:cubicBezTo>
                  <a:cubicBezTo>
                    <a:pt x="3" y="66"/>
                    <a:pt x="5" y="69"/>
                    <a:pt x="8" y="71"/>
                  </a:cubicBezTo>
                  <a:cubicBezTo>
                    <a:pt x="11" y="72"/>
                    <a:pt x="13" y="73"/>
                    <a:pt x="16" y="73"/>
                  </a:cubicBezTo>
                  <a:cubicBezTo>
                    <a:pt x="24" y="73"/>
                    <a:pt x="32" y="68"/>
                    <a:pt x="38" y="63"/>
                  </a:cubicBezTo>
                  <a:cubicBezTo>
                    <a:pt x="92" y="24"/>
                    <a:pt x="92" y="24"/>
                    <a:pt x="92" y="24"/>
                  </a:cubicBezTo>
                  <a:cubicBezTo>
                    <a:pt x="96" y="21"/>
                    <a:pt x="101" y="18"/>
                    <a:pt x="106" y="17"/>
                  </a:cubicBezTo>
                  <a:cubicBezTo>
                    <a:pt x="107" y="16"/>
                    <a:pt x="109" y="16"/>
                    <a:pt x="111" y="16"/>
                  </a:cubicBezTo>
                  <a:cubicBezTo>
                    <a:pt x="120" y="16"/>
                    <a:pt x="129" y="22"/>
                    <a:pt x="137" y="28"/>
                  </a:cubicBezTo>
                  <a:cubicBezTo>
                    <a:pt x="249" y="107"/>
                    <a:pt x="249" y="107"/>
                    <a:pt x="249" y="107"/>
                  </a:cubicBezTo>
                  <a:cubicBezTo>
                    <a:pt x="253" y="98"/>
                    <a:pt x="253" y="87"/>
                    <a:pt x="249" y="78"/>
                  </a:cubicBezTo>
                  <a:cubicBezTo>
                    <a:pt x="251" y="78"/>
                    <a:pt x="252" y="79"/>
                    <a:pt x="253" y="79"/>
                  </a:cubicBezTo>
                  <a:cubicBezTo>
                    <a:pt x="244" y="73"/>
                    <a:pt x="237" y="65"/>
                    <a:pt x="227" y="61"/>
                  </a:cubicBezTo>
                  <a:cubicBezTo>
                    <a:pt x="231" y="71"/>
                    <a:pt x="231" y="81"/>
                    <a:pt x="226" y="91"/>
                  </a:cubicBezTo>
                  <a:cubicBezTo>
                    <a:pt x="114" y="11"/>
                    <a:pt x="114" y="11"/>
                    <a:pt x="114" y="11"/>
                  </a:cubicBezTo>
                  <a:cubicBezTo>
                    <a:pt x="106" y="6"/>
                    <a:pt x="97" y="0"/>
                    <a:pt x="88"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7" name="Freeform 112">
              <a:extLst>
                <a:ext uri="{FF2B5EF4-FFF2-40B4-BE49-F238E27FC236}">
                  <a16:creationId xmlns="" xmlns:a16="http://schemas.microsoft.com/office/drawing/2014/main" id="{8A2CD19A-2B57-4717-ACE9-DD139D5C31FA}"/>
                </a:ext>
              </a:extLst>
            </p:cNvPr>
            <p:cNvSpPr>
              <a:spLocks/>
            </p:cNvSpPr>
            <p:nvPr/>
          </p:nvSpPr>
          <p:spPr bwMode="auto">
            <a:xfrm>
              <a:off x="9425" y="5160"/>
              <a:ext cx="571" cy="135"/>
            </a:xfrm>
            <a:custGeom>
              <a:avLst/>
              <a:gdLst>
                <a:gd name="T0" fmla="*/ 275 w 275"/>
                <a:gd name="T1" fmla="*/ 47 h 65"/>
                <a:gd name="T2" fmla="*/ 0 w 275"/>
                <a:gd name="T3" fmla="*/ 33 h 65"/>
                <a:gd name="T4" fmla="*/ 210 w 275"/>
                <a:gd name="T5" fmla="*/ 0 h 65"/>
                <a:gd name="T6" fmla="*/ 275 w 275"/>
                <a:gd name="T7" fmla="*/ 47 h 65"/>
              </a:gdLst>
              <a:ahLst/>
              <a:cxnLst>
                <a:cxn ang="0">
                  <a:pos x="T0" y="T1"/>
                </a:cxn>
                <a:cxn ang="0">
                  <a:pos x="T2" y="T3"/>
                </a:cxn>
                <a:cxn ang="0">
                  <a:pos x="T4" y="T5"/>
                </a:cxn>
                <a:cxn ang="0">
                  <a:pos x="T6" y="T7"/>
                </a:cxn>
              </a:cxnLst>
              <a:rect l="0" t="0" r="r" b="b"/>
              <a:pathLst>
                <a:path w="275" h="65">
                  <a:moveTo>
                    <a:pt x="275" y="47"/>
                  </a:moveTo>
                  <a:cubicBezTo>
                    <a:pt x="275" y="47"/>
                    <a:pt x="46" y="65"/>
                    <a:pt x="0" y="33"/>
                  </a:cubicBezTo>
                  <a:cubicBezTo>
                    <a:pt x="210" y="0"/>
                    <a:pt x="210" y="0"/>
                    <a:pt x="210" y="0"/>
                  </a:cubicBezTo>
                  <a:cubicBezTo>
                    <a:pt x="275" y="47"/>
                    <a:pt x="275" y="47"/>
                    <a:pt x="275" y="47"/>
                  </a:cubicBezTo>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8" name="Freeform 113">
              <a:extLst>
                <a:ext uri="{FF2B5EF4-FFF2-40B4-BE49-F238E27FC236}">
                  <a16:creationId xmlns="" xmlns:a16="http://schemas.microsoft.com/office/drawing/2014/main" id="{AC0F9FAA-9DC1-419B-B74A-0AEA9904DB8F}"/>
                </a:ext>
              </a:extLst>
            </p:cNvPr>
            <p:cNvSpPr>
              <a:spLocks/>
            </p:cNvSpPr>
            <p:nvPr/>
          </p:nvSpPr>
          <p:spPr bwMode="auto">
            <a:xfrm>
              <a:off x="9425" y="5160"/>
              <a:ext cx="571" cy="108"/>
            </a:xfrm>
            <a:custGeom>
              <a:avLst/>
              <a:gdLst>
                <a:gd name="T0" fmla="*/ 210 w 275"/>
                <a:gd name="T1" fmla="*/ 0 h 52"/>
                <a:gd name="T2" fmla="*/ 38 w 275"/>
                <a:gd name="T3" fmla="*/ 27 h 52"/>
                <a:gd name="T4" fmla="*/ 0 w 275"/>
                <a:gd name="T5" fmla="*/ 33 h 52"/>
                <a:gd name="T6" fmla="*/ 143 w 275"/>
                <a:gd name="T7" fmla="*/ 52 h 52"/>
                <a:gd name="T8" fmla="*/ 275 w 275"/>
                <a:gd name="T9" fmla="*/ 47 h 52"/>
                <a:gd name="T10" fmla="*/ 224 w 275"/>
                <a:gd name="T11" fmla="*/ 10 h 52"/>
                <a:gd name="T12" fmla="*/ 210 w 275"/>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275" h="52">
                  <a:moveTo>
                    <a:pt x="210" y="0"/>
                  </a:moveTo>
                  <a:cubicBezTo>
                    <a:pt x="38" y="27"/>
                    <a:pt x="38" y="27"/>
                    <a:pt x="38" y="27"/>
                  </a:cubicBezTo>
                  <a:cubicBezTo>
                    <a:pt x="0" y="33"/>
                    <a:pt x="0" y="33"/>
                    <a:pt x="0" y="33"/>
                  </a:cubicBezTo>
                  <a:cubicBezTo>
                    <a:pt x="21" y="48"/>
                    <a:pt x="83" y="52"/>
                    <a:pt x="143" y="52"/>
                  </a:cubicBezTo>
                  <a:cubicBezTo>
                    <a:pt x="210" y="52"/>
                    <a:pt x="275" y="47"/>
                    <a:pt x="275" y="47"/>
                  </a:cubicBezTo>
                  <a:cubicBezTo>
                    <a:pt x="224" y="10"/>
                    <a:pt x="224" y="10"/>
                    <a:pt x="224" y="10"/>
                  </a:cubicBezTo>
                  <a:cubicBezTo>
                    <a:pt x="210" y="0"/>
                    <a:pt x="210" y="0"/>
                    <a:pt x="210" y="0"/>
                  </a:cubicBezTo>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9" name="Freeform 114">
              <a:extLst>
                <a:ext uri="{FF2B5EF4-FFF2-40B4-BE49-F238E27FC236}">
                  <a16:creationId xmlns="" xmlns:a16="http://schemas.microsoft.com/office/drawing/2014/main" id="{6DBBC403-E3F9-4CAD-96F0-D103370500AA}"/>
                </a:ext>
              </a:extLst>
            </p:cNvPr>
            <p:cNvSpPr>
              <a:spLocks/>
            </p:cNvSpPr>
            <p:nvPr/>
          </p:nvSpPr>
          <p:spPr bwMode="auto">
            <a:xfrm>
              <a:off x="9356" y="5086"/>
              <a:ext cx="640" cy="201"/>
            </a:xfrm>
            <a:custGeom>
              <a:avLst/>
              <a:gdLst>
                <a:gd name="T0" fmla="*/ 308 w 308"/>
                <a:gd name="T1" fmla="*/ 83 h 97"/>
                <a:gd name="T2" fmla="*/ 244 w 308"/>
                <a:gd name="T3" fmla="*/ 42 h 97"/>
                <a:gd name="T4" fmla="*/ 0 w 308"/>
                <a:gd name="T5" fmla="*/ 75 h 97"/>
                <a:gd name="T6" fmla="*/ 53 w 308"/>
                <a:gd name="T7" fmla="*/ 0 h 97"/>
                <a:gd name="T8" fmla="*/ 243 w 308"/>
                <a:gd name="T9" fmla="*/ 37 h 97"/>
                <a:gd name="T10" fmla="*/ 308 w 308"/>
                <a:gd name="T11" fmla="*/ 83 h 97"/>
              </a:gdLst>
              <a:ahLst/>
              <a:cxnLst>
                <a:cxn ang="0">
                  <a:pos x="T0" y="T1"/>
                </a:cxn>
                <a:cxn ang="0">
                  <a:pos x="T2" y="T3"/>
                </a:cxn>
                <a:cxn ang="0">
                  <a:pos x="T4" y="T5"/>
                </a:cxn>
                <a:cxn ang="0">
                  <a:pos x="T6" y="T7"/>
                </a:cxn>
                <a:cxn ang="0">
                  <a:pos x="T8" y="T9"/>
                </a:cxn>
                <a:cxn ang="0">
                  <a:pos x="T10" y="T11"/>
                </a:cxn>
              </a:cxnLst>
              <a:rect l="0" t="0" r="r" b="b"/>
              <a:pathLst>
                <a:path w="308" h="97">
                  <a:moveTo>
                    <a:pt x="308" y="83"/>
                  </a:moveTo>
                  <a:cubicBezTo>
                    <a:pt x="244" y="42"/>
                    <a:pt x="244" y="42"/>
                    <a:pt x="244" y="42"/>
                  </a:cubicBezTo>
                  <a:cubicBezTo>
                    <a:pt x="244" y="42"/>
                    <a:pt x="52" y="97"/>
                    <a:pt x="0" y="75"/>
                  </a:cubicBezTo>
                  <a:cubicBezTo>
                    <a:pt x="53" y="0"/>
                    <a:pt x="53" y="0"/>
                    <a:pt x="53" y="0"/>
                  </a:cubicBezTo>
                  <a:cubicBezTo>
                    <a:pt x="243" y="37"/>
                    <a:pt x="243" y="37"/>
                    <a:pt x="243" y="37"/>
                  </a:cubicBezTo>
                  <a:lnTo>
                    <a:pt x="308" y="83"/>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0" name="Freeform 115">
              <a:extLst>
                <a:ext uri="{FF2B5EF4-FFF2-40B4-BE49-F238E27FC236}">
                  <a16:creationId xmlns="" xmlns:a16="http://schemas.microsoft.com/office/drawing/2014/main" id="{C2926A24-D4B6-434A-AFFA-5431600A10D1}"/>
                </a:ext>
              </a:extLst>
            </p:cNvPr>
            <p:cNvSpPr>
              <a:spLocks/>
            </p:cNvSpPr>
            <p:nvPr/>
          </p:nvSpPr>
          <p:spPr bwMode="auto">
            <a:xfrm>
              <a:off x="9211" y="3940"/>
              <a:ext cx="386" cy="872"/>
            </a:xfrm>
            <a:custGeom>
              <a:avLst/>
              <a:gdLst>
                <a:gd name="T0" fmla="*/ 93 w 186"/>
                <a:gd name="T1" fmla="*/ 96 h 420"/>
                <a:gd name="T2" fmla="*/ 76 w 186"/>
                <a:gd name="T3" fmla="*/ 126 h 420"/>
                <a:gd name="T4" fmla="*/ 72 w 186"/>
                <a:gd name="T5" fmla="*/ 143 h 420"/>
                <a:gd name="T6" fmla="*/ 52 w 186"/>
                <a:gd name="T7" fmla="*/ 182 h 420"/>
                <a:gd name="T8" fmla="*/ 2 w 186"/>
                <a:gd name="T9" fmla="*/ 273 h 420"/>
                <a:gd name="T10" fmla="*/ 6 w 186"/>
                <a:gd name="T11" fmla="*/ 324 h 420"/>
                <a:gd name="T12" fmla="*/ 16 w 186"/>
                <a:gd name="T13" fmla="*/ 357 h 420"/>
                <a:gd name="T14" fmla="*/ 34 w 186"/>
                <a:gd name="T15" fmla="*/ 388 h 420"/>
                <a:gd name="T16" fmla="*/ 47 w 186"/>
                <a:gd name="T17" fmla="*/ 420 h 420"/>
                <a:gd name="T18" fmla="*/ 64 w 186"/>
                <a:gd name="T19" fmla="*/ 396 h 420"/>
                <a:gd name="T20" fmla="*/ 87 w 186"/>
                <a:gd name="T21" fmla="*/ 381 h 420"/>
                <a:gd name="T22" fmla="*/ 118 w 186"/>
                <a:gd name="T23" fmla="*/ 391 h 420"/>
                <a:gd name="T24" fmla="*/ 123 w 186"/>
                <a:gd name="T25" fmla="*/ 391 h 420"/>
                <a:gd name="T26" fmla="*/ 127 w 186"/>
                <a:gd name="T27" fmla="*/ 379 h 420"/>
                <a:gd name="T28" fmla="*/ 115 w 186"/>
                <a:gd name="T29" fmla="*/ 290 h 420"/>
                <a:gd name="T30" fmla="*/ 164 w 186"/>
                <a:gd name="T31" fmla="*/ 222 h 420"/>
                <a:gd name="T32" fmla="*/ 180 w 186"/>
                <a:gd name="T33" fmla="*/ 163 h 420"/>
                <a:gd name="T34" fmla="*/ 185 w 186"/>
                <a:gd name="T35" fmla="*/ 90 h 420"/>
                <a:gd name="T36" fmla="*/ 157 w 186"/>
                <a:gd name="T37" fmla="*/ 8 h 420"/>
                <a:gd name="T38" fmla="*/ 141 w 186"/>
                <a:gd name="T39" fmla="*/ 28 h 420"/>
                <a:gd name="T40" fmla="*/ 125 w 186"/>
                <a:gd name="T41" fmla="*/ 51 h 420"/>
                <a:gd name="T42" fmla="*/ 93 w 186"/>
                <a:gd name="T43" fmla="*/ 9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420">
                  <a:moveTo>
                    <a:pt x="93" y="96"/>
                  </a:moveTo>
                  <a:cubicBezTo>
                    <a:pt x="86" y="105"/>
                    <a:pt x="80" y="115"/>
                    <a:pt x="76" y="126"/>
                  </a:cubicBezTo>
                  <a:cubicBezTo>
                    <a:pt x="74" y="131"/>
                    <a:pt x="73" y="137"/>
                    <a:pt x="72" y="143"/>
                  </a:cubicBezTo>
                  <a:cubicBezTo>
                    <a:pt x="67" y="157"/>
                    <a:pt x="61" y="170"/>
                    <a:pt x="52" y="182"/>
                  </a:cubicBezTo>
                  <a:cubicBezTo>
                    <a:pt x="32" y="211"/>
                    <a:pt x="7" y="239"/>
                    <a:pt x="2" y="273"/>
                  </a:cubicBezTo>
                  <a:cubicBezTo>
                    <a:pt x="0" y="290"/>
                    <a:pt x="3" y="308"/>
                    <a:pt x="6" y="324"/>
                  </a:cubicBezTo>
                  <a:cubicBezTo>
                    <a:pt x="8" y="335"/>
                    <a:pt x="11" y="346"/>
                    <a:pt x="16" y="357"/>
                  </a:cubicBezTo>
                  <a:cubicBezTo>
                    <a:pt x="21" y="368"/>
                    <a:pt x="28" y="377"/>
                    <a:pt x="34" y="388"/>
                  </a:cubicBezTo>
                  <a:cubicBezTo>
                    <a:pt x="39" y="398"/>
                    <a:pt x="44" y="409"/>
                    <a:pt x="47" y="420"/>
                  </a:cubicBezTo>
                  <a:cubicBezTo>
                    <a:pt x="54" y="413"/>
                    <a:pt x="58" y="404"/>
                    <a:pt x="64" y="396"/>
                  </a:cubicBezTo>
                  <a:cubicBezTo>
                    <a:pt x="69" y="388"/>
                    <a:pt x="77" y="381"/>
                    <a:pt x="87" y="381"/>
                  </a:cubicBezTo>
                  <a:cubicBezTo>
                    <a:pt x="98" y="381"/>
                    <a:pt x="107" y="390"/>
                    <a:pt x="118" y="391"/>
                  </a:cubicBezTo>
                  <a:cubicBezTo>
                    <a:pt x="120" y="392"/>
                    <a:pt x="122" y="392"/>
                    <a:pt x="123" y="391"/>
                  </a:cubicBezTo>
                  <a:cubicBezTo>
                    <a:pt x="127" y="389"/>
                    <a:pt x="128" y="384"/>
                    <a:pt x="127" y="379"/>
                  </a:cubicBezTo>
                  <a:cubicBezTo>
                    <a:pt x="124" y="349"/>
                    <a:pt x="107" y="319"/>
                    <a:pt x="115" y="290"/>
                  </a:cubicBezTo>
                  <a:cubicBezTo>
                    <a:pt x="123" y="263"/>
                    <a:pt x="149" y="246"/>
                    <a:pt x="164" y="222"/>
                  </a:cubicBezTo>
                  <a:cubicBezTo>
                    <a:pt x="174" y="204"/>
                    <a:pt x="177" y="183"/>
                    <a:pt x="180" y="163"/>
                  </a:cubicBezTo>
                  <a:cubicBezTo>
                    <a:pt x="183" y="139"/>
                    <a:pt x="186" y="115"/>
                    <a:pt x="185" y="90"/>
                  </a:cubicBezTo>
                  <a:cubicBezTo>
                    <a:pt x="184" y="78"/>
                    <a:pt x="174" y="0"/>
                    <a:pt x="157" y="8"/>
                  </a:cubicBezTo>
                  <a:cubicBezTo>
                    <a:pt x="150" y="11"/>
                    <a:pt x="145" y="23"/>
                    <a:pt x="141" y="28"/>
                  </a:cubicBezTo>
                  <a:cubicBezTo>
                    <a:pt x="125" y="51"/>
                    <a:pt x="125" y="51"/>
                    <a:pt x="125" y="51"/>
                  </a:cubicBezTo>
                  <a:lnTo>
                    <a:pt x="93" y="96"/>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1" name="Freeform 116">
              <a:extLst>
                <a:ext uri="{FF2B5EF4-FFF2-40B4-BE49-F238E27FC236}">
                  <a16:creationId xmlns="" xmlns:a16="http://schemas.microsoft.com/office/drawing/2014/main" id="{7E259D71-F055-4A09-A73B-774664B135E4}"/>
                </a:ext>
              </a:extLst>
            </p:cNvPr>
            <p:cNvSpPr>
              <a:spLocks/>
            </p:cNvSpPr>
            <p:nvPr/>
          </p:nvSpPr>
          <p:spPr bwMode="auto">
            <a:xfrm>
              <a:off x="7798" y="5152"/>
              <a:ext cx="611" cy="243"/>
            </a:xfrm>
            <a:custGeom>
              <a:avLst/>
              <a:gdLst>
                <a:gd name="T0" fmla="*/ 611 w 611"/>
                <a:gd name="T1" fmla="*/ 27 h 243"/>
                <a:gd name="T2" fmla="*/ 345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5" y="243"/>
                  </a:lnTo>
                  <a:lnTo>
                    <a:pt x="0" y="183"/>
                  </a:lnTo>
                  <a:lnTo>
                    <a:pt x="231" y="0"/>
                  </a:lnTo>
                  <a:lnTo>
                    <a:pt x="611" y="27"/>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2" name="Freeform 117">
              <a:extLst>
                <a:ext uri="{FF2B5EF4-FFF2-40B4-BE49-F238E27FC236}">
                  <a16:creationId xmlns="" xmlns:a16="http://schemas.microsoft.com/office/drawing/2014/main" id="{52656506-095A-4132-B915-C2CB44160100}"/>
                </a:ext>
              </a:extLst>
            </p:cNvPr>
            <p:cNvSpPr>
              <a:spLocks/>
            </p:cNvSpPr>
            <p:nvPr/>
          </p:nvSpPr>
          <p:spPr bwMode="auto">
            <a:xfrm>
              <a:off x="7798" y="5152"/>
              <a:ext cx="611" cy="243"/>
            </a:xfrm>
            <a:custGeom>
              <a:avLst/>
              <a:gdLst>
                <a:gd name="T0" fmla="*/ 611 w 611"/>
                <a:gd name="T1" fmla="*/ 27 h 243"/>
                <a:gd name="T2" fmla="*/ 345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5" y="243"/>
                  </a:lnTo>
                  <a:lnTo>
                    <a:pt x="0" y="183"/>
                  </a:lnTo>
                  <a:lnTo>
                    <a:pt x="231" y="0"/>
                  </a:lnTo>
                  <a:lnTo>
                    <a:pt x="611"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3" name="Freeform 118">
              <a:extLst>
                <a:ext uri="{FF2B5EF4-FFF2-40B4-BE49-F238E27FC236}">
                  <a16:creationId xmlns="" xmlns:a16="http://schemas.microsoft.com/office/drawing/2014/main" id="{22C769CD-4A5E-4558-A2F6-C977E91F3EE6}"/>
                </a:ext>
              </a:extLst>
            </p:cNvPr>
            <p:cNvSpPr>
              <a:spLocks/>
            </p:cNvSpPr>
            <p:nvPr/>
          </p:nvSpPr>
          <p:spPr bwMode="auto">
            <a:xfrm>
              <a:off x="8392" y="5164"/>
              <a:ext cx="27" cy="13"/>
            </a:xfrm>
            <a:custGeom>
              <a:avLst/>
              <a:gdLst>
                <a:gd name="T0" fmla="*/ 6 w 13"/>
                <a:gd name="T1" fmla="*/ 0 h 6"/>
                <a:gd name="T2" fmla="*/ 3 w 13"/>
                <a:gd name="T3" fmla="*/ 2 h 6"/>
                <a:gd name="T4" fmla="*/ 0 w 13"/>
                <a:gd name="T5" fmla="*/ 6 h 6"/>
                <a:gd name="T6" fmla="*/ 5 w 13"/>
                <a:gd name="T7" fmla="*/ 6 h 6"/>
                <a:gd name="T8" fmla="*/ 13 w 13"/>
                <a:gd name="T9" fmla="*/ 0 h 6"/>
                <a:gd name="T10" fmla="*/ 6 w 13"/>
                <a:gd name="T11" fmla="*/ 0 h 6"/>
              </a:gdLst>
              <a:ahLst/>
              <a:cxnLst>
                <a:cxn ang="0">
                  <a:pos x="T0" y="T1"/>
                </a:cxn>
                <a:cxn ang="0">
                  <a:pos x="T2" y="T3"/>
                </a:cxn>
                <a:cxn ang="0">
                  <a:pos x="T4" y="T5"/>
                </a:cxn>
                <a:cxn ang="0">
                  <a:pos x="T6" y="T7"/>
                </a:cxn>
                <a:cxn ang="0">
                  <a:pos x="T8" y="T9"/>
                </a:cxn>
                <a:cxn ang="0">
                  <a:pos x="T10" y="T11"/>
                </a:cxn>
              </a:cxnLst>
              <a:rect l="0" t="0" r="r" b="b"/>
              <a:pathLst>
                <a:path w="13" h="6">
                  <a:moveTo>
                    <a:pt x="6" y="0"/>
                  </a:moveTo>
                  <a:cubicBezTo>
                    <a:pt x="3" y="2"/>
                    <a:pt x="3" y="2"/>
                    <a:pt x="3" y="2"/>
                  </a:cubicBezTo>
                  <a:cubicBezTo>
                    <a:pt x="2" y="4"/>
                    <a:pt x="1" y="5"/>
                    <a:pt x="0" y="6"/>
                  </a:cubicBezTo>
                  <a:cubicBezTo>
                    <a:pt x="5" y="6"/>
                    <a:pt x="5" y="6"/>
                    <a:pt x="5" y="6"/>
                  </a:cubicBezTo>
                  <a:cubicBezTo>
                    <a:pt x="13" y="0"/>
                    <a:pt x="13" y="0"/>
                    <a:pt x="13" y="0"/>
                  </a:cubicBezTo>
                  <a:cubicBezTo>
                    <a:pt x="6" y="0"/>
                    <a:pt x="6" y="0"/>
                    <a:pt x="6"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4" name="Freeform 119">
              <a:extLst>
                <a:ext uri="{FF2B5EF4-FFF2-40B4-BE49-F238E27FC236}">
                  <a16:creationId xmlns="" xmlns:a16="http://schemas.microsoft.com/office/drawing/2014/main" id="{B755B20F-8DC3-46E3-A9AE-193C65042FB8}"/>
                </a:ext>
              </a:extLst>
            </p:cNvPr>
            <p:cNvSpPr>
              <a:spLocks/>
            </p:cNvSpPr>
            <p:nvPr/>
          </p:nvSpPr>
          <p:spPr bwMode="auto">
            <a:xfrm>
              <a:off x="8388" y="5169"/>
              <a:ext cx="11" cy="8"/>
            </a:xfrm>
            <a:custGeom>
              <a:avLst/>
              <a:gdLst>
                <a:gd name="T0" fmla="*/ 5 w 5"/>
                <a:gd name="T1" fmla="*/ 0 h 4"/>
                <a:gd name="T2" fmla="*/ 0 w 5"/>
                <a:gd name="T3" fmla="*/ 4 h 4"/>
                <a:gd name="T4" fmla="*/ 2 w 5"/>
                <a:gd name="T5" fmla="*/ 4 h 4"/>
                <a:gd name="T6" fmla="*/ 5 w 5"/>
                <a:gd name="T7" fmla="*/ 0 h 4"/>
              </a:gdLst>
              <a:ahLst/>
              <a:cxnLst>
                <a:cxn ang="0">
                  <a:pos x="T0" y="T1"/>
                </a:cxn>
                <a:cxn ang="0">
                  <a:pos x="T2" y="T3"/>
                </a:cxn>
                <a:cxn ang="0">
                  <a:pos x="T4" y="T5"/>
                </a:cxn>
                <a:cxn ang="0">
                  <a:pos x="T6" y="T7"/>
                </a:cxn>
              </a:cxnLst>
              <a:rect l="0" t="0" r="r" b="b"/>
              <a:pathLst>
                <a:path w="5" h="4">
                  <a:moveTo>
                    <a:pt x="5" y="0"/>
                  </a:moveTo>
                  <a:cubicBezTo>
                    <a:pt x="0" y="4"/>
                    <a:pt x="0" y="4"/>
                    <a:pt x="0" y="4"/>
                  </a:cubicBezTo>
                  <a:cubicBezTo>
                    <a:pt x="2" y="4"/>
                    <a:pt x="2" y="4"/>
                    <a:pt x="2" y="4"/>
                  </a:cubicBezTo>
                  <a:cubicBezTo>
                    <a:pt x="3" y="3"/>
                    <a:pt x="4" y="2"/>
                    <a:pt x="5"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5" name="Freeform 120">
              <a:extLst>
                <a:ext uri="{FF2B5EF4-FFF2-40B4-BE49-F238E27FC236}">
                  <a16:creationId xmlns="" xmlns:a16="http://schemas.microsoft.com/office/drawing/2014/main" id="{DE37C1E8-344A-4235-A8D7-A2DEB717FF4D}"/>
                </a:ext>
              </a:extLst>
            </p:cNvPr>
            <p:cNvSpPr>
              <a:spLocks/>
            </p:cNvSpPr>
            <p:nvPr/>
          </p:nvSpPr>
          <p:spPr bwMode="auto">
            <a:xfrm>
              <a:off x="7809" y="5312"/>
              <a:ext cx="16" cy="10"/>
            </a:xfrm>
            <a:custGeom>
              <a:avLst/>
              <a:gdLst>
                <a:gd name="T0" fmla="*/ 10 w 16"/>
                <a:gd name="T1" fmla="*/ 0 h 10"/>
                <a:gd name="T2" fmla="*/ 0 w 16"/>
                <a:gd name="T3" fmla="*/ 8 h 10"/>
                <a:gd name="T4" fmla="*/ 6 w 16"/>
                <a:gd name="T5" fmla="*/ 10 h 10"/>
                <a:gd name="T6" fmla="*/ 16 w 16"/>
                <a:gd name="T7" fmla="*/ 0 h 10"/>
                <a:gd name="T8" fmla="*/ 10 w 16"/>
                <a:gd name="T9" fmla="*/ 0 h 10"/>
              </a:gdLst>
              <a:ahLst/>
              <a:cxnLst>
                <a:cxn ang="0">
                  <a:pos x="T0" y="T1"/>
                </a:cxn>
                <a:cxn ang="0">
                  <a:pos x="T2" y="T3"/>
                </a:cxn>
                <a:cxn ang="0">
                  <a:pos x="T4" y="T5"/>
                </a:cxn>
                <a:cxn ang="0">
                  <a:pos x="T6" y="T7"/>
                </a:cxn>
                <a:cxn ang="0">
                  <a:pos x="T8" y="T9"/>
                </a:cxn>
              </a:cxnLst>
              <a:rect l="0" t="0" r="r" b="b"/>
              <a:pathLst>
                <a:path w="16" h="10">
                  <a:moveTo>
                    <a:pt x="10" y="0"/>
                  </a:moveTo>
                  <a:lnTo>
                    <a:pt x="0" y="8"/>
                  </a:lnTo>
                  <a:lnTo>
                    <a:pt x="6" y="10"/>
                  </a:lnTo>
                  <a:lnTo>
                    <a:pt x="16" y="0"/>
                  </a:lnTo>
                  <a:lnTo>
                    <a:pt x="10" y="0"/>
                  </a:lnTo>
                  <a:close/>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6" name="Freeform 121">
              <a:extLst>
                <a:ext uri="{FF2B5EF4-FFF2-40B4-BE49-F238E27FC236}">
                  <a16:creationId xmlns="" xmlns:a16="http://schemas.microsoft.com/office/drawing/2014/main" id="{84361BF2-A0FC-4F63-856E-702DF05241C2}"/>
                </a:ext>
              </a:extLst>
            </p:cNvPr>
            <p:cNvSpPr>
              <a:spLocks/>
            </p:cNvSpPr>
            <p:nvPr/>
          </p:nvSpPr>
          <p:spPr bwMode="auto">
            <a:xfrm>
              <a:off x="7809" y="5312"/>
              <a:ext cx="16" cy="10"/>
            </a:xfrm>
            <a:custGeom>
              <a:avLst/>
              <a:gdLst>
                <a:gd name="T0" fmla="*/ 10 w 16"/>
                <a:gd name="T1" fmla="*/ 0 h 10"/>
                <a:gd name="T2" fmla="*/ 0 w 16"/>
                <a:gd name="T3" fmla="*/ 8 h 10"/>
                <a:gd name="T4" fmla="*/ 6 w 16"/>
                <a:gd name="T5" fmla="*/ 10 h 10"/>
                <a:gd name="T6" fmla="*/ 16 w 16"/>
                <a:gd name="T7" fmla="*/ 0 h 10"/>
                <a:gd name="T8" fmla="*/ 10 w 16"/>
                <a:gd name="T9" fmla="*/ 0 h 10"/>
              </a:gdLst>
              <a:ahLst/>
              <a:cxnLst>
                <a:cxn ang="0">
                  <a:pos x="T0" y="T1"/>
                </a:cxn>
                <a:cxn ang="0">
                  <a:pos x="T2" y="T3"/>
                </a:cxn>
                <a:cxn ang="0">
                  <a:pos x="T4" y="T5"/>
                </a:cxn>
                <a:cxn ang="0">
                  <a:pos x="T6" y="T7"/>
                </a:cxn>
                <a:cxn ang="0">
                  <a:pos x="T8" y="T9"/>
                </a:cxn>
              </a:cxnLst>
              <a:rect l="0" t="0" r="r" b="b"/>
              <a:pathLst>
                <a:path w="16" h="10">
                  <a:moveTo>
                    <a:pt x="10" y="0"/>
                  </a:moveTo>
                  <a:lnTo>
                    <a:pt x="0" y="8"/>
                  </a:lnTo>
                  <a:lnTo>
                    <a:pt x="6" y="10"/>
                  </a:lnTo>
                  <a:lnTo>
                    <a:pt x="16"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7" name="Freeform 122">
              <a:extLst>
                <a:ext uri="{FF2B5EF4-FFF2-40B4-BE49-F238E27FC236}">
                  <a16:creationId xmlns="" xmlns:a16="http://schemas.microsoft.com/office/drawing/2014/main" id="{2CFFFC4D-FF6B-4452-A406-5B8E8E47A5B3}"/>
                </a:ext>
              </a:extLst>
            </p:cNvPr>
            <p:cNvSpPr>
              <a:spLocks/>
            </p:cNvSpPr>
            <p:nvPr/>
          </p:nvSpPr>
          <p:spPr bwMode="auto">
            <a:xfrm>
              <a:off x="7815" y="5177"/>
              <a:ext cx="588" cy="205"/>
            </a:xfrm>
            <a:custGeom>
              <a:avLst/>
              <a:gdLst>
                <a:gd name="T0" fmla="*/ 573 w 588"/>
                <a:gd name="T1" fmla="*/ 0 h 205"/>
                <a:gd name="T2" fmla="*/ 334 w 588"/>
                <a:gd name="T3" fmla="*/ 193 h 205"/>
                <a:gd name="T4" fmla="*/ 10 w 588"/>
                <a:gd name="T5" fmla="*/ 135 h 205"/>
                <a:gd name="T6" fmla="*/ 0 w 588"/>
                <a:gd name="T7" fmla="*/ 145 h 205"/>
                <a:gd name="T8" fmla="*/ 336 w 588"/>
                <a:gd name="T9" fmla="*/ 205 h 205"/>
                <a:gd name="T10" fmla="*/ 588 w 588"/>
                <a:gd name="T11" fmla="*/ 0 h 205"/>
                <a:gd name="T12" fmla="*/ 577 w 588"/>
                <a:gd name="T13" fmla="*/ 0 h 205"/>
                <a:gd name="T14" fmla="*/ 573 w 588"/>
                <a:gd name="T15" fmla="*/ 0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8" h="205">
                  <a:moveTo>
                    <a:pt x="573" y="0"/>
                  </a:moveTo>
                  <a:lnTo>
                    <a:pt x="334" y="193"/>
                  </a:lnTo>
                  <a:lnTo>
                    <a:pt x="10" y="135"/>
                  </a:lnTo>
                  <a:lnTo>
                    <a:pt x="0" y="145"/>
                  </a:lnTo>
                  <a:lnTo>
                    <a:pt x="336" y="205"/>
                  </a:lnTo>
                  <a:lnTo>
                    <a:pt x="588" y="0"/>
                  </a:lnTo>
                  <a:lnTo>
                    <a:pt x="577" y="0"/>
                  </a:lnTo>
                  <a:lnTo>
                    <a:pt x="573" y="0"/>
                  </a:lnTo>
                  <a:close/>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8" name="Freeform 123">
              <a:extLst>
                <a:ext uri="{FF2B5EF4-FFF2-40B4-BE49-F238E27FC236}">
                  <a16:creationId xmlns="" xmlns:a16="http://schemas.microsoft.com/office/drawing/2014/main" id="{0A759F1F-F864-4D3C-A3A5-0510B7295489}"/>
                </a:ext>
              </a:extLst>
            </p:cNvPr>
            <p:cNvSpPr>
              <a:spLocks/>
            </p:cNvSpPr>
            <p:nvPr/>
          </p:nvSpPr>
          <p:spPr bwMode="auto">
            <a:xfrm>
              <a:off x="7815" y="5177"/>
              <a:ext cx="588" cy="205"/>
            </a:xfrm>
            <a:custGeom>
              <a:avLst/>
              <a:gdLst>
                <a:gd name="T0" fmla="*/ 573 w 588"/>
                <a:gd name="T1" fmla="*/ 0 h 205"/>
                <a:gd name="T2" fmla="*/ 334 w 588"/>
                <a:gd name="T3" fmla="*/ 193 h 205"/>
                <a:gd name="T4" fmla="*/ 10 w 588"/>
                <a:gd name="T5" fmla="*/ 135 h 205"/>
                <a:gd name="T6" fmla="*/ 0 w 588"/>
                <a:gd name="T7" fmla="*/ 145 h 205"/>
                <a:gd name="T8" fmla="*/ 336 w 588"/>
                <a:gd name="T9" fmla="*/ 205 h 205"/>
                <a:gd name="T10" fmla="*/ 588 w 588"/>
                <a:gd name="T11" fmla="*/ 0 h 205"/>
                <a:gd name="T12" fmla="*/ 577 w 588"/>
                <a:gd name="T13" fmla="*/ 0 h 205"/>
                <a:gd name="T14" fmla="*/ 573 w 588"/>
                <a:gd name="T15" fmla="*/ 0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8" h="205">
                  <a:moveTo>
                    <a:pt x="573" y="0"/>
                  </a:moveTo>
                  <a:lnTo>
                    <a:pt x="334" y="193"/>
                  </a:lnTo>
                  <a:lnTo>
                    <a:pt x="10" y="135"/>
                  </a:lnTo>
                  <a:lnTo>
                    <a:pt x="0" y="145"/>
                  </a:lnTo>
                  <a:lnTo>
                    <a:pt x="336" y="205"/>
                  </a:lnTo>
                  <a:lnTo>
                    <a:pt x="588" y="0"/>
                  </a:lnTo>
                  <a:lnTo>
                    <a:pt x="577" y="0"/>
                  </a:lnTo>
                  <a:lnTo>
                    <a:pt x="5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9" name="Freeform 124">
              <a:extLst>
                <a:ext uri="{FF2B5EF4-FFF2-40B4-BE49-F238E27FC236}">
                  <a16:creationId xmlns="" xmlns:a16="http://schemas.microsoft.com/office/drawing/2014/main" id="{E9A27194-C2D4-4BF0-B51C-8EDA65479225}"/>
                </a:ext>
              </a:extLst>
            </p:cNvPr>
            <p:cNvSpPr>
              <a:spLocks/>
            </p:cNvSpPr>
            <p:nvPr/>
          </p:nvSpPr>
          <p:spPr bwMode="auto">
            <a:xfrm>
              <a:off x="7806" y="5127"/>
              <a:ext cx="611" cy="243"/>
            </a:xfrm>
            <a:custGeom>
              <a:avLst/>
              <a:gdLst>
                <a:gd name="T0" fmla="*/ 611 w 611"/>
                <a:gd name="T1" fmla="*/ 27 h 243"/>
                <a:gd name="T2" fmla="*/ 343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3" y="243"/>
                  </a:lnTo>
                  <a:lnTo>
                    <a:pt x="0" y="183"/>
                  </a:lnTo>
                  <a:lnTo>
                    <a:pt x="231" y="0"/>
                  </a:lnTo>
                  <a:lnTo>
                    <a:pt x="611" y="27"/>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0" name="Freeform 125">
              <a:extLst>
                <a:ext uri="{FF2B5EF4-FFF2-40B4-BE49-F238E27FC236}">
                  <a16:creationId xmlns="" xmlns:a16="http://schemas.microsoft.com/office/drawing/2014/main" id="{888AE568-C91D-40B6-B413-8BDED655966F}"/>
                </a:ext>
              </a:extLst>
            </p:cNvPr>
            <p:cNvSpPr>
              <a:spLocks/>
            </p:cNvSpPr>
            <p:nvPr/>
          </p:nvSpPr>
          <p:spPr bwMode="auto">
            <a:xfrm>
              <a:off x="7806" y="5127"/>
              <a:ext cx="611" cy="243"/>
            </a:xfrm>
            <a:custGeom>
              <a:avLst/>
              <a:gdLst>
                <a:gd name="T0" fmla="*/ 611 w 611"/>
                <a:gd name="T1" fmla="*/ 27 h 243"/>
                <a:gd name="T2" fmla="*/ 343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3" y="243"/>
                  </a:lnTo>
                  <a:lnTo>
                    <a:pt x="0" y="183"/>
                  </a:lnTo>
                  <a:lnTo>
                    <a:pt x="231" y="0"/>
                  </a:lnTo>
                  <a:lnTo>
                    <a:pt x="611"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1" name="Freeform 126">
              <a:extLst>
                <a:ext uri="{FF2B5EF4-FFF2-40B4-BE49-F238E27FC236}">
                  <a16:creationId xmlns="" xmlns:a16="http://schemas.microsoft.com/office/drawing/2014/main" id="{4DFB3135-437C-4D39-9A96-0C5938F6C826}"/>
                </a:ext>
              </a:extLst>
            </p:cNvPr>
            <p:cNvSpPr>
              <a:spLocks/>
            </p:cNvSpPr>
            <p:nvPr/>
          </p:nvSpPr>
          <p:spPr bwMode="auto">
            <a:xfrm>
              <a:off x="7998" y="5102"/>
              <a:ext cx="85" cy="56"/>
            </a:xfrm>
            <a:custGeom>
              <a:avLst/>
              <a:gdLst>
                <a:gd name="T0" fmla="*/ 23 w 41"/>
                <a:gd name="T1" fmla="*/ 0 h 27"/>
                <a:gd name="T2" fmla="*/ 1 w 41"/>
                <a:gd name="T3" fmla="*/ 18 h 27"/>
                <a:gd name="T4" fmla="*/ 0 w 41"/>
                <a:gd name="T5" fmla="*/ 27 h 27"/>
                <a:gd name="T6" fmla="*/ 19 w 41"/>
                <a:gd name="T7" fmla="*/ 12 h 27"/>
                <a:gd name="T8" fmla="*/ 41 w 41"/>
                <a:gd name="T9" fmla="*/ 14 h 27"/>
                <a:gd name="T10" fmla="*/ 28 w 41"/>
                <a:gd name="T11" fmla="*/ 0 h 27"/>
                <a:gd name="T12" fmla="*/ 23 w 41"/>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1" h="27">
                  <a:moveTo>
                    <a:pt x="23" y="0"/>
                  </a:moveTo>
                  <a:cubicBezTo>
                    <a:pt x="1" y="18"/>
                    <a:pt x="1" y="18"/>
                    <a:pt x="1" y="18"/>
                  </a:cubicBezTo>
                  <a:cubicBezTo>
                    <a:pt x="0" y="21"/>
                    <a:pt x="0" y="24"/>
                    <a:pt x="0" y="27"/>
                  </a:cubicBezTo>
                  <a:cubicBezTo>
                    <a:pt x="19" y="12"/>
                    <a:pt x="19" y="12"/>
                    <a:pt x="19" y="12"/>
                  </a:cubicBezTo>
                  <a:cubicBezTo>
                    <a:pt x="41" y="14"/>
                    <a:pt x="41" y="14"/>
                    <a:pt x="41" y="14"/>
                  </a:cubicBezTo>
                  <a:cubicBezTo>
                    <a:pt x="36" y="10"/>
                    <a:pt x="32" y="5"/>
                    <a:pt x="28" y="0"/>
                  </a:cubicBezTo>
                  <a:cubicBezTo>
                    <a:pt x="23" y="0"/>
                    <a:pt x="23"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2" name="Freeform 127">
              <a:extLst>
                <a:ext uri="{FF2B5EF4-FFF2-40B4-BE49-F238E27FC236}">
                  <a16:creationId xmlns="" xmlns:a16="http://schemas.microsoft.com/office/drawing/2014/main" id="{B568BD6C-EFEB-42A4-AF72-7137F938E198}"/>
                </a:ext>
              </a:extLst>
            </p:cNvPr>
            <p:cNvSpPr>
              <a:spLocks/>
            </p:cNvSpPr>
            <p:nvPr/>
          </p:nvSpPr>
          <p:spPr bwMode="auto">
            <a:xfrm>
              <a:off x="8396" y="5125"/>
              <a:ext cx="30" cy="23"/>
            </a:xfrm>
            <a:custGeom>
              <a:avLst/>
              <a:gdLst>
                <a:gd name="T0" fmla="*/ 0 w 14"/>
                <a:gd name="T1" fmla="*/ 0 h 11"/>
                <a:gd name="T2" fmla="*/ 2 w 14"/>
                <a:gd name="T3" fmla="*/ 11 h 11"/>
                <a:gd name="T4" fmla="*/ 14 w 14"/>
                <a:gd name="T5" fmla="*/ 1 h 11"/>
                <a:gd name="T6" fmla="*/ 0 w 14"/>
                <a:gd name="T7" fmla="*/ 0 h 11"/>
              </a:gdLst>
              <a:ahLst/>
              <a:cxnLst>
                <a:cxn ang="0">
                  <a:pos x="T0" y="T1"/>
                </a:cxn>
                <a:cxn ang="0">
                  <a:pos x="T2" y="T3"/>
                </a:cxn>
                <a:cxn ang="0">
                  <a:pos x="T4" y="T5"/>
                </a:cxn>
                <a:cxn ang="0">
                  <a:pos x="T6" y="T7"/>
                </a:cxn>
              </a:cxnLst>
              <a:rect l="0" t="0" r="r" b="b"/>
              <a:pathLst>
                <a:path w="14" h="11">
                  <a:moveTo>
                    <a:pt x="0" y="0"/>
                  </a:moveTo>
                  <a:cubicBezTo>
                    <a:pt x="1" y="4"/>
                    <a:pt x="2" y="7"/>
                    <a:pt x="2" y="11"/>
                  </a:cubicBezTo>
                  <a:cubicBezTo>
                    <a:pt x="14" y="1"/>
                    <a:pt x="14" y="1"/>
                    <a:pt x="14" y="1"/>
                  </a:cubicBezTo>
                  <a:cubicBezTo>
                    <a:pt x="0" y="0"/>
                    <a:pt x="0" y="0"/>
                    <a:pt x="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3" name="Freeform 128">
              <a:extLst>
                <a:ext uri="{FF2B5EF4-FFF2-40B4-BE49-F238E27FC236}">
                  <a16:creationId xmlns="" xmlns:a16="http://schemas.microsoft.com/office/drawing/2014/main" id="{48958FD6-8D19-4BE6-A9CB-FBEE2BF18DC8}"/>
                </a:ext>
              </a:extLst>
            </p:cNvPr>
            <p:cNvSpPr>
              <a:spLocks/>
            </p:cNvSpPr>
            <p:nvPr/>
          </p:nvSpPr>
          <p:spPr bwMode="auto">
            <a:xfrm>
              <a:off x="8056" y="5102"/>
              <a:ext cx="345" cy="50"/>
            </a:xfrm>
            <a:custGeom>
              <a:avLst/>
              <a:gdLst>
                <a:gd name="T0" fmla="*/ 0 w 166"/>
                <a:gd name="T1" fmla="*/ 0 h 24"/>
                <a:gd name="T2" fmla="*/ 13 w 166"/>
                <a:gd name="T3" fmla="*/ 14 h 24"/>
                <a:gd name="T4" fmla="*/ 164 w 166"/>
                <a:gd name="T5" fmla="*/ 24 h 24"/>
                <a:gd name="T6" fmla="*/ 166 w 166"/>
                <a:gd name="T7" fmla="*/ 22 h 24"/>
                <a:gd name="T8" fmla="*/ 164 w 166"/>
                <a:gd name="T9" fmla="*/ 11 h 24"/>
                <a:gd name="T10" fmla="*/ 0 w 166"/>
                <a:gd name="T11" fmla="*/ 0 h 24"/>
              </a:gdLst>
              <a:ahLst/>
              <a:cxnLst>
                <a:cxn ang="0">
                  <a:pos x="T0" y="T1"/>
                </a:cxn>
                <a:cxn ang="0">
                  <a:pos x="T2" y="T3"/>
                </a:cxn>
                <a:cxn ang="0">
                  <a:pos x="T4" y="T5"/>
                </a:cxn>
                <a:cxn ang="0">
                  <a:pos x="T6" y="T7"/>
                </a:cxn>
                <a:cxn ang="0">
                  <a:pos x="T8" y="T9"/>
                </a:cxn>
                <a:cxn ang="0">
                  <a:pos x="T10" y="T11"/>
                </a:cxn>
              </a:cxnLst>
              <a:rect l="0" t="0" r="r" b="b"/>
              <a:pathLst>
                <a:path w="166" h="24">
                  <a:moveTo>
                    <a:pt x="0" y="0"/>
                  </a:moveTo>
                  <a:cubicBezTo>
                    <a:pt x="4" y="5"/>
                    <a:pt x="8" y="10"/>
                    <a:pt x="13" y="14"/>
                  </a:cubicBezTo>
                  <a:cubicBezTo>
                    <a:pt x="164" y="24"/>
                    <a:pt x="164" y="24"/>
                    <a:pt x="164" y="24"/>
                  </a:cubicBezTo>
                  <a:cubicBezTo>
                    <a:pt x="166" y="22"/>
                    <a:pt x="166" y="22"/>
                    <a:pt x="166" y="22"/>
                  </a:cubicBezTo>
                  <a:cubicBezTo>
                    <a:pt x="166" y="18"/>
                    <a:pt x="165" y="15"/>
                    <a:pt x="164" y="11"/>
                  </a:cubicBezTo>
                  <a:cubicBezTo>
                    <a:pt x="0" y="0"/>
                    <a:pt x="0" y="0"/>
                    <a:pt x="0"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4" name="Freeform 129">
              <a:extLst>
                <a:ext uri="{FF2B5EF4-FFF2-40B4-BE49-F238E27FC236}">
                  <a16:creationId xmlns="" xmlns:a16="http://schemas.microsoft.com/office/drawing/2014/main" id="{643E5BE5-00D6-4123-8B4A-C94B1322C6FE}"/>
                </a:ext>
              </a:extLst>
            </p:cNvPr>
            <p:cNvSpPr>
              <a:spLocks/>
            </p:cNvSpPr>
            <p:nvPr/>
          </p:nvSpPr>
          <p:spPr bwMode="auto">
            <a:xfrm>
              <a:off x="7813" y="5140"/>
              <a:ext cx="187" cy="147"/>
            </a:xfrm>
            <a:custGeom>
              <a:avLst/>
              <a:gdLst>
                <a:gd name="T0" fmla="*/ 90 w 90"/>
                <a:gd name="T1" fmla="*/ 0 h 71"/>
                <a:gd name="T2" fmla="*/ 0 w 90"/>
                <a:gd name="T3" fmla="*/ 70 h 71"/>
                <a:gd name="T4" fmla="*/ 10 w 90"/>
                <a:gd name="T5" fmla="*/ 71 h 71"/>
                <a:gd name="T6" fmla="*/ 89 w 90"/>
                <a:gd name="T7" fmla="*/ 9 h 71"/>
                <a:gd name="T8" fmla="*/ 90 w 90"/>
                <a:gd name="T9" fmla="*/ 0 h 71"/>
              </a:gdLst>
              <a:ahLst/>
              <a:cxnLst>
                <a:cxn ang="0">
                  <a:pos x="T0" y="T1"/>
                </a:cxn>
                <a:cxn ang="0">
                  <a:pos x="T2" y="T3"/>
                </a:cxn>
                <a:cxn ang="0">
                  <a:pos x="T4" y="T5"/>
                </a:cxn>
                <a:cxn ang="0">
                  <a:pos x="T6" y="T7"/>
                </a:cxn>
                <a:cxn ang="0">
                  <a:pos x="T8" y="T9"/>
                </a:cxn>
              </a:cxnLst>
              <a:rect l="0" t="0" r="r" b="b"/>
              <a:pathLst>
                <a:path w="90" h="71">
                  <a:moveTo>
                    <a:pt x="90" y="0"/>
                  </a:moveTo>
                  <a:cubicBezTo>
                    <a:pt x="0" y="70"/>
                    <a:pt x="0" y="70"/>
                    <a:pt x="0" y="70"/>
                  </a:cubicBezTo>
                  <a:cubicBezTo>
                    <a:pt x="10" y="71"/>
                    <a:pt x="10" y="71"/>
                    <a:pt x="10" y="71"/>
                  </a:cubicBezTo>
                  <a:cubicBezTo>
                    <a:pt x="89" y="9"/>
                    <a:pt x="89" y="9"/>
                    <a:pt x="89" y="9"/>
                  </a:cubicBezTo>
                  <a:cubicBezTo>
                    <a:pt x="89" y="6"/>
                    <a:pt x="89" y="3"/>
                    <a:pt x="90"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5" name="Freeform 130">
              <a:extLst>
                <a:ext uri="{FF2B5EF4-FFF2-40B4-BE49-F238E27FC236}">
                  <a16:creationId xmlns="" xmlns:a16="http://schemas.microsoft.com/office/drawing/2014/main" id="{ACA6786E-11FD-4F1A-94FB-399357CC01C3}"/>
                </a:ext>
              </a:extLst>
            </p:cNvPr>
            <p:cNvSpPr>
              <a:spLocks/>
            </p:cNvSpPr>
            <p:nvPr/>
          </p:nvSpPr>
          <p:spPr bwMode="auto">
            <a:xfrm>
              <a:off x="7834" y="5127"/>
              <a:ext cx="562" cy="218"/>
            </a:xfrm>
            <a:custGeom>
              <a:avLst/>
              <a:gdLst>
                <a:gd name="T0" fmla="*/ 203 w 562"/>
                <a:gd name="T1" fmla="*/ 0 h 218"/>
                <a:gd name="T2" fmla="*/ 164 w 562"/>
                <a:gd name="T3" fmla="*/ 31 h 218"/>
                <a:gd name="T4" fmla="*/ 0 w 562"/>
                <a:gd name="T5" fmla="*/ 160 h 218"/>
                <a:gd name="T6" fmla="*/ 324 w 562"/>
                <a:gd name="T7" fmla="*/ 218 h 218"/>
                <a:gd name="T8" fmla="*/ 562 w 562"/>
                <a:gd name="T9" fmla="*/ 25 h 218"/>
                <a:gd name="T10" fmla="*/ 249 w 562"/>
                <a:gd name="T11" fmla="*/ 4 h 218"/>
                <a:gd name="T12" fmla="*/ 203 w 562"/>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562" h="218">
                  <a:moveTo>
                    <a:pt x="203" y="0"/>
                  </a:moveTo>
                  <a:lnTo>
                    <a:pt x="164" y="31"/>
                  </a:lnTo>
                  <a:lnTo>
                    <a:pt x="0" y="160"/>
                  </a:lnTo>
                  <a:lnTo>
                    <a:pt x="324" y="218"/>
                  </a:lnTo>
                  <a:lnTo>
                    <a:pt x="562" y="25"/>
                  </a:lnTo>
                  <a:lnTo>
                    <a:pt x="249" y="4"/>
                  </a:lnTo>
                  <a:lnTo>
                    <a:pt x="203" y="0"/>
                  </a:lnTo>
                  <a:close/>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6" name="Freeform 131">
              <a:extLst>
                <a:ext uri="{FF2B5EF4-FFF2-40B4-BE49-F238E27FC236}">
                  <a16:creationId xmlns="" xmlns:a16="http://schemas.microsoft.com/office/drawing/2014/main" id="{15F61013-7FD8-4DD2-B5FB-CF6DB8869358}"/>
                </a:ext>
              </a:extLst>
            </p:cNvPr>
            <p:cNvSpPr>
              <a:spLocks/>
            </p:cNvSpPr>
            <p:nvPr/>
          </p:nvSpPr>
          <p:spPr bwMode="auto">
            <a:xfrm>
              <a:off x="7834" y="5127"/>
              <a:ext cx="562" cy="218"/>
            </a:xfrm>
            <a:custGeom>
              <a:avLst/>
              <a:gdLst>
                <a:gd name="T0" fmla="*/ 203 w 562"/>
                <a:gd name="T1" fmla="*/ 0 h 218"/>
                <a:gd name="T2" fmla="*/ 164 w 562"/>
                <a:gd name="T3" fmla="*/ 31 h 218"/>
                <a:gd name="T4" fmla="*/ 0 w 562"/>
                <a:gd name="T5" fmla="*/ 160 h 218"/>
                <a:gd name="T6" fmla="*/ 324 w 562"/>
                <a:gd name="T7" fmla="*/ 218 h 218"/>
                <a:gd name="T8" fmla="*/ 562 w 562"/>
                <a:gd name="T9" fmla="*/ 25 h 218"/>
                <a:gd name="T10" fmla="*/ 249 w 562"/>
                <a:gd name="T11" fmla="*/ 4 h 218"/>
                <a:gd name="T12" fmla="*/ 203 w 562"/>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562" h="218">
                  <a:moveTo>
                    <a:pt x="203" y="0"/>
                  </a:moveTo>
                  <a:lnTo>
                    <a:pt x="164" y="31"/>
                  </a:lnTo>
                  <a:lnTo>
                    <a:pt x="0" y="160"/>
                  </a:lnTo>
                  <a:lnTo>
                    <a:pt x="324" y="218"/>
                  </a:lnTo>
                  <a:lnTo>
                    <a:pt x="562" y="25"/>
                  </a:lnTo>
                  <a:lnTo>
                    <a:pt x="249" y="4"/>
                  </a:lnTo>
                  <a:lnTo>
                    <a:pt x="2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7" name="Freeform 132">
              <a:extLst>
                <a:ext uri="{FF2B5EF4-FFF2-40B4-BE49-F238E27FC236}">
                  <a16:creationId xmlns="" xmlns:a16="http://schemas.microsoft.com/office/drawing/2014/main" id="{04FF5B7B-D640-48A7-81D1-2AE47D8C9469}"/>
                </a:ext>
              </a:extLst>
            </p:cNvPr>
            <p:cNvSpPr>
              <a:spLocks/>
            </p:cNvSpPr>
            <p:nvPr/>
          </p:nvSpPr>
          <p:spPr bwMode="auto">
            <a:xfrm>
              <a:off x="7811" y="5090"/>
              <a:ext cx="612" cy="245"/>
            </a:xfrm>
            <a:custGeom>
              <a:avLst/>
              <a:gdLst>
                <a:gd name="T0" fmla="*/ 612 w 612"/>
                <a:gd name="T1" fmla="*/ 27 h 245"/>
                <a:gd name="T2" fmla="*/ 344 w 612"/>
                <a:gd name="T3" fmla="*/ 245 h 245"/>
                <a:gd name="T4" fmla="*/ 0 w 612"/>
                <a:gd name="T5" fmla="*/ 182 h 245"/>
                <a:gd name="T6" fmla="*/ 232 w 612"/>
                <a:gd name="T7" fmla="*/ 0 h 245"/>
                <a:gd name="T8" fmla="*/ 612 w 612"/>
                <a:gd name="T9" fmla="*/ 27 h 245"/>
              </a:gdLst>
              <a:ahLst/>
              <a:cxnLst>
                <a:cxn ang="0">
                  <a:pos x="T0" y="T1"/>
                </a:cxn>
                <a:cxn ang="0">
                  <a:pos x="T2" y="T3"/>
                </a:cxn>
                <a:cxn ang="0">
                  <a:pos x="T4" y="T5"/>
                </a:cxn>
                <a:cxn ang="0">
                  <a:pos x="T6" y="T7"/>
                </a:cxn>
                <a:cxn ang="0">
                  <a:pos x="T8" y="T9"/>
                </a:cxn>
              </a:cxnLst>
              <a:rect l="0" t="0" r="r" b="b"/>
              <a:pathLst>
                <a:path w="612" h="245">
                  <a:moveTo>
                    <a:pt x="612" y="27"/>
                  </a:moveTo>
                  <a:lnTo>
                    <a:pt x="344" y="245"/>
                  </a:lnTo>
                  <a:lnTo>
                    <a:pt x="0" y="182"/>
                  </a:lnTo>
                  <a:lnTo>
                    <a:pt x="232" y="0"/>
                  </a:lnTo>
                  <a:lnTo>
                    <a:pt x="612" y="27"/>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12" name="矩形: 圆角 11">
            <a:extLst>
              <a:ext uri="{FF2B5EF4-FFF2-40B4-BE49-F238E27FC236}">
                <a16:creationId xmlns="" xmlns:a16="http://schemas.microsoft.com/office/drawing/2014/main" id="{791E1A60-DDA1-4A1C-82BC-C19A86EFF469}"/>
              </a:ext>
            </a:extLst>
          </p:cNvPr>
          <p:cNvSpPr/>
          <p:nvPr/>
        </p:nvSpPr>
        <p:spPr>
          <a:xfrm>
            <a:off x="6306539" y="1514539"/>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35" name="矩形 34">
            <a:extLst>
              <a:ext uri="{FF2B5EF4-FFF2-40B4-BE49-F238E27FC236}">
                <a16:creationId xmlns="" xmlns:a16="http://schemas.microsoft.com/office/drawing/2014/main" id="{0F92A29F-1743-4D08-8BD7-7BE4410B047D}"/>
              </a:ext>
            </a:extLst>
          </p:cNvPr>
          <p:cNvSpPr/>
          <p:nvPr/>
        </p:nvSpPr>
        <p:spPr>
          <a:xfrm>
            <a:off x="6699065" y="4168934"/>
            <a:ext cx="1723549" cy="400110"/>
          </a:xfrm>
          <a:prstGeom prst="rect">
            <a:avLst/>
          </a:prstGeom>
        </p:spPr>
        <p:txBody>
          <a:bodyPr wrap="none">
            <a:spAutoFit/>
          </a:bodyPr>
          <a:lstStyle/>
          <a:p>
            <a:pPr lvl="0" algn="ctr">
              <a:defRPr/>
            </a:pPr>
            <a:r>
              <a:rPr lang="zh-CN" altLang="en-US" sz="2000" dirty="0">
                <a:solidFill>
                  <a:prstClr val="black">
                    <a:lumMod val="85000"/>
                    <a:lumOff val="15000"/>
                  </a:prstClr>
                </a:solidFill>
                <a:latin typeface="苹方 特粗" panose="020B0800000000000000" pitchFamily="34" charset="-122"/>
                <a:ea typeface="苹方 特粗" panose="020B0800000000000000" pitchFamily="34" charset="-122"/>
              </a:rPr>
              <a:t>输入你的标题</a:t>
            </a:r>
          </a:p>
        </p:txBody>
      </p:sp>
      <p:cxnSp>
        <p:nvCxnSpPr>
          <p:cNvPr id="76" name="直接连接符 75">
            <a:extLst>
              <a:ext uri="{FF2B5EF4-FFF2-40B4-BE49-F238E27FC236}">
                <a16:creationId xmlns="" xmlns:a16="http://schemas.microsoft.com/office/drawing/2014/main" id="{DA60B499-686A-494A-84F9-2093844EE430}"/>
              </a:ext>
            </a:extLst>
          </p:cNvPr>
          <p:cNvCxnSpPr/>
          <p:nvPr/>
        </p:nvCxnSpPr>
        <p:spPr>
          <a:xfrm>
            <a:off x="6664063" y="3931140"/>
            <a:ext cx="1803708" cy="0"/>
          </a:xfrm>
          <a:prstGeom prst="line">
            <a:avLst/>
          </a:prstGeom>
          <a:ln w="19050">
            <a:gradFill flip="none" rotWithShape="1">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80" name="Group 135">
            <a:extLst>
              <a:ext uri="{FF2B5EF4-FFF2-40B4-BE49-F238E27FC236}">
                <a16:creationId xmlns="" xmlns:a16="http://schemas.microsoft.com/office/drawing/2014/main" id="{33C47C83-D06D-4E05-AD9A-B4291DE47723}"/>
              </a:ext>
            </a:extLst>
          </p:cNvPr>
          <p:cNvGrpSpPr>
            <a:grpSpLocks noChangeAspect="1"/>
          </p:cNvGrpSpPr>
          <p:nvPr/>
        </p:nvGrpSpPr>
        <p:grpSpPr bwMode="auto">
          <a:xfrm>
            <a:off x="6361246" y="1696885"/>
            <a:ext cx="2336349" cy="1808315"/>
            <a:chOff x="4852" y="4237"/>
            <a:chExt cx="5606" cy="4339"/>
          </a:xfrm>
        </p:grpSpPr>
        <p:sp>
          <p:nvSpPr>
            <p:cNvPr id="181" name="AutoShape 134">
              <a:extLst>
                <a:ext uri="{FF2B5EF4-FFF2-40B4-BE49-F238E27FC236}">
                  <a16:creationId xmlns="" xmlns:a16="http://schemas.microsoft.com/office/drawing/2014/main" id="{6BC19F29-D89B-43AF-A329-3CA81A3B3FA2}"/>
                </a:ext>
              </a:extLst>
            </p:cNvPr>
            <p:cNvSpPr>
              <a:spLocks noChangeAspect="1" noChangeArrowheads="1" noTextEdit="1"/>
            </p:cNvSpPr>
            <p:nvPr/>
          </p:nvSpPr>
          <p:spPr bwMode="auto">
            <a:xfrm>
              <a:off x="4852" y="4237"/>
              <a:ext cx="5606"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nvGrpSpPr>
            <p:cNvPr id="182" name="Group 336">
              <a:extLst>
                <a:ext uri="{FF2B5EF4-FFF2-40B4-BE49-F238E27FC236}">
                  <a16:creationId xmlns="" xmlns:a16="http://schemas.microsoft.com/office/drawing/2014/main" id="{C2A666B5-ABEB-4603-924A-CF05F0F2860A}"/>
                </a:ext>
              </a:extLst>
            </p:cNvPr>
            <p:cNvGrpSpPr>
              <a:grpSpLocks/>
            </p:cNvGrpSpPr>
            <p:nvPr/>
          </p:nvGrpSpPr>
          <p:grpSpPr bwMode="auto">
            <a:xfrm>
              <a:off x="5392" y="4882"/>
              <a:ext cx="4402" cy="3694"/>
              <a:chOff x="5392" y="4882"/>
              <a:chExt cx="4402" cy="3694"/>
            </a:xfrm>
          </p:grpSpPr>
          <p:sp>
            <p:nvSpPr>
              <p:cNvPr id="185" name="Freeform 137">
                <a:extLst>
                  <a:ext uri="{FF2B5EF4-FFF2-40B4-BE49-F238E27FC236}">
                    <a16:creationId xmlns="" xmlns:a16="http://schemas.microsoft.com/office/drawing/2014/main" id="{6055366A-E9D1-405E-93E1-6251090E3EC6}"/>
                  </a:ext>
                </a:extLst>
              </p:cNvPr>
              <p:cNvSpPr>
                <a:spLocks/>
              </p:cNvSpPr>
              <p:nvPr/>
            </p:nvSpPr>
            <p:spPr bwMode="auto">
              <a:xfrm>
                <a:off x="5853" y="5862"/>
                <a:ext cx="1225" cy="2623"/>
              </a:xfrm>
              <a:custGeom>
                <a:avLst/>
                <a:gdLst>
                  <a:gd name="T0" fmla="*/ 1225 w 1225"/>
                  <a:gd name="T1" fmla="*/ 39 h 2623"/>
                  <a:gd name="T2" fmla="*/ 1218 w 1225"/>
                  <a:gd name="T3" fmla="*/ 51 h 2623"/>
                  <a:gd name="T4" fmla="*/ 1180 w 1225"/>
                  <a:gd name="T5" fmla="*/ 130 h 2623"/>
                  <a:gd name="T6" fmla="*/ 779 w 1225"/>
                  <a:gd name="T7" fmla="*/ 953 h 2623"/>
                  <a:gd name="T8" fmla="*/ 97 w 1225"/>
                  <a:gd name="T9" fmla="*/ 2621 h 2623"/>
                  <a:gd name="T10" fmla="*/ 0 w 1225"/>
                  <a:gd name="T11" fmla="*/ 2623 h 2623"/>
                  <a:gd name="T12" fmla="*/ 681 w 1225"/>
                  <a:gd name="T13" fmla="*/ 953 h 2623"/>
                  <a:gd name="T14" fmla="*/ 1147 w 1225"/>
                  <a:gd name="T15" fmla="*/ 0 h 2623"/>
                  <a:gd name="T16" fmla="*/ 1180 w 1225"/>
                  <a:gd name="T17" fmla="*/ 18 h 2623"/>
                  <a:gd name="T18" fmla="*/ 1218 w 1225"/>
                  <a:gd name="T19" fmla="*/ 36 h 2623"/>
                  <a:gd name="T20" fmla="*/ 1225 w 1225"/>
                  <a:gd name="T21" fmla="*/ 39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5" h="2623">
                    <a:moveTo>
                      <a:pt x="1225" y="39"/>
                    </a:moveTo>
                    <a:lnTo>
                      <a:pt x="1218" y="51"/>
                    </a:lnTo>
                    <a:lnTo>
                      <a:pt x="1180" y="130"/>
                    </a:lnTo>
                    <a:lnTo>
                      <a:pt x="779" y="953"/>
                    </a:lnTo>
                    <a:lnTo>
                      <a:pt x="97" y="2621"/>
                    </a:lnTo>
                    <a:lnTo>
                      <a:pt x="0" y="2623"/>
                    </a:lnTo>
                    <a:lnTo>
                      <a:pt x="681" y="953"/>
                    </a:lnTo>
                    <a:lnTo>
                      <a:pt x="1147" y="0"/>
                    </a:lnTo>
                    <a:lnTo>
                      <a:pt x="1180" y="18"/>
                    </a:lnTo>
                    <a:lnTo>
                      <a:pt x="1218" y="36"/>
                    </a:lnTo>
                    <a:lnTo>
                      <a:pt x="1225" y="39"/>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6" name="Freeform 138">
                <a:extLst>
                  <a:ext uri="{FF2B5EF4-FFF2-40B4-BE49-F238E27FC236}">
                    <a16:creationId xmlns="" xmlns:a16="http://schemas.microsoft.com/office/drawing/2014/main" id="{073E60EF-BBAC-4175-AD77-45DD48491215}"/>
                  </a:ext>
                </a:extLst>
              </p:cNvPr>
              <p:cNvSpPr>
                <a:spLocks/>
              </p:cNvSpPr>
              <p:nvPr/>
            </p:nvSpPr>
            <p:spPr bwMode="auto">
              <a:xfrm>
                <a:off x="5853" y="5862"/>
                <a:ext cx="1225" cy="2623"/>
              </a:xfrm>
              <a:custGeom>
                <a:avLst/>
                <a:gdLst>
                  <a:gd name="T0" fmla="*/ 1225 w 1225"/>
                  <a:gd name="T1" fmla="*/ 39 h 2623"/>
                  <a:gd name="T2" fmla="*/ 1218 w 1225"/>
                  <a:gd name="T3" fmla="*/ 51 h 2623"/>
                  <a:gd name="T4" fmla="*/ 1180 w 1225"/>
                  <a:gd name="T5" fmla="*/ 130 h 2623"/>
                  <a:gd name="T6" fmla="*/ 779 w 1225"/>
                  <a:gd name="T7" fmla="*/ 953 h 2623"/>
                  <a:gd name="T8" fmla="*/ 97 w 1225"/>
                  <a:gd name="T9" fmla="*/ 2621 h 2623"/>
                  <a:gd name="T10" fmla="*/ 0 w 1225"/>
                  <a:gd name="T11" fmla="*/ 2623 h 2623"/>
                  <a:gd name="T12" fmla="*/ 681 w 1225"/>
                  <a:gd name="T13" fmla="*/ 953 h 2623"/>
                  <a:gd name="T14" fmla="*/ 1147 w 1225"/>
                  <a:gd name="T15" fmla="*/ 0 h 2623"/>
                  <a:gd name="T16" fmla="*/ 1180 w 1225"/>
                  <a:gd name="T17" fmla="*/ 18 h 2623"/>
                  <a:gd name="T18" fmla="*/ 1218 w 1225"/>
                  <a:gd name="T19" fmla="*/ 36 h 2623"/>
                  <a:gd name="T20" fmla="*/ 1225 w 1225"/>
                  <a:gd name="T21" fmla="*/ 39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5" h="2623">
                    <a:moveTo>
                      <a:pt x="1225" y="39"/>
                    </a:moveTo>
                    <a:lnTo>
                      <a:pt x="1218" y="51"/>
                    </a:lnTo>
                    <a:lnTo>
                      <a:pt x="1180" y="130"/>
                    </a:lnTo>
                    <a:lnTo>
                      <a:pt x="779" y="953"/>
                    </a:lnTo>
                    <a:lnTo>
                      <a:pt x="97" y="2621"/>
                    </a:lnTo>
                    <a:lnTo>
                      <a:pt x="0" y="2623"/>
                    </a:lnTo>
                    <a:lnTo>
                      <a:pt x="681" y="953"/>
                    </a:lnTo>
                    <a:lnTo>
                      <a:pt x="1147" y="0"/>
                    </a:lnTo>
                    <a:lnTo>
                      <a:pt x="1180" y="18"/>
                    </a:lnTo>
                    <a:lnTo>
                      <a:pt x="1218" y="36"/>
                    </a:lnTo>
                    <a:lnTo>
                      <a:pt x="1225"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7" name="Freeform 139">
                <a:extLst>
                  <a:ext uri="{FF2B5EF4-FFF2-40B4-BE49-F238E27FC236}">
                    <a16:creationId xmlns="" xmlns:a16="http://schemas.microsoft.com/office/drawing/2014/main" id="{16E2B86B-C2B8-4B56-AE24-C3D1737B7B37}"/>
                  </a:ext>
                </a:extLst>
              </p:cNvPr>
              <p:cNvSpPr>
                <a:spLocks/>
              </p:cNvSpPr>
              <p:nvPr/>
            </p:nvSpPr>
            <p:spPr bwMode="auto">
              <a:xfrm>
                <a:off x="7066" y="5862"/>
                <a:ext cx="1207" cy="2623"/>
              </a:xfrm>
              <a:custGeom>
                <a:avLst/>
                <a:gdLst>
                  <a:gd name="T0" fmla="*/ 1207 w 1207"/>
                  <a:gd name="T1" fmla="*/ 2623 h 2623"/>
                  <a:gd name="T2" fmla="*/ 1127 w 1207"/>
                  <a:gd name="T3" fmla="*/ 2621 h 2623"/>
                  <a:gd name="T4" fmla="*/ 445 w 1207"/>
                  <a:gd name="T5" fmla="*/ 953 h 2623"/>
                  <a:gd name="T6" fmla="*/ 55 w 1207"/>
                  <a:gd name="T7" fmla="*/ 152 h 2623"/>
                  <a:gd name="T8" fmla="*/ 5 w 1207"/>
                  <a:gd name="T9" fmla="*/ 51 h 2623"/>
                  <a:gd name="T10" fmla="*/ 0 w 1207"/>
                  <a:gd name="T11" fmla="*/ 39 h 2623"/>
                  <a:gd name="T12" fmla="*/ 5 w 1207"/>
                  <a:gd name="T13" fmla="*/ 36 h 2623"/>
                  <a:gd name="T14" fmla="*/ 55 w 1207"/>
                  <a:gd name="T15" fmla="*/ 12 h 2623"/>
                  <a:gd name="T16" fmla="*/ 78 w 1207"/>
                  <a:gd name="T17" fmla="*/ 0 h 2623"/>
                  <a:gd name="T18" fmla="*/ 535 w 1207"/>
                  <a:gd name="T19" fmla="*/ 953 h 2623"/>
                  <a:gd name="T20" fmla="*/ 1207 w 1207"/>
                  <a:gd name="T21" fmla="*/ 2623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7" h="2623">
                    <a:moveTo>
                      <a:pt x="1207" y="2623"/>
                    </a:moveTo>
                    <a:lnTo>
                      <a:pt x="1127" y="2621"/>
                    </a:lnTo>
                    <a:lnTo>
                      <a:pt x="445" y="953"/>
                    </a:lnTo>
                    <a:lnTo>
                      <a:pt x="55" y="152"/>
                    </a:lnTo>
                    <a:lnTo>
                      <a:pt x="5" y="51"/>
                    </a:lnTo>
                    <a:lnTo>
                      <a:pt x="0" y="39"/>
                    </a:lnTo>
                    <a:lnTo>
                      <a:pt x="5" y="36"/>
                    </a:lnTo>
                    <a:lnTo>
                      <a:pt x="55" y="12"/>
                    </a:lnTo>
                    <a:lnTo>
                      <a:pt x="78" y="0"/>
                    </a:lnTo>
                    <a:lnTo>
                      <a:pt x="535" y="953"/>
                    </a:lnTo>
                    <a:lnTo>
                      <a:pt x="1207" y="2623"/>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8" name="Freeform 140">
                <a:extLst>
                  <a:ext uri="{FF2B5EF4-FFF2-40B4-BE49-F238E27FC236}">
                    <a16:creationId xmlns="" xmlns:a16="http://schemas.microsoft.com/office/drawing/2014/main" id="{2EB10DBE-EF47-41A7-9B1D-940517DAC7C2}"/>
                  </a:ext>
                </a:extLst>
              </p:cNvPr>
              <p:cNvSpPr>
                <a:spLocks/>
              </p:cNvSpPr>
              <p:nvPr/>
            </p:nvSpPr>
            <p:spPr bwMode="auto">
              <a:xfrm>
                <a:off x="7066" y="5862"/>
                <a:ext cx="1207" cy="2623"/>
              </a:xfrm>
              <a:custGeom>
                <a:avLst/>
                <a:gdLst>
                  <a:gd name="T0" fmla="*/ 1207 w 1207"/>
                  <a:gd name="T1" fmla="*/ 2623 h 2623"/>
                  <a:gd name="T2" fmla="*/ 1127 w 1207"/>
                  <a:gd name="T3" fmla="*/ 2621 h 2623"/>
                  <a:gd name="T4" fmla="*/ 445 w 1207"/>
                  <a:gd name="T5" fmla="*/ 953 h 2623"/>
                  <a:gd name="T6" fmla="*/ 55 w 1207"/>
                  <a:gd name="T7" fmla="*/ 152 h 2623"/>
                  <a:gd name="T8" fmla="*/ 5 w 1207"/>
                  <a:gd name="T9" fmla="*/ 51 h 2623"/>
                  <a:gd name="T10" fmla="*/ 0 w 1207"/>
                  <a:gd name="T11" fmla="*/ 39 h 2623"/>
                  <a:gd name="T12" fmla="*/ 5 w 1207"/>
                  <a:gd name="T13" fmla="*/ 36 h 2623"/>
                  <a:gd name="T14" fmla="*/ 55 w 1207"/>
                  <a:gd name="T15" fmla="*/ 12 h 2623"/>
                  <a:gd name="T16" fmla="*/ 78 w 1207"/>
                  <a:gd name="T17" fmla="*/ 0 h 2623"/>
                  <a:gd name="T18" fmla="*/ 535 w 1207"/>
                  <a:gd name="T19" fmla="*/ 953 h 2623"/>
                  <a:gd name="T20" fmla="*/ 1207 w 1207"/>
                  <a:gd name="T21" fmla="*/ 2623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7" h="2623">
                    <a:moveTo>
                      <a:pt x="1207" y="2623"/>
                    </a:moveTo>
                    <a:lnTo>
                      <a:pt x="1127" y="2621"/>
                    </a:lnTo>
                    <a:lnTo>
                      <a:pt x="445" y="953"/>
                    </a:lnTo>
                    <a:lnTo>
                      <a:pt x="55" y="152"/>
                    </a:lnTo>
                    <a:lnTo>
                      <a:pt x="5" y="51"/>
                    </a:lnTo>
                    <a:lnTo>
                      <a:pt x="0" y="39"/>
                    </a:lnTo>
                    <a:lnTo>
                      <a:pt x="5" y="36"/>
                    </a:lnTo>
                    <a:lnTo>
                      <a:pt x="55" y="12"/>
                    </a:lnTo>
                    <a:lnTo>
                      <a:pt x="78" y="0"/>
                    </a:lnTo>
                    <a:lnTo>
                      <a:pt x="535" y="953"/>
                    </a:lnTo>
                    <a:lnTo>
                      <a:pt x="1207" y="26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9" name="Rectangle 141">
                <a:extLst>
                  <a:ext uri="{FF2B5EF4-FFF2-40B4-BE49-F238E27FC236}">
                    <a16:creationId xmlns="" xmlns:a16="http://schemas.microsoft.com/office/drawing/2014/main" id="{A6F6953D-1459-4B0D-92AC-6FD5F162D29E}"/>
                  </a:ext>
                </a:extLst>
              </p:cNvPr>
              <p:cNvSpPr>
                <a:spLocks noChangeArrowheads="1"/>
              </p:cNvSpPr>
              <p:nvPr/>
            </p:nvSpPr>
            <p:spPr bwMode="auto">
              <a:xfrm>
                <a:off x="7033" y="5638"/>
                <a:ext cx="88" cy="2847"/>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0" name="Rectangle 142">
                <a:extLst>
                  <a:ext uri="{FF2B5EF4-FFF2-40B4-BE49-F238E27FC236}">
                    <a16:creationId xmlns="" xmlns:a16="http://schemas.microsoft.com/office/drawing/2014/main" id="{4A4CDDFE-7821-40C9-8802-0149168FDA49}"/>
                  </a:ext>
                </a:extLst>
              </p:cNvPr>
              <p:cNvSpPr>
                <a:spLocks noChangeArrowheads="1"/>
              </p:cNvSpPr>
              <p:nvPr/>
            </p:nvSpPr>
            <p:spPr bwMode="auto">
              <a:xfrm>
                <a:off x="7033" y="5638"/>
                <a:ext cx="88" cy="2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1" name="Freeform 143">
                <a:extLst>
                  <a:ext uri="{FF2B5EF4-FFF2-40B4-BE49-F238E27FC236}">
                    <a16:creationId xmlns="" xmlns:a16="http://schemas.microsoft.com/office/drawing/2014/main" id="{E9752068-7536-4508-AAB5-26FE4510A571}"/>
                  </a:ext>
                </a:extLst>
              </p:cNvPr>
              <p:cNvSpPr>
                <a:spLocks noEditPoints="1"/>
              </p:cNvSpPr>
              <p:nvPr/>
            </p:nvSpPr>
            <p:spPr bwMode="auto">
              <a:xfrm>
                <a:off x="6954" y="5170"/>
                <a:ext cx="224" cy="264"/>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2" name="Freeform 144">
                <a:extLst>
                  <a:ext uri="{FF2B5EF4-FFF2-40B4-BE49-F238E27FC236}">
                    <a16:creationId xmlns="" xmlns:a16="http://schemas.microsoft.com/office/drawing/2014/main" id="{5061791D-E83D-46C4-8D14-B848528C67F2}"/>
                  </a:ext>
                </a:extLst>
              </p:cNvPr>
              <p:cNvSpPr>
                <a:spLocks/>
              </p:cNvSpPr>
              <p:nvPr/>
            </p:nvSpPr>
            <p:spPr bwMode="auto">
              <a:xfrm>
                <a:off x="7506" y="6803"/>
                <a:ext cx="95" cy="12"/>
              </a:xfrm>
              <a:custGeom>
                <a:avLst/>
                <a:gdLst>
                  <a:gd name="T0" fmla="*/ 90 w 95"/>
                  <a:gd name="T1" fmla="*/ 0 h 12"/>
                  <a:gd name="T2" fmla="*/ 0 w 95"/>
                  <a:gd name="T3" fmla="*/ 0 h 12"/>
                  <a:gd name="T4" fmla="*/ 5 w 95"/>
                  <a:gd name="T5" fmla="*/ 12 h 12"/>
                  <a:gd name="T6" fmla="*/ 95 w 95"/>
                  <a:gd name="T7" fmla="*/ 12 h 12"/>
                  <a:gd name="T8" fmla="*/ 90 w 95"/>
                  <a:gd name="T9" fmla="*/ 0 h 12"/>
                </a:gdLst>
                <a:ahLst/>
                <a:cxnLst>
                  <a:cxn ang="0">
                    <a:pos x="T0" y="T1"/>
                  </a:cxn>
                  <a:cxn ang="0">
                    <a:pos x="T2" y="T3"/>
                  </a:cxn>
                  <a:cxn ang="0">
                    <a:pos x="T4" y="T5"/>
                  </a:cxn>
                  <a:cxn ang="0">
                    <a:pos x="T6" y="T7"/>
                  </a:cxn>
                  <a:cxn ang="0">
                    <a:pos x="T8" y="T9"/>
                  </a:cxn>
                </a:cxnLst>
                <a:rect l="0" t="0" r="r" b="b"/>
                <a:pathLst>
                  <a:path w="95" h="12">
                    <a:moveTo>
                      <a:pt x="90" y="0"/>
                    </a:moveTo>
                    <a:lnTo>
                      <a:pt x="0" y="0"/>
                    </a:lnTo>
                    <a:lnTo>
                      <a:pt x="5" y="12"/>
                    </a:lnTo>
                    <a:lnTo>
                      <a:pt x="95" y="12"/>
                    </a:lnTo>
                    <a:lnTo>
                      <a:pt x="90" y="0"/>
                    </a:lnTo>
                    <a:close/>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3" name="Freeform 145">
                <a:extLst>
                  <a:ext uri="{FF2B5EF4-FFF2-40B4-BE49-F238E27FC236}">
                    <a16:creationId xmlns="" xmlns:a16="http://schemas.microsoft.com/office/drawing/2014/main" id="{642EDE2C-FB9F-47FB-8342-C9AAD99891FD}"/>
                  </a:ext>
                </a:extLst>
              </p:cNvPr>
              <p:cNvSpPr>
                <a:spLocks/>
              </p:cNvSpPr>
              <p:nvPr/>
            </p:nvSpPr>
            <p:spPr bwMode="auto">
              <a:xfrm>
                <a:off x="7506" y="6803"/>
                <a:ext cx="95" cy="12"/>
              </a:xfrm>
              <a:custGeom>
                <a:avLst/>
                <a:gdLst>
                  <a:gd name="T0" fmla="*/ 90 w 95"/>
                  <a:gd name="T1" fmla="*/ 0 h 12"/>
                  <a:gd name="T2" fmla="*/ 0 w 95"/>
                  <a:gd name="T3" fmla="*/ 0 h 12"/>
                  <a:gd name="T4" fmla="*/ 5 w 95"/>
                  <a:gd name="T5" fmla="*/ 12 h 12"/>
                  <a:gd name="T6" fmla="*/ 95 w 95"/>
                  <a:gd name="T7" fmla="*/ 12 h 12"/>
                  <a:gd name="T8" fmla="*/ 90 w 95"/>
                  <a:gd name="T9" fmla="*/ 0 h 12"/>
                </a:gdLst>
                <a:ahLst/>
                <a:cxnLst>
                  <a:cxn ang="0">
                    <a:pos x="T0" y="T1"/>
                  </a:cxn>
                  <a:cxn ang="0">
                    <a:pos x="T2" y="T3"/>
                  </a:cxn>
                  <a:cxn ang="0">
                    <a:pos x="T4" y="T5"/>
                  </a:cxn>
                  <a:cxn ang="0">
                    <a:pos x="T6" y="T7"/>
                  </a:cxn>
                  <a:cxn ang="0">
                    <a:pos x="T8" y="T9"/>
                  </a:cxn>
                </a:cxnLst>
                <a:rect l="0" t="0" r="r" b="b"/>
                <a:pathLst>
                  <a:path w="95" h="12">
                    <a:moveTo>
                      <a:pt x="90" y="0"/>
                    </a:moveTo>
                    <a:lnTo>
                      <a:pt x="0" y="0"/>
                    </a:lnTo>
                    <a:lnTo>
                      <a:pt x="5" y="12"/>
                    </a:lnTo>
                    <a:lnTo>
                      <a:pt x="95" y="12"/>
                    </a:lnTo>
                    <a:lnTo>
                      <a:pt x="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4" name="Freeform 146">
                <a:extLst>
                  <a:ext uri="{FF2B5EF4-FFF2-40B4-BE49-F238E27FC236}">
                    <a16:creationId xmlns="" xmlns:a16="http://schemas.microsoft.com/office/drawing/2014/main" id="{70ADD393-E4A0-4C4D-8F76-1FA0B93ACC03}"/>
                  </a:ext>
                </a:extLst>
              </p:cNvPr>
              <p:cNvSpPr>
                <a:spLocks/>
              </p:cNvSpPr>
              <p:nvPr/>
            </p:nvSpPr>
            <p:spPr bwMode="auto">
              <a:xfrm>
                <a:off x="6534" y="6803"/>
                <a:ext cx="103" cy="12"/>
              </a:xfrm>
              <a:custGeom>
                <a:avLst/>
                <a:gdLst>
                  <a:gd name="T0" fmla="*/ 103 w 103"/>
                  <a:gd name="T1" fmla="*/ 0 h 12"/>
                  <a:gd name="T2" fmla="*/ 7 w 103"/>
                  <a:gd name="T3" fmla="*/ 0 h 12"/>
                  <a:gd name="T4" fmla="*/ 0 w 103"/>
                  <a:gd name="T5" fmla="*/ 12 h 12"/>
                  <a:gd name="T6" fmla="*/ 98 w 103"/>
                  <a:gd name="T7" fmla="*/ 12 h 12"/>
                  <a:gd name="T8" fmla="*/ 103 w 103"/>
                  <a:gd name="T9" fmla="*/ 0 h 12"/>
                </a:gdLst>
                <a:ahLst/>
                <a:cxnLst>
                  <a:cxn ang="0">
                    <a:pos x="T0" y="T1"/>
                  </a:cxn>
                  <a:cxn ang="0">
                    <a:pos x="T2" y="T3"/>
                  </a:cxn>
                  <a:cxn ang="0">
                    <a:pos x="T4" y="T5"/>
                  </a:cxn>
                  <a:cxn ang="0">
                    <a:pos x="T6" y="T7"/>
                  </a:cxn>
                  <a:cxn ang="0">
                    <a:pos x="T8" y="T9"/>
                  </a:cxn>
                </a:cxnLst>
                <a:rect l="0" t="0" r="r" b="b"/>
                <a:pathLst>
                  <a:path w="103" h="12">
                    <a:moveTo>
                      <a:pt x="103" y="0"/>
                    </a:moveTo>
                    <a:lnTo>
                      <a:pt x="7" y="0"/>
                    </a:lnTo>
                    <a:lnTo>
                      <a:pt x="0" y="12"/>
                    </a:lnTo>
                    <a:lnTo>
                      <a:pt x="98" y="12"/>
                    </a:lnTo>
                    <a:lnTo>
                      <a:pt x="103" y="0"/>
                    </a:lnTo>
                    <a:close/>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5" name="Freeform 147">
                <a:extLst>
                  <a:ext uri="{FF2B5EF4-FFF2-40B4-BE49-F238E27FC236}">
                    <a16:creationId xmlns="" xmlns:a16="http://schemas.microsoft.com/office/drawing/2014/main" id="{448FB930-2EC1-4B5C-88EC-FD890EC858D6}"/>
                  </a:ext>
                </a:extLst>
              </p:cNvPr>
              <p:cNvSpPr>
                <a:spLocks/>
              </p:cNvSpPr>
              <p:nvPr/>
            </p:nvSpPr>
            <p:spPr bwMode="auto">
              <a:xfrm>
                <a:off x="6534" y="6803"/>
                <a:ext cx="103" cy="12"/>
              </a:xfrm>
              <a:custGeom>
                <a:avLst/>
                <a:gdLst>
                  <a:gd name="T0" fmla="*/ 103 w 103"/>
                  <a:gd name="T1" fmla="*/ 0 h 12"/>
                  <a:gd name="T2" fmla="*/ 7 w 103"/>
                  <a:gd name="T3" fmla="*/ 0 h 12"/>
                  <a:gd name="T4" fmla="*/ 0 w 103"/>
                  <a:gd name="T5" fmla="*/ 12 h 12"/>
                  <a:gd name="T6" fmla="*/ 98 w 103"/>
                  <a:gd name="T7" fmla="*/ 12 h 12"/>
                  <a:gd name="T8" fmla="*/ 103 w 103"/>
                  <a:gd name="T9" fmla="*/ 0 h 12"/>
                </a:gdLst>
                <a:ahLst/>
                <a:cxnLst>
                  <a:cxn ang="0">
                    <a:pos x="T0" y="T1"/>
                  </a:cxn>
                  <a:cxn ang="0">
                    <a:pos x="T2" y="T3"/>
                  </a:cxn>
                  <a:cxn ang="0">
                    <a:pos x="T4" y="T5"/>
                  </a:cxn>
                  <a:cxn ang="0">
                    <a:pos x="T6" y="T7"/>
                  </a:cxn>
                  <a:cxn ang="0">
                    <a:pos x="T8" y="T9"/>
                  </a:cxn>
                </a:cxnLst>
                <a:rect l="0" t="0" r="r" b="b"/>
                <a:pathLst>
                  <a:path w="103" h="12">
                    <a:moveTo>
                      <a:pt x="103" y="0"/>
                    </a:moveTo>
                    <a:lnTo>
                      <a:pt x="7" y="0"/>
                    </a:lnTo>
                    <a:lnTo>
                      <a:pt x="0" y="12"/>
                    </a:lnTo>
                    <a:lnTo>
                      <a:pt x="98" y="12"/>
                    </a:lnTo>
                    <a:lnTo>
                      <a:pt x="1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6" name="Rectangle 148">
                <a:extLst>
                  <a:ext uri="{FF2B5EF4-FFF2-40B4-BE49-F238E27FC236}">
                    <a16:creationId xmlns="" xmlns:a16="http://schemas.microsoft.com/office/drawing/2014/main" id="{CDC764CA-AB53-4CF5-BB57-16A0C1E4A5CA}"/>
                  </a:ext>
                </a:extLst>
              </p:cNvPr>
              <p:cNvSpPr>
                <a:spLocks noChangeArrowheads="1"/>
              </p:cNvSpPr>
              <p:nvPr/>
            </p:nvSpPr>
            <p:spPr bwMode="auto">
              <a:xfrm>
                <a:off x="7033" y="6803"/>
                <a:ext cx="88" cy="12"/>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7" name="Rectangle 149">
                <a:extLst>
                  <a:ext uri="{FF2B5EF4-FFF2-40B4-BE49-F238E27FC236}">
                    <a16:creationId xmlns="" xmlns:a16="http://schemas.microsoft.com/office/drawing/2014/main" id="{24416DB8-C0C0-487E-91C6-50F0F1A6C6F7}"/>
                  </a:ext>
                </a:extLst>
              </p:cNvPr>
              <p:cNvSpPr>
                <a:spLocks noChangeArrowheads="1"/>
              </p:cNvSpPr>
              <p:nvPr/>
            </p:nvSpPr>
            <p:spPr bwMode="auto">
              <a:xfrm>
                <a:off x="7033" y="6803"/>
                <a:ext cx="88"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8" name="Rectangle 150">
                <a:extLst>
                  <a:ext uri="{FF2B5EF4-FFF2-40B4-BE49-F238E27FC236}">
                    <a16:creationId xmlns="" xmlns:a16="http://schemas.microsoft.com/office/drawing/2014/main" id="{4307F5F5-13F0-4FCC-892B-C571E75A2289}"/>
                  </a:ext>
                </a:extLst>
              </p:cNvPr>
              <p:cNvSpPr>
                <a:spLocks noChangeArrowheads="1"/>
              </p:cNvSpPr>
              <p:nvPr/>
            </p:nvSpPr>
            <p:spPr bwMode="auto">
              <a:xfrm>
                <a:off x="7150" y="5284"/>
                <a:ext cx="28" cy="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9" name="Rectangle 151">
                <a:extLst>
                  <a:ext uri="{FF2B5EF4-FFF2-40B4-BE49-F238E27FC236}">
                    <a16:creationId xmlns="" xmlns:a16="http://schemas.microsoft.com/office/drawing/2014/main" id="{70155002-554A-4C59-B4B0-D47B70BA45E7}"/>
                  </a:ext>
                </a:extLst>
              </p:cNvPr>
              <p:cNvSpPr>
                <a:spLocks noChangeArrowheads="1"/>
              </p:cNvSpPr>
              <p:nvPr/>
            </p:nvSpPr>
            <p:spPr bwMode="auto">
              <a:xfrm>
                <a:off x="7150" y="5284"/>
                <a:ext cx="2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0" name="Rectangle 152">
                <a:extLst>
                  <a:ext uri="{FF2B5EF4-FFF2-40B4-BE49-F238E27FC236}">
                    <a16:creationId xmlns="" xmlns:a16="http://schemas.microsoft.com/office/drawing/2014/main" id="{BBA6600F-27A5-452D-8AB6-011F69835510}"/>
                  </a:ext>
                </a:extLst>
              </p:cNvPr>
              <p:cNvSpPr>
                <a:spLocks noChangeArrowheads="1"/>
              </p:cNvSpPr>
              <p:nvPr/>
            </p:nvSpPr>
            <p:spPr bwMode="auto">
              <a:xfrm>
                <a:off x="6984" y="5284"/>
                <a:ext cx="1" cy="8"/>
              </a:xfrm>
              <a:prstGeom prst="rect">
                <a:avLst/>
              </a:prstGeom>
              <a:solidFill>
                <a:srgbClr val="D8D7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1" name="Rectangle 153">
                <a:extLst>
                  <a:ext uri="{FF2B5EF4-FFF2-40B4-BE49-F238E27FC236}">
                    <a16:creationId xmlns="" xmlns:a16="http://schemas.microsoft.com/office/drawing/2014/main" id="{6083E0A1-AC7D-402F-9722-5CFDC422A573}"/>
                  </a:ext>
                </a:extLst>
              </p:cNvPr>
              <p:cNvSpPr>
                <a:spLocks noChangeArrowheads="1"/>
              </p:cNvSpPr>
              <p:nvPr/>
            </p:nvSpPr>
            <p:spPr bwMode="auto">
              <a:xfrm>
                <a:off x="6984" y="5284"/>
                <a:ext cx="1"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2" name="Rectangle 154">
                <a:extLst>
                  <a:ext uri="{FF2B5EF4-FFF2-40B4-BE49-F238E27FC236}">
                    <a16:creationId xmlns="" xmlns:a16="http://schemas.microsoft.com/office/drawing/2014/main" id="{40DECB1E-58EB-4639-BD93-1519F13FE6BD}"/>
                  </a:ext>
                </a:extLst>
              </p:cNvPr>
              <p:cNvSpPr>
                <a:spLocks noChangeArrowheads="1"/>
              </p:cNvSpPr>
              <p:nvPr/>
            </p:nvSpPr>
            <p:spPr bwMode="auto">
              <a:xfrm>
                <a:off x="6956" y="5284"/>
                <a:ext cx="28" cy="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3" name="Rectangle 155">
                <a:extLst>
                  <a:ext uri="{FF2B5EF4-FFF2-40B4-BE49-F238E27FC236}">
                    <a16:creationId xmlns="" xmlns:a16="http://schemas.microsoft.com/office/drawing/2014/main" id="{F88865E5-C699-4CD0-BC08-6EB5F1D9888C}"/>
                  </a:ext>
                </a:extLst>
              </p:cNvPr>
              <p:cNvSpPr>
                <a:spLocks noChangeArrowheads="1"/>
              </p:cNvSpPr>
              <p:nvPr/>
            </p:nvSpPr>
            <p:spPr bwMode="auto">
              <a:xfrm>
                <a:off x="6956" y="5284"/>
                <a:ext cx="28"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4" name="Rectangle 156">
                <a:extLst>
                  <a:ext uri="{FF2B5EF4-FFF2-40B4-BE49-F238E27FC236}">
                    <a16:creationId xmlns="" xmlns:a16="http://schemas.microsoft.com/office/drawing/2014/main" id="{CCC14FC3-DC13-4F68-BAEB-3B02CD365E15}"/>
                  </a:ext>
                </a:extLst>
              </p:cNvPr>
              <p:cNvSpPr>
                <a:spLocks noChangeArrowheads="1"/>
              </p:cNvSpPr>
              <p:nvPr/>
            </p:nvSpPr>
            <p:spPr bwMode="auto">
              <a:xfrm>
                <a:off x="5392" y="5292"/>
                <a:ext cx="3350" cy="1511"/>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5" name="Rectangle 157">
                <a:extLst>
                  <a:ext uri="{FF2B5EF4-FFF2-40B4-BE49-F238E27FC236}">
                    <a16:creationId xmlns="" xmlns:a16="http://schemas.microsoft.com/office/drawing/2014/main" id="{FC645B57-3E4D-48F9-AED7-E904DDD86DFC}"/>
                  </a:ext>
                </a:extLst>
              </p:cNvPr>
              <p:cNvSpPr>
                <a:spLocks noChangeArrowheads="1"/>
              </p:cNvSpPr>
              <p:nvPr/>
            </p:nvSpPr>
            <p:spPr bwMode="auto">
              <a:xfrm>
                <a:off x="5392" y="5292"/>
                <a:ext cx="3350" cy="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6" name="Rectangle 158">
                <a:extLst>
                  <a:ext uri="{FF2B5EF4-FFF2-40B4-BE49-F238E27FC236}">
                    <a16:creationId xmlns="" xmlns:a16="http://schemas.microsoft.com/office/drawing/2014/main" id="{73A94486-F590-4223-881F-304358E93706}"/>
                  </a:ext>
                </a:extLst>
              </p:cNvPr>
              <p:cNvSpPr>
                <a:spLocks noChangeArrowheads="1"/>
              </p:cNvSpPr>
              <p:nvPr/>
            </p:nvSpPr>
            <p:spPr bwMode="auto">
              <a:xfrm>
                <a:off x="5451" y="5341"/>
                <a:ext cx="3224" cy="1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7" name="Rectangle 159">
                <a:extLst>
                  <a:ext uri="{FF2B5EF4-FFF2-40B4-BE49-F238E27FC236}">
                    <a16:creationId xmlns="" xmlns:a16="http://schemas.microsoft.com/office/drawing/2014/main" id="{F5935ECA-BD26-44B1-96F9-E3C25F15AF4B}"/>
                  </a:ext>
                </a:extLst>
              </p:cNvPr>
              <p:cNvSpPr>
                <a:spLocks noChangeArrowheads="1"/>
              </p:cNvSpPr>
              <p:nvPr/>
            </p:nvSpPr>
            <p:spPr bwMode="auto">
              <a:xfrm>
                <a:off x="5451" y="5341"/>
                <a:ext cx="3224" cy="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8" name="Rectangle 160">
                <a:extLst>
                  <a:ext uri="{FF2B5EF4-FFF2-40B4-BE49-F238E27FC236}">
                    <a16:creationId xmlns="" xmlns:a16="http://schemas.microsoft.com/office/drawing/2014/main" id="{E5221B5B-3E34-48C2-9C37-7943AD86831D}"/>
                  </a:ext>
                </a:extLst>
              </p:cNvPr>
              <p:cNvSpPr>
                <a:spLocks noChangeArrowheads="1"/>
              </p:cNvSpPr>
              <p:nvPr/>
            </p:nvSpPr>
            <p:spPr bwMode="auto">
              <a:xfrm>
                <a:off x="5769" y="5489"/>
                <a:ext cx="153" cy="70"/>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9" name="Rectangle 161">
                <a:extLst>
                  <a:ext uri="{FF2B5EF4-FFF2-40B4-BE49-F238E27FC236}">
                    <a16:creationId xmlns="" xmlns:a16="http://schemas.microsoft.com/office/drawing/2014/main" id="{82C2D071-CEFF-4D4D-BAD3-02104585053E}"/>
                  </a:ext>
                </a:extLst>
              </p:cNvPr>
              <p:cNvSpPr>
                <a:spLocks noChangeArrowheads="1"/>
              </p:cNvSpPr>
              <p:nvPr/>
            </p:nvSpPr>
            <p:spPr bwMode="auto">
              <a:xfrm>
                <a:off x="5769" y="5489"/>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0" name="Rectangle 162">
                <a:extLst>
                  <a:ext uri="{FF2B5EF4-FFF2-40B4-BE49-F238E27FC236}">
                    <a16:creationId xmlns="" xmlns:a16="http://schemas.microsoft.com/office/drawing/2014/main" id="{946A0F2F-6C29-4DAD-9748-BF1891138131}"/>
                  </a:ext>
                </a:extLst>
              </p:cNvPr>
              <p:cNvSpPr>
                <a:spLocks noChangeArrowheads="1"/>
              </p:cNvSpPr>
              <p:nvPr/>
            </p:nvSpPr>
            <p:spPr bwMode="auto">
              <a:xfrm>
                <a:off x="5769" y="5623"/>
                <a:ext cx="153" cy="70"/>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1" name="Rectangle 163">
                <a:extLst>
                  <a:ext uri="{FF2B5EF4-FFF2-40B4-BE49-F238E27FC236}">
                    <a16:creationId xmlns="" xmlns:a16="http://schemas.microsoft.com/office/drawing/2014/main" id="{FE0FB51E-79C8-4989-A903-F2F58DD001B3}"/>
                  </a:ext>
                </a:extLst>
              </p:cNvPr>
              <p:cNvSpPr>
                <a:spLocks noChangeArrowheads="1"/>
              </p:cNvSpPr>
              <p:nvPr/>
            </p:nvSpPr>
            <p:spPr bwMode="auto">
              <a:xfrm>
                <a:off x="5769" y="5623"/>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2" name="Rectangle 164">
                <a:extLst>
                  <a:ext uri="{FF2B5EF4-FFF2-40B4-BE49-F238E27FC236}">
                    <a16:creationId xmlns="" xmlns:a16="http://schemas.microsoft.com/office/drawing/2014/main" id="{DC89D906-D6A0-4E8B-8245-657F5C631F07}"/>
                  </a:ext>
                </a:extLst>
              </p:cNvPr>
              <p:cNvSpPr>
                <a:spLocks noChangeArrowheads="1"/>
              </p:cNvSpPr>
              <p:nvPr/>
            </p:nvSpPr>
            <p:spPr bwMode="auto">
              <a:xfrm>
                <a:off x="5769" y="5758"/>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3" name="Rectangle 165">
                <a:extLst>
                  <a:ext uri="{FF2B5EF4-FFF2-40B4-BE49-F238E27FC236}">
                    <a16:creationId xmlns="" xmlns:a16="http://schemas.microsoft.com/office/drawing/2014/main" id="{1E9B1421-42F7-4C3E-8567-5630C1A0F71B}"/>
                  </a:ext>
                </a:extLst>
              </p:cNvPr>
              <p:cNvSpPr>
                <a:spLocks noChangeArrowheads="1"/>
              </p:cNvSpPr>
              <p:nvPr/>
            </p:nvSpPr>
            <p:spPr bwMode="auto">
              <a:xfrm>
                <a:off x="5769" y="575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4" name="Rectangle 166">
                <a:extLst>
                  <a:ext uri="{FF2B5EF4-FFF2-40B4-BE49-F238E27FC236}">
                    <a16:creationId xmlns="" xmlns:a16="http://schemas.microsoft.com/office/drawing/2014/main" id="{BC04A425-775D-4397-859C-86CA4AB2E011}"/>
                  </a:ext>
                </a:extLst>
              </p:cNvPr>
              <p:cNvSpPr>
                <a:spLocks noChangeArrowheads="1"/>
              </p:cNvSpPr>
              <p:nvPr/>
            </p:nvSpPr>
            <p:spPr bwMode="auto">
              <a:xfrm>
                <a:off x="5769" y="5892"/>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5" name="Rectangle 167">
                <a:extLst>
                  <a:ext uri="{FF2B5EF4-FFF2-40B4-BE49-F238E27FC236}">
                    <a16:creationId xmlns="" xmlns:a16="http://schemas.microsoft.com/office/drawing/2014/main" id="{BF60CDBB-9C56-4B76-A9A6-E4CF1AAE90C0}"/>
                  </a:ext>
                </a:extLst>
              </p:cNvPr>
              <p:cNvSpPr>
                <a:spLocks noChangeArrowheads="1"/>
              </p:cNvSpPr>
              <p:nvPr/>
            </p:nvSpPr>
            <p:spPr bwMode="auto">
              <a:xfrm>
                <a:off x="5769" y="5892"/>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6" name="Rectangle 168">
                <a:extLst>
                  <a:ext uri="{FF2B5EF4-FFF2-40B4-BE49-F238E27FC236}">
                    <a16:creationId xmlns="" xmlns:a16="http://schemas.microsoft.com/office/drawing/2014/main" id="{F3681B1A-2FF6-4DC5-858B-F41EC4730424}"/>
                  </a:ext>
                </a:extLst>
              </p:cNvPr>
              <p:cNvSpPr>
                <a:spLocks noChangeArrowheads="1"/>
              </p:cNvSpPr>
              <p:nvPr/>
            </p:nvSpPr>
            <p:spPr bwMode="auto">
              <a:xfrm>
                <a:off x="5769" y="6026"/>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7" name="Rectangle 169">
                <a:extLst>
                  <a:ext uri="{FF2B5EF4-FFF2-40B4-BE49-F238E27FC236}">
                    <a16:creationId xmlns="" xmlns:a16="http://schemas.microsoft.com/office/drawing/2014/main" id="{DCD22567-04E7-4ED5-9637-DAD24F724EBD}"/>
                  </a:ext>
                </a:extLst>
              </p:cNvPr>
              <p:cNvSpPr>
                <a:spLocks noChangeArrowheads="1"/>
              </p:cNvSpPr>
              <p:nvPr/>
            </p:nvSpPr>
            <p:spPr bwMode="auto">
              <a:xfrm>
                <a:off x="5769" y="6026"/>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8" name="Rectangle 170">
                <a:extLst>
                  <a:ext uri="{FF2B5EF4-FFF2-40B4-BE49-F238E27FC236}">
                    <a16:creationId xmlns="" xmlns:a16="http://schemas.microsoft.com/office/drawing/2014/main" id="{A89780B5-F75A-43BA-8AEF-5B6EABA5FF3D}"/>
                  </a:ext>
                </a:extLst>
              </p:cNvPr>
              <p:cNvSpPr>
                <a:spLocks noChangeArrowheads="1"/>
              </p:cNvSpPr>
              <p:nvPr/>
            </p:nvSpPr>
            <p:spPr bwMode="auto">
              <a:xfrm>
                <a:off x="5769" y="6160"/>
                <a:ext cx="153" cy="69"/>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9" name="Rectangle 171">
                <a:extLst>
                  <a:ext uri="{FF2B5EF4-FFF2-40B4-BE49-F238E27FC236}">
                    <a16:creationId xmlns="" xmlns:a16="http://schemas.microsoft.com/office/drawing/2014/main" id="{813A4BBA-8FAF-4E64-8039-58FD5803120A}"/>
                  </a:ext>
                </a:extLst>
              </p:cNvPr>
              <p:cNvSpPr>
                <a:spLocks noChangeArrowheads="1"/>
              </p:cNvSpPr>
              <p:nvPr/>
            </p:nvSpPr>
            <p:spPr bwMode="auto">
              <a:xfrm>
                <a:off x="5769" y="6160"/>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0" name="Rectangle 172">
                <a:extLst>
                  <a:ext uri="{FF2B5EF4-FFF2-40B4-BE49-F238E27FC236}">
                    <a16:creationId xmlns="" xmlns:a16="http://schemas.microsoft.com/office/drawing/2014/main" id="{3F87DCB7-150F-412D-9B62-6203182BBAFE}"/>
                  </a:ext>
                </a:extLst>
              </p:cNvPr>
              <p:cNvSpPr>
                <a:spLocks noChangeArrowheads="1"/>
              </p:cNvSpPr>
              <p:nvPr/>
            </p:nvSpPr>
            <p:spPr bwMode="auto">
              <a:xfrm>
                <a:off x="5769" y="6294"/>
                <a:ext cx="153" cy="70"/>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1" name="Rectangle 173">
                <a:extLst>
                  <a:ext uri="{FF2B5EF4-FFF2-40B4-BE49-F238E27FC236}">
                    <a16:creationId xmlns="" xmlns:a16="http://schemas.microsoft.com/office/drawing/2014/main" id="{61BF0799-0879-4BAD-9B84-8F9C7BBC0C2E}"/>
                  </a:ext>
                </a:extLst>
              </p:cNvPr>
              <p:cNvSpPr>
                <a:spLocks noChangeArrowheads="1"/>
              </p:cNvSpPr>
              <p:nvPr/>
            </p:nvSpPr>
            <p:spPr bwMode="auto">
              <a:xfrm>
                <a:off x="5769" y="6294"/>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2" name="Rectangle 174">
                <a:extLst>
                  <a:ext uri="{FF2B5EF4-FFF2-40B4-BE49-F238E27FC236}">
                    <a16:creationId xmlns="" xmlns:a16="http://schemas.microsoft.com/office/drawing/2014/main" id="{E9433194-2B2D-466C-AFF1-63660A09733F}"/>
                  </a:ext>
                </a:extLst>
              </p:cNvPr>
              <p:cNvSpPr>
                <a:spLocks noChangeArrowheads="1"/>
              </p:cNvSpPr>
              <p:nvPr/>
            </p:nvSpPr>
            <p:spPr bwMode="auto">
              <a:xfrm>
                <a:off x="5769" y="6428"/>
                <a:ext cx="153" cy="70"/>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3" name="Rectangle 175">
                <a:extLst>
                  <a:ext uri="{FF2B5EF4-FFF2-40B4-BE49-F238E27FC236}">
                    <a16:creationId xmlns="" xmlns:a16="http://schemas.microsoft.com/office/drawing/2014/main" id="{D25EA6BD-6A96-4410-8F7E-178420EF541D}"/>
                  </a:ext>
                </a:extLst>
              </p:cNvPr>
              <p:cNvSpPr>
                <a:spLocks noChangeArrowheads="1"/>
              </p:cNvSpPr>
              <p:nvPr/>
            </p:nvSpPr>
            <p:spPr bwMode="auto">
              <a:xfrm>
                <a:off x="5769" y="6428"/>
                <a:ext cx="153"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4" name="Rectangle 176">
                <a:extLst>
                  <a:ext uri="{FF2B5EF4-FFF2-40B4-BE49-F238E27FC236}">
                    <a16:creationId xmlns="" xmlns:a16="http://schemas.microsoft.com/office/drawing/2014/main" id="{1D54C2B9-FE71-4557-9308-9A5B5E9AF712}"/>
                  </a:ext>
                </a:extLst>
              </p:cNvPr>
              <p:cNvSpPr>
                <a:spLocks noChangeArrowheads="1"/>
              </p:cNvSpPr>
              <p:nvPr/>
            </p:nvSpPr>
            <p:spPr bwMode="auto">
              <a:xfrm>
                <a:off x="6056"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5" name="Rectangle 177">
                <a:extLst>
                  <a:ext uri="{FF2B5EF4-FFF2-40B4-BE49-F238E27FC236}">
                    <a16:creationId xmlns="" xmlns:a16="http://schemas.microsoft.com/office/drawing/2014/main" id="{5933B041-5694-4380-AF77-5539E0627E29}"/>
                  </a:ext>
                </a:extLst>
              </p:cNvPr>
              <p:cNvSpPr>
                <a:spLocks noChangeArrowheads="1"/>
              </p:cNvSpPr>
              <p:nvPr/>
            </p:nvSpPr>
            <p:spPr bwMode="auto">
              <a:xfrm>
                <a:off x="6056"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6" name="Rectangle 178">
                <a:extLst>
                  <a:ext uri="{FF2B5EF4-FFF2-40B4-BE49-F238E27FC236}">
                    <a16:creationId xmlns="" xmlns:a16="http://schemas.microsoft.com/office/drawing/2014/main" id="{95F48E13-37F9-4648-8FA9-E921F12A98B1}"/>
                  </a:ext>
                </a:extLst>
              </p:cNvPr>
              <p:cNvSpPr>
                <a:spLocks noChangeArrowheads="1"/>
              </p:cNvSpPr>
              <p:nvPr/>
            </p:nvSpPr>
            <p:spPr bwMode="auto">
              <a:xfrm>
                <a:off x="6325"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7" name="Rectangle 179">
                <a:extLst>
                  <a:ext uri="{FF2B5EF4-FFF2-40B4-BE49-F238E27FC236}">
                    <a16:creationId xmlns="" xmlns:a16="http://schemas.microsoft.com/office/drawing/2014/main" id="{45589B73-657F-452A-A2E8-16F28135C762}"/>
                  </a:ext>
                </a:extLst>
              </p:cNvPr>
              <p:cNvSpPr>
                <a:spLocks noChangeArrowheads="1"/>
              </p:cNvSpPr>
              <p:nvPr/>
            </p:nvSpPr>
            <p:spPr bwMode="auto">
              <a:xfrm>
                <a:off x="6325"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8" name="Rectangle 180">
                <a:extLst>
                  <a:ext uri="{FF2B5EF4-FFF2-40B4-BE49-F238E27FC236}">
                    <a16:creationId xmlns="" xmlns:a16="http://schemas.microsoft.com/office/drawing/2014/main" id="{0295F33E-72AB-461E-8010-96CED5D2A45A}"/>
                  </a:ext>
                </a:extLst>
              </p:cNvPr>
              <p:cNvSpPr>
                <a:spLocks noChangeArrowheads="1"/>
              </p:cNvSpPr>
              <p:nvPr/>
            </p:nvSpPr>
            <p:spPr bwMode="auto">
              <a:xfrm>
                <a:off x="6593"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9" name="Rectangle 181">
                <a:extLst>
                  <a:ext uri="{FF2B5EF4-FFF2-40B4-BE49-F238E27FC236}">
                    <a16:creationId xmlns="" xmlns:a16="http://schemas.microsoft.com/office/drawing/2014/main" id="{71C521B7-8900-43A7-86CC-5A8ED2928FF1}"/>
                  </a:ext>
                </a:extLst>
              </p:cNvPr>
              <p:cNvSpPr>
                <a:spLocks noChangeArrowheads="1"/>
              </p:cNvSpPr>
              <p:nvPr/>
            </p:nvSpPr>
            <p:spPr bwMode="auto">
              <a:xfrm>
                <a:off x="6593"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0" name="Rectangle 182">
                <a:extLst>
                  <a:ext uri="{FF2B5EF4-FFF2-40B4-BE49-F238E27FC236}">
                    <a16:creationId xmlns="" xmlns:a16="http://schemas.microsoft.com/office/drawing/2014/main" id="{C6333D7C-5F25-430E-AC62-D177E9EF2962}"/>
                  </a:ext>
                </a:extLst>
              </p:cNvPr>
              <p:cNvSpPr>
                <a:spLocks noChangeArrowheads="1"/>
              </p:cNvSpPr>
              <p:nvPr/>
            </p:nvSpPr>
            <p:spPr bwMode="auto">
              <a:xfrm>
                <a:off x="6862"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1" name="Rectangle 183">
                <a:extLst>
                  <a:ext uri="{FF2B5EF4-FFF2-40B4-BE49-F238E27FC236}">
                    <a16:creationId xmlns="" xmlns:a16="http://schemas.microsoft.com/office/drawing/2014/main" id="{2FE77F45-D37B-43AA-B21B-F0F47EA3AF78}"/>
                  </a:ext>
                </a:extLst>
              </p:cNvPr>
              <p:cNvSpPr>
                <a:spLocks noChangeArrowheads="1"/>
              </p:cNvSpPr>
              <p:nvPr/>
            </p:nvSpPr>
            <p:spPr bwMode="auto">
              <a:xfrm>
                <a:off x="6862"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2" name="Rectangle 184">
                <a:extLst>
                  <a:ext uri="{FF2B5EF4-FFF2-40B4-BE49-F238E27FC236}">
                    <a16:creationId xmlns="" xmlns:a16="http://schemas.microsoft.com/office/drawing/2014/main" id="{F8369AE7-460F-44D9-916C-AD44BC7AE06D}"/>
                  </a:ext>
                </a:extLst>
              </p:cNvPr>
              <p:cNvSpPr>
                <a:spLocks noChangeArrowheads="1"/>
              </p:cNvSpPr>
              <p:nvPr/>
            </p:nvSpPr>
            <p:spPr bwMode="auto">
              <a:xfrm>
                <a:off x="7130"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3" name="Rectangle 185">
                <a:extLst>
                  <a:ext uri="{FF2B5EF4-FFF2-40B4-BE49-F238E27FC236}">
                    <a16:creationId xmlns="" xmlns:a16="http://schemas.microsoft.com/office/drawing/2014/main" id="{E710377D-D033-4BE4-A7EB-B9E7BEC8E47D}"/>
                  </a:ext>
                </a:extLst>
              </p:cNvPr>
              <p:cNvSpPr>
                <a:spLocks noChangeArrowheads="1"/>
              </p:cNvSpPr>
              <p:nvPr/>
            </p:nvSpPr>
            <p:spPr bwMode="auto">
              <a:xfrm>
                <a:off x="7130"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4" name="Rectangle 186">
                <a:extLst>
                  <a:ext uri="{FF2B5EF4-FFF2-40B4-BE49-F238E27FC236}">
                    <a16:creationId xmlns="" xmlns:a16="http://schemas.microsoft.com/office/drawing/2014/main" id="{E71D7B60-6087-4A01-92AB-9A74EA2D91B2}"/>
                  </a:ext>
                </a:extLst>
              </p:cNvPr>
              <p:cNvSpPr>
                <a:spLocks noChangeArrowheads="1"/>
              </p:cNvSpPr>
              <p:nvPr/>
            </p:nvSpPr>
            <p:spPr bwMode="auto">
              <a:xfrm>
                <a:off x="7399"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5" name="Rectangle 187">
                <a:extLst>
                  <a:ext uri="{FF2B5EF4-FFF2-40B4-BE49-F238E27FC236}">
                    <a16:creationId xmlns="" xmlns:a16="http://schemas.microsoft.com/office/drawing/2014/main" id="{268CC1E5-73FC-43C8-A44A-89E613856EDA}"/>
                  </a:ext>
                </a:extLst>
              </p:cNvPr>
              <p:cNvSpPr>
                <a:spLocks noChangeArrowheads="1"/>
              </p:cNvSpPr>
              <p:nvPr/>
            </p:nvSpPr>
            <p:spPr bwMode="auto">
              <a:xfrm>
                <a:off x="7399"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6" name="Rectangle 188">
                <a:extLst>
                  <a:ext uri="{FF2B5EF4-FFF2-40B4-BE49-F238E27FC236}">
                    <a16:creationId xmlns="" xmlns:a16="http://schemas.microsoft.com/office/drawing/2014/main" id="{4F8B268D-F450-4D83-B381-1D986B11F108}"/>
                  </a:ext>
                </a:extLst>
              </p:cNvPr>
              <p:cNvSpPr>
                <a:spLocks noChangeArrowheads="1"/>
              </p:cNvSpPr>
              <p:nvPr/>
            </p:nvSpPr>
            <p:spPr bwMode="auto">
              <a:xfrm>
                <a:off x="7667"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7" name="Rectangle 189">
                <a:extLst>
                  <a:ext uri="{FF2B5EF4-FFF2-40B4-BE49-F238E27FC236}">
                    <a16:creationId xmlns="" xmlns:a16="http://schemas.microsoft.com/office/drawing/2014/main" id="{3BA1498B-4A87-4481-A68A-06DA3EC20507}"/>
                  </a:ext>
                </a:extLst>
              </p:cNvPr>
              <p:cNvSpPr>
                <a:spLocks noChangeArrowheads="1"/>
              </p:cNvSpPr>
              <p:nvPr/>
            </p:nvSpPr>
            <p:spPr bwMode="auto">
              <a:xfrm>
                <a:off x="7667"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8" name="Rectangle 190">
                <a:extLst>
                  <a:ext uri="{FF2B5EF4-FFF2-40B4-BE49-F238E27FC236}">
                    <a16:creationId xmlns="" xmlns:a16="http://schemas.microsoft.com/office/drawing/2014/main" id="{2F60117D-E50C-479B-9E43-E9B72AD85024}"/>
                  </a:ext>
                </a:extLst>
              </p:cNvPr>
              <p:cNvSpPr>
                <a:spLocks noChangeArrowheads="1"/>
              </p:cNvSpPr>
              <p:nvPr/>
            </p:nvSpPr>
            <p:spPr bwMode="auto">
              <a:xfrm>
                <a:off x="7936"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9" name="Rectangle 191">
                <a:extLst>
                  <a:ext uri="{FF2B5EF4-FFF2-40B4-BE49-F238E27FC236}">
                    <a16:creationId xmlns="" xmlns:a16="http://schemas.microsoft.com/office/drawing/2014/main" id="{84600823-2C34-4713-805C-994FD78E8D2D}"/>
                  </a:ext>
                </a:extLst>
              </p:cNvPr>
              <p:cNvSpPr>
                <a:spLocks noChangeArrowheads="1"/>
              </p:cNvSpPr>
              <p:nvPr/>
            </p:nvSpPr>
            <p:spPr bwMode="auto">
              <a:xfrm>
                <a:off x="7936"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0" name="Rectangle 192">
                <a:extLst>
                  <a:ext uri="{FF2B5EF4-FFF2-40B4-BE49-F238E27FC236}">
                    <a16:creationId xmlns="" xmlns:a16="http://schemas.microsoft.com/office/drawing/2014/main" id="{368A5E20-B86C-4784-8760-A85AFC5CE963}"/>
                  </a:ext>
                </a:extLst>
              </p:cNvPr>
              <p:cNvSpPr>
                <a:spLocks noChangeArrowheads="1"/>
              </p:cNvSpPr>
              <p:nvPr/>
            </p:nvSpPr>
            <p:spPr bwMode="auto">
              <a:xfrm>
                <a:off x="8204" y="6498"/>
                <a:ext cx="153" cy="69"/>
              </a:xfrm>
              <a:prstGeom prst="rect">
                <a:avLst/>
              </a:prstGeom>
              <a:solidFill>
                <a:srgbClr val="FE9A33">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1" name="Rectangle 193">
                <a:extLst>
                  <a:ext uri="{FF2B5EF4-FFF2-40B4-BE49-F238E27FC236}">
                    <a16:creationId xmlns="" xmlns:a16="http://schemas.microsoft.com/office/drawing/2014/main" id="{26F681DA-585A-4715-94EE-6DB7228B6CDA}"/>
                  </a:ext>
                </a:extLst>
              </p:cNvPr>
              <p:cNvSpPr>
                <a:spLocks noChangeArrowheads="1"/>
              </p:cNvSpPr>
              <p:nvPr/>
            </p:nvSpPr>
            <p:spPr bwMode="auto">
              <a:xfrm>
                <a:off x="8204" y="6498"/>
                <a:ext cx="15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2" name="Rectangle 194">
                <a:extLst>
                  <a:ext uri="{FF2B5EF4-FFF2-40B4-BE49-F238E27FC236}">
                    <a16:creationId xmlns="" xmlns:a16="http://schemas.microsoft.com/office/drawing/2014/main" id="{4BFE83B8-3E9D-4418-BA1E-E76B3BF1BA25}"/>
                  </a:ext>
                </a:extLst>
              </p:cNvPr>
              <p:cNvSpPr>
                <a:spLocks noChangeArrowheads="1"/>
              </p:cNvSpPr>
              <p:nvPr/>
            </p:nvSpPr>
            <p:spPr bwMode="auto">
              <a:xfrm>
                <a:off x="6056" y="5994"/>
                <a:ext cx="153" cy="434"/>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3" name="Rectangle 195">
                <a:extLst>
                  <a:ext uri="{FF2B5EF4-FFF2-40B4-BE49-F238E27FC236}">
                    <a16:creationId xmlns="" xmlns:a16="http://schemas.microsoft.com/office/drawing/2014/main" id="{E96471DD-F997-4470-8894-09708BD57E07}"/>
                  </a:ext>
                </a:extLst>
              </p:cNvPr>
              <p:cNvSpPr>
                <a:spLocks noChangeArrowheads="1"/>
              </p:cNvSpPr>
              <p:nvPr/>
            </p:nvSpPr>
            <p:spPr bwMode="auto">
              <a:xfrm>
                <a:off x="6325" y="5792"/>
                <a:ext cx="153" cy="636"/>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4" name="Rectangle 196">
                <a:extLst>
                  <a:ext uri="{FF2B5EF4-FFF2-40B4-BE49-F238E27FC236}">
                    <a16:creationId xmlns="" xmlns:a16="http://schemas.microsoft.com/office/drawing/2014/main" id="{C9AE1EE4-B488-492E-B96B-C94E6108B109}"/>
                  </a:ext>
                </a:extLst>
              </p:cNvPr>
              <p:cNvSpPr>
                <a:spLocks noChangeArrowheads="1"/>
              </p:cNvSpPr>
              <p:nvPr/>
            </p:nvSpPr>
            <p:spPr bwMode="auto">
              <a:xfrm>
                <a:off x="6593" y="5623"/>
                <a:ext cx="153" cy="805"/>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5" name="Rectangle 197">
                <a:extLst>
                  <a:ext uri="{FF2B5EF4-FFF2-40B4-BE49-F238E27FC236}">
                    <a16:creationId xmlns="" xmlns:a16="http://schemas.microsoft.com/office/drawing/2014/main" id="{5870184F-D138-4359-8066-9CC18DEC208A}"/>
                  </a:ext>
                </a:extLst>
              </p:cNvPr>
              <p:cNvSpPr>
                <a:spLocks noChangeArrowheads="1"/>
              </p:cNvSpPr>
              <p:nvPr/>
            </p:nvSpPr>
            <p:spPr bwMode="auto">
              <a:xfrm>
                <a:off x="6862" y="5711"/>
                <a:ext cx="153" cy="717"/>
              </a:xfrm>
              <a:prstGeom prst="rect">
                <a:avLst/>
              </a:prstGeom>
              <a:solidFill>
                <a:srgbClr val="F15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6" name="Rectangle 198">
                <a:extLst>
                  <a:ext uri="{FF2B5EF4-FFF2-40B4-BE49-F238E27FC236}">
                    <a16:creationId xmlns="" xmlns:a16="http://schemas.microsoft.com/office/drawing/2014/main" id="{8343909C-8E6F-4800-B971-6E6942A2E48F}"/>
                  </a:ext>
                </a:extLst>
              </p:cNvPr>
              <p:cNvSpPr>
                <a:spLocks noChangeArrowheads="1"/>
              </p:cNvSpPr>
              <p:nvPr/>
            </p:nvSpPr>
            <p:spPr bwMode="auto">
              <a:xfrm>
                <a:off x="7130" y="5559"/>
                <a:ext cx="153" cy="869"/>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7" name="Freeform 199">
                <a:extLst>
                  <a:ext uri="{FF2B5EF4-FFF2-40B4-BE49-F238E27FC236}">
                    <a16:creationId xmlns="" xmlns:a16="http://schemas.microsoft.com/office/drawing/2014/main" id="{81CD6792-F480-4AAC-9C2C-2891646344F6}"/>
                  </a:ext>
                </a:extLst>
              </p:cNvPr>
              <p:cNvSpPr>
                <a:spLocks noEditPoints="1"/>
              </p:cNvSpPr>
              <p:nvPr/>
            </p:nvSpPr>
            <p:spPr bwMode="auto">
              <a:xfrm>
                <a:off x="7399" y="5892"/>
                <a:ext cx="153" cy="536"/>
              </a:xfrm>
              <a:custGeom>
                <a:avLst/>
                <a:gdLst>
                  <a:gd name="T0" fmla="*/ 153 w 153"/>
                  <a:gd name="T1" fmla="*/ 77 h 536"/>
                  <a:gd name="T2" fmla="*/ 0 w 153"/>
                  <a:gd name="T3" fmla="*/ 84 h 536"/>
                  <a:gd name="T4" fmla="*/ 0 w 153"/>
                  <a:gd name="T5" fmla="*/ 536 h 536"/>
                  <a:gd name="T6" fmla="*/ 153 w 153"/>
                  <a:gd name="T7" fmla="*/ 536 h 536"/>
                  <a:gd name="T8" fmla="*/ 153 w 153"/>
                  <a:gd name="T9" fmla="*/ 77 h 536"/>
                  <a:gd name="T10" fmla="*/ 153 w 153"/>
                  <a:gd name="T11" fmla="*/ 0 h 536"/>
                  <a:gd name="T12" fmla="*/ 0 w 153"/>
                  <a:gd name="T13" fmla="*/ 0 h 536"/>
                  <a:gd name="T14" fmla="*/ 0 w 153"/>
                  <a:gd name="T15" fmla="*/ 47 h 536"/>
                  <a:gd name="T16" fmla="*/ 153 w 153"/>
                  <a:gd name="T17" fmla="*/ 37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77"/>
                    </a:moveTo>
                    <a:lnTo>
                      <a:pt x="0" y="84"/>
                    </a:lnTo>
                    <a:lnTo>
                      <a:pt x="0" y="536"/>
                    </a:lnTo>
                    <a:lnTo>
                      <a:pt x="153" y="536"/>
                    </a:lnTo>
                    <a:lnTo>
                      <a:pt x="153" y="77"/>
                    </a:lnTo>
                    <a:close/>
                    <a:moveTo>
                      <a:pt x="153" y="0"/>
                    </a:moveTo>
                    <a:lnTo>
                      <a:pt x="0" y="0"/>
                    </a:lnTo>
                    <a:lnTo>
                      <a:pt x="0" y="47"/>
                    </a:lnTo>
                    <a:lnTo>
                      <a:pt x="153" y="37"/>
                    </a:lnTo>
                    <a:lnTo>
                      <a:pt x="153" y="0"/>
                    </a:lnTo>
                    <a:close/>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8" name="Freeform 200">
                <a:extLst>
                  <a:ext uri="{FF2B5EF4-FFF2-40B4-BE49-F238E27FC236}">
                    <a16:creationId xmlns="" xmlns:a16="http://schemas.microsoft.com/office/drawing/2014/main" id="{60B23EB8-9096-4F83-A514-5F6960CEECEE}"/>
                  </a:ext>
                </a:extLst>
              </p:cNvPr>
              <p:cNvSpPr>
                <a:spLocks noEditPoints="1"/>
              </p:cNvSpPr>
              <p:nvPr/>
            </p:nvSpPr>
            <p:spPr bwMode="auto">
              <a:xfrm>
                <a:off x="7399" y="5892"/>
                <a:ext cx="153" cy="536"/>
              </a:xfrm>
              <a:custGeom>
                <a:avLst/>
                <a:gdLst>
                  <a:gd name="T0" fmla="*/ 153 w 153"/>
                  <a:gd name="T1" fmla="*/ 77 h 536"/>
                  <a:gd name="T2" fmla="*/ 0 w 153"/>
                  <a:gd name="T3" fmla="*/ 84 h 536"/>
                  <a:gd name="T4" fmla="*/ 0 w 153"/>
                  <a:gd name="T5" fmla="*/ 536 h 536"/>
                  <a:gd name="T6" fmla="*/ 153 w 153"/>
                  <a:gd name="T7" fmla="*/ 536 h 536"/>
                  <a:gd name="T8" fmla="*/ 153 w 153"/>
                  <a:gd name="T9" fmla="*/ 77 h 536"/>
                  <a:gd name="T10" fmla="*/ 153 w 153"/>
                  <a:gd name="T11" fmla="*/ 0 h 536"/>
                  <a:gd name="T12" fmla="*/ 0 w 153"/>
                  <a:gd name="T13" fmla="*/ 0 h 536"/>
                  <a:gd name="T14" fmla="*/ 0 w 153"/>
                  <a:gd name="T15" fmla="*/ 47 h 536"/>
                  <a:gd name="T16" fmla="*/ 153 w 153"/>
                  <a:gd name="T17" fmla="*/ 37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77"/>
                    </a:moveTo>
                    <a:lnTo>
                      <a:pt x="0" y="84"/>
                    </a:lnTo>
                    <a:lnTo>
                      <a:pt x="0" y="536"/>
                    </a:lnTo>
                    <a:lnTo>
                      <a:pt x="153" y="536"/>
                    </a:lnTo>
                    <a:lnTo>
                      <a:pt x="153" y="77"/>
                    </a:lnTo>
                    <a:moveTo>
                      <a:pt x="153" y="0"/>
                    </a:moveTo>
                    <a:lnTo>
                      <a:pt x="0" y="0"/>
                    </a:lnTo>
                    <a:lnTo>
                      <a:pt x="0" y="47"/>
                    </a:lnTo>
                    <a:lnTo>
                      <a:pt x="153" y="37"/>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9" name="Freeform 201">
                <a:extLst>
                  <a:ext uri="{FF2B5EF4-FFF2-40B4-BE49-F238E27FC236}">
                    <a16:creationId xmlns="" xmlns:a16="http://schemas.microsoft.com/office/drawing/2014/main" id="{C46F0824-8905-4C2D-9935-2F419DAB9C2A}"/>
                  </a:ext>
                </a:extLst>
              </p:cNvPr>
              <p:cNvSpPr>
                <a:spLocks noEditPoints="1"/>
              </p:cNvSpPr>
              <p:nvPr/>
            </p:nvSpPr>
            <p:spPr bwMode="auto">
              <a:xfrm>
                <a:off x="7667" y="5892"/>
                <a:ext cx="153" cy="536"/>
              </a:xfrm>
              <a:custGeom>
                <a:avLst/>
                <a:gdLst>
                  <a:gd name="T0" fmla="*/ 153 w 153"/>
                  <a:gd name="T1" fmla="*/ 67 h 536"/>
                  <a:gd name="T2" fmla="*/ 0 w 153"/>
                  <a:gd name="T3" fmla="*/ 73 h 536"/>
                  <a:gd name="T4" fmla="*/ 0 w 153"/>
                  <a:gd name="T5" fmla="*/ 536 h 536"/>
                  <a:gd name="T6" fmla="*/ 153 w 153"/>
                  <a:gd name="T7" fmla="*/ 536 h 536"/>
                  <a:gd name="T8" fmla="*/ 153 w 153"/>
                  <a:gd name="T9" fmla="*/ 67 h 536"/>
                  <a:gd name="T10" fmla="*/ 153 w 153"/>
                  <a:gd name="T11" fmla="*/ 0 h 536"/>
                  <a:gd name="T12" fmla="*/ 0 w 153"/>
                  <a:gd name="T13" fmla="*/ 0 h 536"/>
                  <a:gd name="T14" fmla="*/ 0 w 153"/>
                  <a:gd name="T15" fmla="*/ 30 h 536"/>
                  <a:gd name="T16" fmla="*/ 153 w 153"/>
                  <a:gd name="T17" fmla="*/ 21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67"/>
                    </a:moveTo>
                    <a:lnTo>
                      <a:pt x="0" y="73"/>
                    </a:lnTo>
                    <a:lnTo>
                      <a:pt x="0" y="536"/>
                    </a:lnTo>
                    <a:lnTo>
                      <a:pt x="153" y="536"/>
                    </a:lnTo>
                    <a:lnTo>
                      <a:pt x="153" y="67"/>
                    </a:lnTo>
                    <a:close/>
                    <a:moveTo>
                      <a:pt x="153" y="0"/>
                    </a:moveTo>
                    <a:lnTo>
                      <a:pt x="0" y="0"/>
                    </a:lnTo>
                    <a:lnTo>
                      <a:pt x="0" y="30"/>
                    </a:lnTo>
                    <a:lnTo>
                      <a:pt x="153" y="21"/>
                    </a:lnTo>
                    <a:lnTo>
                      <a:pt x="153" y="0"/>
                    </a:lnTo>
                    <a:close/>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0" name="Freeform 202">
                <a:extLst>
                  <a:ext uri="{FF2B5EF4-FFF2-40B4-BE49-F238E27FC236}">
                    <a16:creationId xmlns="" xmlns:a16="http://schemas.microsoft.com/office/drawing/2014/main" id="{725F7A6C-FC11-40C3-8BC8-CA3EAE6C14AE}"/>
                  </a:ext>
                </a:extLst>
              </p:cNvPr>
              <p:cNvSpPr>
                <a:spLocks noEditPoints="1"/>
              </p:cNvSpPr>
              <p:nvPr/>
            </p:nvSpPr>
            <p:spPr bwMode="auto">
              <a:xfrm>
                <a:off x="7667" y="5892"/>
                <a:ext cx="153" cy="536"/>
              </a:xfrm>
              <a:custGeom>
                <a:avLst/>
                <a:gdLst>
                  <a:gd name="T0" fmla="*/ 153 w 153"/>
                  <a:gd name="T1" fmla="*/ 67 h 536"/>
                  <a:gd name="T2" fmla="*/ 0 w 153"/>
                  <a:gd name="T3" fmla="*/ 73 h 536"/>
                  <a:gd name="T4" fmla="*/ 0 w 153"/>
                  <a:gd name="T5" fmla="*/ 536 h 536"/>
                  <a:gd name="T6" fmla="*/ 153 w 153"/>
                  <a:gd name="T7" fmla="*/ 536 h 536"/>
                  <a:gd name="T8" fmla="*/ 153 w 153"/>
                  <a:gd name="T9" fmla="*/ 67 h 536"/>
                  <a:gd name="T10" fmla="*/ 153 w 153"/>
                  <a:gd name="T11" fmla="*/ 0 h 536"/>
                  <a:gd name="T12" fmla="*/ 0 w 153"/>
                  <a:gd name="T13" fmla="*/ 0 h 536"/>
                  <a:gd name="T14" fmla="*/ 0 w 153"/>
                  <a:gd name="T15" fmla="*/ 30 h 536"/>
                  <a:gd name="T16" fmla="*/ 153 w 153"/>
                  <a:gd name="T17" fmla="*/ 21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67"/>
                    </a:moveTo>
                    <a:lnTo>
                      <a:pt x="0" y="73"/>
                    </a:lnTo>
                    <a:lnTo>
                      <a:pt x="0" y="536"/>
                    </a:lnTo>
                    <a:lnTo>
                      <a:pt x="153" y="536"/>
                    </a:lnTo>
                    <a:lnTo>
                      <a:pt x="153" y="67"/>
                    </a:lnTo>
                    <a:moveTo>
                      <a:pt x="153" y="0"/>
                    </a:moveTo>
                    <a:lnTo>
                      <a:pt x="0" y="0"/>
                    </a:lnTo>
                    <a:lnTo>
                      <a:pt x="0" y="30"/>
                    </a:lnTo>
                    <a:lnTo>
                      <a:pt x="153" y="21"/>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1" name="Freeform 203">
                <a:extLst>
                  <a:ext uri="{FF2B5EF4-FFF2-40B4-BE49-F238E27FC236}">
                    <a16:creationId xmlns="" xmlns:a16="http://schemas.microsoft.com/office/drawing/2014/main" id="{5F79D350-2CA1-4BF4-8397-FB781E6DB150}"/>
                  </a:ext>
                </a:extLst>
              </p:cNvPr>
              <p:cNvSpPr>
                <a:spLocks noEditPoints="1"/>
              </p:cNvSpPr>
              <p:nvPr/>
            </p:nvSpPr>
            <p:spPr bwMode="auto">
              <a:xfrm>
                <a:off x="7936" y="5892"/>
                <a:ext cx="153" cy="536"/>
              </a:xfrm>
              <a:custGeom>
                <a:avLst/>
                <a:gdLst>
                  <a:gd name="T0" fmla="*/ 153 w 153"/>
                  <a:gd name="T1" fmla="*/ 56 h 536"/>
                  <a:gd name="T2" fmla="*/ 0 w 153"/>
                  <a:gd name="T3" fmla="*/ 63 h 536"/>
                  <a:gd name="T4" fmla="*/ 0 w 153"/>
                  <a:gd name="T5" fmla="*/ 536 h 536"/>
                  <a:gd name="T6" fmla="*/ 153 w 153"/>
                  <a:gd name="T7" fmla="*/ 536 h 536"/>
                  <a:gd name="T8" fmla="*/ 153 w 153"/>
                  <a:gd name="T9" fmla="*/ 56 h 536"/>
                  <a:gd name="T10" fmla="*/ 153 w 153"/>
                  <a:gd name="T11" fmla="*/ 0 h 536"/>
                  <a:gd name="T12" fmla="*/ 0 w 153"/>
                  <a:gd name="T13" fmla="*/ 0 h 536"/>
                  <a:gd name="T14" fmla="*/ 0 w 153"/>
                  <a:gd name="T15" fmla="*/ 14 h 536"/>
                  <a:gd name="T16" fmla="*/ 153 w 153"/>
                  <a:gd name="T17" fmla="*/ 5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56"/>
                    </a:moveTo>
                    <a:lnTo>
                      <a:pt x="0" y="63"/>
                    </a:lnTo>
                    <a:lnTo>
                      <a:pt x="0" y="536"/>
                    </a:lnTo>
                    <a:lnTo>
                      <a:pt x="153" y="536"/>
                    </a:lnTo>
                    <a:lnTo>
                      <a:pt x="153" y="56"/>
                    </a:lnTo>
                    <a:close/>
                    <a:moveTo>
                      <a:pt x="153" y="0"/>
                    </a:moveTo>
                    <a:lnTo>
                      <a:pt x="0" y="0"/>
                    </a:lnTo>
                    <a:lnTo>
                      <a:pt x="0" y="14"/>
                    </a:lnTo>
                    <a:lnTo>
                      <a:pt x="153" y="5"/>
                    </a:lnTo>
                    <a:lnTo>
                      <a:pt x="153" y="0"/>
                    </a:lnTo>
                    <a:close/>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2" name="Freeform 204">
                <a:extLst>
                  <a:ext uri="{FF2B5EF4-FFF2-40B4-BE49-F238E27FC236}">
                    <a16:creationId xmlns="" xmlns:a16="http://schemas.microsoft.com/office/drawing/2014/main" id="{1FDB4B0B-5289-4520-9D08-D15CE48388EC}"/>
                  </a:ext>
                </a:extLst>
              </p:cNvPr>
              <p:cNvSpPr>
                <a:spLocks noEditPoints="1"/>
              </p:cNvSpPr>
              <p:nvPr/>
            </p:nvSpPr>
            <p:spPr bwMode="auto">
              <a:xfrm>
                <a:off x="7936" y="5892"/>
                <a:ext cx="153" cy="536"/>
              </a:xfrm>
              <a:custGeom>
                <a:avLst/>
                <a:gdLst>
                  <a:gd name="T0" fmla="*/ 153 w 153"/>
                  <a:gd name="T1" fmla="*/ 56 h 536"/>
                  <a:gd name="T2" fmla="*/ 0 w 153"/>
                  <a:gd name="T3" fmla="*/ 63 h 536"/>
                  <a:gd name="T4" fmla="*/ 0 w 153"/>
                  <a:gd name="T5" fmla="*/ 536 h 536"/>
                  <a:gd name="T6" fmla="*/ 153 w 153"/>
                  <a:gd name="T7" fmla="*/ 536 h 536"/>
                  <a:gd name="T8" fmla="*/ 153 w 153"/>
                  <a:gd name="T9" fmla="*/ 56 h 536"/>
                  <a:gd name="T10" fmla="*/ 153 w 153"/>
                  <a:gd name="T11" fmla="*/ 0 h 536"/>
                  <a:gd name="T12" fmla="*/ 0 w 153"/>
                  <a:gd name="T13" fmla="*/ 0 h 536"/>
                  <a:gd name="T14" fmla="*/ 0 w 153"/>
                  <a:gd name="T15" fmla="*/ 14 h 536"/>
                  <a:gd name="T16" fmla="*/ 153 w 153"/>
                  <a:gd name="T17" fmla="*/ 5 h 536"/>
                  <a:gd name="T18" fmla="*/ 153 w 153"/>
                  <a:gd name="T1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536">
                    <a:moveTo>
                      <a:pt x="153" y="56"/>
                    </a:moveTo>
                    <a:lnTo>
                      <a:pt x="0" y="63"/>
                    </a:lnTo>
                    <a:lnTo>
                      <a:pt x="0" y="536"/>
                    </a:lnTo>
                    <a:lnTo>
                      <a:pt x="153" y="536"/>
                    </a:lnTo>
                    <a:lnTo>
                      <a:pt x="153" y="56"/>
                    </a:lnTo>
                    <a:moveTo>
                      <a:pt x="153" y="0"/>
                    </a:moveTo>
                    <a:lnTo>
                      <a:pt x="0" y="0"/>
                    </a:lnTo>
                    <a:lnTo>
                      <a:pt x="0" y="14"/>
                    </a:lnTo>
                    <a:lnTo>
                      <a:pt x="153" y="5"/>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3" name="Freeform 205">
                <a:extLst>
                  <a:ext uri="{FF2B5EF4-FFF2-40B4-BE49-F238E27FC236}">
                    <a16:creationId xmlns="" xmlns:a16="http://schemas.microsoft.com/office/drawing/2014/main" id="{EFDE58A4-987C-49E9-B3D5-9A2110165142}"/>
                  </a:ext>
                </a:extLst>
              </p:cNvPr>
              <p:cNvSpPr>
                <a:spLocks/>
              </p:cNvSpPr>
              <p:nvPr/>
            </p:nvSpPr>
            <p:spPr bwMode="auto">
              <a:xfrm>
                <a:off x="8204" y="5961"/>
                <a:ext cx="153" cy="467"/>
              </a:xfrm>
              <a:custGeom>
                <a:avLst/>
                <a:gdLst>
                  <a:gd name="T0" fmla="*/ 0 w 114"/>
                  <a:gd name="T1" fmla="*/ 0 h 348"/>
                  <a:gd name="T2" fmla="*/ 0 w 114"/>
                  <a:gd name="T3" fmla="*/ 348 h 348"/>
                  <a:gd name="T4" fmla="*/ 114 w 114"/>
                  <a:gd name="T5" fmla="*/ 348 h 348"/>
                  <a:gd name="T6" fmla="*/ 114 w 114"/>
                  <a:gd name="T7" fmla="*/ 3 h 348"/>
                  <a:gd name="T8" fmla="*/ 113 w 114"/>
                  <a:gd name="T9" fmla="*/ 3 h 348"/>
                  <a:gd name="T10" fmla="*/ 112 w 114"/>
                  <a:gd name="T11" fmla="*/ 1 h 348"/>
                  <a:gd name="T12" fmla="*/ 109 w 114"/>
                  <a:gd name="T13" fmla="*/ 2 h 348"/>
                  <a:gd name="T14" fmla="*/ 58 w 114"/>
                  <a:gd name="T15" fmla="*/ 18 h 348"/>
                  <a:gd name="T16" fmla="*/ 50 w 114"/>
                  <a:gd name="T17" fmla="*/ 18 h 348"/>
                  <a:gd name="T18" fmla="*/ 0 w 114"/>
                  <a:gd name="T19"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348">
                    <a:moveTo>
                      <a:pt x="0" y="0"/>
                    </a:moveTo>
                    <a:cubicBezTo>
                      <a:pt x="0" y="348"/>
                      <a:pt x="0" y="348"/>
                      <a:pt x="0" y="348"/>
                    </a:cubicBezTo>
                    <a:cubicBezTo>
                      <a:pt x="114" y="348"/>
                      <a:pt x="114" y="348"/>
                      <a:pt x="114" y="348"/>
                    </a:cubicBezTo>
                    <a:cubicBezTo>
                      <a:pt x="114" y="3"/>
                      <a:pt x="114" y="3"/>
                      <a:pt x="114" y="3"/>
                    </a:cubicBezTo>
                    <a:cubicBezTo>
                      <a:pt x="113" y="3"/>
                      <a:pt x="113" y="3"/>
                      <a:pt x="113" y="3"/>
                    </a:cubicBezTo>
                    <a:cubicBezTo>
                      <a:pt x="113" y="2"/>
                      <a:pt x="113" y="2"/>
                      <a:pt x="112" y="1"/>
                    </a:cubicBezTo>
                    <a:cubicBezTo>
                      <a:pt x="111" y="2"/>
                      <a:pt x="110" y="2"/>
                      <a:pt x="109" y="2"/>
                    </a:cubicBezTo>
                    <a:cubicBezTo>
                      <a:pt x="92" y="6"/>
                      <a:pt x="74" y="11"/>
                      <a:pt x="58" y="18"/>
                    </a:cubicBezTo>
                    <a:cubicBezTo>
                      <a:pt x="58" y="18"/>
                      <a:pt x="55" y="18"/>
                      <a:pt x="50" y="18"/>
                    </a:cubicBezTo>
                    <a:cubicBezTo>
                      <a:pt x="38" y="18"/>
                      <a:pt x="16" y="16"/>
                      <a:pt x="0" y="0"/>
                    </a:cubicBezTo>
                  </a:path>
                </a:pathLst>
              </a:custGeom>
              <a:solidFill>
                <a:srgbClr val="FE9A33">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4" name="Freeform 206">
                <a:extLst>
                  <a:ext uri="{FF2B5EF4-FFF2-40B4-BE49-F238E27FC236}">
                    <a16:creationId xmlns="" xmlns:a16="http://schemas.microsoft.com/office/drawing/2014/main" id="{DC40C5CC-FE3C-4697-9200-2D5462FDEF9B}"/>
                  </a:ext>
                </a:extLst>
              </p:cNvPr>
              <p:cNvSpPr>
                <a:spLocks/>
              </p:cNvSpPr>
              <p:nvPr/>
            </p:nvSpPr>
            <p:spPr bwMode="auto">
              <a:xfrm>
                <a:off x="6882" y="5890"/>
                <a:ext cx="1333" cy="106"/>
              </a:xfrm>
              <a:custGeom>
                <a:avLst/>
                <a:gdLst>
                  <a:gd name="T0" fmla="*/ 1305 w 1333"/>
                  <a:gd name="T1" fmla="*/ 0 h 106"/>
                  <a:gd name="T2" fmla="*/ 0 w 1333"/>
                  <a:gd name="T3" fmla="*/ 81 h 106"/>
                  <a:gd name="T4" fmla="*/ 0 w 1333"/>
                  <a:gd name="T5" fmla="*/ 106 h 106"/>
                  <a:gd name="T6" fmla="*/ 1333 w 1333"/>
                  <a:gd name="T7" fmla="*/ 54 h 106"/>
                  <a:gd name="T8" fmla="*/ 1305 w 1333"/>
                  <a:gd name="T9" fmla="*/ 0 h 106"/>
                </a:gdLst>
                <a:ahLst/>
                <a:cxnLst>
                  <a:cxn ang="0">
                    <a:pos x="T0" y="T1"/>
                  </a:cxn>
                  <a:cxn ang="0">
                    <a:pos x="T2" y="T3"/>
                  </a:cxn>
                  <a:cxn ang="0">
                    <a:pos x="T4" y="T5"/>
                  </a:cxn>
                  <a:cxn ang="0">
                    <a:pos x="T6" y="T7"/>
                  </a:cxn>
                  <a:cxn ang="0">
                    <a:pos x="T8" y="T9"/>
                  </a:cxn>
                </a:cxnLst>
                <a:rect l="0" t="0" r="r" b="b"/>
                <a:pathLst>
                  <a:path w="1333" h="106">
                    <a:moveTo>
                      <a:pt x="1305" y="0"/>
                    </a:moveTo>
                    <a:lnTo>
                      <a:pt x="0" y="81"/>
                    </a:lnTo>
                    <a:lnTo>
                      <a:pt x="0" y="106"/>
                    </a:lnTo>
                    <a:lnTo>
                      <a:pt x="1333" y="54"/>
                    </a:lnTo>
                    <a:lnTo>
                      <a:pt x="1305" y="0"/>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5" name="Freeform 207">
                <a:extLst>
                  <a:ext uri="{FF2B5EF4-FFF2-40B4-BE49-F238E27FC236}">
                    <a16:creationId xmlns="" xmlns:a16="http://schemas.microsoft.com/office/drawing/2014/main" id="{DF06F234-6467-459F-93EA-5058EB3CEFEA}"/>
                  </a:ext>
                </a:extLst>
              </p:cNvPr>
              <p:cNvSpPr>
                <a:spLocks/>
              </p:cNvSpPr>
              <p:nvPr/>
            </p:nvSpPr>
            <p:spPr bwMode="auto">
              <a:xfrm>
                <a:off x="6882" y="5890"/>
                <a:ext cx="1333" cy="106"/>
              </a:xfrm>
              <a:custGeom>
                <a:avLst/>
                <a:gdLst>
                  <a:gd name="T0" fmla="*/ 1305 w 1333"/>
                  <a:gd name="T1" fmla="*/ 0 h 106"/>
                  <a:gd name="T2" fmla="*/ 0 w 1333"/>
                  <a:gd name="T3" fmla="*/ 81 h 106"/>
                  <a:gd name="T4" fmla="*/ 0 w 1333"/>
                  <a:gd name="T5" fmla="*/ 106 h 106"/>
                  <a:gd name="T6" fmla="*/ 1333 w 1333"/>
                  <a:gd name="T7" fmla="*/ 54 h 106"/>
                  <a:gd name="T8" fmla="*/ 1305 w 1333"/>
                  <a:gd name="T9" fmla="*/ 0 h 106"/>
                </a:gdLst>
                <a:ahLst/>
                <a:cxnLst>
                  <a:cxn ang="0">
                    <a:pos x="T0" y="T1"/>
                  </a:cxn>
                  <a:cxn ang="0">
                    <a:pos x="T2" y="T3"/>
                  </a:cxn>
                  <a:cxn ang="0">
                    <a:pos x="T4" y="T5"/>
                  </a:cxn>
                  <a:cxn ang="0">
                    <a:pos x="T6" y="T7"/>
                  </a:cxn>
                  <a:cxn ang="0">
                    <a:pos x="T8" y="T9"/>
                  </a:cxn>
                </a:cxnLst>
                <a:rect l="0" t="0" r="r" b="b"/>
                <a:pathLst>
                  <a:path w="1333" h="106">
                    <a:moveTo>
                      <a:pt x="1305" y="0"/>
                    </a:moveTo>
                    <a:lnTo>
                      <a:pt x="0" y="81"/>
                    </a:lnTo>
                    <a:lnTo>
                      <a:pt x="0" y="106"/>
                    </a:lnTo>
                    <a:lnTo>
                      <a:pt x="1333" y="54"/>
                    </a:lnTo>
                    <a:lnTo>
                      <a:pt x="13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34" name="Picture 210">
                <a:extLst>
                  <a:ext uri="{FF2B5EF4-FFF2-40B4-BE49-F238E27FC236}">
                    <a16:creationId xmlns="" xmlns:a16="http://schemas.microsoft.com/office/drawing/2014/main" id="{B5E1DAC4-3A60-4DF4-9A81-225CE7A2D60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71" y="5788"/>
                <a:ext cx="74"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6" name="Picture 212">
                <a:extLst>
                  <a:ext uri="{FF2B5EF4-FFF2-40B4-BE49-F238E27FC236}">
                    <a16:creationId xmlns="" xmlns:a16="http://schemas.microsoft.com/office/drawing/2014/main" id="{78767EA0-72C8-4554-A261-FB890813E1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2" y="5961"/>
                <a:ext cx="6"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7" name="Picture 213">
                <a:extLst>
                  <a:ext uri="{FF2B5EF4-FFF2-40B4-BE49-F238E27FC236}">
                    <a16:creationId xmlns="" xmlns:a16="http://schemas.microsoft.com/office/drawing/2014/main" id="{91A8510D-5DDC-4F89-9AD8-24C9066BBDC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71" y="5889"/>
                <a:ext cx="22"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6" name="Freeform 214">
                <a:extLst>
                  <a:ext uri="{FF2B5EF4-FFF2-40B4-BE49-F238E27FC236}">
                    <a16:creationId xmlns="" xmlns:a16="http://schemas.microsoft.com/office/drawing/2014/main" id="{39F777D1-7772-49D9-B02D-0E5A9875550F}"/>
                  </a:ext>
                </a:extLst>
              </p:cNvPr>
              <p:cNvSpPr>
                <a:spLocks/>
              </p:cNvSpPr>
              <p:nvPr/>
            </p:nvSpPr>
            <p:spPr bwMode="auto">
              <a:xfrm>
                <a:off x="8932" y="8233"/>
                <a:ext cx="470" cy="287"/>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7" name="Freeform 215">
                <a:extLst>
                  <a:ext uri="{FF2B5EF4-FFF2-40B4-BE49-F238E27FC236}">
                    <a16:creationId xmlns="" xmlns:a16="http://schemas.microsoft.com/office/drawing/2014/main" id="{9A04994C-9C99-46BF-83AB-4C0E8CB6C381}"/>
                  </a:ext>
                </a:extLst>
              </p:cNvPr>
              <p:cNvSpPr>
                <a:spLocks/>
              </p:cNvSpPr>
              <p:nvPr/>
            </p:nvSpPr>
            <p:spPr bwMode="auto">
              <a:xfrm>
                <a:off x="9383" y="8251"/>
                <a:ext cx="227" cy="325"/>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8" name="Freeform 216">
                <a:extLst>
                  <a:ext uri="{FF2B5EF4-FFF2-40B4-BE49-F238E27FC236}">
                    <a16:creationId xmlns="" xmlns:a16="http://schemas.microsoft.com/office/drawing/2014/main" id="{4EDB7963-9D65-4BEE-AEE1-0C98700B1E6C}"/>
                  </a:ext>
                </a:extLst>
              </p:cNvPr>
              <p:cNvSpPr>
                <a:spLocks/>
              </p:cNvSpPr>
              <p:nvPr/>
            </p:nvSpPr>
            <p:spPr bwMode="auto">
              <a:xfrm>
                <a:off x="8991" y="5042"/>
                <a:ext cx="380" cy="761"/>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9" name="Freeform 217">
                <a:extLst>
                  <a:ext uri="{FF2B5EF4-FFF2-40B4-BE49-F238E27FC236}">
                    <a16:creationId xmlns="" xmlns:a16="http://schemas.microsoft.com/office/drawing/2014/main" id="{DECC0421-472C-4791-A305-9AC1872ABD4E}"/>
                  </a:ext>
                </a:extLst>
              </p:cNvPr>
              <p:cNvSpPr>
                <a:spLocks/>
              </p:cNvSpPr>
              <p:nvPr/>
            </p:nvSpPr>
            <p:spPr bwMode="auto">
              <a:xfrm>
                <a:off x="8168" y="5791"/>
                <a:ext cx="217" cy="208"/>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0" name="Freeform 218">
                <a:extLst>
                  <a:ext uri="{FF2B5EF4-FFF2-40B4-BE49-F238E27FC236}">
                    <a16:creationId xmlns="" xmlns:a16="http://schemas.microsoft.com/office/drawing/2014/main" id="{E6133DF1-D7D4-44C5-B6D6-0D21385319B8}"/>
                  </a:ext>
                </a:extLst>
              </p:cNvPr>
              <p:cNvSpPr>
                <a:spLocks/>
              </p:cNvSpPr>
              <p:nvPr/>
            </p:nvSpPr>
            <p:spPr bwMode="auto">
              <a:xfrm>
                <a:off x="8338" y="5846"/>
                <a:ext cx="19" cy="118"/>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1" name="Freeform 219">
                <a:extLst>
                  <a:ext uri="{FF2B5EF4-FFF2-40B4-BE49-F238E27FC236}">
                    <a16:creationId xmlns="" xmlns:a16="http://schemas.microsoft.com/office/drawing/2014/main" id="{859726DA-6C7C-47D3-9DF4-1EE5BD26A588}"/>
                  </a:ext>
                </a:extLst>
              </p:cNvPr>
              <p:cNvSpPr>
                <a:spLocks/>
              </p:cNvSpPr>
              <p:nvPr/>
            </p:nvSpPr>
            <p:spPr bwMode="auto">
              <a:xfrm>
                <a:off x="8341" y="5843"/>
                <a:ext cx="54" cy="129"/>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2" name="Freeform 220">
                <a:extLst>
                  <a:ext uri="{FF2B5EF4-FFF2-40B4-BE49-F238E27FC236}">
                    <a16:creationId xmlns="" xmlns:a16="http://schemas.microsoft.com/office/drawing/2014/main" id="{8F6B352C-9A45-4CCF-A8CC-D6AEF9F813BC}"/>
                  </a:ext>
                </a:extLst>
              </p:cNvPr>
              <p:cNvSpPr>
                <a:spLocks/>
              </p:cNvSpPr>
              <p:nvPr/>
            </p:nvSpPr>
            <p:spPr bwMode="auto">
              <a:xfrm>
                <a:off x="8797" y="5980"/>
                <a:ext cx="209" cy="752"/>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3" name="Freeform 221">
                <a:extLst>
                  <a:ext uri="{FF2B5EF4-FFF2-40B4-BE49-F238E27FC236}">
                    <a16:creationId xmlns="" xmlns:a16="http://schemas.microsoft.com/office/drawing/2014/main" id="{8EEE4D5D-0429-4E7D-84B2-EB49A1E43B9B}"/>
                  </a:ext>
                </a:extLst>
              </p:cNvPr>
              <p:cNvSpPr>
                <a:spLocks/>
              </p:cNvSpPr>
              <p:nvPr/>
            </p:nvSpPr>
            <p:spPr bwMode="auto">
              <a:xfrm>
                <a:off x="8801" y="6020"/>
                <a:ext cx="170" cy="712"/>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4" name="Freeform 222">
                <a:extLst>
                  <a:ext uri="{FF2B5EF4-FFF2-40B4-BE49-F238E27FC236}">
                    <a16:creationId xmlns="" xmlns:a16="http://schemas.microsoft.com/office/drawing/2014/main" id="{A16AD1F8-1350-4D80-A4CD-CCF84631981B}"/>
                  </a:ext>
                </a:extLst>
              </p:cNvPr>
              <p:cNvSpPr>
                <a:spLocks/>
              </p:cNvSpPr>
              <p:nvPr/>
            </p:nvSpPr>
            <p:spPr bwMode="auto">
              <a:xfrm>
                <a:off x="8332" y="5682"/>
                <a:ext cx="601" cy="321"/>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5" name="Freeform 223">
                <a:extLst>
                  <a:ext uri="{FF2B5EF4-FFF2-40B4-BE49-F238E27FC236}">
                    <a16:creationId xmlns="" xmlns:a16="http://schemas.microsoft.com/office/drawing/2014/main" id="{C32CC3EA-69A2-49E2-A949-2A56C166D983}"/>
                  </a:ext>
                </a:extLst>
              </p:cNvPr>
              <p:cNvSpPr>
                <a:spLocks/>
              </p:cNvSpPr>
              <p:nvPr/>
            </p:nvSpPr>
            <p:spPr bwMode="auto">
              <a:xfrm>
                <a:off x="8361" y="5705"/>
                <a:ext cx="549" cy="298"/>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6" name="Freeform 224">
                <a:extLst>
                  <a:ext uri="{FF2B5EF4-FFF2-40B4-BE49-F238E27FC236}">
                    <a16:creationId xmlns="" xmlns:a16="http://schemas.microsoft.com/office/drawing/2014/main" id="{4014E783-0F88-4D2F-8366-5963A6F2DF23}"/>
                  </a:ext>
                </a:extLst>
              </p:cNvPr>
              <p:cNvSpPr>
                <a:spLocks/>
              </p:cNvSpPr>
              <p:nvPr/>
            </p:nvSpPr>
            <p:spPr bwMode="auto">
              <a:xfrm>
                <a:off x="9054" y="5392"/>
                <a:ext cx="137" cy="40"/>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7" name="Freeform 225">
                <a:extLst>
                  <a:ext uri="{FF2B5EF4-FFF2-40B4-BE49-F238E27FC236}">
                    <a16:creationId xmlns="" xmlns:a16="http://schemas.microsoft.com/office/drawing/2014/main" id="{38338E17-A7FD-46DF-B9B3-A0A201DA827C}"/>
                  </a:ext>
                </a:extLst>
              </p:cNvPr>
              <p:cNvSpPr>
                <a:spLocks/>
              </p:cNvSpPr>
              <p:nvPr/>
            </p:nvSpPr>
            <p:spPr bwMode="auto">
              <a:xfrm>
                <a:off x="8854" y="4984"/>
                <a:ext cx="441" cy="441"/>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8" name="Freeform 226">
                <a:extLst>
                  <a:ext uri="{FF2B5EF4-FFF2-40B4-BE49-F238E27FC236}">
                    <a16:creationId xmlns="" xmlns:a16="http://schemas.microsoft.com/office/drawing/2014/main" id="{6BBF97C7-3F25-4881-A501-0CFC53AE86A6}"/>
                  </a:ext>
                </a:extLst>
              </p:cNvPr>
              <p:cNvSpPr>
                <a:spLocks/>
              </p:cNvSpPr>
              <p:nvPr/>
            </p:nvSpPr>
            <p:spPr bwMode="auto">
              <a:xfrm>
                <a:off x="8902" y="5425"/>
                <a:ext cx="528" cy="1169"/>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9" name="Freeform 227">
                <a:extLst>
                  <a:ext uri="{FF2B5EF4-FFF2-40B4-BE49-F238E27FC236}">
                    <a16:creationId xmlns="" xmlns:a16="http://schemas.microsoft.com/office/drawing/2014/main" id="{C82B2B4E-9A3F-472C-9110-D0938B11237D}"/>
                  </a:ext>
                </a:extLst>
              </p:cNvPr>
              <p:cNvSpPr>
                <a:spLocks/>
              </p:cNvSpPr>
              <p:nvPr/>
            </p:nvSpPr>
            <p:spPr bwMode="auto">
              <a:xfrm>
                <a:off x="9062" y="5550"/>
                <a:ext cx="113" cy="859"/>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0" name="Freeform 228">
                <a:extLst>
                  <a:ext uri="{FF2B5EF4-FFF2-40B4-BE49-F238E27FC236}">
                    <a16:creationId xmlns="" xmlns:a16="http://schemas.microsoft.com/office/drawing/2014/main" id="{649C6B56-AE59-4D9B-856E-ACE684A19A9B}"/>
                  </a:ext>
                </a:extLst>
              </p:cNvPr>
              <p:cNvSpPr>
                <a:spLocks/>
              </p:cNvSpPr>
              <p:nvPr/>
            </p:nvSpPr>
            <p:spPr bwMode="auto">
              <a:xfrm>
                <a:off x="9048" y="5481"/>
                <a:ext cx="141" cy="921"/>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1" name="Freeform 229">
                <a:extLst>
                  <a:ext uri="{FF2B5EF4-FFF2-40B4-BE49-F238E27FC236}">
                    <a16:creationId xmlns="" xmlns:a16="http://schemas.microsoft.com/office/drawing/2014/main" id="{09A41C33-81F6-4462-81C0-2965E019C6D7}"/>
                  </a:ext>
                </a:extLst>
              </p:cNvPr>
              <p:cNvSpPr>
                <a:spLocks/>
              </p:cNvSpPr>
              <p:nvPr/>
            </p:nvSpPr>
            <p:spPr bwMode="auto">
              <a:xfrm>
                <a:off x="9155" y="5488"/>
                <a:ext cx="1" cy="1"/>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8" name="Freeform 230">
                <a:extLst>
                  <a:ext uri="{FF2B5EF4-FFF2-40B4-BE49-F238E27FC236}">
                    <a16:creationId xmlns="" xmlns:a16="http://schemas.microsoft.com/office/drawing/2014/main" id="{AFA68C3B-1C0B-4BE7-8988-7166A13EC32C}"/>
                  </a:ext>
                </a:extLst>
              </p:cNvPr>
              <p:cNvSpPr>
                <a:spLocks/>
              </p:cNvSpPr>
              <p:nvPr/>
            </p:nvSpPr>
            <p:spPr bwMode="auto">
              <a:xfrm>
                <a:off x="9175" y="5491"/>
                <a:ext cx="125" cy="108"/>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9" name="Freeform 231">
                <a:extLst>
                  <a:ext uri="{FF2B5EF4-FFF2-40B4-BE49-F238E27FC236}">
                    <a16:creationId xmlns="" xmlns:a16="http://schemas.microsoft.com/office/drawing/2014/main" id="{03A772D4-06F5-464D-A80F-ECB660DE0176}"/>
                  </a:ext>
                </a:extLst>
              </p:cNvPr>
              <p:cNvSpPr>
                <a:spLocks/>
              </p:cNvSpPr>
              <p:nvPr/>
            </p:nvSpPr>
            <p:spPr bwMode="auto">
              <a:xfrm>
                <a:off x="9171" y="5548"/>
                <a:ext cx="5" cy="12"/>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0" name="Freeform 232">
                <a:extLst>
                  <a:ext uri="{FF2B5EF4-FFF2-40B4-BE49-F238E27FC236}">
                    <a16:creationId xmlns="" xmlns:a16="http://schemas.microsoft.com/office/drawing/2014/main" id="{F9671B05-E260-40A8-95C1-62EDA2065DDC}"/>
                  </a:ext>
                </a:extLst>
              </p:cNvPr>
              <p:cNvSpPr>
                <a:spLocks/>
              </p:cNvSpPr>
              <p:nvPr/>
            </p:nvSpPr>
            <p:spPr bwMode="auto">
              <a:xfrm>
                <a:off x="9155" y="5489"/>
                <a:ext cx="17" cy="61"/>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1" name="Freeform 233">
                <a:extLst>
                  <a:ext uri="{FF2B5EF4-FFF2-40B4-BE49-F238E27FC236}">
                    <a16:creationId xmlns="" xmlns:a16="http://schemas.microsoft.com/office/drawing/2014/main" id="{75159CF5-1A7F-4FFD-858D-EFCC65971784}"/>
                  </a:ext>
                </a:extLst>
              </p:cNvPr>
              <p:cNvSpPr>
                <a:spLocks/>
              </p:cNvSpPr>
              <p:nvPr/>
            </p:nvSpPr>
            <p:spPr bwMode="auto">
              <a:xfrm>
                <a:off x="9155" y="5343"/>
                <a:ext cx="202" cy="250"/>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58" name="Picture 234">
                <a:extLst>
                  <a:ext uri="{FF2B5EF4-FFF2-40B4-BE49-F238E27FC236}">
                    <a16:creationId xmlns="" xmlns:a16="http://schemas.microsoft.com/office/drawing/2014/main" id="{A2033781-BCB3-47A4-B8B9-D75F89C8CFB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30" y="5488"/>
                <a:ext cx="10"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2" name="Freeform 235">
                <a:extLst>
                  <a:ext uri="{FF2B5EF4-FFF2-40B4-BE49-F238E27FC236}">
                    <a16:creationId xmlns="" xmlns:a16="http://schemas.microsoft.com/office/drawing/2014/main" id="{28696C80-236B-4FA9-BD93-E897925476C3}"/>
                  </a:ext>
                </a:extLst>
              </p:cNvPr>
              <p:cNvSpPr>
                <a:spLocks/>
              </p:cNvSpPr>
              <p:nvPr/>
            </p:nvSpPr>
            <p:spPr bwMode="auto">
              <a:xfrm>
                <a:off x="9134" y="5489"/>
                <a:ext cx="3" cy="4"/>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60" name="Picture 236">
                <a:extLst>
                  <a:ext uri="{FF2B5EF4-FFF2-40B4-BE49-F238E27FC236}">
                    <a16:creationId xmlns="" xmlns:a16="http://schemas.microsoft.com/office/drawing/2014/main" id="{EBABC742-CDC9-42D8-8203-0C32BCF5A8E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49" y="5964"/>
                <a:ext cx="20"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3" name="Freeform 237">
                <a:extLst>
                  <a:ext uri="{FF2B5EF4-FFF2-40B4-BE49-F238E27FC236}">
                    <a16:creationId xmlns="" xmlns:a16="http://schemas.microsoft.com/office/drawing/2014/main" id="{8D5DCB8C-97F7-4BD7-B3FE-32795742059A}"/>
                  </a:ext>
                </a:extLst>
              </p:cNvPr>
              <p:cNvSpPr>
                <a:spLocks/>
              </p:cNvSpPr>
              <p:nvPr/>
            </p:nvSpPr>
            <p:spPr bwMode="auto">
              <a:xfrm>
                <a:off x="8948" y="6022"/>
                <a:ext cx="7" cy="30"/>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4" name="Freeform 238">
                <a:extLst>
                  <a:ext uri="{FF2B5EF4-FFF2-40B4-BE49-F238E27FC236}">
                    <a16:creationId xmlns="" xmlns:a16="http://schemas.microsoft.com/office/drawing/2014/main" id="{3121FD6A-C1D5-4AAB-A6D4-B2B49798B5E9}"/>
                  </a:ext>
                </a:extLst>
              </p:cNvPr>
              <p:cNvSpPr>
                <a:spLocks noEditPoints="1"/>
              </p:cNvSpPr>
              <p:nvPr/>
            </p:nvSpPr>
            <p:spPr bwMode="auto">
              <a:xfrm>
                <a:off x="8948" y="5492"/>
                <a:ext cx="188" cy="57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5" name="Freeform 239">
                <a:extLst>
                  <a:ext uri="{FF2B5EF4-FFF2-40B4-BE49-F238E27FC236}">
                    <a16:creationId xmlns="" xmlns:a16="http://schemas.microsoft.com/office/drawing/2014/main" id="{795D0695-7219-4060-A96D-0ED7343D02FD}"/>
                  </a:ext>
                </a:extLst>
              </p:cNvPr>
              <p:cNvSpPr>
                <a:spLocks/>
              </p:cNvSpPr>
              <p:nvPr/>
            </p:nvSpPr>
            <p:spPr bwMode="auto">
              <a:xfrm>
                <a:off x="9094" y="5496"/>
                <a:ext cx="40" cy="109"/>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6" name="Freeform 240">
                <a:extLst>
                  <a:ext uri="{FF2B5EF4-FFF2-40B4-BE49-F238E27FC236}">
                    <a16:creationId xmlns="" xmlns:a16="http://schemas.microsoft.com/office/drawing/2014/main" id="{5B456934-C2E8-4E11-9F2C-0EC969190F83}"/>
                  </a:ext>
                </a:extLst>
              </p:cNvPr>
              <p:cNvSpPr>
                <a:spLocks/>
              </p:cNvSpPr>
              <p:nvPr/>
            </p:nvSpPr>
            <p:spPr bwMode="auto">
              <a:xfrm>
                <a:off x="8759" y="5489"/>
                <a:ext cx="371" cy="1242"/>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7" name="Freeform 243">
                <a:extLst>
                  <a:ext uri="{FF2B5EF4-FFF2-40B4-BE49-F238E27FC236}">
                    <a16:creationId xmlns="" xmlns:a16="http://schemas.microsoft.com/office/drawing/2014/main" id="{18C1CD6F-65CD-4E67-B5B2-AC59A6344E2A}"/>
                  </a:ext>
                </a:extLst>
              </p:cNvPr>
              <p:cNvSpPr>
                <a:spLocks/>
              </p:cNvSpPr>
              <p:nvPr/>
            </p:nvSpPr>
            <p:spPr bwMode="auto">
              <a:xfrm>
                <a:off x="9173" y="8271"/>
                <a:ext cx="188" cy="45"/>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8" name="Freeform 244">
                <a:extLst>
                  <a:ext uri="{FF2B5EF4-FFF2-40B4-BE49-F238E27FC236}">
                    <a16:creationId xmlns="" xmlns:a16="http://schemas.microsoft.com/office/drawing/2014/main" id="{C923A363-9006-4D71-935D-26322C00E5E8}"/>
                  </a:ext>
                </a:extLst>
              </p:cNvPr>
              <p:cNvSpPr>
                <a:spLocks/>
              </p:cNvSpPr>
              <p:nvPr/>
            </p:nvSpPr>
            <p:spPr bwMode="auto">
              <a:xfrm>
                <a:off x="8878" y="6696"/>
                <a:ext cx="0" cy="1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69" name="Picture 245">
                <a:extLst>
                  <a:ext uri="{FF2B5EF4-FFF2-40B4-BE49-F238E27FC236}">
                    <a16:creationId xmlns="" xmlns:a16="http://schemas.microsoft.com/office/drawing/2014/main" id="{22CC4480-B410-4EDF-B81A-9A868071B51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526" y="7097"/>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 name="Freeform 246">
                <a:extLst>
                  <a:ext uri="{FF2B5EF4-FFF2-40B4-BE49-F238E27FC236}">
                    <a16:creationId xmlns="" xmlns:a16="http://schemas.microsoft.com/office/drawing/2014/main" id="{38F7B988-021E-4752-B887-AD7EF277EF56}"/>
                  </a:ext>
                </a:extLst>
              </p:cNvPr>
              <p:cNvSpPr>
                <a:spLocks/>
              </p:cNvSpPr>
              <p:nvPr/>
            </p:nvSpPr>
            <p:spPr bwMode="auto">
              <a:xfrm>
                <a:off x="9313" y="7537"/>
                <a:ext cx="114" cy="775"/>
              </a:xfrm>
              <a:custGeom>
                <a:avLst/>
                <a:gdLst>
                  <a:gd name="T0" fmla="*/ 0 w 85"/>
                  <a:gd name="T1" fmla="*/ 0 h 578"/>
                  <a:gd name="T2" fmla="*/ 20 w 85"/>
                  <a:gd name="T3" fmla="*/ 68 h 578"/>
                  <a:gd name="T4" fmla="*/ 50 w 85"/>
                  <a:gd name="T5" fmla="*/ 247 h 578"/>
                  <a:gd name="T6" fmla="*/ 70 w 85"/>
                  <a:gd name="T7" fmla="*/ 521 h 578"/>
                  <a:gd name="T8" fmla="*/ 85 w 85"/>
                  <a:gd name="T9" fmla="*/ 578 h 578"/>
                  <a:gd name="T10" fmla="*/ 85 w 85"/>
                  <a:gd name="T11" fmla="*/ 578 h 578"/>
                  <a:gd name="T12" fmla="*/ 74 w 85"/>
                  <a:gd name="T13" fmla="*/ 531 h 578"/>
                  <a:gd name="T14" fmla="*/ 72 w 85"/>
                  <a:gd name="T15" fmla="*/ 523 h 578"/>
                  <a:gd name="T16" fmla="*/ 70 w 85"/>
                  <a:gd name="T17" fmla="*/ 516 h 578"/>
                  <a:gd name="T18" fmla="*/ 50 w 85"/>
                  <a:gd name="T19" fmla="*/ 242 h 578"/>
                  <a:gd name="T20" fmla="*/ 22 w 85"/>
                  <a:gd name="T21" fmla="*/ 70 h 578"/>
                  <a:gd name="T22" fmla="*/ 1 w 85"/>
                  <a:gd name="T23" fmla="*/ 0 h 578"/>
                  <a:gd name="T24" fmla="*/ 0 w 85"/>
                  <a:gd name="T25"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578">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8"/>
                      <a:pt x="85" y="578"/>
                      <a:pt x="85" y="578"/>
                    </a:cubicBezTo>
                    <a:cubicBezTo>
                      <a:pt x="82" y="566"/>
                      <a:pt x="78" y="551"/>
                      <a:pt x="74" y="531"/>
                    </a:cubicBezTo>
                    <a:cubicBezTo>
                      <a:pt x="73" y="529"/>
                      <a:pt x="73" y="526"/>
                      <a:pt x="72" y="523"/>
                    </a:cubicBezTo>
                    <a:cubicBezTo>
                      <a:pt x="71" y="521"/>
                      <a:pt x="71" y="519"/>
                      <a:pt x="70" y="516"/>
                    </a:cubicBezTo>
                    <a:cubicBezTo>
                      <a:pt x="58" y="455"/>
                      <a:pt x="50" y="242"/>
                      <a:pt x="50" y="242"/>
                    </a:cubicBezTo>
                    <a:cubicBezTo>
                      <a:pt x="22" y="70"/>
                      <a:pt x="22" y="70"/>
                      <a:pt x="22" y="70"/>
                    </a:cubicBezTo>
                    <a:cubicBezTo>
                      <a:pt x="13" y="47"/>
                      <a:pt x="6" y="22"/>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0" name="Freeform 247">
                <a:extLst>
                  <a:ext uri="{FF2B5EF4-FFF2-40B4-BE49-F238E27FC236}">
                    <a16:creationId xmlns="" xmlns:a16="http://schemas.microsoft.com/office/drawing/2014/main" id="{22452267-B9F3-4B33-AB4E-0398A3A59CB1}"/>
                  </a:ext>
                </a:extLst>
              </p:cNvPr>
              <p:cNvSpPr>
                <a:spLocks/>
              </p:cNvSpPr>
              <p:nvPr/>
            </p:nvSpPr>
            <p:spPr bwMode="auto">
              <a:xfrm>
                <a:off x="9244" y="7128"/>
                <a:ext cx="70" cy="409"/>
              </a:xfrm>
              <a:custGeom>
                <a:avLst/>
                <a:gdLst>
                  <a:gd name="T0" fmla="*/ 0 w 52"/>
                  <a:gd name="T1" fmla="*/ 0 h 305"/>
                  <a:gd name="T2" fmla="*/ 1 w 52"/>
                  <a:gd name="T3" fmla="*/ 9 h 305"/>
                  <a:gd name="T4" fmla="*/ 38 w 52"/>
                  <a:gd name="T5" fmla="*/ 222 h 305"/>
                  <a:gd name="T6" fmla="*/ 51 w 52"/>
                  <a:gd name="T7" fmla="*/ 305 h 305"/>
                  <a:gd name="T8" fmla="*/ 52 w 52"/>
                  <a:gd name="T9" fmla="*/ 305 h 305"/>
                  <a:gd name="T10" fmla="*/ 52 w 52"/>
                  <a:gd name="T11" fmla="*/ 304 h 305"/>
                  <a:gd name="T12" fmla="*/ 38 w 52"/>
                  <a:gd name="T13" fmla="*/ 221 h 305"/>
                  <a:gd name="T14" fmla="*/ 35 w 52"/>
                  <a:gd name="T15" fmla="*/ 206 h 305"/>
                  <a:gd name="T16" fmla="*/ 0 w 52"/>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05">
                    <a:moveTo>
                      <a:pt x="0" y="0"/>
                    </a:moveTo>
                    <a:cubicBezTo>
                      <a:pt x="0" y="3"/>
                      <a:pt x="1" y="6"/>
                      <a:pt x="1" y="9"/>
                    </a:cubicBezTo>
                    <a:cubicBezTo>
                      <a:pt x="9" y="65"/>
                      <a:pt x="29" y="198"/>
                      <a:pt x="38" y="222"/>
                    </a:cubicBezTo>
                    <a:cubicBezTo>
                      <a:pt x="38" y="222"/>
                      <a:pt x="41" y="260"/>
                      <a:pt x="51" y="305"/>
                    </a:cubicBezTo>
                    <a:cubicBezTo>
                      <a:pt x="51" y="305"/>
                      <a:pt x="52" y="305"/>
                      <a:pt x="52" y="305"/>
                    </a:cubicBezTo>
                    <a:cubicBezTo>
                      <a:pt x="52" y="305"/>
                      <a:pt x="52" y="305"/>
                      <a:pt x="52" y="304"/>
                    </a:cubicBezTo>
                    <a:cubicBezTo>
                      <a:pt x="43" y="265"/>
                      <a:pt x="39" y="232"/>
                      <a:pt x="38" y="221"/>
                    </a:cubicBezTo>
                    <a:cubicBezTo>
                      <a:pt x="37" y="217"/>
                      <a:pt x="36" y="212"/>
                      <a:pt x="35" y="206"/>
                    </a:cubicBezTo>
                    <a:cubicBezTo>
                      <a:pt x="24" y="164"/>
                      <a:pt x="7" y="49"/>
                      <a:pt x="0" y="0"/>
                    </a:cubicBezTo>
                  </a:path>
                </a:pathLst>
              </a:custGeom>
              <a:solidFill>
                <a:srgbClr val="D8D7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1" name="Freeform 251">
                <a:extLst>
                  <a:ext uri="{FF2B5EF4-FFF2-40B4-BE49-F238E27FC236}">
                    <a16:creationId xmlns="" xmlns:a16="http://schemas.microsoft.com/office/drawing/2014/main" id="{F2DB365E-39CB-4C93-AF06-DF1534D013C6}"/>
                  </a:ext>
                </a:extLst>
              </p:cNvPr>
              <p:cNvSpPr>
                <a:spLocks/>
              </p:cNvSpPr>
              <p:nvPr/>
            </p:nvSpPr>
            <p:spPr bwMode="auto">
              <a:xfrm>
                <a:off x="9427" y="8308"/>
                <a:ext cx="156" cy="40"/>
              </a:xfrm>
              <a:custGeom>
                <a:avLst/>
                <a:gdLst>
                  <a:gd name="T0" fmla="*/ 0 w 116"/>
                  <a:gd name="T1" fmla="*/ 0 h 30"/>
                  <a:gd name="T2" fmla="*/ 0 w 116"/>
                  <a:gd name="T3" fmla="*/ 3 h 30"/>
                  <a:gd name="T4" fmla="*/ 0 w 116"/>
                  <a:gd name="T5" fmla="*/ 3 h 30"/>
                  <a:gd name="T6" fmla="*/ 7 w 116"/>
                  <a:gd name="T7" fmla="*/ 23 h 30"/>
                  <a:gd name="T8" fmla="*/ 54 w 116"/>
                  <a:gd name="T9" fmla="*/ 30 h 30"/>
                  <a:gd name="T10" fmla="*/ 116 w 116"/>
                  <a:gd name="T11" fmla="*/ 5 h 30"/>
                  <a:gd name="T12" fmla="*/ 115 w 116"/>
                  <a:gd name="T13" fmla="*/ 1 h 30"/>
                  <a:gd name="T14" fmla="*/ 95 w 116"/>
                  <a:gd name="T15" fmla="*/ 17 h 30"/>
                  <a:gd name="T16" fmla="*/ 54 w 116"/>
                  <a:gd name="T17" fmla="*/ 25 h 30"/>
                  <a:gd name="T18" fmla="*/ 7 w 116"/>
                  <a:gd name="T19" fmla="*/ 18 h 30"/>
                  <a:gd name="T20" fmla="*/ 0 w 116"/>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 h="30">
                    <a:moveTo>
                      <a:pt x="0" y="0"/>
                    </a:moveTo>
                    <a:cubicBezTo>
                      <a:pt x="0" y="1"/>
                      <a:pt x="0" y="2"/>
                      <a:pt x="0" y="3"/>
                    </a:cubicBezTo>
                    <a:cubicBezTo>
                      <a:pt x="0" y="3"/>
                      <a:pt x="0" y="3"/>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77" name="Picture 253">
                <a:extLst>
                  <a:ext uri="{FF2B5EF4-FFF2-40B4-BE49-F238E27FC236}">
                    <a16:creationId xmlns="" xmlns:a16="http://schemas.microsoft.com/office/drawing/2014/main" id="{F081186D-3788-4DB8-B16A-439E65B0D99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8" y="7971"/>
                <a:ext cx="14"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2" name="Freeform 254">
                <a:extLst>
                  <a:ext uri="{FF2B5EF4-FFF2-40B4-BE49-F238E27FC236}">
                    <a16:creationId xmlns="" xmlns:a16="http://schemas.microsoft.com/office/drawing/2014/main" id="{0CEECF89-7BB9-4391-A557-0E9C764A3516}"/>
                  </a:ext>
                </a:extLst>
              </p:cNvPr>
              <p:cNvSpPr>
                <a:spLocks/>
              </p:cNvSpPr>
              <p:nvPr/>
            </p:nvSpPr>
            <p:spPr bwMode="auto">
              <a:xfrm>
                <a:off x="8866" y="6452"/>
                <a:ext cx="758" cy="1917"/>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79" name="Picture 255">
                <a:extLst>
                  <a:ext uri="{FF2B5EF4-FFF2-40B4-BE49-F238E27FC236}">
                    <a16:creationId xmlns="" xmlns:a16="http://schemas.microsoft.com/office/drawing/2014/main" id="{AB209FAA-ABE7-4790-B2FF-9BABDA71F35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269" y="5145"/>
                <a:ext cx="31"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3" name="Freeform 256">
                <a:extLst>
                  <a:ext uri="{FF2B5EF4-FFF2-40B4-BE49-F238E27FC236}">
                    <a16:creationId xmlns="" xmlns:a16="http://schemas.microsoft.com/office/drawing/2014/main" id="{EE8766D2-0A2A-42E2-A2D4-94DBEFF0D806}"/>
                  </a:ext>
                </a:extLst>
              </p:cNvPr>
              <p:cNvSpPr>
                <a:spLocks/>
              </p:cNvSpPr>
              <p:nvPr/>
            </p:nvSpPr>
            <p:spPr bwMode="auto">
              <a:xfrm>
                <a:off x="9266" y="5300"/>
                <a:ext cx="8" cy="14"/>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4" name="Freeform 257">
                <a:extLst>
                  <a:ext uri="{FF2B5EF4-FFF2-40B4-BE49-F238E27FC236}">
                    <a16:creationId xmlns="" xmlns:a16="http://schemas.microsoft.com/office/drawing/2014/main" id="{089532F0-3A02-4175-B77B-06263C5897B1}"/>
                  </a:ext>
                </a:extLst>
              </p:cNvPr>
              <p:cNvSpPr>
                <a:spLocks/>
              </p:cNvSpPr>
              <p:nvPr/>
            </p:nvSpPr>
            <p:spPr bwMode="auto">
              <a:xfrm>
                <a:off x="8874" y="4984"/>
                <a:ext cx="421" cy="332"/>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5" name="Freeform 258">
                <a:extLst>
                  <a:ext uri="{FF2B5EF4-FFF2-40B4-BE49-F238E27FC236}">
                    <a16:creationId xmlns="" xmlns:a16="http://schemas.microsoft.com/office/drawing/2014/main" id="{D41C129C-FFA3-4687-8525-88F84AE00DBD}"/>
                  </a:ext>
                </a:extLst>
              </p:cNvPr>
              <p:cNvSpPr>
                <a:spLocks/>
              </p:cNvSpPr>
              <p:nvPr/>
            </p:nvSpPr>
            <p:spPr bwMode="auto">
              <a:xfrm>
                <a:off x="8830" y="4882"/>
                <a:ext cx="496" cy="434"/>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283" name="Picture 259">
                <a:extLst>
                  <a:ext uri="{FF2B5EF4-FFF2-40B4-BE49-F238E27FC236}">
                    <a16:creationId xmlns="" xmlns:a16="http://schemas.microsoft.com/office/drawing/2014/main" id="{9D580D20-6EA2-4E8F-AD1B-B976AC3C414C}"/>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04" y="5488"/>
                <a:ext cx="28" cy="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6" name="Freeform 260">
                <a:extLst>
                  <a:ext uri="{FF2B5EF4-FFF2-40B4-BE49-F238E27FC236}">
                    <a16:creationId xmlns="" xmlns:a16="http://schemas.microsoft.com/office/drawing/2014/main" id="{2C1DD995-E19F-4C60-AC83-43993DEE1002}"/>
                  </a:ext>
                </a:extLst>
              </p:cNvPr>
              <p:cNvSpPr>
                <a:spLocks/>
              </p:cNvSpPr>
              <p:nvPr/>
            </p:nvSpPr>
            <p:spPr bwMode="auto">
              <a:xfrm>
                <a:off x="9024" y="5489"/>
                <a:ext cx="106" cy="295"/>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7" name="Freeform 261">
                <a:extLst>
                  <a:ext uri="{FF2B5EF4-FFF2-40B4-BE49-F238E27FC236}">
                    <a16:creationId xmlns="" xmlns:a16="http://schemas.microsoft.com/office/drawing/2014/main" id="{F612B35F-9386-409E-9E81-E4632464E1A5}"/>
                  </a:ext>
                </a:extLst>
              </p:cNvPr>
              <p:cNvSpPr>
                <a:spLocks/>
              </p:cNvSpPr>
              <p:nvPr/>
            </p:nvSpPr>
            <p:spPr bwMode="auto">
              <a:xfrm>
                <a:off x="9023" y="5784"/>
                <a:ext cx="1" cy="3"/>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9" name="Freeform 262">
                <a:extLst>
                  <a:ext uri="{FF2B5EF4-FFF2-40B4-BE49-F238E27FC236}">
                    <a16:creationId xmlns="" xmlns:a16="http://schemas.microsoft.com/office/drawing/2014/main" id="{4999310A-172D-4F45-AB02-E9B5E1DF03F1}"/>
                  </a:ext>
                </a:extLst>
              </p:cNvPr>
              <p:cNvSpPr>
                <a:spLocks/>
              </p:cNvSpPr>
              <p:nvPr/>
            </p:nvSpPr>
            <p:spPr bwMode="auto">
              <a:xfrm>
                <a:off x="9428" y="6621"/>
                <a:ext cx="124" cy="206"/>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1" name="Freeform 264">
                <a:extLst>
                  <a:ext uri="{FF2B5EF4-FFF2-40B4-BE49-F238E27FC236}">
                    <a16:creationId xmlns="" xmlns:a16="http://schemas.microsoft.com/office/drawing/2014/main" id="{1BAB9C09-44FF-4C41-8A73-D5503D35E2C3}"/>
                  </a:ext>
                </a:extLst>
              </p:cNvPr>
              <p:cNvSpPr>
                <a:spLocks/>
              </p:cNvSpPr>
              <p:nvPr/>
            </p:nvSpPr>
            <p:spPr bwMode="auto">
              <a:xfrm>
                <a:off x="9160" y="5492"/>
                <a:ext cx="200" cy="998"/>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2" name="Freeform 265">
                <a:extLst>
                  <a:ext uri="{FF2B5EF4-FFF2-40B4-BE49-F238E27FC236}">
                    <a16:creationId xmlns="" xmlns:a16="http://schemas.microsoft.com/office/drawing/2014/main" id="{7EC7983A-AB1C-4480-9C1F-898AF4DA9DEC}"/>
                  </a:ext>
                </a:extLst>
              </p:cNvPr>
              <p:cNvSpPr>
                <a:spLocks/>
              </p:cNvSpPr>
              <p:nvPr/>
            </p:nvSpPr>
            <p:spPr bwMode="auto">
              <a:xfrm>
                <a:off x="9295" y="5481"/>
                <a:ext cx="14" cy="20"/>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3" name="Freeform 266">
                <a:extLst>
                  <a:ext uri="{FF2B5EF4-FFF2-40B4-BE49-F238E27FC236}">
                    <a16:creationId xmlns="" xmlns:a16="http://schemas.microsoft.com/office/drawing/2014/main" id="{84C8B461-48C4-4BE4-B7F6-2BC42102A97C}"/>
                  </a:ext>
                </a:extLst>
              </p:cNvPr>
              <p:cNvSpPr>
                <a:spLocks/>
              </p:cNvSpPr>
              <p:nvPr/>
            </p:nvSpPr>
            <p:spPr bwMode="auto">
              <a:xfrm>
                <a:off x="9300" y="5383"/>
                <a:ext cx="42" cy="108"/>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4" name="Freeform 267">
                <a:extLst>
                  <a:ext uri="{FF2B5EF4-FFF2-40B4-BE49-F238E27FC236}">
                    <a16:creationId xmlns="" xmlns:a16="http://schemas.microsoft.com/office/drawing/2014/main" id="{807BFFC6-9797-481A-BC91-5FC386BA6685}"/>
                  </a:ext>
                </a:extLst>
              </p:cNvPr>
              <p:cNvSpPr>
                <a:spLocks/>
              </p:cNvSpPr>
              <p:nvPr/>
            </p:nvSpPr>
            <p:spPr bwMode="auto">
              <a:xfrm>
                <a:off x="9385" y="6534"/>
                <a:ext cx="47" cy="72"/>
              </a:xfrm>
              <a:custGeom>
                <a:avLst/>
                <a:gdLst>
                  <a:gd name="T0" fmla="*/ 6 w 47"/>
                  <a:gd name="T1" fmla="*/ 0 h 72"/>
                  <a:gd name="T2" fmla="*/ 0 w 47"/>
                  <a:gd name="T3" fmla="*/ 0 h 72"/>
                  <a:gd name="T4" fmla="*/ 46 w 47"/>
                  <a:gd name="T5" fmla="*/ 72 h 72"/>
                  <a:gd name="T6" fmla="*/ 47 w 47"/>
                  <a:gd name="T7" fmla="*/ 66 h 72"/>
                  <a:gd name="T8" fmla="*/ 6 w 47"/>
                  <a:gd name="T9" fmla="*/ 0 h 72"/>
                </a:gdLst>
                <a:ahLst/>
                <a:cxnLst>
                  <a:cxn ang="0">
                    <a:pos x="T0" y="T1"/>
                  </a:cxn>
                  <a:cxn ang="0">
                    <a:pos x="T2" y="T3"/>
                  </a:cxn>
                  <a:cxn ang="0">
                    <a:pos x="T4" y="T5"/>
                  </a:cxn>
                  <a:cxn ang="0">
                    <a:pos x="T6" y="T7"/>
                  </a:cxn>
                  <a:cxn ang="0">
                    <a:pos x="T8" y="T9"/>
                  </a:cxn>
                </a:cxnLst>
                <a:rect l="0" t="0" r="r" b="b"/>
                <a:pathLst>
                  <a:path w="47" h="72">
                    <a:moveTo>
                      <a:pt x="6" y="0"/>
                    </a:moveTo>
                    <a:lnTo>
                      <a:pt x="0" y="0"/>
                    </a:lnTo>
                    <a:lnTo>
                      <a:pt x="46" y="72"/>
                    </a:lnTo>
                    <a:lnTo>
                      <a:pt x="47" y="66"/>
                    </a:lnTo>
                    <a:lnTo>
                      <a:pt x="6" y="0"/>
                    </a:lnTo>
                    <a:close/>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7" name="Freeform 268">
                <a:extLst>
                  <a:ext uri="{FF2B5EF4-FFF2-40B4-BE49-F238E27FC236}">
                    <a16:creationId xmlns="" xmlns:a16="http://schemas.microsoft.com/office/drawing/2014/main" id="{8FD778F1-0421-4659-8D75-E76025E3C4C2}"/>
                  </a:ext>
                </a:extLst>
              </p:cNvPr>
              <p:cNvSpPr>
                <a:spLocks/>
              </p:cNvSpPr>
              <p:nvPr/>
            </p:nvSpPr>
            <p:spPr bwMode="auto">
              <a:xfrm>
                <a:off x="9385" y="6534"/>
                <a:ext cx="47" cy="72"/>
              </a:xfrm>
              <a:custGeom>
                <a:avLst/>
                <a:gdLst>
                  <a:gd name="T0" fmla="*/ 6 w 47"/>
                  <a:gd name="T1" fmla="*/ 0 h 72"/>
                  <a:gd name="T2" fmla="*/ 0 w 47"/>
                  <a:gd name="T3" fmla="*/ 0 h 72"/>
                  <a:gd name="T4" fmla="*/ 46 w 47"/>
                  <a:gd name="T5" fmla="*/ 72 h 72"/>
                  <a:gd name="T6" fmla="*/ 47 w 47"/>
                  <a:gd name="T7" fmla="*/ 66 h 72"/>
                  <a:gd name="T8" fmla="*/ 6 w 47"/>
                  <a:gd name="T9" fmla="*/ 0 h 72"/>
                </a:gdLst>
                <a:ahLst/>
                <a:cxnLst>
                  <a:cxn ang="0">
                    <a:pos x="T0" y="T1"/>
                  </a:cxn>
                  <a:cxn ang="0">
                    <a:pos x="T2" y="T3"/>
                  </a:cxn>
                  <a:cxn ang="0">
                    <a:pos x="T4" y="T5"/>
                  </a:cxn>
                  <a:cxn ang="0">
                    <a:pos x="T6" y="T7"/>
                  </a:cxn>
                  <a:cxn ang="0">
                    <a:pos x="T8" y="T9"/>
                  </a:cxn>
                </a:cxnLst>
                <a:rect l="0" t="0" r="r" b="b"/>
                <a:pathLst>
                  <a:path w="47" h="72">
                    <a:moveTo>
                      <a:pt x="6" y="0"/>
                    </a:moveTo>
                    <a:lnTo>
                      <a:pt x="0" y="0"/>
                    </a:lnTo>
                    <a:lnTo>
                      <a:pt x="46" y="72"/>
                    </a:lnTo>
                    <a:lnTo>
                      <a:pt x="47" y="66"/>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8" name="Freeform 269">
                <a:extLst>
                  <a:ext uri="{FF2B5EF4-FFF2-40B4-BE49-F238E27FC236}">
                    <a16:creationId xmlns="" xmlns:a16="http://schemas.microsoft.com/office/drawing/2014/main" id="{64FC5241-037D-475C-8AE3-21D2FB05BE97}"/>
                  </a:ext>
                </a:extLst>
              </p:cNvPr>
              <p:cNvSpPr>
                <a:spLocks noEditPoints="1"/>
              </p:cNvSpPr>
              <p:nvPr/>
            </p:nvSpPr>
            <p:spPr bwMode="auto">
              <a:xfrm>
                <a:off x="9508" y="6727"/>
                <a:ext cx="33" cy="4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0" name="Freeform 270">
                <a:extLst>
                  <a:ext uri="{FF2B5EF4-FFF2-40B4-BE49-F238E27FC236}">
                    <a16:creationId xmlns="" xmlns:a16="http://schemas.microsoft.com/office/drawing/2014/main" id="{C80DEB49-C149-4C19-AA8B-CC13C4E869C0}"/>
                  </a:ext>
                </a:extLst>
              </p:cNvPr>
              <p:cNvSpPr>
                <a:spLocks/>
              </p:cNvSpPr>
              <p:nvPr/>
            </p:nvSpPr>
            <p:spPr bwMode="auto">
              <a:xfrm>
                <a:off x="9436" y="6621"/>
                <a:ext cx="113" cy="119"/>
              </a:xfrm>
              <a:custGeom>
                <a:avLst/>
                <a:gdLst>
                  <a:gd name="T0" fmla="*/ 113 w 113"/>
                  <a:gd name="T1" fmla="*/ 74 h 119"/>
                  <a:gd name="T2" fmla="*/ 109 w 113"/>
                  <a:gd name="T3" fmla="*/ 119 h 119"/>
                  <a:gd name="T4" fmla="*/ 46 w 113"/>
                  <a:gd name="T5" fmla="*/ 97 h 119"/>
                  <a:gd name="T6" fmla="*/ 0 w 113"/>
                  <a:gd name="T7" fmla="*/ 27 h 119"/>
                  <a:gd name="T8" fmla="*/ 35 w 113"/>
                  <a:gd name="T9" fmla="*/ 0 h 119"/>
                  <a:gd name="T10" fmla="*/ 113 w 113"/>
                  <a:gd name="T11" fmla="*/ 74 h 119"/>
                </a:gdLst>
                <a:ahLst/>
                <a:cxnLst>
                  <a:cxn ang="0">
                    <a:pos x="T0" y="T1"/>
                  </a:cxn>
                  <a:cxn ang="0">
                    <a:pos x="T2" y="T3"/>
                  </a:cxn>
                  <a:cxn ang="0">
                    <a:pos x="T4" y="T5"/>
                  </a:cxn>
                  <a:cxn ang="0">
                    <a:pos x="T6" y="T7"/>
                  </a:cxn>
                  <a:cxn ang="0">
                    <a:pos x="T8" y="T9"/>
                  </a:cxn>
                  <a:cxn ang="0">
                    <a:pos x="T10" y="T11"/>
                  </a:cxn>
                </a:cxnLst>
                <a:rect l="0" t="0" r="r" b="b"/>
                <a:pathLst>
                  <a:path w="113" h="119">
                    <a:moveTo>
                      <a:pt x="113" y="74"/>
                    </a:moveTo>
                    <a:lnTo>
                      <a:pt x="109" y="119"/>
                    </a:lnTo>
                    <a:lnTo>
                      <a:pt x="46" y="97"/>
                    </a:lnTo>
                    <a:lnTo>
                      <a:pt x="0" y="27"/>
                    </a:lnTo>
                    <a:lnTo>
                      <a:pt x="35" y="0"/>
                    </a:lnTo>
                    <a:lnTo>
                      <a:pt x="113" y="74"/>
                    </a:lnTo>
                    <a:close/>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1" name="Freeform 271">
                <a:extLst>
                  <a:ext uri="{FF2B5EF4-FFF2-40B4-BE49-F238E27FC236}">
                    <a16:creationId xmlns="" xmlns:a16="http://schemas.microsoft.com/office/drawing/2014/main" id="{49F6EA72-E2A0-4904-AB5F-D3B7C9366578}"/>
                  </a:ext>
                </a:extLst>
              </p:cNvPr>
              <p:cNvSpPr>
                <a:spLocks/>
              </p:cNvSpPr>
              <p:nvPr/>
            </p:nvSpPr>
            <p:spPr bwMode="auto">
              <a:xfrm>
                <a:off x="9436" y="6621"/>
                <a:ext cx="113" cy="119"/>
              </a:xfrm>
              <a:custGeom>
                <a:avLst/>
                <a:gdLst>
                  <a:gd name="T0" fmla="*/ 113 w 113"/>
                  <a:gd name="T1" fmla="*/ 74 h 119"/>
                  <a:gd name="T2" fmla="*/ 109 w 113"/>
                  <a:gd name="T3" fmla="*/ 119 h 119"/>
                  <a:gd name="T4" fmla="*/ 46 w 113"/>
                  <a:gd name="T5" fmla="*/ 97 h 119"/>
                  <a:gd name="T6" fmla="*/ 0 w 113"/>
                  <a:gd name="T7" fmla="*/ 27 h 119"/>
                  <a:gd name="T8" fmla="*/ 35 w 113"/>
                  <a:gd name="T9" fmla="*/ 0 h 119"/>
                  <a:gd name="T10" fmla="*/ 113 w 113"/>
                  <a:gd name="T11" fmla="*/ 74 h 119"/>
                </a:gdLst>
                <a:ahLst/>
                <a:cxnLst>
                  <a:cxn ang="0">
                    <a:pos x="T0" y="T1"/>
                  </a:cxn>
                  <a:cxn ang="0">
                    <a:pos x="T2" y="T3"/>
                  </a:cxn>
                  <a:cxn ang="0">
                    <a:pos x="T4" y="T5"/>
                  </a:cxn>
                  <a:cxn ang="0">
                    <a:pos x="T6" y="T7"/>
                  </a:cxn>
                  <a:cxn ang="0">
                    <a:pos x="T8" y="T9"/>
                  </a:cxn>
                  <a:cxn ang="0">
                    <a:pos x="T10" y="T11"/>
                  </a:cxn>
                </a:cxnLst>
                <a:rect l="0" t="0" r="r" b="b"/>
                <a:pathLst>
                  <a:path w="113" h="119">
                    <a:moveTo>
                      <a:pt x="113" y="74"/>
                    </a:moveTo>
                    <a:lnTo>
                      <a:pt x="109" y="119"/>
                    </a:lnTo>
                    <a:lnTo>
                      <a:pt x="46" y="97"/>
                    </a:lnTo>
                    <a:lnTo>
                      <a:pt x="0" y="27"/>
                    </a:lnTo>
                    <a:lnTo>
                      <a:pt x="35" y="0"/>
                    </a:lnTo>
                    <a:lnTo>
                      <a:pt x="113" y="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5" name="Freeform 272">
                <a:extLst>
                  <a:ext uri="{FF2B5EF4-FFF2-40B4-BE49-F238E27FC236}">
                    <a16:creationId xmlns="" xmlns:a16="http://schemas.microsoft.com/office/drawing/2014/main" id="{57CA8BD9-EDB8-46F1-A941-508750420BA3}"/>
                  </a:ext>
                </a:extLst>
              </p:cNvPr>
              <p:cNvSpPr>
                <a:spLocks noEditPoints="1"/>
              </p:cNvSpPr>
              <p:nvPr/>
            </p:nvSpPr>
            <p:spPr bwMode="auto">
              <a:xfrm>
                <a:off x="8905" y="6478"/>
                <a:ext cx="15" cy="38"/>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8" name="Freeform 273">
                <a:extLst>
                  <a:ext uri="{FF2B5EF4-FFF2-40B4-BE49-F238E27FC236}">
                    <a16:creationId xmlns="" xmlns:a16="http://schemas.microsoft.com/office/drawing/2014/main" id="{E4DFAD75-EEDC-4A1D-95D5-D0477DC97EEE}"/>
                  </a:ext>
                </a:extLst>
              </p:cNvPr>
              <p:cNvSpPr>
                <a:spLocks/>
              </p:cNvSpPr>
              <p:nvPr/>
            </p:nvSpPr>
            <p:spPr bwMode="auto">
              <a:xfrm>
                <a:off x="8920" y="6479"/>
                <a:ext cx="435" cy="41"/>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0" name="Freeform 274">
                <a:extLst>
                  <a:ext uri="{FF2B5EF4-FFF2-40B4-BE49-F238E27FC236}">
                    <a16:creationId xmlns="" xmlns:a16="http://schemas.microsoft.com/office/drawing/2014/main" id="{9C436CDE-817F-4F8F-90F7-95CA81FA5184}"/>
                  </a:ext>
                </a:extLst>
              </p:cNvPr>
              <p:cNvSpPr>
                <a:spLocks/>
              </p:cNvSpPr>
              <p:nvPr/>
            </p:nvSpPr>
            <p:spPr bwMode="auto">
              <a:xfrm>
                <a:off x="8905" y="6478"/>
                <a:ext cx="480" cy="77"/>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1" name="Freeform 275">
                <a:extLst>
                  <a:ext uri="{FF2B5EF4-FFF2-40B4-BE49-F238E27FC236}">
                    <a16:creationId xmlns="" xmlns:a16="http://schemas.microsoft.com/office/drawing/2014/main" id="{FD0B0FDD-2941-4965-B907-ACDECE5A99F3}"/>
                  </a:ext>
                </a:extLst>
              </p:cNvPr>
              <p:cNvSpPr>
                <a:spLocks/>
              </p:cNvSpPr>
              <p:nvPr/>
            </p:nvSpPr>
            <p:spPr bwMode="auto">
              <a:xfrm>
                <a:off x="9355" y="6488"/>
                <a:ext cx="5" cy="2"/>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2" name="Freeform 276">
                <a:extLst>
                  <a:ext uri="{FF2B5EF4-FFF2-40B4-BE49-F238E27FC236}">
                    <a16:creationId xmlns="" xmlns:a16="http://schemas.microsoft.com/office/drawing/2014/main" id="{B22EEE00-8F8A-4ED1-B5CB-A2064D43ADC1}"/>
                  </a:ext>
                </a:extLst>
              </p:cNvPr>
              <p:cNvSpPr>
                <a:spLocks/>
              </p:cNvSpPr>
              <p:nvPr/>
            </p:nvSpPr>
            <p:spPr bwMode="auto">
              <a:xfrm>
                <a:off x="9355" y="6490"/>
                <a:ext cx="36" cy="44"/>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4" name="Freeform 277">
                <a:extLst>
                  <a:ext uri="{FF2B5EF4-FFF2-40B4-BE49-F238E27FC236}">
                    <a16:creationId xmlns="" xmlns:a16="http://schemas.microsoft.com/office/drawing/2014/main" id="{11966234-D166-433E-A34B-0FA7ED05535B}"/>
                  </a:ext>
                </a:extLst>
              </p:cNvPr>
              <p:cNvSpPr>
                <a:spLocks/>
              </p:cNvSpPr>
              <p:nvPr/>
            </p:nvSpPr>
            <p:spPr bwMode="auto">
              <a:xfrm>
                <a:off x="8917" y="6478"/>
                <a:ext cx="3" cy="1"/>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5" name="Freeform 278">
                <a:extLst>
                  <a:ext uri="{FF2B5EF4-FFF2-40B4-BE49-F238E27FC236}">
                    <a16:creationId xmlns="" xmlns:a16="http://schemas.microsoft.com/office/drawing/2014/main" id="{791DA91D-EEE4-436A-9040-6697CEA8F179}"/>
                  </a:ext>
                </a:extLst>
              </p:cNvPr>
              <p:cNvSpPr>
                <a:spLocks/>
              </p:cNvSpPr>
              <p:nvPr/>
            </p:nvSpPr>
            <p:spPr bwMode="auto">
              <a:xfrm>
                <a:off x="8920" y="6479"/>
                <a:ext cx="0" cy="1"/>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6" name="Freeform 279">
                <a:extLst>
                  <a:ext uri="{FF2B5EF4-FFF2-40B4-BE49-F238E27FC236}">
                    <a16:creationId xmlns="" xmlns:a16="http://schemas.microsoft.com/office/drawing/2014/main" id="{6B5F86F8-80F3-49CA-8B56-6C4911D7B359}"/>
                  </a:ext>
                </a:extLst>
              </p:cNvPr>
              <p:cNvSpPr>
                <a:spLocks/>
              </p:cNvSpPr>
              <p:nvPr/>
            </p:nvSpPr>
            <p:spPr bwMode="auto">
              <a:xfrm>
                <a:off x="8917" y="6478"/>
                <a:ext cx="3" cy="1"/>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8" name="Freeform 280">
                <a:extLst>
                  <a:ext uri="{FF2B5EF4-FFF2-40B4-BE49-F238E27FC236}">
                    <a16:creationId xmlns="" xmlns:a16="http://schemas.microsoft.com/office/drawing/2014/main" id="{059B574E-3B94-46FB-9610-DD6BFD498BD5}"/>
                  </a:ext>
                </a:extLst>
              </p:cNvPr>
              <p:cNvSpPr>
                <a:spLocks/>
              </p:cNvSpPr>
              <p:nvPr/>
            </p:nvSpPr>
            <p:spPr bwMode="auto">
              <a:xfrm>
                <a:off x="8920" y="64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9" name="Freeform 281">
                <a:extLst>
                  <a:ext uri="{FF2B5EF4-FFF2-40B4-BE49-F238E27FC236}">
                    <a16:creationId xmlns="" xmlns:a16="http://schemas.microsoft.com/office/drawing/2014/main" id="{51BCE82B-B30A-4F3E-8E54-2ABB628D4397}"/>
                  </a:ext>
                </a:extLst>
              </p:cNvPr>
              <p:cNvSpPr>
                <a:spLocks/>
              </p:cNvSpPr>
              <p:nvPr/>
            </p:nvSpPr>
            <p:spPr bwMode="auto">
              <a:xfrm>
                <a:off x="8917" y="6479"/>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06" name="Picture 282">
                <a:extLst>
                  <a:ext uri="{FF2B5EF4-FFF2-40B4-BE49-F238E27FC236}">
                    <a16:creationId xmlns="" xmlns:a16="http://schemas.microsoft.com/office/drawing/2014/main" id="{5AD37A2B-C498-43BC-8C30-44351CA222E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532" y="6787"/>
                <a:ext cx="6" cy="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 name="Freeform 283">
                <a:extLst>
                  <a:ext uri="{FF2B5EF4-FFF2-40B4-BE49-F238E27FC236}">
                    <a16:creationId xmlns="" xmlns:a16="http://schemas.microsoft.com/office/drawing/2014/main" id="{65884667-BD2F-46B2-A20F-CDE4A2C44694}"/>
                  </a:ext>
                </a:extLst>
              </p:cNvPr>
              <p:cNvSpPr>
                <a:spLocks/>
              </p:cNvSpPr>
              <p:nvPr/>
            </p:nvSpPr>
            <p:spPr bwMode="auto">
              <a:xfrm>
                <a:off x="9533" y="6793"/>
                <a:ext cx="3" cy="16"/>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1" name="Freeform 284">
                <a:extLst>
                  <a:ext uri="{FF2B5EF4-FFF2-40B4-BE49-F238E27FC236}">
                    <a16:creationId xmlns="" xmlns:a16="http://schemas.microsoft.com/office/drawing/2014/main" id="{2FAAE8E6-BFF0-4B43-BA42-ECE61A385903}"/>
                  </a:ext>
                </a:extLst>
              </p:cNvPr>
              <p:cNvSpPr>
                <a:spLocks/>
              </p:cNvSpPr>
              <p:nvPr/>
            </p:nvSpPr>
            <p:spPr bwMode="auto">
              <a:xfrm>
                <a:off x="9513" y="6735"/>
                <a:ext cx="23" cy="64"/>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2" name="Freeform 285">
                <a:extLst>
                  <a:ext uri="{FF2B5EF4-FFF2-40B4-BE49-F238E27FC236}">
                    <a16:creationId xmlns="" xmlns:a16="http://schemas.microsoft.com/office/drawing/2014/main" id="{6198A601-F78E-49AA-B03B-BCA4F9ED6ED1}"/>
                  </a:ext>
                </a:extLst>
              </p:cNvPr>
              <p:cNvSpPr>
                <a:spLocks/>
              </p:cNvSpPr>
              <p:nvPr/>
            </p:nvSpPr>
            <p:spPr bwMode="auto">
              <a:xfrm>
                <a:off x="9513" y="6728"/>
                <a:ext cx="21" cy="42"/>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3" name="Freeform 286">
                <a:extLst>
                  <a:ext uri="{FF2B5EF4-FFF2-40B4-BE49-F238E27FC236}">
                    <a16:creationId xmlns="" xmlns:a16="http://schemas.microsoft.com/office/drawing/2014/main" id="{34B303F0-410F-4A1A-9A98-2033902116EB}"/>
                  </a:ext>
                </a:extLst>
              </p:cNvPr>
              <p:cNvSpPr>
                <a:spLocks/>
              </p:cNvSpPr>
              <p:nvPr/>
            </p:nvSpPr>
            <p:spPr bwMode="auto">
              <a:xfrm>
                <a:off x="9512" y="6724"/>
                <a:ext cx="4" cy="6"/>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13" name="Picture 289">
                <a:extLst>
                  <a:ext uri="{FF2B5EF4-FFF2-40B4-BE49-F238E27FC236}">
                    <a16:creationId xmlns="" xmlns:a16="http://schemas.microsoft.com/office/drawing/2014/main" id="{F81F20F0-BFE8-4CCE-B322-D01208AA12E1}"/>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526" y="7041"/>
                <a:ext cx="21"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4" name="Freeform 291">
                <a:extLst>
                  <a:ext uri="{FF2B5EF4-FFF2-40B4-BE49-F238E27FC236}">
                    <a16:creationId xmlns="" xmlns:a16="http://schemas.microsoft.com/office/drawing/2014/main" id="{2C33E776-51F0-4B7F-A9B5-CB0080CEE87D}"/>
                  </a:ext>
                </a:extLst>
              </p:cNvPr>
              <p:cNvSpPr>
                <a:spLocks/>
              </p:cNvSpPr>
              <p:nvPr/>
            </p:nvSpPr>
            <p:spPr bwMode="auto">
              <a:xfrm>
                <a:off x="9555" y="8309"/>
                <a:ext cx="26" cy="21"/>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16" name="Picture 292">
                <a:extLst>
                  <a:ext uri="{FF2B5EF4-FFF2-40B4-BE49-F238E27FC236}">
                    <a16:creationId xmlns="" xmlns:a16="http://schemas.microsoft.com/office/drawing/2014/main" id="{6BB09872-4760-400D-872B-19C97E1C031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542" y="7407"/>
                <a:ext cx="10"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5" name="Freeform 293">
                <a:extLst>
                  <a:ext uri="{FF2B5EF4-FFF2-40B4-BE49-F238E27FC236}">
                    <a16:creationId xmlns="" xmlns:a16="http://schemas.microsoft.com/office/drawing/2014/main" id="{4AFCE70B-C983-4B72-A2A3-116931D29A7A}"/>
                  </a:ext>
                </a:extLst>
              </p:cNvPr>
              <p:cNvSpPr>
                <a:spLocks/>
              </p:cNvSpPr>
              <p:nvPr/>
            </p:nvSpPr>
            <p:spPr bwMode="auto">
              <a:xfrm>
                <a:off x="9435" y="6838"/>
                <a:ext cx="181" cy="150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6" name="Freeform 294">
                <a:extLst>
                  <a:ext uri="{FF2B5EF4-FFF2-40B4-BE49-F238E27FC236}">
                    <a16:creationId xmlns="" xmlns:a16="http://schemas.microsoft.com/office/drawing/2014/main" id="{DF7FCF45-E78A-4B84-BCA1-A15B63E7CFB6}"/>
                  </a:ext>
                </a:extLst>
              </p:cNvPr>
              <p:cNvSpPr>
                <a:spLocks noEditPoints="1"/>
              </p:cNvSpPr>
              <p:nvPr/>
            </p:nvSpPr>
            <p:spPr bwMode="auto">
              <a:xfrm>
                <a:off x="9293" y="7767"/>
                <a:ext cx="67" cy="492"/>
              </a:xfrm>
              <a:custGeom>
                <a:avLst/>
                <a:gdLst>
                  <a:gd name="T0" fmla="*/ 32 w 50"/>
                  <a:gd name="T1" fmla="*/ 301 h 367"/>
                  <a:gd name="T2" fmla="*/ 39 w 50"/>
                  <a:gd name="T3" fmla="*/ 327 h 367"/>
                  <a:gd name="T4" fmla="*/ 49 w 50"/>
                  <a:gd name="T5" fmla="*/ 366 h 367"/>
                  <a:gd name="T6" fmla="*/ 50 w 50"/>
                  <a:gd name="T7" fmla="*/ 367 h 367"/>
                  <a:gd name="T8" fmla="*/ 32 w 50"/>
                  <a:gd name="T9" fmla="*/ 301 h 367"/>
                  <a:gd name="T10" fmla="*/ 0 w 50"/>
                  <a:gd name="T11" fmla="*/ 0 h 367"/>
                  <a:gd name="T12" fmla="*/ 5 w 50"/>
                  <a:gd name="T13" fmla="*/ 14 h 367"/>
                  <a:gd name="T14" fmla="*/ 5 w 50"/>
                  <a:gd name="T15" fmla="*/ 15 h 367"/>
                  <a:gd name="T16" fmla="*/ 5 w 50"/>
                  <a:gd name="T17" fmla="*/ 15 h 367"/>
                  <a:gd name="T18" fmla="*/ 5 w 50"/>
                  <a:gd name="T19" fmla="*/ 16 h 367"/>
                  <a:gd name="T20" fmla="*/ 5 w 50"/>
                  <a:gd name="T21" fmla="*/ 15 h 367"/>
                  <a:gd name="T22" fmla="*/ 0 w 50"/>
                  <a:gd name="T23"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67">
                    <a:moveTo>
                      <a:pt x="32" y="301"/>
                    </a:moveTo>
                    <a:cubicBezTo>
                      <a:pt x="35" y="310"/>
                      <a:pt x="37" y="319"/>
                      <a:pt x="39" y="327"/>
                    </a:cubicBezTo>
                    <a:cubicBezTo>
                      <a:pt x="43" y="344"/>
                      <a:pt x="47" y="359"/>
                      <a:pt x="49" y="366"/>
                    </a:cubicBezTo>
                    <a:cubicBezTo>
                      <a:pt x="50" y="366"/>
                      <a:pt x="50" y="367"/>
                      <a:pt x="50" y="367"/>
                    </a:cubicBezTo>
                    <a:cubicBezTo>
                      <a:pt x="47" y="356"/>
                      <a:pt x="39" y="330"/>
                      <a:pt x="32" y="301"/>
                    </a:cubicBezTo>
                    <a:moveTo>
                      <a:pt x="0" y="0"/>
                    </a:moveTo>
                    <a:cubicBezTo>
                      <a:pt x="2" y="6"/>
                      <a:pt x="3" y="11"/>
                      <a:pt x="5" y="14"/>
                    </a:cubicBezTo>
                    <a:cubicBezTo>
                      <a:pt x="5" y="15"/>
                      <a:pt x="5" y="15"/>
                      <a:pt x="5" y="15"/>
                    </a:cubicBezTo>
                    <a:cubicBezTo>
                      <a:pt x="5" y="15"/>
                      <a:pt x="5" y="15"/>
                      <a:pt x="5" y="15"/>
                    </a:cubicBezTo>
                    <a:cubicBezTo>
                      <a:pt x="5" y="15"/>
                      <a:pt x="5" y="16"/>
                      <a:pt x="5" y="16"/>
                    </a:cubicBezTo>
                    <a:cubicBezTo>
                      <a:pt x="5" y="15"/>
                      <a:pt x="5" y="15"/>
                      <a:pt x="5" y="15"/>
                    </a:cubicBezTo>
                    <a:cubicBezTo>
                      <a:pt x="5" y="15"/>
                      <a:pt x="3" y="9"/>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20" name="Picture 296">
                <a:extLst>
                  <a:ext uri="{FF2B5EF4-FFF2-40B4-BE49-F238E27FC236}">
                    <a16:creationId xmlns="" xmlns:a16="http://schemas.microsoft.com/office/drawing/2014/main" id="{F7E6C566-B720-495E-A4CC-0D21795C87B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240" y="7278"/>
                <a:ext cx="13"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7" name="Freeform 297">
                <a:extLst>
                  <a:ext uri="{FF2B5EF4-FFF2-40B4-BE49-F238E27FC236}">
                    <a16:creationId xmlns="" xmlns:a16="http://schemas.microsoft.com/office/drawing/2014/main" id="{2E67DA82-4D24-40BB-8D16-88391DECB76D}"/>
                  </a:ext>
                </a:extLst>
              </p:cNvPr>
              <p:cNvSpPr>
                <a:spLocks/>
              </p:cNvSpPr>
              <p:nvPr/>
            </p:nvSpPr>
            <p:spPr bwMode="auto">
              <a:xfrm>
                <a:off x="9359" y="8258"/>
                <a:ext cx="4" cy="13"/>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22" name="Picture 298">
                <a:extLst>
                  <a:ext uri="{FF2B5EF4-FFF2-40B4-BE49-F238E27FC236}">
                    <a16:creationId xmlns="" xmlns:a16="http://schemas.microsoft.com/office/drawing/2014/main" id="{2E23E0DE-B0B8-42F0-B832-810384F04CE3}"/>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168" y="8297"/>
                <a:ext cx="9"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8" name="Freeform 299">
                <a:extLst>
                  <a:ext uri="{FF2B5EF4-FFF2-40B4-BE49-F238E27FC236}">
                    <a16:creationId xmlns="" xmlns:a16="http://schemas.microsoft.com/office/drawing/2014/main" id="{2158DAE2-4386-4ACA-8587-ADF237F6BDC6}"/>
                  </a:ext>
                </a:extLst>
              </p:cNvPr>
              <p:cNvSpPr>
                <a:spLocks/>
              </p:cNvSpPr>
              <p:nvPr/>
            </p:nvSpPr>
            <p:spPr bwMode="auto">
              <a:xfrm>
                <a:off x="9176" y="8271"/>
                <a:ext cx="185" cy="3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24" name="Picture 300">
                <a:extLst>
                  <a:ext uri="{FF2B5EF4-FFF2-40B4-BE49-F238E27FC236}">
                    <a16:creationId xmlns="" xmlns:a16="http://schemas.microsoft.com/office/drawing/2014/main" id="{CB3F1529-546E-48C3-B62F-31A65BC0130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240" y="7369"/>
                <a:ext cx="13"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9" name="Freeform 302">
                <a:extLst>
                  <a:ext uri="{FF2B5EF4-FFF2-40B4-BE49-F238E27FC236}">
                    <a16:creationId xmlns="" xmlns:a16="http://schemas.microsoft.com/office/drawing/2014/main" id="{1B23F35A-4B55-457B-92D8-F1ECB396E6A2}"/>
                  </a:ext>
                </a:extLst>
              </p:cNvPr>
              <p:cNvSpPr>
                <a:spLocks/>
              </p:cNvSpPr>
              <p:nvPr/>
            </p:nvSpPr>
            <p:spPr bwMode="auto">
              <a:xfrm>
                <a:off x="9173" y="7093"/>
                <a:ext cx="188" cy="1216"/>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28 w 140"/>
                  <a:gd name="T29" fmla="*/ 830 h 907"/>
                  <a:gd name="T30" fmla="*/ 104 w 140"/>
                  <a:gd name="T31" fmla="*/ 701 h 907"/>
                  <a:gd name="T32" fmla="*/ 106 w 140"/>
                  <a:gd name="T33" fmla="*/ 679 h 907"/>
                  <a:gd name="T34" fmla="*/ 110 w 140"/>
                  <a:gd name="T35" fmla="*/ 649 h 907"/>
                  <a:gd name="T36" fmla="*/ 94 w 140"/>
                  <a:gd name="T37" fmla="*/ 518 h 907"/>
                  <a:gd name="T38" fmla="*/ 94 w 140"/>
                  <a:gd name="T39" fmla="*/ 518 h 907"/>
                  <a:gd name="T40" fmla="*/ 94 w 140"/>
                  <a:gd name="T41" fmla="*/ 517 h 907"/>
                  <a:gd name="T42" fmla="*/ 54 w 140"/>
                  <a:gd name="T43" fmla="*/ 330 h 907"/>
                  <a:gd name="T44" fmla="*/ 54 w 140"/>
                  <a:gd name="T45" fmla="*/ 314 h 907"/>
                  <a:gd name="T46" fmla="*/ 55 w 140"/>
                  <a:gd name="T47" fmla="*/ 288 h 907"/>
                  <a:gd name="T48" fmla="*/ 57 w 140"/>
                  <a:gd name="T49" fmla="*/ 208 h 907"/>
                  <a:gd name="T50" fmla="*/ 56 w 140"/>
                  <a:gd name="T51" fmla="*/ 139 h 907"/>
                  <a:gd name="T52" fmla="*/ 35 w 140"/>
                  <a:gd name="T53"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6" y="862"/>
                      <a:pt x="132" y="847"/>
                      <a:pt x="128" y="830"/>
                    </a:cubicBezTo>
                    <a:cubicBezTo>
                      <a:pt x="117" y="791"/>
                      <a:pt x="105" y="735"/>
                      <a:pt x="104" y="701"/>
                    </a:cubicBezTo>
                    <a:cubicBezTo>
                      <a:pt x="104" y="692"/>
                      <a:pt x="104" y="685"/>
                      <a:pt x="106" y="679"/>
                    </a:cubicBezTo>
                    <a:cubicBezTo>
                      <a:pt x="109" y="672"/>
                      <a:pt x="110" y="661"/>
                      <a:pt x="110" y="649"/>
                    </a:cubicBezTo>
                    <a:cubicBezTo>
                      <a:pt x="111" y="599"/>
                      <a:pt x="94" y="519"/>
                      <a:pt x="94" y="518"/>
                    </a:cubicBezTo>
                    <a:cubicBezTo>
                      <a:pt x="94" y="518"/>
                      <a:pt x="94" y="518"/>
                      <a:pt x="94" y="518"/>
                    </a:cubicBezTo>
                    <a:cubicBezTo>
                      <a:pt x="94" y="518"/>
                      <a:pt x="94" y="518"/>
                      <a:pt x="94" y="517"/>
                    </a:cubicBezTo>
                    <a:cubicBezTo>
                      <a:pt x="92" y="514"/>
                      <a:pt x="59" y="418"/>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0" name="Freeform 303">
                <a:extLst>
                  <a:ext uri="{FF2B5EF4-FFF2-40B4-BE49-F238E27FC236}">
                    <a16:creationId xmlns="" xmlns:a16="http://schemas.microsoft.com/office/drawing/2014/main" id="{00C85CEE-7929-4B3D-A476-FE32E3640DC0}"/>
                  </a:ext>
                </a:extLst>
              </p:cNvPr>
              <p:cNvSpPr>
                <a:spLocks/>
              </p:cNvSpPr>
              <p:nvPr/>
            </p:nvSpPr>
            <p:spPr bwMode="auto">
              <a:xfrm>
                <a:off x="9167" y="5381"/>
                <a:ext cx="597" cy="1391"/>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29" name="Picture 305">
                <a:extLst>
                  <a:ext uri="{FF2B5EF4-FFF2-40B4-BE49-F238E27FC236}">
                    <a16:creationId xmlns="" xmlns:a16="http://schemas.microsoft.com/office/drawing/2014/main" id="{3C710538-5A8C-46C1-8AB0-75BC43BAEF46}"/>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338" y="5385"/>
                <a:ext cx="7" cy="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1" name="Freeform 306">
                <a:extLst>
                  <a:ext uri="{FF2B5EF4-FFF2-40B4-BE49-F238E27FC236}">
                    <a16:creationId xmlns="" xmlns:a16="http://schemas.microsoft.com/office/drawing/2014/main" id="{09F2749D-D95B-4157-A0ED-0D121ED17BEF}"/>
                  </a:ext>
                </a:extLst>
              </p:cNvPr>
              <p:cNvSpPr>
                <a:spLocks/>
              </p:cNvSpPr>
              <p:nvPr/>
            </p:nvSpPr>
            <p:spPr bwMode="auto">
              <a:xfrm>
                <a:off x="9250" y="5492"/>
                <a:ext cx="56" cy="16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2" name="Freeform 307">
                <a:extLst>
                  <a:ext uri="{FF2B5EF4-FFF2-40B4-BE49-F238E27FC236}">
                    <a16:creationId xmlns="" xmlns:a16="http://schemas.microsoft.com/office/drawing/2014/main" id="{BE04D58D-CDDA-4F55-B419-AEF3A77BE1AF}"/>
                  </a:ext>
                </a:extLst>
              </p:cNvPr>
              <p:cNvSpPr>
                <a:spLocks/>
              </p:cNvSpPr>
              <p:nvPr/>
            </p:nvSpPr>
            <p:spPr bwMode="auto">
              <a:xfrm>
                <a:off x="9306" y="5481"/>
                <a:ext cx="3" cy="11"/>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3" name="Freeform 308">
                <a:extLst>
                  <a:ext uri="{FF2B5EF4-FFF2-40B4-BE49-F238E27FC236}">
                    <a16:creationId xmlns="" xmlns:a16="http://schemas.microsoft.com/office/drawing/2014/main" id="{AB6B2B8E-F975-460D-9C65-1A121DB09E4B}"/>
                  </a:ext>
                </a:extLst>
              </p:cNvPr>
              <p:cNvSpPr>
                <a:spLocks/>
              </p:cNvSpPr>
              <p:nvPr/>
            </p:nvSpPr>
            <p:spPr bwMode="auto">
              <a:xfrm>
                <a:off x="9309" y="5390"/>
                <a:ext cx="33" cy="91"/>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4" name="Freeform 309">
                <a:extLst>
                  <a:ext uri="{FF2B5EF4-FFF2-40B4-BE49-F238E27FC236}">
                    <a16:creationId xmlns="" xmlns:a16="http://schemas.microsoft.com/office/drawing/2014/main" id="{18D11EEF-11A9-4FE9-9ABC-CA7E59714F9D}"/>
                  </a:ext>
                </a:extLst>
              </p:cNvPr>
              <p:cNvSpPr>
                <a:spLocks/>
              </p:cNvSpPr>
              <p:nvPr/>
            </p:nvSpPr>
            <p:spPr bwMode="auto">
              <a:xfrm>
                <a:off x="9173" y="5381"/>
                <a:ext cx="231" cy="646"/>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5" name="Freeform 310">
                <a:extLst>
                  <a:ext uri="{FF2B5EF4-FFF2-40B4-BE49-F238E27FC236}">
                    <a16:creationId xmlns="" xmlns:a16="http://schemas.microsoft.com/office/drawing/2014/main" id="{39F70B76-F90C-4D1A-A339-51B01FA31C83}"/>
                  </a:ext>
                </a:extLst>
              </p:cNvPr>
              <p:cNvSpPr>
                <a:spLocks/>
              </p:cNvSpPr>
              <p:nvPr/>
            </p:nvSpPr>
            <p:spPr bwMode="auto">
              <a:xfrm>
                <a:off x="9424" y="6327"/>
                <a:ext cx="106" cy="106"/>
              </a:xfrm>
              <a:custGeom>
                <a:avLst/>
                <a:gdLst>
                  <a:gd name="T0" fmla="*/ 106 w 106"/>
                  <a:gd name="T1" fmla="*/ 0 h 106"/>
                  <a:gd name="T2" fmla="*/ 0 w 106"/>
                  <a:gd name="T3" fmla="*/ 29 h 106"/>
                  <a:gd name="T4" fmla="*/ 22 w 106"/>
                  <a:gd name="T5" fmla="*/ 106 h 106"/>
                  <a:gd name="T6" fmla="*/ 74 w 106"/>
                  <a:gd name="T7" fmla="*/ 94 h 106"/>
                  <a:gd name="T8" fmla="*/ 106 w 106"/>
                  <a:gd name="T9" fmla="*/ 0 h 106"/>
                </a:gdLst>
                <a:ahLst/>
                <a:cxnLst>
                  <a:cxn ang="0">
                    <a:pos x="T0" y="T1"/>
                  </a:cxn>
                  <a:cxn ang="0">
                    <a:pos x="T2" y="T3"/>
                  </a:cxn>
                  <a:cxn ang="0">
                    <a:pos x="T4" y="T5"/>
                  </a:cxn>
                  <a:cxn ang="0">
                    <a:pos x="T6" y="T7"/>
                  </a:cxn>
                  <a:cxn ang="0">
                    <a:pos x="T8" y="T9"/>
                  </a:cxn>
                </a:cxnLst>
                <a:rect l="0" t="0" r="r" b="b"/>
                <a:pathLst>
                  <a:path w="106" h="106">
                    <a:moveTo>
                      <a:pt x="106" y="0"/>
                    </a:moveTo>
                    <a:lnTo>
                      <a:pt x="0" y="29"/>
                    </a:lnTo>
                    <a:lnTo>
                      <a:pt x="22" y="106"/>
                    </a:lnTo>
                    <a:lnTo>
                      <a:pt x="74" y="94"/>
                    </a:lnTo>
                    <a:lnTo>
                      <a:pt x="106" y="0"/>
                    </a:lnTo>
                    <a:close/>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7" name="Freeform 311">
                <a:extLst>
                  <a:ext uri="{FF2B5EF4-FFF2-40B4-BE49-F238E27FC236}">
                    <a16:creationId xmlns="" xmlns:a16="http://schemas.microsoft.com/office/drawing/2014/main" id="{6E2F2964-2E54-4DAA-88DB-8A6FB6B17836}"/>
                  </a:ext>
                </a:extLst>
              </p:cNvPr>
              <p:cNvSpPr>
                <a:spLocks/>
              </p:cNvSpPr>
              <p:nvPr/>
            </p:nvSpPr>
            <p:spPr bwMode="auto">
              <a:xfrm>
                <a:off x="9424" y="6327"/>
                <a:ext cx="106" cy="106"/>
              </a:xfrm>
              <a:custGeom>
                <a:avLst/>
                <a:gdLst>
                  <a:gd name="T0" fmla="*/ 106 w 106"/>
                  <a:gd name="T1" fmla="*/ 0 h 106"/>
                  <a:gd name="T2" fmla="*/ 0 w 106"/>
                  <a:gd name="T3" fmla="*/ 29 h 106"/>
                  <a:gd name="T4" fmla="*/ 22 w 106"/>
                  <a:gd name="T5" fmla="*/ 106 h 106"/>
                  <a:gd name="T6" fmla="*/ 74 w 106"/>
                  <a:gd name="T7" fmla="*/ 94 h 106"/>
                  <a:gd name="T8" fmla="*/ 106 w 106"/>
                  <a:gd name="T9" fmla="*/ 0 h 106"/>
                </a:gdLst>
                <a:ahLst/>
                <a:cxnLst>
                  <a:cxn ang="0">
                    <a:pos x="T0" y="T1"/>
                  </a:cxn>
                  <a:cxn ang="0">
                    <a:pos x="T2" y="T3"/>
                  </a:cxn>
                  <a:cxn ang="0">
                    <a:pos x="T4" y="T5"/>
                  </a:cxn>
                  <a:cxn ang="0">
                    <a:pos x="T6" y="T7"/>
                  </a:cxn>
                  <a:cxn ang="0">
                    <a:pos x="T8" y="T9"/>
                  </a:cxn>
                </a:cxnLst>
                <a:rect l="0" t="0" r="r" b="b"/>
                <a:pathLst>
                  <a:path w="106" h="106">
                    <a:moveTo>
                      <a:pt x="106" y="0"/>
                    </a:moveTo>
                    <a:lnTo>
                      <a:pt x="0" y="29"/>
                    </a:lnTo>
                    <a:lnTo>
                      <a:pt x="22" y="106"/>
                    </a:lnTo>
                    <a:lnTo>
                      <a:pt x="74" y="94"/>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8" name="Freeform 312">
                <a:extLst>
                  <a:ext uri="{FF2B5EF4-FFF2-40B4-BE49-F238E27FC236}">
                    <a16:creationId xmlns="" xmlns:a16="http://schemas.microsoft.com/office/drawing/2014/main" id="{21E0DFBC-C6FC-4F0D-8E68-C01BE89FC6DE}"/>
                  </a:ext>
                </a:extLst>
              </p:cNvPr>
              <p:cNvSpPr>
                <a:spLocks/>
              </p:cNvSpPr>
              <p:nvPr/>
            </p:nvSpPr>
            <p:spPr bwMode="auto">
              <a:xfrm>
                <a:off x="9447" y="5554"/>
                <a:ext cx="148" cy="773"/>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9" name="Freeform 313">
                <a:extLst>
                  <a:ext uri="{FF2B5EF4-FFF2-40B4-BE49-F238E27FC236}">
                    <a16:creationId xmlns="" xmlns:a16="http://schemas.microsoft.com/office/drawing/2014/main" id="{4001C55F-AF0F-4D42-B7F3-AE5858F2C3A3}"/>
                  </a:ext>
                </a:extLst>
              </p:cNvPr>
              <p:cNvSpPr>
                <a:spLocks/>
              </p:cNvSpPr>
              <p:nvPr/>
            </p:nvSpPr>
            <p:spPr bwMode="auto">
              <a:xfrm>
                <a:off x="9423" y="6606"/>
                <a:ext cx="23" cy="3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0" name="Freeform 314">
                <a:extLst>
                  <a:ext uri="{FF2B5EF4-FFF2-40B4-BE49-F238E27FC236}">
                    <a16:creationId xmlns="" xmlns:a16="http://schemas.microsoft.com/office/drawing/2014/main" id="{C3846850-A58A-4F21-A4DC-590D4DA382AF}"/>
                  </a:ext>
                </a:extLst>
              </p:cNvPr>
              <p:cNvSpPr>
                <a:spLocks/>
              </p:cNvSpPr>
              <p:nvPr/>
            </p:nvSpPr>
            <p:spPr bwMode="auto">
              <a:xfrm>
                <a:off x="9431" y="6600"/>
                <a:ext cx="7" cy="13"/>
              </a:xfrm>
              <a:custGeom>
                <a:avLst/>
                <a:gdLst>
                  <a:gd name="T0" fmla="*/ 1 w 7"/>
                  <a:gd name="T1" fmla="*/ 0 h 13"/>
                  <a:gd name="T2" fmla="*/ 0 w 7"/>
                  <a:gd name="T3" fmla="*/ 6 h 13"/>
                  <a:gd name="T4" fmla="*/ 4 w 7"/>
                  <a:gd name="T5" fmla="*/ 13 h 13"/>
                  <a:gd name="T6" fmla="*/ 7 w 7"/>
                  <a:gd name="T7" fmla="*/ 6 h 13"/>
                  <a:gd name="T8" fmla="*/ 1 w 7"/>
                  <a:gd name="T9" fmla="*/ 0 h 13"/>
                </a:gdLst>
                <a:ahLst/>
                <a:cxnLst>
                  <a:cxn ang="0">
                    <a:pos x="T0" y="T1"/>
                  </a:cxn>
                  <a:cxn ang="0">
                    <a:pos x="T2" y="T3"/>
                  </a:cxn>
                  <a:cxn ang="0">
                    <a:pos x="T4" y="T5"/>
                  </a:cxn>
                  <a:cxn ang="0">
                    <a:pos x="T6" y="T7"/>
                  </a:cxn>
                  <a:cxn ang="0">
                    <a:pos x="T8" y="T9"/>
                  </a:cxn>
                </a:cxnLst>
                <a:rect l="0" t="0" r="r" b="b"/>
                <a:pathLst>
                  <a:path w="7" h="13">
                    <a:moveTo>
                      <a:pt x="1" y="0"/>
                    </a:moveTo>
                    <a:lnTo>
                      <a:pt x="0" y="6"/>
                    </a:lnTo>
                    <a:lnTo>
                      <a:pt x="4" y="13"/>
                    </a:lnTo>
                    <a:lnTo>
                      <a:pt x="7" y="6"/>
                    </a:lnTo>
                    <a:lnTo>
                      <a:pt x="1" y="0"/>
                    </a:lnTo>
                    <a:close/>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5" name="Freeform 315">
                <a:extLst>
                  <a:ext uri="{FF2B5EF4-FFF2-40B4-BE49-F238E27FC236}">
                    <a16:creationId xmlns="" xmlns:a16="http://schemas.microsoft.com/office/drawing/2014/main" id="{6367FF9B-4DC5-4A68-B1F3-844CBF7B0F3F}"/>
                  </a:ext>
                </a:extLst>
              </p:cNvPr>
              <p:cNvSpPr>
                <a:spLocks/>
              </p:cNvSpPr>
              <p:nvPr/>
            </p:nvSpPr>
            <p:spPr bwMode="auto">
              <a:xfrm>
                <a:off x="9431" y="6600"/>
                <a:ext cx="7" cy="13"/>
              </a:xfrm>
              <a:custGeom>
                <a:avLst/>
                <a:gdLst>
                  <a:gd name="T0" fmla="*/ 1 w 7"/>
                  <a:gd name="T1" fmla="*/ 0 h 13"/>
                  <a:gd name="T2" fmla="*/ 0 w 7"/>
                  <a:gd name="T3" fmla="*/ 6 h 13"/>
                  <a:gd name="T4" fmla="*/ 4 w 7"/>
                  <a:gd name="T5" fmla="*/ 13 h 13"/>
                  <a:gd name="T6" fmla="*/ 7 w 7"/>
                  <a:gd name="T7" fmla="*/ 6 h 13"/>
                  <a:gd name="T8" fmla="*/ 1 w 7"/>
                  <a:gd name="T9" fmla="*/ 0 h 13"/>
                </a:gdLst>
                <a:ahLst/>
                <a:cxnLst>
                  <a:cxn ang="0">
                    <a:pos x="T0" y="T1"/>
                  </a:cxn>
                  <a:cxn ang="0">
                    <a:pos x="T2" y="T3"/>
                  </a:cxn>
                  <a:cxn ang="0">
                    <a:pos x="T4" y="T5"/>
                  </a:cxn>
                  <a:cxn ang="0">
                    <a:pos x="T6" y="T7"/>
                  </a:cxn>
                  <a:cxn ang="0">
                    <a:pos x="T8" y="T9"/>
                  </a:cxn>
                </a:cxnLst>
                <a:rect l="0" t="0" r="r" b="b"/>
                <a:pathLst>
                  <a:path w="7" h="13">
                    <a:moveTo>
                      <a:pt x="1" y="0"/>
                    </a:moveTo>
                    <a:lnTo>
                      <a:pt x="0" y="6"/>
                    </a:lnTo>
                    <a:lnTo>
                      <a:pt x="4" y="13"/>
                    </a:lnTo>
                    <a:lnTo>
                      <a:pt x="7" y="6"/>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7" name="Freeform 316">
                <a:extLst>
                  <a:ext uri="{FF2B5EF4-FFF2-40B4-BE49-F238E27FC236}">
                    <a16:creationId xmlns="" xmlns:a16="http://schemas.microsoft.com/office/drawing/2014/main" id="{20767BE8-0775-4267-8094-645AFD0224EE}"/>
                  </a:ext>
                </a:extLst>
              </p:cNvPr>
              <p:cNvSpPr>
                <a:spLocks/>
              </p:cNvSpPr>
              <p:nvPr/>
            </p:nvSpPr>
            <p:spPr bwMode="auto">
              <a:xfrm>
                <a:off x="9442" y="6641"/>
                <a:ext cx="47" cy="47"/>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8" name="Freeform 317">
                <a:extLst>
                  <a:ext uri="{FF2B5EF4-FFF2-40B4-BE49-F238E27FC236}">
                    <a16:creationId xmlns="" xmlns:a16="http://schemas.microsoft.com/office/drawing/2014/main" id="{48FF9B0D-1E36-4457-9A9E-C0AC968AC689}"/>
                  </a:ext>
                </a:extLst>
              </p:cNvPr>
              <p:cNvSpPr>
                <a:spLocks noEditPoints="1"/>
              </p:cNvSpPr>
              <p:nvPr/>
            </p:nvSpPr>
            <p:spPr bwMode="auto">
              <a:xfrm>
                <a:off x="9432" y="6419"/>
                <a:ext cx="143" cy="324"/>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1" name="Freeform 318">
                <a:extLst>
                  <a:ext uri="{FF2B5EF4-FFF2-40B4-BE49-F238E27FC236}">
                    <a16:creationId xmlns="" xmlns:a16="http://schemas.microsoft.com/office/drawing/2014/main" id="{6004B10B-D707-4FDA-A899-771D69F08FD2}"/>
                  </a:ext>
                </a:extLst>
              </p:cNvPr>
              <p:cNvSpPr>
                <a:spLocks/>
              </p:cNvSpPr>
              <p:nvPr/>
            </p:nvSpPr>
            <p:spPr bwMode="auto">
              <a:xfrm>
                <a:off x="9498" y="6326"/>
                <a:ext cx="40" cy="95"/>
              </a:xfrm>
              <a:custGeom>
                <a:avLst/>
                <a:gdLst>
                  <a:gd name="T0" fmla="*/ 40 w 40"/>
                  <a:gd name="T1" fmla="*/ 0 h 95"/>
                  <a:gd name="T2" fmla="*/ 32 w 40"/>
                  <a:gd name="T3" fmla="*/ 1 h 95"/>
                  <a:gd name="T4" fmla="*/ 0 w 40"/>
                  <a:gd name="T5" fmla="*/ 95 h 95"/>
                  <a:gd name="T6" fmla="*/ 7 w 40"/>
                  <a:gd name="T7" fmla="*/ 93 h 95"/>
                  <a:gd name="T8" fmla="*/ 40 w 40"/>
                  <a:gd name="T9" fmla="*/ 0 h 95"/>
                </a:gdLst>
                <a:ahLst/>
                <a:cxnLst>
                  <a:cxn ang="0">
                    <a:pos x="T0" y="T1"/>
                  </a:cxn>
                  <a:cxn ang="0">
                    <a:pos x="T2" y="T3"/>
                  </a:cxn>
                  <a:cxn ang="0">
                    <a:pos x="T4" y="T5"/>
                  </a:cxn>
                  <a:cxn ang="0">
                    <a:pos x="T6" y="T7"/>
                  </a:cxn>
                  <a:cxn ang="0">
                    <a:pos x="T8" y="T9"/>
                  </a:cxn>
                </a:cxnLst>
                <a:rect l="0" t="0" r="r" b="b"/>
                <a:pathLst>
                  <a:path w="40" h="95">
                    <a:moveTo>
                      <a:pt x="40" y="0"/>
                    </a:moveTo>
                    <a:lnTo>
                      <a:pt x="32" y="1"/>
                    </a:lnTo>
                    <a:lnTo>
                      <a:pt x="0" y="95"/>
                    </a:lnTo>
                    <a:lnTo>
                      <a:pt x="7" y="93"/>
                    </a:lnTo>
                    <a:lnTo>
                      <a:pt x="40" y="0"/>
                    </a:lnTo>
                    <a:close/>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3" name="Freeform 319">
                <a:extLst>
                  <a:ext uri="{FF2B5EF4-FFF2-40B4-BE49-F238E27FC236}">
                    <a16:creationId xmlns="" xmlns:a16="http://schemas.microsoft.com/office/drawing/2014/main" id="{21443330-AD07-42D0-B910-EA9936A9D9B7}"/>
                  </a:ext>
                </a:extLst>
              </p:cNvPr>
              <p:cNvSpPr>
                <a:spLocks/>
              </p:cNvSpPr>
              <p:nvPr/>
            </p:nvSpPr>
            <p:spPr bwMode="auto">
              <a:xfrm>
                <a:off x="9498" y="6326"/>
                <a:ext cx="40" cy="95"/>
              </a:xfrm>
              <a:custGeom>
                <a:avLst/>
                <a:gdLst>
                  <a:gd name="T0" fmla="*/ 40 w 40"/>
                  <a:gd name="T1" fmla="*/ 0 h 95"/>
                  <a:gd name="T2" fmla="*/ 32 w 40"/>
                  <a:gd name="T3" fmla="*/ 1 h 95"/>
                  <a:gd name="T4" fmla="*/ 0 w 40"/>
                  <a:gd name="T5" fmla="*/ 95 h 95"/>
                  <a:gd name="T6" fmla="*/ 7 w 40"/>
                  <a:gd name="T7" fmla="*/ 93 h 95"/>
                  <a:gd name="T8" fmla="*/ 40 w 40"/>
                  <a:gd name="T9" fmla="*/ 0 h 95"/>
                </a:gdLst>
                <a:ahLst/>
                <a:cxnLst>
                  <a:cxn ang="0">
                    <a:pos x="T0" y="T1"/>
                  </a:cxn>
                  <a:cxn ang="0">
                    <a:pos x="T2" y="T3"/>
                  </a:cxn>
                  <a:cxn ang="0">
                    <a:pos x="T4" y="T5"/>
                  </a:cxn>
                  <a:cxn ang="0">
                    <a:pos x="T6" y="T7"/>
                  </a:cxn>
                  <a:cxn ang="0">
                    <a:pos x="T8" y="T9"/>
                  </a:cxn>
                </a:cxnLst>
                <a:rect l="0" t="0" r="r" b="b"/>
                <a:pathLst>
                  <a:path w="40" h="95">
                    <a:moveTo>
                      <a:pt x="40" y="0"/>
                    </a:moveTo>
                    <a:lnTo>
                      <a:pt x="32" y="1"/>
                    </a:lnTo>
                    <a:lnTo>
                      <a:pt x="0" y="95"/>
                    </a:lnTo>
                    <a:lnTo>
                      <a:pt x="7" y="93"/>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6" name="Freeform 320">
                <a:extLst>
                  <a:ext uri="{FF2B5EF4-FFF2-40B4-BE49-F238E27FC236}">
                    <a16:creationId xmlns="" xmlns:a16="http://schemas.microsoft.com/office/drawing/2014/main" id="{44D5AFFB-4766-4C05-9094-1407276C735E}"/>
                  </a:ext>
                </a:extLst>
              </p:cNvPr>
              <p:cNvSpPr>
                <a:spLocks/>
              </p:cNvSpPr>
              <p:nvPr/>
            </p:nvSpPr>
            <p:spPr bwMode="auto">
              <a:xfrm>
                <a:off x="9430" y="5508"/>
                <a:ext cx="364" cy="1235"/>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7" name="Freeform 321">
                <a:extLst>
                  <a:ext uri="{FF2B5EF4-FFF2-40B4-BE49-F238E27FC236}">
                    <a16:creationId xmlns="" xmlns:a16="http://schemas.microsoft.com/office/drawing/2014/main" id="{02BA9905-0D71-410F-8A31-00D56D78883F}"/>
                  </a:ext>
                </a:extLst>
              </p:cNvPr>
              <p:cNvSpPr>
                <a:spLocks/>
              </p:cNvSpPr>
              <p:nvPr/>
            </p:nvSpPr>
            <p:spPr bwMode="auto">
              <a:xfrm>
                <a:off x="9424" y="6633"/>
                <a:ext cx="18" cy="21"/>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0" name="Freeform 322">
                <a:extLst>
                  <a:ext uri="{FF2B5EF4-FFF2-40B4-BE49-F238E27FC236}">
                    <a16:creationId xmlns="" xmlns:a16="http://schemas.microsoft.com/office/drawing/2014/main" id="{6D1E7582-7E04-427F-A6ED-BCCE1672C508}"/>
                  </a:ext>
                </a:extLst>
              </p:cNvPr>
              <p:cNvSpPr>
                <a:spLocks/>
              </p:cNvSpPr>
              <p:nvPr/>
            </p:nvSpPr>
            <p:spPr bwMode="auto">
              <a:xfrm>
                <a:off x="9435" y="6653"/>
                <a:ext cx="81" cy="137"/>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1" name="Freeform 323">
                <a:extLst>
                  <a:ext uri="{FF2B5EF4-FFF2-40B4-BE49-F238E27FC236}">
                    <a16:creationId xmlns="" xmlns:a16="http://schemas.microsoft.com/office/drawing/2014/main" id="{75C7F7B6-CEA2-4437-9D49-9ECDB542A265}"/>
                  </a:ext>
                </a:extLst>
              </p:cNvPr>
              <p:cNvSpPr>
                <a:spLocks/>
              </p:cNvSpPr>
              <p:nvPr/>
            </p:nvSpPr>
            <p:spPr bwMode="auto">
              <a:xfrm>
                <a:off x="9436" y="6644"/>
                <a:ext cx="57" cy="78"/>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48" name="Picture 324">
                <a:extLst>
                  <a:ext uri="{FF2B5EF4-FFF2-40B4-BE49-F238E27FC236}">
                    <a16:creationId xmlns="" xmlns:a16="http://schemas.microsoft.com/office/drawing/2014/main" id="{256B57BD-3C1E-4468-8994-72038A2347E3}"/>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532" y="6806"/>
                <a:ext cx="12"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 name="Freeform 325">
                <a:extLst>
                  <a:ext uri="{FF2B5EF4-FFF2-40B4-BE49-F238E27FC236}">
                    <a16:creationId xmlns="" xmlns:a16="http://schemas.microsoft.com/office/drawing/2014/main" id="{3210BC95-68BE-433E-995B-2303E36FC3A0}"/>
                  </a:ext>
                </a:extLst>
              </p:cNvPr>
              <p:cNvSpPr>
                <a:spLocks/>
              </p:cNvSpPr>
              <p:nvPr/>
            </p:nvSpPr>
            <p:spPr bwMode="auto">
              <a:xfrm>
                <a:off x="9509" y="6850"/>
                <a:ext cx="9" cy="7"/>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50" name="Picture 326">
                <a:extLst>
                  <a:ext uri="{FF2B5EF4-FFF2-40B4-BE49-F238E27FC236}">
                    <a16:creationId xmlns="" xmlns:a16="http://schemas.microsoft.com/office/drawing/2014/main" id="{6760805C-5B62-4E3C-A9A4-076453671314}"/>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532" y="6806"/>
                <a:ext cx="9"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 name="Freeform 327">
                <a:extLst>
                  <a:ext uri="{FF2B5EF4-FFF2-40B4-BE49-F238E27FC236}">
                    <a16:creationId xmlns="" xmlns:a16="http://schemas.microsoft.com/office/drawing/2014/main" id="{4CD4C7EE-1205-4E05-B93E-3E14981EBE52}"/>
                  </a:ext>
                </a:extLst>
              </p:cNvPr>
              <p:cNvSpPr>
                <a:spLocks/>
              </p:cNvSpPr>
              <p:nvPr/>
            </p:nvSpPr>
            <p:spPr bwMode="auto">
              <a:xfrm>
                <a:off x="9518" y="6799"/>
                <a:ext cx="20" cy="58"/>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4" name="Freeform 328">
                <a:extLst>
                  <a:ext uri="{FF2B5EF4-FFF2-40B4-BE49-F238E27FC236}">
                    <a16:creationId xmlns="" xmlns:a16="http://schemas.microsoft.com/office/drawing/2014/main" id="{E6E505A8-9BF8-4F79-9D54-543FEDCA4585}"/>
                  </a:ext>
                </a:extLst>
              </p:cNvPr>
              <p:cNvSpPr>
                <a:spLocks/>
              </p:cNvSpPr>
              <p:nvPr/>
            </p:nvSpPr>
            <p:spPr bwMode="auto">
              <a:xfrm>
                <a:off x="9514" y="6758"/>
                <a:ext cx="19" cy="60"/>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5" name="Freeform 329">
                <a:extLst>
                  <a:ext uri="{FF2B5EF4-FFF2-40B4-BE49-F238E27FC236}">
                    <a16:creationId xmlns="" xmlns:a16="http://schemas.microsoft.com/office/drawing/2014/main" id="{268D2977-A984-459E-B26B-6C5663CE923E}"/>
                  </a:ext>
                </a:extLst>
              </p:cNvPr>
              <p:cNvSpPr>
                <a:spLocks/>
              </p:cNvSpPr>
              <p:nvPr/>
            </p:nvSpPr>
            <p:spPr bwMode="auto">
              <a:xfrm>
                <a:off x="9431" y="6633"/>
                <a:ext cx="11" cy="11"/>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6" name="Freeform 330">
                <a:extLst>
                  <a:ext uri="{FF2B5EF4-FFF2-40B4-BE49-F238E27FC236}">
                    <a16:creationId xmlns="" xmlns:a16="http://schemas.microsoft.com/office/drawing/2014/main" id="{E4318801-708D-4D3D-8A2E-D04AF2875EA6}"/>
                  </a:ext>
                </a:extLst>
              </p:cNvPr>
              <p:cNvSpPr>
                <a:spLocks/>
              </p:cNvSpPr>
              <p:nvPr/>
            </p:nvSpPr>
            <p:spPr bwMode="auto">
              <a:xfrm>
                <a:off x="9442" y="664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7" name="Freeform 331">
                <a:extLst>
                  <a:ext uri="{FF2B5EF4-FFF2-40B4-BE49-F238E27FC236}">
                    <a16:creationId xmlns="" xmlns:a16="http://schemas.microsoft.com/office/drawing/2014/main" id="{4BE5A2C7-176C-41B2-8641-6205382F6EC4}"/>
                  </a:ext>
                </a:extLst>
              </p:cNvPr>
              <p:cNvSpPr>
                <a:spLocks/>
              </p:cNvSpPr>
              <p:nvPr/>
            </p:nvSpPr>
            <p:spPr bwMode="auto">
              <a:xfrm>
                <a:off x="9399" y="6633"/>
                <a:ext cx="110" cy="224"/>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8" name="Freeform 332">
                <a:extLst>
                  <a:ext uri="{FF2B5EF4-FFF2-40B4-BE49-F238E27FC236}">
                    <a16:creationId xmlns="" xmlns:a16="http://schemas.microsoft.com/office/drawing/2014/main" id="{7B0C87F2-61C1-4889-81FA-FE87818EBAB4}"/>
                  </a:ext>
                </a:extLst>
              </p:cNvPr>
              <p:cNvSpPr>
                <a:spLocks/>
              </p:cNvSpPr>
              <p:nvPr/>
            </p:nvSpPr>
            <p:spPr bwMode="auto">
              <a:xfrm>
                <a:off x="9414" y="6638"/>
                <a:ext cx="104" cy="219"/>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9" name="Freeform 333">
                <a:extLst>
                  <a:ext uri="{FF2B5EF4-FFF2-40B4-BE49-F238E27FC236}">
                    <a16:creationId xmlns="" xmlns:a16="http://schemas.microsoft.com/office/drawing/2014/main" id="{AFB0B1C9-02D4-432F-BC4F-9F93189EDB34}"/>
                  </a:ext>
                </a:extLst>
              </p:cNvPr>
              <p:cNvSpPr>
                <a:spLocks/>
              </p:cNvSpPr>
              <p:nvPr/>
            </p:nvSpPr>
            <p:spPr bwMode="auto">
              <a:xfrm>
                <a:off x="9428" y="6654"/>
                <a:ext cx="89" cy="172"/>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0" name="Freeform 334">
                <a:extLst>
                  <a:ext uri="{FF2B5EF4-FFF2-40B4-BE49-F238E27FC236}">
                    <a16:creationId xmlns="" xmlns:a16="http://schemas.microsoft.com/office/drawing/2014/main" id="{4E51A33C-DB68-43B6-A490-0A6FDE70E1E3}"/>
                  </a:ext>
                </a:extLst>
              </p:cNvPr>
              <p:cNvSpPr>
                <a:spLocks/>
              </p:cNvSpPr>
              <p:nvPr/>
            </p:nvSpPr>
            <p:spPr bwMode="auto">
              <a:xfrm>
                <a:off x="9517" y="6818"/>
                <a:ext cx="9" cy="32"/>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1" name="Freeform 335">
                <a:extLst>
                  <a:ext uri="{FF2B5EF4-FFF2-40B4-BE49-F238E27FC236}">
                    <a16:creationId xmlns="" xmlns:a16="http://schemas.microsoft.com/office/drawing/2014/main" id="{C889B4E4-F7D2-4A1B-8514-C59114C76372}"/>
                  </a:ext>
                </a:extLst>
              </p:cNvPr>
              <p:cNvSpPr>
                <a:spLocks/>
              </p:cNvSpPr>
              <p:nvPr/>
            </p:nvSpPr>
            <p:spPr bwMode="auto">
              <a:xfrm>
                <a:off x="9516" y="6790"/>
                <a:ext cx="9" cy="37"/>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183" name="Freeform 337">
              <a:extLst>
                <a:ext uri="{FF2B5EF4-FFF2-40B4-BE49-F238E27FC236}">
                  <a16:creationId xmlns="" xmlns:a16="http://schemas.microsoft.com/office/drawing/2014/main" id="{2FD875C7-40DA-4976-9FCD-863FEE67BB53}"/>
                </a:ext>
              </a:extLst>
            </p:cNvPr>
            <p:cNvSpPr>
              <a:spLocks/>
            </p:cNvSpPr>
            <p:nvPr/>
          </p:nvSpPr>
          <p:spPr bwMode="auto">
            <a:xfrm>
              <a:off x="9407" y="6628"/>
              <a:ext cx="134" cy="245"/>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14" name="矩形: 圆角 13">
            <a:extLst>
              <a:ext uri="{FF2B5EF4-FFF2-40B4-BE49-F238E27FC236}">
                <a16:creationId xmlns="" xmlns:a16="http://schemas.microsoft.com/office/drawing/2014/main" id="{39FDA1DC-0D74-4508-AD75-FDD56A0A60FA}"/>
              </a:ext>
            </a:extLst>
          </p:cNvPr>
          <p:cNvSpPr/>
          <p:nvPr/>
        </p:nvSpPr>
        <p:spPr>
          <a:xfrm>
            <a:off x="9176062" y="2430143"/>
            <a:ext cx="2443084" cy="3467100"/>
          </a:xfrm>
          <a:prstGeom prst="roundRect">
            <a:avLst>
              <a:gd name="adj" fmla="val 6808"/>
            </a:avLst>
          </a:prstGeom>
          <a:gradFill>
            <a:gsLst>
              <a:gs pos="100000">
                <a:schemeClr val="bg1">
                  <a:lumMod val="85000"/>
                </a:schemeClr>
              </a:gs>
              <a:gs pos="50000">
                <a:schemeClr val="bg1"/>
              </a:gs>
            </a:gsLst>
            <a:lin ang="2700000" scaled="1"/>
          </a:gradFill>
          <a:ln w="9525">
            <a:solidFill>
              <a:schemeClr val="accent1">
                <a:lumMod val="20000"/>
                <a:lumOff val="80000"/>
              </a:schemeClr>
            </a:solidFill>
          </a:ln>
          <a:effectLst>
            <a:outerShdw blurRad="635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36" name="矩形 35">
            <a:extLst>
              <a:ext uri="{FF2B5EF4-FFF2-40B4-BE49-F238E27FC236}">
                <a16:creationId xmlns="" xmlns:a16="http://schemas.microsoft.com/office/drawing/2014/main" id="{11AE4FF3-41B2-4512-8695-E478F533D7BB}"/>
              </a:ext>
            </a:extLst>
          </p:cNvPr>
          <p:cNvSpPr/>
          <p:nvPr/>
        </p:nvSpPr>
        <p:spPr>
          <a:xfrm>
            <a:off x="9541709" y="5110188"/>
            <a:ext cx="1723549" cy="400110"/>
          </a:xfrm>
          <a:prstGeom prst="rect">
            <a:avLst/>
          </a:prstGeom>
        </p:spPr>
        <p:txBody>
          <a:bodyPr wrap="none">
            <a:spAutoFit/>
          </a:bodyPr>
          <a:lstStyle/>
          <a:p>
            <a:pPr lvl="0" algn="ctr">
              <a:defRPr/>
            </a:pPr>
            <a:r>
              <a:rPr lang="zh-CN" altLang="en-US" sz="2000" dirty="0">
                <a:solidFill>
                  <a:prstClr val="black">
                    <a:lumMod val="85000"/>
                    <a:lumOff val="15000"/>
                  </a:prstClr>
                </a:solidFill>
                <a:latin typeface="苹方 特粗" panose="020B0800000000000000" pitchFamily="34" charset="-122"/>
                <a:ea typeface="苹方 特粗" panose="020B0800000000000000" pitchFamily="34" charset="-122"/>
              </a:rPr>
              <a:t>输入你的标题</a:t>
            </a:r>
          </a:p>
        </p:txBody>
      </p:sp>
      <p:cxnSp>
        <p:nvCxnSpPr>
          <p:cNvPr id="77" name="直接连接符 76">
            <a:extLst>
              <a:ext uri="{FF2B5EF4-FFF2-40B4-BE49-F238E27FC236}">
                <a16:creationId xmlns="" xmlns:a16="http://schemas.microsoft.com/office/drawing/2014/main" id="{FDB02D42-D1E1-4C8C-948F-00EF48913328}"/>
              </a:ext>
            </a:extLst>
          </p:cNvPr>
          <p:cNvCxnSpPr/>
          <p:nvPr/>
        </p:nvCxnSpPr>
        <p:spPr>
          <a:xfrm>
            <a:off x="9495749" y="4751789"/>
            <a:ext cx="1803708" cy="0"/>
          </a:xfrm>
          <a:prstGeom prst="line">
            <a:avLst/>
          </a:prstGeom>
          <a:ln w="19050">
            <a:gradFill flip="none" rotWithShape="1">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344" name="Group 340">
            <a:extLst>
              <a:ext uri="{FF2B5EF4-FFF2-40B4-BE49-F238E27FC236}">
                <a16:creationId xmlns="" xmlns:a16="http://schemas.microsoft.com/office/drawing/2014/main" id="{08E70F76-5F79-49B4-97FA-5740F8AF798A}"/>
              </a:ext>
            </a:extLst>
          </p:cNvPr>
          <p:cNvGrpSpPr>
            <a:grpSpLocks noChangeAspect="1"/>
          </p:cNvGrpSpPr>
          <p:nvPr/>
        </p:nvGrpSpPr>
        <p:grpSpPr bwMode="auto">
          <a:xfrm>
            <a:off x="9445984" y="2786491"/>
            <a:ext cx="1901466" cy="1742892"/>
            <a:chOff x="7464" y="-678"/>
            <a:chExt cx="2686" cy="2462"/>
          </a:xfrm>
        </p:grpSpPr>
        <p:sp>
          <p:nvSpPr>
            <p:cNvPr id="1346" name="Freeform 342">
              <a:extLst>
                <a:ext uri="{FF2B5EF4-FFF2-40B4-BE49-F238E27FC236}">
                  <a16:creationId xmlns="" xmlns:a16="http://schemas.microsoft.com/office/drawing/2014/main" id="{D5DF45D0-C701-48AB-9E39-69D2A6BA4C1B}"/>
                </a:ext>
              </a:extLst>
            </p:cNvPr>
            <p:cNvSpPr>
              <a:spLocks/>
            </p:cNvSpPr>
            <p:nvPr/>
          </p:nvSpPr>
          <p:spPr bwMode="auto">
            <a:xfrm>
              <a:off x="9088" y="-410"/>
              <a:ext cx="104" cy="81"/>
            </a:xfrm>
            <a:custGeom>
              <a:avLst/>
              <a:gdLst>
                <a:gd name="T0" fmla="*/ 0 w 80"/>
                <a:gd name="T1" fmla="*/ 43 h 62"/>
                <a:gd name="T2" fmla="*/ 80 w 80"/>
                <a:gd name="T3" fmla="*/ 5 h 62"/>
                <a:gd name="T4" fmla="*/ 80 w 80"/>
                <a:gd name="T5" fmla="*/ 62 h 62"/>
                <a:gd name="T6" fmla="*/ 45 w 80"/>
                <a:gd name="T7" fmla="*/ 62 h 62"/>
                <a:gd name="T8" fmla="*/ 18 w 80"/>
                <a:gd name="T9" fmla="*/ 55 h 62"/>
                <a:gd name="T10" fmla="*/ 0 w 80"/>
                <a:gd name="T11" fmla="*/ 43 h 62"/>
              </a:gdLst>
              <a:ahLst/>
              <a:cxnLst>
                <a:cxn ang="0">
                  <a:pos x="T0" y="T1"/>
                </a:cxn>
                <a:cxn ang="0">
                  <a:pos x="T2" y="T3"/>
                </a:cxn>
                <a:cxn ang="0">
                  <a:pos x="T4" y="T5"/>
                </a:cxn>
                <a:cxn ang="0">
                  <a:pos x="T6" y="T7"/>
                </a:cxn>
                <a:cxn ang="0">
                  <a:pos x="T8" y="T9"/>
                </a:cxn>
                <a:cxn ang="0">
                  <a:pos x="T10" y="T11"/>
                </a:cxn>
              </a:cxnLst>
              <a:rect l="0" t="0" r="r" b="b"/>
              <a:pathLst>
                <a:path w="80" h="62">
                  <a:moveTo>
                    <a:pt x="0" y="43"/>
                  </a:moveTo>
                  <a:cubicBezTo>
                    <a:pt x="17" y="15"/>
                    <a:pt x="48" y="0"/>
                    <a:pt x="80" y="5"/>
                  </a:cubicBezTo>
                  <a:cubicBezTo>
                    <a:pt x="80" y="62"/>
                    <a:pt x="80" y="62"/>
                    <a:pt x="80" y="62"/>
                  </a:cubicBezTo>
                  <a:cubicBezTo>
                    <a:pt x="45" y="62"/>
                    <a:pt x="45" y="62"/>
                    <a:pt x="45" y="62"/>
                  </a:cubicBezTo>
                  <a:cubicBezTo>
                    <a:pt x="18" y="55"/>
                    <a:pt x="18" y="55"/>
                    <a:pt x="18" y="55"/>
                  </a:cubicBezTo>
                  <a:cubicBezTo>
                    <a:pt x="0" y="43"/>
                    <a:pt x="0" y="43"/>
                    <a:pt x="0" y="43"/>
                  </a:cubicBezTo>
                </a:path>
              </a:pathLst>
            </a:custGeom>
            <a:solidFill>
              <a:srgbClr val="4C49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7" name="Freeform 343">
              <a:extLst>
                <a:ext uri="{FF2B5EF4-FFF2-40B4-BE49-F238E27FC236}">
                  <a16:creationId xmlns="" xmlns:a16="http://schemas.microsoft.com/office/drawing/2014/main" id="{33D3019F-3180-40C8-957F-9BD212D5C64E}"/>
                </a:ext>
              </a:extLst>
            </p:cNvPr>
            <p:cNvSpPr>
              <a:spLocks noEditPoints="1"/>
            </p:cNvSpPr>
            <p:nvPr/>
          </p:nvSpPr>
          <p:spPr bwMode="auto">
            <a:xfrm>
              <a:off x="9088" y="-403"/>
              <a:ext cx="104" cy="53"/>
            </a:xfrm>
            <a:custGeom>
              <a:avLst/>
              <a:gdLst>
                <a:gd name="T0" fmla="*/ 33 w 80"/>
                <a:gd name="T1" fmla="*/ 7 h 41"/>
                <a:gd name="T2" fmla="*/ 0 w 80"/>
                <a:gd name="T3" fmla="*/ 38 h 41"/>
                <a:gd name="T4" fmla="*/ 0 w 80"/>
                <a:gd name="T5" fmla="*/ 38 h 41"/>
                <a:gd name="T6" fmla="*/ 20 w 80"/>
                <a:gd name="T7" fmla="*/ 41 h 41"/>
                <a:gd name="T8" fmla="*/ 39 w 80"/>
                <a:gd name="T9" fmla="*/ 38 h 41"/>
                <a:gd name="T10" fmla="*/ 38 w 80"/>
                <a:gd name="T11" fmla="*/ 31 h 41"/>
                <a:gd name="T12" fmla="*/ 33 w 80"/>
                <a:gd name="T13" fmla="*/ 7 h 41"/>
                <a:gd name="T14" fmla="*/ 77 w 80"/>
                <a:gd name="T15" fmla="*/ 0 h 41"/>
                <a:gd name="T16" fmla="*/ 78 w 80"/>
                <a:gd name="T17" fmla="*/ 3 h 41"/>
                <a:gd name="T18" fmla="*/ 80 w 80"/>
                <a:gd name="T19" fmla="*/ 0 h 41"/>
                <a:gd name="T20" fmla="*/ 77 w 80"/>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1">
                  <a:moveTo>
                    <a:pt x="33" y="7"/>
                  </a:moveTo>
                  <a:cubicBezTo>
                    <a:pt x="20" y="14"/>
                    <a:pt x="8" y="24"/>
                    <a:pt x="0" y="38"/>
                  </a:cubicBezTo>
                  <a:cubicBezTo>
                    <a:pt x="0" y="38"/>
                    <a:pt x="0" y="38"/>
                    <a:pt x="0" y="38"/>
                  </a:cubicBezTo>
                  <a:cubicBezTo>
                    <a:pt x="7" y="40"/>
                    <a:pt x="14" y="41"/>
                    <a:pt x="20" y="41"/>
                  </a:cubicBezTo>
                  <a:cubicBezTo>
                    <a:pt x="27" y="41"/>
                    <a:pt x="33" y="40"/>
                    <a:pt x="39" y="38"/>
                  </a:cubicBezTo>
                  <a:cubicBezTo>
                    <a:pt x="39" y="36"/>
                    <a:pt x="39" y="33"/>
                    <a:pt x="38" y="31"/>
                  </a:cubicBezTo>
                  <a:cubicBezTo>
                    <a:pt x="37" y="24"/>
                    <a:pt x="36" y="15"/>
                    <a:pt x="33" y="7"/>
                  </a:cubicBezTo>
                  <a:moveTo>
                    <a:pt x="77" y="0"/>
                  </a:moveTo>
                  <a:cubicBezTo>
                    <a:pt x="78" y="1"/>
                    <a:pt x="78" y="2"/>
                    <a:pt x="78" y="3"/>
                  </a:cubicBezTo>
                  <a:cubicBezTo>
                    <a:pt x="79" y="1"/>
                    <a:pt x="80" y="0"/>
                    <a:pt x="80" y="0"/>
                  </a:cubicBezTo>
                  <a:cubicBezTo>
                    <a:pt x="79" y="0"/>
                    <a:pt x="78" y="0"/>
                    <a:pt x="77"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9" name="Freeform 344">
              <a:extLst>
                <a:ext uri="{FF2B5EF4-FFF2-40B4-BE49-F238E27FC236}">
                  <a16:creationId xmlns="" xmlns:a16="http://schemas.microsoft.com/office/drawing/2014/main" id="{FD4EA531-0A6D-497A-8E15-A63B5B1E8163}"/>
                </a:ext>
              </a:extLst>
            </p:cNvPr>
            <p:cNvSpPr>
              <a:spLocks/>
            </p:cNvSpPr>
            <p:nvPr/>
          </p:nvSpPr>
          <p:spPr bwMode="auto">
            <a:xfrm>
              <a:off x="8868" y="-570"/>
              <a:ext cx="326" cy="225"/>
            </a:xfrm>
            <a:custGeom>
              <a:avLst/>
              <a:gdLst>
                <a:gd name="T0" fmla="*/ 251 w 251"/>
                <a:gd name="T1" fmla="*/ 144 h 174"/>
                <a:gd name="T2" fmla="*/ 209 w 251"/>
                <a:gd name="T3" fmla="*/ 174 h 174"/>
                <a:gd name="T4" fmla="*/ 207 w 251"/>
                <a:gd name="T5" fmla="*/ 160 h 174"/>
                <a:gd name="T6" fmla="*/ 190 w 251"/>
                <a:gd name="T7" fmla="*/ 117 h 174"/>
                <a:gd name="T8" fmla="*/ 62 w 251"/>
                <a:gd name="T9" fmla="*/ 22 h 174"/>
                <a:gd name="T10" fmla="*/ 219 w 251"/>
                <a:gd name="T11" fmla="*/ 73 h 174"/>
                <a:gd name="T12" fmla="*/ 231 w 251"/>
                <a:gd name="T13" fmla="*/ 90 h 174"/>
                <a:gd name="T14" fmla="*/ 245 w 251"/>
                <a:gd name="T15" fmla="*/ 125 h 174"/>
                <a:gd name="T16" fmla="*/ 251 w 251"/>
                <a:gd name="T17"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174">
                  <a:moveTo>
                    <a:pt x="251" y="144"/>
                  </a:moveTo>
                  <a:cubicBezTo>
                    <a:pt x="209" y="174"/>
                    <a:pt x="209" y="174"/>
                    <a:pt x="209" y="174"/>
                  </a:cubicBezTo>
                  <a:cubicBezTo>
                    <a:pt x="209" y="174"/>
                    <a:pt x="208" y="168"/>
                    <a:pt x="207" y="160"/>
                  </a:cubicBezTo>
                  <a:cubicBezTo>
                    <a:pt x="205" y="145"/>
                    <a:pt x="201" y="121"/>
                    <a:pt x="190" y="117"/>
                  </a:cubicBezTo>
                  <a:cubicBezTo>
                    <a:pt x="175" y="110"/>
                    <a:pt x="0" y="44"/>
                    <a:pt x="62" y="22"/>
                  </a:cubicBezTo>
                  <a:cubicBezTo>
                    <a:pt x="124" y="0"/>
                    <a:pt x="219" y="73"/>
                    <a:pt x="219" y="73"/>
                  </a:cubicBezTo>
                  <a:cubicBezTo>
                    <a:pt x="219" y="73"/>
                    <a:pt x="224" y="74"/>
                    <a:pt x="231" y="90"/>
                  </a:cubicBezTo>
                  <a:cubicBezTo>
                    <a:pt x="235" y="99"/>
                    <a:pt x="241" y="113"/>
                    <a:pt x="245" y="125"/>
                  </a:cubicBezTo>
                  <a:cubicBezTo>
                    <a:pt x="249" y="136"/>
                    <a:pt x="251" y="144"/>
                    <a:pt x="251" y="144"/>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1" name="Freeform 345">
              <a:extLst>
                <a:ext uri="{FF2B5EF4-FFF2-40B4-BE49-F238E27FC236}">
                  <a16:creationId xmlns="" xmlns:a16="http://schemas.microsoft.com/office/drawing/2014/main" id="{443D1472-FA6F-4CF2-B88A-7E2CC1129F9F}"/>
                </a:ext>
              </a:extLst>
            </p:cNvPr>
            <p:cNvSpPr>
              <a:spLocks/>
            </p:cNvSpPr>
            <p:nvPr/>
          </p:nvSpPr>
          <p:spPr bwMode="auto">
            <a:xfrm>
              <a:off x="9622" y="-326"/>
              <a:ext cx="39" cy="50"/>
            </a:xfrm>
            <a:custGeom>
              <a:avLst/>
              <a:gdLst>
                <a:gd name="T0" fmla="*/ 16 w 39"/>
                <a:gd name="T1" fmla="*/ 2 h 50"/>
                <a:gd name="T2" fmla="*/ 22 w 39"/>
                <a:gd name="T3" fmla="*/ 0 h 50"/>
                <a:gd name="T4" fmla="*/ 39 w 39"/>
                <a:gd name="T5" fmla="*/ 19 h 50"/>
                <a:gd name="T6" fmla="*/ 25 w 39"/>
                <a:gd name="T7" fmla="*/ 50 h 50"/>
                <a:gd name="T8" fmla="*/ 0 w 39"/>
                <a:gd name="T9" fmla="*/ 41 h 50"/>
                <a:gd name="T10" fmla="*/ 6 w 39"/>
                <a:gd name="T11" fmla="*/ 16 h 50"/>
                <a:gd name="T12" fmla="*/ 16 w 39"/>
                <a:gd name="T13" fmla="*/ 2 h 50"/>
              </a:gdLst>
              <a:ahLst/>
              <a:cxnLst>
                <a:cxn ang="0">
                  <a:pos x="T0" y="T1"/>
                </a:cxn>
                <a:cxn ang="0">
                  <a:pos x="T2" y="T3"/>
                </a:cxn>
                <a:cxn ang="0">
                  <a:pos x="T4" y="T5"/>
                </a:cxn>
                <a:cxn ang="0">
                  <a:pos x="T6" y="T7"/>
                </a:cxn>
                <a:cxn ang="0">
                  <a:pos x="T8" y="T9"/>
                </a:cxn>
                <a:cxn ang="0">
                  <a:pos x="T10" y="T11"/>
                </a:cxn>
                <a:cxn ang="0">
                  <a:pos x="T12" y="T13"/>
                </a:cxn>
              </a:cxnLst>
              <a:rect l="0" t="0" r="r" b="b"/>
              <a:pathLst>
                <a:path w="39" h="50">
                  <a:moveTo>
                    <a:pt x="16" y="2"/>
                  </a:moveTo>
                  <a:lnTo>
                    <a:pt x="22" y="0"/>
                  </a:lnTo>
                  <a:lnTo>
                    <a:pt x="39" y="19"/>
                  </a:lnTo>
                  <a:lnTo>
                    <a:pt x="25" y="50"/>
                  </a:lnTo>
                  <a:lnTo>
                    <a:pt x="0" y="41"/>
                  </a:lnTo>
                  <a:lnTo>
                    <a:pt x="6" y="16"/>
                  </a:lnTo>
                  <a:lnTo>
                    <a:pt x="16" y="2"/>
                  </a:lnTo>
                  <a:close/>
                </a:path>
              </a:pathLst>
            </a:custGeom>
            <a:solidFill>
              <a:srgbClr val="4C49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2" name="Freeform 346">
              <a:extLst>
                <a:ext uri="{FF2B5EF4-FFF2-40B4-BE49-F238E27FC236}">
                  <a16:creationId xmlns="" xmlns:a16="http://schemas.microsoft.com/office/drawing/2014/main" id="{ADDF3968-BBBD-4911-B4DD-BC7C65B518F9}"/>
                </a:ext>
              </a:extLst>
            </p:cNvPr>
            <p:cNvSpPr>
              <a:spLocks/>
            </p:cNvSpPr>
            <p:nvPr/>
          </p:nvSpPr>
          <p:spPr bwMode="auto">
            <a:xfrm>
              <a:off x="9622" y="-326"/>
              <a:ext cx="39" cy="50"/>
            </a:xfrm>
            <a:custGeom>
              <a:avLst/>
              <a:gdLst>
                <a:gd name="T0" fmla="*/ 16 w 39"/>
                <a:gd name="T1" fmla="*/ 2 h 50"/>
                <a:gd name="T2" fmla="*/ 22 w 39"/>
                <a:gd name="T3" fmla="*/ 0 h 50"/>
                <a:gd name="T4" fmla="*/ 39 w 39"/>
                <a:gd name="T5" fmla="*/ 19 h 50"/>
                <a:gd name="T6" fmla="*/ 25 w 39"/>
                <a:gd name="T7" fmla="*/ 50 h 50"/>
                <a:gd name="T8" fmla="*/ 0 w 39"/>
                <a:gd name="T9" fmla="*/ 41 h 50"/>
                <a:gd name="T10" fmla="*/ 6 w 39"/>
                <a:gd name="T11" fmla="*/ 16 h 50"/>
                <a:gd name="T12" fmla="*/ 16 w 39"/>
                <a:gd name="T13" fmla="*/ 2 h 50"/>
              </a:gdLst>
              <a:ahLst/>
              <a:cxnLst>
                <a:cxn ang="0">
                  <a:pos x="T0" y="T1"/>
                </a:cxn>
                <a:cxn ang="0">
                  <a:pos x="T2" y="T3"/>
                </a:cxn>
                <a:cxn ang="0">
                  <a:pos x="T4" y="T5"/>
                </a:cxn>
                <a:cxn ang="0">
                  <a:pos x="T6" y="T7"/>
                </a:cxn>
                <a:cxn ang="0">
                  <a:pos x="T8" y="T9"/>
                </a:cxn>
                <a:cxn ang="0">
                  <a:pos x="T10" y="T11"/>
                </a:cxn>
                <a:cxn ang="0">
                  <a:pos x="T12" y="T13"/>
                </a:cxn>
              </a:cxnLst>
              <a:rect l="0" t="0" r="r" b="b"/>
              <a:pathLst>
                <a:path w="39" h="50">
                  <a:moveTo>
                    <a:pt x="16" y="2"/>
                  </a:moveTo>
                  <a:lnTo>
                    <a:pt x="22" y="0"/>
                  </a:lnTo>
                  <a:lnTo>
                    <a:pt x="39" y="19"/>
                  </a:lnTo>
                  <a:lnTo>
                    <a:pt x="25" y="50"/>
                  </a:lnTo>
                  <a:lnTo>
                    <a:pt x="0" y="41"/>
                  </a:lnTo>
                  <a:lnTo>
                    <a:pt x="6" y="16"/>
                  </a:lnTo>
                  <a:lnTo>
                    <a:pt x="16"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3" name="Freeform 347">
              <a:extLst>
                <a:ext uri="{FF2B5EF4-FFF2-40B4-BE49-F238E27FC236}">
                  <a16:creationId xmlns="" xmlns:a16="http://schemas.microsoft.com/office/drawing/2014/main" id="{B31662DA-BCE0-4C57-8EB3-3DB684885C2B}"/>
                </a:ext>
              </a:extLst>
            </p:cNvPr>
            <p:cNvSpPr>
              <a:spLocks/>
            </p:cNvSpPr>
            <p:nvPr/>
          </p:nvSpPr>
          <p:spPr bwMode="auto">
            <a:xfrm>
              <a:off x="9488" y="1477"/>
              <a:ext cx="133" cy="254"/>
            </a:xfrm>
            <a:custGeom>
              <a:avLst/>
              <a:gdLst>
                <a:gd name="T0" fmla="*/ 50 w 102"/>
                <a:gd name="T1" fmla="*/ 1 h 196"/>
                <a:gd name="T2" fmla="*/ 33 w 102"/>
                <a:gd name="T3" fmla="*/ 19 h 196"/>
                <a:gd name="T4" fmla="*/ 21 w 102"/>
                <a:gd name="T5" fmla="*/ 91 h 196"/>
                <a:gd name="T6" fmla="*/ 12 w 102"/>
                <a:gd name="T7" fmla="*/ 131 h 196"/>
                <a:gd name="T8" fmla="*/ 42 w 102"/>
                <a:gd name="T9" fmla="*/ 190 h 196"/>
                <a:gd name="T10" fmla="*/ 102 w 102"/>
                <a:gd name="T11" fmla="*/ 168 h 196"/>
                <a:gd name="T12" fmla="*/ 100 w 102"/>
                <a:gd name="T13" fmla="*/ 39 h 196"/>
                <a:gd name="T14" fmla="*/ 50 w 102"/>
                <a:gd name="T15" fmla="*/ 1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96">
                  <a:moveTo>
                    <a:pt x="50" y="1"/>
                  </a:moveTo>
                  <a:cubicBezTo>
                    <a:pt x="50" y="1"/>
                    <a:pt x="38" y="0"/>
                    <a:pt x="33" y="19"/>
                  </a:cubicBezTo>
                  <a:cubicBezTo>
                    <a:pt x="28" y="38"/>
                    <a:pt x="21" y="91"/>
                    <a:pt x="21" y="91"/>
                  </a:cubicBezTo>
                  <a:cubicBezTo>
                    <a:pt x="21" y="91"/>
                    <a:pt x="18" y="123"/>
                    <a:pt x="12" y="131"/>
                  </a:cubicBezTo>
                  <a:cubicBezTo>
                    <a:pt x="6" y="138"/>
                    <a:pt x="0" y="184"/>
                    <a:pt x="42" y="190"/>
                  </a:cubicBezTo>
                  <a:cubicBezTo>
                    <a:pt x="84" y="196"/>
                    <a:pt x="102" y="168"/>
                    <a:pt x="102" y="168"/>
                  </a:cubicBezTo>
                  <a:cubicBezTo>
                    <a:pt x="100" y="39"/>
                    <a:pt x="100" y="39"/>
                    <a:pt x="100" y="39"/>
                  </a:cubicBezTo>
                  <a:cubicBezTo>
                    <a:pt x="50" y="1"/>
                    <a:pt x="50" y="1"/>
                    <a:pt x="50" y="1"/>
                  </a:cubicBezTo>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4" name="Freeform 348">
              <a:extLst>
                <a:ext uri="{FF2B5EF4-FFF2-40B4-BE49-F238E27FC236}">
                  <a16:creationId xmlns="" xmlns:a16="http://schemas.microsoft.com/office/drawing/2014/main" id="{F4E41793-4C82-42BB-BD96-63E74A919DEC}"/>
                </a:ext>
              </a:extLst>
            </p:cNvPr>
            <p:cNvSpPr>
              <a:spLocks/>
            </p:cNvSpPr>
            <p:nvPr/>
          </p:nvSpPr>
          <p:spPr bwMode="auto">
            <a:xfrm>
              <a:off x="9656" y="1486"/>
              <a:ext cx="126" cy="298"/>
            </a:xfrm>
            <a:custGeom>
              <a:avLst/>
              <a:gdLst>
                <a:gd name="T0" fmla="*/ 66 w 97"/>
                <a:gd name="T1" fmla="*/ 0 h 230"/>
                <a:gd name="T2" fmla="*/ 92 w 97"/>
                <a:gd name="T3" fmla="*/ 60 h 230"/>
                <a:gd name="T4" fmla="*/ 89 w 97"/>
                <a:gd name="T5" fmla="*/ 135 h 230"/>
                <a:gd name="T6" fmla="*/ 92 w 97"/>
                <a:gd name="T7" fmla="*/ 158 h 230"/>
                <a:gd name="T8" fmla="*/ 92 w 97"/>
                <a:gd name="T9" fmla="*/ 187 h 230"/>
                <a:gd name="T10" fmla="*/ 7 w 97"/>
                <a:gd name="T11" fmla="*/ 184 h 230"/>
                <a:gd name="T12" fmla="*/ 3 w 97"/>
                <a:gd name="T13" fmla="*/ 140 h 230"/>
                <a:gd name="T14" fmla="*/ 15 w 97"/>
                <a:gd name="T15" fmla="*/ 46 h 230"/>
                <a:gd name="T16" fmla="*/ 66 w 97"/>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230">
                  <a:moveTo>
                    <a:pt x="66" y="0"/>
                  </a:moveTo>
                  <a:cubicBezTo>
                    <a:pt x="66" y="0"/>
                    <a:pt x="93" y="28"/>
                    <a:pt x="92" y="60"/>
                  </a:cubicBezTo>
                  <a:cubicBezTo>
                    <a:pt x="92" y="92"/>
                    <a:pt x="89" y="135"/>
                    <a:pt x="89" y="135"/>
                  </a:cubicBezTo>
                  <a:cubicBezTo>
                    <a:pt x="89" y="135"/>
                    <a:pt x="87" y="153"/>
                    <a:pt x="92" y="158"/>
                  </a:cubicBezTo>
                  <a:cubicBezTo>
                    <a:pt x="97" y="163"/>
                    <a:pt x="92" y="187"/>
                    <a:pt x="92" y="187"/>
                  </a:cubicBezTo>
                  <a:cubicBezTo>
                    <a:pt x="92" y="187"/>
                    <a:pt x="46" y="230"/>
                    <a:pt x="7" y="184"/>
                  </a:cubicBezTo>
                  <a:cubicBezTo>
                    <a:pt x="7" y="184"/>
                    <a:pt x="0" y="157"/>
                    <a:pt x="3" y="140"/>
                  </a:cubicBezTo>
                  <a:cubicBezTo>
                    <a:pt x="6" y="123"/>
                    <a:pt x="15" y="46"/>
                    <a:pt x="15" y="46"/>
                  </a:cubicBezTo>
                  <a:lnTo>
                    <a:pt x="66" y="0"/>
                  </a:lnTo>
                  <a:close/>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5" name="Freeform 349">
              <a:extLst>
                <a:ext uri="{FF2B5EF4-FFF2-40B4-BE49-F238E27FC236}">
                  <a16:creationId xmlns="" xmlns:a16="http://schemas.microsoft.com/office/drawing/2014/main" id="{CB715DC4-F479-4F35-A1A6-E9EA80F12C51}"/>
                </a:ext>
              </a:extLst>
            </p:cNvPr>
            <p:cNvSpPr>
              <a:spLocks/>
            </p:cNvSpPr>
            <p:nvPr/>
          </p:nvSpPr>
          <p:spPr bwMode="auto">
            <a:xfrm>
              <a:off x="9509" y="692"/>
              <a:ext cx="317" cy="979"/>
            </a:xfrm>
            <a:custGeom>
              <a:avLst/>
              <a:gdLst>
                <a:gd name="T0" fmla="*/ 244 w 244"/>
                <a:gd name="T1" fmla="*/ 27 h 755"/>
                <a:gd name="T2" fmla="*/ 206 w 244"/>
                <a:gd name="T3" fmla="*/ 118 h 755"/>
                <a:gd name="T4" fmla="*/ 187 w 244"/>
                <a:gd name="T5" fmla="*/ 166 h 755"/>
                <a:gd name="T6" fmla="*/ 177 w 244"/>
                <a:gd name="T7" fmla="*/ 229 h 755"/>
                <a:gd name="T8" fmla="*/ 174 w 244"/>
                <a:gd name="T9" fmla="*/ 272 h 755"/>
                <a:gd name="T10" fmla="*/ 148 w 244"/>
                <a:gd name="T11" fmla="*/ 493 h 755"/>
                <a:gd name="T12" fmla="*/ 107 w 244"/>
                <a:gd name="T13" fmla="*/ 545 h 755"/>
                <a:gd name="T14" fmla="*/ 92 w 244"/>
                <a:gd name="T15" fmla="*/ 597 h 755"/>
                <a:gd name="T16" fmla="*/ 84 w 244"/>
                <a:gd name="T17" fmla="*/ 644 h 755"/>
                <a:gd name="T18" fmla="*/ 82 w 244"/>
                <a:gd name="T19" fmla="*/ 703 h 755"/>
                <a:gd name="T20" fmla="*/ 82 w 244"/>
                <a:gd name="T21" fmla="*/ 749 h 755"/>
                <a:gd name="T22" fmla="*/ 2 w 244"/>
                <a:gd name="T23" fmla="*/ 744 h 755"/>
                <a:gd name="T24" fmla="*/ 11 w 244"/>
                <a:gd name="T25" fmla="*/ 692 h 755"/>
                <a:gd name="T26" fmla="*/ 18 w 244"/>
                <a:gd name="T27" fmla="*/ 651 h 755"/>
                <a:gd name="T28" fmla="*/ 27 w 244"/>
                <a:gd name="T29" fmla="*/ 621 h 755"/>
                <a:gd name="T30" fmla="*/ 33 w 244"/>
                <a:gd name="T31" fmla="*/ 595 h 755"/>
                <a:gd name="T32" fmla="*/ 44 w 244"/>
                <a:gd name="T33" fmla="*/ 561 h 755"/>
                <a:gd name="T34" fmla="*/ 60 w 244"/>
                <a:gd name="T35" fmla="*/ 354 h 755"/>
                <a:gd name="T36" fmla="*/ 110 w 244"/>
                <a:gd name="T37" fmla="*/ 0 h 755"/>
                <a:gd name="T38" fmla="*/ 244 w 244"/>
                <a:gd name="T39" fmla="*/ 27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755">
                  <a:moveTo>
                    <a:pt x="244" y="27"/>
                  </a:moveTo>
                  <a:cubicBezTo>
                    <a:pt x="244" y="27"/>
                    <a:pt x="218" y="101"/>
                    <a:pt x="206" y="118"/>
                  </a:cubicBezTo>
                  <a:cubicBezTo>
                    <a:pt x="195" y="135"/>
                    <a:pt x="187" y="166"/>
                    <a:pt x="187" y="166"/>
                  </a:cubicBezTo>
                  <a:cubicBezTo>
                    <a:pt x="177" y="229"/>
                    <a:pt x="177" y="229"/>
                    <a:pt x="177" y="229"/>
                  </a:cubicBezTo>
                  <a:cubicBezTo>
                    <a:pt x="175" y="243"/>
                    <a:pt x="174" y="258"/>
                    <a:pt x="174" y="272"/>
                  </a:cubicBezTo>
                  <a:cubicBezTo>
                    <a:pt x="174" y="286"/>
                    <a:pt x="148" y="493"/>
                    <a:pt x="148" y="493"/>
                  </a:cubicBezTo>
                  <a:cubicBezTo>
                    <a:pt x="107" y="545"/>
                    <a:pt x="107" y="545"/>
                    <a:pt x="107" y="545"/>
                  </a:cubicBezTo>
                  <a:cubicBezTo>
                    <a:pt x="107" y="545"/>
                    <a:pt x="89" y="582"/>
                    <a:pt x="92" y="597"/>
                  </a:cubicBezTo>
                  <a:cubicBezTo>
                    <a:pt x="95" y="613"/>
                    <a:pt x="90" y="637"/>
                    <a:pt x="84" y="644"/>
                  </a:cubicBezTo>
                  <a:cubicBezTo>
                    <a:pt x="84" y="644"/>
                    <a:pt x="83" y="692"/>
                    <a:pt x="82" y="703"/>
                  </a:cubicBezTo>
                  <a:cubicBezTo>
                    <a:pt x="80" y="714"/>
                    <a:pt x="87" y="744"/>
                    <a:pt x="82" y="749"/>
                  </a:cubicBezTo>
                  <a:cubicBezTo>
                    <a:pt x="76" y="755"/>
                    <a:pt x="4" y="752"/>
                    <a:pt x="2" y="744"/>
                  </a:cubicBezTo>
                  <a:cubicBezTo>
                    <a:pt x="0" y="735"/>
                    <a:pt x="11" y="692"/>
                    <a:pt x="11" y="692"/>
                  </a:cubicBezTo>
                  <a:cubicBezTo>
                    <a:pt x="18" y="651"/>
                    <a:pt x="18" y="651"/>
                    <a:pt x="18" y="651"/>
                  </a:cubicBezTo>
                  <a:cubicBezTo>
                    <a:pt x="18" y="651"/>
                    <a:pt x="30" y="629"/>
                    <a:pt x="27" y="621"/>
                  </a:cubicBezTo>
                  <a:cubicBezTo>
                    <a:pt x="24" y="614"/>
                    <a:pt x="33" y="597"/>
                    <a:pt x="33" y="595"/>
                  </a:cubicBezTo>
                  <a:cubicBezTo>
                    <a:pt x="34" y="594"/>
                    <a:pt x="47" y="570"/>
                    <a:pt x="44" y="561"/>
                  </a:cubicBezTo>
                  <a:cubicBezTo>
                    <a:pt x="42" y="551"/>
                    <a:pt x="60" y="354"/>
                    <a:pt x="60" y="354"/>
                  </a:cubicBezTo>
                  <a:cubicBezTo>
                    <a:pt x="110" y="0"/>
                    <a:pt x="110" y="0"/>
                    <a:pt x="110" y="0"/>
                  </a:cubicBezTo>
                  <a:cubicBezTo>
                    <a:pt x="244" y="27"/>
                    <a:pt x="244" y="27"/>
                    <a:pt x="244" y="27"/>
                  </a:cubicBezTo>
                </a:path>
              </a:pathLst>
            </a:custGeom>
            <a:solidFill>
              <a:srgbClr val="AE6E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6" name="Freeform 351">
              <a:extLst>
                <a:ext uri="{FF2B5EF4-FFF2-40B4-BE49-F238E27FC236}">
                  <a16:creationId xmlns="" xmlns:a16="http://schemas.microsoft.com/office/drawing/2014/main" id="{188D6A6D-ADB7-4B0E-BE51-D867A0A6D882}"/>
                </a:ext>
              </a:extLst>
            </p:cNvPr>
            <p:cNvSpPr>
              <a:spLocks/>
            </p:cNvSpPr>
            <p:nvPr/>
          </p:nvSpPr>
          <p:spPr bwMode="auto">
            <a:xfrm>
              <a:off x="9688" y="755"/>
              <a:ext cx="126" cy="396"/>
            </a:xfrm>
            <a:custGeom>
              <a:avLst/>
              <a:gdLst>
                <a:gd name="T0" fmla="*/ 0 w 97"/>
                <a:gd name="T1" fmla="*/ 0 h 305"/>
                <a:gd name="T2" fmla="*/ 0 w 97"/>
                <a:gd name="T3" fmla="*/ 0 h 305"/>
                <a:gd name="T4" fmla="*/ 0 w 97"/>
                <a:gd name="T5" fmla="*/ 1 h 305"/>
                <a:gd name="T6" fmla="*/ 10 w 97"/>
                <a:gd name="T7" fmla="*/ 109 h 305"/>
                <a:gd name="T8" fmla="*/ 20 w 97"/>
                <a:gd name="T9" fmla="*/ 203 h 305"/>
                <a:gd name="T10" fmla="*/ 19 w 97"/>
                <a:gd name="T11" fmla="*/ 252 h 305"/>
                <a:gd name="T12" fmla="*/ 27 w 97"/>
                <a:gd name="T13" fmla="*/ 305 h 305"/>
                <a:gd name="T14" fmla="*/ 29 w 97"/>
                <a:gd name="T15" fmla="*/ 289 h 305"/>
                <a:gd name="T16" fmla="*/ 36 w 97"/>
                <a:gd name="T17" fmla="*/ 223 h 305"/>
                <a:gd name="T18" fmla="*/ 36 w 97"/>
                <a:gd name="T19" fmla="*/ 223 h 305"/>
                <a:gd name="T20" fmla="*/ 36 w 97"/>
                <a:gd name="T21" fmla="*/ 223 h 305"/>
                <a:gd name="T22" fmla="*/ 36 w 97"/>
                <a:gd name="T23" fmla="*/ 221 h 305"/>
                <a:gd name="T24" fmla="*/ 39 w 97"/>
                <a:gd name="T25" fmla="*/ 180 h 305"/>
                <a:gd name="T26" fmla="*/ 49 w 97"/>
                <a:gd name="T27" fmla="*/ 117 h 305"/>
                <a:gd name="T28" fmla="*/ 56 w 97"/>
                <a:gd name="T29" fmla="*/ 95 h 305"/>
                <a:gd name="T30" fmla="*/ 68 w 97"/>
                <a:gd name="T31" fmla="*/ 69 h 305"/>
                <a:gd name="T32" fmla="*/ 68 w 97"/>
                <a:gd name="T33" fmla="*/ 69 h 305"/>
                <a:gd name="T34" fmla="*/ 68 w 97"/>
                <a:gd name="T35" fmla="*/ 69 h 305"/>
                <a:gd name="T36" fmla="*/ 97 w 97"/>
                <a:gd name="T37" fmla="*/ 4 h 305"/>
                <a:gd name="T38" fmla="*/ 0 w 97"/>
                <a:gd name="T3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305">
                  <a:moveTo>
                    <a:pt x="0" y="0"/>
                  </a:moveTo>
                  <a:cubicBezTo>
                    <a:pt x="0" y="0"/>
                    <a:pt x="0" y="0"/>
                    <a:pt x="0" y="0"/>
                  </a:cubicBezTo>
                  <a:cubicBezTo>
                    <a:pt x="0" y="0"/>
                    <a:pt x="0" y="1"/>
                    <a:pt x="0" y="1"/>
                  </a:cubicBezTo>
                  <a:cubicBezTo>
                    <a:pt x="0" y="34"/>
                    <a:pt x="5" y="93"/>
                    <a:pt x="10" y="109"/>
                  </a:cubicBezTo>
                  <a:cubicBezTo>
                    <a:pt x="17" y="131"/>
                    <a:pt x="23" y="197"/>
                    <a:pt x="20" y="203"/>
                  </a:cubicBezTo>
                  <a:cubicBezTo>
                    <a:pt x="18" y="210"/>
                    <a:pt x="19" y="252"/>
                    <a:pt x="19" y="252"/>
                  </a:cubicBezTo>
                  <a:cubicBezTo>
                    <a:pt x="24" y="270"/>
                    <a:pt x="26" y="287"/>
                    <a:pt x="27" y="305"/>
                  </a:cubicBezTo>
                  <a:cubicBezTo>
                    <a:pt x="28" y="300"/>
                    <a:pt x="28" y="294"/>
                    <a:pt x="29" y="289"/>
                  </a:cubicBezTo>
                  <a:cubicBezTo>
                    <a:pt x="33" y="255"/>
                    <a:pt x="36" y="228"/>
                    <a:pt x="36" y="223"/>
                  </a:cubicBezTo>
                  <a:cubicBezTo>
                    <a:pt x="36" y="223"/>
                    <a:pt x="36" y="223"/>
                    <a:pt x="36" y="223"/>
                  </a:cubicBezTo>
                  <a:cubicBezTo>
                    <a:pt x="36" y="223"/>
                    <a:pt x="36" y="223"/>
                    <a:pt x="36" y="223"/>
                  </a:cubicBezTo>
                  <a:cubicBezTo>
                    <a:pt x="36" y="222"/>
                    <a:pt x="36" y="222"/>
                    <a:pt x="36" y="221"/>
                  </a:cubicBezTo>
                  <a:cubicBezTo>
                    <a:pt x="36" y="208"/>
                    <a:pt x="37" y="194"/>
                    <a:pt x="39" y="180"/>
                  </a:cubicBezTo>
                  <a:cubicBezTo>
                    <a:pt x="49" y="117"/>
                    <a:pt x="49" y="117"/>
                    <a:pt x="49" y="117"/>
                  </a:cubicBezTo>
                  <a:cubicBezTo>
                    <a:pt x="49" y="117"/>
                    <a:pt x="52" y="107"/>
                    <a:pt x="56" y="95"/>
                  </a:cubicBezTo>
                  <a:cubicBezTo>
                    <a:pt x="60" y="86"/>
                    <a:pt x="64" y="76"/>
                    <a:pt x="68" y="69"/>
                  </a:cubicBezTo>
                  <a:cubicBezTo>
                    <a:pt x="68" y="69"/>
                    <a:pt x="68" y="69"/>
                    <a:pt x="68" y="69"/>
                  </a:cubicBezTo>
                  <a:cubicBezTo>
                    <a:pt x="68" y="69"/>
                    <a:pt x="68" y="69"/>
                    <a:pt x="68" y="69"/>
                  </a:cubicBezTo>
                  <a:cubicBezTo>
                    <a:pt x="75" y="59"/>
                    <a:pt x="88" y="27"/>
                    <a:pt x="97" y="4"/>
                  </a:cubicBezTo>
                  <a:cubicBezTo>
                    <a:pt x="70" y="2"/>
                    <a:pt x="34" y="1"/>
                    <a:pt x="0" y="0"/>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7" name="Freeform 352">
              <a:extLst>
                <a:ext uri="{FF2B5EF4-FFF2-40B4-BE49-F238E27FC236}">
                  <a16:creationId xmlns="" xmlns:a16="http://schemas.microsoft.com/office/drawing/2014/main" id="{ABA657AF-0353-4E5E-B989-8180A8ED5E90}"/>
                </a:ext>
              </a:extLst>
            </p:cNvPr>
            <p:cNvSpPr>
              <a:spLocks/>
            </p:cNvSpPr>
            <p:nvPr/>
          </p:nvSpPr>
          <p:spPr bwMode="auto">
            <a:xfrm>
              <a:off x="9566" y="1187"/>
              <a:ext cx="17" cy="229"/>
            </a:xfrm>
            <a:custGeom>
              <a:avLst/>
              <a:gdLst>
                <a:gd name="T0" fmla="*/ 13 w 13"/>
                <a:gd name="T1" fmla="*/ 0 h 176"/>
                <a:gd name="T2" fmla="*/ 13 w 13"/>
                <a:gd name="T3" fmla="*/ 1 h 176"/>
                <a:gd name="T4" fmla="*/ 0 w 13"/>
                <a:gd name="T5" fmla="*/ 176 h 176"/>
                <a:gd name="T6" fmla="*/ 13 w 13"/>
                <a:gd name="T7" fmla="*/ 1 h 176"/>
                <a:gd name="T8" fmla="*/ 13 w 13"/>
                <a:gd name="T9" fmla="*/ 1 h 176"/>
                <a:gd name="T10" fmla="*/ 13 w 13"/>
                <a:gd name="T11" fmla="*/ 0 h 176"/>
              </a:gdLst>
              <a:ahLst/>
              <a:cxnLst>
                <a:cxn ang="0">
                  <a:pos x="T0" y="T1"/>
                </a:cxn>
                <a:cxn ang="0">
                  <a:pos x="T2" y="T3"/>
                </a:cxn>
                <a:cxn ang="0">
                  <a:pos x="T4" y="T5"/>
                </a:cxn>
                <a:cxn ang="0">
                  <a:pos x="T6" y="T7"/>
                </a:cxn>
                <a:cxn ang="0">
                  <a:pos x="T8" y="T9"/>
                </a:cxn>
                <a:cxn ang="0">
                  <a:pos x="T10" y="T11"/>
                </a:cxn>
              </a:cxnLst>
              <a:rect l="0" t="0" r="r" b="b"/>
              <a:pathLst>
                <a:path w="13" h="176">
                  <a:moveTo>
                    <a:pt x="13" y="0"/>
                  </a:moveTo>
                  <a:cubicBezTo>
                    <a:pt x="13" y="0"/>
                    <a:pt x="13" y="0"/>
                    <a:pt x="13" y="1"/>
                  </a:cubicBezTo>
                  <a:cubicBezTo>
                    <a:pt x="9" y="53"/>
                    <a:pt x="0" y="159"/>
                    <a:pt x="0" y="176"/>
                  </a:cubicBezTo>
                  <a:cubicBezTo>
                    <a:pt x="0" y="159"/>
                    <a:pt x="9" y="53"/>
                    <a:pt x="13" y="1"/>
                  </a:cubicBezTo>
                  <a:cubicBezTo>
                    <a:pt x="13" y="1"/>
                    <a:pt x="13" y="1"/>
                    <a:pt x="13" y="1"/>
                  </a:cubicBezTo>
                  <a:cubicBezTo>
                    <a:pt x="13" y="1"/>
                    <a:pt x="13" y="0"/>
                    <a:pt x="1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77" name="Picture 353">
              <a:extLst>
                <a:ext uri="{FF2B5EF4-FFF2-40B4-BE49-F238E27FC236}">
                  <a16:creationId xmlns="" xmlns:a16="http://schemas.microsoft.com/office/drawing/2014/main" id="{C86D9FDD-6B9E-4F87-AB7F-EEF9D9E6C3EE}"/>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9634" y="1412"/>
              <a:ext cx="9"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8" name="Freeform 354">
              <a:extLst>
                <a:ext uri="{FF2B5EF4-FFF2-40B4-BE49-F238E27FC236}">
                  <a16:creationId xmlns="" xmlns:a16="http://schemas.microsoft.com/office/drawing/2014/main" id="{65C8E1AD-E394-4D7F-9477-A7FD741F64A0}"/>
                </a:ext>
              </a:extLst>
            </p:cNvPr>
            <p:cNvSpPr>
              <a:spLocks/>
            </p:cNvSpPr>
            <p:nvPr/>
          </p:nvSpPr>
          <p:spPr bwMode="auto">
            <a:xfrm>
              <a:off x="9545" y="1422"/>
              <a:ext cx="22" cy="59"/>
            </a:xfrm>
            <a:custGeom>
              <a:avLst/>
              <a:gdLst>
                <a:gd name="T0" fmla="*/ 17 w 17"/>
                <a:gd name="T1" fmla="*/ 0 h 45"/>
                <a:gd name="T2" fmla="*/ 5 w 17"/>
                <a:gd name="T3" fmla="*/ 32 h 45"/>
                <a:gd name="T4" fmla="*/ 0 w 17"/>
                <a:gd name="T5" fmla="*/ 45 h 45"/>
                <a:gd name="T6" fmla="*/ 0 w 17"/>
                <a:gd name="T7" fmla="*/ 45 h 45"/>
                <a:gd name="T8" fmla="*/ 5 w 17"/>
                <a:gd name="T9" fmla="*/ 32 h 45"/>
                <a:gd name="T10" fmla="*/ 17 w 17"/>
                <a:gd name="T11" fmla="*/ 0 h 45"/>
              </a:gdLst>
              <a:ahLst/>
              <a:cxnLst>
                <a:cxn ang="0">
                  <a:pos x="T0" y="T1"/>
                </a:cxn>
                <a:cxn ang="0">
                  <a:pos x="T2" y="T3"/>
                </a:cxn>
                <a:cxn ang="0">
                  <a:pos x="T4" y="T5"/>
                </a:cxn>
                <a:cxn ang="0">
                  <a:pos x="T6" y="T7"/>
                </a:cxn>
                <a:cxn ang="0">
                  <a:pos x="T8" y="T9"/>
                </a:cxn>
                <a:cxn ang="0">
                  <a:pos x="T10" y="T11"/>
                </a:cxn>
              </a:cxnLst>
              <a:rect l="0" t="0" r="r" b="b"/>
              <a:pathLst>
                <a:path w="17" h="45">
                  <a:moveTo>
                    <a:pt x="17" y="0"/>
                  </a:moveTo>
                  <a:cubicBezTo>
                    <a:pt x="17" y="11"/>
                    <a:pt x="6" y="31"/>
                    <a:pt x="5" y="32"/>
                  </a:cubicBezTo>
                  <a:cubicBezTo>
                    <a:pt x="5" y="33"/>
                    <a:pt x="2" y="39"/>
                    <a:pt x="0" y="45"/>
                  </a:cubicBezTo>
                  <a:cubicBezTo>
                    <a:pt x="0" y="45"/>
                    <a:pt x="0" y="45"/>
                    <a:pt x="0" y="45"/>
                  </a:cubicBezTo>
                  <a:cubicBezTo>
                    <a:pt x="2" y="39"/>
                    <a:pt x="5" y="33"/>
                    <a:pt x="5" y="32"/>
                  </a:cubicBezTo>
                  <a:cubicBezTo>
                    <a:pt x="6" y="31"/>
                    <a:pt x="17" y="11"/>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79" name="Picture 355">
              <a:extLst>
                <a:ext uri="{FF2B5EF4-FFF2-40B4-BE49-F238E27FC236}">
                  <a16:creationId xmlns="" xmlns:a16="http://schemas.microsoft.com/office/drawing/2014/main" id="{9AEDD01E-900E-4D60-A39C-595934664A0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9625" y="1461"/>
              <a:ext cx="6" cy="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9" name="Freeform 356">
              <a:extLst>
                <a:ext uri="{FF2B5EF4-FFF2-40B4-BE49-F238E27FC236}">
                  <a16:creationId xmlns="" xmlns:a16="http://schemas.microsoft.com/office/drawing/2014/main" id="{F4AF0AB2-3F17-450D-8602-D3DED158625D}"/>
                </a:ext>
              </a:extLst>
            </p:cNvPr>
            <p:cNvSpPr>
              <a:spLocks noEditPoints="1"/>
            </p:cNvSpPr>
            <p:nvPr/>
          </p:nvSpPr>
          <p:spPr bwMode="auto">
            <a:xfrm>
              <a:off x="9511" y="1481"/>
              <a:ext cx="107" cy="172"/>
            </a:xfrm>
            <a:custGeom>
              <a:avLst/>
              <a:gdLst>
                <a:gd name="T0" fmla="*/ 79 w 82"/>
                <a:gd name="T1" fmla="*/ 97 h 133"/>
                <a:gd name="T2" fmla="*/ 82 w 82"/>
                <a:gd name="T3" fmla="*/ 133 h 133"/>
                <a:gd name="T4" fmla="*/ 79 w 82"/>
                <a:gd name="T5" fmla="*/ 97 h 133"/>
                <a:gd name="T6" fmla="*/ 25 w 82"/>
                <a:gd name="T7" fmla="*/ 14 h 133"/>
                <a:gd name="T8" fmla="*/ 16 w 82"/>
                <a:gd name="T9" fmla="*/ 43 h 133"/>
                <a:gd name="T10" fmla="*/ 9 w 82"/>
                <a:gd name="T11" fmla="*/ 84 h 133"/>
                <a:gd name="T12" fmla="*/ 0 w 82"/>
                <a:gd name="T13" fmla="*/ 133 h 133"/>
                <a:gd name="T14" fmla="*/ 9 w 82"/>
                <a:gd name="T15" fmla="*/ 84 h 133"/>
                <a:gd name="T16" fmla="*/ 16 w 82"/>
                <a:gd name="T17" fmla="*/ 43 h 133"/>
                <a:gd name="T18" fmla="*/ 25 w 82"/>
                <a:gd name="T19" fmla="*/ 14 h 133"/>
                <a:gd name="T20" fmla="*/ 26 w 82"/>
                <a:gd name="T21" fmla="*/ 0 h 133"/>
                <a:gd name="T22" fmla="*/ 26 w 82"/>
                <a:gd name="T23" fmla="*/ 0 h 133"/>
                <a:gd name="T24" fmla="*/ 25 w 82"/>
                <a:gd name="T25" fmla="*/ 13 h 133"/>
                <a:gd name="T26" fmla="*/ 26 w 82"/>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3">
                  <a:moveTo>
                    <a:pt x="79" y="97"/>
                  </a:moveTo>
                  <a:cubicBezTo>
                    <a:pt x="79" y="106"/>
                    <a:pt x="82" y="123"/>
                    <a:pt x="82" y="133"/>
                  </a:cubicBezTo>
                  <a:cubicBezTo>
                    <a:pt x="82" y="123"/>
                    <a:pt x="79" y="106"/>
                    <a:pt x="79" y="97"/>
                  </a:cubicBezTo>
                  <a:moveTo>
                    <a:pt x="25" y="14"/>
                  </a:moveTo>
                  <a:cubicBezTo>
                    <a:pt x="28" y="21"/>
                    <a:pt x="16" y="43"/>
                    <a:pt x="16" y="43"/>
                  </a:cubicBezTo>
                  <a:cubicBezTo>
                    <a:pt x="9" y="84"/>
                    <a:pt x="9" y="84"/>
                    <a:pt x="9" y="84"/>
                  </a:cubicBezTo>
                  <a:cubicBezTo>
                    <a:pt x="9" y="84"/>
                    <a:pt x="0" y="120"/>
                    <a:pt x="0" y="133"/>
                  </a:cubicBezTo>
                  <a:cubicBezTo>
                    <a:pt x="0" y="120"/>
                    <a:pt x="9" y="84"/>
                    <a:pt x="9" y="84"/>
                  </a:cubicBezTo>
                  <a:cubicBezTo>
                    <a:pt x="16" y="43"/>
                    <a:pt x="16" y="43"/>
                    <a:pt x="16" y="43"/>
                  </a:cubicBezTo>
                  <a:cubicBezTo>
                    <a:pt x="16" y="43"/>
                    <a:pt x="28" y="21"/>
                    <a:pt x="25" y="14"/>
                  </a:cubicBezTo>
                  <a:moveTo>
                    <a:pt x="26" y="0"/>
                  </a:moveTo>
                  <a:cubicBezTo>
                    <a:pt x="26" y="0"/>
                    <a:pt x="26" y="0"/>
                    <a:pt x="26" y="0"/>
                  </a:cubicBezTo>
                  <a:cubicBezTo>
                    <a:pt x="25" y="4"/>
                    <a:pt x="24" y="10"/>
                    <a:pt x="25" y="13"/>
                  </a:cubicBezTo>
                  <a:cubicBezTo>
                    <a:pt x="24" y="10"/>
                    <a:pt x="25" y="4"/>
                    <a:pt x="26"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0" name="Freeform 357">
              <a:extLst>
                <a:ext uri="{FF2B5EF4-FFF2-40B4-BE49-F238E27FC236}">
                  <a16:creationId xmlns="" xmlns:a16="http://schemas.microsoft.com/office/drawing/2014/main" id="{670034F0-883E-43CD-AD2F-7AE49A102138}"/>
                </a:ext>
              </a:extLst>
            </p:cNvPr>
            <p:cNvSpPr>
              <a:spLocks/>
            </p:cNvSpPr>
            <p:nvPr/>
          </p:nvSpPr>
          <p:spPr bwMode="auto">
            <a:xfrm>
              <a:off x="9511" y="1189"/>
              <a:ext cx="130" cy="478"/>
            </a:xfrm>
            <a:custGeom>
              <a:avLst/>
              <a:gdLst>
                <a:gd name="T0" fmla="*/ 55 w 100"/>
                <a:gd name="T1" fmla="*/ 0 h 369"/>
                <a:gd name="T2" fmla="*/ 42 w 100"/>
                <a:gd name="T3" fmla="*/ 175 h 369"/>
                <a:gd name="T4" fmla="*/ 42 w 100"/>
                <a:gd name="T5" fmla="*/ 178 h 369"/>
                <a:gd name="T6" fmla="*/ 43 w 100"/>
                <a:gd name="T7" fmla="*/ 180 h 369"/>
                <a:gd name="T8" fmla="*/ 31 w 100"/>
                <a:gd name="T9" fmla="*/ 212 h 369"/>
                <a:gd name="T10" fmla="*/ 26 w 100"/>
                <a:gd name="T11" fmla="*/ 225 h 369"/>
                <a:gd name="T12" fmla="*/ 25 w 100"/>
                <a:gd name="T13" fmla="*/ 238 h 369"/>
                <a:gd name="T14" fmla="*/ 25 w 100"/>
                <a:gd name="T15" fmla="*/ 238 h 369"/>
                <a:gd name="T16" fmla="*/ 25 w 100"/>
                <a:gd name="T17" fmla="*/ 239 h 369"/>
                <a:gd name="T18" fmla="*/ 16 w 100"/>
                <a:gd name="T19" fmla="*/ 268 h 369"/>
                <a:gd name="T20" fmla="*/ 9 w 100"/>
                <a:gd name="T21" fmla="*/ 309 h 369"/>
                <a:gd name="T22" fmla="*/ 0 w 100"/>
                <a:gd name="T23" fmla="*/ 358 h 369"/>
                <a:gd name="T24" fmla="*/ 0 w 100"/>
                <a:gd name="T25" fmla="*/ 360 h 369"/>
                <a:gd name="T26" fmla="*/ 55 w 100"/>
                <a:gd name="T27" fmla="*/ 369 h 369"/>
                <a:gd name="T28" fmla="*/ 80 w 100"/>
                <a:gd name="T29" fmla="*/ 366 h 369"/>
                <a:gd name="T30" fmla="*/ 82 w 100"/>
                <a:gd name="T31" fmla="*/ 358 h 369"/>
                <a:gd name="T32" fmla="*/ 79 w 100"/>
                <a:gd name="T33" fmla="*/ 322 h 369"/>
                <a:gd name="T34" fmla="*/ 80 w 100"/>
                <a:gd name="T35" fmla="*/ 320 h 369"/>
                <a:gd name="T36" fmla="*/ 82 w 100"/>
                <a:gd name="T37" fmla="*/ 261 h 369"/>
                <a:gd name="T38" fmla="*/ 91 w 100"/>
                <a:gd name="T39" fmla="*/ 225 h 369"/>
                <a:gd name="T40" fmla="*/ 90 w 100"/>
                <a:gd name="T41" fmla="*/ 214 h 369"/>
                <a:gd name="T42" fmla="*/ 90 w 100"/>
                <a:gd name="T43" fmla="*/ 212 h 369"/>
                <a:gd name="T44" fmla="*/ 97 w 100"/>
                <a:gd name="T45" fmla="*/ 181 h 369"/>
                <a:gd name="T46" fmla="*/ 100 w 100"/>
                <a:gd name="T47" fmla="*/ 173 h 369"/>
                <a:gd name="T48" fmla="*/ 93 w 100"/>
                <a:gd name="T49" fmla="*/ 151 h 369"/>
                <a:gd name="T50" fmla="*/ 55 w 100"/>
                <a:gd name="T51"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 h="369">
                  <a:moveTo>
                    <a:pt x="55" y="0"/>
                  </a:moveTo>
                  <a:cubicBezTo>
                    <a:pt x="51" y="52"/>
                    <a:pt x="42" y="158"/>
                    <a:pt x="42" y="175"/>
                  </a:cubicBezTo>
                  <a:cubicBezTo>
                    <a:pt x="42" y="176"/>
                    <a:pt x="42" y="177"/>
                    <a:pt x="42" y="178"/>
                  </a:cubicBezTo>
                  <a:cubicBezTo>
                    <a:pt x="43" y="178"/>
                    <a:pt x="43" y="179"/>
                    <a:pt x="43" y="180"/>
                  </a:cubicBezTo>
                  <a:cubicBezTo>
                    <a:pt x="43" y="191"/>
                    <a:pt x="32" y="211"/>
                    <a:pt x="31" y="212"/>
                  </a:cubicBezTo>
                  <a:cubicBezTo>
                    <a:pt x="31" y="213"/>
                    <a:pt x="28" y="219"/>
                    <a:pt x="26" y="225"/>
                  </a:cubicBezTo>
                  <a:cubicBezTo>
                    <a:pt x="25" y="229"/>
                    <a:pt x="24" y="235"/>
                    <a:pt x="25" y="238"/>
                  </a:cubicBezTo>
                  <a:cubicBezTo>
                    <a:pt x="25" y="238"/>
                    <a:pt x="25" y="238"/>
                    <a:pt x="25" y="238"/>
                  </a:cubicBezTo>
                  <a:cubicBezTo>
                    <a:pt x="25" y="238"/>
                    <a:pt x="25" y="238"/>
                    <a:pt x="25" y="239"/>
                  </a:cubicBezTo>
                  <a:cubicBezTo>
                    <a:pt x="28" y="246"/>
                    <a:pt x="16" y="268"/>
                    <a:pt x="16" y="268"/>
                  </a:cubicBezTo>
                  <a:cubicBezTo>
                    <a:pt x="9" y="309"/>
                    <a:pt x="9" y="309"/>
                    <a:pt x="9" y="309"/>
                  </a:cubicBezTo>
                  <a:cubicBezTo>
                    <a:pt x="9" y="309"/>
                    <a:pt x="0" y="345"/>
                    <a:pt x="0" y="358"/>
                  </a:cubicBezTo>
                  <a:cubicBezTo>
                    <a:pt x="0" y="359"/>
                    <a:pt x="0" y="360"/>
                    <a:pt x="0" y="360"/>
                  </a:cubicBezTo>
                  <a:cubicBezTo>
                    <a:pt x="2" y="366"/>
                    <a:pt x="32" y="369"/>
                    <a:pt x="55" y="369"/>
                  </a:cubicBezTo>
                  <a:cubicBezTo>
                    <a:pt x="67" y="369"/>
                    <a:pt x="78" y="368"/>
                    <a:pt x="80" y="366"/>
                  </a:cubicBezTo>
                  <a:cubicBezTo>
                    <a:pt x="81" y="365"/>
                    <a:pt x="82" y="362"/>
                    <a:pt x="82" y="358"/>
                  </a:cubicBezTo>
                  <a:cubicBezTo>
                    <a:pt x="82" y="348"/>
                    <a:pt x="79" y="331"/>
                    <a:pt x="79" y="322"/>
                  </a:cubicBezTo>
                  <a:cubicBezTo>
                    <a:pt x="79" y="321"/>
                    <a:pt x="80" y="320"/>
                    <a:pt x="80" y="320"/>
                  </a:cubicBezTo>
                  <a:cubicBezTo>
                    <a:pt x="81" y="309"/>
                    <a:pt x="82" y="261"/>
                    <a:pt x="82" y="261"/>
                  </a:cubicBezTo>
                  <a:cubicBezTo>
                    <a:pt x="87" y="255"/>
                    <a:pt x="91" y="239"/>
                    <a:pt x="91" y="225"/>
                  </a:cubicBezTo>
                  <a:cubicBezTo>
                    <a:pt x="91" y="221"/>
                    <a:pt x="91" y="217"/>
                    <a:pt x="90" y="214"/>
                  </a:cubicBezTo>
                  <a:cubicBezTo>
                    <a:pt x="90" y="214"/>
                    <a:pt x="90" y="213"/>
                    <a:pt x="90" y="212"/>
                  </a:cubicBezTo>
                  <a:cubicBezTo>
                    <a:pt x="89" y="204"/>
                    <a:pt x="93" y="191"/>
                    <a:pt x="97" y="181"/>
                  </a:cubicBezTo>
                  <a:cubicBezTo>
                    <a:pt x="98" y="178"/>
                    <a:pt x="99" y="175"/>
                    <a:pt x="100" y="173"/>
                  </a:cubicBezTo>
                  <a:cubicBezTo>
                    <a:pt x="93" y="151"/>
                    <a:pt x="93" y="151"/>
                    <a:pt x="93" y="151"/>
                  </a:cubicBezTo>
                  <a:cubicBezTo>
                    <a:pt x="82" y="126"/>
                    <a:pt x="66" y="54"/>
                    <a:pt x="55" y="0"/>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1" name="Freeform 358">
              <a:extLst>
                <a:ext uri="{FF2B5EF4-FFF2-40B4-BE49-F238E27FC236}">
                  <a16:creationId xmlns="" xmlns:a16="http://schemas.microsoft.com/office/drawing/2014/main" id="{9B8B8E62-9D95-46DE-A144-9E1E971275EC}"/>
                </a:ext>
              </a:extLst>
            </p:cNvPr>
            <p:cNvSpPr>
              <a:spLocks/>
            </p:cNvSpPr>
            <p:nvPr/>
          </p:nvSpPr>
          <p:spPr bwMode="auto">
            <a:xfrm>
              <a:off x="9493" y="723"/>
              <a:ext cx="277" cy="976"/>
            </a:xfrm>
            <a:custGeom>
              <a:avLst/>
              <a:gdLst>
                <a:gd name="T0" fmla="*/ 212 w 213"/>
                <a:gd name="T1" fmla="*/ 739 h 752"/>
                <a:gd name="T2" fmla="*/ 133 w 213"/>
                <a:gd name="T3" fmla="*/ 746 h 752"/>
                <a:gd name="T4" fmla="*/ 133 w 213"/>
                <a:gd name="T5" fmla="*/ 668 h 752"/>
                <a:gd name="T6" fmla="*/ 138 w 213"/>
                <a:gd name="T7" fmla="*/ 634 h 752"/>
                <a:gd name="T8" fmla="*/ 129 w 213"/>
                <a:gd name="T9" fmla="*/ 601 h 752"/>
                <a:gd name="T10" fmla="*/ 126 w 213"/>
                <a:gd name="T11" fmla="*/ 568 h 752"/>
                <a:gd name="T12" fmla="*/ 115 w 213"/>
                <a:gd name="T13" fmla="*/ 532 h 752"/>
                <a:gd name="T14" fmla="*/ 107 w 213"/>
                <a:gd name="T15" fmla="*/ 510 h 752"/>
                <a:gd name="T16" fmla="*/ 69 w 213"/>
                <a:gd name="T17" fmla="*/ 359 h 752"/>
                <a:gd name="T18" fmla="*/ 60 w 213"/>
                <a:gd name="T19" fmla="*/ 295 h 752"/>
                <a:gd name="T20" fmla="*/ 56 w 213"/>
                <a:gd name="T21" fmla="*/ 222 h 752"/>
                <a:gd name="T22" fmla="*/ 37 w 213"/>
                <a:gd name="T23" fmla="*/ 136 h 752"/>
                <a:gd name="T24" fmla="*/ 7 w 213"/>
                <a:gd name="T25" fmla="*/ 39 h 752"/>
                <a:gd name="T26" fmla="*/ 0 w 213"/>
                <a:gd name="T27" fmla="*/ 10 h 752"/>
                <a:gd name="T28" fmla="*/ 119 w 213"/>
                <a:gd name="T29" fmla="*/ 1 h 752"/>
                <a:gd name="T30" fmla="*/ 152 w 213"/>
                <a:gd name="T31" fmla="*/ 2 h 752"/>
                <a:gd name="T32" fmla="*/ 150 w 213"/>
                <a:gd name="T33" fmla="*/ 26 h 752"/>
                <a:gd name="T34" fmla="*/ 160 w 213"/>
                <a:gd name="T35" fmla="*/ 134 h 752"/>
                <a:gd name="T36" fmla="*/ 170 w 213"/>
                <a:gd name="T37" fmla="*/ 228 h 752"/>
                <a:gd name="T38" fmla="*/ 169 w 213"/>
                <a:gd name="T39" fmla="*/ 277 h 752"/>
                <a:gd name="T40" fmla="*/ 177 w 213"/>
                <a:gd name="T41" fmla="*/ 330 h 752"/>
                <a:gd name="T42" fmla="*/ 175 w 213"/>
                <a:gd name="T43" fmla="*/ 426 h 752"/>
                <a:gd name="T44" fmla="*/ 181 w 213"/>
                <a:gd name="T45" fmla="*/ 556 h 752"/>
                <a:gd name="T46" fmla="*/ 196 w 213"/>
                <a:gd name="T47" fmla="*/ 609 h 752"/>
                <a:gd name="T48" fmla="*/ 201 w 213"/>
                <a:gd name="T49" fmla="*/ 663 h 752"/>
                <a:gd name="T50" fmla="*/ 212 w 213"/>
                <a:gd name="T51" fmla="*/ 73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3" h="752">
                  <a:moveTo>
                    <a:pt x="212" y="739"/>
                  </a:moveTo>
                  <a:cubicBezTo>
                    <a:pt x="213" y="744"/>
                    <a:pt x="143" y="752"/>
                    <a:pt x="133" y="746"/>
                  </a:cubicBezTo>
                  <a:cubicBezTo>
                    <a:pt x="123" y="740"/>
                    <a:pt x="133" y="668"/>
                    <a:pt x="133" y="668"/>
                  </a:cubicBezTo>
                  <a:cubicBezTo>
                    <a:pt x="138" y="634"/>
                    <a:pt x="138" y="634"/>
                    <a:pt x="138" y="634"/>
                  </a:cubicBezTo>
                  <a:cubicBezTo>
                    <a:pt x="133" y="634"/>
                    <a:pt x="126" y="607"/>
                    <a:pt x="129" y="601"/>
                  </a:cubicBezTo>
                  <a:cubicBezTo>
                    <a:pt x="132" y="595"/>
                    <a:pt x="126" y="568"/>
                    <a:pt x="126" y="568"/>
                  </a:cubicBezTo>
                  <a:cubicBezTo>
                    <a:pt x="115" y="532"/>
                    <a:pt x="115" y="532"/>
                    <a:pt x="115" y="532"/>
                  </a:cubicBezTo>
                  <a:cubicBezTo>
                    <a:pt x="107" y="510"/>
                    <a:pt x="107" y="510"/>
                    <a:pt x="107" y="510"/>
                  </a:cubicBezTo>
                  <a:cubicBezTo>
                    <a:pt x="96" y="484"/>
                    <a:pt x="79" y="412"/>
                    <a:pt x="69" y="359"/>
                  </a:cubicBezTo>
                  <a:cubicBezTo>
                    <a:pt x="63" y="325"/>
                    <a:pt x="59" y="298"/>
                    <a:pt x="60" y="295"/>
                  </a:cubicBezTo>
                  <a:cubicBezTo>
                    <a:pt x="62" y="286"/>
                    <a:pt x="56" y="222"/>
                    <a:pt x="56" y="222"/>
                  </a:cubicBezTo>
                  <a:cubicBezTo>
                    <a:pt x="56" y="222"/>
                    <a:pt x="48" y="157"/>
                    <a:pt x="37" y="136"/>
                  </a:cubicBezTo>
                  <a:cubicBezTo>
                    <a:pt x="30" y="123"/>
                    <a:pt x="16" y="72"/>
                    <a:pt x="7" y="39"/>
                  </a:cubicBezTo>
                  <a:cubicBezTo>
                    <a:pt x="3" y="22"/>
                    <a:pt x="0" y="10"/>
                    <a:pt x="0" y="10"/>
                  </a:cubicBezTo>
                  <a:cubicBezTo>
                    <a:pt x="0" y="10"/>
                    <a:pt x="74" y="4"/>
                    <a:pt x="119" y="1"/>
                  </a:cubicBezTo>
                  <a:cubicBezTo>
                    <a:pt x="139" y="0"/>
                    <a:pt x="154" y="0"/>
                    <a:pt x="152" y="2"/>
                  </a:cubicBezTo>
                  <a:cubicBezTo>
                    <a:pt x="150" y="4"/>
                    <a:pt x="150" y="13"/>
                    <a:pt x="150" y="26"/>
                  </a:cubicBezTo>
                  <a:cubicBezTo>
                    <a:pt x="150" y="59"/>
                    <a:pt x="155" y="118"/>
                    <a:pt x="160" y="134"/>
                  </a:cubicBezTo>
                  <a:cubicBezTo>
                    <a:pt x="167" y="156"/>
                    <a:pt x="173" y="222"/>
                    <a:pt x="170" y="228"/>
                  </a:cubicBezTo>
                  <a:cubicBezTo>
                    <a:pt x="168" y="235"/>
                    <a:pt x="169" y="277"/>
                    <a:pt x="169" y="277"/>
                  </a:cubicBezTo>
                  <a:cubicBezTo>
                    <a:pt x="174" y="295"/>
                    <a:pt x="176" y="312"/>
                    <a:pt x="177" y="330"/>
                  </a:cubicBezTo>
                  <a:cubicBezTo>
                    <a:pt x="179" y="362"/>
                    <a:pt x="178" y="394"/>
                    <a:pt x="175" y="426"/>
                  </a:cubicBezTo>
                  <a:cubicBezTo>
                    <a:pt x="175" y="426"/>
                    <a:pt x="183" y="545"/>
                    <a:pt x="181" y="556"/>
                  </a:cubicBezTo>
                  <a:cubicBezTo>
                    <a:pt x="179" y="567"/>
                    <a:pt x="196" y="603"/>
                    <a:pt x="196" y="609"/>
                  </a:cubicBezTo>
                  <a:cubicBezTo>
                    <a:pt x="196" y="616"/>
                    <a:pt x="201" y="663"/>
                    <a:pt x="201" y="663"/>
                  </a:cubicBezTo>
                  <a:cubicBezTo>
                    <a:pt x="201" y="663"/>
                    <a:pt x="212" y="734"/>
                    <a:pt x="212" y="739"/>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2" name="Freeform 359">
              <a:extLst>
                <a:ext uri="{FF2B5EF4-FFF2-40B4-BE49-F238E27FC236}">
                  <a16:creationId xmlns="" xmlns:a16="http://schemas.microsoft.com/office/drawing/2014/main" id="{FC3D785E-5D3D-4BCD-94B9-645AA52932B8}"/>
                </a:ext>
              </a:extLst>
            </p:cNvPr>
            <p:cNvSpPr>
              <a:spLocks/>
            </p:cNvSpPr>
            <p:nvPr/>
          </p:nvSpPr>
          <p:spPr bwMode="auto">
            <a:xfrm>
              <a:off x="9580" y="-468"/>
              <a:ext cx="251" cy="372"/>
            </a:xfrm>
            <a:custGeom>
              <a:avLst/>
              <a:gdLst>
                <a:gd name="T0" fmla="*/ 184 w 193"/>
                <a:gd name="T1" fmla="*/ 228 h 287"/>
                <a:gd name="T2" fmla="*/ 175 w 193"/>
                <a:gd name="T3" fmla="*/ 237 h 287"/>
                <a:gd name="T4" fmla="*/ 170 w 193"/>
                <a:gd name="T5" fmla="*/ 243 h 287"/>
                <a:gd name="T6" fmla="*/ 138 w 193"/>
                <a:gd name="T7" fmla="*/ 278 h 287"/>
                <a:gd name="T8" fmla="*/ 55 w 193"/>
                <a:gd name="T9" fmla="*/ 287 h 287"/>
                <a:gd name="T10" fmla="*/ 11 w 193"/>
                <a:gd name="T11" fmla="*/ 275 h 287"/>
                <a:gd name="T12" fmla="*/ 0 w 193"/>
                <a:gd name="T13" fmla="*/ 272 h 287"/>
                <a:gd name="T14" fmla="*/ 2 w 193"/>
                <a:gd name="T15" fmla="*/ 224 h 287"/>
                <a:gd name="T16" fmla="*/ 28 w 193"/>
                <a:gd name="T17" fmla="*/ 137 h 287"/>
                <a:gd name="T18" fmla="*/ 46 w 193"/>
                <a:gd name="T19" fmla="*/ 114 h 287"/>
                <a:gd name="T20" fmla="*/ 54 w 193"/>
                <a:gd name="T21" fmla="*/ 94 h 287"/>
                <a:gd name="T22" fmla="*/ 55 w 193"/>
                <a:gd name="T23" fmla="*/ 91 h 287"/>
                <a:gd name="T24" fmla="*/ 63 w 193"/>
                <a:gd name="T25" fmla="*/ 55 h 287"/>
                <a:gd name="T26" fmla="*/ 88 w 193"/>
                <a:gd name="T27" fmla="*/ 42 h 287"/>
                <a:gd name="T28" fmla="*/ 170 w 193"/>
                <a:gd name="T29" fmla="*/ 55 h 287"/>
                <a:gd name="T30" fmla="*/ 161 w 193"/>
                <a:gd name="T31" fmla="*/ 80 h 287"/>
                <a:gd name="T32" fmla="*/ 160 w 193"/>
                <a:gd name="T33" fmla="*/ 83 h 287"/>
                <a:gd name="T34" fmla="*/ 163 w 193"/>
                <a:gd name="T35" fmla="*/ 143 h 287"/>
                <a:gd name="T36" fmla="*/ 166 w 193"/>
                <a:gd name="T37" fmla="*/ 148 h 287"/>
                <a:gd name="T38" fmla="*/ 172 w 193"/>
                <a:gd name="T39" fmla="*/ 154 h 287"/>
                <a:gd name="T40" fmla="*/ 181 w 193"/>
                <a:gd name="T41" fmla="*/ 214 h 287"/>
                <a:gd name="T42" fmla="*/ 182 w 193"/>
                <a:gd name="T43" fmla="*/ 219 h 287"/>
                <a:gd name="T44" fmla="*/ 184 w 193"/>
                <a:gd name="T45" fmla="*/ 228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3" h="287">
                  <a:moveTo>
                    <a:pt x="184" y="228"/>
                  </a:moveTo>
                  <a:cubicBezTo>
                    <a:pt x="175" y="237"/>
                    <a:pt x="175" y="237"/>
                    <a:pt x="175" y="237"/>
                  </a:cubicBezTo>
                  <a:cubicBezTo>
                    <a:pt x="170" y="243"/>
                    <a:pt x="170" y="243"/>
                    <a:pt x="170" y="243"/>
                  </a:cubicBezTo>
                  <a:cubicBezTo>
                    <a:pt x="138" y="278"/>
                    <a:pt x="138" y="278"/>
                    <a:pt x="138" y="278"/>
                  </a:cubicBezTo>
                  <a:cubicBezTo>
                    <a:pt x="55" y="287"/>
                    <a:pt x="55" y="287"/>
                    <a:pt x="55" y="287"/>
                  </a:cubicBezTo>
                  <a:cubicBezTo>
                    <a:pt x="11" y="275"/>
                    <a:pt x="11" y="275"/>
                    <a:pt x="11" y="275"/>
                  </a:cubicBezTo>
                  <a:cubicBezTo>
                    <a:pt x="0" y="272"/>
                    <a:pt x="0" y="272"/>
                    <a:pt x="0" y="272"/>
                  </a:cubicBezTo>
                  <a:cubicBezTo>
                    <a:pt x="0" y="272"/>
                    <a:pt x="0" y="250"/>
                    <a:pt x="2" y="224"/>
                  </a:cubicBezTo>
                  <a:cubicBezTo>
                    <a:pt x="5" y="190"/>
                    <a:pt x="12" y="148"/>
                    <a:pt x="28" y="137"/>
                  </a:cubicBezTo>
                  <a:cubicBezTo>
                    <a:pt x="36" y="131"/>
                    <a:pt x="42" y="123"/>
                    <a:pt x="46" y="114"/>
                  </a:cubicBezTo>
                  <a:cubicBezTo>
                    <a:pt x="50" y="107"/>
                    <a:pt x="52" y="101"/>
                    <a:pt x="54" y="94"/>
                  </a:cubicBezTo>
                  <a:cubicBezTo>
                    <a:pt x="55" y="93"/>
                    <a:pt x="55" y="92"/>
                    <a:pt x="55" y="91"/>
                  </a:cubicBezTo>
                  <a:cubicBezTo>
                    <a:pt x="59" y="79"/>
                    <a:pt x="61" y="67"/>
                    <a:pt x="63" y="55"/>
                  </a:cubicBezTo>
                  <a:cubicBezTo>
                    <a:pt x="63" y="55"/>
                    <a:pt x="73" y="49"/>
                    <a:pt x="88" y="42"/>
                  </a:cubicBezTo>
                  <a:cubicBezTo>
                    <a:pt x="126" y="24"/>
                    <a:pt x="193" y="0"/>
                    <a:pt x="170" y="55"/>
                  </a:cubicBezTo>
                  <a:cubicBezTo>
                    <a:pt x="166" y="63"/>
                    <a:pt x="163" y="71"/>
                    <a:pt x="161" y="80"/>
                  </a:cubicBezTo>
                  <a:cubicBezTo>
                    <a:pt x="161" y="81"/>
                    <a:pt x="160" y="82"/>
                    <a:pt x="160" y="83"/>
                  </a:cubicBezTo>
                  <a:cubicBezTo>
                    <a:pt x="152" y="114"/>
                    <a:pt x="157" y="133"/>
                    <a:pt x="163" y="143"/>
                  </a:cubicBezTo>
                  <a:cubicBezTo>
                    <a:pt x="164" y="145"/>
                    <a:pt x="165" y="147"/>
                    <a:pt x="166" y="148"/>
                  </a:cubicBezTo>
                  <a:cubicBezTo>
                    <a:pt x="168" y="150"/>
                    <a:pt x="170" y="152"/>
                    <a:pt x="172" y="154"/>
                  </a:cubicBezTo>
                  <a:cubicBezTo>
                    <a:pt x="181" y="214"/>
                    <a:pt x="181" y="214"/>
                    <a:pt x="181" y="214"/>
                  </a:cubicBezTo>
                  <a:cubicBezTo>
                    <a:pt x="182" y="219"/>
                    <a:pt x="182" y="219"/>
                    <a:pt x="182" y="219"/>
                  </a:cubicBezTo>
                  <a:cubicBezTo>
                    <a:pt x="184" y="228"/>
                    <a:pt x="184" y="228"/>
                    <a:pt x="184" y="228"/>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3" name="Freeform 360">
              <a:extLst>
                <a:ext uri="{FF2B5EF4-FFF2-40B4-BE49-F238E27FC236}">
                  <a16:creationId xmlns="" xmlns:a16="http://schemas.microsoft.com/office/drawing/2014/main" id="{132089B1-C391-41B7-AD59-15D7422738D2}"/>
                </a:ext>
              </a:extLst>
            </p:cNvPr>
            <p:cNvSpPr>
              <a:spLocks/>
            </p:cNvSpPr>
            <p:nvPr/>
          </p:nvSpPr>
          <p:spPr bwMode="auto">
            <a:xfrm>
              <a:off x="9651" y="-349"/>
              <a:ext cx="70" cy="19"/>
            </a:xfrm>
            <a:custGeom>
              <a:avLst/>
              <a:gdLst>
                <a:gd name="T0" fmla="*/ 2 w 54"/>
                <a:gd name="T1" fmla="*/ 0 h 14"/>
                <a:gd name="T2" fmla="*/ 0 w 54"/>
                <a:gd name="T3" fmla="*/ 5 h 14"/>
                <a:gd name="T4" fmla="*/ 34 w 54"/>
                <a:gd name="T5" fmla="*/ 14 h 14"/>
                <a:gd name="T6" fmla="*/ 54 w 54"/>
                <a:gd name="T7" fmla="*/ 8 h 14"/>
                <a:gd name="T8" fmla="*/ 44 w 54"/>
                <a:gd name="T9" fmla="*/ 8 h 14"/>
                <a:gd name="T10" fmla="*/ 2 w 54"/>
                <a:gd name="T11" fmla="*/ 0 h 14"/>
              </a:gdLst>
              <a:ahLst/>
              <a:cxnLst>
                <a:cxn ang="0">
                  <a:pos x="T0" y="T1"/>
                </a:cxn>
                <a:cxn ang="0">
                  <a:pos x="T2" y="T3"/>
                </a:cxn>
                <a:cxn ang="0">
                  <a:pos x="T4" y="T5"/>
                </a:cxn>
                <a:cxn ang="0">
                  <a:pos x="T6" y="T7"/>
                </a:cxn>
                <a:cxn ang="0">
                  <a:pos x="T8" y="T9"/>
                </a:cxn>
                <a:cxn ang="0">
                  <a:pos x="T10" y="T11"/>
                </a:cxn>
              </a:cxnLst>
              <a:rect l="0" t="0" r="r" b="b"/>
              <a:pathLst>
                <a:path w="54" h="14">
                  <a:moveTo>
                    <a:pt x="2" y="0"/>
                  </a:moveTo>
                  <a:cubicBezTo>
                    <a:pt x="1" y="1"/>
                    <a:pt x="1" y="3"/>
                    <a:pt x="0" y="5"/>
                  </a:cubicBezTo>
                  <a:cubicBezTo>
                    <a:pt x="14" y="11"/>
                    <a:pt x="18" y="14"/>
                    <a:pt x="34" y="14"/>
                  </a:cubicBezTo>
                  <a:cubicBezTo>
                    <a:pt x="40" y="14"/>
                    <a:pt x="47" y="11"/>
                    <a:pt x="54" y="8"/>
                  </a:cubicBezTo>
                  <a:cubicBezTo>
                    <a:pt x="51" y="8"/>
                    <a:pt x="48" y="8"/>
                    <a:pt x="44" y="8"/>
                  </a:cubicBezTo>
                  <a:cubicBezTo>
                    <a:pt x="29" y="8"/>
                    <a:pt x="15" y="5"/>
                    <a:pt x="2"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4" name="Freeform 361">
              <a:extLst>
                <a:ext uri="{FF2B5EF4-FFF2-40B4-BE49-F238E27FC236}">
                  <a16:creationId xmlns="" xmlns:a16="http://schemas.microsoft.com/office/drawing/2014/main" id="{269584AE-37BA-47DD-84C8-4E04DDDE0AA5}"/>
                </a:ext>
              </a:extLst>
            </p:cNvPr>
            <p:cNvSpPr>
              <a:spLocks/>
            </p:cNvSpPr>
            <p:nvPr/>
          </p:nvSpPr>
          <p:spPr bwMode="auto">
            <a:xfrm>
              <a:off x="9570" y="-614"/>
              <a:ext cx="277" cy="276"/>
            </a:xfrm>
            <a:custGeom>
              <a:avLst/>
              <a:gdLst>
                <a:gd name="T0" fmla="*/ 213 w 213"/>
                <a:gd name="T1" fmla="*/ 107 h 213"/>
                <a:gd name="T2" fmla="*/ 117 w 213"/>
                <a:gd name="T3" fmla="*/ 213 h 213"/>
                <a:gd name="T4" fmla="*/ 106 w 213"/>
                <a:gd name="T5" fmla="*/ 213 h 213"/>
                <a:gd name="T6" fmla="*/ 0 w 213"/>
                <a:gd name="T7" fmla="*/ 107 h 213"/>
                <a:gd name="T8" fmla="*/ 106 w 213"/>
                <a:gd name="T9" fmla="*/ 0 h 213"/>
                <a:gd name="T10" fmla="*/ 213 w 213"/>
                <a:gd name="T11" fmla="*/ 107 h 213"/>
              </a:gdLst>
              <a:ahLst/>
              <a:cxnLst>
                <a:cxn ang="0">
                  <a:pos x="T0" y="T1"/>
                </a:cxn>
                <a:cxn ang="0">
                  <a:pos x="T2" y="T3"/>
                </a:cxn>
                <a:cxn ang="0">
                  <a:pos x="T4" y="T5"/>
                </a:cxn>
                <a:cxn ang="0">
                  <a:pos x="T6" y="T7"/>
                </a:cxn>
                <a:cxn ang="0">
                  <a:pos x="T8" y="T9"/>
                </a:cxn>
                <a:cxn ang="0">
                  <a:pos x="T10" y="T11"/>
                </a:cxn>
              </a:cxnLst>
              <a:rect l="0" t="0" r="r" b="b"/>
              <a:pathLst>
                <a:path w="213" h="213">
                  <a:moveTo>
                    <a:pt x="213" y="107"/>
                  </a:moveTo>
                  <a:cubicBezTo>
                    <a:pt x="213" y="161"/>
                    <a:pt x="172" y="207"/>
                    <a:pt x="117" y="213"/>
                  </a:cubicBezTo>
                  <a:cubicBezTo>
                    <a:pt x="114" y="213"/>
                    <a:pt x="110" y="213"/>
                    <a:pt x="106" y="213"/>
                  </a:cubicBezTo>
                  <a:cubicBezTo>
                    <a:pt x="47" y="213"/>
                    <a:pt x="0" y="166"/>
                    <a:pt x="0" y="107"/>
                  </a:cubicBezTo>
                  <a:cubicBezTo>
                    <a:pt x="0" y="48"/>
                    <a:pt x="47" y="0"/>
                    <a:pt x="106" y="0"/>
                  </a:cubicBezTo>
                  <a:cubicBezTo>
                    <a:pt x="165" y="0"/>
                    <a:pt x="213" y="48"/>
                    <a:pt x="213" y="10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6" name="Freeform 362">
              <a:extLst>
                <a:ext uri="{FF2B5EF4-FFF2-40B4-BE49-F238E27FC236}">
                  <a16:creationId xmlns="" xmlns:a16="http://schemas.microsoft.com/office/drawing/2014/main" id="{F5409044-3FBE-4E0D-8EB7-9C4712046853}"/>
                </a:ext>
              </a:extLst>
            </p:cNvPr>
            <p:cNvSpPr>
              <a:spLocks/>
            </p:cNvSpPr>
            <p:nvPr/>
          </p:nvSpPr>
          <p:spPr bwMode="auto">
            <a:xfrm>
              <a:off x="9612" y="-194"/>
              <a:ext cx="184" cy="69"/>
            </a:xfrm>
            <a:custGeom>
              <a:avLst/>
              <a:gdLst>
                <a:gd name="T0" fmla="*/ 139 w 142"/>
                <a:gd name="T1" fmla="*/ 0 h 53"/>
                <a:gd name="T2" fmla="*/ 71 w 142"/>
                <a:gd name="T3" fmla="*/ 44 h 53"/>
                <a:gd name="T4" fmla="*/ 62 w 142"/>
                <a:gd name="T5" fmla="*/ 47 h 53"/>
                <a:gd name="T6" fmla="*/ 33 w 142"/>
                <a:gd name="T7" fmla="*/ 37 h 53"/>
                <a:gd name="T8" fmla="*/ 12 w 142"/>
                <a:gd name="T9" fmla="*/ 24 h 53"/>
                <a:gd name="T10" fmla="*/ 1 w 142"/>
                <a:gd name="T11" fmla="*/ 16 h 53"/>
                <a:gd name="T12" fmla="*/ 0 w 142"/>
                <a:gd name="T13" fmla="*/ 20 h 53"/>
                <a:gd name="T14" fmla="*/ 0 w 142"/>
                <a:gd name="T15" fmla="*/ 20 h 53"/>
                <a:gd name="T16" fmla="*/ 12 w 142"/>
                <a:gd name="T17" fmla="*/ 30 h 53"/>
                <a:gd name="T18" fmla="*/ 33 w 142"/>
                <a:gd name="T19" fmla="*/ 43 h 53"/>
                <a:gd name="T20" fmla="*/ 63 w 142"/>
                <a:gd name="T21" fmla="*/ 53 h 53"/>
                <a:gd name="T22" fmla="*/ 71 w 142"/>
                <a:gd name="T23" fmla="*/ 51 h 53"/>
                <a:gd name="T24" fmla="*/ 142 w 142"/>
                <a:gd name="T25" fmla="*/ 4 h 53"/>
                <a:gd name="T26" fmla="*/ 142 w 142"/>
                <a:gd name="T27" fmla="*/ 4 h 53"/>
                <a:gd name="T28" fmla="*/ 142 w 142"/>
                <a:gd name="T29" fmla="*/ 2 h 53"/>
                <a:gd name="T30" fmla="*/ 139 w 142"/>
                <a:gd name="T3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53">
                  <a:moveTo>
                    <a:pt x="139" y="0"/>
                  </a:moveTo>
                  <a:cubicBezTo>
                    <a:pt x="117" y="13"/>
                    <a:pt x="78" y="37"/>
                    <a:pt x="71" y="44"/>
                  </a:cubicBezTo>
                  <a:cubicBezTo>
                    <a:pt x="69" y="47"/>
                    <a:pt x="66" y="47"/>
                    <a:pt x="62" y="47"/>
                  </a:cubicBezTo>
                  <a:cubicBezTo>
                    <a:pt x="50" y="47"/>
                    <a:pt x="33" y="37"/>
                    <a:pt x="33" y="37"/>
                  </a:cubicBezTo>
                  <a:cubicBezTo>
                    <a:pt x="33" y="37"/>
                    <a:pt x="21" y="26"/>
                    <a:pt x="12" y="24"/>
                  </a:cubicBezTo>
                  <a:cubicBezTo>
                    <a:pt x="9" y="23"/>
                    <a:pt x="5" y="20"/>
                    <a:pt x="1" y="16"/>
                  </a:cubicBezTo>
                  <a:cubicBezTo>
                    <a:pt x="1" y="17"/>
                    <a:pt x="0" y="19"/>
                    <a:pt x="0" y="20"/>
                  </a:cubicBezTo>
                  <a:cubicBezTo>
                    <a:pt x="0" y="20"/>
                    <a:pt x="0" y="20"/>
                    <a:pt x="0" y="20"/>
                  </a:cubicBezTo>
                  <a:cubicBezTo>
                    <a:pt x="3" y="25"/>
                    <a:pt x="7" y="28"/>
                    <a:pt x="12" y="30"/>
                  </a:cubicBezTo>
                  <a:cubicBezTo>
                    <a:pt x="21" y="32"/>
                    <a:pt x="33" y="43"/>
                    <a:pt x="33" y="43"/>
                  </a:cubicBezTo>
                  <a:cubicBezTo>
                    <a:pt x="33" y="43"/>
                    <a:pt x="50" y="53"/>
                    <a:pt x="63" y="53"/>
                  </a:cubicBezTo>
                  <a:cubicBezTo>
                    <a:pt x="66" y="53"/>
                    <a:pt x="69" y="53"/>
                    <a:pt x="71" y="51"/>
                  </a:cubicBezTo>
                  <a:cubicBezTo>
                    <a:pt x="78" y="43"/>
                    <a:pt x="122" y="16"/>
                    <a:pt x="142" y="4"/>
                  </a:cubicBezTo>
                  <a:cubicBezTo>
                    <a:pt x="142" y="4"/>
                    <a:pt x="142" y="4"/>
                    <a:pt x="142" y="4"/>
                  </a:cubicBezTo>
                  <a:cubicBezTo>
                    <a:pt x="142" y="2"/>
                    <a:pt x="142" y="2"/>
                    <a:pt x="142" y="2"/>
                  </a:cubicBezTo>
                  <a:cubicBezTo>
                    <a:pt x="141" y="1"/>
                    <a:pt x="140" y="1"/>
                    <a:pt x="139"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87" name="Picture 363">
              <a:extLst>
                <a:ext uri="{FF2B5EF4-FFF2-40B4-BE49-F238E27FC236}">
                  <a16:creationId xmlns="" xmlns:a16="http://schemas.microsoft.com/office/drawing/2014/main" id="{6D002EFB-978D-4B37-8D0B-1F397D41B15A}"/>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9535" y="-188"/>
              <a:ext cx="52"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7" name="Freeform 364">
              <a:extLst>
                <a:ext uri="{FF2B5EF4-FFF2-40B4-BE49-F238E27FC236}">
                  <a16:creationId xmlns="" xmlns:a16="http://schemas.microsoft.com/office/drawing/2014/main" id="{BE5E2F3E-8422-4A40-9048-14D1EA2F2797}"/>
                </a:ext>
              </a:extLst>
            </p:cNvPr>
            <p:cNvSpPr>
              <a:spLocks/>
            </p:cNvSpPr>
            <p:nvPr/>
          </p:nvSpPr>
          <p:spPr bwMode="auto">
            <a:xfrm>
              <a:off x="9583" y="-186"/>
              <a:ext cx="1" cy="9"/>
            </a:xfrm>
            <a:custGeom>
              <a:avLst/>
              <a:gdLst>
                <a:gd name="T0" fmla="*/ 1 w 1"/>
                <a:gd name="T1" fmla="*/ 0 h 7"/>
                <a:gd name="T2" fmla="*/ 1 w 1"/>
                <a:gd name="T3" fmla="*/ 0 h 7"/>
                <a:gd name="T4" fmla="*/ 0 w 1"/>
                <a:gd name="T5" fmla="*/ 7 h 7"/>
                <a:gd name="T6" fmla="*/ 0 w 1"/>
                <a:gd name="T7" fmla="*/ 7 h 7"/>
                <a:gd name="T8" fmla="*/ 0 w 1"/>
                <a:gd name="T9" fmla="*/ 7 h 7"/>
                <a:gd name="T10" fmla="*/ 1 w 1"/>
                <a:gd name="T11" fmla="*/ 0 h 7"/>
              </a:gdLst>
              <a:ahLst/>
              <a:cxnLst>
                <a:cxn ang="0">
                  <a:pos x="T0" y="T1"/>
                </a:cxn>
                <a:cxn ang="0">
                  <a:pos x="T2" y="T3"/>
                </a:cxn>
                <a:cxn ang="0">
                  <a:pos x="T4" y="T5"/>
                </a:cxn>
                <a:cxn ang="0">
                  <a:pos x="T6" y="T7"/>
                </a:cxn>
                <a:cxn ang="0">
                  <a:pos x="T8" y="T9"/>
                </a:cxn>
                <a:cxn ang="0">
                  <a:pos x="T10" y="T11"/>
                </a:cxn>
              </a:cxnLst>
              <a:rect l="0" t="0" r="r" b="b"/>
              <a:pathLst>
                <a:path w="1" h="7">
                  <a:moveTo>
                    <a:pt x="1" y="0"/>
                  </a:moveTo>
                  <a:cubicBezTo>
                    <a:pt x="1" y="0"/>
                    <a:pt x="1" y="0"/>
                    <a:pt x="1" y="0"/>
                  </a:cubicBezTo>
                  <a:cubicBezTo>
                    <a:pt x="1" y="2"/>
                    <a:pt x="0" y="5"/>
                    <a:pt x="0" y="7"/>
                  </a:cubicBezTo>
                  <a:cubicBezTo>
                    <a:pt x="0" y="7"/>
                    <a:pt x="0" y="7"/>
                    <a:pt x="0" y="7"/>
                  </a:cubicBezTo>
                  <a:cubicBezTo>
                    <a:pt x="0" y="7"/>
                    <a:pt x="0" y="7"/>
                    <a:pt x="0" y="7"/>
                  </a:cubicBezTo>
                  <a:cubicBezTo>
                    <a:pt x="0" y="5"/>
                    <a:pt x="1" y="2"/>
                    <a:pt x="1"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89" name="Picture 365">
              <a:extLst>
                <a:ext uri="{FF2B5EF4-FFF2-40B4-BE49-F238E27FC236}">
                  <a16:creationId xmlns="" xmlns:a16="http://schemas.microsoft.com/office/drawing/2014/main" id="{162AD1F0-254E-494D-B0D6-7C280E4EBC2A}"/>
                </a:ext>
              </a:extLst>
            </p:cNvPr>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9517" y="-31"/>
              <a:ext cx="3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8" name="Freeform 366">
              <a:extLst>
                <a:ext uri="{FF2B5EF4-FFF2-40B4-BE49-F238E27FC236}">
                  <a16:creationId xmlns="" xmlns:a16="http://schemas.microsoft.com/office/drawing/2014/main" id="{20789D76-FD2D-4850-8851-CB53C4F54C13}"/>
                </a:ext>
              </a:extLst>
            </p:cNvPr>
            <p:cNvSpPr>
              <a:spLocks/>
            </p:cNvSpPr>
            <p:nvPr/>
          </p:nvSpPr>
          <p:spPr bwMode="auto">
            <a:xfrm>
              <a:off x="9522" y="-197"/>
              <a:ext cx="344" cy="397"/>
            </a:xfrm>
            <a:custGeom>
              <a:avLst/>
              <a:gdLst>
                <a:gd name="T0" fmla="*/ 265 w 265"/>
                <a:gd name="T1" fmla="*/ 263 h 306"/>
                <a:gd name="T2" fmla="*/ 250 w 265"/>
                <a:gd name="T3" fmla="*/ 303 h 306"/>
                <a:gd name="T4" fmla="*/ 218 w 265"/>
                <a:gd name="T5" fmla="*/ 304 h 306"/>
                <a:gd name="T6" fmla="*/ 216 w 265"/>
                <a:gd name="T7" fmla="*/ 304 h 306"/>
                <a:gd name="T8" fmla="*/ 188 w 265"/>
                <a:gd name="T9" fmla="*/ 305 h 306"/>
                <a:gd name="T10" fmla="*/ 28 w 265"/>
                <a:gd name="T11" fmla="*/ 301 h 306"/>
                <a:gd name="T12" fmla="*/ 3 w 265"/>
                <a:gd name="T13" fmla="*/ 292 h 306"/>
                <a:gd name="T14" fmla="*/ 2 w 265"/>
                <a:gd name="T15" fmla="*/ 285 h 306"/>
                <a:gd name="T16" fmla="*/ 1 w 265"/>
                <a:gd name="T17" fmla="*/ 279 h 306"/>
                <a:gd name="T18" fmla="*/ 12 w 265"/>
                <a:gd name="T19" fmla="*/ 214 h 306"/>
                <a:gd name="T20" fmla="*/ 19 w 265"/>
                <a:gd name="T21" fmla="*/ 133 h 306"/>
                <a:gd name="T22" fmla="*/ 13 w 265"/>
                <a:gd name="T23" fmla="*/ 74 h 306"/>
                <a:gd name="T24" fmla="*/ 25 w 265"/>
                <a:gd name="T25" fmla="*/ 30 h 306"/>
                <a:gd name="T26" fmla="*/ 47 w 265"/>
                <a:gd name="T27" fmla="*/ 15 h 306"/>
                <a:gd name="T28" fmla="*/ 58 w 265"/>
                <a:gd name="T29" fmla="*/ 8 h 306"/>
                <a:gd name="T30" fmla="*/ 69 w 265"/>
                <a:gd name="T31" fmla="*/ 22 h 306"/>
                <a:gd name="T32" fmla="*/ 81 w 265"/>
                <a:gd name="T33" fmla="*/ 32 h 306"/>
                <a:gd name="T34" fmla="*/ 102 w 265"/>
                <a:gd name="T35" fmla="*/ 45 h 306"/>
                <a:gd name="T36" fmla="*/ 140 w 265"/>
                <a:gd name="T37" fmla="*/ 53 h 306"/>
                <a:gd name="T38" fmla="*/ 211 w 265"/>
                <a:gd name="T39" fmla="*/ 6 h 306"/>
                <a:gd name="T40" fmla="*/ 222 w 265"/>
                <a:gd name="T41" fmla="*/ 0 h 306"/>
                <a:gd name="T42" fmla="*/ 227 w 265"/>
                <a:gd name="T43" fmla="*/ 5 h 306"/>
                <a:gd name="T44" fmla="*/ 260 w 265"/>
                <a:gd name="T45" fmla="*/ 42 h 306"/>
                <a:gd name="T46" fmla="*/ 265 w 265"/>
                <a:gd name="T47" fmla="*/ 26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5" h="306">
                  <a:moveTo>
                    <a:pt x="265" y="263"/>
                  </a:moveTo>
                  <a:cubicBezTo>
                    <a:pt x="250" y="303"/>
                    <a:pt x="250" y="303"/>
                    <a:pt x="250" y="303"/>
                  </a:cubicBezTo>
                  <a:cubicBezTo>
                    <a:pt x="250" y="303"/>
                    <a:pt x="237" y="304"/>
                    <a:pt x="218" y="304"/>
                  </a:cubicBezTo>
                  <a:cubicBezTo>
                    <a:pt x="216" y="304"/>
                    <a:pt x="216" y="304"/>
                    <a:pt x="216" y="304"/>
                  </a:cubicBezTo>
                  <a:cubicBezTo>
                    <a:pt x="208" y="304"/>
                    <a:pt x="198" y="305"/>
                    <a:pt x="188" y="305"/>
                  </a:cubicBezTo>
                  <a:cubicBezTo>
                    <a:pt x="137" y="306"/>
                    <a:pt x="65" y="306"/>
                    <a:pt x="28" y="301"/>
                  </a:cubicBezTo>
                  <a:cubicBezTo>
                    <a:pt x="14" y="299"/>
                    <a:pt x="5" y="296"/>
                    <a:pt x="3" y="292"/>
                  </a:cubicBezTo>
                  <a:cubicBezTo>
                    <a:pt x="3" y="290"/>
                    <a:pt x="2" y="287"/>
                    <a:pt x="2" y="285"/>
                  </a:cubicBezTo>
                  <a:cubicBezTo>
                    <a:pt x="1" y="283"/>
                    <a:pt x="1" y="281"/>
                    <a:pt x="1" y="279"/>
                  </a:cubicBezTo>
                  <a:cubicBezTo>
                    <a:pt x="0" y="254"/>
                    <a:pt x="12" y="214"/>
                    <a:pt x="12" y="214"/>
                  </a:cubicBezTo>
                  <a:cubicBezTo>
                    <a:pt x="12" y="214"/>
                    <a:pt x="19" y="136"/>
                    <a:pt x="19" y="133"/>
                  </a:cubicBezTo>
                  <a:cubicBezTo>
                    <a:pt x="19" y="129"/>
                    <a:pt x="13" y="74"/>
                    <a:pt x="13" y="74"/>
                  </a:cubicBezTo>
                  <a:cubicBezTo>
                    <a:pt x="25" y="30"/>
                    <a:pt x="25" y="30"/>
                    <a:pt x="25" y="30"/>
                  </a:cubicBezTo>
                  <a:cubicBezTo>
                    <a:pt x="47" y="15"/>
                    <a:pt x="47" y="15"/>
                    <a:pt x="47" y="15"/>
                  </a:cubicBezTo>
                  <a:cubicBezTo>
                    <a:pt x="58" y="8"/>
                    <a:pt x="58" y="8"/>
                    <a:pt x="58" y="8"/>
                  </a:cubicBezTo>
                  <a:cubicBezTo>
                    <a:pt x="61" y="13"/>
                    <a:pt x="65" y="18"/>
                    <a:pt x="69" y="22"/>
                  </a:cubicBezTo>
                  <a:cubicBezTo>
                    <a:pt x="72" y="27"/>
                    <a:pt x="76" y="30"/>
                    <a:pt x="81" y="32"/>
                  </a:cubicBezTo>
                  <a:cubicBezTo>
                    <a:pt x="90" y="34"/>
                    <a:pt x="102" y="45"/>
                    <a:pt x="102" y="45"/>
                  </a:cubicBezTo>
                  <a:cubicBezTo>
                    <a:pt x="102" y="45"/>
                    <a:pt x="131" y="62"/>
                    <a:pt x="140" y="53"/>
                  </a:cubicBezTo>
                  <a:cubicBezTo>
                    <a:pt x="147" y="45"/>
                    <a:pt x="191" y="18"/>
                    <a:pt x="211" y="6"/>
                  </a:cubicBezTo>
                  <a:cubicBezTo>
                    <a:pt x="218" y="2"/>
                    <a:pt x="222" y="0"/>
                    <a:pt x="222" y="0"/>
                  </a:cubicBezTo>
                  <a:cubicBezTo>
                    <a:pt x="227" y="5"/>
                    <a:pt x="227" y="5"/>
                    <a:pt x="227" y="5"/>
                  </a:cubicBezTo>
                  <a:cubicBezTo>
                    <a:pt x="260" y="42"/>
                    <a:pt x="260" y="42"/>
                    <a:pt x="260" y="42"/>
                  </a:cubicBezTo>
                  <a:cubicBezTo>
                    <a:pt x="265" y="263"/>
                    <a:pt x="265" y="263"/>
                    <a:pt x="265" y="2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9" name="Freeform 367">
              <a:extLst>
                <a:ext uri="{FF2B5EF4-FFF2-40B4-BE49-F238E27FC236}">
                  <a16:creationId xmlns="" xmlns:a16="http://schemas.microsoft.com/office/drawing/2014/main" id="{B6F786F0-64EA-4A6F-9D9A-8AB88C210E5C}"/>
                </a:ext>
              </a:extLst>
            </p:cNvPr>
            <p:cNvSpPr>
              <a:spLocks/>
            </p:cNvSpPr>
            <p:nvPr/>
          </p:nvSpPr>
          <p:spPr bwMode="auto">
            <a:xfrm>
              <a:off x="9137" y="-408"/>
              <a:ext cx="52" cy="54"/>
            </a:xfrm>
            <a:custGeom>
              <a:avLst/>
              <a:gdLst>
                <a:gd name="T0" fmla="*/ 38 w 40"/>
                <a:gd name="T1" fmla="*/ 0 h 42"/>
                <a:gd name="T2" fmla="*/ 0 w 40"/>
                <a:gd name="T3" fmla="*/ 35 h 42"/>
                <a:gd name="T4" fmla="*/ 1 w 40"/>
                <a:gd name="T5" fmla="*/ 42 h 42"/>
                <a:gd name="T6" fmla="*/ 40 w 40"/>
                <a:gd name="T7" fmla="*/ 7 h 42"/>
                <a:gd name="T8" fmla="*/ 38 w 40"/>
                <a:gd name="T9" fmla="*/ 0 h 42"/>
              </a:gdLst>
              <a:ahLst/>
              <a:cxnLst>
                <a:cxn ang="0">
                  <a:pos x="T0" y="T1"/>
                </a:cxn>
                <a:cxn ang="0">
                  <a:pos x="T2" y="T3"/>
                </a:cxn>
                <a:cxn ang="0">
                  <a:pos x="T4" y="T5"/>
                </a:cxn>
                <a:cxn ang="0">
                  <a:pos x="T6" y="T7"/>
                </a:cxn>
                <a:cxn ang="0">
                  <a:pos x="T8" y="T9"/>
                </a:cxn>
              </a:cxnLst>
              <a:rect l="0" t="0" r="r" b="b"/>
              <a:pathLst>
                <a:path w="40" h="42">
                  <a:moveTo>
                    <a:pt x="38" y="0"/>
                  </a:moveTo>
                  <a:cubicBezTo>
                    <a:pt x="34" y="6"/>
                    <a:pt x="21" y="26"/>
                    <a:pt x="0" y="35"/>
                  </a:cubicBezTo>
                  <a:cubicBezTo>
                    <a:pt x="1" y="37"/>
                    <a:pt x="1" y="40"/>
                    <a:pt x="1" y="42"/>
                  </a:cubicBezTo>
                  <a:cubicBezTo>
                    <a:pt x="23" y="34"/>
                    <a:pt x="36" y="14"/>
                    <a:pt x="40" y="7"/>
                  </a:cubicBezTo>
                  <a:cubicBezTo>
                    <a:pt x="40" y="5"/>
                    <a:pt x="39" y="2"/>
                    <a:pt x="38"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0" name="Freeform 368">
              <a:extLst>
                <a:ext uri="{FF2B5EF4-FFF2-40B4-BE49-F238E27FC236}">
                  <a16:creationId xmlns="" xmlns:a16="http://schemas.microsoft.com/office/drawing/2014/main" id="{6660C1FB-BC33-45F6-BD08-7E757E86A74D}"/>
                </a:ext>
              </a:extLst>
            </p:cNvPr>
            <p:cNvSpPr>
              <a:spLocks/>
            </p:cNvSpPr>
            <p:nvPr/>
          </p:nvSpPr>
          <p:spPr bwMode="auto">
            <a:xfrm>
              <a:off x="9088" y="-403"/>
              <a:ext cx="335" cy="359"/>
            </a:xfrm>
            <a:custGeom>
              <a:avLst/>
              <a:gdLst>
                <a:gd name="T0" fmla="*/ 232 w 258"/>
                <a:gd name="T1" fmla="*/ 117 h 277"/>
                <a:gd name="T2" fmla="*/ 223 w 258"/>
                <a:gd name="T3" fmla="*/ 114 h 277"/>
                <a:gd name="T4" fmla="*/ 199 w 258"/>
                <a:gd name="T5" fmla="*/ 132 h 277"/>
                <a:gd name="T6" fmla="*/ 171 w 258"/>
                <a:gd name="T7" fmla="*/ 146 h 277"/>
                <a:gd name="T8" fmla="*/ 150 w 258"/>
                <a:gd name="T9" fmla="*/ 163 h 277"/>
                <a:gd name="T10" fmla="*/ 139 w 258"/>
                <a:gd name="T11" fmla="*/ 155 h 277"/>
                <a:gd name="T12" fmla="*/ 130 w 258"/>
                <a:gd name="T13" fmla="*/ 129 h 277"/>
                <a:gd name="T14" fmla="*/ 102 w 258"/>
                <a:gd name="T15" fmla="*/ 61 h 277"/>
                <a:gd name="T16" fmla="*/ 80 w 258"/>
                <a:gd name="T17" fmla="*/ 0 h 277"/>
                <a:gd name="T18" fmla="*/ 0 w 258"/>
                <a:gd name="T19" fmla="*/ 38 h 277"/>
                <a:gd name="T20" fmla="*/ 38 w 258"/>
                <a:gd name="T21" fmla="*/ 143 h 277"/>
                <a:gd name="T22" fmla="*/ 64 w 258"/>
                <a:gd name="T23" fmla="*/ 223 h 277"/>
                <a:gd name="T24" fmla="*/ 124 w 258"/>
                <a:gd name="T25" fmla="*/ 264 h 277"/>
                <a:gd name="T26" fmla="*/ 208 w 258"/>
                <a:gd name="T27" fmla="*/ 264 h 277"/>
                <a:gd name="T28" fmla="*/ 244 w 258"/>
                <a:gd name="T29" fmla="*/ 240 h 277"/>
                <a:gd name="T30" fmla="*/ 258 w 258"/>
                <a:gd name="T31" fmla="*/ 230 h 277"/>
                <a:gd name="T32" fmla="*/ 258 w 258"/>
                <a:gd name="T33" fmla="*/ 172 h 277"/>
                <a:gd name="T34" fmla="*/ 232 w 258"/>
                <a:gd name="T35" fmla="*/ 11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8" h="277">
                  <a:moveTo>
                    <a:pt x="232" y="117"/>
                  </a:moveTo>
                  <a:cubicBezTo>
                    <a:pt x="223" y="114"/>
                    <a:pt x="223" y="114"/>
                    <a:pt x="223" y="114"/>
                  </a:cubicBezTo>
                  <a:cubicBezTo>
                    <a:pt x="223" y="114"/>
                    <a:pt x="208" y="130"/>
                    <a:pt x="199" y="132"/>
                  </a:cubicBezTo>
                  <a:cubicBezTo>
                    <a:pt x="190" y="134"/>
                    <a:pt x="171" y="146"/>
                    <a:pt x="171" y="146"/>
                  </a:cubicBezTo>
                  <a:cubicBezTo>
                    <a:pt x="150" y="163"/>
                    <a:pt x="150" y="163"/>
                    <a:pt x="150" y="163"/>
                  </a:cubicBezTo>
                  <a:cubicBezTo>
                    <a:pt x="150" y="163"/>
                    <a:pt x="134" y="166"/>
                    <a:pt x="139" y="155"/>
                  </a:cubicBezTo>
                  <a:cubicBezTo>
                    <a:pt x="143" y="143"/>
                    <a:pt x="130" y="129"/>
                    <a:pt x="130" y="129"/>
                  </a:cubicBezTo>
                  <a:cubicBezTo>
                    <a:pt x="130" y="129"/>
                    <a:pt x="102" y="73"/>
                    <a:pt x="102" y="61"/>
                  </a:cubicBezTo>
                  <a:cubicBezTo>
                    <a:pt x="102" y="49"/>
                    <a:pt x="80" y="0"/>
                    <a:pt x="80" y="0"/>
                  </a:cubicBezTo>
                  <a:cubicBezTo>
                    <a:pt x="80" y="0"/>
                    <a:pt x="51" y="55"/>
                    <a:pt x="0" y="38"/>
                  </a:cubicBezTo>
                  <a:cubicBezTo>
                    <a:pt x="0" y="38"/>
                    <a:pt x="37" y="122"/>
                    <a:pt x="38" y="143"/>
                  </a:cubicBezTo>
                  <a:cubicBezTo>
                    <a:pt x="39" y="164"/>
                    <a:pt x="64" y="223"/>
                    <a:pt x="64" y="223"/>
                  </a:cubicBezTo>
                  <a:cubicBezTo>
                    <a:pt x="64" y="223"/>
                    <a:pt x="73" y="267"/>
                    <a:pt x="124" y="264"/>
                  </a:cubicBezTo>
                  <a:cubicBezTo>
                    <a:pt x="124" y="264"/>
                    <a:pt x="193" y="277"/>
                    <a:pt x="208" y="264"/>
                  </a:cubicBezTo>
                  <a:cubicBezTo>
                    <a:pt x="224" y="251"/>
                    <a:pt x="237" y="241"/>
                    <a:pt x="244" y="240"/>
                  </a:cubicBezTo>
                  <a:cubicBezTo>
                    <a:pt x="252" y="238"/>
                    <a:pt x="258" y="230"/>
                    <a:pt x="258" y="230"/>
                  </a:cubicBezTo>
                  <a:cubicBezTo>
                    <a:pt x="258" y="172"/>
                    <a:pt x="258" y="172"/>
                    <a:pt x="258" y="172"/>
                  </a:cubicBezTo>
                  <a:cubicBezTo>
                    <a:pt x="232" y="117"/>
                    <a:pt x="232" y="117"/>
                    <a:pt x="232" y="117"/>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1" name="Freeform 369">
              <a:extLst>
                <a:ext uri="{FF2B5EF4-FFF2-40B4-BE49-F238E27FC236}">
                  <a16:creationId xmlns="" xmlns:a16="http://schemas.microsoft.com/office/drawing/2014/main" id="{4BADC5EE-CAE9-41FF-B84E-2CD95E0F10DC}"/>
                </a:ext>
              </a:extLst>
            </p:cNvPr>
            <p:cNvSpPr>
              <a:spLocks/>
            </p:cNvSpPr>
            <p:nvPr/>
          </p:nvSpPr>
          <p:spPr bwMode="auto">
            <a:xfrm>
              <a:off x="9276" y="-180"/>
              <a:ext cx="16" cy="65"/>
            </a:xfrm>
            <a:custGeom>
              <a:avLst/>
              <a:gdLst>
                <a:gd name="T0" fmla="*/ 0 w 12"/>
                <a:gd name="T1" fmla="*/ 0 h 50"/>
                <a:gd name="T2" fmla="*/ 4 w 12"/>
                <a:gd name="T3" fmla="*/ 50 h 50"/>
                <a:gd name="T4" fmla="*/ 0 w 12"/>
                <a:gd name="T5" fmla="*/ 0 h 50"/>
              </a:gdLst>
              <a:ahLst/>
              <a:cxnLst>
                <a:cxn ang="0">
                  <a:pos x="T0" y="T1"/>
                </a:cxn>
                <a:cxn ang="0">
                  <a:pos x="T2" y="T3"/>
                </a:cxn>
                <a:cxn ang="0">
                  <a:pos x="T4" y="T5"/>
                </a:cxn>
              </a:cxnLst>
              <a:rect l="0" t="0" r="r" b="b"/>
              <a:pathLst>
                <a:path w="12" h="50">
                  <a:moveTo>
                    <a:pt x="0" y="0"/>
                  </a:moveTo>
                  <a:cubicBezTo>
                    <a:pt x="4" y="50"/>
                    <a:pt x="4" y="50"/>
                    <a:pt x="4" y="50"/>
                  </a:cubicBezTo>
                  <a:cubicBezTo>
                    <a:pt x="12" y="45"/>
                    <a:pt x="0" y="0"/>
                    <a:pt x="0"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94" name="Picture 370">
              <a:extLst>
                <a:ext uri="{FF2B5EF4-FFF2-40B4-BE49-F238E27FC236}">
                  <a16:creationId xmlns="" xmlns:a16="http://schemas.microsoft.com/office/drawing/2014/main" id="{21FE535E-8889-49D6-ABB5-8C5916CEBC52}"/>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519" y="164"/>
              <a:ext cx="7"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 name="Freeform 371">
              <a:extLst>
                <a:ext uri="{FF2B5EF4-FFF2-40B4-BE49-F238E27FC236}">
                  <a16:creationId xmlns="" xmlns:a16="http://schemas.microsoft.com/office/drawing/2014/main" id="{ED8AA0D7-25EA-47C9-A203-B5C7894D2F9B}"/>
                </a:ext>
              </a:extLst>
            </p:cNvPr>
            <p:cNvSpPr>
              <a:spLocks/>
            </p:cNvSpPr>
            <p:nvPr/>
          </p:nvSpPr>
          <p:spPr bwMode="auto">
            <a:xfrm>
              <a:off x="9560" y="166"/>
              <a:ext cx="213" cy="20"/>
            </a:xfrm>
            <a:custGeom>
              <a:avLst/>
              <a:gdLst>
                <a:gd name="T0" fmla="*/ 1 w 164"/>
                <a:gd name="T1" fmla="*/ 0 h 15"/>
                <a:gd name="T2" fmla="*/ 0 w 164"/>
                <a:gd name="T3" fmla="*/ 6 h 15"/>
                <a:gd name="T4" fmla="*/ 1 w 164"/>
                <a:gd name="T5" fmla="*/ 6 h 15"/>
                <a:gd name="T6" fmla="*/ 160 w 164"/>
                <a:gd name="T7" fmla="*/ 15 h 15"/>
                <a:gd name="T8" fmla="*/ 160 w 164"/>
                <a:gd name="T9" fmla="*/ 15 h 15"/>
                <a:gd name="T10" fmla="*/ 164 w 164"/>
                <a:gd name="T11" fmla="*/ 9 h 15"/>
                <a:gd name="T12" fmla="*/ 1 w 16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4" h="15">
                  <a:moveTo>
                    <a:pt x="1" y="0"/>
                  </a:moveTo>
                  <a:cubicBezTo>
                    <a:pt x="1" y="2"/>
                    <a:pt x="1" y="4"/>
                    <a:pt x="0" y="6"/>
                  </a:cubicBezTo>
                  <a:cubicBezTo>
                    <a:pt x="1" y="6"/>
                    <a:pt x="1" y="6"/>
                    <a:pt x="1" y="6"/>
                  </a:cubicBezTo>
                  <a:cubicBezTo>
                    <a:pt x="160" y="15"/>
                    <a:pt x="160" y="15"/>
                    <a:pt x="160" y="15"/>
                  </a:cubicBezTo>
                  <a:cubicBezTo>
                    <a:pt x="160" y="15"/>
                    <a:pt x="160" y="15"/>
                    <a:pt x="160" y="15"/>
                  </a:cubicBezTo>
                  <a:cubicBezTo>
                    <a:pt x="160" y="14"/>
                    <a:pt x="162" y="12"/>
                    <a:pt x="164" y="9"/>
                  </a:cubicBezTo>
                  <a:cubicBezTo>
                    <a:pt x="1" y="0"/>
                    <a:pt x="1" y="0"/>
                    <a:pt x="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396" name="Picture 372">
              <a:extLst>
                <a:ext uri="{FF2B5EF4-FFF2-40B4-BE49-F238E27FC236}">
                  <a16:creationId xmlns="" xmlns:a16="http://schemas.microsoft.com/office/drawing/2014/main" id="{81A6D7D7-0AB5-48FD-A44C-7BC0EDB62B87}"/>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9809" y="752"/>
              <a:ext cx="9"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3" name="Freeform 373">
              <a:extLst>
                <a:ext uri="{FF2B5EF4-FFF2-40B4-BE49-F238E27FC236}">
                  <a16:creationId xmlns="" xmlns:a16="http://schemas.microsoft.com/office/drawing/2014/main" id="{6AD89ACA-BF37-4CAB-974E-841063F0F006}"/>
                </a:ext>
              </a:extLst>
            </p:cNvPr>
            <p:cNvSpPr>
              <a:spLocks/>
            </p:cNvSpPr>
            <p:nvPr/>
          </p:nvSpPr>
          <p:spPr bwMode="auto">
            <a:xfrm>
              <a:off x="9688" y="749"/>
              <a:ext cx="129" cy="12"/>
            </a:xfrm>
            <a:custGeom>
              <a:avLst/>
              <a:gdLst>
                <a:gd name="T0" fmla="*/ 0 w 99"/>
                <a:gd name="T1" fmla="*/ 0 h 9"/>
                <a:gd name="T2" fmla="*/ 0 w 99"/>
                <a:gd name="T3" fmla="*/ 5 h 9"/>
                <a:gd name="T4" fmla="*/ 0 w 99"/>
                <a:gd name="T5" fmla="*/ 5 h 9"/>
                <a:gd name="T6" fmla="*/ 97 w 99"/>
                <a:gd name="T7" fmla="*/ 9 h 9"/>
                <a:gd name="T8" fmla="*/ 99 w 99"/>
                <a:gd name="T9" fmla="*/ 3 h 9"/>
                <a:gd name="T10" fmla="*/ 0 w 99"/>
                <a:gd name="T11" fmla="*/ 0 h 9"/>
              </a:gdLst>
              <a:ahLst/>
              <a:cxnLst>
                <a:cxn ang="0">
                  <a:pos x="T0" y="T1"/>
                </a:cxn>
                <a:cxn ang="0">
                  <a:pos x="T2" y="T3"/>
                </a:cxn>
                <a:cxn ang="0">
                  <a:pos x="T4" y="T5"/>
                </a:cxn>
                <a:cxn ang="0">
                  <a:pos x="T6" y="T7"/>
                </a:cxn>
                <a:cxn ang="0">
                  <a:pos x="T8" y="T9"/>
                </a:cxn>
                <a:cxn ang="0">
                  <a:pos x="T10" y="T11"/>
                </a:cxn>
              </a:cxnLst>
              <a:rect l="0" t="0" r="r" b="b"/>
              <a:pathLst>
                <a:path w="99" h="9">
                  <a:moveTo>
                    <a:pt x="0" y="0"/>
                  </a:moveTo>
                  <a:cubicBezTo>
                    <a:pt x="0" y="1"/>
                    <a:pt x="0" y="3"/>
                    <a:pt x="0" y="5"/>
                  </a:cubicBezTo>
                  <a:cubicBezTo>
                    <a:pt x="0" y="5"/>
                    <a:pt x="0" y="5"/>
                    <a:pt x="0" y="5"/>
                  </a:cubicBezTo>
                  <a:cubicBezTo>
                    <a:pt x="34" y="6"/>
                    <a:pt x="70" y="7"/>
                    <a:pt x="97" y="9"/>
                  </a:cubicBezTo>
                  <a:cubicBezTo>
                    <a:pt x="97" y="7"/>
                    <a:pt x="98" y="5"/>
                    <a:pt x="99" y="3"/>
                  </a:cubicBezTo>
                  <a:cubicBezTo>
                    <a:pt x="72" y="2"/>
                    <a:pt x="35" y="0"/>
                    <a:pt x="0"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5" name="Freeform 374">
              <a:extLst>
                <a:ext uri="{FF2B5EF4-FFF2-40B4-BE49-F238E27FC236}">
                  <a16:creationId xmlns="" xmlns:a16="http://schemas.microsoft.com/office/drawing/2014/main" id="{31C7E935-4598-41F7-B491-A00FCA62955F}"/>
                </a:ext>
              </a:extLst>
            </p:cNvPr>
            <p:cNvSpPr>
              <a:spLocks/>
            </p:cNvSpPr>
            <p:nvPr/>
          </p:nvSpPr>
          <p:spPr bwMode="auto">
            <a:xfrm>
              <a:off x="9501" y="749"/>
              <a:ext cx="187" cy="25"/>
            </a:xfrm>
            <a:custGeom>
              <a:avLst/>
              <a:gdLst>
                <a:gd name="T0" fmla="*/ 136 w 144"/>
                <a:gd name="T1" fmla="*/ 0 h 19"/>
                <a:gd name="T2" fmla="*/ 52 w 144"/>
                <a:gd name="T3" fmla="*/ 6 h 19"/>
                <a:gd name="T4" fmla="*/ 8 w 144"/>
                <a:gd name="T5" fmla="*/ 13 h 19"/>
                <a:gd name="T6" fmla="*/ 0 w 144"/>
                <a:gd name="T7" fmla="*/ 13 h 19"/>
                <a:gd name="T8" fmla="*/ 1 w 144"/>
                <a:gd name="T9" fmla="*/ 19 h 19"/>
                <a:gd name="T10" fmla="*/ 8 w 144"/>
                <a:gd name="T11" fmla="*/ 19 h 19"/>
                <a:gd name="T12" fmla="*/ 52 w 144"/>
                <a:gd name="T13" fmla="*/ 12 h 19"/>
                <a:gd name="T14" fmla="*/ 109 w 144"/>
                <a:gd name="T15" fmla="*/ 6 h 19"/>
                <a:gd name="T16" fmla="*/ 144 w 144"/>
                <a:gd name="T17" fmla="*/ 5 h 19"/>
                <a:gd name="T18" fmla="*/ 144 w 144"/>
                <a:gd name="T19" fmla="*/ 0 h 19"/>
                <a:gd name="T20" fmla="*/ 136 w 144"/>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9">
                  <a:moveTo>
                    <a:pt x="136" y="0"/>
                  </a:moveTo>
                  <a:cubicBezTo>
                    <a:pt x="101" y="0"/>
                    <a:pt x="70" y="1"/>
                    <a:pt x="52" y="6"/>
                  </a:cubicBezTo>
                  <a:cubicBezTo>
                    <a:pt x="34" y="11"/>
                    <a:pt x="20" y="13"/>
                    <a:pt x="8" y="13"/>
                  </a:cubicBezTo>
                  <a:cubicBezTo>
                    <a:pt x="5" y="13"/>
                    <a:pt x="2" y="13"/>
                    <a:pt x="0" y="13"/>
                  </a:cubicBezTo>
                  <a:cubicBezTo>
                    <a:pt x="0" y="15"/>
                    <a:pt x="1" y="17"/>
                    <a:pt x="1" y="19"/>
                  </a:cubicBezTo>
                  <a:cubicBezTo>
                    <a:pt x="3" y="19"/>
                    <a:pt x="5" y="19"/>
                    <a:pt x="8" y="19"/>
                  </a:cubicBezTo>
                  <a:cubicBezTo>
                    <a:pt x="23" y="19"/>
                    <a:pt x="38" y="17"/>
                    <a:pt x="52" y="12"/>
                  </a:cubicBezTo>
                  <a:cubicBezTo>
                    <a:pt x="65" y="8"/>
                    <a:pt x="85" y="7"/>
                    <a:pt x="109" y="6"/>
                  </a:cubicBezTo>
                  <a:cubicBezTo>
                    <a:pt x="120" y="5"/>
                    <a:pt x="132" y="5"/>
                    <a:pt x="144" y="5"/>
                  </a:cubicBezTo>
                  <a:cubicBezTo>
                    <a:pt x="144" y="3"/>
                    <a:pt x="144" y="1"/>
                    <a:pt x="144" y="0"/>
                  </a:cubicBezTo>
                  <a:cubicBezTo>
                    <a:pt x="141" y="0"/>
                    <a:pt x="139" y="0"/>
                    <a:pt x="136"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6" name="Freeform 375">
              <a:extLst>
                <a:ext uri="{FF2B5EF4-FFF2-40B4-BE49-F238E27FC236}">
                  <a16:creationId xmlns="" xmlns:a16="http://schemas.microsoft.com/office/drawing/2014/main" id="{6976EAB8-65D0-43B8-AD9B-AE19D4B22275}"/>
                </a:ext>
              </a:extLst>
            </p:cNvPr>
            <p:cNvSpPr>
              <a:spLocks/>
            </p:cNvSpPr>
            <p:nvPr/>
          </p:nvSpPr>
          <p:spPr bwMode="auto">
            <a:xfrm>
              <a:off x="9431" y="172"/>
              <a:ext cx="469" cy="604"/>
            </a:xfrm>
            <a:custGeom>
              <a:avLst/>
              <a:gdLst>
                <a:gd name="T0" fmla="*/ 361 w 361"/>
                <a:gd name="T1" fmla="*/ 249 h 466"/>
                <a:gd name="T2" fmla="*/ 353 w 361"/>
                <a:gd name="T3" fmla="*/ 267 h 466"/>
                <a:gd name="T4" fmla="*/ 350 w 361"/>
                <a:gd name="T5" fmla="*/ 280 h 466"/>
                <a:gd name="T6" fmla="*/ 344 w 361"/>
                <a:gd name="T7" fmla="*/ 356 h 466"/>
                <a:gd name="T8" fmla="*/ 339 w 361"/>
                <a:gd name="T9" fmla="*/ 451 h 466"/>
                <a:gd name="T10" fmla="*/ 106 w 361"/>
                <a:gd name="T11" fmla="*/ 451 h 466"/>
                <a:gd name="T12" fmla="*/ 27 w 361"/>
                <a:gd name="T13" fmla="*/ 451 h 466"/>
                <a:gd name="T14" fmla="*/ 18 w 361"/>
                <a:gd name="T15" fmla="*/ 365 h 466"/>
                <a:gd name="T16" fmla="*/ 0 w 361"/>
                <a:gd name="T17" fmla="*/ 197 h 466"/>
                <a:gd name="T18" fmla="*/ 4 w 361"/>
                <a:gd name="T19" fmla="*/ 145 h 466"/>
                <a:gd name="T20" fmla="*/ 61 w 361"/>
                <a:gd name="T21" fmla="*/ 0 h 466"/>
                <a:gd name="T22" fmla="*/ 72 w 361"/>
                <a:gd name="T23" fmla="*/ 1 h 466"/>
                <a:gd name="T24" fmla="*/ 100 w 361"/>
                <a:gd name="T25" fmla="*/ 2 h 466"/>
                <a:gd name="T26" fmla="*/ 259 w 361"/>
                <a:gd name="T27" fmla="*/ 11 h 466"/>
                <a:gd name="T28" fmla="*/ 284 w 361"/>
                <a:gd name="T29" fmla="*/ 12 h 466"/>
                <a:gd name="T30" fmla="*/ 286 w 361"/>
                <a:gd name="T31" fmla="*/ 20 h 466"/>
                <a:gd name="T32" fmla="*/ 361 w 361"/>
                <a:gd name="T33" fmla="*/ 24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1" h="466">
                  <a:moveTo>
                    <a:pt x="361" y="249"/>
                  </a:moveTo>
                  <a:cubicBezTo>
                    <a:pt x="353" y="267"/>
                    <a:pt x="353" y="267"/>
                    <a:pt x="353" y="267"/>
                  </a:cubicBezTo>
                  <a:cubicBezTo>
                    <a:pt x="353" y="267"/>
                    <a:pt x="352" y="272"/>
                    <a:pt x="350" y="280"/>
                  </a:cubicBezTo>
                  <a:cubicBezTo>
                    <a:pt x="347" y="298"/>
                    <a:pt x="342" y="331"/>
                    <a:pt x="344" y="356"/>
                  </a:cubicBezTo>
                  <a:cubicBezTo>
                    <a:pt x="347" y="394"/>
                    <a:pt x="339" y="451"/>
                    <a:pt x="339" y="451"/>
                  </a:cubicBezTo>
                  <a:cubicBezTo>
                    <a:pt x="339" y="451"/>
                    <a:pt x="159" y="436"/>
                    <a:pt x="106" y="451"/>
                  </a:cubicBezTo>
                  <a:cubicBezTo>
                    <a:pt x="53" y="466"/>
                    <a:pt x="27" y="451"/>
                    <a:pt x="27" y="451"/>
                  </a:cubicBezTo>
                  <a:cubicBezTo>
                    <a:pt x="27" y="451"/>
                    <a:pt x="34" y="395"/>
                    <a:pt x="18" y="365"/>
                  </a:cubicBezTo>
                  <a:cubicBezTo>
                    <a:pt x="7" y="345"/>
                    <a:pt x="0" y="256"/>
                    <a:pt x="0" y="197"/>
                  </a:cubicBezTo>
                  <a:cubicBezTo>
                    <a:pt x="0" y="170"/>
                    <a:pt x="1" y="150"/>
                    <a:pt x="4" y="145"/>
                  </a:cubicBezTo>
                  <a:cubicBezTo>
                    <a:pt x="15" y="132"/>
                    <a:pt x="61" y="0"/>
                    <a:pt x="61" y="0"/>
                  </a:cubicBezTo>
                  <a:cubicBezTo>
                    <a:pt x="72" y="1"/>
                    <a:pt x="72" y="1"/>
                    <a:pt x="72" y="1"/>
                  </a:cubicBezTo>
                  <a:cubicBezTo>
                    <a:pt x="100" y="2"/>
                    <a:pt x="100" y="2"/>
                    <a:pt x="100" y="2"/>
                  </a:cubicBezTo>
                  <a:cubicBezTo>
                    <a:pt x="259" y="11"/>
                    <a:pt x="259" y="11"/>
                    <a:pt x="259" y="11"/>
                  </a:cubicBezTo>
                  <a:cubicBezTo>
                    <a:pt x="284" y="12"/>
                    <a:pt x="284" y="12"/>
                    <a:pt x="284" y="12"/>
                  </a:cubicBezTo>
                  <a:cubicBezTo>
                    <a:pt x="286" y="20"/>
                    <a:pt x="286" y="20"/>
                    <a:pt x="286" y="20"/>
                  </a:cubicBezTo>
                  <a:cubicBezTo>
                    <a:pt x="361" y="249"/>
                    <a:pt x="361" y="249"/>
                    <a:pt x="361" y="249"/>
                  </a:cubicBezTo>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8" name="Freeform 376">
              <a:extLst>
                <a:ext uri="{FF2B5EF4-FFF2-40B4-BE49-F238E27FC236}">
                  <a16:creationId xmlns="" xmlns:a16="http://schemas.microsoft.com/office/drawing/2014/main" id="{FA95F748-40ED-42E4-90DA-1BC9B886DB4C}"/>
                </a:ext>
              </a:extLst>
            </p:cNvPr>
            <p:cNvSpPr>
              <a:spLocks/>
            </p:cNvSpPr>
            <p:nvPr/>
          </p:nvSpPr>
          <p:spPr bwMode="auto">
            <a:xfrm>
              <a:off x="9903" y="323"/>
              <a:ext cx="102" cy="116"/>
            </a:xfrm>
            <a:custGeom>
              <a:avLst/>
              <a:gdLst>
                <a:gd name="T0" fmla="*/ 78 w 79"/>
                <a:gd name="T1" fmla="*/ 74 h 89"/>
                <a:gd name="T2" fmla="*/ 79 w 79"/>
                <a:gd name="T3" fmla="*/ 89 h 89"/>
                <a:gd name="T4" fmla="*/ 4 w 79"/>
                <a:gd name="T5" fmla="*/ 32 h 89"/>
                <a:gd name="T6" fmla="*/ 4 w 79"/>
                <a:gd name="T7" fmla="*/ 4 h 89"/>
                <a:gd name="T8" fmla="*/ 68 w 79"/>
                <a:gd name="T9" fmla="*/ 9 h 89"/>
                <a:gd name="T10" fmla="*/ 78 w 79"/>
                <a:gd name="T11" fmla="*/ 74 h 89"/>
              </a:gdLst>
              <a:ahLst/>
              <a:cxnLst>
                <a:cxn ang="0">
                  <a:pos x="T0" y="T1"/>
                </a:cxn>
                <a:cxn ang="0">
                  <a:pos x="T2" y="T3"/>
                </a:cxn>
                <a:cxn ang="0">
                  <a:pos x="T4" y="T5"/>
                </a:cxn>
                <a:cxn ang="0">
                  <a:pos x="T6" y="T7"/>
                </a:cxn>
                <a:cxn ang="0">
                  <a:pos x="T8" y="T9"/>
                </a:cxn>
                <a:cxn ang="0">
                  <a:pos x="T10" y="T11"/>
                </a:cxn>
              </a:cxnLst>
              <a:rect l="0" t="0" r="r" b="b"/>
              <a:pathLst>
                <a:path w="79" h="89">
                  <a:moveTo>
                    <a:pt x="78" y="74"/>
                  </a:moveTo>
                  <a:cubicBezTo>
                    <a:pt x="79" y="89"/>
                    <a:pt x="79" y="89"/>
                    <a:pt x="79" y="89"/>
                  </a:cubicBezTo>
                  <a:cubicBezTo>
                    <a:pt x="79" y="89"/>
                    <a:pt x="0" y="64"/>
                    <a:pt x="4" y="32"/>
                  </a:cubicBezTo>
                  <a:cubicBezTo>
                    <a:pt x="8" y="0"/>
                    <a:pt x="4" y="4"/>
                    <a:pt x="4" y="4"/>
                  </a:cubicBezTo>
                  <a:cubicBezTo>
                    <a:pt x="68" y="9"/>
                    <a:pt x="68" y="9"/>
                    <a:pt x="68" y="9"/>
                  </a:cubicBezTo>
                  <a:cubicBezTo>
                    <a:pt x="78" y="74"/>
                    <a:pt x="78" y="74"/>
                    <a:pt x="78" y="74"/>
                  </a:cubicBezTo>
                </a:path>
              </a:pathLst>
            </a:custGeom>
            <a:solidFill>
              <a:srgbClr val="4C49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0" name="Freeform 377">
              <a:extLst>
                <a:ext uri="{FF2B5EF4-FFF2-40B4-BE49-F238E27FC236}">
                  <a16:creationId xmlns="" xmlns:a16="http://schemas.microsoft.com/office/drawing/2014/main" id="{F9BA72FB-31AD-4F50-B218-0EF928BDCB56}"/>
                </a:ext>
              </a:extLst>
            </p:cNvPr>
            <p:cNvSpPr>
              <a:spLocks/>
            </p:cNvSpPr>
            <p:nvPr/>
          </p:nvSpPr>
          <p:spPr bwMode="auto">
            <a:xfrm>
              <a:off x="9946" y="404"/>
              <a:ext cx="59" cy="35"/>
            </a:xfrm>
            <a:custGeom>
              <a:avLst/>
              <a:gdLst>
                <a:gd name="T0" fmla="*/ 27 w 46"/>
                <a:gd name="T1" fmla="*/ 0 h 27"/>
                <a:gd name="T2" fmla="*/ 23 w 46"/>
                <a:gd name="T3" fmla="*/ 2 h 27"/>
                <a:gd name="T4" fmla="*/ 0 w 46"/>
                <a:gd name="T5" fmla="*/ 6 h 27"/>
                <a:gd name="T6" fmla="*/ 46 w 46"/>
                <a:gd name="T7" fmla="*/ 27 h 27"/>
                <a:gd name="T8" fmla="*/ 46 w 46"/>
                <a:gd name="T9" fmla="*/ 27 h 27"/>
                <a:gd name="T10" fmla="*/ 27 w 46"/>
                <a:gd name="T11" fmla="*/ 0 h 27"/>
              </a:gdLst>
              <a:ahLst/>
              <a:cxnLst>
                <a:cxn ang="0">
                  <a:pos x="T0" y="T1"/>
                </a:cxn>
                <a:cxn ang="0">
                  <a:pos x="T2" y="T3"/>
                </a:cxn>
                <a:cxn ang="0">
                  <a:pos x="T4" y="T5"/>
                </a:cxn>
                <a:cxn ang="0">
                  <a:pos x="T6" y="T7"/>
                </a:cxn>
                <a:cxn ang="0">
                  <a:pos x="T8" y="T9"/>
                </a:cxn>
                <a:cxn ang="0">
                  <a:pos x="T10" y="T11"/>
                </a:cxn>
              </a:cxnLst>
              <a:rect l="0" t="0" r="r" b="b"/>
              <a:pathLst>
                <a:path w="46" h="27">
                  <a:moveTo>
                    <a:pt x="27" y="0"/>
                  </a:moveTo>
                  <a:cubicBezTo>
                    <a:pt x="26" y="1"/>
                    <a:pt x="24" y="1"/>
                    <a:pt x="23" y="2"/>
                  </a:cubicBezTo>
                  <a:cubicBezTo>
                    <a:pt x="15" y="4"/>
                    <a:pt x="7" y="5"/>
                    <a:pt x="0" y="6"/>
                  </a:cubicBezTo>
                  <a:cubicBezTo>
                    <a:pt x="21" y="19"/>
                    <a:pt x="46" y="27"/>
                    <a:pt x="46" y="27"/>
                  </a:cubicBezTo>
                  <a:cubicBezTo>
                    <a:pt x="46" y="27"/>
                    <a:pt x="46" y="27"/>
                    <a:pt x="46" y="27"/>
                  </a:cubicBezTo>
                  <a:cubicBezTo>
                    <a:pt x="46" y="27"/>
                    <a:pt x="38" y="15"/>
                    <a:pt x="27"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1" name="Freeform 378">
              <a:extLst>
                <a:ext uri="{FF2B5EF4-FFF2-40B4-BE49-F238E27FC236}">
                  <a16:creationId xmlns="" xmlns:a16="http://schemas.microsoft.com/office/drawing/2014/main" id="{2333B372-9422-4B7D-966F-AEDCDAF63CEE}"/>
                </a:ext>
              </a:extLst>
            </p:cNvPr>
            <p:cNvSpPr>
              <a:spLocks noEditPoints="1"/>
            </p:cNvSpPr>
            <p:nvPr/>
          </p:nvSpPr>
          <p:spPr bwMode="auto">
            <a:xfrm>
              <a:off x="9329" y="-180"/>
              <a:ext cx="51" cy="35"/>
            </a:xfrm>
            <a:custGeom>
              <a:avLst/>
              <a:gdLst>
                <a:gd name="T0" fmla="*/ 37 w 39"/>
                <a:gd name="T1" fmla="*/ 26 h 27"/>
                <a:gd name="T2" fmla="*/ 39 w 39"/>
                <a:gd name="T3" fmla="*/ 27 h 27"/>
                <a:gd name="T4" fmla="*/ 37 w 39"/>
                <a:gd name="T5" fmla="*/ 26 h 27"/>
                <a:gd name="T6" fmla="*/ 0 w 39"/>
                <a:gd name="T7" fmla="*/ 0 h 27"/>
                <a:gd name="T8" fmla="*/ 12 w 39"/>
                <a:gd name="T9" fmla="*/ 12 h 27"/>
                <a:gd name="T10" fmla="*/ 37 w 39"/>
                <a:gd name="T11" fmla="*/ 26 h 27"/>
                <a:gd name="T12" fmla="*/ 31 w 39"/>
                <a:gd name="T13" fmla="*/ 23 h 27"/>
                <a:gd name="T14" fmla="*/ 15 w 39"/>
                <a:gd name="T15" fmla="*/ 10 h 27"/>
                <a:gd name="T16" fmla="*/ 0 w 3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7">
                  <a:moveTo>
                    <a:pt x="37" y="26"/>
                  </a:moveTo>
                  <a:cubicBezTo>
                    <a:pt x="38" y="27"/>
                    <a:pt x="39" y="27"/>
                    <a:pt x="39" y="27"/>
                  </a:cubicBezTo>
                  <a:cubicBezTo>
                    <a:pt x="39" y="27"/>
                    <a:pt x="38" y="26"/>
                    <a:pt x="37" y="26"/>
                  </a:cubicBezTo>
                  <a:moveTo>
                    <a:pt x="0" y="0"/>
                  </a:moveTo>
                  <a:cubicBezTo>
                    <a:pt x="3" y="4"/>
                    <a:pt x="7" y="9"/>
                    <a:pt x="12" y="12"/>
                  </a:cubicBezTo>
                  <a:cubicBezTo>
                    <a:pt x="19" y="19"/>
                    <a:pt x="28" y="24"/>
                    <a:pt x="37" y="26"/>
                  </a:cubicBezTo>
                  <a:cubicBezTo>
                    <a:pt x="35" y="26"/>
                    <a:pt x="33" y="24"/>
                    <a:pt x="31" y="23"/>
                  </a:cubicBezTo>
                  <a:cubicBezTo>
                    <a:pt x="26" y="19"/>
                    <a:pt x="20" y="14"/>
                    <a:pt x="15" y="10"/>
                  </a:cubicBezTo>
                  <a:cubicBezTo>
                    <a:pt x="11" y="7"/>
                    <a:pt x="5" y="1"/>
                    <a:pt x="0"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2" name="Freeform 379">
              <a:extLst>
                <a:ext uri="{FF2B5EF4-FFF2-40B4-BE49-F238E27FC236}">
                  <a16:creationId xmlns="" xmlns:a16="http://schemas.microsoft.com/office/drawing/2014/main" id="{7A9D1819-19A0-4DF4-BE43-C737BAC3224F}"/>
                </a:ext>
              </a:extLst>
            </p:cNvPr>
            <p:cNvSpPr>
              <a:spLocks/>
            </p:cNvSpPr>
            <p:nvPr/>
          </p:nvSpPr>
          <p:spPr bwMode="auto">
            <a:xfrm>
              <a:off x="9316" y="-163"/>
              <a:ext cx="41" cy="78"/>
            </a:xfrm>
            <a:custGeom>
              <a:avLst/>
              <a:gdLst>
                <a:gd name="T0" fmla="*/ 2 w 31"/>
                <a:gd name="T1" fmla="*/ 0 h 60"/>
                <a:gd name="T2" fmla="*/ 1 w 31"/>
                <a:gd name="T3" fmla="*/ 1 h 60"/>
                <a:gd name="T4" fmla="*/ 9 w 31"/>
                <a:gd name="T5" fmla="*/ 14 h 60"/>
                <a:gd name="T6" fmla="*/ 16 w 31"/>
                <a:gd name="T7" fmla="*/ 29 h 60"/>
                <a:gd name="T8" fmla="*/ 28 w 31"/>
                <a:gd name="T9" fmla="*/ 60 h 60"/>
                <a:gd name="T10" fmla="*/ 29 w 31"/>
                <a:gd name="T11" fmla="*/ 30 h 60"/>
                <a:gd name="T12" fmla="*/ 23 w 31"/>
                <a:gd name="T13" fmla="*/ 20 h 60"/>
                <a:gd name="T14" fmla="*/ 2 w 31"/>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60">
                  <a:moveTo>
                    <a:pt x="2" y="0"/>
                  </a:moveTo>
                  <a:cubicBezTo>
                    <a:pt x="2" y="0"/>
                    <a:pt x="1" y="1"/>
                    <a:pt x="1" y="1"/>
                  </a:cubicBezTo>
                  <a:cubicBezTo>
                    <a:pt x="0" y="3"/>
                    <a:pt x="8" y="12"/>
                    <a:pt x="9" y="14"/>
                  </a:cubicBezTo>
                  <a:cubicBezTo>
                    <a:pt x="11" y="19"/>
                    <a:pt x="14" y="24"/>
                    <a:pt x="16" y="29"/>
                  </a:cubicBezTo>
                  <a:cubicBezTo>
                    <a:pt x="28" y="60"/>
                    <a:pt x="28" y="60"/>
                    <a:pt x="28" y="60"/>
                  </a:cubicBezTo>
                  <a:cubicBezTo>
                    <a:pt x="31" y="50"/>
                    <a:pt x="31" y="40"/>
                    <a:pt x="29" y="30"/>
                  </a:cubicBezTo>
                  <a:cubicBezTo>
                    <a:pt x="27" y="26"/>
                    <a:pt x="25" y="23"/>
                    <a:pt x="23" y="20"/>
                  </a:cubicBezTo>
                  <a:cubicBezTo>
                    <a:pt x="21" y="17"/>
                    <a:pt x="7" y="0"/>
                    <a:pt x="2"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3" name="Freeform 380">
              <a:extLst>
                <a:ext uri="{FF2B5EF4-FFF2-40B4-BE49-F238E27FC236}">
                  <a16:creationId xmlns="" xmlns:a16="http://schemas.microsoft.com/office/drawing/2014/main" id="{87C132A4-9A7F-4DD0-BCA7-87C2C48B715A}"/>
                </a:ext>
              </a:extLst>
            </p:cNvPr>
            <p:cNvSpPr>
              <a:spLocks/>
            </p:cNvSpPr>
            <p:nvPr/>
          </p:nvSpPr>
          <p:spPr bwMode="auto">
            <a:xfrm>
              <a:off x="9739" y="68"/>
              <a:ext cx="94" cy="15"/>
            </a:xfrm>
            <a:custGeom>
              <a:avLst/>
              <a:gdLst>
                <a:gd name="T0" fmla="*/ 71 w 72"/>
                <a:gd name="T1" fmla="*/ 0 h 12"/>
                <a:gd name="T2" fmla="*/ 35 w 72"/>
                <a:gd name="T3" fmla="*/ 9 h 12"/>
                <a:gd name="T4" fmla="*/ 23 w 72"/>
                <a:gd name="T5" fmla="*/ 11 h 12"/>
                <a:gd name="T6" fmla="*/ 0 w 72"/>
                <a:gd name="T7" fmla="*/ 6 h 12"/>
                <a:gd name="T8" fmla="*/ 32 w 72"/>
                <a:gd name="T9" fmla="*/ 12 h 12"/>
                <a:gd name="T10" fmla="*/ 51 w 72"/>
                <a:gd name="T11" fmla="*/ 11 h 12"/>
                <a:gd name="T12" fmla="*/ 72 w 72"/>
                <a:gd name="T13" fmla="*/ 2 h 12"/>
                <a:gd name="T14" fmla="*/ 71 w 7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2">
                  <a:moveTo>
                    <a:pt x="71" y="0"/>
                  </a:moveTo>
                  <a:cubicBezTo>
                    <a:pt x="59" y="2"/>
                    <a:pt x="48" y="7"/>
                    <a:pt x="35" y="9"/>
                  </a:cubicBezTo>
                  <a:cubicBezTo>
                    <a:pt x="31" y="10"/>
                    <a:pt x="27" y="11"/>
                    <a:pt x="23" y="11"/>
                  </a:cubicBezTo>
                  <a:cubicBezTo>
                    <a:pt x="15" y="11"/>
                    <a:pt x="7" y="9"/>
                    <a:pt x="0" y="6"/>
                  </a:cubicBezTo>
                  <a:cubicBezTo>
                    <a:pt x="9" y="11"/>
                    <a:pt x="21" y="12"/>
                    <a:pt x="32" y="12"/>
                  </a:cubicBezTo>
                  <a:cubicBezTo>
                    <a:pt x="38" y="12"/>
                    <a:pt x="45" y="12"/>
                    <a:pt x="51" y="11"/>
                  </a:cubicBezTo>
                  <a:cubicBezTo>
                    <a:pt x="58" y="10"/>
                    <a:pt x="66" y="7"/>
                    <a:pt x="72" y="2"/>
                  </a:cubicBezTo>
                  <a:cubicBezTo>
                    <a:pt x="72" y="1"/>
                    <a:pt x="72" y="1"/>
                    <a:pt x="7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4" name="Freeform 381">
              <a:extLst>
                <a:ext uri="{FF2B5EF4-FFF2-40B4-BE49-F238E27FC236}">
                  <a16:creationId xmlns="" xmlns:a16="http://schemas.microsoft.com/office/drawing/2014/main" id="{4C55B3CF-31C7-4578-83D1-80CF30303F44}"/>
                </a:ext>
              </a:extLst>
            </p:cNvPr>
            <p:cNvSpPr>
              <a:spLocks noEditPoints="1"/>
            </p:cNvSpPr>
            <p:nvPr/>
          </p:nvSpPr>
          <p:spPr bwMode="auto">
            <a:xfrm>
              <a:off x="9674" y="-84"/>
              <a:ext cx="83" cy="49"/>
            </a:xfrm>
            <a:custGeom>
              <a:avLst/>
              <a:gdLst>
                <a:gd name="T0" fmla="*/ 56 w 64"/>
                <a:gd name="T1" fmla="*/ 36 h 38"/>
                <a:gd name="T2" fmla="*/ 57 w 64"/>
                <a:gd name="T3" fmla="*/ 37 h 38"/>
                <a:gd name="T4" fmla="*/ 62 w 64"/>
                <a:gd name="T5" fmla="*/ 38 h 38"/>
                <a:gd name="T6" fmla="*/ 64 w 64"/>
                <a:gd name="T7" fmla="*/ 38 h 38"/>
                <a:gd name="T8" fmla="*/ 56 w 64"/>
                <a:gd name="T9" fmla="*/ 36 h 38"/>
                <a:gd name="T10" fmla="*/ 3 w 64"/>
                <a:gd name="T11" fmla="*/ 2 h 38"/>
                <a:gd name="T12" fmla="*/ 56 w 64"/>
                <a:gd name="T13" fmla="*/ 36 h 38"/>
                <a:gd name="T14" fmla="*/ 28 w 64"/>
                <a:gd name="T15" fmla="*/ 19 h 38"/>
                <a:gd name="T16" fmla="*/ 3 w 64"/>
                <a:gd name="T17" fmla="*/ 2 h 38"/>
                <a:gd name="T18" fmla="*/ 0 w 64"/>
                <a:gd name="T19" fmla="*/ 0 h 38"/>
                <a:gd name="T20" fmla="*/ 3 w 64"/>
                <a:gd name="T21" fmla="*/ 2 h 38"/>
                <a:gd name="T22" fmla="*/ 0 w 64"/>
                <a:gd name="T2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38">
                  <a:moveTo>
                    <a:pt x="56" y="36"/>
                  </a:moveTo>
                  <a:cubicBezTo>
                    <a:pt x="57" y="36"/>
                    <a:pt x="57" y="36"/>
                    <a:pt x="57" y="37"/>
                  </a:cubicBezTo>
                  <a:cubicBezTo>
                    <a:pt x="59" y="38"/>
                    <a:pt x="61" y="38"/>
                    <a:pt x="62" y="38"/>
                  </a:cubicBezTo>
                  <a:cubicBezTo>
                    <a:pt x="63" y="38"/>
                    <a:pt x="63" y="38"/>
                    <a:pt x="64" y="38"/>
                  </a:cubicBezTo>
                  <a:cubicBezTo>
                    <a:pt x="61" y="38"/>
                    <a:pt x="59" y="37"/>
                    <a:pt x="56" y="36"/>
                  </a:cubicBezTo>
                  <a:moveTo>
                    <a:pt x="3" y="2"/>
                  </a:moveTo>
                  <a:cubicBezTo>
                    <a:pt x="19" y="17"/>
                    <a:pt x="35" y="29"/>
                    <a:pt x="56" y="36"/>
                  </a:cubicBezTo>
                  <a:cubicBezTo>
                    <a:pt x="47" y="31"/>
                    <a:pt x="38" y="25"/>
                    <a:pt x="28" y="19"/>
                  </a:cubicBezTo>
                  <a:cubicBezTo>
                    <a:pt x="20" y="14"/>
                    <a:pt x="10" y="8"/>
                    <a:pt x="3" y="2"/>
                  </a:cubicBezTo>
                  <a:moveTo>
                    <a:pt x="0" y="0"/>
                  </a:moveTo>
                  <a:cubicBezTo>
                    <a:pt x="1" y="0"/>
                    <a:pt x="2" y="1"/>
                    <a:pt x="3" y="2"/>
                  </a:cubicBezTo>
                  <a:cubicBezTo>
                    <a:pt x="2" y="1"/>
                    <a:pt x="1"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5" name="Freeform 382">
              <a:extLst>
                <a:ext uri="{FF2B5EF4-FFF2-40B4-BE49-F238E27FC236}">
                  <a16:creationId xmlns="" xmlns:a16="http://schemas.microsoft.com/office/drawing/2014/main" id="{BDCF4DED-C879-4ABD-8E14-B123DD716929}"/>
                </a:ext>
              </a:extLst>
            </p:cNvPr>
            <p:cNvSpPr>
              <a:spLocks/>
            </p:cNvSpPr>
            <p:nvPr/>
          </p:nvSpPr>
          <p:spPr bwMode="auto">
            <a:xfrm>
              <a:off x="9757" y="87"/>
              <a:ext cx="72" cy="13"/>
            </a:xfrm>
            <a:custGeom>
              <a:avLst/>
              <a:gdLst>
                <a:gd name="T0" fmla="*/ 53 w 55"/>
                <a:gd name="T1" fmla="*/ 0 h 10"/>
                <a:gd name="T2" fmla="*/ 49 w 55"/>
                <a:gd name="T3" fmla="*/ 1 h 10"/>
                <a:gd name="T4" fmla="*/ 15 w 55"/>
                <a:gd name="T5" fmla="*/ 8 h 10"/>
                <a:gd name="T6" fmla="*/ 0 w 55"/>
                <a:gd name="T7" fmla="*/ 7 h 10"/>
                <a:gd name="T8" fmla="*/ 20 w 55"/>
                <a:gd name="T9" fmla="*/ 10 h 10"/>
                <a:gd name="T10" fmla="*/ 23 w 55"/>
                <a:gd name="T11" fmla="*/ 10 h 10"/>
                <a:gd name="T12" fmla="*/ 26 w 55"/>
                <a:gd name="T13" fmla="*/ 10 h 10"/>
                <a:gd name="T14" fmla="*/ 27 w 55"/>
                <a:gd name="T15" fmla="*/ 10 h 10"/>
                <a:gd name="T16" fmla="*/ 30 w 55"/>
                <a:gd name="T17" fmla="*/ 10 h 10"/>
                <a:gd name="T18" fmla="*/ 42 w 55"/>
                <a:gd name="T19" fmla="*/ 9 h 10"/>
                <a:gd name="T20" fmla="*/ 55 w 55"/>
                <a:gd name="T21" fmla="*/ 1 h 10"/>
                <a:gd name="T22" fmla="*/ 53 w 5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
                  <a:moveTo>
                    <a:pt x="53" y="0"/>
                  </a:moveTo>
                  <a:cubicBezTo>
                    <a:pt x="52" y="0"/>
                    <a:pt x="51" y="1"/>
                    <a:pt x="49" y="1"/>
                  </a:cubicBezTo>
                  <a:cubicBezTo>
                    <a:pt x="38" y="6"/>
                    <a:pt x="26" y="8"/>
                    <a:pt x="15" y="8"/>
                  </a:cubicBezTo>
                  <a:cubicBezTo>
                    <a:pt x="10" y="8"/>
                    <a:pt x="5" y="8"/>
                    <a:pt x="0" y="7"/>
                  </a:cubicBezTo>
                  <a:cubicBezTo>
                    <a:pt x="6" y="10"/>
                    <a:pt x="13" y="10"/>
                    <a:pt x="20" y="10"/>
                  </a:cubicBezTo>
                  <a:cubicBezTo>
                    <a:pt x="21" y="10"/>
                    <a:pt x="22" y="10"/>
                    <a:pt x="23" y="10"/>
                  </a:cubicBezTo>
                  <a:cubicBezTo>
                    <a:pt x="24" y="10"/>
                    <a:pt x="25" y="10"/>
                    <a:pt x="26" y="10"/>
                  </a:cubicBezTo>
                  <a:cubicBezTo>
                    <a:pt x="26" y="10"/>
                    <a:pt x="27" y="10"/>
                    <a:pt x="27" y="10"/>
                  </a:cubicBezTo>
                  <a:cubicBezTo>
                    <a:pt x="28" y="10"/>
                    <a:pt x="29" y="10"/>
                    <a:pt x="30" y="10"/>
                  </a:cubicBezTo>
                  <a:cubicBezTo>
                    <a:pt x="34" y="10"/>
                    <a:pt x="38" y="10"/>
                    <a:pt x="42" y="9"/>
                  </a:cubicBezTo>
                  <a:cubicBezTo>
                    <a:pt x="47" y="8"/>
                    <a:pt x="52" y="5"/>
                    <a:pt x="55" y="1"/>
                  </a:cubicBezTo>
                  <a:cubicBezTo>
                    <a:pt x="54" y="0"/>
                    <a:pt x="54" y="0"/>
                    <a:pt x="5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6" name="Freeform 383">
              <a:extLst>
                <a:ext uri="{FF2B5EF4-FFF2-40B4-BE49-F238E27FC236}">
                  <a16:creationId xmlns="" xmlns:a16="http://schemas.microsoft.com/office/drawing/2014/main" id="{8607D526-8174-40D5-9688-B5AB9F6E27AC}"/>
                </a:ext>
              </a:extLst>
            </p:cNvPr>
            <p:cNvSpPr>
              <a:spLocks/>
            </p:cNvSpPr>
            <p:nvPr/>
          </p:nvSpPr>
          <p:spPr bwMode="auto">
            <a:xfrm>
              <a:off x="9505" y="390"/>
              <a:ext cx="166" cy="13"/>
            </a:xfrm>
            <a:custGeom>
              <a:avLst/>
              <a:gdLst>
                <a:gd name="T0" fmla="*/ 44 w 128"/>
                <a:gd name="T1" fmla="*/ 0 h 10"/>
                <a:gd name="T2" fmla="*/ 24 w 128"/>
                <a:gd name="T3" fmla="*/ 0 h 10"/>
                <a:gd name="T4" fmla="*/ 24 w 128"/>
                <a:gd name="T5" fmla="*/ 0 h 10"/>
                <a:gd name="T6" fmla="*/ 19 w 128"/>
                <a:gd name="T7" fmla="*/ 0 h 10"/>
                <a:gd name="T8" fmla="*/ 13 w 128"/>
                <a:gd name="T9" fmla="*/ 0 h 10"/>
                <a:gd name="T10" fmla="*/ 5 w 128"/>
                <a:gd name="T11" fmla="*/ 1 h 10"/>
                <a:gd name="T12" fmla="*/ 12 w 128"/>
                <a:gd name="T13" fmla="*/ 6 h 10"/>
                <a:gd name="T14" fmla="*/ 32 w 128"/>
                <a:gd name="T15" fmla="*/ 7 h 10"/>
                <a:gd name="T16" fmla="*/ 72 w 128"/>
                <a:gd name="T17" fmla="*/ 10 h 10"/>
                <a:gd name="T18" fmla="*/ 88 w 128"/>
                <a:gd name="T19" fmla="*/ 10 h 10"/>
                <a:gd name="T20" fmla="*/ 97 w 128"/>
                <a:gd name="T21" fmla="*/ 10 h 10"/>
                <a:gd name="T22" fmla="*/ 128 w 128"/>
                <a:gd name="T23" fmla="*/ 4 h 10"/>
                <a:gd name="T24" fmla="*/ 84 w 128"/>
                <a:gd name="T25" fmla="*/ 1 h 10"/>
                <a:gd name="T26" fmla="*/ 44 w 128"/>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0">
                  <a:moveTo>
                    <a:pt x="44" y="0"/>
                  </a:moveTo>
                  <a:cubicBezTo>
                    <a:pt x="38" y="0"/>
                    <a:pt x="31" y="0"/>
                    <a:pt x="24" y="0"/>
                  </a:cubicBezTo>
                  <a:cubicBezTo>
                    <a:pt x="24" y="0"/>
                    <a:pt x="24" y="0"/>
                    <a:pt x="24" y="0"/>
                  </a:cubicBezTo>
                  <a:cubicBezTo>
                    <a:pt x="23" y="0"/>
                    <a:pt x="21" y="0"/>
                    <a:pt x="19" y="0"/>
                  </a:cubicBezTo>
                  <a:cubicBezTo>
                    <a:pt x="17" y="0"/>
                    <a:pt x="15" y="0"/>
                    <a:pt x="13" y="0"/>
                  </a:cubicBezTo>
                  <a:cubicBezTo>
                    <a:pt x="9" y="0"/>
                    <a:pt x="6" y="0"/>
                    <a:pt x="5" y="1"/>
                  </a:cubicBezTo>
                  <a:cubicBezTo>
                    <a:pt x="0" y="6"/>
                    <a:pt x="10" y="6"/>
                    <a:pt x="12" y="6"/>
                  </a:cubicBezTo>
                  <a:cubicBezTo>
                    <a:pt x="32" y="7"/>
                    <a:pt x="32" y="7"/>
                    <a:pt x="32" y="7"/>
                  </a:cubicBezTo>
                  <a:cubicBezTo>
                    <a:pt x="72" y="10"/>
                    <a:pt x="72" y="10"/>
                    <a:pt x="72" y="10"/>
                  </a:cubicBezTo>
                  <a:cubicBezTo>
                    <a:pt x="78" y="10"/>
                    <a:pt x="83" y="10"/>
                    <a:pt x="88" y="10"/>
                  </a:cubicBezTo>
                  <a:cubicBezTo>
                    <a:pt x="91" y="10"/>
                    <a:pt x="94" y="10"/>
                    <a:pt x="97" y="10"/>
                  </a:cubicBezTo>
                  <a:cubicBezTo>
                    <a:pt x="108" y="9"/>
                    <a:pt x="118" y="7"/>
                    <a:pt x="128" y="4"/>
                  </a:cubicBezTo>
                  <a:cubicBezTo>
                    <a:pt x="113" y="3"/>
                    <a:pt x="99" y="1"/>
                    <a:pt x="84" y="1"/>
                  </a:cubicBezTo>
                  <a:cubicBezTo>
                    <a:pt x="71" y="0"/>
                    <a:pt x="57" y="0"/>
                    <a:pt x="44"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8" name="Freeform 384">
              <a:extLst>
                <a:ext uri="{FF2B5EF4-FFF2-40B4-BE49-F238E27FC236}">
                  <a16:creationId xmlns="" xmlns:a16="http://schemas.microsoft.com/office/drawing/2014/main" id="{C592B7EB-AE79-4E8C-9240-77BBC7664D04}"/>
                </a:ext>
              </a:extLst>
            </p:cNvPr>
            <p:cNvSpPr>
              <a:spLocks/>
            </p:cNvSpPr>
            <p:nvPr/>
          </p:nvSpPr>
          <p:spPr bwMode="auto">
            <a:xfrm>
              <a:off x="9492" y="416"/>
              <a:ext cx="120" cy="13"/>
            </a:xfrm>
            <a:custGeom>
              <a:avLst/>
              <a:gdLst>
                <a:gd name="T0" fmla="*/ 0 w 92"/>
                <a:gd name="T1" fmla="*/ 0 h 10"/>
                <a:gd name="T2" fmla="*/ 46 w 92"/>
                <a:gd name="T3" fmla="*/ 9 h 10"/>
                <a:gd name="T4" fmla="*/ 52 w 92"/>
                <a:gd name="T5" fmla="*/ 10 h 10"/>
                <a:gd name="T6" fmla="*/ 69 w 92"/>
                <a:gd name="T7" fmla="*/ 9 h 10"/>
                <a:gd name="T8" fmla="*/ 91 w 92"/>
                <a:gd name="T9" fmla="*/ 4 h 10"/>
                <a:gd name="T10" fmla="*/ 92 w 92"/>
                <a:gd name="T11" fmla="*/ 4 h 10"/>
                <a:gd name="T12" fmla="*/ 0 w 9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2" h="10">
                  <a:moveTo>
                    <a:pt x="0" y="0"/>
                  </a:moveTo>
                  <a:cubicBezTo>
                    <a:pt x="15" y="6"/>
                    <a:pt x="30" y="9"/>
                    <a:pt x="46" y="9"/>
                  </a:cubicBezTo>
                  <a:cubicBezTo>
                    <a:pt x="48" y="10"/>
                    <a:pt x="50" y="10"/>
                    <a:pt x="52" y="10"/>
                  </a:cubicBezTo>
                  <a:cubicBezTo>
                    <a:pt x="58" y="10"/>
                    <a:pt x="63" y="9"/>
                    <a:pt x="69" y="9"/>
                  </a:cubicBezTo>
                  <a:cubicBezTo>
                    <a:pt x="76" y="8"/>
                    <a:pt x="85" y="4"/>
                    <a:pt x="91" y="4"/>
                  </a:cubicBezTo>
                  <a:cubicBezTo>
                    <a:pt x="91" y="4"/>
                    <a:pt x="92" y="4"/>
                    <a:pt x="92" y="4"/>
                  </a:cubicBezTo>
                  <a:cubicBezTo>
                    <a:pt x="61" y="3"/>
                    <a:pt x="31" y="2"/>
                    <a:pt x="0"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0" name="Freeform 385">
              <a:extLst>
                <a:ext uri="{FF2B5EF4-FFF2-40B4-BE49-F238E27FC236}">
                  <a16:creationId xmlns="" xmlns:a16="http://schemas.microsoft.com/office/drawing/2014/main" id="{D8224340-C71B-4EA0-BE36-4BCDE1938A70}"/>
                </a:ext>
              </a:extLst>
            </p:cNvPr>
            <p:cNvSpPr>
              <a:spLocks/>
            </p:cNvSpPr>
            <p:nvPr/>
          </p:nvSpPr>
          <p:spPr bwMode="auto">
            <a:xfrm>
              <a:off x="9480" y="447"/>
              <a:ext cx="99" cy="17"/>
            </a:xfrm>
            <a:custGeom>
              <a:avLst/>
              <a:gdLst>
                <a:gd name="T0" fmla="*/ 76 w 76"/>
                <a:gd name="T1" fmla="*/ 0 h 13"/>
                <a:gd name="T2" fmla="*/ 40 w 76"/>
                <a:gd name="T3" fmla="*/ 5 h 13"/>
                <a:gd name="T4" fmla="*/ 24 w 76"/>
                <a:gd name="T5" fmla="*/ 3 h 13"/>
                <a:gd name="T6" fmla="*/ 15 w 76"/>
                <a:gd name="T7" fmla="*/ 1 h 13"/>
                <a:gd name="T8" fmla="*/ 10 w 76"/>
                <a:gd name="T9" fmla="*/ 0 h 13"/>
                <a:gd name="T10" fmla="*/ 2 w 76"/>
                <a:gd name="T11" fmla="*/ 6 h 13"/>
                <a:gd name="T12" fmla="*/ 18 w 76"/>
                <a:gd name="T13" fmla="*/ 12 h 13"/>
                <a:gd name="T14" fmla="*/ 34 w 76"/>
                <a:gd name="T15" fmla="*/ 13 h 13"/>
                <a:gd name="T16" fmla="*/ 56 w 76"/>
                <a:gd name="T17" fmla="*/ 11 h 13"/>
                <a:gd name="T18" fmla="*/ 76 w 76"/>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3">
                  <a:moveTo>
                    <a:pt x="76" y="0"/>
                  </a:moveTo>
                  <a:cubicBezTo>
                    <a:pt x="64" y="3"/>
                    <a:pt x="52" y="5"/>
                    <a:pt x="40" y="5"/>
                  </a:cubicBezTo>
                  <a:cubicBezTo>
                    <a:pt x="35" y="5"/>
                    <a:pt x="29" y="5"/>
                    <a:pt x="24" y="3"/>
                  </a:cubicBezTo>
                  <a:cubicBezTo>
                    <a:pt x="21" y="2"/>
                    <a:pt x="18" y="1"/>
                    <a:pt x="15" y="1"/>
                  </a:cubicBezTo>
                  <a:cubicBezTo>
                    <a:pt x="14" y="1"/>
                    <a:pt x="12" y="0"/>
                    <a:pt x="10" y="0"/>
                  </a:cubicBezTo>
                  <a:cubicBezTo>
                    <a:pt x="5" y="0"/>
                    <a:pt x="0" y="1"/>
                    <a:pt x="2" y="6"/>
                  </a:cubicBezTo>
                  <a:cubicBezTo>
                    <a:pt x="4" y="10"/>
                    <a:pt x="14" y="11"/>
                    <a:pt x="18" y="12"/>
                  </a:cubicBezTo>
                  <a:cubicBezTo>
                    <a:pt x="23" y="13"/>
                    <a:pt x="28" y="13"/>
                    <a:pt x="34" y="13"/>
                  </a:cubicBezTo>
                  <a:cubicBezTo>
                    <a:pt x="41" y="13"/>
                    <a:pt x="49" y="12"/>
                    <a:pt x="56" y="11"/>
                  </a:cubicBezTo>
                  <a:cubicBezTo>
                    <a:pt x="64" y="9"/>
                    <a:pt x="72" y="6"/>
                    <a:pt x="76"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1" name="Freeform 386">
              <a:extLst>
                <a:ext uri="{FF2B5EF4-FFF2-40B4-BE49-F238E27FC236}">
                  <a16:creationId xmlns="" xmlns:a16="http://schemas.microsoft.com/office/drawing/2014/main" id="{CB5DF2EB-1A03-41A3-9406-CE8ABFE36A9A}"/>
                </a:ext>
              </a:extLst>
            </p:cNvPr>
            <p:cNvSpPr>
              <a:spLocks/>
            </p:cNvSpPr>
            <p:nvPr/>
          </p:nvSpPr>
          <p:spPr bwMode="auto">
            <a:xfrm>
              <a:off x="9591" y="478"/>
              <a:ext cx="218" cy="25"/>
            </a:xfrm>
            <a:custGeom>
              <a:avLst/>
              <a:gdLst>
                <a:gd name="T0" fmla="*/ 157 w 168"/>
                <a:gd name="T1" fmla="*/ 0 h 19"/>
                <a:gd name="T2" fmla="*/ 98 w 168"/>
                <a:gd name="T3" fmla="*/ 6 h 19"/>
                <a:gd name="T4" fmla="*/ 54 w 168"/>
                <a:gd name="T5" fmla="*/ 14 h 19"/>
                <a:gd name="T6" fmla="*/ 40 w 168"/>
                <a:gd name="T7" fmla="*/ 12 h 19"/>
                <a:gd name="T8" fmla="*/ 25 w 168"/>
                <a:gd name="T9" fmla="*/ 8 h 19"/>
                <a:gd name="T10" fmla="*/ 20 w 168"/>
                <a:gd name="T11" fmla="*/ 8 h 19"/>
                <a:gd name="T12" fmla="*/ 0 w 168"/>
                <a:gd name="T13" fmla="*/ 14 h 19"/>
                <a:gd name="T14" fmla="*/ 36 w 168"/>
                <a:gd name="T15" fmla="*/ 19 h 19"/>
                <a:gd name="T16" fmla="*/ 55 w 168"/>
                <a:gd name="T17" fmla="*/ 19 h 19"/>
                <a:gd name="T18" fmla="*/ 104 w 168"/>
                <a:gd name="T19" fmla="*/ 16 h 19"/>
                <a:gd name="T20" fmla="*/ 136 w 168"/>
                <a:gd name="T21" fmla="*/ 9 h 19"/>
                <a:gd name="T22" fmla="*/ 153 w 168"/>
                <a:gd name="T23" fmla="*/ 5 h 19"/>
                <a:gd name="T24" fmla="*/ 168 w 168"/>
                <a:gd name="T25" fmla="*/ 0 h 19"/>
                <a:gd name="T26" fmla="*/ 157 w 168"/>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19">
                  <a:moveTo>
                    <a:pt x="157" y="0"/>
                  </a:moveTo>
                  <a:cubicBezTo>
                    <a:pt x="137" y="0"/>
                    <a:pt x="117" y="2"/>
                    <a:pt x="98" y="6"/>
                  </a:cubicBezTo>
                  <a:cubicBezTo>
                    <a:pt x="83" y="10"/>
                    <a:pt x="69" y="14"/>
                    <a:pt x="54" y="14"/>
                  </a:cubicBezTo>
                  <a:cubicBezTo>
                    <a:pt x="49" y="14"/>
                    <a:pt x="44" y="14"/>
                    <a:pt x="40" y="12"/>
                  </a:cubicBezTo>
                  <a:cubicBezTo>
                    <a:pt x="35" y="11"/>
                    <a:pt x="30" y="9"/>
                    <a:pt x="25" y="8"/>
                  </a:cubicBezTo>
                  <a:cubicBezTo>
                    <a:pt x="23" y="8"/>
                    <a:pt x="22" y="8"/>
                    <a:pt x="20" y="8"/>
                  </a:cubicBezTo>
                  <a:cubicBezTo>
                    <a:pt x="13" y="8"/>
                    <a:pt x="6" y="10"/>
                    <a:pt x="0" y="14"/>
                  </a:cubicBezTo>
                  <a:cubicBezTo>
                    <a:pt x="8" y="19"/>
                    <a:pt x="26" y="18"/>
                    <a:pt x="36" y="19"/>
                  </a:cubicBezTo>
                  <a:cubicBezTo>
                    <a:pt x="43" y="19"/>
                    <a:pt x="49" y="19"/>
                    <a:pt x="55" y="19"/>
                  </a:cubicBezTo>
                  <a:cubicBezTo>
                    <a:pt x="72" y="19"/>
                    <a:pt x="88" y="18"/>
                    <a:pt x="104" y="16"/>
                  </a:cubicBezTo>
                  <a:cubicBezTo>
                    <a:pt x="115" y="14"/>
                    <a:pt x="125" y="12"/>
                    <a:pt x="136" y="9"/>
                  </a:cubicBezTo>
                  <a:cubicBezTo>
                    <a:pt x="142" y="8"/>
                    <a:pt x="147" y="6"/>
                    <a:pt x="153" y="5"/>
                  </a:cubicBezTo>
                  <a:cubicBezTo>
                    <a:pt x="157" y="4"/>
                    <a:pt x="163" y="0"/>
                    <a:pt x="168" y="0"/>
                  </a:cubicBezTo>
                  <a:cubicBezTo>
                    <a:pt x="164" y="0"/>
                    <a:pt x="161" y="0"/>
                    <a:pt x="157"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2" name="Freeform 387">
              <a:extLst>
                <a:ext uri="{FF2B5EF4-FFF2-40B4-BE49-F238E27FC236}">
                  <a16:creationId xmlns="" xmlns:a16="http://schemas.microsoft.com/office/drawing/2014/main" id="{672A555B-2927-44F4-AFA7-03135354E006}"/>
                </a:ext>
              </a:extLst>
            </p:cNvPr>
            <p:cNvSpPr>
              <a:spLocks/>
            </p:cNvSpPr>
            <p:nvPr/>
          </p:nvSpPr>
          <p:spPr bwMode="auto">
            <a:xfrm>
              <a:off x="9635" y="-324"/>
              <a:ext cx="6" cy="13"/>
            </a:xfrm>
            <a:custGeom>
              <a:avLst/>
              <a:gdLst>
                <a:gd name="T0" fmla="*/ 2 w 5"/>
                <a:gd name="T1" fmla="*/ 0 h 10"/>
                <a:gd name="T2" fmla="*/ 0 w 5"/>
                <a:gd name="T3" fmla="*/ 10 h 10"/>
                <a:gd name="T4" fmla="*/ 4 w 5"/>
                <a:gd name="T5" fmla="*/ 3 h 10"/>
                <a:gd name="T6" fmla="*/ 5 w 5"/>
                <a:gd name="T7" fmla="*/ 2 h 10"/>
                <a:gd name="T8" fmla="*/ 2 w 5"/>
                <a:gd name="T9" fmla="*/ 0 h 10"/>
              </a:gdLst>
              <a:ahLst/>
              <a:cxnLst>
                <a:cxn ang="0">
                  <a:pos x="T0" y="T1"/>
                </a:cxn>
                <a:cxn ang="0">
                  <a:pos x="T2" y="T3"/>
                </a:cxn>
                <a:cxn ang="0">
                  <a:pos x="T4" y="T5"/>
                </a:cxn>
                <a:cxn ang="0">
                  <a:pos x="T6" y="T7"/>
                </a:cxn>
                <a:cxn ang="0">
                  <a:pos x="T8" y="T9"/>
                </a:cxn>
              </a:cxnLst>
              <a:rect l="0" t="0" r="r" b="b"/>
              <a:pathLst>
                <a:path w="5" h="10">
                  <a:moveTo>
                    <a:pt x="2" y="0"/>
                  </a:moveTo>
                  <a:cubicBezTo>
                    <a:pt x="0" y="10"/>
                    <a:pt x="0" y="10"/>
                    <a:pt x="0" y="10"/>
                  </a:cubicBezTo>
                  <a:cubicBezTo>
                    <a:pt x="2" y="8"/>
                    <a:pt x="3" y="5"/>
                    <a:pt x="4" y="3"/>
                  </a:cubicBezTo>
                  <a:cubicBezTo>
                    <a:pt x="4" y="2"/>
                    <a:pt x="5" y="2"/>
                    <a:pt x="5" y="2"/>
                  </a:cubicBezTo>
                  <a:cubicBezTo>
                    <a:pt x="4" y="1"/>
                    <a:pt x="2" y="0"/>
                    <a:pt x="2"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3" name="Freeform 388">
              <a:extLst>
                <a:ext uri="{FF2B5EF4-FFF2-40B4-BE49-F238E27FC236}">
                  <a16:creationId xmlns="" xmlns:a16="http://schemas.microsoft.com/office/drawing/2014/main" id="{5B1B58B5-A8C9-43E3-97B2-67EE200A78D5}"/>
                </a:ext>
              </a:extLst>
            </p:cNvPr>
            <p:cNvSpPr>
              <a:spLocks noEditPoints="1"/>
            </p:cNvSpPr>
            <p:nvPr/>
          </p:nvSpPr>
          <p:spPr bwMode="auto">
            <a:xfrm>
              <a:off x="9584" y="-321"/>
              <a:ext cx="59" cy="148"/>
            </a:xfrm>
            <a:custGeom>
              <a:avLst/>
              <a:gdLst>
                <a:gd name="T0" fmla="*/ 39 w 45"/>
                <a:gd name="T1" fmla="*/ 9 h 114"/>
                <a:gd name="T2" fmla="*/ 25 w 45"/>
                <a:gd name="T3" fmla="*/ 24 h 114"/>
                <a:gd name="T4" fmla="*/ 0 w 45"/>
                <a:gd name="T5" fmla="*/ 104 h 114"/>
                <a:gd name="T6" fmla="*/ 10 w 45"/>
                <a:gd name="T7" fmla="*/ 97 h 114"/>
                <a:gd name="T8" fmla="*/ 22 w 45"/>
                <a:gd name="T9" fmla="*/ 114 h 114"/>
                <a:gd name="T10" fmla="*/ 31 w 45"/>
                <a:gd name="T11" fmla="*/ 87 h 114"/>
                <a:gd name="T12" fmla="*/ 37 w 45"/>
                <a:gd name="T13" fmla="*/ 21 h 114"/>
                <a:gd name="T14" fmla="*/ 39 w 45"/>
                <a:gd name="T15" fmla="*/ 9 h 114"/>
                <a:gd name="T16" fmla="*/ 44 w 45"/>
                <a:gd name="T17" fmla="*/ 0 h 114"/>
                <a:gd name="T18" fmla="*/ 43 w 45"/>
                <a:gd name="T19" fmla="*/ 1 h 114"/>
                <a:gd name="T20" fmla="*/ 39 w 45"/>
                <a:gd name="T21" fmla="*/ 8 h 114"/>
                <a:gd name="T22" fmla="*/ 39 w 45"/>
                <a:gd name="T23" fmla="*/ 9 h 114"/>
                <a:gd name="T24" fmla="*/ 43 w 45"/>
                <a:gd name="T25" fmla="*/ 1 h 114"/>
                <a:gd name="T26" fmla="*/ 44 w 45"/>
                <a:gd name="T27" fmla="*/ 1 h 114"/>
                <a:gd name="T28" fmla="*/ 44 w 45"/>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14">
                  <a:moveTo>
                    <a:pt x="39" y="9"/>
                  </a:moveTo>
                  <a:cubicBezTo>
                    <a:pt x="35" y="15"/>
                    <a:pt x="30" y="20"/>
                    <a:pt x="25" y="24"/>
                  </a:cubicBezTo>
                  <a:cubicBezTo>
                    <a:pt x="10" y="35"/>
                    <a:pt x="3" y="72"/>
                    <a:pt x="0" y="104"/>
                  </a:cubicBezTo>
                  <a:cubicBezTo>
                    <a:pt x="10" y="97"/>
                    <a:pt x="10" y="97"/>
                    <a:pt x="10" y="97"/>
                  </a:cubicBezTo>
                  <a:cubicBezTo>
                    <a:pt x="10" y="97"/>
                    <a:pt x="16" y="107"/>
                    <a:pt x="22" y="114"/>
                  </a:cubicBezTo>
                  <a:cubicBezTo>
                    <a:pt x="26" y="102"/>
                    <a:pt x="29" y="92"/>
                    <a:pt x="31" y="87"/>
                  </a:cubicBezTo>
                  <a:cubicBezTo>
                    <a:pt x="38" y="66"/>
                    <a:pt x="37" y="21"/>
                    <a:pt x="37" y="21"/>
                  </a:cubicBezTo>
                  <a:cubicBezTo>
                    <a:pt x="39" y="9"/>
                    <a:pt x="39" y="9"/>
                    <a:pt x="39" y="9"/>
                  </a:cubicBezTo>
                  <a:moveTo>
                    <a:pt x="44" y="0"/>
                  </a:moveTo>
                  <a:cubicBezTo>
                    <a:pt x="44" y="0"/>
                    <a:pt x="43" y="0"/>
                    <a:pt x="43" y="1"/>
                  </a:cubicBezTo>
                  <a:cubicBezTo>
                    <a:pt x="42" y="3"/>
                    <a:pt x="41" y="6"/>
                    <a:pt x="39" y="8"/>
                  </a:cubicBezTo>
                  <a:cubicBezTo>
                    <a:pt x="39" y="9"/>
                    <a:pt x="39" y="9"/>
                    <a:pt x="39" y="9"/>
                  </a:cubicBezTo>
                  <a:cubicBezTo>
                    <a:pt x="41" y="6"/>
                    <a:pt x="42" y="3"/>
                    <a:pt x="43" y="1"/>
                  </a:cubicBezTo>
                  <a:cubicBezTo>
                    <a:pt x="44" y="1"/>
                    <a:pt x="44" y="1"/>
                    <a:pt x="44" y="1"/>
                  </a:cubicBezTo>
                  <a:cubicBezTo>
                    <a:pt x="45" y="1"/>
                    <a:pt x="44" y="0"/>
                    <a:pt x="44"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413" name="Picture 389">
              <a:extLst>
                <a:ext uri="{FF2B5EF4-FFF2-40B4-BE49-F238E27FC236}">
                  <a16:creationId xmlns="" xmlns:a16="http://schemas.microsoft.com/office/drawing/2014/main" id="{C0BEB9E1-3883-4DDB-A669-84BACEB9F3CF}"/>
                </a:ext>
              </a:extLst>
            </p:cNvPr>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9519" y="-105"/>
              <a:ext cx="30"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5" name="Freeform 390">
              <a:extLst>
                <a:ext uri="{FF2B5EF4-FFF2-40B4-BE49-F238E27FC236}">
                  <a16:creationId xmlns="" xmlns:a16="http://schemas.microsoft.com/office/drawing/2014/main" id="{FF7E874B-CF69-470B-9D50-EA96AA0B942D}"/>
                </a:ext>
              </a:extLst>
            </p:cNvPr>
            <p:cNvSpPr>
              <a:spLocks/>
            </p:cNvSpPr>
            <p:nvPr/>
          </p:nvSpPr>
          <p:spPr bwMode="auto">
            <a:xfrm>
              <a:off x="9431" y="4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415" name="Picture 391">
              <a:extLst>
                <a:ext uri="{FF2B5EF4-FFF2-40B4-BE49-F238E27FC236}">
                  <a16:creationId xmlns="" xmlns:a16="http://schemas.microsoft.com/office/drawing/2014/main" id="{EE339B23-86D6-4E74-8774-B039F7FD4980}"/>
                </a:ext>
              </a:extLst>
            </p:cNvPr>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9535" y="-180"/>
              <a:ext cx="52"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7" name="Freeform 392">
              <a:extLst>
                <a:ext uri="{FF2B5EF4-FFF2-40B4-BE49-F238E27FC236}">
                  <a16:creationId xmlns="" xmlns:a16="http://schemas.microsoft.com/office/drawing/2014/main" id="{8DA7A19D-D8E5-45B4-94C8-38DCDFAF25F9}"/>
                </a:ext>
              </a:extLst>
            </p:cNvPr>
            <p:cNvSpPr>
              <a:spLocks/>
            </p:cNvSpPr>
            <p:nvPr/>
          </p:nvSpPr>
          <p:spPr bwMode="auto">
            <a:xfrm>
              <a:off x="9583" y="-195"/>
              <a:ext cx="30" cy="27"/>
            </a:xfrm>
            <a:custGeom>
              <a:avLst/>
              <a:gdLst>
                <a:gd name="T0" fmla="*/ 11 w 23"/>
                <a:gd name="T1" fmla="*/ 0 h 21"/>
                <a:gd name="T2" fmla="*/ 1 w 23"/>
                <a:gd name="T3" fmla="*/ 7 h 21"/>
                <a:gd name="T4" fmla="*/ 0 w 23"/>
                <a:gd name="T5" fmla="*/ 14 h 21"/>
                <a:gd name="T6" fmla="*/ 0 w 23"/>
                <a:gd name="T7" fmla="*/ 14 h 21"/>
                <a:gd name="T8" fmla="*/ 0 w 23"/>
                <a:gd name="T9" fmla="*/ 14 h 21"/>
                <a:gd name="T10" fmla="*/ 0 w 23"/>
                <a:gd name="T11" fmla="*/ 14 h 21"/>
                <a:gd name="T12" fmla="*/ 11 w 23"/>
                <a:gd name="T13" fmla="*/ 7 h 21"/>
                <a:gd name="T14" fmla="*/ 22 w 23"/>
                <a:gd name="T15" fmla="*/ 21 h 21"/>
                <a:gd name="T16" fmla="*/ 23 w 23"/>
                <a:gd name="T17" fmla="*/ 17 h 21"/>
                <a:gd name="T18" fmla="*/ 11 w 23"/>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1">
                  <a:moveTo>
                    <a:pt x="11" y="0"/>
                  </a:moveTo>
                  <a:cubicBezTo>
                    <a:pt x="1" y="7"/>
                    <a:pt x="1" y="7"/>
                    <a:pt x="1" y="7"/>
                  </a:cubicBezTo>
                  <a:cubicBezTo>
                    <a:pt x="1" y="9"/>
                    <a:pt x="0" y="12"/>
                    <a:pt x="0" y="14"/>
                  </a:cubicBezTo>
                  <a:cubicBezTo>
                    <a:pt x="0" y="14"/>
                    <a:pt x="0" y="14"/>
                    <a:pt x="0" y="14"/>
                  </a:cubicBezTo>
                  <a:cubicBezTo>
                    <a:pt x="0" y="14"/>
                    <a:pt x="0" y="14"/>
                    <a:pt x="0" y="14"/>
                  </a:cubicBezTo>
                  <a:cubicBezTo>
                    <a:pt x="0" y="14"/>
                    <a:pt x="0" y="14"/>
                    <a:pt x="0" y="14"/>
                  </a:cubicBezTo>
                  <a:cubicBezTo>
                    <a:pt x="11" y="7"/>
                    <a:pt x="11" y="7"/>
                    <a:pt x="11" y="7"/>
                  </a:cubicBezTo>
                  <a:cubicBezTo>
                    <a:pt x="14" y="12"/>
                    <a:pt x="18" y="17"/>
                    <a:pt x="22" y="21"/>
                  </a:cubicBezTo>
                  <a:cubicBezTo>
                    <a:pt x="22" y="20"/>
                    <a:pt x="23" y="18"/>
                    <a:pt x="23" y="17"/>
                  </a:cubicBezTo>
                  <a:cubicBezTo>
                    <a:pt x="17" y="10"/>
                    <a:pt x="11" y="0"/>
                    <a:pt x="11"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417" name="Picture 393">
              <a:extLst>
                <a:ext uri="{FF2B5EF4-FFF2-40B4-BE49-F238E27FC236}">
                  <a16:creationId xmlns="" xmlns:a16="http://schemas.microsoft.com/office/drawing/2014/main" id="{44AF8F75-C68B-460C-A424-72A6F7364A86}"/>
                </a:ext>
              </a:extLst>
            </p:cNvPr>
            <p:cNvPicPr>
              <a:picLocks noChangeAspect="1" noChangeArrowheads="1"/>
            </p:cNvPicPr>
            <p:nvPr/>
          </p:nvPicPr>
          <p:blipFill>
            <a:blip r:embed="rId30" cstate="email">
              <a:extLst>
                <a:ext uri="{28A0092B-C50C-407E-A947-70E740481C1C}">
                  <a14:useLocalDpi xmlns:a14="http://schemas.microsoft.com/office/drawing/2010/main"/>
                </a:ext>
              </a:extLst>
            </a:blip>
            <a:srcRect/>
            <a:stretch>
              <a:fillRect/>
            </a:stretch>
          </p:blipFill>
          <p:spPr bwMode="auto">
            <a:xfrm>
              <a:off x="9519" y="-31"/>
              <a:ext cx="30"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8" name="Freeform 394">
              <a:extLst>
                <a:ext uri="{FF2B5EF4-FFF2-40B4-BE49-F238E27FC236}">
                  <a16:creationId xmlns="" xmlns:a16="http://schemas.microsoft.com/office/drawing/2014/main" id="{FDA49E81-5116-41AD-AF56-08358A7F8477}"/>
                </a:ext>
              </a:extLst>
            </p:cNvPr>
            <p:cNvSpPr>
              <a:spLocks/>
            </p:cNvSpPr>
            <p:nvPr/>
          </p:nvSpPr>
          <p:spPr bwMode="auto">
            <a:xfrm>
              <a:off x="9523" y="-186"/>
              <a:ext cx="89" cy="352"/>
            </a:xfrm>
            <a:custGeom>
              <a:avLst/>
              <a:gdLst>
                <a:gd name="T0" fmla="*/ 57 w 68"/>
                <a:gd name="T1" fmla="*/ 0 h 272"/>
                <a:gd name="T2" fmla="*/ 46 w 68"/>
                <a:gd name="T3" fmla="*/ 7 h 272"/>
                <a:gd name="T4" fmla="*/ 46 w 68"/>
                <a:gd name="T5" fmla="*/ 7 h 272"/>
                <a:gd name="T6" fmla="*/ 24 w 68"/>
                <a:gd name="T7" fmla="*/ 22 h 272"/>
                <a:gd name="T8" fmla="*/ 13 w 68"/>
                <a:gd name="T9" fmla="*/ 65 h 272"/>
                <a:gd name="T10" fmla="*/ 12 w 68"/>
                <a:gd name="T11" fmla="*/ 66 h 272"/>
                <a:gd name="T12" fmla="*/ 18 w 68"/>
                <a:gd name="T13" fmla="*/ 121 h 272"/>
                <a:gd name="T14" fmla="*/ 18 w 68"/>
                <a:gd name="T15" fmla="*/ 125 h 272"/>
                <a:gd name="T16" fmla="*/ 11 w 68"/>
                <a:gd name="T17" fmla="*/ 206 h 272"/>
                <a:gd name="T18" fmla="*/ 0 w 68"/>
                <a:gd name="T19" fmla="*/ 267 h 272"/>
                <a:gd name="T20" fmla="*/ 0 w 68"/>
                <a:gd name="T21" fmla="*/ 271 h 272"/>
                <a:gd name="T22" fmla="*/ 29 w 68"/>
                <a:gd name="T23" fmla="*/ 272 h 272"/>
                <a:gd name="T24" fmla="*/ 49 w 68"/>
                <a:gd name="T25" fmla="*/ 80 h 272"/>
                <a:gd name="T26" fmla="*/ 55 w 68"/>
                <a:gd name="T27" fmla="*/ 58 h 272"/>
                <a:gd name="T28" fmla="*/ 68 w 68"/>
                <a:gd name="T29" fmla="*/ 14 h 272"/>
                <a:gd name="T30" fmla="*/ 68 w 68"/>
                <a:gd name="T31" fmla="*/ 14 h 272"/>
                <a:gd name="T32" fmla="*/ 57 w 68"/>
                <a:gd name="T3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272">
                  <a:moveTo>
                    <a:pt x="57" y="0"/>
                  </a:moveTo>
                  <a:cubicBezTo>
                    <a:pt x="46" y="7"/>
                    <a:pt x="46" y="7"/>
                    <a:pt x="46" y="7"/>
                  </a:cubicBezTo>
                  <a:cubicBezTo>
                    <a:pt x="46" y="7"/>
                    <a:pt x="46" y="7"/>
                    <a:pt x="46" y="7"/>
                  </a:cubicBezTo>
                  <a:cubicBezTo>
                    <a:pt x="24" y="22"/>
                    <a:pt x="24" y="22"/>
                    <a:pt x="24" y="22"/>
                  </a:cubicBezTo>
                  <a:cubicBezTo>
                    <a:pt x="13" y="65"/>
                    <a:pt x="13" y="65"/>
                    <a:pt x="13" y="65"/>
                  </a:cubicBezTo>
                  <a:cubicBezTo>
                    <a:pt x="12" y="66"/>
                    <a:pt x="12" y="66"/>
                    <a:pt x="12" y="66"/>
                  </a:cubicBezTo>
                  <a:cubicBezTo>
                    <a:pt x="12" y="66"/>
                    <a:pt x="17" y="108"/>
                    <a:pt x="18" y="121"/>
                  </a:cubicBezTo>
                  <a:cubicBezTo>
                    <a:pt x="18" y="123"/>
                    <a:pt x="18" y="124"/>
                    <a:pt x="18" y="125"/>
                  </a:cubicBezTo>
                  <a:cubicBezTo>
                    <a:pt x="18" y="128"/>
                    <a:pt x="11" y="206"/>
                    <a:pt x="11" y="206"/>
                  </a:cubicBezTo>
                  <a:cubicBezTo>
                    <a:pt x="11" y="206"/>
                    <a:pt x="0" y="242"/>
                    <a:pt x="0" y="267"/>
                  </a:cubicBezTo>
                  <a:cubicBezTo>
                    <a:pt x="0" y="268"/>
                    <a:pt x="0" y="270"/>
                    <a:pt x="0" y="271"/>
                  </a:cubicBezTo>
                  <a:cubicBezTo>
                    <a:pt x="29" y="272"/>
                    <a:pt x="29" y="272"/>
                    <a:pt x="29" y="272"/>
                  </a:cubicBezTo>
                  <a:cubicBezTo>
                    <a:pt x="34" y="206"/>
                    <a:pt x="49" y="80"/>
                    <a:pt x="49" y="80"/>
                  </a:cubicBezTo>
                  <a:cubicBezTo>
                    <a:pt x="49" y="80"/>
                    <a:pt x="52" y="71"/>
                    <a:pt x="55" y="58"/>
                  </a:cubicBezTo>
                  <a:cubicBezTo>
                    <a:pt x="59" y="45"/>
                    <a:pt x="64" y="29"/>
                    <a:pt x="68" y="14"/>
                  </a:cubicBezTo>
                  <a:cubicBezTo>
                    <a:pt x="68" y="14"/>
                    <a:pt x="68" y="14"/>
                    <a:pt x="68" y="14"/>
                  </a:cubicBezTo>
                  <a:cubicBezTo>
                    <a:pt x="64" y="10"/>
                    <a:pt x="60" y="5"/>
                    <a:pt x="5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419" name="Picture 395">
              <a:extLst>
                <a:ext uri="{FF2B5EF4-FFF2-40B4-BE49-F238E27FC236}">
                  <a16:creationId xmlns="" xmlns:a16="http://schemas.microsoft.com/office/drawing/2014/main" id="{4F8BE61E-35BB-4640-BB17-89B5BA7A92FB}"/>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9519" y="164"/>
              <a:ext cx="7"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9" name="Freeform 396">
              <a:extLst>
                <a:ext uri="{FF2B5EF4-FFF2-40B4-BE49-F238E27FC236}">
                  <a16:creationId xmlns="" xmlns:a16="http://schemas.microsoft.com/office/drawing/2014/main" id="{D5E86880-C9C4-4F06-BC87-97BB62A0CBE9}"/>
                </a:ext>
              </a:extLst>
            </p:cNvPr>
            <p:cNvSpPr>
              <a:spLocks/>
            </p:cNvSpPr>
            <p:nvPr/>
          </p:nvSpPr>
          <p:spPr bwMode="auto">
            <a:xfrm>
              <a:off x="9523" y="165"/>
              <a:ext cx="38" cy="9"/>
            </a:xfrm>
            <a:custGeom>
              <a:avLst/>
              <a:gdLst>
                <a:gd name="T0" fmla="*/ 0 w 29"/>
                <a:gd name="T1" fmla="*/ 0 h 7"/>
                <a:gd name="T2" fmla="*/ 0 w 29"/>
                <a:gd name="T3" fmla="*/ 0 h 7"/>
                <a:gd name="T4" fmla="*/ 1 w 29"/>
                <a:gd name="T5" fmla="*/ 6 h 7"/>
                <a:gd name="T6" fmla="*/ 28 w 29"/>
                <a:gd name="T7" fmla="*/ 7 h 7"/>
                <a:gd name="T8" fmla="*/ 29 w 29"/>
                <a:gd name="T9" fmla="*/ 1 h 7"/>
                <a:gd name="T10" fmla="*/ 0 w 29"/>
                <a:gd name="T11" fmla="*/ 0 h 7"/>
              </a:gdLst>
              <a:ahLst/>
              <a:cxnLst>
                <a:cxn ang="0">
                  <a:pos x="T0" y="T1"/>
                </a:cxn>
                <a:cxn ang="0">
                  <a:pos x="T2" y="T3"/>
                </a:cxn>
                <a:cxn ang="0">
                  <a:pos x="T4" y="T5"/>
                </a:cxn>
                <a:cxn ang="0">
                  <a:pos x="T6" y="T7"/>
                </a:cxn>
                <a:cxn ang="0">
                  <a:pos x="T8" y="T9"/>
                </a:cxn>
                <a:cxn ang="0">
                  <a:pos x="T10" y="T11"/>
                </a:cxn>
              </a:cxnLst>
              <a:rect l="0" t="0" r="r" b="b"/>
              <a:pathLst>
                <a:path w="29" h="7">
                  <a:moveTo>
                    <a:pt x="0" y="0"/>
                  </a:moveTo>
                  <a:cubicBezTo>
                    <a:pt x="0" y="0"/>
                    <a:pt x="0" y="0"/>
                    <a:pt x="0" y="0"/>
                  </a:cubicBezTo>
                  <a:cubicBezTo>
                    <a:pt x="0" y="2"/>
                    <a:pt x="0" y="4"/>
                    <a:pt x="1" y="6"/>
                  </a:cubicBezTo>
                  <a:cubicBezTo>
                    <a:pt x="28" y="7"/>
                    <a:pt x="28" y="7"/>
                    <a:pt x="28" y="7"/>
                  </a:cubicBezTo>
                  <a:cubicBezTo>
                    <a:pt x="29" y="5"/>
                    <a:pt x="29" y="3"/>
                    <a:pt x="29" y="1"/>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0" name="Freeform 397">
              <a:extLst>
                <a:ext uri="{FF2B5EF4-FFF2-40B4-BE49-F238E27FC236}">
                  <a16:creationId xmlns="" xmlns:a16="http://schemas.microsoft.com/office/drawing/2014/main" id="{5B3F77FF-5B1B-42CA-A915-9D2C211BBDA8}"/>
                </a:ext>
              </a:extLst>
            </p:cNvPr>
            <p:cNvSpPr>
              <a:spLocks/>
            </p:cNvSpPr>
            <p:nvPr/>
          </p:nvSpPr>
          <p:spPr bwMode="auto">
            <a:xfrm>
              <a:off x="9431" y="172"/>
              <a:ext cx="129" cy="255"/>
            </a:xfrm>
            <a:custGeom>
              <a:avLst/>
              <a:gdLst>
                <a:gd name="T0" fmla="*/ 61 w 99"/>
                <a:gd name="T1" fmla="*/ 0 h 197"/>
                <a:gd name="T2" fmla="*/ 4 w 99"/>
                <a:gd name="T3" fmla="*/ 146 h 197"/>
                <a:gd name="T4" fmla="*/ 0 w 99"/>
                <a:gd name="T5" fmla="*/ 197 h 197"/>
                <a:gd name="T6" fmla="*/ 0 w 99"/>
                <a:gd name="T7" fmla="*/ 197 h 197"/>
                <a:gd name="T8" fmla="*/ 15 w 99"/>
                <a:gd name="T9" fmla="*/ 187 h 197"/>
                <a:gd name="T10" fmla="*/ 98 w 99"/>
                <a:gd name="T11" fmla="*/ 17 h 197"/>
                <a:gd name="T12" fmla="*/ 99 w 99"/>
                <a:gd name="T13" fmla="*/ 6 h 197"/>
                <a:gd name="T14" fmla="*/ 99 w 99"/>
                <a:gd name="T15" fmla="*/ 2 h 197"/>
                <a:gd name="T16" fmla="*/ 99 w 99"/>
                <a:gd name="T17" fmla="*/ 2 h 197"/>
                <a:gd name="T18" fmla="*/ 72 w 99"/>
                <a:gd name="T19" fmla="*/ 1 h 197"/>
                <a:gd name="T20" fmla="*/ 72 w 99"/>
                <a:gd name="T21" fmla="*/ 1 h 197"/>
                <a:gd name="T22" fmla="*/ 72 w 99"/>
                <a:gd name="T23" fmla="*/ 1 h 197"/>
                <a:gd name="T24" fmla="*/ 71 w 99"/>
                <a:gd name="T25" fmla="*/ 1 h 197"/>
                <a:gd name="T26" fmla="*/ 72 w 99"/>
                <a:gd name="T27" fmla="*/ 1 h 197"/>
                <a:gd name="T28" fmla="*/ 61 w 99"/>
                <a:gd name="T2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 h="197">
                  <a:moveTo>
                    <a:pt x="61" y="0"/>
                  </a:moveTo>
                  <a:cubicBezTo>
                    <a:pt x="61" y="0"/>
                    <a:pt x="15" y="132"/>
                    <a:pt x="4" y="146"/>
                  </a:cubicBezTo>
                  <a:cubicBezTo>
                    <a:pt x="1" y="150"/>
                    <a:pt x="0" y="170"/>
                    <a:pt x="0" y="197"/>
                  </a:cubicBezTo>
                  <a:cubicBezTo>
                    <a:pt x="0" y="197"/>
                    <a:pt x="0" y="197"/>
                    <a:pt x="0" y="197"/>
                  </a:cubicBezTo>
                  <a:cubicBezTo>
                    <a:pt x="4" y="193"/>
                    <a:pt x="9" y="189"/>
                    <a:pt x="15" y="187"/>
                  </a:cubicBezTo>
                  <a:cubicBezTo>
                    <a:pt x="34" y="179"/>
                    <a:pt x="88" y="81"/>
                    <a:pt x="98" y="17"/>
                  </a:cubicBezTo>
                  <a:cubicBezTo>
                    <a:pt x="99" y="13"/>
                    <a:pt x="99" y="9"/>
                    <a:pt x="99" y="6"/>
                  </a:cubicBezTo>
                  <a:cubicBezTo>
                    <a:pt x="99" y="5"/>
                    <a:pt x="99" y="4"/>
                    <a:pt x="99" y="2"/>
                  </a:cubicBezTo>
                  <a:cubicBezTo>
                    <a:pt x="99" y="2"/>
                    <a:pt x="99" y="2"/>
                    <a:pt x="99" y="2"/>
                  </a:cubicBezTo>
                  <a:cubicBezTo>
                    <a:pt x="72" y="1"/>
                    <a:pt x="72" y="1"/>
                    <a:pt x="72" y="1"/>
                  </a:cubicBezTo>
                  <a:cubicBezTo>
                    <a:pt x="72" y="1"/>
                    <a:pt x="72" y="1"/>
                    <a:pt x="72" y="1"/>
                  </a:cubicBezTo>
                  <a:cubicBezTo>
                    <a:pt x="72" y="1"/>
                    <a:pt x="72" y="1"/>
                    <a:pt x="72" y="1"/>
                  </a:cubicBezTo>
                  <a:cubicBezTo>
                    <a:pt x="71" y="1"/>
                    <a:pt x="71" y="1"/>
                    <a:pt x="71" y="1"/>
                  </a:cubicBezTo>
                  <a:cubicBezTo>
                    <a:pt x="72" y="1"/>
                    <a:pt x="72" y="1"/>
                    <a:pt x="72" y="1"/>
                  </a:cubicBezTo>
                  <a:cubicBezTo>
                    <a:pt x="61" y="0"/>
                    <a:pt x="61" y="0"/>
                    <a:pt x="61"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1" name="Freeform 398">
              <a:extLst>
                <a:ext uri="{FF2B5EF4-FFF2-40B4-BE49-F238E27FC236}">
                  <a16:creationId xmlns="" xmlns:a16="http://schemas.microsoft.com/office/drawing/2014/main" id="{F16D50CD-ABCD-4DB0-8B5F-6A63D2584A62}"/>
                </a:ext>
              </a:extLst>
            </p:cNvPr>
            <p:cNvSpPr>
              <a:spLocks/>
            </p:cNvSpPr>
            <p:nvPr/>
          </p:nvSpPr>
          <p:spPr bwMode="auto">
            <a:xfrm>
              <a:off x="9234" y="-334"/>
              <a:ext cx="410" cy="785"/>
            </a:xfrm>
            <a:custGeom>
              <a:avLst/>
              <a:gdLst>
                <a:gd name="T0" fmla="*/ 315 w 315"/>
                <a:gd name="T1" fmla="*/ 6 h 605"/>
                <a:gd name="T2" fmla="*/ 290 w 315"/>
                <a:gd name="T3" fmla="*/ 9 h 605"/>
                <a:gd name="T4" fmla="*/ 251 w 315"/>
                <a:gd name="T5" fmla="*/ 15 h 605"/>
                <a:gd name="T6" fmla="*/ 179 w 315"/>
                <a:gd name="T7" fmla="*/ 7 h 605"/>
                <a:gd name="T8" fmla="*/ 158 w 315"/>
                <a:gd name="T9" fmla="*/ 12 h 605"/>
                <a:gd name="T10" fmla="*/ 142 w 315"/>
                <a:gd name="T11" fmla="*/ 33 h 605"/>
                <a:gd name="T12" fmla="*/ 126 w 315"/>
                <a:gd name="T13" fmla="*/ 47 h 605"/>
                <a:gd name="T14" fmla="*/ 110 w 315"/>
                <a:gd name="T15" fmla="*/ 61 h 605"/>
                <a:gd name="T16" fmla="*/ 146 w 315"/>
                <a:gd name="T17" fmla="*/ 177 h 605"/>
                <a:gd name="T18" fmla="*/ 111 w 315"/>
                <a:gd name="T19" fmla="*/ 336 h 605"/>
                <a:gd name="T20" fmla="*/ 36 w 315"/>
                <a:gd name="T21" fmla="*/ 543 h 605"/>
                <a:gd name="T22" fmla="*/ 126 w 315"/>
                <a:gd name="T23" fmla="*/ 603 h 605"/>
                <a:gd name="T24" fmla="*/ 163 w 315"/>
                <a:gd name="T25" fmla="*/ 571 h 605"/>
                <a:gd name="T26" fmla="*/ 247 w 315"/>
                <a:gd name="T27" fmla="*/ 390 h 605"/>
                <a:gd name="T28" fmla="*/ 268 w 315"/>
                <a:gd name="T29" fmla="*/ 188 h 605"/>
                <a:gd name="T30" fmla="*/ 297 w 315"/>
                <a:gd name="T31" fmla="*/ 91 h 605"/>
                <a:gd name="T32" fmla="*/ 303 w 315"/>
                <a:gd name="T33" fmla="*/ 25 h 605"/>
                <a:gd name="T34" fmla="*/ 315 w 315"/>
                <a:gd name="T35" fmla="*/ 6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5" h="605">
                  <a:moveTo>
                    <a:pt x="315" y="6"/>
                  </a:moveTo>
                  <a:cubicBezTo>
                    <a:pt x="306" y="3"/>
                    <a:pt x="297" y="4"/>
                    <a:pt x="290" y="9"/>
                  </a:cubicBezTo>
                  <a:cubicBezTo>
                    <a:pt x="279" y="17"/>
                    <a:pt x="257" y="16"/>
                    <a:pt x="251" y="15"/>
                  </a:cubicBezTo>
                  <a:cubicBezTo>
                    <a:pt x="245" y="13"/>
                    <a:pt x="184" y="5"/>
                    <a:pt x="179" y="7"/>
                  </a:cubicBezTo>
                  <a:cubicBezTo>
                    <a:pt x="174" y="9"/>
                    <a:pt x="164" y="0"/>
                    <a:pt x="158" y="12"/>
                  </a:cubicBezTo>
                  <a:cubicBezTo>
                    <a:pt x="151" y="24"/>
                    <a:pt x="148" y="30"/>
                    <a:pt x="142" y="33"/>
                  </a:cubicBezTo>
                  <a:cubicBezTo>
                    <a:pt x="136" y="36"/>
                    <a:pt x="124" y="45"/>
                    <a:pt x="126" y="47"/>
                  </a:cubicBezTo>
                  <a:cubicBezTo>
                    <a:pt x="128" y="49"/>
                    <a:pt x="110" y="61"/>
                    <a:pt x="110" y="61"/>
                  </a:cubicBezTo>
                  <a:cubicBezTo>
                    <a:pt x="146" y="177"/>
                    <a:pt x="146" y="177"/>
                    <a:pt x="146" y="177"/>
                  </a:cubicBezTo>
                  <a:cubicBezTo>
                    <a:pt x="146" y="177"/>
                    <a:pt x="123" y="324"/>
                    <a:pt x="111" y="336"/>
                  </a:cubicBezTo>
                  <a:cubicBezTo>
                    <a:pt x="100" y="349"/>
                    <a:pt x="0" y="514"/>
                    <a:pt x="36" y="543"/>
                  </a:cubicBezTo>
                  <a:cubicBezTo>
                    <a:pt x="64" y="566"/>
                    <a:pt x="94" y="586"/>
                    <a:pt x="126" y="603"/>
                  </a:cubicBezTo>
                  <a:cubicBezTo>
                    <a:pt x="130" y="605"/>
                    <a:pt x="144" y="579"/>
                    <a:pt x="163" y="571"/>
                  </a:cubicBezTo>
                  <a:cubicBezTo>
                    <a:pt x="183" y="562"/>
                    <a:pt x="244" y="452"/>
                    <a:pt x="247" y="390"/>
                  </a:cubicBezTo>
                  <a:cubicBezTo>
                    <a:pt x="251" y="327"/>
                    <a:pt x="268" y="188"/>
                    <a:pt x="268" y="188"/>
                  </a:cubicBezTo>
                  <a:cubicBezTo>
                    <a:pt x="268" y="188"/>
                    <a:pt x="289" y="111"/>
                    <a:pt x="297" y="91"/>
                  </a:cubicBezTo>
                  <a:cubicBezTo>
                    <a:pt x="304" y="70"/>
                    <a:pt x="303" y="25"/>
                    <a:pt x="303" y="25"/>
                  </a:cubicBezTo>
                  <a:lnTo>
                    <a:pt x="315" y="6"/>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2" name="Freeform 399">
              <a:extLst>
                <a:ext uri="{FF2B5EF4-FFF2-40B4-BE49-F238E27FC236}">
                  <a16:creationId xmlns="" xmlns:a16="http://schemas.microsoft.com/office/drawing/2014/main" id="{F5FAB8EE-8DEB-4379-997D-4F52B986A4CB}"/>
                </a:ext>
              </a:extLst>
            </p:cNvPr>
            <p:cNvSpPr>
              <a:spLocks/>
            </p:cNvSpPr>
            <p:nvPr/>
          </p:nvSpPr>
          <p:spPr bwMode="auto">
            <a:xfrm>
              <a:off x="9796" y="-192"/>
              <a:ext cx="3" cy="3"/>
            </a:xfrm>
            <a:custGeom>
              <a:avLst/>
              <a:gdLst>
                <a:gd name="T0" fmla="*/ 0 w 2"/>
                <a:gd name="T1" fmla="*/ 0 h 2"/>
                <a:gd name="T2" fmla="*/ 0 w 2"/>
                <a:gd name="T3" fmla="*/ 2 h 2"/>
                <a:gd name="T4" fmla="*/ 2 w 2"/>
                <a:gd name="T5" fmla="*/ 1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1"/>
                    <a:pt x="1" y="1"/>
                    <a:pt x="2" y="1"/>
                  </a:cubicBezTo>
                  <a:cubicBezTo>
                    <a:pt x="2" y="1"/>
                    <a:pt x="2" y="1"/>
                    <a:pt x="2" y="1"/>
                  </a:cubicBezTo>
                  <a:cubicBezTo>
                    <a:pt x="1" y="0"/>
                    <a:pt x="1" y="0"/>
                    <a:pt x="0"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3" name="Freeform 400">
              <a:extLst>
                <a:ext uri="{FF2B5EF4-FFF2-40B4-BE49-F238E27FC236}">
                  <a16:creationId xmlns="" xmlns:a16="http://schemas.microsoft.com/office/drawing/2014/main" id="{FD5128BA-4C99-4F8E-883F-106C2F7BC0F0}"/>
                </a:ext>
              </a:extLst>
            </p:cNvPr>
            <p:cNvSpPr>
              <a:spLocks/>
            </p:cNvSpPr>
            <p:nvPr/>
          </p:nvSpPr>
          <p:spPr bwMode="auto">
            <a:xfrm>
              <a:off x="9773" y="-190"/>
              <a:ext cx="73" cy="368"/>
            </a:xfrm>
            <a:custGeom>
              <a:avLst/>
              <a:gdLst>
                <a:gd name="T0" fmla="*/ 20 w 56"/>
                <a:gd name="T1" fmla="*/ 0 h 284"/>
                <a:gd name="T2" fmla="*/ 18 w 56"/>
                <a:gd name="T3" fmla="*/ 1 h 284"/>
                <a:gd name="T4" fmla="*/ 18 w 56"/>
                <a:gd name="T5" fmla="*/ 1 h 284"/>
                <a:gd name="T6" fmla="*/ 22 w 56"/>
                <a:gd name="T7" fmla="*/ 29 h 284"/>
                <a:gd name="T8" fmla="*/ 24 w 56"/>
                <a:gd name="T9" fmla="*/ 46 h 284"/>
                <a:gd name="T10" fmla="*/ 45 w 56"/>
                <a:gd name="T11" fmla="*/ 198 h 284"/>
                <a:gd name="T12" fmla="*/ 45 w 56"/>
                <a:gd name="T13" fmla="*/ 199 h 284"/>
                <a:gd name="T14" fmla="*/ 48 w 56"/>
                <a:gd name="T15" fmla="*/ 199 h 284"/>
                <a:gd name="T16" fmla="*/ 46 w 56"/>
                <a:gd name="T17" fmla="*/ 201 h 284"/>
                <a:gd name="T18" fmla="*/ 0 w 56"/>
                <a:gd name="T19" fmla="*/ 284 h 284"/>
                <a:gd name="T20" fmla="*/ 3 w 56"/>
                <a:gd name="T21" fmla="*/ 284 h 284"/>
                <a:gd name="T22" fmla="*/ 51 w 56"/>
                <a:gd name="T23" fmla="*/ 195 h 284"/>
                <a:gd name="T24" fmla="*/ 30 w 56"/>
                <a:gd name="T25" fmla="*/ 43 h 284"/>
                <a:gd name="T26" fmla="*/ 27 w 56"/>
                <a:gd name="T27" fmla="*/ 23 h 284"/>
                <a:gd name="T28" fmla="*/ 24 w 56"/>
                <a:gd name="T29" fmla="*/ 2 h 284"/>
                <a:gd name="T30" fmla="*/ 24 w 56"/>
                <a:gd name="T31" fmla="*/ 2 h 284"/>
                <a:gd name="T32" fmla="*/ 20 w 56"/>
                <a:gd name="T3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84">
                  <a:moveTo>
                    <a:pt x="20" y="0"/>
                  </a:moveTo>
                  <a:cubicBezTo>
                    <a:pt x="19" y="0"/>
                    <a:pt x="19" y="0"/>
                    <a:pt x="18" y="1"/>
                  </a:cubicBezTo>
                  <a:cubicBezTo>
                    <a:pt x="18" y="1"/>
                    <a:pt x="18" y="1"/>
                    <a:pt x="18" y="1"/>
                  </a:cubicBezTo>
                  <a:cubicBezTo>
                    <a:pt x="22" y="29"/>
                    <a:pt x="22" y="29"/>
                    <a:pt x="22" y="29"/>
                  </a:cubicBezTo>
                  <a:cubicBezTo>
                    <a:pt x="24" y="46"/>
                    <a:pt x="24" y="46"/>
                    <a:pt x="24" y="46"/>
                  </a:cubicBezTo>
                  <a:cubicBezTo>
                    <a:pt x="24" y="46"/>
                    <a:pt x="39" y="174"/>
                    <a:pt x="45" y="198"/>
                  </a:cubicBezTo>
                  <a:cubicBezTo>
                    <a:pt x="45" y="199"/>
                    <a:pt x="45" y="199"/>
                    <a:pt x="45" y="199"/>
                  </a:cubicBezTo>
                  <a:cubicBezTo>
                    <a:pt x="46" y="199"/>
                    <a:pt x="47" y="199"/>
                    <a:pt x="48" y="199"/>
                  </a:cubicBezTo>
                  <a:cubicBezTo>
                    <a:pt x="47" y="200"/>
                    <a:pt x="46" y="200"/>
                    <a:pt x="46" y="201"/>
                  </a:cubicBezTo>
                  <a:cubicBezTo>
                    <a:pt x="48" y="222"/>
                    <a:pt x="13" y="268"/>
                    <a:pt x="0" y="284"/>
                  </a:cubicBezTo>
                  <a:cubicBezTo>
                    <a:pt x="3" y="284"/>
                    <a:pt x="3" y="284"/>
                    <a:pt x="3" y="284"/>
                  </a:cubicBezTo>
                  <a:cubicBezTo>
                    <a:pt x="13" y="272"/>
                    <a:pt x="56" y="216"/>
                    <a:pt x="51" y="195"/>
                  </a:cubicBezTo>
                  <a:cubicBezTo>
                    <a:pt x="44" y="171"/>
                    <a:pt x="30" y="43"/>
                    <a:pt x="30" y="43"/>
                  </a:cubicBezTo>
                  <a:cubicBezTo>
                    <a:pt x="27" y="23"/>
                    <a:pt x="27" y="23"/>
                    <a:pt x="27" y="23"/>
                  </a:cubicBezTo>
                  <a:cubicBezTo>
                    <a:pt x="24" y="2"/>
                    <a:pt x="24" y="2"/>
                    <a:pt x="24" y="2"/>
                  </a:cubicBezTo>
                  <a:cubicBezTo>
                    <a:pt x="24" y="2"/>
                    <a:pt x="24" y="2"/>
                    <a:pt x="24" y="2"/>
                  </a:cubicBezTo>
                  <a:cubicBezTo>
                    <a:pt x="23" y="1"/>
                    <a:pt x="21" y="1"/>
                    <a:pt x="2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4" name="Freeform 401">
              <a:extLst>
                <a:ext uri="{FF2B5EF4-FFF2-40B4-BE49-F238E27FC236}">
                  <a16:creationId xmlns="" xmlns:a16="http://schemas.microsoft.com/office/drawing/2014/main" id="{47A2ABDA-50A6-49AC-9F5C-EAC805343D70}"/>
                </a:ext>
              </a:extLst>
            </p:cNvPr>
            <p:cNvSpPr>
              <a:spLocks/>
            </p:cNvSpPr>
            <p:nvPr/>
          </p:nvSpPr>
          <p:spPr bwMode="auto">
            <a:xfrm>
              <a:off x="9768" y="178"/>
              <a:ext cx="9" cy="8"/>
            </a:xfrm>
            <a:custGeom>
              <a:avLst/>
              <a:gdLst>
                <a:gd name="T0" fmla="*/ 4 w 7"/>
                <a:gd name="T1" fmla="*/ 0 h 6"/>
                <a:gd name="T2" fmla="*/ 0 w 7"/>
                <a:gd name="T3" fmla="*/ 6 h 6"/>
                <a:gd name="T4" fmla="*/ 5 w 7"/>
                <a:gd name="T5" fmla="*/ 6 h 6"/>
                <a:gd name="T6" fmla="*/ 5 w 7"/>
                <a:gd name="T7" fmla="*/ 3 h 6"/>
                <a:gd name="T8" fmla="*/ 7 w 7"/>
                <a:gd name="T9" fmla="*/ 0 h 6"/>
                <a:gd name="T10" fmla="*/ 4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4" y="0"/>
                  </a:moveTo>
                  <a:cubicBezTo>
                    <a:pt x="2" y="3"/>
                    <a:pt x="0" y="5"/>
                    <a:pt x="0" y="6"/>
                  </a:cubicBezTo>
                  <a:cubicBezTo>
                    <a:pt x="5" y="6"/>
                    <a:pt x="5" y="6"/>
                    <a:pt x="5" y="6"/>
                  </a:cubicBezTo>
                  <a:cubicBezTo>
                    <a:pt x="5" y="4"/>
                    <a:pt x="5" y="3"/>
                    <a:pt x="5" y="3"/>
                  </a:cubicBezTo>
                  <a:cubicBezTo>
                    <a:pt x="5" y="3"/>
                    <a:pt x="6" y="2"/>
                    <a:pt x="7" y="0"/>
                  </a:cubicBezTo>
                  <a:cubicBezTo>
                    <a:pt x="4" y="0"/>
                    <a:pt x="4" y="0"/>
                    <a:pt x="4"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5" name="Freeform 402">
              <a:extLst>
                <a:ext uri="{FF2B5EF4-FFF2-40B4-BE49-F238E27FC236}">
                  <a16:creationId xmlns="" xmlns:a16="http://schemas.microsoft.com/office/drawing/2014/main" id="{99157B2C-AED8-466D-A487-79CBAD15B2EA}"/>
                </a:ext>
              </a:extLst>
            </p:cNvPr>
            <p:cNvSpPr>
              <a:spLocks/>
            </p:cNvSpPr>
            <p:nvPr/>
          </p:nvSpPr>
          <p:spPr bwMode="auto">
            <a:xfrm>
              <a:off x="9764" y="186"/>
              <a:ext cx="123" cy="349"/>
            </a:xfrm>
            <a:custGeom>
              <a:avLst/>
              <a:gdLst>
                <a:gd name="T0" fmla="*/ 3 w 95"/>
                <a:gd name="T1" fmla="*/ 0 h 269"/>
                <a:gd name="T2" fmla="*/ 3 w 95"/>
                <a:gd name="T3" fmla="*/ 0 h 269"/>
                <a:gd name="T4" fmla="*/ 2 w 95"/>
                <a:gd name="T5" fmla="*/ 10 h 269"/>
                <a:gd name="T6" fmla="*/ 3 w 95"/>
                <a:gd name="T7" fmla="*/ 118 h 269"/>
                <a:gd name="T8" fmla="*/ 90 w 95"/>
                <a:gd name="T9" fmla="*/ 268 h 269"/>
                <a:gd name="T10" fmla="*/ 94 w 95"/>
                <a:gd name="T11" fmla="*/ 269 h 269"/>
                <a:gd name="T12" fmla="*/ 95 w 95"/>
                <a:gd name="T13" fmla="*/ 264 h 269"/>
                <a:gd name="T14" fmla="*/ 8 w 95"/>
                <a:gd name="T15" fmla="*/ 115 h 269"/>
                <a:gd name="T16" fmla="*/ 8 w 95"/>
                <a:gd name="T17" fmla="*/ 10 h 269"/>
                <a:gd name="T18" fmla="*/ 8 w 95"/>
                <a:gd name="T19" fmla="*/ 0 h 269"/>
                <a:gd name="T20" fmla="*/ 3 w 95"/>
                <a:gd name="T21"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269">
                  <a:moveTo>
                    <a:pt x="3" y="0"/>
                  </a:moveTo>
                  <a:cubicBezTo>
                    <a:pt x="3" y="0"/>
                    <a:pt x="3" y="0"/>
                    <a:pt x="3" y="0"/>
                  </a:cubicBezTo>
                  <a:cubicBezTo>
                    <a:pt x="3" y="0"/>
                    <a:pt x="3" y="4"/>
                    <a:pt x="2" y="10"/>
                  </a:cubicBezTo>
                  <a:cubicBezTo>
                    <a:pt x="2" y="28"/>
                    <a:pt x="0" y="70"/>
                    <a:pt x="3" y="118"/>
                  </a:cubicBezTo>
                  <a:cubicBezTo>
                    <a:pt x="6" y="184"/>
                    <a:pt x="78" y="258"/>
                    <a:pt x="90" y="268"/>
                  </a:cubicBezTo>
                  <a:cubicBezTo>
                    <a:pt x="92" y="269"/>
                    <a:pt x="93" y="269"/>
                    <a:pt x="94" y="269"/>
                  </a:cubicBezTo>
                  <a:cubicBezTo>
                    <a:pt x="95" y="268"/>
                    <a:pt x="95" y="266"/>
                    <a:pt x="95" y="264"/>
                  </a:cubicBezTo>
                  <a:cubicBezTo>
                    <a:pt x="82" y="253"/>
                    <a:pt x="12" y="180"/>
                    <a:pt x="8" y="115"/>
                  </a:cubicBezTo>
                  <a:cubicBezTo>
                    <a:pt x="6" y="69"/>
                    <a:pt x="7" y="29"/>
                    <a:pt x="8" y="10"/>
                  </a:cubicBezTo>
                  <a:cubicBezTo>
                    <a:pt x="8" y="5"/>
                    <a:pt x="8" y="2"/>
                    <a:pt x="8" y="0"/>
                  </a:cubicBezTo>
                  <a:cubicBezTo>
                    <a:pt x="3" y="0"/>
                    <a:pt x="3" y="0"/>
                    <a:pt x="3"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6" name="Freeform 403">
              <a:extLst>
                <a:ext uri="{FF2B5EF4-FFF2-40B4-BE49-F238E27FC236}">
                  <a16:creationId xmlns="" xmlns:a16="http://schemas.microsoft.com/office/drawing/2014/main" id="{A6462DD2-B53A-4A28-B6D0-C377D304392D}"/>
                </a:ext>
              </a:extLst>
            </p:cNvPr>
            <p:cNvSpPr>
              <a:spLocks/>
            </p:cNvSpPr>
            <p:nvPr/>
          </p:nvSpPr>
          <p:spPr bwMode="auto">
            <a:xfrm>
              <a:off x="9831" y="68"/>
              <a:ext cx="4" cy="2"/>
            </a:xfrm>
            <a:custGeom>
              <a:avLst/>
              <a:gdLst>
                <a:gd name="T0" fmla="*/ 3 w 3"/>
                <a:gd name="T1" fmla="*/ 0 h 2"/>
                <a:gd name="T2" fmla="*/ 0 w 3"/>
                <a:gd name="T3" fmla="*/ 0 h 2"/>
                <a:gd name="T4" fmla="*/ 1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1" y="1"/>
                    <a:pt x="1" y="1"/>
                    <a:pt x="1" y="2"/>
                  </a:cubicBezTo>
                  <a:cubicBezTo>
                    <a:pt x="1" y="1"/>
                    <a:pt x="2" y="1"/>
                    <a:pt x="3"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7" name="Freeform 404">
              <a:extLst>
                <a:ext uri="{FF2B5EF4-FFF2-40B4-BE49-F238E27FC236}">
                  <a16:creationId xmlns="" xmlns:a16="http://schemas.microsoft.com/office/drawing/2014/main" id="{B53EBD57-1329-427C-8A6A-6FAD30C0488D}"/>
                </a:ext>
              </a:extLst>
            </p:cNvPr>
            <p:cNvSpPr>
              <a:spLocks/>
            </p:cNvSpPr>
            <p:nvPr/>
          </p:nvSpPr>
          <p:spPr bwMode="auto">
            <a:xfrm>
              <a:off x="9771" y="-282"/>
              <a:ext cx="224" cy="823"/>
            </a:xfrm>
            <a:custGeom>
              <a:avLst/>
              <a:gdLst>
                <a:gd name="T0" fmla="*/ 130 w 172"/>
                <a:gd name="T1" fmla="*/ 233 h 635"/>
                <a:gd name="T2" fmla="*/ 116 w 172"/>
                <a:gd name="T3" fmla="*/ 233 h 635"/>
                <a:gd name="T4" fmla="*/ 112 w 172"/>
                <a:gd name="T5" fmla="*/ 251 h 635"/>
                <a:gd name="T6" fmla="*/ 104 w 172"/>
                <a:gd name="T7" fmla="*/ 290 h 635"/>
                <a:gd name="T8" fmla="*/ 92 w 172"/>
                <a:gd name="T9" fmla="*/ 349 h 635"/>
                <a:gd name="T10" fmla="*/ 83 w 172"/>
                <a:gd name="T11" fmla="*/ 410 h 635"/>
                <a:gd name="T12" fmla="*/ 95 w 172"/>
                <a:gd name="T13" fmla="*/ 474 h 635"/>
                <a:gd name="T14" fmla="*/ 103 w 172"/>
                <a:gd name="T15" fmla="*/ 537 h 635"/>
                <a:gd name="T16" fmla="*/ 111 w 172"/>
                <a:gd name="T17" fmla="*/ 603 h 635"/>
                <a:gd name="T18" fmla="*/ 90 w 172"/>
                <a:gd name="T19" fmla="*/ 626 h 635"/>
                <a:gd name="T20" fmla="*/ 2 w 172"/>
                <a:gd name="T21" fmla="*/ 476 h 635"/>
                <a:gd name="T22" fmla="*/ 2 w 172"/>
                <a:gd name="T23" fmla="*/ 371 h 635"/>
                <a:gd name="T24" fmla="*/ 2 w 172"/>
                <a:gd name="T25" fmla="*/ 358 h 635"/>
                <a:gd name="T26" fmla="*/ 52 w 172"/>
                <a:gd name="T27" fmla="*/ 266 h 635"/>
                <a:gd name="T28" fmla="*/ 31 w 172"/>
                <a:gd name="T29" fmla="*/ 114 h 635"/>
                <a:gd name="T30" fmla="*/ 28 w 172"/>
                <a:gd name="T31" fmla="*/ 94 h 635"/>
                <a:gd name="T32" fmla="*/ 25 w 172"/>
                <a:gd name="T33" fmla="*/ 73 h 635"/>
                <a:gd name="T34" fmla="*/ 25 w 172"/>
                <a:gd name="T35" fmla="*/ 68 h 635"/>
                <a:gd name="T36" fmla="*/ 16 w 172"/>
                <a:gd name="T37" fmla="*/ 0 h 635"/>
                <a:gd name="T38" fmla="*/ 79 w 172"/>
                <a:gd name="T39" fmla="*/ 20 h 635"/>
                <a:gd name="T40" fmla="*/ 131 w 172"/>
                <a:gd name="T41" fmla="*/ 38 h 635"/>
                <a:gd name="T42" fmla="*/ 159 w 172"/>
                <a:gd name="T43" fmla="*/ 66 h 635"/>
                <a:gd name="T44" fmla="*/ 160 w 172"/>
                <a:gd name="T45" fmla="*/ 71 h 635"/>
                <a:gd name="T46" fmla="*/ 168 w 172"/>
                <a:gd name="T47" fmla="*/ 107 h 635"/>
                <a:gd name="T48" fmla="*/ 130 w 172"/>
                <a:gd name="T49" fmla="*/ 23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 h="635">
                  <a:moveTo>
                    <a:pt x="130" y="233"/>
                  </a:moveTo>
                  <a:cubicBezTo>
                    <a:pt x="130" y="233"/>
                    <a:pt x="117" y="228"/>
                    <a:pt x="116" y="233"/>
                  </a:cubicBezTo>
                  <a:cubicBezTo>
                    <a:pt x="115" y="239"/>
                    <a:pt x="112" y="251"/>
                    <a:pt x="112" y="251"/>
                  </a:cubicBezTo>
                  <a:cubicBezTo>
                    <a:pt x="112" y="251"/>
                    <a:pt x="115" y="279"/>
                    <a:pt x="104" y="290"/>
                  </a:cubicBezTo>
                  <a:cubicBezTo>
                    <a:pt x="94" y="301"/>
                    <a:pt x="92" y="349"/>
                    <a:pt x="92" y="349"/>
                  </a:cubicBezTo>
                  <a:cubicBezTo>
                    <a:pt x="92" y="349"/>
                    <a:pt x="76" y="396"/>
                    <a:pt x="83" y="410"/>
                  </a:cubicBezTo>
                  <a:cubicBezTo>
                    <a:pt x="86" y="416"/>
                    <a:pt x="91" y="442"/>
                    <a:pt x="95" y="474"/>
                  </a:cubicBezTo>
                  <a:cubicBezTo>
                    <a:pt x="98" y="494"/>
                    <a:pt x="101" y="516"/>
                    <a:pt x="103" y="537"/>
                  </a:cubicBezTo>
                  <a:cubicBezTo>
                    <a:pt x="108" y="573"/>
                    <a:pt x="111" y="603"/>
                    <a:pt x="111" y="603"/>
                  </a:cubicBezTo>
                  <a:cubicBezTo>
                    <a:pt x="111" y="603"/>
                    <a:pt x="102" y="635"/>
                    <a:pt x="90" y="626"/>
                  </a:cubicBezTo>
                  <a:cubicBezTo>
                    <a:pt x="78" y="616"/>
                    <a:pt x="6" y="542"/>
                    <a:pt x="2" y="476"/>
                  </a:cubicBezTo>
                  <a:cubicBezTo>
                    <a:pt x="0" y="430"/>
                    <a:pt x="1" y="390"/>
                    <a:pt x="2" y="371"/>
                  </a:cubicBezTo>
                  <a:cubicBezTo>
                    <a:pt x="2" y="362"/>
                    <a:pt x="2" y="358"/>
                    <a:pt x="2" y="358"/>
                  </a:cubicBezTo>
                  <a:cubicBezTo>
                    <a:pt x="2" y="358"/>
                    <a:pt x="58" y="290"/>
                    <a:pt x="52" y="266"/>
                  </a:cubicBezTo>
                  <a:cubicBezTo>
                    <a:pt x="45" y="242"/>
                    <a:pt x="31" y="114"/>
                    <a:pt x="31" y="114"/>
                  </a:cubicBezTo>
                  <a:cubicBezTo>
                    <a:pt x="28" y="94"/>
                    <a:pt x="28" y="94"/>
                    <a:pt x="28" y="94"/>
                  </a:cubicBezTo>
                  <a:cubicBezTo>
                    <a:pt x="25" y="73"/>
                    <a:pt x="25" y="73"/>
                    <a:pt x="25" y="73"/>
                  </a:cubicBezTo>
                  <a:cubicBezTo>
                    <a:pt x="25" y="68"/>
                    <a:pt x="25" y="68"/>
                    <a:pt x="25" y="68"/>
                  </a:cubicBezTo>
                  <a:cubicBezTo>
                    <a:pt x="16" y="0"/>
                    <a:pt x="16" y="0"/>
                    <a:pt x="16" y="0"/>
                  </a:cubicBezTo>
                  <a:cubicBezTo>
                    <a:pt x="17" y="1"/>
                    <a:pt x="72" y="13"/>
                    <a:pt x="79" y="20"/>
                  </a:cubicBezTo>
                  <a:cubicBezTo>
                    <a:pt x="87" y="28"/>
                    <a:pt x="131" y="38"/>
                    <a:pt x="131" y="38"/>
                  </a:cubicBezTo>
                  <a:cubicBezTo>
                    <a:pt x="145" y="42"/>
                    <a:pt x="156" y="53"/>
                    <a:pt x="159" y="66"/>
                  </a:cubicBezTo>
                  <a:cubicBezTo>
                    <a:pt x="160" y="68"/>
                    <a:pt x="160" y="69"/>
                    <a:pt x="160" y="71"/>
                  </a:cubicBezTo>
                  <a:cubicBezTo>
                    <a:pt x="166" y="99"/>
                    <a:pt x="164" y="103"/>
                    <a:pt x="168" y="107"/>
                  </a:cubicBezTo>
                  <a:cubicBezTo>
                    <a:pt x="172" y="112"/>
                    <a:pt x="130" y="233"/>
                    <a:pt x="130" y="233"/>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429" name="Picture 405">
              <a:extLst>
                <a:ext uri="{FF2B5EF4-FFF2-40B4-BE49-F238E27FC236}">
                  <a16:creationId xmlns="" xmlns:a16="http://schemas.microsoft.com/office/drawing/2014/main" id="{1CAED70E-452A-42C3-93DE-D221F900BBB2}"/>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901" y="405"/>
              <a:ext cx="7"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8" name="Freeform 406">
              <a:extLst>
                <a:ext uri="{FF2B5EF4-FFF2-40B4-BE49-F238E27FC236}">
                  <a16:creationId xmlns="" xmlns:a16="http://schemas.microsoft.com/office/drawing/2014/main" id="{65027AE8-7D72-450D-8027-9DA1A9BD6C8E}"/>
                </a:ext>
              </a:extLst>
            </p:cNvPr>
            <p:cNvSpPr>
              <a:spLocks/>
            </p:cNvSpPr>
            <p:nvPr/>
          </p:nvSpPr>
          <p:spPr bwMode="auto">
            <a:xfrm>
              <a:off x="9842" y="349"/>
              <a:ext cx="63" cy="64"/>
            </a:xfrm>
            <a:custGeom>
              <a:avLst/>
              <a:gdLst>
                <a:gd name="T0" fmla="*/ 8 w 49"/>
                <a:gd name="T1" fmla="*/ 0 h 49"/>
                <a:gd name="T2" fmla="*/ 0 w 49"/>
                <a:gd name="T3" fmla="*/ 16 h 49"/>
                <a:gd name="T4" fmla="*/ 49 w 49"/>
                <a:gd name="T5" fmla="*/ 49 h 49"/>
                <a:gd name="T6" fmla="*/ 49 w 49"/>
                <a:gd name="T7" fmla="*/ 46 h 49"/>
                <a:gd name="T8" fmla="*/ 3 w 49"/>
                <a:gd name="T9" fmla="*/ 13 h 49"/>
                <a:gd name="T10" fmla="*/ 8 w 49"/>
                <a:gd name="T11" fmla="*/ 0 h 49"/>
              </a:gdLst>
              <a:ahLst/>
              <a:cxnLst>
                <a:cxn ang="0">
                  <a:pos x="T0" y="T1"/>
                </a:cxn>
                <a:cxn ang="0">
                  <a:pos x="T2" y="T3"/>
                </a:cxn>
                <a:cxn ang="0">
                  <a:pos x="T4" y="T5"/>
                </a:cxn>
                <a:cxn ang="0">
                  <a:pos x="T6" y="T7"/>
                </a:cxn>
                <a:cxn ang="0">
                  <a:pos x="T8" y="T9"/>
                </a:cxn>
                <a:cxn ang="0">
                  <a:pos x="T10" y="T11"/>
                </a:cxn>
              </a:cxnLst>
              <a:rect l="0" t="0" r="r" b="b"/>
              <a:pathLst>
                <a:path w="49" h="49">
                  <a:moveTo>
                    <a:pt x="8" y="0"/>
                  </a:moveTo>
                  <a:cubicBezTo>
                    <a:pt x="4" y="4"/>
                    <a:pt x="1" y="9"/>
                    <a:pt x="0" y="16"/>
                  </a:cubicBezTo>
                  <a:cubicBezTo>
                    <a:pt x="0" y="36"/>
                    <a:pt x="29" y="45"/>
                    <a:pt x="49" y="49"/>
                  </a:cubicBezTo>
                  <a:cubicBezTo>
                    <a:pt x="49" y="48"/>
                    <a:pt x="49" y="47"/>
                    <a:pt x="49" y="46"/>
                  </a:cubicBezTo>
                  <a:cubicBezTo>
                    <a:pt x="29" y="41"/>
                    <a:pt x="3" y="32"/>
                    <a:pt x="3" y="13"/>
                  </a:cubicBezTo>
                  <a:cubicBezTo>
                    <a:pt x="3" y="8"/>
                    <a:pt x="5" y="3"/>
                    <a:pt x="8"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9" name="Freeform 407">
              <a:extLst>
                <a:ext uri="{FF2B5EF4-FFF2-40B4-BE49-F238E27FC236}">
                  <a16:creationId xmlns="" xmlns:a16="http://schemas.microsoft.com/office/drawing/2014/main" id="{417C351F-CB2A-41D5-A2CE-7EEEB03BB629}"/>
                </a:ext>
              </a:extLst>
            </p:cNvPr>
            <p:cNvSpPr>
              <a:spLocks/>
            </p:cNvSpPr>
            <p:nvPr/>
          </p:nvSpPr>
          <p:spPr bwMode="auto">
            <a:xfrm>
              <a:off x="9844" y="327"/>
              <a:ext cx="146" cy="86"/>
            </a:xfrm>
            <a:custGeom>
              <a:avLst/>
              <a:gdLst>
                <a:gd name="T0" fmla="*/ 109 w 112"/>
                <a:gd name="T1" fmla="*/ 56 h 66"/>
                <a:gd name="T2" fmla="*/ 101 w 112"/>
                <a:gd name="T3" fmla="*/ 61 h 66"/>
                <a:gd name="T4" fmla="*/ 68 w 112"/>
                <a:gd name="T5" fmla="*/ 66 h 66"/>
                <a:gd name="T6" fmla="*/ 1 w 112"/>
                <a:gd name="T7" fmla="*/ 30 h 66"/>
                <a:gd name="T8" fmla="*/ 50 w 112"/>
                <a:gd name="T9" fmla="*/ 1 h 66"/>
                <a:gd name="T10" fmla="*/ 61 w 112"/>
                <a:gd name="T11" fmla="*/ 0 h 66"/>
                <a:gd name="T12" fmla="*/ 109 w 112"/>
                <a:gd name="T13" fmla="*/ 56 h 66"/>
              </a:gdLst>
              <a:ahLst/>
              <a:cxnLst>
                <a:cxn ang="0">
                  <a:pos x="T0" y="T1"/>
                </a:cxn>
                <a:cxn ang="0">
                  <a:pos x="T2" y="T3"/>
                </a:cxn>
                <a:cxn ang="0">
                  <a:pos x="T4" y="T5"/>
                </a:cxn>
                <a:cxn ang="0">
                  <a:pos x="T6" y="T7"/>
                </a:cxn>
                <a:cxn ang="0">
                  <a:pos x="T8" y="T9"/>
                </a:cxn>
                <a:cxn ang="0">
                  <a:pos x="T10" y="T11"/>
                </a:cxn>
                <a:cxn ang="0">
                  <a:pos x="T12" y="T13"/>
                </a:cxn>
              </a:cxnLst>
              <a:rect l="0" t="0" r="r" b="b"/>
              <a:pathLst>
                <a:path w="112" h="66">
                  <a:moveTo>
                    <a:pt x="109" y="56"/>
                  </a:moveTo>
                  <a:cubicBezTo>
                    <a:pt x="109" y="58"/>
                    <a:pt x="105" y="60"/>
                    <a:pt x="101" y="61"/>
                  </a:cubicBezTo>
                  <a:cubicBezTo>
                    <a:pt x="90" y="63"/>
                    <a:pt x="79" y="65"/>
                    <a:pt x="68" y="66"/>
                  </a:cubicBezTo>
                  <a:cubicBezTo>
                    <a:pt x="68" y="66"/>
                    <a:pt x="0" y="61"/>
                    <a:pt x="1" y="30"/>
                  </a:cubicBezTo>
                  <a:cubicBezTo>
                    <a:pt x="2" y="8"/>
                    <a:pt x="33" y="2"/>
                    <a:pt x="50" y="1"/>
                  </a:cubicBezTo>
                  <a:cubicBezTo>
                    <a:pt x="54" y="0"/>
                    <a:pt x="58" y="0"/>
                    <a:pt x="61" y="0"/>
                  </a:cubicBezTo>
                  <a:cubicBezTo>
                    <a:pt x="61" y="0"/>
                    <a:pt x="112" y="50"/>
                    <a:pt x="109" y="56"/>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0" name="Freeform 408">
              <a:extLst>
                <a:ext uri="{FF2B5EF4-FFF2-40B4-BE49-F238E27FC236}">
                  <a16:creationId xmlns="" xmlns:a16="http://schemas.microsoft.com/office/drawing/2014/main" id="{F16C90E4-B3B0-4521-93C5-A061AF956835}"/>
                </a:ext>
              </a:extLst>
            </p:cNvPr>
            <p:cNvSpPr>
              <a:spLocks/>
            </p:cNvSpPr>
            <p:nvPr/>
          </p:nvSpPr>
          <p:spPr bwMode="auto">
            <a:xfrm>
              <a:off x="9904" y="329"/>
              <a:ext cx="77" cy="78"/>
            </a:xfrm>
            <a:custGeom>
              <a:avLst/>
              <a:gdLst>
                <a:gd name="T0" fmla="*/ 3 w 59"/>
                <a:gd name="T1" fmla="*/ 0 h 60"/>
                <a:gd name="T2" fmla="*/ 0 w 59"/>
                <a:gd name="T3" fmla="*/ 3 h 60"/>
                <a:gd name="T4" fmla="*/ 55 w 59"/>
                <a:gd name="T5" fmla="*/ 60 h 60"/>
                <a:gd name="T6" fmla="*/ 59 w 59"/>
                <a:gd name="T7" fmla="*/ 58 h 60"/>
                <a:gd name="T8" fmla="*/ 3 w 59"/>
                <a:gd name="T9" fmla="*/ 0 h 60"/>
              </a:gdLst>
              <a:ahLst/>
              <a:cxnLst>
                <a:cxn ang="0">
                  <a:pos x="T0" y="T1"/>
                </a:cxn>
                <a:cxn ang="0">
                  <a:pos x="T2" y="T3"/>
                </a:cxn>
                <a:cxn ang="0">
                  <a:pos x="T4" y="T5"/>
                </a:cxn>
                <a:cxn ang="0">
                  <a:pos x="T6" y="T7"/>
                </a:cxn>
                <a:cxn ang="0">
                  <a:pos x="T8" y="T9"/>
                </a:cxn>
              </a:cxnLst>
              <a:rect l="0" t="0" r="r" b="b"/>
              <a:pathLst>
                <a:path w="59" h="60">
                  <a:moveTo>
                    <a:pt x="3" y="0"/>
                  </a:moveTo>
                  <a:cubicBezTo>
                    <a:pt x="0" y="3"/>
                    <a:pt x="0" y="3"/>
                    <a:pt x="0" y="3"/>
                  </a:cubicBezTo>
                  <a:cubicBezTo>
                    <a:pt x="12" y="6"/>
                    <a:pt x="37" y="36"/>
                    <a:pt x="55" y="60"/>
                  </a:cubicBezTo>
                  <a:cubicBezTo>
                    <a:pt x="56" y="59"/>
                    <a:pt x="58" y="59"/>
                    <a:pt x="59" y="58"/>
                  </a:cubicBezTo>
                  <a:cubicBezTo>
                    <a:pt x="41" y="35"/>
                    <a:pt x="16" y="3"/>
                    <a:pt x="3"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1" name="Freeform 409">
              <a:extLst>
                <a:ext uri="{FF2B5EF4-FFF2-40B4-BE49-F238E27FC236}">
                  <a16:creationId xmlns="" xmlns:a16="http://schemas.microsoft.com/office/drawing/2014/main" id="{0C78E3E7-40CA-4CDC-9B85-CFE72BDEE920}"/>
                </a:ext>
              </a:extLst>
            </p:cNvPr>
            <p:cNvSpPr>
              <a:spLocks/>
            </p:cNvSpPr>
            <p:nvPr/>
          </p:nvSpPr>
          <p:spPr bwMode="auto">
            <a:xfrm>
              <a:off x="9908" y="-147"/>
              <a:ext cx="242" cy="586"/>
            </a:xfrm>
            <a:custGeom>
              <a:avLst/>
              <a:gdLst>
                <a:gd name="T0" fmla="*/ 43 w 186"/>
                <a:gd name="T1" fmla="*/ 0 h 452"/>
                <a:gd name="T2" fmla="*/ 63 w 186"/>
                <a:gd name="T3" fmla="*/ 3 h 452"/>
                <a:gd name="T4" fmla="*/ 87 w 186"/>
                <a:gd name="T5" fmla="*/ 40 h 452"/>
                <a:gd name="T6" fmla="*/ 96 w 186"/>
                <a:gd name="T7" fmla="*/ 63 h 452"/>
                <a:gd name="T8" fmla="*/ 135 w 186"/>
                <a:gd name="T9" fmla="*/ 112 h 452"/>
                <a:gd name="T10" fmla="*/ 158 w 186"/>
                <a:gd name="T11" fmla="*/ 150 h 452"/>
                <a:gd name="T12" fmla="*/ 181 w 186"/>
                <a:gd name="T13" fmla="*/ 182 h 452"/>
                <a:gd name="T14" fmla="*/ 186 w 186"/>
                <a:gd name="T15" fmla="*/ 225 h 452"/>
                <a:gd name="T16" fmla="*/ 172 w 186"/>
                <a:gd name="T17" fmla="*/ 273 h 452"/>
                <a:gd name="T18" fmla="*/ 153 w 186"/>
                <a:gd name="T19" fmla="*/ 327 h 452"/>
                <a:gd name="T20" fmla="*/ 118 w 186"/>
                <a:gd name="T21" fmla="*/ 374 h 452"/>
                <a:gd name="T22" fmla="*/ 101 w 186"/>
                <a:gd name="T23" fmla="*/ 403 h 452"/>
                <a:gd name="T24" fmla="*/ 75 w 186"/>
                <a:gd name="T25" fmla="*/ 452 h 452"/>
                <a:gd name="T26" fmla="*/ 0 w 186"/>
                <a:gd name="T27" fmla="*/ 367 h 452"/>
                <a:gd name="T28" fmla="*/ 34 w 186"/>
                <a:gd name="T29" fmla="*/ 342 h 452"/>
                <a:gd name="T30" fmla="*/ 57 w 186"/>
                <a:gd name="T31" fmla="*/ 298 h 452"/>
                <a:gd name="T32" fmla="*/ 77 w 186"/>
                <a:gd name="T33" fmla="*/ 262 h 452"/>
                <a:gd name="T34" fmla="*/ 88 w 186"/>
                <a:gd name="T35" fmla="*/ 246 h 452"/>
                <a:gd name="T36" fmla="*/ 88 w 186"/>
                <a:gd name="T37" fmla="*/ 226 h 452"/>
                <a:gd name="T38" fmla="*/ 56 w 186"/>
                <a:gd name="T39" fmla="*/ 166 h 452"/>
                <a:gd name="T40" fmla="*/ 25 w 186"/>
                <a:gd name="T41" fmla="*/ 130 h 452"/>
                <a:gd name="T42" fmla="*/ 10 w 186"/>
                <a:gd name="T43" fmla="*/ 93 h 452"/>
                <a:gd name="T44" fmla="*/ 43 w 186"/>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6" h="452">
                  <a:moveTo>
                    <a:pt x="43" y="0"/>
                  </a:moveTo>
                  <a:cubicBezTo>
                    <a:pt x="63" y="3"/>
                    <a:pt x="63" y="3"/>
                    <a:pt x="63" y="3"/>
                  </a:cubicBezTo>
                  <a:cubicBezTo>
                    <a:pt x="71" y="16"/>
                    <a:pt x="79" y="28"/>
                    <a:pt x="87" y="40"/>
                  </a:cubicBezTo>
                  <a:cubicBezTo>
                    <a:pt x="93" y="47"/>
                    <a:pt x="96" y="55"/>
                    <a:pt x="96" y="63"/>
                  </a:cubicBezTo>
                  <a:cubicBezTo>
                    <a:pt x="96" y="63"/>
                    <a:pt x="125" y="107"/>
                    <a:pt x="135" y="112"/>
                  </a:cubicBezTo>
                  <a:cubicBezTo>
                    <a:pt x="144" y="117"/>
                    <a:pt x="158" y="150"/>
                    <a:pt x="158" y="150"/>
                  </a:cubicBezTo>
                  <a:cubicBezTo>
                    <a:pt x="158" y="150"/>
                    <a:pt x="181" y="165"/>
                    <a:pt x="181" y="182"/>
                  </a:cubicBezTo>
                  <a:cubicBezTo>
                    <a:pt x="182" y="196"/>
                    <a:pt x="183" y="211"/>
                    <a:pt x="186" y="225"/>
                  </a:cubicBezTo>
                  <a:cubicBezTo>
                    <a:pt x="186" y="227"/>
                    <a:pt x="182" y="258"/>
                    <a:pt x="172" y="273"/>
                  </a:cubicBezTo>
                  <a:cubicBezTo>
                    <a:pt x="163" y="288"/>
                    <a:pt x="153" y="321"/>
                    <a:pt x="153" y="327"/>
                  </a:cubicBezTo>
                  <a:cubicBezTo>
                    <a:pt x="154" y="333"/>
                    <a:pt x="126" y="365"/>
                    <a:pt x="118" y="374"/>
                  </a:cubicBezTo>
                  <a:cubicBezTo>
                    <a:pt x="112" y="384"/>
                    <a:pt x="106" y="393"/>
                    <a:pt x="101" y="403"/>
                  </a:cubicBezTo>
                  <a:cubicBezTo>
                    <a:pt x="75" y="452"/>
                    <a:pt x="75" y="452"/>
                    <a:pt x="75" y="452"/>
                  </a:cubicBezTo>
                  <a:cubicBezTo>
                    <a:pt x="75" y="452"/>
                    <a:pt x="20" y="371"/>
                    <a:pt x="0" y="367"/>
                  </a:cubicBezTo>
                  <a:cubicBezTo>
                    <a:pt x="0" y="367"/>
                    <a:pt x="23" y="346"/>
                    <a:pt x="34" y="342"/>
                  </a:cubicBezTo>
                  <a:cubicBezTo>
                    <a:pt x="45" y="338"/>
                    <a:pt x="56" y="306"/>
                    <a:pt x="57" y="298"/>
                  </a:cubicBezTo>
                  <a:cubicBezTo>
                    <a:pt x="57" y="291"/>
                    <a:pt x="67" y="266"/>
                    <a:pt x="77" y="262"/>
                  </a:cubicBezTo>
                  <a:cubicBezTo>
                    <a:pt x="87" y="258"/>
                    <a:pt x="93" y="253"/>
                    <a:pt x="88" y="246"/>
                  </a:cubicBezTo>
                  <a:cubicBezTo>
                    <a:pt x="84" y="240"/>
                    <a:pt x="88" y="226"/>
                    <a:pt x="88" y="226"/>
                  </a:cubicBezTo>
                  <a:cubicBezTo>
                    <a:pt x="88" y="226"/>
                    <a:pt x="59" y="188"/>
                    <a:pt x="56" y="166"/>
                  </a:cubicBezTo>
                  <a:cubicBezTo>
                    <a:pt x="52" y="145"/>
                    <a:pt x="25" y="130"/>
                    <a:pt x="25" y="130"/>
                  </a:cubicBezTo>
                  <a:cubicBezTo>
                    <a:pt x="10" y="93"/>
                    <a:pt x="10" y="93"/>
                    <a:pt x="10" y="93"/>
                  </a:cubicBezTo>
                  <a:cubicBezTo>
                    <a:pt x="43" y="0"/>
                    <a:pt x="43" y="0"/>
                    <a:pt x="43"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2" name="Freeform 410">
              <a:extLst>
                <a:ext uri="{FF2B5EF4-FFF2-40B4-BE49-F238E27FC236}">
                  <a16:creationId xmlns="" xmlns:a16="http://schemas.microsoft.com/office/drawing/2014/main" id="{1E69D162-1ED8-4295-AE7A-8241DD6AF775}"/>
                </a:ext>
              </a:extLst>
            </p:cNvPr>
            <p:cNvSpPr>
              <a:spLocks/>
            </p:cNvSpPr>
            <p:nvPr/>
          </p:nvSpPr>
          <p:spPr bwMode="auto">
            <a:xfrm>
              <a:off x="10030" y="70"/>
              <a:ext cx="81" cy="56"/>
            </a:xfrm>
            <a:custGeom>
              <a:avLst/>
              <a:gdLst>
                <a:gd name="T0" fmla="*/ 62 w 62"/>
                <a:gd name="T1" fmla="*/ 0 h 43"/>
                <a:gd name="T2" fmla="*/ 22 w 62"/>
                <a:gd name="T3" fmla="*/ 15 h 43"/>
                <a:gd name="T4" fmla="*/ 5 w 62"/>
                <a:gd name="T5" fmla="*/ 43 h 43"/>
                <a:gd name="T6" fmla="*/ 5 w 62"/>
                <a:gd name="T7" fmla="*/ 43 h 43"/>
                <a:gd name="T8" fmla="*/ 29 w 62"/>
                <a:gd name="T9" fmla="*/ 19 h 43"/>
                <a:gd name="T10" fmla="*/ 36 w 62"/>
                <a:gd name="T11" fmla="*/ 10 h 43"/>
                <a:gd name="T12" fmla="*/ 62 w 6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62" h="43">
                  <a:moveTo>
                    <a:pt x="62" y="0"/>
                  </a:moveTo>
                  <a:cubicBezTo>
                    <a:pt x="47" y="0"/>
                    <a:pt x="33" y="5"/>
                    <a:pt x="22" y="15"/>
                  </a:cubicBezTo>
                  <a:cubicBezTo>
                    <a:pt x="18" y="18"/>
                    <a:pt x="0" y="37"/>
                    <a:pt x="5" y="43"/>
                  </a:cubicBezTo>
                  <a:cubicBezTo>
                    <a:pt x="5" y="43"/>
                    <a:pt x="5" y="43"/>
                    <a:pt x="5" y="43"/>
                  </a:cubicBezTo>
                  <a:cubicBezTo>
                    <a:pt x="10" y="43"/>
                    <a:pt x="26" y="22"/>
                    <a:pt x="29" y="19"/>
                  </a:cubicBezTo>
                  <a:cubicBezTo>
                    <a:pt x="31" y="16"/>
                    <a:pt x="33" y="13"/>
                    <a:pt x="36" y="10"/>
                  </a:cubicBezTo>
                  <a:cubicBezTo>
                    <a:pt x="43" y="3"/>
                    <a:pt x="52" y="1"/>
                    <a:pt x="62"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4" name="Freeform 411">
              <a:extLst>
                <a:ext uri="{FF2B5EF4-FFF2-40B4-BE49-F238E27FC236}">
                  <a16:creationId xmlns="" xmlns:a16="http://schemas.microsoft.com/office/drawing/2014/main" id="{4B4B8BCF-3A42-45E5-B454-25346B982302}"/>
                </a:ext>
              </a:extLst>
            </p:cNvPr>
            <p:cNvSpPr>
              <a:spLocks/>
            </p:cNvSpPr>
            <p:nvPr/>
          </p:nvSpPr>
          <p:spPr bwMode="auto">
            <a:xfrm>
              <a:off x="10002" y="-41"/>
              <a:ext cx="33" cy="101"/>
            </a:xfrm>
            <a:custGeom>
              <a:avLst/>
              <a:gdLst>
                <a:gd name="T0" fmla="*/ 19 w 26"/>
                <a:gd name="T1" fmla="*/ 0 h 78"/>
                <a:gd name="T2" fmla="*/ 13 w 26"/>
                <a:gd name="T3" fmla="*/ 18 h 78"/>
                <a:gd name="T4" fmla="*/ 8 w 26"/>
                <a:gd name="T5" fmla="*/ 38 h 78"/>
                <a:gd name="T6" fmla="*/ 0 w 26"/>
                <a:gd name="T7" fmla="*/ 78 h 78"/>
                <a:gd name="T8" fmla="*/ 14 w 26"/>
                <a:gd name="T9" fmla="*/ 68 h 78"/>
                <a:gd name="T10" fmla="*/ 18 w 26"/>
                <a:gd name="T11" fmla="*/ 50 h 78"/>
                <a:gd name="T12" fmla="*/ 24 w 26"/>
                <a:gd name="T13" fmla="*/ 21 h 78"/>
                <a:gd name="T14" fmla="*/ 23 w 26"/>
                <a:gd name="T15" fmla="*/ 9 h 78"/>
                <a:gd name="T16" fmla="*/ 19 w 26"/>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78">
                  <a:moveTo>
                    <a:pt x="19" y="0"/>
                  </a:moveTo>
                  <a:cubicBezTo>
                    <a:pt x="15" y="4"/>
                    <a:pt x="14" y="13"/>
                    <a:pt x="13" y="18"/>
                  </a:cubicBezTo>
                  <a:cubicBezTo>
                    <a:pt x="11" y="25"/>
                    <a:pt x="9" y="32"/>
                    <a:pt x="8" y="38"/>
                  </a:cubicBezTo>
                  <a:cubicBezTo>
                    <a:pt x="7" y="42"/>
                    <a:pt x="0" y="78"/>
                    <a:pt x="0" y="78"/>
                  </a:cubicBezTo>
                  <a:cubicBezTo>
                    <a:pt x="6" y="77"/>
                    <a:pt x="11" y="73"/>
                    <a:pt x="14" y="68"/>
                  </a:cubicBezTo>
                  <a:cubicBezTo>
                    <a:pt x="16" y="62"/>
                    <a:pt x="18" y="56"/>
                    <a:pt x="18" y="50"/>
                  </a:cubicBezTo>
                  <a:cubicBezTo>
                    <a:pt x="20" y="40"/>
                    <a:pt x="22" y="30"/>
                    <a:pt x="24" y="21"/>
                  </a:cubicBezTo>
                  <a:cubicBezTo>
                    <a:pt x="26" y="17"/>
                    <a:pt x="25" y="12"/>
                    <a:pt x="23" y="9"/>
                  </a:cubicBezTo>
                  <a:cubicBezTo>
                    <a:pt x="22" y="6"/>
                    <a:pt x="21" y="3"/>
                    <a:pt x="19"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6" name="Freeform 412">
              <a:extLst>
                <a:ext uri="{FF2B5EF4-FFF2-40B4-BE49-F238E27FC236}">
                  <a16:creationId xmlns="" xmlns:a16="http://schemas.microsoft.com/office/drawing/2014/main" id="{F9DF0696-09DF-4A72-897A-2AC6C4B4CD05}"/>
                </a:ext>
              </a:extLst>
            </p:cNvPr>
            <p:cNvSpPr>
              <a:spLocks/>
            </p:cNvSpPr>
            <p:nvPr/>
          </p:nvSpPr>
          <p:spPr bwMode="auto">
            <a:xfrm>
              <a:off x="9602" y="-573"/>
              <a:ext cx="7" cy="7"/>
            </a:xfrm>
            <a:custGeom>
              <a:avLst/>
              <a:gdLst>
                <a:gd name="T0" fmla="*/ 5 w 5"/>
                <a:gd name="T1" fmla="*/ 0 h 5"/>
                <a:gd name="T2" fmla="*/ 0 w 5"/>
                <a:gd name="T3" fmla="*/ 5 h 5"/>
                <a:gd name="T4" fmla="*/ 1 w 5"/>
                <a:gd name="T5" fmla="*/ 5 h 5"/>
                <a:gd name="T6" fmla="*/ 5 w 5"/>
                <a:gd name="T7" fmla="*/ 0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cubicBezTo>
                    <a:pt x="3" y="1"/>
                    <a:pt x="2" y="3"/>
                    <a:pt x="0" y="5"/>
                  </a:cubicBezTo>
                  <a:cubicBezTo>
                    <a:pt x="1" y="5"/>
                    <a:pt x="1" y="5"/>
                    <a:pt x="1" y="5"/>
                  </a:cubicBezTo>
                  <a:cubicBezTo>
                    <a:pt x="2" y="3"/>
                    <a:pt x="4" y="2"/>
                    <a:pt x="5" y="0"/>
                  </a:cubicBezTo>
                  <a:cubicBezTo>
                    <a:pt x="5" y="0"/>
                    <a:pt x="5" y="0"/>
                    <a:pt x="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8" name="Freeform 413">
              <a:extLst>
                <a:ext uri="{FF2B5EF4-FFF2-40B4-BE49-F238E27FC236}">
                  <a16:creationId xmlns="" xmlns:a16="http://schemas.microsoft.com/office/drawing/2014/main" id="{494AB2E9-F6F6-4598-B2D5-A887550EE939}"/>
                </a:ext>
              </a:extLst>
            </p:cNvPr>
            <p:cNvSpPr>
              <a:spLocks/>
            </p:cNvSpPr>
            <p:nvPr/>
          </p:nvSpPr>
          <p:spPr bwMode="auto">
            <a:xfrm>
              <a:off x="9722" y="-339"/>
              <a:ext cx="74" cy="145"/>
            </a:xfrm>
            <a:custGeom>
              <a:avLst/>
              <a:gdLst>
                <a:gd name="T0" fmla="*/ 8 w 57"/>
                <a:gd name="T1" fmla="*/ 0 h 112"/>
                <a:gd name="T2" fmla="*/ 0 w 57"/>
                <a:gd name="T3" fmla="*/ 1 h 112"/>
                <a:gd name="T4" fmla="*/ 0 w 57"/>
                <a:gd name="T5" fmla="*/ 1 h 112"/>
                <a:gd name="T6" fmla="*/ 15 w 57"/>
                <a:gd name="T7" fmla="*/ 15 h 112"/>
                <a:gd name="T8" fmla="*/ 36 w 57"/>
                <a:gd name="T9" fmla="*/ 61 h 112"/>
                <a:gd name="T10" fmla="*/ 32 w 57"/>
                <a:gd name="T11" fmla="*/ 79 h 112"/>
                <a:gd name="T12" fmla="*/ 45 w 57"/>
                <a:gd name="T13" fmla="*/ 105 h 112"/>
                <a:gd name="T14" fmla="*/ 54 w 57"/>
                <a:gd name="T15" fmla="*/ 112 h 112"/>
                <a:gd name="T16" fmla="*/ 57 w 57"/>
                <a:gd name="T17" fmla="*/ 110 h 112"/>
                <a:gd name="T18" fmla="*/ 56 w 57"/>
                <a:gd name="T19" fmla="*/ 106 h 112"/>
                <a:gd name="T20" fmla="*/ 48 w 57"/>
                <a:gd name="T21" fmla="*/ 99 h 112"/>
                <a:gd name="T22" fmla="*/ 35 w 57"/>
                <a:gd name="T23" fmla="*/ 73 h 112"/>
                <a:gd name="T24" fmla="*/ 36 w 57"/>
                <a:gd name="T25" fmla="*/ 66 h 112"/>
                <a:gd name="T26" fmla="*/ 39 w 57"/>
                <a:gd name="T27" fmla="*/ 55 h 112"/>
                <a:gd name="T28" fmla="*/ 39 w 57"/>
                <a:gd name="T29" fmla="*/ 54 h 112"/>
                <a:gd name="T30" fmla="*/ 18 w 57"/>
                <a:gd name="T31" fmla="*/ 9 h 112"/>
                <a:gd name="T32" fmla="*/ 8 w 57"/>
                <a:gd name="T3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112">
                  <a:moveTo>
                    <a:pt x="8" y="0"/>
                  </a:moveTo>
                  <a:cubicBezTo>
                    <a:pt x="5" y="0"/>
                    <a:pt x="3" y="0"/>
                    <a:pt x="0" y="1"/>
                  </a:cubicBezTo>
                  <a:cubicBezTo>
                    <a:pt x="0" y="1"/>
                    <a:pt x="0" y="1"/>
                    <a:pt x="0" y="1"/>
                  </a:cubicBezTo>
                  <a:cubicBezTo>
                    <a:pt x="5" y="6"/>
                    <a:pt x="10" y="10"/>
                    <a:pt x="15" y="15"/>
                  </a:cubicBezTo>
                  <a:cubicBezTo>
                    <a:pt x="28" y="28"/>
                    <a:pt x="39" y="44"/>
                    <a:pt x="36" y="61"/>
                  </a:cubicBezTo>
                  <a:cubicBezTo>
                    <a:pt x="35" y="67"/>
                    <a:pt x="32" y="73"/>
                    <a:pt x="32" y="79"/>
                  </a:cubicBezTo>
                  <a:cubicBezTo>
                    <a:pt x="31" y="89"/>
                    <a:pt x="38" y="98"/>
                    <a:pt x="45" y="105"/>
                  </a:cubicBezTo>
                  <a:cubicBezTo>
                    <a:pt x="48" y="108"/>
                    <a:pt x="51" y="110"/>
                    <a:pt x="54" y="112"/>
                  </a:cubicBezTo>
                  <a:cubicBezTo>
                    <a:pt x="55" y="111"/>
                    <a:pt x="56" y="111"/>
                    <a:pt x="57" y="110"/>
                  </a:cubicBezTo>
                  <a:cubicBezTo>
                    <a:pt x="56" y="106"/>
                    <a:pt x="56" y="106"/>
                    <a:pt x="56" y="106"/>
                  </a:cubicBezTo>
                  <a:cubicBezTo>
                    <a:pt x="53" y="104"/>
                    <a:pt x="50" y="102"/>
                    <a:pt x="48" y="99"/>
                  </a:cubicBezTo>
                  <a:cubicBezTo>
                    <a:pt x="40" y="92"/>
                    <a:pt x="34" y="83"/>
                    <a:pt x="35" y="73"/>
                  </a:cubicBezTo>
                  <a:cubicBezTo>
                    <a:pt x="35" y="71"/>
                    <a:pt x="36" y="68"/>
                    <a:pt x="36" y="66"/>
                  </a:cubicBezTo>
                  <a:cubicBezTo>
                    <a:pt x="37" y="62"/>
                    <a:pt x="38" y="59"/>
                    <a:pt x="39" y="55"/>
                  </a:cubicBezTo>
                  <a:cubicBezTo>
                    <a:pt x="39" y="55"/>
                    <a:pt x="39" y="55"/>
                    <a:pt x="39" y="54"/>
                  </a:cubicBezTo>
                  <a:cubicBezTo>
                    <a:pt x="41" y="37"/>
                    <a:pt x="30" y="22"/>
                    <a:pt x="18" y="9"/>
                  </a:cubicBezTo>
                  <a:cubicBezTo>
                    <a:pt x="15" y="6"/>
                    <a:pt x="11" y="3"/>
                    <a:pt x="8"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0" name="Freeform 414">
              <a:extLst>
                <a:ext uri="{FF2B5EF4-FFF2-40B4-BE49-F238E27FC236}">
                  <a16:creationId xmlns="" xmlns:a16="http://schemas.microsoft.com/office/drawing/2014/main" id="{AE2578FF-69AF-4855-95C3-3AAF95963B31}"/>
                </a:ext>
              </a:extLst>
            </p:cNvPr>
            <p:cNvSpPr>
              <a:spLocks/>
            </p:cNvSpPr>
            <p:nvPr/>
          </p:nvSpPr>
          <p:spPr bwMode="auto">
            <a:xfrm>
              <a:off x="9604" y="-573"/>
              <a:ext cx="128" cy="235"/>
            </a:xfrm>
            <a:custGeom>
              <a:avLst/>
              <a:gdLst>
                <a:gd name="T0" fmla="*/ 4 w 99"/>
                <a:gd name="T1" fmla="*/ 0 h 181"/>
                <a:gd name="T2" fmla="*/ 0 w 99"/>
                <a:gd name="T3" fmla="*/ 5 h 181"/>
                <a:gd name="T4" fmla="*/ 1 w 99"/>
                <a:gd name="T5" fmla="*/ 5 h 181"/>
                <a:gd name="T6" fmla="*/ 71 w 99"/>
                <a:gd name="T7" fmla="*/ 90 h 181"/>
                <a:gd name="T8" fmla="*/ 70 w 99"/>
                <a:gd name="T9" fmla="*/ 123 h 181"/>
                <a:gd name="T10" fmla="*/ 73 w 99"/>
                <a:gd name="T11" fmla="*/ 155 h 181"/>
                <a:gd name="T12" fmla="*/ 91 w 99"/>
                <a:gd name="T13" fmla="*/ 181 h 181"/>
                <a:gd name="T14" fmla="*/ 91 w 99"/>
                <a:gd name="T15" fmla="*/ 181 h 181"/>
                <a:gd name="T16" fmla="*/ 91 w 99"/>
                <a:gd name="T17" fmla="*/ 181 h 181"/>
                <a:gd name="T18" fmla="*/ 99 w 99"/>
                <a:gd name="T19" fmla="*/ 180 h 181"/>
                <a:gd name="T20" fmla="*/ 76 w 99"/>
                <a:gd name="T21" fmla="*/ 149 h 181"/>
                <a:gd name="T22" fmla="*/ 74 w 99"/>
                <a:gd name="T23" fmla="*/ 85 h 181"/>
                <a:gd name="T24" fmla="*/ 4 w 99"/>
                <a:gd name="T2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1">
                  <a:moveTo>
                    <a:pt x="4" y="0"/>
                  </a:moveTo>
                  <a:cubicBezTo>
                    <a:pt x="3" y="2"/>
                    <a:pt x="1" y="3"/>
                    <a:pt x="0" y="5"/>
                  </a:cubicBezTo>
                  <a:cubicBezTo>
                    <a:pt x="1" y="5"/>
                    <a:pt x="1" y="5"/>
                    <a:pt x="1" y="5"/>
                  </a:cubicBezTo>
                  <a:cubicBezTo>
                    <a:pt x="34" y="22"/>
                    <a:pt x="67" y="51"/>
                    <a:pt x="71" y="90"/>
                  </a:cubicBezTo>
                  <a:cubicBezTo>
                    <a:pt x="71" y="101"/>
                    <a:pt x="71" y="112"/>
                    <a:pt x="70" y="123"/>
                  </a:cubicBezTo>
                  <a:cubicBezTo>
                    <a:pt x="69" y="134"/>
                    <a:pt x="70" y="145"/>
                    <a:pt x="73" y="155"/>
                  </a:cubicBezTo>
                  <a:cubicBezTo>
                    <a:pt x="77" y="165"/>
                    <a:pt x="83" y="174"/>
                    <a:pt x="91" y="181"/>
                  </a:cubicBezTo>
                  <a:cubicBezTo>
                    <a:pt x="91" y="181"/>
                    <a:pt x="91" y="181"/>
                    <a:pt x="91" y="181"/>
                  </a:cubicBezTo>
                  <a:cubicBezTo>
                    <a:pt x="91" y="181"/>
                    <a:pt x="91" y="181"/>
                    <a:pt x="91" y="181"/>
                  </a:cubicBezTo>
                  <a:cubicBezTo>
                    <a:pt x="94" y="180"/>
                    <a:pt x="96" y="180"/>
                    <a:pt x="99" y="180"/>
                  </a:cubicBezTo>
                  <a:cubicBezTo>
                    <a:pt x="89" y="171"/>
                    <a:pt x="80" y="161"/>
                    <a:pt x="76" y="149"/>
                  </a:cubicBezTo>
                  <a:cubicBezTo>
                    <a:pt x="68" y="129"/>
                    <a:pt x="76" y="106"/>
                    <a:pt x="74" y="85"/>
                  </a:cubicBezTo>
                  <a:cubicBezTo>
                    <a:pt x="70" y="46"/>
                    <a:pt x="37" y="16"/>
                    <a:pt x="4" y="0"/>
                  </a:cubicBezTo>
                </a:path>
              </a:pathLst>
            </a:custGeom>
            <a:solidFill>
              <a:srgbClr val="9C63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1" name="Freeform 415">
              <a:extLst>
                <a:ext uri="{FF2B5EF4-FFF2-40B4-BE49-F238E27FC236}">
                  <a16:creationId xmlns="" xmlns:a16="http://schemas.microsoft.com/office/drawing/2014/main" id="{A1AE5D1B-088E-4581-9948-C4DBEACDE559}"/>
                </a:ext>
              </a:extLst>
            </p:cNvPr>
            <p:cNvSpPr>
              <a:spLocks/>
            </p:cNvSpPr>
            <p:nvPr/>
          </p:nvSpPr>
          <p:spPr bwMode="auto">
            <a:xfrm>
              <a:off x="9792" y="-197"/>
              <a:ext cx="4" cy="5"/>
            </a:xfrm>
            <a:custGeom>
              <a:avLst/>
              <a:gdLst>
                <a:gd name="T0" fmla="*/ 3 w 3"/>
                <a:gd name="T1" fmla="*/ 0 h 4"/>
                <a:gd name="T2" fmla="*/ 0 w 3"/>
                <a:gd name="T3" fmla="*/ 2 h 4"/>
                <a:gd name="T4" fmla="*/ 3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1"/>
                    <a:pt x="0" y="2"/>
                  </a:cubicBezTo>
                  <a:cubicBezTo>
                    <a:pt x="1" y="3"/>
                    <a:pt x="2" y="3"/>
                    <a:pt x="3" y="4"/>
                  </a:cubicBezTo>
                  <a:cubicBezTo>
                    <a:pt x="3" y="0"/>
                    <a:pt x="3" y="0"/>
                    <a:pt x="3"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2" name="Freeform 416">
              <a:extLst>
                <a:ext uri="{FF2B5EF4-FFF2-40B4-BE49-F238E27FC236}">
                  <a16:creationId xmlns="" xmlns:a16="http://schemas.microsoft.com/office/drawing/2014/main" id="{7D0EBF75-CE47-46CA-9954-A6D7EB9CABAB}"/>
                </a:ext>
              </a:extLst>
            </p:cNvPr>
            <p:cNvSpPr>
              <a:spLocks/>
            </p:cNvSpPr>
            <p:nvPr/>
          </p:nvSpPr>
          <p:spPr bwMode="auto">
            <a:xfrm>
              <a:off x="9795" y="-202"/>
              <a:ext cx="5" cy="5"/>
            </a:xfrm>
            <a:custGeom>
              <a:avLst/>
              <a:gdLst>
                <a:gd name="T0" fmla="*/ 0 w 4"/>
                <a:gd name="T1" fmla="*/ 0 h 4"/>
                <a:gd name="T2" fmla="*/ 1 w 4"/>
                <a:gd name="T3" fmla="*/ 4 h 4"/>
                <a:gd name="T4" fmla="*/ 4 w 4"/>
                <a:gd name="T5" fmla="*/ 2 h 4"/>
                <a:gd name="T6" fmla="*/ 0 w 4"/>
                <a:gd name="T7" fmla="*/ 0 h 4"/>
              </a:gdLst>
              <a:ahLst/>
              <a:cxnLst>
                <a:cxn ang="0">
                  <a:pos x="T0" y="T1"/>
                </a:cxn>
                <a:cxn ang="0">
                  <a:pos x="T2" y="T3"/>
                </a:cxn>
                <a:cxn ang="0">
                  <a:pos x="T4" y="T5"/>
                </a:cxn>
                <a:cxn ang="0">
                  <a:pos x="T6" y="T7"/>
                </a:cxn>
              </a:cxnLst>
              <a:rect l="0" t="0" r="r" b="b"/>
              <a:pathLst>
                <a:path w="4" h="4">
                  <a:moveTo>
                    <a:pt x="0" y="0"/>
                  </a:moveTo>
                  <a:cubicBezTo>
                    <a:pt x="1" y="4"/>
                    <a:pt x="1" y="4"/>
                    <a:pt x="1" y="4"/>
                  </a:cubicBezTo>
                  <a:cubicBezTo>
                    <a:pt x="2" y="3"/>
                    <a:pt x="3" y="3"/>
                    <a:pt x="4" y="2"/>
                  </a:cubicBezTo>
                  <a:cubicBezTo>
                    <a:pt x="3" y="1"/>
                    <a:pt x="1" y="0"/>
                    <a:pt x="0"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3" name="Freeform 417">
              <a:extLst>
                <a:ext uri="{FF2B5EF4-FFF2-40B4-BE49-F238E27FC236}">
                  <a16:creationId xmlns="" xmlns:a16="http://schemas.microsoft.com/office/drawing/2014/main" id="{2BD25BEF-BF37-4CC7-9C14-BAB3116E4185}"/>
                </a:ext>
              </a:extLst>
            </p:cNvPr>
            <p:cNvSpPr>
              <a:spLocks/>
            </p:cNvSpPr>
            <p:nvPr/>
          </p:nvSpPr>
          <p:spPr bwMode="auto">
            <a:xfrm>
              <a:off x="9796" y="-199"/>
              <a:ext cx="8" cy="9"/>
            </a:xfrm>
            <a:custGeom>
              <a:avLst/>
              <a:gdLst>
                <a:gd name="T0" fmla="*/ 3 w 6"/>
                <a:gd name="T1" fmla="*/ 0 h 7"/>
                <a:gd name="T2" fmla="*/ 0 w 6"/>
                <a:gd name="T3" fmla="*/ 2 h 7"/>
                <a:gd name="T4" fmla="*/ 0 w 6"/>
                <a:gd name="T5" fmla="*/ 6 h 7"/>
                <a:gd name="T6" fmla="*/ 2 w 6"/>
                <a:gd name="T7" fmla="*/ 7 h 7"/>
                <a:gd name="T8" fmla="*/ 2 w 6"/>
                <a:gd name="T9" fmla="*/ 7 h 7"/>
                <a:gd name="T10" fmla="*/ 6 w 6"/>
                <a:gd name="T11" fmla="*/ 5 h 7"/>
                <a:gd name="T12" fmla="*/ 6 w 6"/>
                <a:gd name="T13" fmla="*/ 4 h 7"/>
                <a:gd name="T14" fmla="*/ 5 w 6"/>
                <a:gd name="T15" fmla="*/ 1 h 7"/>
                <a:gd name="T16" fmla="*/ 3 w 6"/>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3" y="0"/>
                  </a:moveTo>
                  <a:cubicBezTo>
                    <a:pt x="2" y="1"/>
                    <a:pt x="1" y="1"/>
                    <a:pt x="0" y="2"/>
                  </a:cubicBezTo>
                  <a:cubicBezTo>
                    <a:pt x="0" y="6"/>
                    <a:pt x="0" y="6"/>
                    <a:pt x="0" y="6"/>
                  </a:cubicBezTo>
                  <a:cubicBezTo>
                    <a:pt x="1" y="6"/>
                    <a:pt x="1" y="6"/>
                    <a:pt x="2" y="7"/>
                  </a:cubicBezTo>
                  <a:cubicBezTo>
                    <a:pt x="2" y="7"/>
                    <a:pt x="2" y="7"/>
                    <a:pt x="2" y="7"/>
                  </a:cubicBezTo>
                  <a:cubicBezTo>
                    <a:pt x="3" y="6"/>
                    <a:pt x="5" y="5"/>
                    <a:pt x="6" y="5"/>
                  </a:cubicBezTo>
                  <a:cubicBezTo>
                    <a:pt x="6" y="4"/>
                    <a:pt x="6" y="4"/>
                    <a:pt x="6" y="4"/>
                  </a:cubicBezTo>
                  <a:cubicBezTo>
                    <a:pt x="5" y="1"/>
                    <a:pt x="5" y="1"/>
                    <a:pt x="5" y="1"/>
                  </a:cubicBezTo>
                  <a:cubicBezTo>
                    <a:pt x="5" y="1"/>
                    <a:pt x="4" y="0"/>
                    <a:pt x="3" y="0"/>
                  </a:cubicBezTo>
                </a:path>
              </a:pathLst>
            </a:custGeom>
            <a:solidFill>
              <a:srgbClr val="7E5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4" name="Freeform 418">
              <a:extLst>
                <a:ext uri="{FF2B5EF4-FFF2-40B4-BE49-F238E27FC236}">
                  <a16:creationId xmlns="" xmlns:a16="http://schemas.microsoft.com/office/drawing/2014/main" id="{85F925C0-D124-43FE-9711-8B32B569BB9F}"/>
                </a:ext>
              </a:extLst>
            </p:cNvPr>
            <p:cNvSpPr>
              <a:spLocks/>
            </p:cNvSpPr>
            <p:nvPr/>
          </p:nvSpPr>
          <p:spPr bwMode="auto">
            <a:xfrm>
              <a:off x="9799" y="-193"/>
              <a:ext cx="5" cy="5"/>
            </a:xfrm>
            <a:custGeom>
              <a:avLst/>
              <a:gdLst>
                <a:gd name="T0" fmla="*/ 4 w 4"/>
                <a:gd name="T1" fmla="*/ 0 h 4"/>
                <a:gd name="T2" fmla="*/ 0 w 4"/>
                <a:gd name="T3" fmla="*/ 2 h 4"/>
                <a:gd name="T4" fmla="*/ 4 w 4"/>
                <a:gd name="T5" fmla="*/ 4 h 4"/>
                <a:gd name="T6" fmla="*/ 4 w 4"/>
                <a:gd name="T7" fmla="*/ 0 h 4"/>
              </a:gdLst>
              <a:ahLst/>
              <a:cxnLst>
                <a:cxn ang="0">
                  <a:pos x="T0" y="T1"/>
                </a:cxn>
                <a:cxn ang="0">
                  <a:pos x="T2" y="T3"/>
                </a:cxn>
                <a:cxn ang="0">
                  <a:pos x="T4" y="T5"/>
                </a:cxn>
                <a:cxn ang="0">
                  <a:pos x="T6" y="T7"/>
                </a:cxn>
              </a:cxnLst>
              <a:rect l="0" t="0" r="r" b="b"/>
              <a:pathLst>
                <a:path w="4" h="4">
                  <a:moveTo>
                    <a:pt x="4" y="0"/>
                  </a:moveTo>
                  <a:cubicBezTo>
                    <a:pt x="3" y="0"/>
                    <a:pt x="1" y="1"/>
                    <a:pt x="0" y="2"/>
                  </a:cubicBezTo>
                  <a:cubicBezTo>
                    <a:pt x="1" y="3"/>
                    <a:pt x="3" y="3"/>
                    <a:pt x="4" y="4"/>
                  </a:cubicBezTo>
                  <a:cubicBezTo>
                    <a:pt x="4" y="0"/>
                    <a:pt x="4" y="0"/>
                    <a:pt x="4"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5" name="Freeform 419">
              <a:extLst>
                <a:ext uri="{FF2B5EF4-FFF2-40B4-BE49-F238E27FC236}">
                  <a16:creationId xmlns="" xmlns:a16="http://schemas.microsoft.com/office/drawing/2014/main" id="{C3FDDF64-D5CE-4EE2-AACF-C7E0D0F540A7}"/>
                </a:ext>
              </a:extLst>
            </p:cNvPr>
            <p:cNvSpPr>
              <a:spLocks/>
            </p:cNvSpPr>
            <p:nvPr/>
          </p:nvSpPr>
          <p:spPr bwMode="auto">
            <a:xfrm>
              <a:off x="9803" y="-198"/>
              <a:ext cx="141" cy="56"/>
            </a:xfrm>
            <a:custGeom>
              <a:avLst/>
              <a:gdLst>
                <a:gd name="T0" fmla="*/ 0 w 109"/>
                <a:gd name="T1" fmla="*/ 0 h 43"/>
                <a:gd name="T2" fmla="*/ 1 w 109"/>
                <a:gd name="T3" fmla="*/ 3 h 43"/>
                <a:gd name="T4" fmla="*/ 1 w 109"/>
                <a:gd name="T5" fmla="*/ 4 h 43"/>
                <a:gd name="T6" fmla="*/ 1 w 109"/>
                <a:gd name="T7" fmla="*/ 8 h 43"/>
                <a:gd name="T8" fmla="*/ 1 w 109"/>
                <a:gd name="T9" fmla="*/ 8 h 43"/>
                <a:gd name="T10" fmla="*/ 11 w 109"/>
                <a:gd name="T11" fmla="*/ 11 h 43"/>
                <a:gd name="T12" fmla="*/ 16 w 109"/>
                <a:gd name="T13" fmla="*/ 12 h 43"/>
                <a:gd name="T14" fmla="*/ 27 w 109"/>
                <a:gd name="T15" fmla="*/ 13 h 43"/>
                <a:gd name="T16" fmla="*/ 30 w 109"/>
                <a:gd name="T17" fmla="*/ 13 h 43"/>
                <a:gd name="T18" fmla="*/ 51 w 109"/>
                <a:gd name="T19" fmla="*/ 11 h 43"/>
                <a:gd name="T20" fmla="*/ 53 w 109"/>
                <a:gd name="T21" fmla="*/ 11 h 43"/>
                <a:gd name="T22" fmla="*/ 54 w 109"/>
                <a:gd name="T23" fmla="*/ 11 h 43"/>
                <a:gd name="T24" fmla="*/ 73 w 109"/>
                <a:gd name="T25" fmla="*/ 20 h 43"/>
                <a:gd name="T26" fmla="*/ 82 w 109"/>
                <a:gd name="T27" fmla="*/ 38 h 43"/>
                <a:gd name="T28" fmla="*/ 94 w 109"/>
                <a:gd name="T29" fmla="*/ 43 h 43"/>
                <a:gd name="T30" fmla="*/ 100 w 109"/>
                <a:gd name="T31" fmla="*/ 43 h 43"/>
                <a:gd name="T32" fmla="*/ 108 w 109"/>
                <a:gd name="T33" fmla="*/ 40 h 43"/>
                <a:gd name="T34" fmla="*/ 109 w 109"/>
                <a:gd name="T35" fmla="*/ 36 h 43"/>
                <a:gd name="T36" fmla="*/ 102 w 109"/>
                <a:gd name="T37" fmla="*/ 37 h 43"/>
                <a:gd name="T38" fmla="*/ 97 w 109"/>
                <a:gd name="T39" fmla="*/ 37 h 43"/>
                <a:gd name="T40" fmla="*/ 85 w 109"/>
                <a:gd name="T41" fmla="*/ 32 h 43"/>
                <a:gd name="T42" fmla="*/ 75 w 109"/>
                <a:gd name="T43" fmla="*/ 14 h 43"/>
                <a:gd name="T44" fmla="*/ 56 w 109"/>
                <a:gd name="T45" fmla="*/ 5 h 43"/>
                <a:gd name="T46" fmla="*/ 55 w 109"/>
                <a:gd name="T47" fmla="*/ 5 h 43"/>
                <a:gd name="T48" fmla="*/ 54 w 109"/>
                <a:gd name="T49" fmla="*/ 5 h 43"/>
                <a:gd name="T50" fmla="*/ 33 w 109"/>
                <a:gd name="T51" fmla="*/ 7 h 43"/>
                <a:gd name="T52" fmla="*/ 30 w 109"/>
                <a:gd name="T53" fmla="*/ 7 h 43"/>
                <a:gd name="T54" fmla="*/ 0 w 109"/>
                <a:gd name="T5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43">
                  <a:moveTo>
                    <a:pt x="0" y="0"/>
                  </a:moveTo>
                  <a:cubicBezTo>
                    <a:pt x="1" y="3"/>
                    <a:pt x="1" y="3"/>
                    <a:pt x="1" y="3"/>
                  </a:cubicBezTo>
                  <a:cubicBezTo>
                    <a:pt x="1" y="4"/>
                    <a:pt x="1" y="4"/>
                    <a:pt x="1" y="4"/>
                  </a:cubicBezTo>
                  <a:cubicBezTo>
                    <a:pt x="1" y="8"/>
                    <a:pt x="1" y="8"/>
                    <a:pt x="1" y="8"/>
                  </a:cubicBezTo>
                  <a:cubicBezTo>
                    <a:pt x="1" y="8"/>
                    <a:pt x="1" y="8"/>
                    <a:pt x="1" y="8"/>
                  </a:cubicBezTo>
                  <a:cubicBezTo>
                    <a:pt x="5" y="9"/>
                    <a:pt x="8" y="10"/>
                    <a:pt x="11" y="11"/>
                  </a:cubicBezTo>
                  <a:cubicBezTo>
                    <a:pt x="13" y="12"/>
                    <a:pt x="14" y="12"/>
                    <a:pt x="16" y="12"/>
                  </a:cubicBezTo>
                  <a:cubicBezTo>
                    <a:pt x="20" y="13"/>
                    <a:pt x="23" y="13"/>
                    <a:pt x="27" y="13"/>
                  </a:cubicBezTo>
                  <a:cubicBezTo>
                    <a:pt x="28" y="13"/>
                    <a:pt x="29" y="13"/>
                    <a:pt x="30" y="13"/>
                  </a:cubicBezTo>
                  <a:cubicBezTo>
                    <a:pt x="37" y="13"/>
                    <a:pt x="44" y="11"/>
                    <a:pt x="51" y="11"/>
                  </a:cubicBezTo>
                  <a:cubicBezTo>
                    <a:pt x="52" y="11"/>
                    <a:pt x="52" y="11"/>
                    <a:pt x="53" y="11"/>
                  </a:cubicBezTo>
                  <a:cubicBezTo>
                    <a:pt x="53" y="11"/>
                    <a:pt x="53" y="11"/>
                    <a:pt x="54" y="11"/>
                  </a:cubicBezTo>
                  <a:cubicBezTo>
                    <a:pt x="61" y="11"/>
                    <a:pt x="68" y="15"/>
                    <a:pt x="73" y="20"/>
                  </a:cubicBezTo>
                  <a:cubicBezTo>
                    <a:pt x="77" y="26"/>
                    <a:pt x="77" y="34"/>
                    <a:pt x="82" y="38"/>
                  </a:cubicBezTo>
                  <a:cubicBezTo>
                    <a:pt x="86" y="41"/>
                    <a:pt x="90" y="42"/>
                    <a:pt x="94" y="43"/>
                  </a:cubicBezTo>
                  <a:cubicBezTo>
                    <a:pt x="96" y="43"/>
                    <a:pt x="98" y="43"/>
                    <a:pt x="100" y="43"/>
                  </a:cubicBezTo>
                  <a:cubicBezTo>
                    <a:pt x="103" y="43"/>
                    <a:pt x="106" y="42"/>
                    <a:pt x="108" y="40"/>
                  </a:cubicBezTo>
                  <a:cubicBezTo>
                    <a:pt x="108" y="38"/>
                    <a:pt x="109" y="37"/>
                    <a:pt x="109" y="36"/>
                  </a:cubicBezTo>
                  <a:cubicBezTo>
                    <a:pt x="107" y="37"/>
                    <a:pt x="105" y="37"/>
                    <a:pt x="102" y="37"/>
                  </a:cubicBezTo>
                  <a:cubicBezTo>
                    <a:pt x="100" y="37"/>
                    <a:pt x="99" y="37"/>
                    <a:pt x="97" y="37"/>
                  </a:cubicBezTo>
                  <a:cubicBezTo>
                    <a:pt x="93" y="36"/>
                    <a:pt x="89" y="35"/>
                    <a:pt x="85" y="32"/>
                  </a:cubicBezTo>
                  <a:cubicBezTo>
                    <a:pt x="80" y="28"/>
                    <a:pt x="79" y="20"/>
                    <a:pt x="75" y="14"/>
                  </a:cubicBezTo>
                  <a:cubicBezTo>
                    <a:pt x="71" y="9"/>
                    <a:pt x="64" y="5"/>
                    <a:pt x="56" y="5"/>
                  </a:cubicBezTo>
                  <a:cubicBezTo>
                    <a:pt x="56" y="5"/>
                    <a:pt x="56" y="5"/>
                    <a:pt x="55" y="5"/>
                  </a:cubicBezTo>
                  <a:cubicBezTo>
                    <a:pt x="55" y="5"/>
                    <a:pt x="54" y="5"/>
                    <a:pt x="54" y="5"/>
                  </a:cubicBezTo>
                  <a:cubicBezTo>
                    <a:pt x="47" y="5"/>
                    <a:pt x="40" y="7"/>
                    <a:pt x="33" y="7"/>
                  </a:cubicBezTo>
                  <a:cubicBezTo>
                    <a:pt x="32" y="7"/>
                    <a:pt x="31" y="7"/>
                    <a:pt x="30" y="7"/>
                  </a:cubicBezTo>
                  <a:cubicBezTo>
                    <a:pt x="20" y="7"/>
                    <a:pt x="9" y="5"/>
                    <a:pt x="0"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pic>
          <p:nvPicPr>
            <p:cNvPr id="1444" name="Picture 420">
              <a:extLst>
                <a:ext uri="{FF2B5EF4-FFF2-40B4-BE49-F238E27FC236}">
                  <a16:creationId xmlns="" xmlns:a16="http://schemas.microsoft.com/office/drawing/2014/main" id="{57CF079E-3E56-4280-8D7C-D7C2639D76C8}"/>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9974" y="-202"/>
              <a:ext cx="7"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6" name="Freeform 421">
              <a:extLst>
                <a:ext uri="{FF2B5EF4-FFF2-40B4-BE49-F238E27FC236}">
                  <a16:creationId xmlns="" xmlns:a16="http://schemas.microsoft.com/office/drawing/2014/main" id="{D3423A44-0932-48F3-B708-1A5B00147D22}"/>
                </a:ext>
              </a:extLst>
            </p:cNvPr>
            <p:cNvSpPr>
              <a:spLocks/>
            </p:cNvSpPr>
            <p:nvPr/>
          </p:nvSpPr>
          <p:spPr bwMode="auto">
            <a:xfrm>
              <a:off x="9948" y="-199"/>
              <a:ext cx="30" cy="29"/>
            </a:xfrm>
            <a:custGeom>
              <a:avLst/>
              <a:gdLst>
                <a:gd name="T0" fmla="*/ 23 w 23"/>
                <a:gd name="T1" fmla="*/ 0 h 23"/>
                <a:gd name="T2" fmla="*/ 19 w 23"/>
                <a:gd name="T3" fmla="*/ 3 h 23"/>
                <a:gd name="T4" fmla="*/ 0 w 23"/>
                <a:gd name="T5" fmla="*/ 23 h 23"/>
                <a:gd name="T6" fmla="*/ 17 w 23"/>
                <a:gd name="T7" fmla="*/ 9 h 23"/>
                <a:gd name="T8" fmla="*/ 23 w 23"/>
                <a:gd name="T9" fmla="*/ 2 h 23"/>
                <a:gd name="T10" fmla="*/ 2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3" y="0"/>
                  </a:moveTo>
                  <a:cubicBezTo>
                    <a:pt x="22" y="1"/>
                    <a:pt x="21" y="2"/>
                    <a:pt x="19" y="3"/>
                  </a:cubicBezTo>
                  <a:cubicBezTo>
                    <a:pt x="12" y="9"/>
                    <a:pt x="2" y="14"/>
                    <a:pt x="0" y="23"/>
                  </a:cubicBezTo>
                  <a:cubicBezTo>
                    <a:pt x="4" y="18"/>
                    <a:pt x="11" y="14"/>
                    <a:pt x="17" y="9"/>
                  </a:cubicBezTo>
                  <a:cubicBezTo>
                    <a:pt x="19" y="7"/>
                    <a:pt x="21" y="5"/>
                    <a:pt x="23" y="2"/>
                  </a:cubicBezTo>
                  <a:cubicBezTo>
                    <a:pt x="23" y="2"/>
                    <a:pt x="23" y="1"/>
                    <a:pt x="23"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7" name="Freeform 422">
              <a:extLst>
                <a:ext uri="{FF2B5EF4-FFF2-40B4-BE49-F238E27FC236}">
                  <a16:creationId xmlns="" xmlns:a16="http://schemas.microsoft.com/office/drawing/2014/main" id="{E78C4FC0-FE81-433A-A1EF-5A376CB790EA}"/>
                </a:ext>
              </a:extLst>
            </p:cNvPr>
            <p:cNvSpPr>
              <a:spLocks/>
            </p:cNvSpPr>
            <p:nvPr/>
          </p:nvSpPr>
          <p:spPr bwMode="auto">
            <a:xfrm>
              <a:off x="9583" y="-678"/>
              <a:ext cx="417" cy="529"/>
            </a:xfrm>
            <a:custGeom>
              <a:avLst/>
              <a:gdLst>
                <a:gd name="T0" fmla="*/ 8 w 321"/>
                <a:gd name="T1" fmla="*/ 57 h 408"/>
                <a:gd name="T2" fmla="*/ 16 w 321"/>
                <a:gd name="T3" fmla="*/ 51 h 408"/>
                <a:gd name="T4" fmla="*/ 18 w 321"/>
                <a:gd name="T5" fmla="*/ 21 h 408"/>
                <a:gd name="T6" fmla="*/ 46 w 321"/>
                <a:gd name="T7" fmla="*/ 7 h 408"/>
                <a:gd name="T8" fmla="*/ 79 w 321"/>
                <a:gd name="T9" fmla="*/ 14 h 408"/>
                <a:gd name="T10" fmla="*/ 131 w 321"/>
                <a:gd name="T11" fmla="*/ 4 h 408"/>
                <a:gd name="T12" fmla="*/ 180 w 321"/>
                <a:gd name="T13" fmla="*/ 13 h 408"/>
                <a:gd name="T14" fmla="*/ 206 w 321"/>
                <a:gd name="T15" fmla="*/ 58 h 408"/>
                <a:gd name="T16" fmla="*/ 228 w 321"/>
                <a:gd name="T17" fmla="*/ 66 h 408"/>
                <a:gd name="T18" fmla="*/ 247 w 321"/>
                <a:gd name="T19" fmla="*/ 84 h 408"/>
                <a:gd name="T20" fmla="*/ 262 w 321"/>
                <a:gd name="T21" fmla="*/ 145 h 408"/>
                <a:gd name="T22" fmla="*/ 256 w 321"/>
                <a:gd name="T23" fmla="*/ 180 h 408"/>
                <a:gd name="T24" fmla="*/ 258 w 321"/>
                <a:gd name="T25" fmla="*/ 216 h 408"/>
                <a:gd name="T26" fmla="*/ 280 w 321"/>
                <a:gd name="T27" fmla="*/ 244 h 408"/>
                <a:gd name="T28" fmla="*/ 288 w 321"/>
                <a:gd name="T29" fmla="*/ 247 h 408"/>
                <a:gd name="T30" fmla="*/ 292 w 321"/>
                <a:gd name="T31" fmla="*/ 270 h 408"/>
                <a:gd name="T32" fmla="*/ 285 w 321"/>
                <a:gd name="T33" fmla="*/ 302 h 408"/>
                <a:gd name="T34" fmla="*/ 309 w 321"/>
                <a:gd name="T35" fmla="*/ 311 h 408"/>
                <a:gd name="T36" fmla="*/ 315 w 321"/>
                <a:gd name="T37" fmla="*/ 320 h 408"/>
                <a:gd name="T38" fmla="*/ 300 w 321"/>
                <a:gd name="T39" fmla="*/ 372 h 408"/>
                <a:gd name="T40" fmla="*/ 281 w 321"/>
                <a:gd name="T41" fmla="*/ 394 h 408"/>
                <a:gd name="T42" fmla="*/ 280 w 321"/>
                <a:gd name="T43" fmla="*/ 404 h 408"/>
                <a:gd name="T44" fmla="*/ 266 w 321"/>
                <a:gd name="T45" fmla="*/ 407 h 408"/>
                <a:gd name="T46" fmla="*/ 254 w 321"/>
                <a:gd name="T47" fmla="*/ 402 h 408"/>
                <a:gd name="T48" fmla="*/ 244 w 321"/>
                <a:gd name="T49" fmla="*/ 384 h 408"/>
                <a:gd name="T50" fmla="*/ 224 w 321"/>
                <a:gd name="T51" fmla="*/ 375 h 408"/>
                <a:gd name="T52" fmla="*/ 202 w 321"/>
                <a:gd name="T53" fmla="*/ 377 h 408"/>
                <a:gd name="T54" fmla="*/ 155 w 321"/>
                <a:gd name="T55" fmla="*/ 360 h 408"/>
                <a:gd name="T56" fmla="*/ 142 w 321"/>
                <a:gd name="T57" fmla="*/ 334 h 408"/>
                <a:gd name="T58" fmla="*/ 146 w 321"/>
                <a:gd name="T59" fmla="*/ 316 h 408"/>
                <a:gd name="T60" fmla="*/ 125 w 321"/>
                <a:gd name="T61" fmla="*/ 270 h 408"/>
                <a:gd name="T62" fmla="*/ 92 w 321"/>
                <a:gd name="T63" fmla="*/ 230 h 408"/>
                <a:gd name="T64" fmla="*/ 90 w 321"/>
                <a:gd name="T65" fmla="*/ 166 h 408"/>
                <a:gd name="T66" fmla="*/ 20 w 321"/>
                <a:gd name="T67" fmla="*/ 81 h 408"/>
                <a:gd name="T68" fmla="*/ 8 w 321"/>
                <a:gd name="T69" fmla="*/ 57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1" h="408">
                  <a:moveTo>
                    <a:pt x="8" y="57"/>
                  </a:moveTo>
                  <a:cubicBezTo>
                    <a:pt x="10" y="55"/>
                    <a:pt x="14" y="54"/>
                    <a:pt x="16" y="51"/>
                  </a:cubicBezTo>
                  <a:cubicBezTo>
                    <a:pt x="23" y="44"/>
                    <a:pt x="16" y="31"/>
                    <a:pt x="18" y="21"/>
                  </a:cubicBezTo>
                  <a:cubicBezTo>
                    <a:pt x="21" y="10"/>
                    <a:pt x="35" y="6"/>
                    <a:pt x="46" y="7"/>
                  </a:cubicBezTo>
                  <a:cubicBezTo>
                    <a:pt x="57" y="8"/>
                    <a:pt x="68" y="13"/>
                    <a:pt x="79" y="14"/>
                  </a:cubicBezTo>
                  <a:cubicBezTo>
                    <a:pt x="97" y="16"/>
                    <a:pt x="114" y="9"/>
                    <a:pt x="131" y="4"/>
                  </a:cubicBezTo>
                  <a:cubicBezTo>
                    <a:pt x="148" y="0"/>
                    <a:pt x="168" y="0"/>
                    <a:pt x="180" y="13"/>
                  </a:cubicBezTo>
                  <a:cubicBezTo>
                    <a:pt x="192" y="26"/>
                    <a:pt x="191" y="48"/>
                    <a:pt x="206" y="58"/>
                  </a:cubicBezTo>
                  <a:cubicBezTo>
                    <a:pt x="213" y="62"/>
                    <a:pt x="221" y="62"/>
                    <a:pt x="228" y="66"/>
                  </a:cubicBezTo>
                  <a:cubicBezTo>
                    <a:pt x="236" y="70"/>
                    <a:pt x="243" y="76"/>
                    <a:pt x="247" y="84"/>
                  </a:cubicBezTo>
                  <a:cubicBezTo>
                    <a:pt x="259" y="102"/>
                    <a:pt x="264" y="124"/>
                    <a:pt x="262" y="145"/>
                  </a:cubicBezTo>
                  <a:cubicBezTo>
                    <a:pt x="261" y="157"/>
                    <a:pt x="257" y="168"/>
                    <a:pt x="256" y="180"/>
                  </a:cubicBezTo>
                  <a:cubicBezTo>
                    <a:pt x="255" y="192"/>
                    <a:pt x="255" y="204"/>
                    <a:pt x="258" y="216"/>
                  </a:cubicBezTo>
                  <a:cubicBezTo>
                    <a:pt x="261" y="228"/>
                    <a:pt x="268" y="241"/>
                    <a:pt x="280" y="244"/>
                  </a:cubicBezTo>
                  <a:cubicBezTo>
                    <a:pt x="283" y="245"/>
                    <a:pt x="286" y="246"/>
                    <a:pt x="288" y="247"/>
                  </a:cubicBezTo>
                  <a:cubicBezTo>
                    <a:pt x="295" y="252"/>
                    <a:pt x="294" y="262"/>
                    <a:pt x="292" y="270"/>
                  </a:cubicBezTo>
                  <a:cubicBezTo>
                    <a:pt x="285" y="302"/>
                    <a:pt x="285" y="302"/>
                    <a:pt x="285" y="302"/>
                  </a:cubicBezTo>
                  <a:cubicBezTo>
                    <a:pt x="292" y="308"/>
                    <a:pt x="303" y="305"/>
                    <a:pt x="309" y="311"/>
                  </a:cubicBezTo>
                  <a:cubicBezTo>
                    <a:pt x="312" y="313"/>
                    <a:pt x="314" y="316"/>
                    <a:pt x="315" y="320"/>
                  </a:cubicBezTo>
                  <a:cubicBezTo>
                    <a:pt x="321" y="338"/>
                    <a:pt x="316" y="359"/>
                    <a:pt x="300" y="372"/>
                  </a:cubicBezTo>
                  <a:cubicBezTo>
                    <a:pt x="292" y="379"/>
                    <a:pt x="282" y="384"/>
                    <a:pt x="281" y="394"/>
                  </a:cubicBezTo>
                  <a:cubicBezTo>
                    <a:pt x="281" y="397"/>
                    <a:pt x="281" y="401"/>
                    <a:pt x="280" y="404"/>
                  </a:cubicBezTo>
                  <a:cubicBezTo>
                    <a:pt x="277" y="408"/>
                    <a:pt x="271" y="408"/>
                    <a:pt x="266" y="407"/>
                  </a:cubicBezTo>
                  <a:cubicBezTo>
                    <a:pt x="262" y="406"/>
                    <a:pt x="258" y="405"/>
                    <a:pt x="254" y="402"/>
                  </a:cubicBezTo>
                  <a:cubicBezTo>
                    <a:pt x="249" y="398"/>
                    <a:pt x="248" y="390"/>
                    <a:pt x="244" y="384"/>
                  </a:cubicBezTo>
                  <a:cubicBezTo>
                    <a:pt x="240" y="378"/>
                    <a:pt x="232" y="375"/>
                    <a:pt x="224" y="375"/>
                  </a:cubicBezTo>
                  <a:cubicBezTo>
                    <a:pt x="217" y="375"/>
                    <a:pt x="210" y="377"/>
                    <a:pt x="202" y="377"/>
                  </a:cubicBezTo>
                  <a:cubicBezTo>
                    <a:pt x="185" y="378"/>
                    <a:pt x="168" y="372"/>
                    <a:pt x="155" y="360"/>
                  </a:cubicBezTo>
                  <a:cubicBezTo>
                    <a:pt x="147" y="353"/>
                    <a:pt x="141" y="344"/>
                    <a:pt x="142" y="334"/>
                  </a:cubicBezTo>
                  <a:cubicBezTo>
                    <a:pt x="142" y="328"/>
                    <a:pt x="145" y="322"/>
                    <a:pt x="146" y="316"/>
                  </a:cubicBezTo>
                  <a:cubicBezTo>
                    <a:pt x="149" y="299"/>
                    <a:pt x="138" y="283"/>
                    <a:pt x="125" y="270"/>
                  </a:cubicBezTo>
                  <a:cubicBezTo>
                    <a:pt x="113" y="258"/>
                    <a:pt x="98" y="247"/>
                    <a:pt x="92" y="230"/>
                  </a:cubicBezTo>
                  <a:cubicBezTo>
                    <a:pt x="84" y="210"/>
                    <a:pt x="92" y="187"/>
                    <a:pt x="90" y="166"/>
                  </a:cubicBezTo>
                  <a:cubicBezTo>
                    <a:pt x="86" y="127"/>
                    <a:pt x="53" y="97"/>
                    <a:pt x="20" y="81"/>
                  </a:cubicBezTo>
                  <a:cubicBezTo>
                    <a:pt x="12" y="77"/>
                    <a:pt x="0" y="67"/>
                    <a:pt x="8" y="57"/>
                  </a:cubicBezTo>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8" name="Freeform 423">
              <a:extLst>
                <a:ext uri="{FF2B5EF4-FFF2-40B4-BE49-F238E27FC236}">
                  <a16:creationId xmlns="" xmlns:a16="http://schemas.microsoft.com/office/drawing/2014/main" id="{761725F0-8294-4D2B-8216-D8725C4777C4}"/>
                </a:ext>
              </a:extLst>
            </p:cNvPr>
            <p:cNvSpPr>
              <a:spLocks/>
            </p:cNvSpPr>
            <p:nvPr/>
          </p:nvSpPr>
          <p:spPr bwMode="auto">
            <a:xfrm>
              <a:off x="9587" y="-666"/>
              <a:ext cx="35" cy="81"/>
            </a:xfrm>
            <a:custGeom>
              <a:avLst/>
              <a:gdLst>
                <a:gd name="T0" fmla="*/ 27 w 27"/>
                <a:gd name="T1" fmla="*/ 0 h 63"/>
                <a:gd name="T2" fmla="*/ 15 w 27"/>
                <a:gd name="T3" fmla="*/ 12 h 63"/>
                <a:gd name="T4" fmla="*/ 13 w 27"/>
                <a:gd name="T5" fmla="*/ 42 h 63"/>
                <a:gd name="T6" fmla="*/ 5 w 27"/>
                <a:gd name="T7" fmla="*/ 48 h 63"/>
                <a:gd name="T8" fmla="*/ 5 w 27"/>
                <a:gd name="T9" fmla="*/ 63 h 63"/>
                <a:gd name="T10" fmla="*/ 5 w 27"/>
                <a:gd name="T11" fmla="*/ 48 h 63"/>
                <a:gd name="T12" fmla="*/ 11 w 27"/>
                <a:gd name="T13" fmla="*/ 44 h 63"/>
                <a:gd name="T14" fmla="*/ 12 w 27"/>
                <a:gd name="T15" fmla="*/ 43 h 63"/>
                <a:gd name="T16" fmla="*/ 13 w 27"/>
                <a:gd name="T17" fmla="*/ 42 h 63"/>
                <a:gd name="T18" fmla="*/ 15 w 27"/>
                <a:gd name="T19" fmla="*/ 12 h 63"/>
                <a:gd name="T20" fmla="*/ 25 w 27"/>
                <a:gd name="T21" fmla="*/ 1 h 63"/>
                <a:gd name="T22" fmla="*/ 27 w 27"/>
                <a:gd name="T2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63">
                  <a:moveTo>
                    <a:pt x="27" y="0"/>
                  </a:moveTo>
                  <a:cubicBezTo>
                    <a:pt x="21" y="2"/>
                    <a:pt x="17" y="6"/>
                    <a:pt x="15" y="12"/>
                  </a:cubicBezTo>
                  <a:cubicBezTo>
                    <a:pt x="13" y="22"/>
                    <a:pt x="20" y="34"/>
                    <a:pt x="13" y="42"/>
                  </a:cubicBezTo>
                  <a:cubicBezTo>
                    <a:pt x="10" y="44"/>
                    <a:pt x="7" y="46"/>
                    <a:pt x="5" y="48"/>
                  </a:cubicBezTo>
                  <a:cubicBezTo>
                    <a:pt x="0" y="53"/>
                    <a:pt x="2" y="58"/>
                    <a:pt x="5" y="63"/>
                  </a:cubicBezTo>
                  <a:cubicBezTo>
                    <a:pt x="2" y="58"/>
                    <a:pt x="1" y="53"/>
                    <a:pt x="5" y="48"/>
                  </a:cubicBezTo>
                  <a:cubicBezTo>
                    <a:pt x="7" y="47"/>
                    <a:pt x="9" y="45"/>
                    <a:pt x="11" y="44"/>
                  </a:cubicBezTo>
                  <a:cubicBezTo>
                    <a:pt x="11" y="44"/>
                    <a:pt x="12" y="44"/>
                    <a:pt x="12" y="43"/>
                  </a:cubicBezTo>
                  <a:cubicBezTo>
                    <a:pt x="12" y="43"/>
                    <a:pt x="13" y="43"/>
                    <a:pt x="13" y="42"/>
                  </a:cubicBezTo>
                  <a:cubicBezTo>
                    <a:pt x="20" y="35"/>
                    <a:pt x="13" y="22"/>
                    <a:pt x="15" y="12"/>
                  </a:cubicBezTo>
                  <a:cubicBezTo>
                    <a:pt x="17" y="7"/>
                    <a:pt x="21" y="3"/>
                    <a:pt x="25" y="1"/>
                  </a:cubicBezTo>
                  <a:cubicBezTo>
                    <a:pt x="26" y="1"/>
                    <a:pt x="26" y="0"/>
                    <a:pt x="2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0" name="Freeform 425">
              <a:extLst>
                <a:ext uri="{FF2B5EF4-FFF2-40B4-BE49-F238E27FC236}">
                  <a16:creationId xmlns="" xmlns:a16="http://schemas.microsoft.com/office/drawing/2014/main" id="{0027E407-145C-4C11-86D1-F5E8B4178800}"/>
                </a:ext>
              </a:extLst>
            </p:cNvPr>
            <p:cNvSpPr>
              <a:spLocks/>
            </p:cNvSpPr>
            <p:nvPr/>
          </p:nvSpPr>
          <p:spPr bwMode="auto">
            <a:xfrm>
              <a:off x="9947" y="-162"/>
              <a:ext cx="1" cy="8"/>
            </a:xfrm>
            <a:custGeom>
              <a:avLst/>
              <a:gdLst>
                <a:gd name="T0" fmla="*/ 1 w 1"/>
                <a:gd name="T1" fmla="*/ 0 h 6"/>
                <a:gd name="T2" fmla="*/ 0 w 1"/>
                <a:gd name="T3" fmla="*/ 6 h 6"/>
                <a:gd name="T4" fmla="*/ 0 w 1"/>
                <a:gd name="T5" fmla="*/ 5 h 6"/>
                <a:gd name="T6" fmla="*/ 1 w 1"/>
                <a:gd name="T7" fmla="*/ 0 h 6"/>
                <a:gd name="T8" fmla="*/ 1 w 1"/>
                <a:gd name="T9" fmla="*/ 0 h 6"/>
              </a:gdLst>
              <a:ahLst/>
              <a:cxnLst>
                <a:cxn ang="0">
                  <a:pos x="T0" y="T1"/>
                </a:cxn>
                <a:cxn ang="0">
                  <a:pos x="T2" y="T3"/>
                </a:cxn>
                <a:cxn ang="0">
                  <a:pos x="T4" y="T5"/>
                </a:cxn>
                <a:cxn ang="0">
                  <a:pos x="T6" y="T7"/>
                </a:cxn>
                <a:cxn ang="0">
                  <a:pos x="T8" y="T9"/>
                </a:cxn>
              </a:cxnLst>
              <a:rect l="0" t="0" r="r" b="b"/>
              <a:pathLst>
                <a:path w="1" h="6">
                  <a:moveTo>
                    <a:pt x="1" y="0"/>
                  </a:moveTo>
                  <a:cubicBezTo>
                    <a:pt x="1" y="2"/>
                    <a:pt x="0" y="4"/>
                    <a:pt x="0" y="6"/>
                  </a:cubicBezTo>
                  <a:cubicBezTo>
                    <a:pt x="0" y="5"/>
                    <a:pt x="0" y="5"/>
                    <a:pt x="0" y="5"/>
                  </a:cubicBezTo>
                  <a:cubicBezTo>
                    <a:pt x="1" y="4"/>
                    <a:pt x="1" y="2"/>
                    <a:pt x="1" y="0"/>
                  </a:cubicBezTo>
                  <a:cubicBezTo>
                    <a:pt x="1" y="0"/>
                    <a:pt x="1" y="0"/>
                    <a:pt x="1" y="0"/>
                  </a:cubicBezTo>
                </a:path>
              </a:pathLst>
            </a:custGeom>
            <a:solidFill>
              <a:srgbClr val="4442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1" name="Freeform 426">
              <a:extLst>
                <a:ext uri="{FF2B5EF4-FFF2-40B4-BE49-F238E27FC236}">
                  <a16:creationId xmlns="" xmlns:a16="http://schemas.microsoft.com/office/drawing/2014/main" id="{4A73E7AD-63F4-4527-A551-0EC170ED9063}"/>
                </a:ext>
              </a:extLst>
            </p:cNvPr>
            <p:cNvSpPr>
              <a:spLocks/>
            </p:cNvSpPr>
            <p:nvPr/>
          </p:nvSpPr>
          <p:spPr bwMode="auto">
            <a:xfrm>
              <a:off x="9769" y="-269"/>
              <a:ext cx="4" cy="15"/>
            </a:xfrm>
            <a:custGeom>
              <a:avLst/>
              <a:gdLst>
                <a:gd name="T0" fmla="*/ 3 w 3"/>
                <a:gd name="T1" fmla="*/ 0 h 12"/>
                <a:gd name="T2" fmla="*/ 3 w 3"/>
                <a:gd name="T3" fmla="*/ 1 h 12"/>
                <a:gd name="T4" fmla="*/ 0 w 3"/>
                <a:gd name="T5" fmla="*/ 12 h 12"/>
                <a:gd name="T6" fmla="*/ 3 w 3"/>
                <a:gd name="T7" fmla="*/ 1 h 12"/>
                <a:gd name="T8" fmla="*/ 3 w 3"/>
                <a:gd name="T9" fmla="*/ 0 h 12"/>
              </a:gdLst>
              <a:ahLst/>
              <a:cxnLst>
                <a:cxn ang="0">
                  <a:pos x="T0" y="T1"/>
                </a:cxn>
                <a:cxn ang="0">
                  <a:pos x="T2" y="T3"/>
                </a:cxn>
                <a:cxn ang="0">
                  <a:pos x="T4" y="T5"/>
                </a:cxn>
                <a:cxn ang="0">
                  <a:pos x="T6" y="T7"/>
                </a:cxn>
                <a:cxn ang="0">
                  <a:pos x="T8" y="T9"/>
                </a:cxn>
              </a:cxnLst>
              <a:rect l="0" t="0" r="r" b="b"/>
              <a:pathLst>
                <a:path w="3" h="12">
                  <a:moveTo>
                    <a:pt x="3" y="0"/>
                  </a:moveTo>
                  <a:cubicBezTo>
                    <a:pt x="3" y="1"/>
                    <a:pt x="3" y="1"/>
                    <a:pt x="3" y="1"/>
                  </a:cubicBezTo>
                  <a:cubicBezTo>
                    <a:pt x="2" y="5"/>
                    <a:pt x="1" y="8"/>
                    <a:pt x="0" y="12"/>
                  </a:cubicBezTo>
                  <a:cubicBezTo>
                    <a:pt x="1" y="9"/>
                    <a:pt x="2" y="5"/>
                    <a:pt x="3" y="1"/>
                  </a:cubicBezTo>
                  <a:cubicBezTo>
                    <a:pt x="3" y="1"/>
                    <a:pt x="3" y="1"/>
                    <a:pt x="3" y="0"/>
                  </a:cubicBezTo>
                </a:path>
              </a:pathLst>
            </a:custGeom>
            <a:solidFill>
              <a:srgbClr val="8C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2" name="Freeform 427">
              <a:extLst>
                <a:ext uri="{FF2B5EF4-FFF2-40B4-BE49-F238E27FC236}">
                  <a16:creationId xmlns="" xmlns:a16="http://schemas.microsoft.com/office/drawing/2014/main" id="{73721C2C-05F0-4738-914D-A2301A93FCC2}"/>
                </a:ext>
              </a:extLst>
            </p:cNvPr>
            <p:cNvSpPr>
              <a:spLocks/>
            </p:cNvSpPr>
            <p:nvPr/>
          </p:nvSpPr>
          <p:spPr bwMode="auto">
            <a:xfrm>
              <a:off x="9588" y="-669"/>
              <a:ext cx="360" cy="519"/>
            </a:xfrm>
            <a:custGeom>
              <a:avLst/>
              <a:gdLst>
                <a:gd name="T0" fmla="*/ 32 w 277"/>
                <a:gd name="T1" fmla="*/ 0 h 400"/>
                <a:gd name="T2" fmla="*/ 24 w 277"/>
                <a:gd name="T3" fmla="*/ 3 h 400"/>
                <a:gd name="T4" fmla="*/ 14 w 277"/>
                <a:gd name="T5" fmla="*/ 14 h 400"/>
                <a:gd name="T6" fmla="*/ 12 w 277"/>
                <a:gd name="T7" fmla="*/ 44 h 400"/>
                <a:gd name="T8" fmla="*/ 11 w 277"/>
                <a:gd name="T9" fmla="*/ 45 h 400"/>
                <a:gd name="T10" fmla="*/ 10 w 277"/>
                <a:gd name="T11" fmla="*/ 46 h 400"/>
                <a:gd name="T12" fmla="*/ 4 w 277"/>
                <a:gd name="T13" fmla="*/ 50 h 400"/>
                <a:gd name="T14" fmla="*/ 4 w 277"/>
                <a:gd name="T15" fmla="*/ 65 h 400"/>
                <a:gd name="T16" fmla="*/ 16 w 277"/>
                <a:gd name="T17" fmla="*/ 73 h 400"/>
                <a:gd name="T18" fmla="*/ 86 w 277"/>
                <a:gd name="T19" fmla="*/ 158 h 400"/>
                <a:gd name="T20" fmla="*/ 88 w 277"/>
                <a:gd name="T21" fmla="*/ 223 h 400"/>
                <a:gd name="T22" fmla="*/ 121 w 277"/>
                <a:gd name="T23" fmla="*/ 263 h 400"/>
                <a:gd name="T24" fmla="*/ 142 w 277"/>
                <a:gd name="T25" fmla="*/ 308 h 400"/>
                <a:gd name="T26" fmla="*/ 142 w 277"/>
                <a:gd name="T27" fmla="*/ 309 h 400"/>
                <a:gd name="T28" fmla="*/ 139 w 277"/>
                <a:gd name="T29" fmla="*/ 320 h 400"/>
                <a:gd name="T30" fmla="*/ 138 w 277"/>
                <a:gd name="T31" fmla="*/ 327 h 400"/>
                <a:gd name="T32" fmla="*/ 151 w 277"/>
                <a:gd name="T33" fmla="*/ 353 h 400"/>
                <a:gd name="T34" fmla="*/ 195 w 277"/>
                <a:gd name="T35" fmla="*/ 370 h 400"/>
                <a:gd name="T36" fmla="*/ 198 w 277"/>
                <a:gd name="T37" fmla="*/ 370 h 400"/>
                <a:gd name="T38" fmla="*/ 219 w 277"/>
                <a:gd name="T39" fmla="*/ 368 h 400"/>
                <a:gd name="T40" fmla="*/ 221 w 277"/>
                <a:gd name="T41" fmla="*/ 368 h 400"/>
                <a:gd name="T42" fmla="*/ 222 w 277"/>
                <a:gd name="T43" fmla="*/ 368 h 400"/>
                <a:gd name="T44" fmla="*/ 241 w 277"/>
                <a:gd name="T45" fmla="*/ 377 h 400"/>
                <a:gd name="T46" fmla="*/ 250 w 277"/>
                <a:gd name="T47" fmla="*/ 395 h 400"/>
                <a:gd name="T48" fmla="*/ 262 w 277"/>
                <a:gd name="T49" fmla="*/ 399 h 400"/>
                <a:gd name="T50" fmla="*/ 268 w 277"/>
                <a:gd name="T51" fmla="*/ 400 h 400"/>
                <a:gd name="T52" fmla="*/ 276 w 277"/>
                <a:gd name="T53" fmla="*/ 397 h 400"/>
                <a:gd name="T54" fmla="*/ 277 w 277"/>
                <a:gd name="T55" fmla="*/ 391 h 400"/>
                <a:gd name="T56" fmla="*/ 266 w 277"/>
                <a:gd name="T57" fmla="*/ 386 h 400"/>
                <a:gd name="T58" fmla="*/ 256 w 277"/>
                <a:gd name="T59" fmla="*/ 368 h 400"/>
                <a:gd name="T60" fmla="*/ 237 w 277"/>
                <a:gd name="T61" fmla="*/ 359 h 400"/>
                <a:gd name="T62" fmla="*/ 236 w 277"/>
                <a:gd name="T63" fmla="*/ 359 h 400"/>
                <a:gd name="T64" fmla="*/ 235 w 277"/>
                <a:gd name="T65" fmla="*/ 359 h 400"/>
                <a:gd name="T66" fmla="*/ 214 w 277"/>
                <a:gd name="T67" fmla="*/ 361 h 400"/>
                <a:gd name="T68" fmla="*/ 211 w 277"/>
                <a:gd name="T69" fmla="*/ 361 h 400"/>
                <a:gd name="T70" fmla="*/ 166 w 277"/>
                <a:gd name="T71" fmla="*/ 344 h 400"/>
                <a:gd name="T72" fmla="*/ 154 w 277"/>
                <a:gd name="T73" fmla="*/ 318 h 400"/>
                <a:gd name="T74" fmla="*/ 158 w 277"/>
                <a:gd name="T75" fmla="*/ 300 h 400"/>
                <a:gd name="T76" fmla="*/ 137 w 277"/>
                <a:gd name="T77" fmla="*/ 254 h 400"/>
                <a:gd name="T78" fmla="*/ 103 w 277"/>
                <a:gd name="T79" fmla="*/ 214 h 400"/>
                <a:gd name="T80" fmla="*/ 101 w 277"/>
                <a:gd name="T81" fmla="*/ 149 h 400"/>
                <a:gd name="T82" fmla="*/ 31 w 277"/>
                <a:gd name="T83" fmla="*/ 65 h 400"/>
                <a:gd name="T84" fmla="*/ 19 w 277"/>
                <a:gd name="T85" fmla="*/ 41 h 400"/>
                <a:gd name="T86" fmla="*/ 27 w 277"/>
                <a:gd name="T87" fmla="*/ 35 h 400"/>
                <a:gd name="T88" fmla="*/ 30 w 277"/>
                <a:gd name="T89" fmla="*/ 5 h 400"/>
                <a:gd name="T90" fmla="*/ 32 w 277"/>
                <a:gd name="T9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7" h="400">
                  <a:moveTo>
                    <a:pt x="32" y="0"/>
                  </a:moveTo>
                  <a:cubicBezTo>
                    <a:pt x="29" y="1"/>
                    <a:pt x="27" y="2"/>
                    <a:pt x="24" y="3"/>
                  </a:cubicBezTo>
                  <a:cubicBezTo>
                    <a:pt x="20" y="5"/>
                    <a:pt x="16" y="9"/>
                    <a:pt x="14" y="14"/>
                  </a:cubicBezTo>
                  <a:cubicBezTo>
                    <a:pt x="12" y="24"/>
                    <a:pt x="19" y="37"/>
                    <a:pt x="12" y="44"/>
                  </a:cubicBezTo>
                  <a:cubicBezTo>
                    <a:pt x="12" y="45"/>
                    <a:pt x="11" y="45"/>
                    <a:pt x="11" y="45"/>
                  </a:cubicBezTo>
                  <a:cubicBezTo>
                    <a:pt x="11" y="46"/>
                    <a:pt x="10" y="46"/>
                    <a:pt x="10" y="46"/>
                  </a:cubicBezTo>
                  <a:cubicBezTo>
                    <a:pt x="8" y="47"/>
                    <a:pt x="6" y="49"/>
                    <a:pt x="4" y="50"/>
                  </a:cubicBezTo>
                  <a:cubicBezTo>
                    <a:pt x="0" y="55"/>
                    <a:pt x="1" y="60"/>
                    <a:pt x="4" y="65"/>
                  </a:cubicBezTo>
                  <a:cubicBezTo>
                    <a:pt x="7" y="68"/>
                    <a:pt x="12" y="72"/>
                    <a:pt x="16" y="73"/>
                  </a:cubicBezTo>
                  <a:cubicBezTo>
                    <a:pt x="49" y="90"/>
                    <a:pt x="82" y="119"/>
                    <a:pt x="86" y="158"/>
                  </a:cubicBezTo>
                  <a:cubicBezTo>
                    <a:pt x="88" y="180"/>
                    <a:pt x="80" y="203"/>
                    <a:pt x="88" y="223"/>
                  </a:cubicBezTo>
                  <a:cubicBezTo>
                    <a:pt x="94" y="239"/>
                    <a:pt x="109" y="251"/>
                    <a:pt x="121" y="263"/>
                  </a:cubicBezTo>
                  <a:cubicBezTo>
                    <a:pt x="133" y="275"/>
                    <a:pt x="145" y="291"/>
                    <a:pt x="142" y="308"/>
                  </a:cubicBezTo>
                  <a:cubicBezTo>
                    <a:pt x="142" y="309"/>
                    <a:pt x="142" y="309"/>
                    <a:pt x="142" y="309"/>
                  </a:cubicBezTo>
                  <a:cubicBezTo>
                    <a:pt x="141" y="313"/>
                    <a:pt x="140" y="317"/>
                    <a:pt x="139" y="320"/>
                  </a:cubicBezTo>
                  <a:cubicBezTo>
                    <a:pt x="139" y="322"/>
                    <a:pt x="138" y="325"/>
                    <a:pt x="138" y="327"/>
                  </a:cubicBezTo>
                  <a:cubicBezTo>
                    <a:pt x="137" y="337"/>
                    <a:pt x="144" y="346"/>
                    <a:pt x="151" y="353"/>
                  </a:cubicBezTo>
                  <a:cubicBezTo>
                    <a:pt x="163" y="364"/>
                    <a:pt x="179" y="370"/>
                    <a:pt x="195" y="370"/>
                  </a:cubicBezTo>
                  <a:cubicBezTo>
                    <a:pt x="196" y="370"/>
                    <a:pt x="197" y="370"/>
                    <a:pt x="198" y="370"/>
                  </a:cubicBezTo>
                  <a:cubicBezTo>
                    <a:pt x="205" y="370"/>
                    <a:pt x="212" y="368"/>
                    <a:pt x="219" y="368"/>
                  </a:cubicBezTo>
                  <a:cubicBezTo>
                    <a:pt x="220" y="368"/>
                    <a:pt x="220" y="368"/>
                    <a:pt x="221" y="368"/>
                  </a:cubicBezTo>
                  <a:cubicBezTo>
                    <a:pt x="221" y="368"/>
                    <a:pt x="221" y="368"/>
                    <a:pt x="222" y="368"/>
                  </a:cubicBezTo>
                  <a:cubicBezTo>
                    <a:pt x="229" y="368"/>
                    <a:pt x="236" y="371"/>
                    <a:pt x="241" y="377"/>
                  </a:cubicBezTo>
                  <a:cubicBezTo>
                    <a:pt x="245" y="383"/>
                    <a:pt x="245" y="391"/>
                    <a:pt x="250" y="395"/>
                  </a:cubicBezTo>
                  <a:cubicBezTo>
                    <a:pt x="254" y="398"/>
                    <a:pt x="258" y="399"/>
                    <a:pt x="262" y="399"/>
                  </a:cubicBezTo>
                  <a:cubicBezTo>
                    <a:pt x="264" y="400"/>
                    <a:pt x="266" y="400"/>
                    <a:pt x="268" y="400"/>
                  </a:cubicBezTo>
                  <a:cubicBezTo>
                    <a:pt x="271" y="400"/>
                    <a:pt x="274" y="399"/>
                    <a:pt x="276" y="397"/>
                  </a:cubicBezTo>
                  <a:cubicBezTo>
                    <a:pt x="276" y="395"/>
                    <a:pt x="277" y="393"/>
                    <a:pt x="277" y="391"/>
                  </a:cubicBezTo>
                  <a:cubicBezTo>
                    <a:pt x="273" y="390"/>
                    <a:pt x="269" y="389"/>
                    <a:pt x="266" y="386"/>
                  </a:cubicBezTo>
                  <a:cubicBezTo>
                    <a:pt x="261" y="382"/>
                    <a:pt x="260" y="374"/>
                    <a:pt x="256" y="368"/>
                  </a:cubicBezTo>
                  <a:cubicBezTo>
                    <a:pt x="251" y="363"/>
                    <a:pt x="244" y="359"/>
                    <a:pt x="237" y="359"/>
                  </a:cubicBezTo>
                  <a:cubicBezTo>
                    <a:pt x="237" y="359"/>
                    <a:pt x="236" y="359"/>
                    <a:pt x="236" y="359"/>
                  </a:cubicBezTo>
                  <a:cubicBezTo>
                    <a:pt x="236" y="359"/>
                    <a:pt x="235" y="359"/>
                    <a:pt x="235" y="359"/>
                  </a:cubicBezTo>
                  <a:cubicBezTo>
                    <a:pt x="228" y="359"/>
                    <a:pt x="221" y="361"/>
                    <a:pt x="214" y="361"/>
                  </a:cubicBezTo>
                  <a:cubicBezTo>
                    <a:pt x="213" y="361"/>
                    <a:pt x="212" y="361"/>
                    <a:pt x="211" y="361"/>
                  </a:cubicBezTo>
                  <a:cubicBezTo>
                    <a:pt x="194" y="361"/>
                    <a:pt x="179" y="355"/>
                    <a:pt x="166" y="344"/>
                  </a:cubicBezTo>
                  <a:cubicBezTo>
                    <a:pt x="159" y="337"/>
                    <a:pt x="153" y="328"/>
                    <a:pt x="154" y="318"/>
                  </a:cubicBezTo>
                  <a:cubicBezTo>
                    <a:pt x="154" y="312"/>
                    <a:pt x="157" y="306"/>
                    <a:pt x="158" y="300"/>
                  </a:cubicBezTo>
                  <a:cubicBezTo>
                    <a:pt x="161" y="283"/>
                    <a:pt x="149" y="267"/>
                    <a:pt x="137" y="254"/>
                  </a:cubicBezTo>
                  <a:cubicBezTo>
                    <a:pt x="124" y="242"/>
                    <a:pt x="110" y="231"/>
                    <a:pt x="103" y="214"/>
                  </a:cubicBezTo>
                  <a:cubicBezTo>
                    <a:pt x="96" y="194"/>
                    <a:pt x="103" y="171"/>
                    <a:pt x="101" y="149"/>
                  </a:cubicBezTo>
                  <a:cubicBezTo>
                    <a:pt x="98" y="111"/>
                    <a:pt x="64" y="81"/>
                    <a:pt x="31" y="65"/>
                  </a:cubicBezTo>
                  <a:cubicBezTo>
                    <a:pt x="23" y="61"/>
                    <a:pt x="11" y="51"/>
                    <a:pt x="19" y="41"/>
                  </a:cubicBezTo>
                  <a:cubicBezTo>
                    <a:pt x="22" y="39"/>
                    <a:pt x="25" y="37"/>
                    <a:pt x="27" y="35"/>
                  </a:cubicBezTo>
                  <a:cubicBezTo>
                    <a:pt x="34" y="28"/>
                    <a:pt x="27" y="15"/>
                    <a:pt x="30" y="5"/>
                  </a:cubicBezTo>
                  <a:cubicBezTo>
                    <a:pt x="30" y="4"/>
                    <a:pt x="31" y="2"/>
                    <a:pt x="32"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3" name="Freeform 428">
              <a:extLst>
                <a:ext uri="{FF2B5EF4-FFF2-40B4-BE49-F238E27FC236}">
                  <a16:creationId xmlns="" xmlns:a16="http://schemas.microsoft.com/office/drawing/2014/main" id="{A862FB29-A008-4C8A-8A49-03951934B9F1}"/>
                </a:ext>
              </a:extLst>
            </p:cNvPr>
            <p:cNvSpPr>
              <a:spLocks noEditPoints="1"/>
            </p:cNvSpPr>
            <p:nvPr/>
          </p:nvSpPr>
          <p:spPr bwMode="auto">
            <a:xfrm rot="21291966">
              <a:off x="7745" y="-523"/>
              <a:ext cx="1397" cy="2090"/>
            </a:xfrm>
            <a:custGeom>
              <a:avLst/>
              <a:gdLst>
                <a:gd name="T0" fmla="*/ 676 w 1074"/>
                <a:gd name="T1" fmla="*/ 1611 h 1611"/>
                <a:gd name="T2" fmla="*/ 399 w 1074"/>
                <a:gd name="T3" fmla="*/ 1611 h 1611"/>
                <a:gd name="T4" fmla="*/ 399 w 1074"/>
                <a:gd name="T5" fmla="*/ 1338 h 1611"/>
                <a:gd name="T6" fmla="*/ 676 w 1074"/>
                <a:gd name="T7" fmla="*/ 1338 h 1611"/>
                <a:gd name="T8" fmla="*/ 676 w 1074"/>
                <a:gd name="T9" fmla="*/ 1611 h 1611"/>
                <a:gd name="T10" fmla="*/ 672 w 1074"/>
                <a:gd name="T11" fmla="*/ 1200 h 1611"/>
                <a:gd name="T12" fmla="*/ 403 w 1074"/>
                <a:gd name="T13" fmla="*/ 1200 h 1611"/>
                <a:gd name="T14" fmla="*/ 806 w 1074"/>
                <a:gd name="T15" fmla="*/ 533 h 1611"/>
                <a:gd name="T16" fmla="*/ 537 w 1074"/>
                <a:gd name="T17" fmla="*/ 267 h 1611"/>
                <a:gd name="T18" fmla="*/ 269 w 1074"/>
                <a:gd name="T19" fmla="*/ 537 h 1611"/>
                <a:gd name="T20" fmla="*/ 0 w 1074"/>
                <a:gd name="T21" fmla="*/ 537 h 1611"/>
                <a:gd name="T22" fmla="*/ 535 w 1074"/>
                <a:gd name="T23" fmla="*/ 0 h 1611"/>
                <a:gd name="T24" fmla="*/ 537 w 1074"/>
                <a:gd name="T25" fmla="*/ 0 h 1611"/>
                <a:gd name="T26" fmla="*/ 1074 w 1074"/>
                <a:gd name="T27" fmla="*/ 533 h 1611"/>
                <a:gd name="T28" fmla="*/ 671 w 1074"/>
                <a:gd name="T29" fmla="*/ 1200 h 1611"/>
                <a:gd name="T30" fmla="*/ 672 w 1074"/>
                <a:gd name="T31" fmla="*/ 1200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4" h="1611">
                  <a:moveTo>
                    <a:pt x="676" y="1611"/>
                  </a:moveTo>
                  <a:cubicBezTo>
                    <a:pt x="399" y="1611"/>
                    <a:pt x="399" y="1611"/>
                    <a:pt x="399" y="1611"/>
                  </a:cubicBezTo>
                  <a:cubicBezTo>
                    <a:pt x="399" y="1338"/>
                    <a:pt x="399" y="1338"/>
                    <a:pt x="399" y="1338"/>
                  </a:cubicBezTo>
                  <a:cubicBezTo>
                    <a:pt x="676" y="1338"/>
                    <a:pt x="676" y="1338"/>
                    <a:pt x="676" y="1338"/>
                  </a:cubicBezTo>
                  <a:lnTo>
                    <a:pt x="676" y="1611"/>
                  </a:lnTo>
                  <a:close/>
                  <a:moveTo>
                    <a:pt x="672" y="1200"/>
                  </a:moveTo>
                  <a:cubicBezTo>
                    <a:pt x="403" y="1200"/>
                    <a:pt x="403" y="1200"/>
                    <a:pt x="403" y="1200"/>
                  </a:cubicBezTo>
                  <a:cubicBezTo>
                    <a:pt x="403" y="776"/>
                    <a:pt x="806" y="801"/>
                    <a:pt x="806" y="533"/>
                  </a:cubicBezTo>
                  <a:cubicBezTo>
                    <a:pt x="806" y="385"/>
                    <a:pt x="685" y="267"/>
                    <a:pt x="537" y="267"/>
                  </a:cubicBezTo>
                  <a:cubicBezTo>
                    <a:pt x="389" y="267"/>
                    <a:pt x="269" y="394"/>
                    <a:pt x="269" y="537"/>
                  </a:cubicBezTo>
                  <a:cubicBezTo>
                    <a:pt x="0" y="537"/>
                    <a:pt x="0" y="537"/>
                    <a:pt x="0" y="537"/>
                  </a:cubicBezTo>
                  <a:cubicBezTo>
                    <a:pt x="0" y="241"/>
                    <a:pt x="239" y="0"/>
                    <a:pt x="535" y="0"/>
                  </a:cubicBezTo>
                  <a:cubicBezTo>
                    <a:pt x="536" y="0"/>
                    <a:pt x="536" y="0"/>
                    <a:pt x="537" y="0"/>
                  </a:cubicBezTo>
                  <a:cubicBezTo>
                    <a:pt x="834" y="0"/>
                    <a:pt x="1074" y="236"/>
                    <a:pt x="1074" y="533"/>
                  </a:cubicBezTo>
                  <a:cubicBezTo>
                    <a:pt x="1074" y="868"/>
                    <a:pt x="671" y="906"/>
                    <a:pt x="671" y="1200"/>
                  </a:cubicBezTo>
                  <a:lnTo>
                    <a:pt x="672" y="1200"/>
                  </a:ln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80" name="Freeform 428">
              <a:extLst>
                <a:ext uri="{FF2B5EF4-FFF2-40B4-BE49-F238E27FC236}">
                  <a16:creationId xmlns="" xmlns:a16="http://schemas.microsoft.com/office/drawing/2014/main" id="{C4FF4FCA-9C15-457A-ACC3-8CB218C2783F}"/>
                </a:ext>
              </a:extLst>
            </p:cNvPr>
            <p:cNvSpPr>
              <a:spLocks noEditPoints="1"/>
            </p:cNvSpPr>
            <p:nvPr/>
          </p:nvSpPr>
          <p:spPr bwMode="auto">
            <a:xfrm>
              <a:off x="7464" y="579"/>
              <a:ext cx="481" cy="719"/>
            </a:xfrm>
            <a:custGeom>
              <a:avLst/>
              <a:gdLst>
                <a:gd name="T0" fmla="*/ 676 w 1074"/>
                <a:gd name="T1" fmla="*/ 1611 h 1611"/>
                <a:gd name="T2" fmla="*/ 399 w 1074"/>
                <a:gd name="T3" fmla="*/ 1611 h 1611"/>
                <a:gd name="T4" fmla="*/ 399 w 1074"/>
                <a:gd name="T5" fmla="*/ 1338 h 1611"/>
                <a:gd name="T6" fmla="*/ 676 w 1074"/>
                <a:gd name="T7" fmla="*/ 1338 h 1611"/>
                <a:gd name="T8" fmla="*/ 676 w 1074"/>
                <a:gd name="T9" fmla="*/ 1611 h 1611"/>
                <a:gd name="T10" fmla="*/ 672 w 1074"/>
                <a:gd name="T11" fmla="*/ 1200 h 1611"/>
                <a:gd name="T12" fmla="*/ 403 w 1074"/>
                <a:gd name="T13" fmla="*/ 1200 h 1611"/>
                <a:gd name="T14" fmla="*/ 806 w 1074"/>
                <a:gd name="T15" fmla="*/ 533 h 1611"/>
                <a:gd name="T16" fmla="*/ 537 w 1074"/>
                <a:gd name="T17" fmla="*/ 267 h 1611"/>
                <a:gd name="T18" fmla="*/ 269 w 1074"/>
                <a:gd name="T19" fmla="*/ 537 h 1611"/>
                <a:gd name="T20" fmla="*/ 0 w 1074"/>
                <a:gd name="T21" fmla="*/ 537 h 1611"/>
                <a:gd name="T22" fmla="*/ 535 w 1074"/>
                <a:gd name="T23" fmla="*/ 0 h 1611"/>
                <a:gd name="T24" fmla="*/ 537 w 1074"/>
                <a:gd name="T25" fmla="*/ 0 h 1611"/>
                <a:gd name="T26" fmla="*/ 1074 w 1074"/>
                <a:gd name="T27" fmla="*/ 533 h 1611"/>
                <a:gd name="T28" fmla="*/ 671 w 1074"/>
                <a:gd name="T29" fmla="*/ 1200 h 1611"/>
                <a:gd name="T30" fmla="*/ 672 w 1074"/>
                <a:gd name="T31" fmla="*/ 1200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4" h="1611">
                  <a:moveTo>
                    <a:pt x="676" y="1611"/>
                  </a:moveTo>
                  <a:cubicBezTo>
                    <a:pt x="399" y="1611"/>
                    <a:pt x="399" y="1611"/>
                    <a:pt x="399" y="1611"/>
                  </a:cubicBezTo>
                  <a:cubicBezTo>
                    <a:pt x="399" y="1338"/>
                    <a:pt x="399" y="1338"/>
                    <a:pt x="399" y="1338"/>
                  </a:cubicBezTo>
                  <a:cubicBezTo>
                    <a:pt x="676" y="1338"/>
                    <a:pt x="676" y="1338"/>
                    <a:pt x="676" y="1338"/>
                  </a:cubicBezTo>
                  <a:lnTo>
                    <a:pt x="676" y="1611"/>
                  </a:lnTo>
                  <a:close/>
                  <a:moveTo>
                    <a:pt x="672" y="1200"/>
                  </a:moveTo>
                  <a:cubicBezTo>
                    <a:pt x="403" y="1200"/>
                    <a:pt x="403" y="1200"/>
                    <a:pt x="403" y="1200"/>
                  </a:cubicBezTo>
                  <a:cubicBezTo>
                    <a:pt x="403" y="776"/>
                    <a:pt x="806" y="801"/>
                    <a:pt x="806" y="533"/>
                  </a:cubicBezTo>
                  <a:cubicBezTo>
                    <a:pt x="806" y="385"/>
                    <a:pt x="685" y="267"/>
                    <a:pt x="537" y="267"/>
                  </a:cubicBezTo>
                  <a:cubicBezTo>
                    <a:pt x="389" y="267"/>
                    <a:pt x="269" y="394"/>
                    <a:pt x="269" y="537"/>
                  </a:cubicBezTo>
                  <a:cubicBezTo>
                    <a:pt x="0" y="537"/>
                    <a:pt x="0" y="537"/>
                    <a:pt x="0" y="537"/>
                  </a:cubicBezTo>
                  <a:cubicBezTo>
                    <a:pt x="0" y="241"/>
                    <a:pt x="239" y="0"/>
                    <a:pt x="535" y="0"/>
                  </a:cubicBezTo>
                  <a:cubicBezTo>
                    <a:pt x="536" y="0"/>
                    <a:pt x="536" y="0"/>
                    <a:pt x="537" y="0"/>
                  </a:cubicBezTo>
                  <a:cubicBezTo>
                    <a:pt x="834" y="0"/>
                    <a:pt x="1074" y="236"/>
                    <a:pt x="1074" y="533"/>
                  </a:cubicBezTo>
                  <a:cubicBezTo>
                    <a:pt x="1074" y="868"/>
                    <a:pt x="671" y="906"/>
                    <a:pt x="671" y="1200"/>
                  </a:cubicBezTo>
                  <a:lnTo>
                    <a:pt x="672" y="1200"/>
                  </a:lnTo>
                  <a:close/>
                </a:path>
              </a:pathLst>
            </a:custGeom>
            <a:solidFill>
              <a:srgbClr val="FE9A33">
                <a:alpha val="3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441" name="任意多边形: 形状 440">
            <a:extLst>
              <a:ext uri="{FF2B5EF4-FFF2-40B4-BE49-F238E27FC236}">
                <a16:creationId xmlns="" xmlns:a16="http://schemas.microsoft.com/office/drawing/2014/main" id="{F1118C11-64AD-47FC-87F2-F65AA9C9F07F}"/>
              </a:ext>
            </a:extLst>
          </p:cNvPr>
          <p:cNvSpPr/>
          <p:nvPr/>
        </p:nvSpPr>
        <p:spPr>
          <a:xfrm>
            <a:off x="692323" y="6113771"/>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gradFill flip="none" rotWithShape="1">
            <a:gsLst>
              <a:gs pos="0">
                <a:srgbClr val="FE9B33"/>
              </a:gs>
              <a:gs pos="100000">
                <a:srgbClr val="FFC000"/>
              </a:gs>
            </a:gsLst>
            <a:lin ang="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442" name="任意多边形: 形状 441">
            <a:extLst>
              <a:ext uri="{FF2B5EF4-FFF2-40B4-BE49-F238E27FC236}">
                <a16:creationId xmlns="" xmlns:a16="http://schemas.microsoft.com/office/drawing/2014/main" id="{59A0988E-E494-47AD-8DC1-13E2692DA5F8}"/>
              </a:ext>
            </a:extLst>
          </p:cNvPr>
          <p:cNvSpPr/>
          <p:nvPr/>
        </p:nvSpPr>
        <p:spPr>
          <a:xfrm>
            <a:off x="3424664" y="5760587"/>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gradFill flip="none" rotWithShape="1">
            <a:gsLst>
              <a:gs pos="0">
                <a:srgbClr val="FE9B33"/>
              </a:gs>
              <a:gs pos="100000">
                <a:srgbClr val="FFC000"/>
              </a:gs>
            </a:gsLst>
            <a:lin ang="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443" name="任意多边形: 形状 442">
            <a:extLst>
              <a:ext uri="{FF2B5EF4-FFF2-40B4-BE49-F238E27FC236}">
                <a16:creationId xmlns="" xmlns:a16="http://schemas.microsoft.com/office/drawing/2014/main" id="{E367BE67-B703-4E4B-9DE2-7033011E4370}"/>
              </a:ext>
            </a:extLst>
          </p:cNvPr>
          <p:cNvSpPr/>
          <p:nvPr/>
        </p:nvSpPr>
        <p:spPr>
          <a:xfrm>
            <a:off x="6299345" y="4847809"/>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gradFill flip="none" rotWithShape="1">
            <a:gsLst>
              <a:gs pos="0">
                <a:srgbClr val="FE9B33"/>
              </a:gs>
              <a:gs pos="100000">
                <a:srgbClr val="FFC000"/>
              </a:gs>
            </a:gsLst>
            <a:lin ang="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444" name="任意多边形: 形状 443">
            <a:extLst>
              <a:ext uri="{FF2B5EF4-FFF2-40B4-BE49-F238E27FC236}">
                <a16:creationId xmlns="" xmlns:a16="http://schemas.microsoft.com/office/drawing/2014/main" id="{342C0AE2-8612-4A1D-841A-6F29F4901276}"/>
              </a:ext>
            </a:extLst>
          </p:cNvPr>
          <p:cNvSpPr/>
          <p:nvPr/>
        </p:nvSpPr>
        <p:spPr>
          <a:xfrm>
            <a:off x="9174026" y="5762316"/>
            <a:ext cx="2455436" cy="147167"/>
          </a:xfrm>
          <a:custGeom>
            <a:avLst/>
            <a:gdLst>
              <a:gd name="connsiteX0" fmla="*/ 0 w 2434850"/>
              <a:gd name="connsiteY0" fmla="*/ 0 h 145933"/>
              <a:gd name="connsiteX1" fmla="*/ 2434850 w 2434850"/>
              <a:gd name="connsiteY1" fmla="*/ 0 h 145933"/>
              <a:gd name="connsiteX2" fmla="*/ 2425897 w 2434850"/>
              <a:gd name="connsiteY2" fmla="*/ 44350 h 145933"/>
              <a:gd name="connsiteX3" fmla="*/ 2272642 w 2434850"/>
              <a:gd name="connsiteY3" fmla="*/ 145933 h 145933"/>
              <a:gd name="connsiteX4" fmla="*/ 162208 w 2434850"/>
              <a:gd name="connsiteY4" fmla="*/ 145933 h 145933"/>
              <a:gd name="connsiteX5" fmla="*/ 8954 w 2434850"/>
              <a:gd name="connsiteY5" fmla="*/ 44350 h 1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850" h="145933">
                <a:moveTo>
                  <a:pt x="0" y="0"/>
                </a:moveTo>
                <a:lnTo>
                  <a:pt x="2434850" y="0"/>
                </a:lnTo>
                <a:lnTo>
                  <a:pt x="2425897" y="44350"/>
                </a:lnTo>
                <a:cubicBezTo>
                  <a:pt x="2400647" y="104046"/>
                  <a:pt x="2341536" y="145933"/>
                  <a:pt x="2272642" y="145933"/>
                </a:cubicBezTo>
                <a:lnTo>
                  <a:pt x="162208" y="145933"/>
                </a:lnTo>
                <a:cubicBezTo>
                  <a:pt x="93314" y="145933"/>
                  <a:pt x="34203" y="104046"/>
                  <a:pt x="8954" y="44350"/>
                </a:cubicBezTo>
                <a:close/>
              </a:path>
            </a:pathLst>
          </a:custGeom>
          <a:gradFill flip="none" rotWithShape="1">
            <a:gsLst>
              <a:gs pos="0">
                <a:srgbClr val="FE9B33"/>
              </a:gs>
              <a:gs pos="100000">
                <a:srgbClr val="FFC000"/>
              </a:gs>
            </a:gsLst>
            <a:lin ang="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447" name="文本框 446">
            <a:extLst>
              <a:ext uri="{FF2B5EF4-FFF2-40B4-BE49-F238E27FC236}">
                <a16:creationId xmlns="" xmlns:a16="http://schemas.microsoft.com/office/drawing/2014/main" id="{542E03CF-1478-4661-ABB7-4B3CACDB7ECD}"/>
              </a:ext>
            </a:extLst>
          </p:cNvPr>
          <p:cNvSpPr txBox="1"/>
          <p:nvPr/>
        </p:nvSpPr>
        <p:spPr>
          <a:xfrm>
            <a:off x="7856829" y="470815"/>
            <a:ext cx="3814432" cy="523220"/>
          </a:xfrm>
          <a:prstGeom prst="rect">
            <a:avLst/>
          </a:prstGeom>
          <a:noFill/>
        </p:spPr>
        <p:txBody>
          <a:bodyPr wrap="square" rtlCol="0">
            <a:spAutoFit/>
          </a:bodyPr>
          <a:lstStyle/>
          <a:p>
            <a:pPr algn="r"/>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2019</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a:t>
            </a:r>
            <a:endParaRPr lang="en-US" altLang="zh-CN" sz="1400" dirty="0">
              <a:solidFill>
                <a:schemeClr val="bg1">
                  <a:lumMod val="65000"/>
                </a:schemeClr>
              </a:solidFill>
              <a:latin typeface="苹方 常规" panose="020B0300000000000000" pitchFamily="34" charset="-122"/>
              <a:ea typeface="苹方 常规" panose="020B0300000000000000" pitchFamily="34" charset="-122"/>
            </a:endParaRPr>
          </a:p>
          <a:p>
            <a:pPr algn="r"/>
            <a:r>
              <a:rPr lang="zh-CN" altLang="en-US" sz="1400" dirty="0">
                <a:solidFill>
                  <a:schemeClr val="bg1">
                    <a:lumMod val="65000"/>
                  </a:schemeClr>
                </a:solidFill>
                <a:latin typeface="苹方 常规" panose="020B0300000000000000" pitchFamily="34" charset="-122"/>
                <a:ea typeface="苹方 常规" panose="020B0300000000000000" pitchFamily="34" charset="-122"/>
              </a:rPr>
              <a:t>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5513062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547F05E8-0625-4E1D-9FB5-3941972FD31F}"/>
              </a:ext>
            </a:extLst>
          </p:cNvPr>
          <p:cNvGrpSpPr/>
          <p:nvPr/>
        </p:nvGrpSpPr>
        <p:grpSpPr>
          <a:xfrm>
            <a:off x="6083751" y="1129516"/>
            <a:ext cx="2895014" cy="2274085"/>
            <a:chOff x="7311346" y="1929040"/>
            <a:chExt cx="2301875" cy="1808163"/>
          </a:xfrm>
        </p:grpSpPr>
        <p:graphicFrame>
          <p:nvGraphicFramePr>
            <p:cNvPr id="5" name="Chart 2">
              <a:extLst>
                <a:ext uri="{FF2B5EF4-FFF2-40B4-BE49-F238E27FC236}">
                  <a16:creationId xmlns="" xmlns:a16="http://schemas.microsoft.com/office/drawing/2014/main" id="{064F863A-B97A-425F-973D-C3D7E5AC4639}"/>
                </a:ext>
              </a:extLst>
            </p:cNvPr>
            <p:cNvGraphicFramePr>
              <a:graphicFrameLocks/>
            </p:cNvGraphicFramePr>
            <p:nvPr>
              <p:extLst>
                <p:ext uri="{D42A27DB-BD31-4B8C-83A1-F6EECF244321}">
                  <p14:modId xmlns:p14="http://schemas.microsoft.com/office/powerpoint/2010/main" val="432244217"/>
                </p:ext>
              </p:extLst>
            </p:nvPr>
          </p:nvGraphicFramePr>
          <p:xfrm>
            <a:off x="7311346" y="1929040"/>
            <a:ext cx="2301875" cy="1808163"/>
          </p:xfrm>
          <a:graphic>
            <a:graphicData uri="http://schemas.openxmlformats.org/drawingml/2006/chart">
              <c:chart xmlns:c="http://schemas.openxmlformats.org/drawingml/2006/chart" xmlns:r="http://schemas.openxmlformats.org/officeDocument/2006/relationships" r:id="rId4"/>
            </a:graphicData>
          </a:graphic>
        </p:graphicFrame>
        <p:sp>
          <p:nvSpPr>
            <p:cNvPr id="6" name="Content Placeholder 2">
              <a:extLst>
                <a:ext uri="{FF2B5EF4-FFF2-40B4-BE49-F238E27FC236}">
                  <a16:creationId xmlns="" xmlns:a16="http://schemas.microsoft.com/office/drawing/2014/main" id="{9BBB1A30-7494-4C68-95A7-AA2D01520F10}"/>
                </a:ext>
              </a:extLst>
            </p:cNvPr>
            <p:cNvSpPr txBox="1">
              <a:spLocks/>
            </p:cNvSpPr>
            <p:nvPr/>
          </p:nvSpPr>
          <p:spPr>
            <a:xfrm>
              <a:off x="8000321" y="2600553"/>
              <a:ext cx="925512" cy="52008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3200" dirty="0">
                  <a:solidFill>
                    <a:srgbClr val="F15C44"/>
                  </a:solidFill>
                  <a:latin typeface="苹方 特粗" panose="020B0800000000000000" pitchFamily="34" charset="-122"/>
                  <a:ea typeface="苹方 特粗" panose="020B0800000000000000" pitchFamily="34" charset="-122"/>
                </a:rPr>
                <a:t>73%</a:t>
              </a:r>
            </a:p>
          </p:txBody>
        </p:sp>
      </p:grpSp>
      <p:grpSp>
        <p:nvGrpSpPr>
          <p:cNvPr id="10" name="组合 9">
            <a:extLst>
              <a:ext uri="{FF2B5EF4-FFF2-40B4-BE49-F238E27FC236}">
                <a16:creationId xmlns="" xmlns:a16="http://schemas.microsoft.com/office/drawing/2014/main" id="{303FFF70-58E5-4A51-8726-570F81D3CF92}"/>
              </a:ext>
            </a:extLst>
          </p:cNvPr>
          <p:cNvGrpSpPr/>
          <p:nvPr/>
        </p:nvGrpSpPr>
        <p:grpSpPr>
          <a:xfrm>
            <a:off x="8725351" y="1078715"/>
            <a:ext cx="2895014" cy="2274085"/>
            <a:chOff x="7311346" y="1929040"/>
            <a:chExt cx="2301875" cy="1808163"/>
          </a:xfrm>
        </p:grpSpPr>
        <p:graphicFrame>
          <p:nvGraphicFramePr>
            <p:cNvPr id="11" name="Chart 2">
              <a:extLst>
                <a:ext uri="{FF2B5EF4-FFF2-40B4-BE49-F238E27FC236}">
                  <a16:creationId xmlns="" xmlns:a16="http://schemas.microsoft.com/office/drawing/2014/main" id="{A53BFAC2-FCFE-496A-9453-7C4539B103F1}"/>
                </a:ext>
              </a:extLst>
            </p:cNvPr>
            <p:cNvGraphicFramePr>
              <a:graphicFrameLocks/>
            </p:cNvGraphicFramePr>
            <p:nvPr>
              <p:extLst>
                <p:ext uri="{D42A27DB-BD31-4B8C-83A1-F6EECF244321}">
                  <p14:modId xmlns:p14="http://schemas.microsoft.com/office/powerpoint/2010/main" val="230614317"/>
                </p:ext>
              </p:extLst>
            </p:nvPr>
          </p:nvGraphicFramePr>
          <p:xfrm>
            <a:off x="7311346" y="1929040"/>
            <a:ext cx="2301875" cy="1808163"/>
          </p:xfrm>
          <a:graphic>
            <a:graphicData uri="http://schemas.openxmlformats.org/drawingml/2006/chart">
              <c:chart xmlns:c="http://schemas.openxmlformats.org/drawingml/2006/chart" xmlns:r="http://schemas.openxmlformats.org/officeDocument/2006/relationships" r:id="rId5"/>
            </a:graphicData>
          </a:graphic>
        </p:graphicFrame>
        <p:sp>
          <p:nvSpPr>
            <p:cNvPr id="12" name="Content Placeholder 2">
              <a:extLst>
                <a:ext uri="{FF2B5EF4-FFF2-40B4-BE49-F238E27FC236}">
                  <a16:creationId xmlns="" xmlns:a16="http://schemas.microsoft.com/office/drawing/2014/main" id="{E932917B-4CE3-4497-BB8B-2510543563B8}"/>
                </a:ext>
              </a:extLst>
            </p:cNvPr>
            <p:cNvSpPr txBox="1">
              <a:spLocks/>
            </p:cNvSpPr>
            <p:nvPr/>
          </p:nvSpPr>
          <p:spPr>
            <a:xfrm>
              <a:off x="8000321" y="2600553"/>
              <a:ext cx="925512" cy="52008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3200" dirty="0">
                  <a:solidFill>
                    <a:srgbClr val="F15C44"/>
                  </a:solidFill>
                  <a:latin typeface="苹方 特粗" panose="020B0800000000000000" pitchFamily="34" charset="-122"/>
                  <a:ea typeface="苹方 特粗" panose="020B0800000000000000" pitchFamily="34" charset="-122"/>
                </a:rPr>
                <a:t>56%</a:t>
              </a:r>
            </a:p>
          </p:txBody>
        </p:sp>
      </p:grpSp>
      <p:sp>
        <p:nvSpPr>
          <p:cNvPr id="13" name="文本框 12">
            <a:extLst>
              <a:ext uri="{FF2B5EF4-FFF2-40B4-BE49-F238E27FC236}">
                <a16:creationId xmlns="" xmlns:a16="http://schemas.microsoft.com/office/drawing/2014/main" id="{7485E52B-5D4F-4E5D-BD9A-22C215C1ED20}"/>
              </a:ext>
            </a:extLst>
          </p:cNvPr>
          <p:cNvSpPr txBox="1"/>
          <p:nvPr/>
        </p:nvSpPr>
        <p:spPr>
          <a:xfrm>
            <a:off x="7731125"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endParaRPr>
          </a:p>
        </p:txBody>
      </p:sp>
      <p:pic>
        <p:nvPicPr>
          <p:cNvPr id="17" name="图片 16">
            <a:extLst>
              <a:ext uri="{FF2B5EF4-FFF2-40B4-BE49-F238E27FC236}">
                <a16:creationId xmlns="" xmlns:a16="http://schemas.microsoft.com/office/drawing/2014/main" id="{BD7431B8-FC68-4E9B-8D99-AF5BFA695F55}"/>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l="817" r="32254"/>
          <a:stretch/>
        </p:blipFill>
        <p:spPr>
          <a:xfrm>
            <a:off x="-5751872" y="-3005654"/>
            <a:ext cx="10493739" cy="10666314"/>
          </a:xfrm>
          <a:custGeom>
            <a:avLst/>
            <a:gdLst>
              <a:gd name="connsiteX0" fmla="*/ 4009792 w 11359208"/>
              <a:gd name="connsiteY0" fmla="*/ 0 h 10666314"/>
              <a:gd name="connsiteX1" fmla="*/ 5215099 w 11359208"/>
              <a:gd name="connsiteY1" fmla="*/ 0 h 10666314"/>
              <a:gd name="connsiteX2" fmla="*/ 11153762 w 11359208"/>
              <a:gd name="connsiteY2" fmla="*/ 5938664 h 10666314"/>
              <a:gd name="connsiteX3" fmla="*/ 11153762 w 11359208"/>
              <a:gd name="connsiteY3" fmla="*/ 6930643 h 10666314"/>
              <a:gd name="connsiteX4" fmla="*/ 7418091 w 11359208"/>
              <a:gd name="connsiteY4" fmla="*/ 10666314 h 10666314"/>
              <a:gd name="connsiteX5" fmla="*/ 1806800 w 11359208"/>
              <a:gd name="connsiteY5" fmla="*/ 10666314 h 10666314"/>
              <a:gd name="connsiteX6" fmla="*/ 0 w 11359208"/>
              <a:gd name="connsiteY6" fmla="*/ 8859515 h 10666314"/>
              <a:gd name="connsiteX7" fmla="*/ 0 w 11359208"/>
              <a:gd name="connsiteY7" fmla="*/ 4009792 h 1066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59208" h="10666314">
                <a:moveTo>
                  <a:pt x="4009792" y="0"/>
                </a:moveTo>
                <a:lnTo>
                  <a:pt x="5215099" y="0"/>
                </a:lnTo>
                <a:lnTo>
                  <a:pt x="11153762" y="5938664"/>
                </a:lnTo>
                <a:cubicBezTo>
                  <a:pt x="11427690" y="6212591"/>
                  <a:pt x="11427690" y="6656715"/>
                  <a:pt x="11153762" y="6930643"/>
                </a:cubicBezTo>
                <a:lnTo>
                  <a:pt x="7418091" y="10666314"/>
                </a:lnTo>
                <a:lnTo>
                  <a:pt x="1806800" y="10666314"/>
                </a:lnTo>
                <a:lnTo>
                  <a:pt x="0" y="8859515"/>
                </a:lnTo>
                <a:lnTo>
                  <a:pt x="0" y="4009792"/>
                </a:lnTo>
                <a:close/>
              </a:path>
            </a:pathLst>
          </a:cu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pic>
      <p:grpSp>
        <p:nvGrpSpPr>
          <p:cNvPr id="18" name="组合 17">
            <a:extLst>
              <a:ext uri="{FF2B5EF4-FFF2-40B4-BE49-F238E27FC236}">
                <a16:creationId xmlns="" xmlns:a16="http://schemas.microsoft.com/office/drawing/2014/main" id="{1C182019-785B-440E-82FB-9ABB6E2AE2E3}"/>
              </a:ext>
            </a:extLst>
          </p:cNvPr>
          <p:cNvGrpSpPr/>
          <p:nvPr/>
        </p:nvGrpSpPr>
        <p:grpSpPr>
          <a:xfrm>
            <a:off x="2975429" y="3932799"/>
            <a:ext cx="8521246" cy="2239963"/>
            <a:chOff x="501362" y="2230672"/>
            <a:chExt cx="6523552" cy="2239963"/>
          </a:xfrm>
        </p:grpSpPr>
        <p:sp>
          <p:nvSpPr>
            <p:cNvPr id="19" name="矩形: 圆角 18">
              <a:extLst>
                <a:ext uri="{FF2B5EF4-FFF2-40B4-BE49-F238E27FC236}">
                  <a16:creationId xmlns="" xmlns:a16="http://schemas.microsoft.com/office/drawing/2014/main" id="{60C551B0-49E8-4951-9D65-5EC5D58B1F5A}"/>
                </a:ext>
              </a:extLst>
            </p:cNvPr>
            <p:cNvSpPr/>
            <p:nvPr/>
          </p:nvSpPr>
          <p:spPr>
            <a:xfrm>
              <a:off x="501362" y="2230672"/>
              <a:ext cx="6523552" cy="2239963"/>
            </a:xfrm>
            <a:prstGeom prst="roundRect">
              <a:avLst>
                <a:gd name="adj" fmla="val 7642"/>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20" name="矩形 19">
              <a:extLst>
                <a:ext uri="{FF2B5EF4-FFF2-40B4-BE49-F238E27FC236}">
                  <a16:creationId xmlns="" xmlns:a16="http://schemas.microsoft.com/office/drawing/2014/main" id="{827AEF3C-F228-4A4E-975B-D7D0BB4352D5}"/>
                </a:ext>
              </a:extLst>
            </p:cNvPr>
            <p:cNvSpPr/>
            <p:nvPr/>
          </p:nvSpPr>
          <p:spPr>
            <a:xfrm>
              <a:off x="1793841" y="2542263"/>
              <a:ext cx="4800846" cy="62889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sp>
          <p:nvSpPr>
            <p:cNvPr id="22" name="矩形 21">
              <a:extLst>
                <a:ext uri="{FF2B5EF4-FFF2-40B4-BE49-F238E27FC236}">
                  <a16:creationId xmlns="" xmlns:a16="http://schemas.microsoft.com/office/drawing/2014/main" id="{4240C869-15F7-4E85-AF99-98D387BB546A}"/>
                </a:ext>
              </a:extLst>
            </p:cNvPr>
            <p:cNvSpPr/>
            <p:nvPr/>
          </p:nvSpPr>
          <p:spPr>
            <a:xfrm>
              <a:off x="1792482" y="3405757"/>
              <a:ext cx="4800846" cy="62889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4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4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grpSp>
      <p:sp>
        <p:nvSpPr>
          <p:cNvPr id="23" name="文本框 22">
            <a:extLst>
              <a:ext uri="{FF2B5EF4-FFF2-40B4-BE49-F238E27FC236}">
                <a16:creationId xmlns="" xmlns:a16="http://schemas.microsoft.com/office/drawing/2014/main" id="{0FEAF0C7-AC93-4573-9863-671493596201}"/>
              </a:ext>
            </a:extLst>
          </p:cNvPr>
          <p:cNvSpPr txBox="1"/>
          <p:nvPr/>
        </p:nvSpPr>
        <p:spPr>
          <a:xfrm>
            <a:off x="3628888" y="4179608"/>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01</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sp>
        <p:nvSpPr>
          <p:cNvPr id="24" name="文本框 23">
            <a:extLst>
              <a:ext uri="{FF2B5EF4-FFF2-40B4-BE49-F238E27FC236}">
                <a16:creationId xmlns="" xmlns:a16="http://schemas.microsoft.com/office/drawing/2014/main" id="{48AB2DDA-4285-4893-A5B3-40CA694EC0BE}"/>
              </a:ext>
            </a:extLst>
          </p:cNvPr>
          <p:cNvSpPr txBox="1"/>
          <p:nvPr/>
        </p:nvSpPr>
        <p:spPr>
          <a:xfrm>
            <a:off x="3628888" y="5006830"/>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02</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sp>
        <p:nvSpPr>
          <p:cNvPr id="25" name="文本框 24">
            <a:extLst>
              <a:ext uri="{FF2B5EF4-FFF2-40B4-BE49-F238E27FC236}">
                <a16:creationId xmlns="" xmlns:a16="http://schemas.microsoft.com/office/drawing/2014/main" id="{22C4BA52-3A09-46D6-85F0-146918E96FF3}"/>
              </a:ext>
            </a:extLst>
          </p:cNvPr>
          <p:cNvSpPr txBox="1"/>
          <p:nvPr/>
        </p:nvSpPr>
        <p:spPr>
          <a:xfrm>
            <a:off x="1631907" y="1129516"/>
            <a:ext cx="4524598" cy="212365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300" normalizeH="0" baseline="0" noProof="0" dirty="0">
                <a:ln>
                  <a:noFill/>
                </a:ln>
                <a:solidFill>
                  <a:schemeClr val="bg1"/>
                </a:solidFill>
                <a:effectLst/>
                <a:uLnTx/>
                <a:uFillTx/>
                <a:latin typeface="汉仪雅酷黑 85W" panose="020B0904020202020204" pitchFamily="34" charset="-122"/>
                <a:ea typeface="汉仪雅酷黑 85W" panose="020B0904020202020204" pitchFamily="34" charset="-122"/>
              </a:rPr>
              <a:t>GUANHAI</a:t>
            </a: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6600" spc="300" dirty="0">
                <a:solidFill>
                  <a:schemeClr val="bg1"/>
                </a:solidFill>
                <a:latin typeface="汉仪雅酷黑 85W" panose="020B0904020202020204" pitchFamily="34" charset="-122"/>
                <a:ea typeface="汉仪雅酷黑 85W" panose="020B0904020202020204" pitchFamily="34" charset="-122"/>
              </a:rPr>
              <a:t>DESIGN</a:t>
            </a:r>
            <a:endParaRPr kumimoji="0" lang="zh-CN" altLang="en-US" sz="6600" b="0" i="0" u="none" strike="noStrike" kern="1200" cap="none" spc="300" normalizeH="0" baseline="0" noProof="0" dirty="0">
              <a:ln>
                <a:noFill/>
              </a:ln>
              <a:solidFill>
                <a:schemeClr val="bg1"/>
              </a:solidFill>
              <a:effectLst/>
              <a:uLnTx/>
              <a:uFillTx/>
              <a:latin typeface="汉仪雅酷黑 85W" panose="020B0904020202020204" pitchFamily="34" charset="-122"/>
              <a:ea typeface="汉仪雅酷黑 85W" panose="020B0904020202020204" pitchFamily="34" charset="-122"/>
            </a:endParaRPr>
          </a:p>
        </p:txBody>
      </p:sp>
    </p:spTree>
    <p:extLst>
      <p:ext uri="{BB962C8B-B14F-4D97-AF65-F5344CB8AC3E}">
        <p14:creationId xmlns:p14="http://schemas.microsoft.com/office/powerpoint/2010/main" val="39707326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3" name="Freeform: Shape 20">
            <a:extLst>
              <a:ext uri="{FF2B5EF4-FFF2-40B4-BE49-F238E27FC236}">
                <a16:creationId xmlns="" xmlns:a16="http://schemas.microsoft.com/office/drawing/2014/main" id="{8AEAB47D-FF99-4C23-BB67-2FB682BA5145}"/>
              </a:ext>
            </a:extLst>
          </p:cNvPr>
          <p:cNvSpPr/>
          <p:nvPr/>
        </p:nvSpPr>
        <p:spPr>
          <a:xfrm flipV="1">
            <a:off x="-1" y="0"/>
            <a:ext cx="7505700" cy="6858000"/>
          </a:xfrm>
          <a:custGeom>
            <a:avLst/>
            <a:gdLst>
              <a:gd name="connsiteX0" fmla="*/ 0 w 7505700"/>
              <a:gd name="connsiteY0" fmla="*/ 6858000 h 6858000"/>
              <a:gd name="connsiteX1" fmla="*/ 1714500 w 7505700"/>
              <a:gd name="connsiteY1" fmla="*/ 6858000 h 6858000"/>
              <a:gd name="connsiteX2" fmla="*/ 1836949 w 7505700"/>
              <a:gd name="connsiteY2" fmla="*/ 6858000 h 6858000"/>
              <a:gd name="connsiteX3" fmla="*/ 5791200 w 7505700"/>
              <a:gd name="connsiteY3" fmla="*/ 6858000 h 6858000"/>
              <a:gd name="connsiteX4" fmla="*/ 7505700 w 7505700"/>
              <a:gd name="connsiteY4" fmla="*/ 0 h 6858000"/>
              <a:gd name="connsiteX5" fmla="*/ 0 w 75057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05700" h="6858000">
                <a:moveTo>
                  <a:pt x="0" y="6858000"/>
                </a:moveTo>
                <a:lnTo>
                  <a:pt x="1714500" y="6858000"/>
                </a:lnTo>
                <a:lnTo>
                  <a:pt x="1836949" y="6858000"/>
                </a:lnTo>
                <a:lnTo>
                  <a:pt x="5791200" y="6858000"/>
                </a:lnTo>
                <a:lnTo>
                  <a:pt x="7505700" y="0"/>
                </a:lnTo>
                <a:lnTo>
                  <a:pt x="0" y="0"/>
                </a:lnTo>
                <a:close/>
              </a:path>
            </a:pathLst>
          </a:custGeom>
          <a:gradFill>
            <a:gsLst>
              <a:gs pos="0">
                <a:srgbClr val="FE9B33"/>
              </a:gs>
              <a:gs pos="100000">
                <a:srgbClr val="F15C44"/>
              </a:gs>
            </a:gsLst>
            <a:lin ang="8100000" scaled="1"/>
          </a:gradFill>
          <a:ln>
            <a:noFill/>
          </a:ln>
          <a:effectLst>
            <a:outerShdw blurRad="4572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苹方 常规" panose="020B0300000000000000" pitchFamily="34" charset="-122"/>
            </a:endParaRPr>
          </a:p>
        </p:txBody>
      </p:sp>
      <p:pic>
        <p:nvPicPr>
          <p:cNvPr id="2" name="Picture 2">
            <a:extLst>
              <a:ext uri="{FF2B5EF4-FFF2-40B4-BE49-F238E27FC236}">
                <a16:creationId xmlns="" xmlns:a16="http://schemas.microsoft.com/office/drawing/2014/main" id="{B9B55321-EDB8-4CB8-A1D3-E31C1C6785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4720" y="1051560"/>
            <a:ext cx="10322560" cy="5806440"/>
          </a:xfrm>
          <a:prstGeom prst="rect">
            <a:avLst/>
          </a:prstGeom>
        </p:spPr>
      </p:pic>
      <p:pic>
        <p:nvPicPr>
          <p:cNvPr id="9" name="图片 8">
            <a:extLst>
              <a:ext uri="{FF2B5EF4-FFF2-40B4-BE49-F238E27FC236}">
                <a16:creationId xmlns="" xmlns:a16="http://schemas.microsoft.com/office/drawing/2014/main" id="{6815DAE4-7389-490D-A259-6012F2A8FE85}"/>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p:blipFill>
        <p:spPr>
          <a:xfrm>
            <a:off x="4754880" y="1765300"/>
            <a:ext cx="2857500" cy="3822700"/>
          </a:xfrm>
          <a:custGeom>
            <a:avLst/>
            <a:gdLst>
              <a:gd name="connsiteX0" fmla="*/ 0 w 2857500"/>
              <a:gd name="connsiteY0" fmla="*/ 0 h 3822700"/>
              <a:gd name="connsiteX1" fmla="*/ 2857500 w 2857500"/>
              <a:gd name="connsiteY1" fmla="*/ 0 h 3822700"/>
              <a:gd name="connsiteX2" fmla="*/ 2857500 w 2857500"/>
              <a:gd name="connsiteY2" fmla="*/ 3822700 h 3822700"/>
              <a:gd name="connsiteX3" fmla="*/ 191770 w 2857500"/>
              <a:gd name="connsiteY3" fmla="*/ 3822700 h 3822700"/>
              <a:gd name="connsiteX4" fmla="*/ 147320 w 2857500"/>
              <a:gd name="connsiteY4" fmla="*/ 3479800 h 3822700"/>
              <a:gd name="connsiteX5" fmla="*/ 63976 w 2857500"/>
              <a:gd name="connsiteY5" fmla="*/ 3271044 h 3822700"/>
              <a:gd name="connsiteX6" fmla="*/ 32599 w 2857500"/>
              <a:gd name="connsiteY6" fmla="*/ 3234625 h 3822700"/>
              <a:gd name="connsiteX7" fmla="*/ 0 w 2857500"/>
              <a:gd name="connsiteY7" fmla="*/ 3206753 h 38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500" h="3822700">
                <a:moveTo>
                  <a:pt x="0" y="0"/>
                </a:moveTo>
                <a:lnTo>
                  <a:pt x="2857500" y="0"/>
                </a:lnTo>
                <a:lnTo>
                  <a:pt x="2857500" y="3822700"/>
                </a:lnTo>
                <a:lnTo>
                  <a:pt x="191770" y="3822700"/>
                </a:lnTo>
                <a:cubicBezTo>
                  <a:pt x="182245" y="3739092"/>
                  <a:pt x="168619" y="3571743"/>
                  <a:pt x="147320" y="3479800"/>
                </a:cubicBezTo>
                <a:cubicBezTo>
                  <a:pt x="126021" y="3387857"/>
                  <a:pt x="102208" y="3321844"/>
                  <a:pt x="63976" y="3271044"/>
                </a:cubicBezTo>
                <a:cubicBezTo>
                  <a:pt x="54418" y="3258344"/>
                  <a:pt x="43876" y="3246000"/>
                  <a:pt x="32599" y="3234625"/>
                </a:cubicBezTo>
                <a:lnTo>
                  <a:pt x="0" y="3206753"/>
                </a:lnTo>
                <a:close/>
              </a:path>
            </a:pathLst>
          </a:custGeom>
        </p:spPr>
      </p:pic>
      <p:sp>
        <p:nvSpPr>
          <p:cNvPr id="11" name="文本框 10">
            <a:extLst>
              <a:ext uri="{FF2B5EF4-FFF2-40B4-BE49-F238E27FC236}">
                <a16:creationId xmlns="" xmlns:a16="http://schemas.microsoft.com/office/drawing/2014/main" id="{414266AF-2267-42B5-9D82-8AC8B69F5AFE}"/>
              </a:ext>
            </a:extLst>
          </p:cNvPr>
          <p:cNvSpPr txBox="1"/>
          <p:nvPr/>
        </p:nvSpPr>
        <p:spPr>
          <a:xfrm>
            <a:off x="707721" y="671112"/>
            <a:ext cx="3686479" cy="144655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zh-CN" altLang="en-US" sz="4400" dirty="0">
                <a:solidFill>
                  <a:schemeClr val="bg1"/>
                </a:solidFill>
              </a:rPr>
              <a:t>在这里</a:t>
            </a:r>
            <a:endParaRPr lang="en-US" altLang="zh-CN" sz="4400" dirty="0">
              <a:solidFill>
                <a:schemeClr val="bg1"/>
              </a:solidFill>
            </a:endParaRPr>
          </a:p>
          <a:p>
            <a:r>
              <a:rPr lang="zh-CN" altLang="en-US" sz="4400" dirty="0">
                <a:solidFill>
                  <a:schemeClr val="bg1"/>
                </a:solidFill>
              </a:rPr>
              <a:t>输入你的标题</a:t>
            </a:r>
          </a:p>
        </p:txBody>
      </p:sp>
      <p:sp>
        <p:nvSpPr>
          <p:cNvPr id="13" name="文本框 12">
            <a:extLst>
              <a:ext uri="{FF2B5EF4-FFF2-40B4-BE49-F238E27FC236}">
                <a16:creationId xmlns="" xmlns:a16="http://schemas.microsoft.com/office/drawing/2014/main" id="{81B1DBBC-DB0B-441C-8B43-858CB46EA524}"/>
              </a:ext>
            </a:extLst>
          </p:cNvPr>
          <p:cNvSpPr txBox="1"/>
          <p:nvPr/>
        </p:nvSpPr>
        <p:spPr>
          <a:xfrm>
            <a:off x="7731125"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lumMod val="75000"/>
                  </a:scheme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lumMod val="75000"/>
                  </a:scheme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lumMod val="75000"/>
                  </a:scheme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lumMod val="75000"/>
                  </a:scheme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schemeClr val="bg1">
                    <a:lumMod val="75000"/>
                  </a:scheme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schemeClr val="bg1">
                  <a:lumMod val="75000"/>
                </a:schemeClr>
              </a:solidFill>
              <a:effectLst/>
              <a:uLnTx/>
              <a:uFillTx/>
              <a:latin typeface="苹方 常规" panose="020B0300000000000000" pitchFamily="34" charset="-122"/>
              <a:ea typeface="苹方 常规" panose="020B0300000000000000" pitchFamily="34" charset="-122"/>
              <a:cs typeface="+mn-cs"/>
            </a:endParaRPr>
          </a:p>
        </p:txBody>
      </p:sp>
      <p:sp>
        <p:nvSpPr>
          <p:cNvPr id="14" name="TextBox 13">
            <a:extLst>
              <a:ext uri="{FF2B5EF4-FFF2-40B4-BE49-F238E27FC236}">
                <a16:creationId xmlns="" xmlns:a16="http://schemas.microsoft.com/office/drawing/2014/main" id="{C0A393B2-316F-452F-B3DB-B9F2D4E26EC1}"/>
              </a:ext>
            </a:extLst>
          </p:cNvPr>
          <p:cNvSpPr txBox="1"/>
          <p:nvPr/>
        </p:nvSpPr>
        <p:spPr>
          <a:xfrm>
            <a:off x="8086048" y="2764051"/>
            <a:ext cx="2269003" cy="584775"/>
          </a:xfrm>
          <a:prstGeom prst="rect">
            <a:avLst/>
          </a:prstGeom>
          <a:noFill/>
        </p:spPr>
        <p:txBody>
          <a:bodyPr wrap="square" rtlCol="0">
            <a:spAutoFit/>
          </a:bodyPr>
          <a:lstStyle/>
          <a:p>
            <a:r>
              <a:rPr lang="en-US" sz="3200" dirty="0">
                <a:solidFill>
                  <a:schemeClr val="tx1">
                    <a:lumMod val="75000"/>
                    <a:lumOff val="25000"/>
                  </a:schemeClr>
                </a:solidFill>
                <a:latin typeface="苹方 特粗" panose="020B0800000000000000" pitchFamily="34" charset="-122"/>
                <a:ea typeface="苹方 特粗" panose="020B0800000000000000" pitchFamily="34" charset="-122"/>
                <a:cs typeface="Lato" panose="020F0502020204030203" pitchFamily="34" charset="0"/>
              </a:rPr>
              <a:t>01  March</a:t>
            </a:r>
          </a:p>
        </p:txBody>
      </p:sp>
      <p:sp>
        <p:nvSpPr>
          <p:cNvPr id="15" name="TextBox 14">
            <a:extLst>
              <a:ext uri="{FF2B5EF4-FFF2-40B4-BE49-F238E27FC236}">
                <a16:creationId xmlns="" xmlns:a16="http://schemas.microsoft.com/office/drawing/2014/main" id="{50D6B91A-F3AA-4346-B784-BD28FF489377}"/>
              </a:ext>
            </a:extLst>
          </p:cNvPr>
          <p:cNvSpPr txBox="1"/>
          <p:nvPr/>
        </p:nvSpPr>
        <p:spPr>
          <a:xfrm>
            <a:off x="8566485" y="2764051"/>
            <a:ext cx="387015" cy="261610"/>
          </a:xfrm>
          <a:prstGeom prst="rect">
            <a:avLst/>
          </a:prstGeom>
          <a:noFill/>
        </p:spPr>
        <p:txBody>
          <a:bodyPr wrap="square" rtlCol="0">
            <a:spAutoFit/>
          </a:bodyPr>
          <a:lstStyle/>
          <a:p>
            <a:r>
              <a:rPr lang="en-US" sz="1100" dirty="0" err="1">
                <a:solidFill>
                  <a:schemeClr val="tx1">
                    <a:lumMod val="75000"/>
                    <a:lumOff val="25000"/>
                  </a:schemeClr>
                </a:solidFill>
                <a:latin typeface="苹方 特粗" panose="020B0800000000000000" pitchFamily="34" charset="-122"/>
                <a:ea typeface="苹方 特粗" panose="020B0800000000000000" pitchFamily="34" charset="-122"/>
                <a:cs typeface="Lato" panose="020F0502020204030203" pitchFamily="34" charset="0"/>
              </a:rPr>
              <a:t>th</a:t>
            </a:r>
            <a:r>
              <a:rPr lang="en-US" sz="1100" dirty="0">
                <a:solidFill>
                  <a:schemeClr val="tx1">
                    <a:lumMod val="75000"/>
                    <a:lumOff val="25000"/>
                  </a:schemeClr>
                </a:solidFill>
                <a:latin typeface="苹方 特粗" panose="020B0800000000000000" pitchFamily="34" charset="-122"/>
                <a:ea typeface="苹方 特粗" panose="020B0800000000000000" pitchFamily="34" charset="-122"/>
                <a:cs typeface="Lato" panose="020F0502020204030203" pitchFamily="34" charset="0"/>
              </a:rPr>
              <a:t> </a:t>
            </a:r>
          </a:p>
        </p:txBody>
      </p:sp>
      <p:sp>
        <p:nvSpPr>
          <p:cNvPr id="16" name="Shape 48">
            <a:extLst>
              <a:ext uri="{FF2B5EF4-FFF2-40B4-BE49-F238E27FC236}">
                <a16:creationId xmlns="" xmlns:a16="http://schemas.microsoft.com/office/drawing/2014/main" id="{F6D5ED10-8430-4D4B-B8F5-846D201B0492}"/>
              </a:ext>
            </a:extLst>
          </p:cNvPr>
          <p:cNvSpPr/>
          <p:nvPr/>
        </p:nvSpPr>
        <p:spPr>
          <a:xfrm>
            <a:off x="8162817" y="3809294"/>
            <a:ext cx="3394183" cy="81868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tx1">
                    <a:lumMod val="75000"/>
                    <a:lumOff val="25000"/>
                  </a:schemeClr>
                </a:solidFill>
                <a:latin typeface="苹方 特粗" panose="020B0800000000000000" pitchFamily="34" charset="-122"/>
                <a:ea typeface="苹方 特粗" panose="020B0800000000000000" pitchFamily="34" charset="-122"/>
                <a:cs typeface="Lato Black" panose="020F0502020204030203" pitchFamily="34" charset="0"/>
              </a:rPr>
              <a:t>Lorem ipsum dolor sit amet, consectetuer adipiscing elit, sed diam nonummy nibh euismod tincidunt ut laoreet dolore magna aliquam erat volutpat. </a:t>
            </a:r>
          </a:p>
        </p:txBody>
      </p:sp>
      <p:sp>
        <p:nvSpPr>
          <p:cNvPr id="17" name="TextBox 16">
            <a:extLst>
              <a:ext uri="{FF2B5EF4-FFF2-40B4-BE49-F238E27FC236}">
                <a16:creationId xmlns="" xmlns:a16="http://schemas.microsoft.com/office/drawing/2014/main" id="{A1FA2B8F-4883-4170-AA88-E1E34AF0D9FC}"/>
              </a:ext>
            </a:extLst>
          </p:cNvPr>
          <p:cNvSpPr txBox="1"/>
          <p:nvPr/>
        </p:nvSpPr>
        <p:spPr>
          <a:xfrm>
            <a:off x="8124559" y="3394394"/>
            <a:ext cx="2269003" cy="369332"/>
          </a:xfrm>
          <a:prstGeom prst="rect">
            <a:avLst/>
          </a:prstGeom>
          <a:noFill/>
        </p:spPr>
        <p:txBody>
          <a:bodyPr wrap="square" rtlCol="0">
            <a:spAutoFit/>
          </a:bodyPr>
          <a:lstStyle/>
          <a:p>
            <a:r>
              <a:rPr lang="zh-CN" altLang="en-US" dirty="0">
                <a:solidFill>
                  <a:schemeClr val="tx1">
                    <a:lumMod val="75000"/>
                    <a:lumOff val="25000"/>
                  </a:schemeClr>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dirty="0">
              <a:solidFill>
                <a:schemeClr val="tx1">
                  <a:lumMod val="75000"/>
                  <a:lumOff val="25000"/>
                </a:schemeClr>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18" name="TextBox 17">
            <a:extLst>
              <a:ext uri="{FF2B5EF4-FFF2-40B4-BE49-F238E27FC236}">
                <a16:creationId xmlns="" xmlns:a16="http://schemas.microsoft.com/office/drawing/2014/main" id="{A3D5259E-8DB3-4C65-9799-8EF65AA47C53}"/>
              </a:ext>
            </a:extLst>
          </p:cNvPr>
          <p:cNvSpPr txBox="1"/>
          <p:nvPr/>
        </p:nvSpPr>
        <p:spPr>
          <a:xfrm>
            <a:off x="8124559" y="4557617"/>
            <a:ext cx="1933841" cy="769441"/>
          </a:xfrm>
          <a:prstGeom prst="rect">
            <a:avLst/>
          </a:prstGeom>
          <a:noFill/>
        </p:spPr>
        <p:txBody>
          <a:bodyPr wrap="square" rtlCol="0">
            <a:spAutoFit/>
          </a:bodyPr>
          <a:lstStyle/>
          <a:p>
            <a:r>
              <a:rPr lang="en-US" sz="4400" dirty="0">
                <a:solidFill>
                  <a:schemeClr val="tx1">
                    <a:lumMod val="75000"/>
                    <a:lumOff val="25000"/>
                  </a:schemeClr>
                </a:solidFill>
                <a:latin typeface="苹方 特粗" panose="020B0800000000000000" pitchFamily="34" charset="-122"/>
                <a:ea typeface="苹方 特粗" panose="020B0800000000000000" pitchFamily="34" charset="-122"/>
                <a:cs typeface="Lato" panose="020F0502020204030203" pitchFamily="34" charset="0"/>
              </a:rPr>
              <a:t>865$</a:t>
            </a:r>
            <a:endParaRPr lang="en-US" sz="3200" dirty="0">
              <a:solidFill>
                <a:schemeClr val="tx1">
                  <a:lumMod val="75000"/>
                  <a:lumOff val="25000"/>
                </a:schemeClr>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19" name="Shape 48">
            <a:extLst>
              <a:ext uri="{FF2B5EF4-FFF2-40B4-BE49-F238E27FC236}">
                <a16:creationId xmlns="" xmlns:a16="http://schemas.microsoft.com/office/drawing/2014/main" id="{B4BAA4C5-2997-475D-BB25-C942F1178174}"/>
              </a:ext>
            </a:extLst>
          </p:cNvPr>
          <p:cNvSpPr/>
          <p:nvPr/>
        </p:nvSpPr>
        <p:spPr>
          <a:xfrm>
            <a:off x="703726" y="2379770"/>
            <a:ext cx="3141254" cy="81868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Lato Black" panose="020F0502020204030203" pitchFamily="34" charset="0"/>
                <a:cs typeface="Lato Black" panose="020F0502020204030203"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20" name="Shape 4827">
            <a:extLst>
              <a:ext uri="{FF2B5EF4-FFF2-40B4-BE49-F238E27FC236}">
                <a16:creationId xmlns="" xmlns:a16="http://schemas.microsoft.com/office/drawing/2014/main" id="{B07C920A-5D01-44A4-834E-93AAB9EE0A23}"/>
              </a:ext>
            </a:extLst>
          </p:cNvPr>
          <p:cNvSpPr/>
          <p:nvPr/>
        </p:nvSpPr>
        <p:spPr>
          <a:xfrm>
            <a:off x="703726" y="5627276"/>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bg1"/>
          </a:solidFill>
          <a:ln>
            <a:noFill/>
          </a:ln>
        </p:spPr>
        <p:txBody>
          <a:bodyPr lIns="19038" tIns="19038" rIns="19038" bIns="19038" anchor="ctr" anchorCtr="0">
            <a:noAutofit/>
          </a:bodyPr>
          <a:lstStyle/>
          <a:p>
            <a:endParaRPr sz="1500" dirty="0">
              <a:solidFill>
                <a:schemeClr val="bg1"/>
              </a:solidFill>
              <a:latin typeface="苹方 常规" panose="020B0300000000000000" pitchFamily="34" charset="-122"/>
              <a:ea typeface="苹方 常规" panose="020B0300000000000000" pitchFamily="34" charset="-122"/>
              <a:cs typeface="Lato"/>
              <a:sym typeface="Lato"/>
            </a:endParaRPr>
          </a:p>
        </p:txBody>
      </p:sp>
      <p:sp>
        <p:nvSpPr>
          <p:cNvPr id="21" name="Shape 4828">
            <a:extLst>
              <a:ext uri="{FF2B5EF4-FFF2-40B4-BE49-F238E27FC236}">
                <a16:creationId xmlns="" xmlns:a16="http://schemas.microsoft.com/office/drawing/2014/main" id="{335E72AC-860C-4E11-AEA5-25CCB9A316AF}"/>
              </a:ext>
            </a:extLst>
          </p:cNvPr>
          <p:cNvSpPr/>
          <p:nvPr/>
        </p:nvSpPr>
        <p:spPr>
          <a:xfrm>
            <a:off x="1240801" y="5627276"/>
            <a:ext cx="374204" cy="374204"/>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dirty="0">
              <a:solidFill>
                <a:schemeClr val="bg1"/>
              </a:solidFill>
              <a:latin typeface="苹方 常规" panose="020B0300000000000000" pitchFamily="34" charset="-122"/>
              <a:ea typeface="苹方 常规" panose="020B0300000000000000" pitchFamily="34" charset="-122"/>
              <a:cs typeface="Lato"/>
              <a:sym typeface="Lato"/>
            </a:endParaRPr>
          </a:p>
        </p:txBody>
      </p:sp>
      <p:sp>
        <p:nvSpPr>
          <p:cNvPr id="22" name="Shape 4832">
            <a:extLst>
              <a:ext uri="{FF2B5EF4-FFF2-40B4-BE49-F238E27FC236}">
                <a16:creationId xmlns="" xmlns:a16="http://schemas.microsoft.com/office/drawing/2014/main" id="{AB9DF104-5CB6-4C67-90DF-DD8362D98E4A}"/>
              </a:ext>
            </a:extLst>
          </p:cNvPr>
          <p:cNvSpPr/>
          <p:nvPr/>
        </p:nvSpPr>
        <p:spPr>
          <a:xfrm>
            <a:off x="1777876" y="5627276"/>
            <a:ext cx="374204" cy="374204"/>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dirty="0">
              <a:solidFill>
                <a:schemeClr val="bg1"/>
              </a:solidFill>
              <a:latin typeface="苹方 常规" panose="020B0300000000000000" pitchFamily="34" charset="-122"/>
              <a:ea typeface="苹方 常规" panose="020B0300000000000000" pitchFamily="34" charset="-122"/>
              <a:cs typeface="Lato"/>
              <a:sym typeface="Lato"/>
            </a:endParaRPr>
          </a:p>
        </p:txBody>
      </p:sp>
      <p:sp>
        <p:nvSpPr>
          <p:cNvPr id="23" name="Shape 4837">
            <a:extLst>
              <a:ext uri="{FF2B5EF4-FFF2-40B4-BE49-F238E27FC236}">
                <a16:creationId xmlns="" xmlns:a16="http://schemas.microsoft.com/office/drawing/2014/main" id="{5CA4EC1F-03AE-439F-B0A7-296EBFEDF06F}"/>
              </a:ext>
            </a:extLst>
          </p:cNvPr>
          <p:cNvSpPr/>
          <p:nvPr/>
        </p:nvSpPr>
        <p:spPr>
          <a:xfrm>
            <a:off x="2314951" y="5628711"/>
            <a:ext cx="374204" cy="374204"/>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19038" tIns="19038" rIns="19038" bIns="19038" anchor="ctr" anchorCtr="0">
            <a:noAutofit/>
          </a:bodyPr>
          <a:lstStyle/>
          <a:p>
            <a:endParaRPr sz="1500" dirty="0">
              <a:solidFill>
                <a:schemeClr val="bg1"/>
              </a:solidFill>
              <a:latin typeface="苹方 常规" panose="020B0300000000000000" pitchFamily="34" charset="-122"/>
              <a:ea typeface="苹方 常规" panose="020B0300000000000000" pitchFamily="34" charset="-122"/>
              <a:cs typeface="Lato"/>
              <a:sym typeface="Lato"/>
            </a:endParaRPr>
          </a:p>
        </p:txBody>
      </p:sp>
      <p:grpSp>
        <p:nvGrpSpPr>
          <p:cNvPr id="24" name="Group 30">
            <a:extLst>
              <a:ext uri="{FF2B5EF4-FFF2-40B4-BE49-F238E27FC236}">
                <a16:creationId xmlns="" xmlns:a16="http://schemas.microsoft.com/office/drawing/2014/main" id="{C33D7B4D-D2DD-48FF-9053-231683DCB047}"/>
              </a:ext>
            </a:extLst>
          </p:cNvPr>
          <p:cNvGrpSpPr/>
          <p:nvPr/>
        </p:nvGrpSpPr>
        <p:grpSpPr>
          <a:xfrm>
            <a:off x="772171" y="3870921"/>
            <a:ext cx="1439997" cy="1439997"/>
            <a:chOff x="572687" y="4146692"/>
            <a:chExt cx="1439997" cy="1439997"/>
          </a:xfrm>
        </p:grpSpPr>
        <p:grpSp>
          <p:nvGrpSpPr>
            <p:cNvPr id="25" name="Group 31">
              <a:extLst>
                <a:ext uri="{FF2B5EF4-FFF2-40B4-BE49-F238E27FC236}">
                  <a16:creationId xmlns="" xmlns:a16="http://schemas.microsoft.com/office/drawing/2014/main" id="{41B0CF24-AD3C-4845-9C34-7209663CA815}"/>
                </a:ext>
              </a:extLst>
            </p:cNvPr>
            <p:cNvGrpSpPr/>
            <p:nvPr/>
          </p:nvGrpSpPr>
          <p:grpSpPr>
            <a:xfrm>
              <a:off x="572687" y="4146692"/>
              <a:ext cx="1439997" cy="1439997"/>
              <a:chOff x="4649812" y="3440065"/>
              <a:chExt cx="1013644" cy="1013644"/>
            </a:xfrm>
          </p:grpSpPr>
          <p:sp>
            <p:nvSpPr>
              <p:cNvPr id="27" name="Oval 33">
                <a:extLst>
                  <a:ext uri="{FF2B5EF4-FFF2-40B4-BE49-F238E27FC236}">
                    <a16:creationId xmlns="" xmlns:a16="http://schemas.microsoft.com/office/drawing/2014/main" id="{3A4BB7DC-898A-4725-8F20-A0E33C18C28B}"/>
                  </a:ext>
                </a:extLst>
              </p:cNvPr>
              <p:cNvSpPr/>
              <p:nvPr/>
            </p:nvSpPr>
            <p:spPr>
              <a:xfrm>
                <a:off x="4649812" y="3440065"/>
                <a:ext cx="1013644" cy="1013644"/>
              </a:xfrm>
              <a:prstGeom prst="ellipse">
                <a:avLst/>
              </a:prstGeom>
              <a:solidFill>
                <a:schemeClr val="tx1">
                  <a:lumMod val="75000"/>
                  <a:lumOff val="2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苹方 常规" panose="020B0300000000000000" pitchFamily="34" charset="-122"/>
                </a:endParaRPr>
              </a:p>
            </p:txBody>
          </p:sp>
          <p:sp>
            <p:nvSpPr>
              <p:cNvPr id="28" name="Pie 14">
                <a:extLst>
                  <a:ext uri="{FF2B5EF4-FFF2-40B4-BE49-F238E27FC236}">
                    <a16:creationId xmlns="" xmlns:a16="http://schemas.microsoft.com/office/drawing/2014/main" id="{9F8AE240-3795-4D28-A16F-66379436AAB5}"/>
                  </a:ext>
                </a:extLst>
              </p:cNvPr>
              <p:cNvSpPr/>
              <p:nvPr/>
            </p:nvSpPr>
            <p:spPr>
              <a:xfrm flipH="1">
                <a:off x="4649812" y="3440065"/>
                <a:ext cx="1013644" cy="1013644"/>
              </a:xfrm>
              <a:prstGeom prst="pie">
                <a:avLst>
                  <a:gd name="adj1" fmla="val 8092163"/>
                  <a:gd name="adj2" fmla="val 16200000"/>
                </a:avLst>
              </a:prstGeom>
              <a:solidFill>
                <a:srgbClr val="F15C44"/>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苹方 常规" panose="020B0300000000000000" pitchFamily="34" charset="-122"/>
                </a:endParaRPr>
              </a:p>
            </p:txBody>
          </p:sp>
          <p:sp>
            <p:nvSpPr>
              <p:cNvPr id="29" name="Oval 35">
                <a:extLst>
                  <a:ext uri="{FF2B5EF4-FFF2-40B4-BE49-F238E27FC236}">
                    <a16:creationId xmlns="" xmlns:a16="http://schemas.microsoft.com/office/drawing/2014/main" id="{635387AA-5749-4CD8-9DA1-B0BEA6529E42}"/>
                  </a:ext>
                </a:extLst>
              </p:cNvPr>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苹方 常规" panose="020B0300000000000000" pitchFamily="34" charset="-122"/>
                </a:endParaRPr>
              </a:p>
            </p:txBody>
          </p:sp>
        </p:grpSp>
        <p:sp>
          <p:nvSpPr>
            <p:cNvPr id="26" name="Oval 32">
              <a:extLst>
                <a:ext uri="{FF2B5EF4-FFF2-40B4-BE49-F238E27FC236}">
                  <a16:creationId xmlns="" xmlns:a16="http://schemas.microsoft.com/office/drawing/2014/main" id="{7C97ADE0-1978-4B07-9647-308A8273ED60}"/>
                </a:ext>
              </a:extLst>
            </p:cNvPr>
            <p:cNvSpPr/>
            <p:nvPr/>
          </p:nvSpPr>
          <p:spPr>
            <a:xfrm>
              <a:off x="1646000" y="5238892"/>
              <a:ext cx="206162" cy="206162"/>
            </a:xfrm>
            <a:prstGeom prst="ellipse">
              <a:avLst/>
            </a:prstGeom>
            <a:solidFill>
              <a:srgbClr val="F15C44"/>
            </a:solidFill>
            <a:ln>
              <a:noFill/>
            </a:ln>
            <a:effectLst>
              <a:outerShdw blurRad="165100" dist="50800" dir="5400000" algn="ctr" rotWithShape="0">
                <a:srgbClr val="000000">
                  <a:alpha val="9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0" name="AutoShape 59">
            <a:extLst>
              <a:ext uri="{FF2B5EF4-FFF2-40B4-BE49-F238E27FC236}">
                <a16:creationId xmlns="" xmlns:a16="http://schemas.microsoft.com/office/drawing/2014/main" id="{5D3D57A1-D552-45E5-9CE3-956F66500033}"/>
              </a:ext>
            </a:extLst>
          </p:cNvPr>
          <p:cNvSpPr>
            <a:spLocks/>
          </p:cNvSpPr>
          <p:nvPr/>
        </p:nvSpPr>
        <p:spPr bwMode="auto">
          <a:xfrm>
            <a:off x="1117530" y="4274246"/>
            <a:ext cx="634428" cy="63334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苹方 常规" panose="020B0300000000000000" pitchFamily="34" charset="-122"/>
              <a:sym typeface="Gill Sans" charset="0"/>
            </a:endParaRPr>
          </a:p>
        </p:txBody>
      </p:sp>
      <p:sp>
        <p:nvSpPr>
          <p:cNvPr id="31" name="Shape 48">
            <a:extLst>
              <a:ext uri="{FF2B5EF4-FFF2-40B4-BE49-F238E27FC236}">
                <a16:creationId xmlns="" xmlns:a16="http://schemas.microsoft.com/office/drawing/2014/main" id="{8AD97BCA-7423-473E-9165-C13C3283C3B9}"/>
              </a:ext>
            </a:extLst>
          </p:cNvPr>
          <p:cNvSpPr/>
          <p:nvPr/>
        </p:nvSpPr>
        <p:spPr>
          <a:xfrm>
            <a:off x="2399990" y="4107853"/>
            <a:ext cx="1517885" cy="9085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Lato Black" panose="020F0502020204030203" pitchFamily="34" charset="0"/>
                <a:cs typeface="Lato Black" panose="020F0502020204030203" pitchFamily="34" charset="0"/>
              </a:rPr>
              <a:t>Lorem ipsum dolor sit amet, consectetuer adipiscing elit, sed diam nonummy nibh euismod tincidunt ut laoreet dolore magna aliquam erat volutpat. </a:t>
            </a:r>
          </a:p>
        </p:txBody>
      </p:sp>
    </p:spTree>
    <p:extLst>
      <p:ext uri="{BB962C8B-B14F-4D97-AF65-F5344CB8AC3E}">
        <p14:creationId xmlns:p14="http://schemas.microsoft.com/office/powerpoint/2010/main" val="35780260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pic>
        <p:nvPicPr>
          <p:cNvPr id="45" name="图片 44">
            <a:extLst>
              <a:ext uri="{FF2B5EF4-FFF2-40B4-BE49-F238E27FC236}">
                <a16:creationId xmlns="" xmlns:a16="http://schemas.microsoft.com/office/drawing/2014/main" id="{A46E5A87-B88D-4D0C-91F2-242556889F0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804" y="0"/>
            <a:ext cx="12195804" cy="6858000"/>
          </a:xfrm>
          <a:prstGeom prst="rect">
            <a:avLst/>
          </a:prstGeom>
        </p:spPr>
      </p:pic>
      <p:sp>
        <p:nvSpPr>
          <p:cNvPr id="46" name="矩形 45">
            <a:extLst>
              <a:ext uri="{FF2B5EF4-FFF2-40B4-BE49-F238E27FC236}">
                <a16:creationId xmlns="" xmlns:a16="http://schemas.microsoft.com/office/drawing/2014/main" id="{38CE3412-2523-4858-BA95-7E56E958B09E}"/>
              </a:ext>
            </a:extLst>
          </p:cNvPr>
          <p:cNvSpPr/>
          <p:nvPr/>
        </p:nvSpPr>
        <p:spPr>
          <a:xfrm>
            <a:off x="0" y="0"/>
            <a:ext cx="12192000" cy="6858000"/>
          </a:xfrm>
          <a:prstGeom prst="rect">
            <a:avLst/>
          </a:prstGeom>
          <a:gradFill>
            <a:gsLst>
              <a:gs pos="0">
                <a:srgbClr val="FE9B33">
                  <a:alpha val="95000"/>
                </a:srgbClr>
              </a:gs>
              <a:gs pos="100000">
                <a:srgbClr val="F15C44">
                  <a:alpha val="75000"/>
                </a:srgb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 常规" panose="020B0300000000000000" pitchFamily="34" charset="-122"/>
              <a:ea typeface="苹方 常规" panose="020B0300000000000000" pitchFamily="34" charset="-122"/>
            </a:endParaRPr>
          </a:p>
        </p:txBody>
      </p:sp>
      <p:sp>
        <p:nvSpPr>
          <p:cNvPr id="2" name="Shape 48">
            <a:extLst>
              <a:ext uri="{FF2B5EF4-FFF2-40B4-BE49-F238E27FC236}">
                <a16:creationId xmlns="" xmlns:a16="http://schemas.microsoft.com/office/drawing/2014/main" id="{A7222333-D025-49FA-9C38-7561BFDFCC5C}"/>
              </a:ext>
            </a:extLst>
          </p:cNvPr>
          <p:cNvSpPr/>
          <p:nvPr/>
        </p:nvSpPr>
        <p:spPr>
          <a:xfrm>
            <a:off x="6057422" y="1435847"/>
            <a:ext cx="2225761"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3" name="TextBox 21">
            <a:extLst>
              <a:ext uri="{FF2B5EF4-FFF2-40B4-BE49-F238E27FC236}">
                <a16:creationId xmlns="" xmlns:a16="http://schemas.microsoft.com/office/drawing/2014/main" id="{498E99E3-1728-4C4E-BBA5-BBB23D7CB1A8}"/>
              </a:ext>
            </a:extLst>
          </p:cNvPr>
          <p:cNvSpPr txBox="1"/>
          <p:nvPr/>
        </p:nvSpPr>
        <p:spPr>
          <a:xfrm>
            <a:off x="5995719" y="1137288"/>
            <a:ext cx="1453149" cy="276999"/>
          </a:xfrm>
          <a:prstGeom prst="rect">
            <a:avLst/>
          </a:prstGeom>
          <a:noFill/>
        </p:spPr>
        <p:txBody>
          <a:bodyPr wrap="square" rtlCol="0">
            <a:spAutoFit/>
          </a:bodyPr>
          <a:lstStyle/>
          <a:p>
            <a:r>
              <a:rPr lang="zh-CN" alt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4" name="Freeform 219">
            <a:extLst>
              <a:ext uri="{FF2B5EF4-FFF2-40B4-BE49-F238E27FC236}">
                <a16:creationId xmlns="" xmlns:a16="http://schemas.microsoft.com/office/drawing/2014/main" id="{5F8FB09D-C7A0-40D8-B8A6-8C761E5877FC}"/>
              </a:ext>
            </a:extLst>
          </p:cNvPr>
          <p:cNvSpPr>
            <a:spLocks noChangeArrowheads="1"/>
          </p:cNvSpPr>
          <p:nvPr/>
        </p:nvSpPr>
        <p:spPr bwMode="auto">
          <a:xfrm>
            <a:off x="5585590" y="1153729"/>
            <a:ext cx="339213" cy="39861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a:extLst/>
        </p:spPr>
        <p:txBody>
          <a:bodyPr wrap="none" lIns="91408" tIns="45704" rIns="91408" bIns="45704" anchor="ctr"/>
          <a:lstStyle/>
          <a:p>
            <a:endParaRPr lang="en-US" sz="2700">
              <a:solidFill>
                <a:schemeClr val="bg1"/>
              </a:solidFill>
              <a:latin typeface="苹方 特粗" panose="020B0800000000000000" pitchFamily="34" charset="-122"/>
              <a:ea typeface="苹方 特粗" panose="020B0800000000000000" pitchFamily="34" charset="-122"/>
            </a:endParaRPr>
          </a:p>
        </p:txBody>
      </p:sp>
      <p:sp>
        <p:nvSpPr>
          <p:cNvPr id="5" name="Freeform 199">
            <a:extLst>
              <a:ext uri="{FF2B5EF4-FFF2-40B4-BE49-F238E27FC236}">
                <a16:creationId xmlns="" xmlns:a16="http://schemas.microsoft.com/office/drawing/2014/main" id="{77BFF000-E4FA-4478-A309-56CF7CA032C4}"/>
              </a:ext>
            </a:extLst>
          </p:cNvPr>
          <p:cNvSpPr>
            <a:spLocks noChangeArrowheads="1"/>
          </p:cNvSpPr>
          <p:nvPr/>
        </p:nvSpPr>
        <p:spPr bwMode="auto">
          <a:xfrm>
            <a:off x="8608947" y="1191391"/>
            <a:ext cx="393028" cy="381580"/>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chemeClr val="bg1"/>
          </a:solidFill>
          <a:ln>
            <a:noFill/>
          </a:ln>
          <a:effectLst/>
          <a:extLst/>
        </p:spPr>
        <p:txBody>
          <a:bodyPr wrap="none" lIns="91408" tIns="45704" rIns="91408" bIns="45704" anchor="ctr"/>
          <a:lstStyle/>
          <a:p>
            <a:endParaRPr lang="en-US" sz="2700">
              <a:solidFill>
                <a:schemeClr val="bg1"/>
              </a:solidFill>
              <a:latin typeface="苹方 特粗" panose="020B0800000000000000" pitchFamily="34" charset="-122"/>
              <a:ea typeface="苹方 特粗" panose="020B0800000000000000" pitchFamily="34" charset="-122"/>
            </a:endParaRPr>
          </a:p>
        </p:txBody>
      </p:sp>
      <p:sp>
        <p:nvSpPr>
          <p:cNvPr id="6" name="Shape 48">
            <a:extLst>
              <a:ext uri="{FF2B5EF4-FFF2-40B4-BE49-F238E27FC236}">
                <a16:creationId xmlns="" xmlns:a16="http://schemas.microsoft.com/office/drawing/2014/main" id="{869D75BF-7D43-4F9C-9415-45E67E5690F5}"/>
              </a:ext>
            </a:extLst>
          </p:cNvPr>
          <p:cNvSpPr/>
          <p:nvPr/>
        </p:nvSpPr>
        <p:spPr>
          <a:xfrm>
            <a:off x="9150948" y="1489950"/>
            <a:ext cx="2225762"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7" name="TextBox 26">
            <a:extLst>
              <a:ext uri="{FF2B5EF4-FFF2-40B4-BE49-F238E27FC236}">
                <a16:creationId xmlns="" xmlns:a16="http://schemas.microsoft.com/office/drawing/2014/main" id="{7B470190-92F6-4B9F-A6B8-DA72333556BE}"/>
              </a:ext>
            </a:extLst>
          </p:cNvPr>
          <p:cNvSpPr txBox="1"/>
          <p:nvPr/>
        </p:nvSpPr>
        <p:spPr>
          <a:xfrm>
            <a:off x="9089246" y="1191391"/>
            <a:ext cx="1453150" cy="276999"/>
          </a:xfrm>
          <a:prstGeom prst="rect">
            <a:avLst/>
          </a:prstGeom>
          <a:noFill/>
        </p:spPr>
        <p:txBody>
          <a:bodyPr wrap="square" rtlCol="0">
            <a:spAutoFit/>
          </a:bodyPr>
          <a:lstStyle/>
          <a:p>
            <a:r>
              <a:rPr lang="zh-CN" alt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altLang="zh-CN"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8" name="Shape 48">
            <a:extLst>
              <a:ext uri="{FF2B5EF4-FFF2-40B4-BE49-F238E27FC236}">
                <a16:creationId xmlns="" xmlns:a16="http://schemas.microsoft.com/office/drawing/2014/main" id="{ADEE5617-F2EB-4875-8E93-D229738C1B5E}"/>
              </a:ext>
            </a:extLst>
          </p:cNvPr>
          <p:cNvSpPr/>
          <p:nvPr/>
        </p:nvSpPr>
        <p:spPr>
          <a:xfrm>
            <a:off x="6058773" y="2764987"/>
            <a:ext cx="2225762"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9" name="TextBox 29">
            <a:extLst>
              <a:ext uri="{FF2B5EF4-FFF2-40B4-BE49-F238E27FC236}">
                <a16:creationId xmlns="" xmlns:a16="http://schemas.microsoft.com/office/drawing/2014/main" id="{7ABB5C98-ABF1-4ED5-BD92-3E03F27E0FA4}"/>
              </a:ext>
            </a:extLst>
          </p:cNvPr>
          <p:cNvSpPr txBox="1"/>
          <p:nvPr/>
        </p:nvSpPr>
        <p:spPr>
          <a:xfrm>
            <a:off x="5997071" y="2466428"/>
            <a:ext cx="1453149" cy="276999"/>
          </a:xfrm>
          <a:prstGeom prst="rect">
            <a:avLst/>
          </a:prstGeom>
          <a:noFill/>
        </p:spPr>
        <p:txBody>
          <a:bodyPr wrap="square" rtlCol="0">
            <a:spAutoFit/>
          </a:bodyPr>
          <a:lstStyle/>
          <a:p>
            <a:r>
              <a:rPr lang="zh-CN" alt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altLang="zh-CN"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endParaRPr>
          </a:p>
        </p:txBody>
      </p:sp>
      <p:grpSp>
        <p:nvGrpSpPr>
          <p:cNvPr id="10" name="Group 89">
            <a:extLst>
              <a:ext uri="{FF2B5EF4-FFF2-40B4-BE49-F238E27FC236}">
                <a16:creationId xmlns="" xmlns:a16="http://schemas.microsoft.com/office/drawing/2014/main" id="{104B7804-F2E6-42A7-9BA8-DB54519F1132}"/>
              </a:ext>
            </a:extLst>
          </p:cNvPr>
          <p:cNvGrpSpPr/>
          <p:nvPr/>
        </p:nvGrpSpPr>
        <p:grpSpPr>
          <a:xfrm>
            <a:off x="5590966" y="2462543"/>
            <a:ext cx="328461" cy="342508"/>
            <a:chOff x="5570768" y="2462543"/>
            <a:chExt cx="328461" cy="342508"/>
          </a:xfrm>
          <a:solidFill>
            <a:schemeClr val="bg1"/>
          </a:solidFill>
        </p:grpSpPr>
        <p:sp>
          <p:nvSpPr>
            <p:cNvPr id="11" name="AutoShape 84">
              <a:extLst>
                <a:ext uri="{FF2B5EF4-FFF2-40B4-BE49-F238E27FC236}">
                  <a16:creationId xmlns="" xmlns:a16="http://schemas.microsoft.com/office/drawing/2014/main" id="{2A0F0686-2DA8-4182-8A9F-918A78BA9639}"/>
                </a:ext>
              </a:extLst>
            </p:cNvPr>
            <p:cNvSpPr>
              <a:spLocks/>
            </p:cNvSpPr>
            <p:nvPr/>
          </p:nvSpPr>
          <p:spPr bwMode="auto">
            <a:xfrm>
              <a:off x="5570768" y="2462543"/>
              <a:ext cx="328461" cy="3425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2" name="AutoShape 85">
              <a:extLst>
                <a:ext uri="{FF2B5EF4-FFF2-40B4-BE49-F238E27FC236}">
                  <a16:creationId xmlns="" xmlns:a16="http://schemas.microsoft.com/office/drawing/2014/main" id="{CF30C1FD-7E05-4EBA-BCCA-E74E7AEC8E2C}"/>
                </a:ext>
              </a:extLst>
            </p:cNvPr>
            <p:cNvSpPr>
              <a:spLocks/>
            </p:cNvSpPr>
            <p:nvPr/>
          </p:nvSpPr>
          <p:spPr bwMode="auto">
            <a:xfrm>
              <a:off x="5765827" y="2590764"/>
              <a:ext cx="91924" cy="11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3" name="AutoShape 86">
              <a:extLst>
                <a:ext uri="{FF2B5EF4-FFF2-40B4-BE49-F238E27FC236}">
                  <a16:creationId xmlns="" xmlns:a16="http://schemas.microsoft.com/office/drawing/2014/main" id="{D890F747-9DE8-4D77-B022-FE462DD49E46}"/>
                </a:ext>
              </a:extLst>
            </p:cNvPr>
            <p:cNvSpPr>
              <a:spLocks/>
            </p:cNvSpPr>
            <p:nvPr/>
          </p:nvSpPr>
          <p:spPr bwMode="auto">
            <a:xfrm>
              <a:off x="5765827" y="2558562"/>
              <a:ext cx="91924" cy="11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4" name="AutoShape 87">
              <a:extLst>
                <a:ext uri="{FF2B5EF4-FFF2-40B4-BE49-F238E27FC236}">
                  <a16:creationId xmlns="" xmlns:a16="http://schemas.microsoft.com/office/drawing/2014/main" id="{B5C6869E-31C9-4043-A8B5-F2310273A276}"/>
                </a:ext>
              </a:extLst>
            </p:cNvPr>
            <p:cNvSpPr>
              <a:spLocks/>
            </p:cNvSpPr>
            <p:nvPr/>
          </p:nvSpPr>
          <p:spPr bwMode="auto">
            <a:xfrm>
              <a:off x="5765827" y="2526361"/>
              <a:ext cx="91924" cy="11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5" name="AutoShape 88">
              <a:extLst>
                <a:ext uri="{FF2B5EF4-FFF2-40B4-BE49-F238E27FC236}">
                  <a16:creationId xmlns="" xmlns:a16="http://schemas.microsoft.com/office/drawing/2014/main" id="{08325B14-8B3B-4757-9E56-A0DECEBF91BB}"/>
                </a:ext>
              </a:extLst>
            </p:cNvPr>
            <p:cNvSpPr>
              <a:spLocks/>
            </p:cNvSpPr>
            <p:nvPr/>
          </p:nvSpPr>
          <p:spPr bwMode="auto">
            <a:xfrm>
              <a:off x="5653163" y="2751772"/>
              <a:ext cx="91924"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6" name="AutoShape 89">
              <a:extLst>
                <a:ext uri="{FF2B5EF4-FFF2-40B4-BE49-F238E27FC236}">
                  <a16:creationId xmlns="" xmlns:a16="http://schemas.microsoft.com/office/drawing/2014/main" id="{A23C0C94-9D43-4AEC-98A2-8D771B15DF17}"/>
                </a:ext>
              </a:extLst>
            </p:cNvPr>
            <p:cNvSpPr>
              <a:spLocks/>
            </p:cNvSpPr>
            <p:nvPr/>
          </p:nvSpPr>
          <p:spPr bwMode="auto">
            <a:xfrm>
              <a:off x="5653163" y="2719571"/>
              <a:ext cx="91924"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7" name="AutoShape 90">
              <a:extLst>
                <a:ext uri="{FF2B5EF4-FFF2-40B4-BE49-F238E27FC236}">
                  <a16:creationId xmlns="" xmlns:a16="http://schemas.microsoft.com/office/drawing/2014/main" id="{811F704E-27D5-4270-AB6A-DB59A5341D0D}"/>
                </a:ext>
              </a:extLst>
            </p:cNvPr>
            <p:cNvSpPr>
              <a:spLocks/>
            </p:cNvSpPr>
            <p:nvPr/>
          </p:nvSpPr>
          <p:spPr bwMode="auto">
            <a:xfrm>
              <a:off x="5653163" y="2687369"/>
              <a:ext cx="91924"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8" name="AutoShape 91">
              <a:extLst>
                <a:ext uri="{FF2B5EF4-FFF2-40B4-BE49-F238E27FC236}">
                  <a16:creationId xmlns="" xmlns:a16="http://schemas.microsoft.com/office/drawing/2014/main" id="{5333A7C1-530F-4DC4-AC10-5E26A4125A5D}"/>
                </a:ext>
              </a:extLst>
            </p:cNvPr>
            <p:cNvSpPr>
              <a:spLocks/>
            </p:cNvSpPr>
            <p:nvPr/>
          </p:nvSpPr>
          <p:spPr bwMode="auto">
            <a:xfrm>
              <a:off x="5765827" y="2751772"/>
              <a:ext cx="91924"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19" name="AutoShape 92">
              <a:extLst>
                <a:ext uri="{FF2B5EF4-FFF2-40B4-BE49-F238E27FC236}">
                  <a16:creationId xmlns="" xmlns:a16="http://schemas.microsoft.com/office/drawing/2014/main" id="{34C2E8E1-5DFC-4017-906D-3CD046722DF6}"/>
                </a:ext>
              </a:extLst>
            </p:cNvPr>
            <p:cNvSpPr>
              <a:spLocks/>
            </p:cNvSpPr>
            <p:nvPr/>
          </p:nvSpPr>
          <p:spPr bwMode="auto">
            <a:xfrm>
              <a:off x="5765827" y="2719571"/>
              <a:ext cx="91924"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20" name="AutoShape 93">
              <a:extLst>
                <a:ext uri="{FF2B5EF4-FFF2-40B4-BE49-F238E27FC236}">
                  <a16:creationId xmlns="" xmlns:a16="http://schemas.microsoft.com/office/drawing/2014/main" id="{8141BEF2-CC86-4B1E-99D7-61954F38DD2D}"/>
                </a:ext>
              </a:extLst>
            </p:cNvPr>
            <p:cNvSpPr>
              <a:spLocks/>
            </p:cNvSpPr>
            <p:nvPr/>
          </p:nvSpPr>
          <p:spPr bwMode="auto">
            <a:xfrm>
              <a:off x="5765827" y="2687369"/>
              <a:ext cx="91924"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21" name="AutoShape 94">
              <a:extLst>
                <a:ext uri="{FF2B5EF4-FFF2-40B4-BE49-F238E27FC236}">
                  <a16:creationId xmlns="" xmlns:a16="http://schemas.microsoft.com/office/drawing/2014/main" id="{3A780D6F-62CE-48F9-A300-9E964D179FBB}"/>
                </a:ext>
              </a:extLst>
            </p:cNvPr>
            <p:cNvSpPr>
              <a:spLocks/>
            </p:cNvSpPr>
            <p:nvPr/>
          </p:nvSpPr>
          <p:spPr bwMode="auto">
            <a:xfrm>
              <a:off x="5653163" y="2622966"/>
              <a:ext cx="204587"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22" name="AutoShape 95">
              <a:extLst>
                <a:ext uri="{FF2B5EF4-FFF2-40B4-BE49-F238E27FC236}">
                  <a16:creationId xmlns="" xmlns:a16="http://schemas.microsoft.com/office/drawing/2014/main" id="{D891CC40-9098-4A7A-825A-144BACEAA0C9}"/>
                </a:ext>
              </a:extLst>
            </p:cNvPr>
            <p:cNvSpPr>
              <a:spLocks/>
            </p:cNvSpPr>
            <p:nvPr/>
          </p:nvSpPr>
          <p:spPr bwMode="auto">
            <a:xfrm>
              <a:off x="5653163" y="2655167"/>
              <a:ext cx="204587" cy="10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23" name="AutoShape 96">
              <a:extLst>
                <a:ext uri="{FF2B5EF4-FFF2-40B4-BE49-F238E27FC236}">
                  <a16:creationId xmlns="" xmlns:a16="http://schemas.microsoft.com/office/drawing/2014/main" id="{0168A43E-5E1B-42B0-89DC-56CA1D19C9E8}"/>
                </a:ext>
              </a:extLst>
            </p:cNvPr>
            <p:cNvSpPr>
              <a:spLocks/>
            </p:cNvSpPr>
            <p:nvPr/>
          </p:nvSpPr>
          <p:spPr bwMode="auto">
            <a:xfrm>
              <a:off x="5653163" y="2505283"/>
              <a:ext cx="91924" cy="960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grpSp>
      <p:grpSp>
        <p:nvGrpSpPr>
          <p:cNvPr id="24" name="Group 45">
            <a:extLst>
              <a:ext uri="{FF2B5EF4-FFF2-40B4-BE49-F238E27FC236}">
                <a16:creationId xmlns="" xmlns:a16="http://schemas.microsoft.com/office/drawing/2014/main" id="{A23461AE-1932-4EE4-BD69-AEC40A7A8158}"/>
              </a:ext>
            </a:extLst>
          </p:cNvPr>
          <p:cNvGrpSpPr/>
          <p:nvPr/>
        </p:nvGrpSpPr>
        <p:grpSpPr>
          <a:xfrm>
            <a:off x="9008566" y="2466428"/>
            <a:ext cx="2287464" cy="1174799"/>
            <a:chOff x="9214919" y="3609230"/>
            <a:chExt cx="2389367" cy="1174799"/>
          </a:xfrm>
        </p:grpSpPr>
        <p:sp>
          <p:nvSpPr>
            <p:cNvPr id="25" name="Shape 48">
              <a:extLst>
                <a:ext uri="{FF2B5EF4-FFF2-40B4-BE49-F238E27FC236}">
                  <a16:creationId xmlns="" xmlns:a16="http://schemas.microsoft.com/office/drawing/2014/main" id="{81EB8528-24BE-4E43-8021-5DD4D41EBA70}"/>
                </a:ext>
              </a:extLst>
            </p:cNvPr>
            <p:cNvSpPr/>
            <p:nvPr/>
          </p:nvSpPr>
          <p:spPr>
            <a:xfrm>
              <a:off x="9279370" y="3907789"/>
              <a:ext cx="2324916"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26" name="TextBox 50">
              <a:extLst>
                <a:ext uri="{FF2B5EF4-FFF2-40B4-BE49-F238E27FC236}">
                  <a16:creationId xmlns="" xmlns:a16="http://schemas.microsoft.com/office/drawing/2014/main" id="{4B1C55B6-65BB-4A01-AFAC-C482B011ECA9}"/>
                </a:ext>
              </a:extLst>
            </p:cNvPr>
            <p:cNvSpPr txBox="1"/>
            <p:nvPr/>
          </p:nvSpPr>
          <p:spPr>
            <a:xfrm>
              <a:off x="9214919" y="3609230"/>
              <a:ext cx="1517885" cy="276999"/>
            </a:xfrm>
            <a:prstGeom prst="rect">
              <a:avLst/>
            </a:prstGeom>
            <a:noFill/>
          </p:spPr>
          <p:txBody>
            <a:bodyPr wrap="square" rtlCol="0">
              <a:spAutoFit/>
            </a:bodyPr>
            <a:lstStyle/>
            <a:p>
              <a:r>
                <a:rPr lang="zh-CN" altLang="en-US" sz="1200" dirty="0">
                  <a:solidFill>
                    <a:schemeClr val="bg1"/>
                  </a:solidFill>
                  <a:latin typeface="苹方 常规" panose="020B0300000000000000" pitchFamily="34" charset="-122"/>
                  <a:ea typeface="苹方 常规" panose="020B0300000000000000" pitchFamily="34" charset="-122"/>
                  <a:cs typeface="Lato" panose="020F0502020204030203" pitchFamily="34" charset="0"/>
                </a:rPr>
                <a:t>输入你的标题</a:t>
              </a:r>
              <a:endParaRPr lang="en-US" altLang="zh-CN" sz="1200" dirty="0">
                <a:solidFill>
                  <a:schemeClr val="bg1"/>
                </a:solidFill>
                <a:latin typeface="苹方 常规" panose="020B0300000000000000" pitchFamily="34" charset="-122"/>
                <a:ea typeface="苹方 常规" panose="020B0300000000000000" pitchFamily="34" charset="-122"/>
                <a:cs typeface="Lato" panose="020F0502020204030203" pitchFamily="34" charset="0"/>
              </a:endParaRPr>
            </a:p>
          </p:txBody>
        </p:sp>
      </p:grpSp>
      <p:grpSp>
        <p:nvGrpSpPr>
          <p:cNvPr id="27" name="Group 46">
            <a:extLst>
              <a:ext uri="{FF2B5EF4-FFF2-40B4-BE49-F238E27FC236}">
                <a16:creationId xmlns="" xmlns:a16="http://schemas.microsoft.com/office/drawing/2014/main" id="{E0F04D9B-CDE4-40BB-83E9-FD88C1FB9523}"/>
              </a:ext>
            </a:extLst>
          </p:cNvPr>
          <p:cNvGrpSpPr/>
          <p:nvPr/>
        </p:nvGrpSpPr>
        <p:grpSpPr>
          <a:xfrm>
            <a:off x="8692798" y="2483620"/>
            <a:ext cx="225327" cy="343093"/>
            <a:chOff x="3582988" y="3510757"/>
            <a:chExt cx="319088" cy="465138"/>
          </a:xfrm>
          <a:solidFill>
            <a:schemeClr val="bg1"/>
          </a:solidFill>
        </p:grpSpPr>
        <p:sp>
          <p:nvSpPr>
            <p:cNvPr id="28" name="AutoShape 113">
              <a:extLst>
                <a:ext uri="{FF2B5EF4-FFF2-40B4-BE49-F238E27FC236}">
                  <a16:creationId xmlns="" xmlns:a16="http://schemas.microsoft.com/office/drawing/2014/main" id="{D298EAD8-DD3F-4D51-8767-E1F664FF791F}"/>
                </a:ext>
              </a:extLst>
            </p:cNvPr>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29" name="AutoShape 114">
              <a:extLst>
                <a:ext uri="{FF2B5EF4-FFF2-40B4-BE49-F238E27FC236}">
                  <a16:creationId xmlns="" xmlns:a16="http://schemas.microsoft.com/office/drawing/2014/main" id="{E5CD6F20-175A-44D0-A1EE-21759ED79C33}"/>
                </a:ext>
              </a:extLst>
            </p:cNvPr>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grpSp>
      <p:sp>
        <p:nvSpPr>
          <p:cNvPr id="30" name="Shape 48">
            <a:extLst>
              <a:ext uri="{FF2B5EF4-FFF2-40B4-BE49-F238E27FC236}">
                <a16:creationId xmlns="" xmlns:a16="http://schemas.microsoft.com/office/drawing/2014/main" id="{9287CE46-3B98-49F7-A931-3E99F3ECD4AD}"/>
              </a:ext>
            </a:extLst>
          </p:cNvPr>
          <p:cNvSpPr/>
          <p:nvPr/>
        </p:nvSpPr>
        <p:spPr>
          <a:xfrm>
            <a:off x="6057422" y="3961506"/>
            <a:ext cx="2225762"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31" name="TextBox 53">
            <a:extLst>
              <a:ext uri="{FF2B5EF4-FFF2-40B4-BE49-F238E27FC236}">
                <a16:creationId xmlns="" xmlns:a16="http://schemas.microsoft.com/office/drawing/2014/main" id="{B4860AC0-D97A-4616-B2C0-C2E352035937}"/>
              </a:ext>
            </a:extLst>
          </p:cNvPr>
          <p:cNvSpPr txBox="1"/>
          <p:nvPr/>
        </p:nvSpPr>
        <p:spPr>
          <a:xfrm>
            <a:off x="5995720" y="3662947"/>
            <a:ext cx="1453149" cy="276999"/>
          </a:xfrm>
          <a:prstGeom prst="rect">
            <a:avLst/>
          </a:prstGeom>
          <a:noFill/>
        </p:spPr>
        <p:txBody>
          <a:bodyPr wrap="square" rtlCol="0">
            <a:spAutoFit/>
          </a:bodyPr>
          <a:lstStyle/>
          <a:p>
            <a:r>
              <a:rPr lang="zh-CN" alt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altLang="zh-CN"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32" name="Shape 48">
            <a:extLst>
              <a:ext uri="{FF2B5EF4-FFF2-40B4-BE49-F238E27FC236}">
                <a16:creationId xmlns="" xmlns:a16="http://schemas.microsoft.com/office/drawing/2014/main" id="{D38837FD-2600-42E7-B0AE-D98BA4435AEE}"/>
              </a:ext>
            </a:extLst>
          </p:cNvPr>
          <p:cNvSpPr/>
          <p:nvPr/>
        </p:nvSpPr>
        <p:spPr>
          <a:xfrm>
            <a:off x="9150947" y="4015609"/>
            <a:ext cx="2225762"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33" name="TextBox 58">
            <a:extLst>
              <a:ext uri="{FF2B5EF4-FFF2-40B4-BE49-F238E27FC236}">
                <a16:creationId xmlns="" xmlns:a16="http://schemas.microsoft.com/office/drawing/2014/main" id="{DACDEF9D-B930-437C-86E6-BAFA193B73D1}"/>
              </a:ext>
            </a:extLst>
          </p:cNvPr>
          <p:cNvSpPr txBox="1"/>
          <p:nvPr/>
        </p:nvSpPr>
        <p:spPr>
          <a:xfrm>
            <a:off x="9089245" y="3717050"/>
            <a:ext cx="1453149" cy="276999"/>
          </a:xfrm>
          <a:prstGeom prst="rect">
            <a:avLst/>
          </a:prstGeom>
          <a:noFill/>
        </p:spPr>
        <p:txBody>
          <a:bodyPr wrap="square" rtlCol="0">
            <a:spAutoFit/>
          </a:bodyPr>
          <a:lstStyle/>
          <a:p>
            <a:r>
              <a:rPr lang="zh-CN" alt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altLang="zh-CN"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34" name="Shape 48">
            <a:extLst>
              <a:ext uri="{FF2B5EF4-FFF2-40B4-BE49-F238E27FC236}">
                <a16:creationId xmlns="" xmlns:a16="http://schemas.microsoft.com/office/drawing/2014/main" id="{F89F8895-5099-424C-BA34-487E79804550}"/>
              </a:ext>
            </a:extLst>
          </p:cNvPr>
          <p:cNvSpPr/>
          <p:nvPr/>
        </p:nvSpPr>
        <p:spPr>
          <a:xfrm>
            <a:off x="6058773" y="5290646"/>
            <a:ext cx="2225762"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35" name="TextBox 61">
            <a:extLst>
              <a:ext uri="{FF2B5EF4-FFF2-40B4-BE49-F238E27FC236}">
                <a16:creationId xmlns="" xmlns:a16="http://schemas.microsoft.com/office/drawing/2014/main" id="{011F7104-80AC-418B-8C4D-4D294431BDF2}"/>
              </a:ext>
            </a:extLst>
          </p:cNvPr>
          <p:cNvSpPr txBox="1"/>
          <p:nvPr/>
        </p:nvSpPr>
        <p:spPr>
          <a:xfrm>
            <a:off x="5997071" y="4992087"/>
            <a:ext cx="1453149" cy="276999"/>
          </a:xfrm>
          <a:prstGeom prst="rect">
            <a:avLst/>
          </a:prstGeom>
          <a:noFill/>
        </p:spPr>
        <p:txBody>
          <a:bodyPr wrap="square" rtlCol="0">
            <a:spAutoFit/>
          </a:bodyPr>
          <a:lstStyle/>
          <a:p>
            <a:r>
              <a:rPr lang="zh-CN" alt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altLang="zh-CN"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36" name="Shape 48">
            <a:extLst>
              <a:ext uri="{FF2B5EF4-FFF2-40B4-BE49-F238E27FC236}">
                <a16:creationId xmlns="" xmlns:a16="http://schemas.microsoft.com/office/drawing/2014/main" id="{1561D946-5237-43BC-8DCA-D64F31E6BF7C}"/>
              </a:ext>
            </a:extLst>
          </p:cNvPr>
          <p:cNvSpPr/>
          <p:nvPr/>
        </p:nvSpPr>
        <p:spPr>
          <a:xfrm>
            <a:off x="9070267" y="5290646"/>
            <a:ext cx="2225762" cy="876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Autofit/>
          </a:bodyPr>
          <a:lstStyle/>
          <a:p>
            <a:pPr algn="just"/>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Lorem ipsum dolor sit amet, consectetuer adipiscing elit, sed diam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nonummy</a:t>
            </a:r>
            <a:r>
              <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 </a:t>
            </a:r>
            <a:r>
              <a:rPr sz="1100" dirty="0" err="1">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nibh</a:t>
            </a:r>
            <a:r>
              <a:rPr lang="en-ID"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rPr>
              <a:t>.</a:t>
            </a:r>
            <a:endParaRPr sz="1100" dirty="0">
              <a:solidFill>
                <a:schemeClr val="bg1"/>
              </a:solidFill>
              <a:latin typeface="苹方 常规" panose="020B0300000000000000" pitchFamily="34" charset="-122"/>
              <a:ea typeface="苹方 常规" panose="020B0300000000000000" pitchFamily="34" charset="-122"/>
              <a:cs typeface="Lato Black" panose="020F0502020204030203" pitchFamily="34" charset="0"/>
            </a:endParaRPr>
          </a:p>
        </p:txBody>
      </p:sp>
      <p:sp>
        <p:nvSpPr>
          <p:cNvPr id="37" name="TextBox 82">
            <a:extLst>
              <a:ext uri="{FF2B5EF4-FFF2-40B4-BE49-F238E27FC236}">
                <a16:creationId xmlns="" xmlns:a16="http://schemas.microsoft.com/office/drawing/2014/main" id="{565EE615-6684-45BC-8AB2-66B54E67AB3C}"/>
              </a:ext>
            </a:extLst>
          </p:cNvPr>
          <p:cNvSpPr txBox="1"/>
          <p:nvPr/>
        </p:nvSpPr>
        <p:spPr>
          <a:xfrm>
            <a:off x="9008565" y="4992087"/>
            <a:ext cx="1453149" cy="276999"/>
          </a:xfrm>
          <a:prstGeom prst="rect">
            <a:avLst/>
          </a:prstGeom>
          <a:noFill/>
        </p:spPr>
        <p:txBody>
          <a:bodyPr wrap="square" rtlCol="0">
            <a:spAutoFit/>
          </a:bodyPr>
          <a:lstStyle/>
          <a:p>
            <a:r>
              <a:rPr lang="zh-CN" altLang="en-US"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rPr>
              <a:t>输入你的标题</a:t>
            </a:r>
            <a:endParaRPr lang="en-US" altLang="zh-CN" sz="1200" dirty="0">
              <a:solidFill>
                <a:schemeClr val="bg1"/>
              </a:solidFill>
              <a:latin typeface="苹方 特粗" panose="020B0800000000000000" pitchFamily="34" charset="-122"/>
              <a:ea typeface="苹方 特粗" panose="020B0800000000000000" pitchFamily="34" charset="-122"/>
              <a:cs typeface="Lato" panose="020F0502020204030203" pitchFamily="34" charset="0"/>
            </a:endParaRPr>
          </a:p>
        </p:txBody>
      </p:sp>
      <p:sp>
        <p:nvSpPr>
          <p:cNvPr id="38" name="Freeform 171">
            <a:extLst>
              <a:ext uri="{FF2B5EF4-FFF2-40B4-BE49-F238E27FC236}">
                <a16:creationId xmlns="" xmlns:a16="http://schemas.microsoft.com/office/drawing/2014/main" id="{5E4BC752-BD33-444B-B151-A18CACB103AD}"/>
              </a:ext>
            </a:extLst>
          </p:cNvPr>
          <p:cNvSpPr>
            <a:spLocks noChangeArrowheads="1"/>
          </p:cNvSpPr>
          <p:nvPr/>
        </p:nvSpPr>
        <p:spPr bwMode="auto">
          <a:xfrm>
            <a:off x="5564406" y="3692213"/>
            <a:ext cx="381580" cy="381580"/>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chemeClr val="bg1"/>
          </a:solidFill>
          <a:ln>
            <a:noFill/>
          </a:ln>
          <a:effectLst/>
          <a:extLst/>
        </p:spPr>
        <p:txBody>
          <a:bodyPr wrap="none" lIns="91408" tIns="45704" rIns="91408" bIns="45704" anchor="ctr"/>
          <a:lstStyle/>
          <a:p>
            <a:endParaRPr lang="en-US" sz="2700">
              <a:solidFill>
                <a:schemeClr val="bg1"/>
              </a:solidFill>
              <a:latin typeface="苹方 特粗" panose="020B0800000000000000" pitchFamily="34" charset="-122"/>
              <a:ea typeface="苹方 特粗" panose="020B0800000000000000" pitchFamily="34" charset="-122"/>
            </a:endParaRPr>
          </a:p>
        </p:txBody>
      </p:sp>
      <p:sp>
        <p:nvSpPr>
          <p:cNvPr id="39" name="AutoShape 139">
            <a:extLst>
              <a:ext uri="{FF2B5EF4-FFF2-40B4-BE49-F238E27FC236}">
                <a16:creationId xmlns="" xmlns:a16="http://schemas.microsoft.com/office/drawing/2014/main" id="{7E5BA216-EF93-4BAA-9CFF-99303B076CAE}"/>
              </a:ext>
            </a:extLst>
          </p:cNvPr>
          <p:cNvSpPr>
            <a:spLocks/>
          </p:cNvSpPr>
          <p:nvPr/>
        </p:nvSpPr>
        <p:spPr bwMode="auto">
          <a:xfrm>
            <a:off x="8634207" y="3806244"/>
            <a:ext cx="342508" cy="331969"/>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40" name="AutoShape 147">
            <a:extLst>
              <a:ext uri="{FF2B5EF4-FFF2-40B4-BE49-F238E27FC236}">
                <a16:creationId xmlns="" xmlns:a16="http://schemas.microsoft.com/office/drawing/2014/main" id="{83955EE8-4DDE-4F24-9595-D158DABB0D70}"/>
              </a:ext>
            </a:extLst>
          </p:cNvPr>
          <p:cNvSpPr>
            <a:spLocks/>
          </p:cNvSpPr>
          <p:nvPr/>
        </p:nvSpPr>
        <p:spPr bwMode="auto">
          <a:xfrm>
            <a:off x="8634207" y="5021263"/>
            <a:ext cx="342508" cy="30035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41" name="AutoShape 148">
            <a:extLst>
              <a:ext uri="{FF2B5EF4-FFF2-40B4-BE49-F238E27FC236}">
                <a16:creationId xmlns="" xmlns:a16="http://schemas.microsoft.com/office/drawing/2014/main" id="{2449F00B-4C8F-4BA0-92AA-58650E186300}"/>
              </a:ext>
            </a:extLst>
          </p:cNvPr>
          <p:cNvSpPr>
            <a:spLocks/>
          </p:cNvSpPr>
          <p:nvPr/>
        </p:nvSpPr>
        <p:spPr bwMode="auto">
          <a:xfrm>
            <a:off x="8779993" y="5075127"/>
            <a:ext cx="50937" cy="50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sp>
        <p:nvSpPr>
          <p:cNvPr id="42" name="AutoShape 149">
            <a:extLst>
              <a:ext uri="{FF2B5EF4-FFF2-40B4-BE49-F238E27FC236}">
                <a16:creationId xmlns="" xmlns:a16="http://schemas.microsoft.com/office/drawing/2014/main" id="{F2DA59CA-B40D-4974-90BF-F4C50266AC75}"/>
              </a:ext>
            </a:extLst>
          </p:cNvPr>
          <p:cNvSpPr>
            <a:spLocks/>
          </p:cNvSpPr>
          <p:nvPr/>
        </p:nvSpPr>
        <p:spPr bwMode="auto">
          <a:xfrm>
            <a:off x="5583942" y="5050112"/>
            <a:ext cx="342508" cy="246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chemeClr val="bg1"/>
              </a:solidFill>
              <a:effectLst>
                <a:outerShdw blurRad="38100" dist="38100" dir="2700000" algn="tl">
                  <a:srgbClr val="000000"/>
                </a:outerShdw>
              </a:effectLst>
              <a:latin typeface="苹方 特粗" panose="020B0800000000000000" pitchFamily="34" charset="-122"/>
              <a:ea typeface="苹方 特粗" panose="020B0800000000000000" pitchFamily="34" charset="-122"/>
              <a:sym typeface="Gill Sans" charset="0"/>
            </a:endParaRPr>
          </a:p>
        </p:txBody>
      </p:sp>
      <p:grpSp>
        <p:nvGrpSpPr>
          <p:cNvPr id="49" name="组合 48">
            <a:extLst>
              <a:ext uri="{FF2B5EF4-FFF2-40B4-BE49-F238E27FC236}">
                <a16:creationId xmlns="" xmlns:a16="http://schemas.microsoft.com/office/drawing/2014/main" id="{BBAF02BE-D35D-4EAA-9FEB-A54CAA44A440}"/>
              </a:ext>
            </a:extLst>
          </p:cNvPr>
          <p:cNvGrpSpPr/>
          <p:nvPr/>
        </p:nvGrpSpPr>
        <p:grpSpPr>
          <a:xfrm>
            <a:off x="707721" y="2470883"/>
            <a:ext cx="3686479" cy="1795080"/>
            <a:chOff x="707721" y="2470883"/>
            <a:chExt cx="3686479" cy="1795080"/>
          </a:xfrm>
        </p:grpSpPr>
        <p:sp>
          <p:nvSpPr>
            <p:cNvPr id="47" name="文本框 46">
              <a:extLst>
                <a:ext uri="{FF2B5EF4-FFF2-40B4-BE49-F238E27FC236}">
                  <a16:creationId xmlns="" xmlns:a16="http://schemas.microsoft.com/office/drawing/2014/main" id="{F46BE64E-1E04-47F3-BA98-02DDD6978F61}"/>
                </a:ext>
              </a:extLst>
            </p:cNvPr>
            <p:cNvSpPr txBox="1"/>
            <p:nvPr/>
          </p:nvSpPr>
          <p:spPr>
            <a:xfrm>
              <a:off x="707721" y="2470883"/>
              <a:ext cx="3686479" cy="144655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zh-CN" altLang="en-US" sz="4400" dirty="0">
                  <a:solidFill>
                    <a:schemeClr val="bg1"/>
                  </a:solidFill>
                </a:rPr>
                <a:t>在这里</a:t>
              </a:r>
              <a:endParaRPr lang="en-US" altLang="zh-CN" sz="4400" dirty="0">
                <a:solidFill>
                  <a:schemeClr val="bg1"/>
                </a:solidFill>
              </a:endParaRPr>
            </a:p>
            <a:p>
              <a:r>
                <a:rPr lang="zh-CN" altLang="en-US" sz="4400" dirty="0">
                  <a:solidFill>
                    <a:schemeClr val="bg1"/>
                  </a:solidFill>
                </a:rPr>
                <a:t>输入你的标题</a:t>
              </a:r>
            </a:p>
          </p:txBody>
        </p:sp>
        <p:cxnSp>
          <p:nvCxnSpPr>
            <p:cNvPr id="48" name="直接连接符 47">
              <a:extLst>
                <a:ext uri="{FF2B5EF4-FFF2-40B4-BE49-F238E27FC236}">
                  <a16:creationId xmlns="" xmlns:a16="http://schemas.microsoft.com/office/drawing/2014/main" id="{4088ACF4-130E-40B6-AF13-3B66F5CD7AEA}"/>
                </a:ext>
              </a:extLst>
            </p:cNvPr>
            <p:cNvCxnSpPr>
              <a:cxnSpLocks/>
            </p:cNvCxnSpPr>
            <p:nvPr/>
          </p:nvCxnSpPr>
          <p:spPr>
            <a:xfrm>
              <a:off x="860425" y="4265963"/>
              <a:ext cx="2085975" cy="0"/>
            </a:xfrm>
            <a:prstGeom prst="line">
              <a:avLst/>
            </a:prstGeom>
            <a:ln w="2222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50" name="文本框 49">
            <a:extLst>
              <a:ext uri="{FF2B5EF4-FFF2-40B4-BE49-F238E27FC236}">
                <a16:creationId xmlns="" xmlns:a16="http://schemas.microsoft.com/office/drawing/2014/main" id="{78325BED-ACF9-4346-A225-B2FA942F2DC6}"/>
              </a:ext>
            </a:extLst>
          </p:cNvPr>
          <p:cNvSpPr txBox="1"/>
          <p:nvPr/>
        </p:nvSpPr>
        <p:spPr>
          <a:xfrm>
            <a:off x="7731125" y="395386"/>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schemeClr val="bg1"/>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8643175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gs>
            <a:gs pos="100000">
              <a:srgbClr val="FEC3BD"/>
            </a:gs>
          </a:gsLst>
          <a:lin ang="8100000" scaled="1"/>
          <a:tileRect/>
        </a:gradFill>
        <a:effectLst/>
      </p:bgPr>
    </p:bg>
    <p:spTree>
      <p:nvGrpSpPr>
        <p:cNvPr id="1" name=""/>
        <p:cNvGrpSpPr/>
        <p:nvPr/>
      </p:nvGrpSpPr>
      <p:grpSpPr>
        <a:xfrm>
          <a:off x="0" y="0"/>
          <a:ext cx="0" cy="0"/>
          <a:chOff x="0" y="0"/>
          <a:chExt cx="0" cy="0"/>
        </a:xfrm>
      </p:grpSpPr>
      <p:sp>
        <p:nvSpPr>
          <p:cNvPr id="11" name="任意多边形: 形状 10">
            <a:extLst>
              <a:ext uri="{FF2B5EF4-FFF2-40B4-BE49-F238E27FC236}">
                <a16:creationId xmlns="" xmlns:a16="http://schemas.microsoft.com/office/drawing/2014/main" id="{1522DA40-20F4-42B2-A7C5-321A15A07781}"/>
              </a:ext>
            </a:extLst>
          </p:cNvPr>
          <p:cNvSpPr/>
          <p:nvPr/>
        </p:nvSpPr>
        <p:spPr>
          <a:xfrm flipH="1">
            <a:off x="8325349" y="1"/>
            <a:ext cx="3866651" cy="361949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2" name="任意多边形: 形状 11">
            <a:extLst>
              <a:ext uri="{FF2B5EF4-FFF2-40B4-BE49-F238E27FC236}">
                <a16:creationId xmlns="" xmlns:a16="http://schemas.microsoft.com/office/drawing/2014/main" id="{9CE3EDD2-8F80-4510-A9EF-3D50B15F3D34}"/>
              </a:ext>
            </a:extLst>
          </p:cNvPr>
          <p:cNvSpPr/>
          <p:nvPr/>
        </p:nvSpPr>
        <p:spPr>
          <a:xfrm rot="16200000">
            <a:off x="-134929" y="2771052"/>
            <a:ext cx="4221877" cy="395201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FC000"/>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3" name="矩形: 圆角 12">
            <a:extLst>
              <a:ext uri="{FF2B5EF4-FFF2-40B4-BE49-F238E27FC236}">
                <a16:creationId xmlns="" xmlns:a16="http://schemas.microsoft.com/office/drawing/2014/main" id="{0B433672-E22D-4663-B38E-6EB46896DA8B}"/>
              </a:ext>
            </a:extLst>
          </p:cNvPr>
          <p:cNvSpPr/>
          <p:nvPr/>
        </p:nvSpPr>
        <p:spPr>
          <a:xfrm>
            <a:off x="585483" y="609304"/>
            <a:ext cx="11095418" cy="5654474"/>
          </a:xfrm>
          <a:prstGeom prst="roundRect">
            <a:avLst>
              <a:gd name="adj" fmla="val 355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97" name="任意多边形: 形状 196">
            <a:extLst>
              <a:ext uri="{FF2B5EF4-FFF2-40B4-BE49-F238E27FC236}">
                <a16:creationId xmlns="" xmlns:a16="http://schemas.microsoft.com/office/drawing/2014/main" id="{CF8B344D-B505-448D-BA59-66A0DDF5E02A}"/>
              </a:ext>
            </a:extLst>
          </p:cNvPr>
          <p:cNvSpPr/>
          <p:nvPr/>
        </p:nvSpPr>
        <p:spPr>
          <a:xfrm>
            <a:off x="6965727" y="1032773"/>
            <a:ext cx="4715176" cy="5235707"/>
          </a:xfrm>
          <a:custGeom>
            <a:avLst/>
            <a:gdLst>
              <a:gd name="connsiteX0" fmla="*/ 2347445 w 4431371"/>
              <a:gd name="connsiteY0" fmla="*/ 1508 h 4920571"/>
              <a:gd name="connsiteX1" fmla="*/ 3923907 w 4431371"/>
              <a:gd name="connsiteY1" fmla="*/ 722735 h 4920571"/>
              <a:gd name="connsiteX2" fmla="*/ 4431371 w 4431371"/>
              <a:gd name="connsiteY2" fmla="*/ 1268525 h 4920571"/>
              <a:gd name="connsiteX3" fmla="*/ 4431371 w 4431371"/>
              <a:gd name="connsiteY3" fmla="*/ 4719837 h 4920571"/>
              <a:gd name="connsiteX4" fmla="*/ 4230637 w 4431371"/>
              <a:gd name="connsiteY4" fmla="*/ 4920571 h 4920571"/>
              <a:gd name="connsiteX5" fmla="*/ 1641231 w 4431371"/>
              <a:gd name="connsiteY5" fmla="*/ 4920571 h 4920571"/>
              <a:gd name="connsiteX6" fmla="*/ 606250 w 4431371"/>
              <a:gd name="connsiteY6" fmla="*/ 3807423 h 4920571"/>
              <a:gd name="connsiteX7" fmla="*/ 722734 w 4431371"/>
              <a:gd name="connsiteY7" fmla="*/ 606250 h 4920571"/>
              <a:gd name="connsiteX8" fmla="*/ 2347445 w 4431371"/>
              <a:gd name="connsiteY8" fmla="*/ 1508 h 492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1371" h="4920571">
                <a:moveTo>
                  <a:pt x="2347445" y="1508"/>
                </a:moveTo>
                <a:cubicBezTo>
                  <a:pt x="2926744" y="22588"/>
                  <a:pt x="3498000" y="264662"/>
                  <a:pt x="3923907" y="722735"/>
                </a:cubicBezTo>
                <a:lnTo>
                  <a:pt x="4431371" y="1268525"/>
                </a:lnTo>
                <a:lnTo>
                  <a:pt x="4431371" y="4719837"/>
                </a:lnTo>
                <a:cubicBezTo>
                  <a:pt x="4431371" y="4830699"/>
                  <a:pt x="4341499" y="4920571"/>
                  <a:pt x="4230637" y="4920571"/>
                </a:cubicBezTo>
                <a:lnTo>
                  <a:pt x="1641231" y="4920571"/>
                </a:lnTo>
                <a:lnTo>
                  <a:pt x="606250" y="3807423"/>
                </a:lnTo>
                <a:cubicBezTo>
                  <a:pt x="-245563" y="2891277"/>
                  <a:pt x="-193411" y="1458063"/>
                  <a:pt x="722734" y="606250"/>
                </a:cubicBezTo>
                <a:cubicBezTo>
                  <a:pt x="1180807" y="180344"/>
                  <a:pt x="1768147" y="-19572"/>
                  <a:pt x="2347445" y="1508"/>
                </a:cubicBezTo>
                <a:close/>
              </a:path>
            </a:pathLst>
          </a:custGeom>
          <a:gradFill flip="none" rotWithShape="1">
            <a:gsLst>
              <a:gs pos="100000">
                <a:srgbClr val="FCCDBC">
                  <a:alpha val="50000"/>
                </a:srgbClr>
              </a:gs>
              <a:gs pos="0">
                <a:srgbClr val="FFD9B8">
                  <a:alpha val="20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5" name="矩形: 圆角 14">
            <a:extLst>
              <a:ext uri="{FF2B5EF4-FFF2-40B4-BE49-F238E27FC236}">
                <a16:creationId xmlns="" xmlns:a16="http://schemas.microsoft.com/office/drawing/2014/main" id="{9B91EB4D-B9C6-444F-B6BD-F64F51719902}"/>
              </a:ext>
            </a:extLst>
          </p:cNvPr>
          <p:cNvSpPr/>
          <p:nvPr/>
        </p:nvSpPr>
        <p:spPr>
          <a:xfrm>
            <a:off x="1369807" y="4820465"/>
            <a:ext cx="2247900" cy="520700"/>
          </a:xfrm>
          <a:prstGeom prst="roundRect">
            <a:avLst>
              <a:gd name="adj" fmla="val 50000"/>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观海</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出品</a:t>
            </a:r>
          </a:p>
        </p:txBody>
      </p:sp>
      <p:sp>
        <p:nvSpPr>
          <p:cNvPr id="2" name="文本框 1">
            <a:extLst>
              <a:ext uri="{FF2B5EF4-FFF2-40B4-BE49-F238E27FC236}">
                <a16:creationId xmlns="" xmlns:a16="http://schemas.microsoft.com/office/drawing/2014/main" id="{E1C387F0-22FE-49A6-A55B-CE281E4008F3}"/>
              </a:ext>
            </a:extLst>
          </p:cNvPr>
          <p:cNvSpPr txBox="1"/>
          <p:nvPr/>
        </p:nvSpPr>
        <p:spPr>
          <a:xfrm>
            <a:off x="1369806" y="3538726"/>
            <a:ext cx="5297565" cy="523220"/>
          </a:xfrm>
          <a:prstGeom prst="rect">
            <a:avLst/>
          </a:prstGeom>
          <a:noFill/>
        </p:spPr>
        <p:txBody>
          <a:bodyPr wrap="square" rtlCol="0">
            <a:spAutoFit/>
          </a:bodyPr>
          <a:lstStyle/>
          <a:p>
            <a:pPr lvl="0"/>
            <a:r>
              <a:rPr kumimoji="0" lang="zh-CN" altLang="en-US"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观海</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PPT</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才华有限公司</a:t>
            </a:r>
            <a:r>
              <a:rPr lang="en-US" altLang="zh-CN" sz="2800" dirty="0">
                <a:solidFill>
                  <a:prstClr val="black">
                    <a:lumMod val="75000"/>
                    <a:lumOff val="25000"/>
                  </a:prstClr>
                </a:solidFill>
                <a:latin typeface="汉仪雅酷黑 85W" panose="020B0904020202020204" pitchFamily="34" charset="-122"/>
                <a:ea typeface="汉仪雅酷黑 85W" panose="020B0904020202020204" pitchFamily="34" charset="-122"/>
              </a:rPr>
              <a:t>-HONOR</a:t>
            </a:r>
            <a:endParaRPr kumimoji="0" lang="zh-CN" altLang="en-US" sz="28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endParaRPr>
          </a:p>
        </p:txBody>
      </p:sp>
      <p:sp>
        <p:nvSpPr>
          <p:cNvPr id="3" name="文本框 2">
            <a:extLst>
              <a:ext uri="{FF2B5EF4-FFF2-40B4-BE49-F238E27FC236}">
                <a16:creationId xmlns="" xmlns:a16="http://schemas.microsoft.com/office/drawing/2014/main" id="{D6349ED4-3F2F-41A8-8C0D-24F35C87E9DD}"/>
              </a:ext>
            </a:extLst>
          </p:cNvPr>
          <p:cNvSpPr txBox="1"/>
          <p:nvPr/>
        </p:nvSpPr>
        <p:spPr>
          <a:xfrm>
            <a:off x="1204199" y="1147991"/>
            <a:ext cx="4977204" cy="20928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500" b="0" i="0" u="none" strike="noStrike" kern="1200" cap="none" spc="0" normalizeH="0" baseline="0" noProof="0" dirty="0">
                <a:ln>
                  <a:noFill/>
                </a:ln>
                <a:gradFill flip="none" rotWithShape="1">
                  <a:gsLst>
                    <a:gs pos="82000">
                      <a:srgbClr val="FFD9B8">
                        <a:alpha val="0"/>
                      </a:srgbClr>
                    </a:gs>
                    <a:gs pos="0">
                      <a:srgbClr val="FEC3BD"/>
                    </a:gs>
                  </a:gsLst>
                  <a:lin ang="5400000" scaled="1"/>
                  <a:tileRect/>
                </a:gradFill>
                <a:effectLst/>
                <a:uLnTx/>
                <a:uFillTx/>
                <a:latin typeface="汉仪雅酷黑 85W" panose="020B0904020202020204" pitchFamily="34" charset="-122"/>
                <a:ea typeface="汉仪雅酷黑 85W" panose="020B0904020202020204" pitchFamily="34" charset="-122"/>
                <a:cs typeface="+mn-cs"/>
              </a:rPr>
              <a:t>2019</a:t>
            </a:r>
            <a:endParaRPr kumimoji="0" lang="zh-CN" altLang="en-US" sz="12500" b="0" i="0" u="none" strike="noStrike" kern="1200" cap="none" spc="0" normalizeH="0" baseline="0" noProof="0" dirty="0">
              <a:ln>
                <a:noFill/>
              </a:ln>
              <a:gradFill flip="none" rotWithShape="1">
                <a:gsLst>
                  <a:gs pos="82000">
                    <a:srgbClr val="FFD9B8">
                      <a:alpha val="0"/>
                    </a:srgbClr>
                  </a:gs>
                  <a:gs pos="0">
                    <a:srgbClr val="FEC3BD"/>
                  </a:gs>
                </a:gsLst>
                <a:lin ang="5400000" scaled="1"/>
                <a:tileRect/>
              </a:gradFill>
              <a:effectLst/>
              <a:uLnTx/>
              <a:uFillTx/>
              <a:latin typeface="汉仪雅酷黑 85W" panose="020B0904020202020204" pitchFamily="34" charset="-122"/>
              <a:ea typeface="汉仪雅酷黑 85W" panose="020B0904020202020204" pitchFamily="34" charset="-122"/>
              <a:cs typeface="+mn-cs"/>
            </a:endParaRPr>
          </a:p>
        </p:txBody>
      </p:sp>
      <p:sp>
        <p:nvSpPr>
          <p:cNvPr id="14" name="文本框 13">
            <a:extLst>
              <a:ext uri="{FF2B5EF4-FFF2-40B4-BE49-F238E27FC236}">
                <a16:creationId xmlns="" xmlns:a16="http://schemas.microsoft.com/office/drawing/2014/main" id="{4D6B4D91-B58D-4270-A5A3-25A8A2151940}"/>
              </a:ext>
            </a:extLst>
          </p:cNvPr>
          <p:cNvSpPr txBox="1"/>
          <p:nvPr/>
        </p:nvSpPr>
        <p:spPr>
          <a:xfrm>
            <a:off x="1269814" y="2330534"/>
            <a:ext cx="6544435" cy="11233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7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谢谢大家观看</a:t>
            </a:r>
          </a:p>
        </p:txBody>
      </p:sp>
      <p:cxnSp>
        <p:nvCxnSpPr>
          <p:cNvPr id="6" name="直接连接符 5">
            <a:extLst>
              <a:ext uri="{FF2B5EF4-FFF2-40B4-BE49-F238E27FC236}">
                <a16:creationId xmlns="" xmlns:a16="http://schemas.microsoft.com/office/drawing/2014/main" id="{F6A21387-0418-44E4-9992-29F623F8D9C5}"/>
              </a:ext>
            </a:extLst>
          </p:cNvPr>
          <p:cNvCxnSpPr>
            <a:cxnSpLocks/>
          </p:cNvCxnSpPr>
          <p:nvPr/>
        </p:nvCxnSpPr>
        <p:spPr>
          <a:xfrm>
            <a:off x="1457325" y="4343006"/>
            <a:ext cx="2085975" cy="0"/>
          </a:xfrm>
          <a:prstGeom prst="line">
            <a:avLst/>
          </a:prstGeom>
          <a:ln w="31750">
            <a:solidFill>
              <a:srgbClr val="F15C44"/>
            </a:solidFill>
            <a:prstDash val="sysDot"/>
          </a:ln>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 xmlns:a16="http://schemas.microsoft.com/office/drawing/2014/main" id="{D3409FB0-D34A-445E-9351-F056632CC57A}"/>
              </a:ext>
            </a:extLst>
          </p:cNvPr>
          <p:cNvSpPr/>
          <p:nvPr/>
        </p:nvSpPr>
        <p:spPr>
          <a:xfrm>
            <a:off x="585483" y="6057900"/>
            <a:ext cx="11095418" cy="205878"/>
          </a:xfrm>
          <a:custGeom>
            <a:avLst/>
            <a:gdLst>
              <a:gd name="connsiteX0" fmla="*/ 0 w 11095418"/>
              <a:gd name="connsiteY0" fmla="*/ 0 h 205878"/>
              <a:gd name="connsiteX1" fmla="*/ 11095418 w 11095418"/>
              <a:gd name="connsiteY1" fmla="*/ 0 h 205878"/>
              <a:gd name="connsiteX2" fmla="*/ 11095418 w 11095418"/>
              <a:gd name="connsiteY2" fmla="*/ 5144 h 205878"/>
              <a:gd name="connsiteX3" fmla="*/ 10894684 w 11095418"/>
              <a:gd name="connsiteY3" fmla="*/ 205878 h 205878"/>
              <a:gd name="connsiteX4" fmla="*/ 200734 w 11095418"/>
              <a:gd name="connsiteY4" fmla="*/ 205878 h 205878"/>
              <a:gd name="connsiteX5" fmla="*/ 0 w 11095418"/>
              <a:gd name="connsiteY5" fmla="*/ 5144 h 20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5418" h="205878">
                <a:moveTo>
                  <a:pt x="0" y="0"/>
                </a:moveTo>
                <a:lnTo>
                  <a:pt x="11095418" y="0"/>
                </a:lnTo>
                <a:lnTo>
                  <a:pt x="11095418" y="5144"/>
                </a:lnTo>
                <a:cubicBezTo>
                  <a:pt x="11095418" y="116006"/>
                  <a:pt x="11005546" y="205878"/>
                  <a:pt x="10894684" y="205878"/>
                </a:cubicBezTo>
                <a:lnTo>
                  <a:pt x="200734" y="205878"/>
                </a:lnTo>
                <a:cubicBezTo>
                  <a:pt x="89872" y="205878"/>
                  <a:pt x="0" y="116006"/>
                  <a:pt x="0" y="5144"/>
                </a:cubicBezTo>
                <a:close/>
              </a:path>
            </a:pathLst>
          </a:custGeom>
          <a:gradFill flip="none" rotWithShape="1">
            <a:gsLst>
              <a:gs pos="100000">
                <a:srgbClr val="FE9B33"/>
              </a:gs>
              <a:gs pos="0">
                <a:srgbClr val="F15C4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98" name="椭圆 197">
            <a:extLst>
              <a:ext uri="{FF2B5EF4-FFF2-40B4-BE49-F238E27FC236}">
                <a16:creationId xmlns="" xmlns:a16="http://schemas.microsoft.com/office/drawing/2014/main" id="{5CC628F4-0F2B-46D2-9C98-4B1C2300FC0C}"/>
              </a:ext>
            </a:extLst>
          </p:cNvPr>
          <p:cNvSpPr/>
          <p:nvPr/>
        </p:nvSpPr>
        <p:spPr>
          <a:xfrm>
            <a:off x="5576043" y="4673600"/>
            <a:ext cx="1015624" cy="1015624"/>
          </a:xfrm>
          <a:prstGeom prst="ellipse">
            <a:avLst/>
          </a:prstGeom>
          <a:gradFill flip="none" rotWithShape="1">
            <a:gsLst>
              <a:gs pos="100000">
                <a:srgbClr val="FCCDBC">
                  <a:alpha val="50000"/>
                </a:srgbClr>
              </a:gs>
              <a:gs pos="0">
                <a:srgbClr val="FFD9B8">
                  <a:alpha val="20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99" name="椭圆 198">
            <a:extLst>
              <a:ext uri="{FF2B5EF4-FFF2-40B4-BE49-F238E27FC236}">
                <a16:creationId xmlns="" xmlns:a16="http://schemas.microsoft.com/office/drawing/2014/main" id="{D4359CAF-62E4-4B13-824F-319C2C34BC6A}"/>
              </a:ext>
            </a:extLst>
          </p:cNvPr>
          <p:cNvSpPr/>
          <p:nvPr/>
        </p:nvSpPr>
        <p:spPr>
          <a:xfrm>
            <a:off x="6824727" y="1060704"/>
            <a:ext cx="465073" cy="465073"/>
          </a:xfrm>
          <a:prstGeom prst="ellipse">
            <a:avLst/>
          </a:prstGeom>
          <a:gradFill flip="none" rotWithShape="1">
            <a:gsLst>
              <a:gs pos="100000">
                <a:srgbClr val="FCCDBC">
                  <a:alpha val="50000"/>
                </a:srgbClr>
              </a:gs>
              <a:gs pos="0">
                <a:srgbClr val="FFD9B8">
                  <a:alpha val="2000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grpSp>
        <p:nvGrpSpPr>
          <p:cNvPr id="121" name="组合 120">
            <a:extLst>
              <a:ext uri="{FF2B5EF4-FFF2-40B4-BE49-F238E27FC236}">
                <a16:creationId xmlns="" xmlns:a16="http://schemas.microsoft.com/office/drawing/2014/main" id="{25E254F6-9D85-422C-A977-DD9AFC04A9A6}"/>
              </a:ext>
            </a:extLst>
          </p:cNvPr>
          <p:cNvGrpSpPr/>
          <p:nvPr/>
        </p:nvGrpSpPr>
        <p:grpSpPr>
          <a:xfrm>
            <a:off x="7265306" y="968310"/>
            <a:ext cx="3852299" cy="4696231"/>
            <a:chOff x="19245922" y="4999311"/>
            <a:chExt cx="2740594" cy="3340982"/>
          </a:xfrm>
        </p:grpSpPr>
        <p:sp>
          <p:nvSpPr>
            <p:cNvPr id="122" name="Freeform 6">
              <a:extLst>
                <a:ext uri="{FF2B5EF4-FFF2-40B4-BE49-F238E27FC236}">
                  <a16:creationId xmlns="" xmlns:a16="http://schemas.microsoft.com/office/drawing/2014/main" id="{F2D8DE55-2552-442B-A2EF-7397A9C2A2CA}"/>
                </a:ext>
              </a:extLst>
            </p:cNvPr>
            <p:cNvSpPr>
              <a:spLocks/>
            </p:cNvSpPr>
            <p:nvPr/>
          </p:nvSpPr>
          <p:spPr bwMode="auto">
            <a:xfrm>
              <a:off x="21872493" y="7298948"/>
              <a:ext cx="16145" cy="30272"/>
            </a:xfrm>
            <a:custGeom>
              <a:avLst/>
              <a:gdLst>
                <a:gd name="T0" fmla="*/ 2 w 16"/>
                <a:gd name="T1" fmla="*/ 21 h 30"/>
                <a:gd name="T2" fmla="*/ 12 w 16"/>
                <a:gd name="T3" fmla="*/ 30 h 30"/>
                <a:gd name="T4" fmla="*/ 16 w 16"/>
                <a:gd name="T5" fmla="*/ 14 h 30"/>
                <a:gd name="T6" fmla="*/ 12 w 16"/>
                <a:gd name="T7" fmla="*/ 0 h 30"/>
                <a:gd name="T8" fmla="*/ 0 w 16"/>
                <a:gd name="T9" fmla="*/ 0 h 30"/>
                <a:gd name="T10" fmla="*/ 2 w 16"/>
                <a:gd name="T11" fmla="*/ 21 h 30"/>
              </a:gdLst>
              <a:ahLst/>
              <a:cxnLst>
                <a:cxn ang="0">
                  <a:pos x="T0" y="T1"/>
                </a:cxn>
                <a:cxn ang="0">
                  <a:pos x="T2" y="T3"/>
                </a:cxn>
                <a:cxn ang="0">
                  <a:pos x="T4" y="T5"/>
                </a:cxn>
                <a:cxn ang="0">
                  <a:pos x="T6" y="T7"/>
                </a:cxn>
                <a:cxn ang="0">
                  <a:pos x="T8" y="T9"/>
                </a:cxn>
                <a:cxn ang="0">
                  <a:pos x="T10" y="T11"/>
                </a:cxn>
              </a:cxnLst>
              <a:rect l="0" t="0" r="r" b="b"/>
              <a:pathLst>
                <a:path w="16" h="30">
                  <a:moveTo>
                    <a:pt x="2" y="21"/>
                  </a:moveTo>
                  <a:lnTo>
                    <a:pt x="12" y="30"/>
                  </a:lnTo>
                  <a:lnTo>
                    <a:pt x="16" y="14"/>
                  </a:lnTo>
                  <a:lnTo>
                    <a:pt x="12" y="0"/>
                  </a:lnTo>
                  <a:lnTo>
                    <a:pt x="0" y="0"/>
                  </a:lnTo>
                  <a:lnTo>
                    <a:pt x="2" y="21"/>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3" name="Freeform 7">
              <a:extLst>
                <a:ext uri="{FF2B5EF4-FFF2-40B4-BE49-F238E27FC236}">
                  <a16:creationId xmlns="" xmlns:a16="http://schemas.microsoft.com/office/drawing/2014/main" id="{EB280BB7-532C-4E0A-9CAD-B824F365C275}"/>
                </a:ext>
              </a:extLst>
            </p:cNvPr>
            <p:cNvSpPr>
              <a:spLocks/>
            </p:cNvSpPr>
            <p:nvPr/>
          </p:nvSpPr>
          <p:spPr bwMode="auto">
            <a:xfrm>
              <a:off x="21872493" y="7298948"/>
              <a:ext cx="16145" cy="30272"/>
            </a:xfrm>
            <a:custGeom>
              <a:avLst/>
              <a:gdLst>
                <a:gd name="T0" fmla="*/ 2 w 16"/>
                <a:gd name="T1" fmla="*/ 21 h 30"/>
                <a:gd name="T2" fmla="*/ 12 w 16"/>
                <a:gd name="T3" fmla="*/ 30 h 30"/>
                <a:gd name="T4" fmla="*/ 16 w 16"/>
                <a:gd name="T5" fmla="*/ 14 h 30"/>
                <a:gd name="T6" fmla="*/ 12 w 16"/>
                <a:gd name="T7" fmla="*/ 0 h 30"/>
                <a:gd name="T8" fmla="*/ 0 w 16"/>
                <a:gd name="T9" fmla="*/ 0 h 30"/>
                <a:gd name="T10" fmla="*/ 2 w 16"/>
                <a:gd name="T11" fmla="*/ 21 h 30"/>
              </a:gdLst>
              <a:ahLst/>
              <a:cxnLst>
                <a:cxn ang="0">
                  <a:pos x="T0" y="T1"/>
                </a:cxn>
                <a:cxn ang="0">
                  <a:pos x="T2" y="T3"/>
                </a:cxn>
                <a:cxn ang="0">
                  <a:pos x="T4" y="T5"/>
                </a:cxn>
                <a:cxn ang="0">
                  <a:pos x="T6" y="T7"/>
                </a:cxn>
                <a:cxn ang="0">
                  <a:pos x="T8" y="T9"/>
                </a:cxn>
                <a:cxn ang="0">
                  <a:pos x="T10" y="T11"/>
                </a:cxn>
              </a:cxnLst>
              <a:rect l="0" t="0" r="r" b="b"/>
              <a:pathLst>
                <a:path w="16" h="30">
                  <a:moveTo>
                    <a:pt x="2" y="21"/>
                  </a:moveTo>
                  <a:lnTo>
                    <a:pt x="12" y="30"/>
                  </a:lnTo>
                  <a:lnTo>
                    <a:pt x="16" y="14"/>
                  </a:lnTo>
                  <a:lnTo>
                    <a:pt x="12" y="0"/>
                  </a:lnTo>
                  <a:lnTo>
                    <a:pt x="0" y="0"/>
                  </a:lnTo>
                  <a:lnTo>
                    <a:pt x="2"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4" name="Freeform 8">
              <a:extLst>
                <a:ext uri="{FF2B5EF4-FFF2-40B4-BE49-F238E27FC236}">
                  <a16:creationId xmlns="" xmlns:a16="http://schemas.microsoft.com/office/drawing/2014/main" id="{99ECFEB2-C8C2-4BD7-B454-1D8195A995A0}"/>
                </a:ext>
              </a:extLst>
            </p:cNvPr>
            <p:cNvSpPr>
              <a:spLocks/>
            </p:cNvSpPr>
            <p:nvPr/>
          </p:nvSpPr>
          <p:spPr bwMode="auto">
            <a:xfrm>
              <a:off x="21872493" y="7298948"/>
              <a:ext cx="16145" cy="30272"/>
            </a:xfrm>
            <a:custGeom>
              <a:avLst/>
              <a:gdLst>
                <a:gd name="T0" fmla="*/ 0 w 16"/>
                <a:gd name="T1" fmla="*/ 0 h 30"/>
                <a:gd name="T2" fmla="*/ 0 w 16"/>
                <a:gd name="T3" fmla="*/ 0 h 30"/>
                <a:gd name="T4" fmla="*/ 2 w 16"/>
                <a:gd name="T5" fmla="*/ 21 h 30"/>
                <a:gd name="T6" fmla="*/ 2 w 16"/>
                <a:gd name="T7" fmla="*/ 21 h 30"/>
                <a:gd name="T8" fmla="*/ 2 w 16"/>
                <a:gd name="T9" fmla="*/ 21 h 30"/>
                <a:gd name="T10" fmla="*/ 12 w 16"/>
                <a:gd name="T11" fmla="*/ 30 h 30"/>
                <a:gd name="T12" fmla="*/ 16 w 16"/>
                <a:gd name="T13" fmla="*/ 14 h 30"/>
                <a:gd name="T14" fmla="*/ 0 w 16"/>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0">
                  <a:moveTo>
                    <a:pt x="0" y="0"/>
                  </a:moveTo>
                  <a:lnTo>
                    <a:pt x="0" y="0"/>
                  </a:lnTo>
                  <a:lnTo>
                    <a:pt x="2" y="21"/>
                  </a:lnTo>
                  <a:lnTo>
                    <a:pt x="2" y="21"/>
                  </a:lnTo>
                  <a:lnTo>
                    <a:pt x="2" y="21"/>
                  </a:lnTo>
                  <a:lnTo>
                    <a:pt x="12" y="30"/>
                  </a:lnTo>
                  <a:lnTo>
                    <a:pt x="16" y="14"/>
                  </a:lnTo>
                  <a:lnTo>
                    <a:pt x="0" y="0"/>
                  </a:lnTo>
                  <a:close/>
                </a:path>
              </a:pathLst>
            </a:custGeom>
            <a:solidFill>
              <a:srgbClr val="3F42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5" name="Freeform 9">
              <a:extLst>
                <a:ext uri="{FF2B5EF4-FFF2-40B4-BE49-F238E27FC236}">
                  <a16:creationId xmlns="" xmlns:a16="http://schemas.microsoft.com/office/drawing/2014/main" id="{8E578634-281A-437D-8438-409C14BCB298}"/>
                </a:ext>
              </a:extLst>
            </p:cNvPr>
            <p:cNvSpPr>
              <a:spLocks/>
            </p:cNvSpPr>
            <p:nvPr/>
          </p:nvSpPr>
          <p:spPr bwMode="auto">
            <a:xfrm>
              <a:off x="21872493" y="7298948"/>
              <a:ext cx="16145" cy="30272"/>
            </a:xfrm>
            <a:custGeom>
              <a:avLst/>
              <a:gdLst>
                <a:gd name="T0" fmla="*/ 0 w 16"/>
                <a:gd name="T1" fmla="*/ 0 h 30"/>
                <a:gd name="T2" fmla="*/ 0 w 16"/>
                <a:gd name="T3" fmla="*/ 0 h 30"/>
                <a:gd name="T4" fmla="*/ 2 w 16"/>
                <a:gd name="T5" fmla="*/ 21 h 30"/>
                <a:gd name="T6" fmla="*/ 2 w 16"/>
                <a:gd name="T7" fmla="*/ 21 h 30"/>
                <a:gd name="T8" fmla="*/ 2 w 16"/>
                <a:gd name="T9" fmla="*/ 21 h 30"/>
                <a:gd name="T10" fmla="*/ 12 w 16"/>
                <a:gd name="T11" fmla="*/ 30 h 30"/>
                <a:gd name="T12" fmla="*/ 16 w 16"/>
                <a:gd name="T13" fmla="*/ 14 h 30"/>
                <a:gd name="T14" fmla="*/ 0 w 16"/>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0">
                  <a:moveTo>
                    <a:pt x="0" y="0"/>
                  </a:moveTo>
                  <a:lnTo>
                    <a:pt x="0" y="0"/>
                  </a:lnTo>
                  <a:lnTo>
                    <a:pt x="2" y="21"/>
                  </a:lnTo>
                  <a:lnTo>
                    <a:pt x="2" y="21"/>
                  </a:lnTo>
                  <a:lnTo>
                    <a:pt x="2" y="21"/>
                  </a:lnTo>
                  <a:lnTo>
                    <a:pt x="12" y="30"/>
                  </a:lnTo>
                  <a:lnTo>
                    <a:pt x="16"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6" name="Freeform 10">
              <a:extLst>
                <a:ext uri="{FF2B5EF4-FFF2-40B4-BE49-F238E27FC236}">
                  <a16:creationId xmlns="" xmlns:a16="http://schemas.microsoft.com/office/drawing/2014/main" id="{DC113FCF-23BF-4056-96A9-B249B37ED9CF}"/>
                </a:ext>
              </a:extLst>
            </p:cNvPr>
            <p:cNvSpPr>
              <a:spLocks/>
            </p:cNvSpPr>
            <p:nvPr/>
          </p:nvSpPr>
          <p:spPr bwMode="auto">
            <a:xfrm>
              <a:off x="21863411" y="7320138"/>
              <a:ext cx="21190" cy="18163"/>
            </a:xfrm>
            <a:custGeom>
              <a:avLst/>
              <a:gdLst>
                <a:gd name="T0" fmla="*/ 11 w 21"/>
                <a:gd name="T1" fmla="*/ 0 h 18"/>
                <a:gd name="T2" fmla="*/ 21 w 21"/>
                <a:gd name="T3" fmla="*/ 9 h 18"/>
                <a:gd name="T4" fmla="*/ 11 w 21"/>
                <a:gd name="T5" fmla="*/ 18 h 18"/>
                <a:gd name="T6" fmla="*/ 2 w 21"/>
                <a:gd name="T7" fmla="*/ 15 h 18"/>
                <a:gd name="T8" fmla="*/ 0 w 21"/>
                <a:gd name="T9" fmla="*/ 10 h 18"/>
                <a:gd name="T10" fmla="*/ 11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11" y="0"/>
                  </a:moveTo>
                  <a:lnTo>
                    <a:pt x="21" y="9"/>
                  </a:lnTo>
                  <a:lnTo>
                    <a:pt x="11" y="18"/>
                  </a:lnTo>
                  <a:lnTo>
                    <a:pt x="2" y="15"/>
                  </a:lnTo>
                  <a:lnTo>
                    <a:pt x="0" y="10"/>
                  </a:lnTo>
                  <a:lnTo>
                    <a:pt x="11" y="0"/>
                  </a:lnTo>
                  <a:close/>
                </a:path>
              </a:pathLst>
            </a:custGeom>
            <a:solidFill>
              <a:srgbClr val="9C9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7" name="Freeform 11">
              <a:extLst>
                <a:ext uri="{FF2B5EF4-FFF2-40B4-BE49-F238E27FC236}">
                  <a16:creationId xmlns="" xmlns:a16="http://schemas.microsoft.com/office/drawing/2014/main" id="{362C2B1C-6880-45A0-89A7-AF7FA2DF1281}"/>
                </a:ext>
              </a:extLst>
            </p:cNvPr>
            <p:cNvSpPr>
              <a:spLocks/>
            </p:cNvSpPr>
            <p:nvPr/>
          </p:nvSpPr>
          <p:spPr bwMode="auto">
            <a:xfrm>
              <a:off x="21863411" y="7320138"/>
              <a:ext cx="21190" cy="18163"/>
            </a:xfrm>
            <a:custGeom>
              <a:avLst/>
              <a:gdLst>
                <a:gd name="T0" fmla="*/ 11 w 21"/>
                <a:gd name="T1" fmla="*/ 0 h 18"/>
                <a:gd name="T2" fmla="*/ 21 w 21"/>
                <a:gd name="T3" fmla="*/ 9 h 18"/>
                <a:gd name="T4" fmla="*/ 11 w 21"/>
                <a:gd name="T5" fmla="*/ 18 h 18"/>
                <a:gd name="T6" fmla="*/ 2 w 21"/>
                <a:gd name="T7" fmla="*/ 15 h 18"/>
                <a:gd name="T8" fmla="*/ 0 w 21"/>
                <a:gd name="T9" fmla="*/ 10 h 18"/>
                <a:gd name="T10" fmla="*/ 11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11" y="0"/>
                  </a:moveTo>
                  <a:lnTo>
                    <a:pt x="21" y="9"/>
                  </a:lnTo>
                  <a:lnTo>
                    <a:pt x="11" y="18"/>
                  </a:lnTo>
                  <a:lnTo>
                    <a:pt x="2" y="15"/>
                  </a:lnTo>
                  <a:lnTo>
                    <a:pt x="0" y="10"/>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8" name="Freeform 12">
              <a:extLst>
                <a:ext uri="{FF2B5EF4-FFF2-40B4-BE49-F238E27FC236}">
                  <a16:creationId xmlns="" xmlns:a16="http://schemas.microsoft.com/office/drawing/2014/main" id="{9158453A-F8C9-4D3D-9C31-DA78F94653A2}"/>
                </a:ext>
              </a:extLst>
            </p:cNvPr>
            <p:cNvSpPr>
              <a:spLocks/>
            </p:cNvSpPr>
            <p:nvPr/>
          </p:nvSpPr>
          <p:spPr bwMode="auto">
            <a:xfrm>
              <a:off x="21865429" y="7320138"/>
              <a:ext cx="19172" cy="18163"/>
            </a:xfrm>
            <a:custGeom>
              <a:avLst/>
              <a:gdLst>
                <a:gd name="T0" fmla="*/ 9 w 19"/>
                <a:gd name="T1" fmla="*/ 0 h 18"/>
                <a:gd name="T2" fmla="*/ 9 w 19"/>
                <a:gd name="T3" fmla="*/ 0 h 18"/>
                <a:gd name="T4" fmla="*/ 0 w 19"/>
                <a:gd name="T5" fmla="*/ 9 h 18"/>
                <a:gd name="T6" fmla="*/ 9 w 19"/>
                <a:gd name="T7" fmla="*/ 18 h 18"/>
                <a:gd name="T8" fmla="*/ 9 w 19"/>
                <a:gd name="T9" fmla="*/ 18 h 18"/>
                <a:gd name="T10" fmla="*/ 19 w 19"/>
                <a:gd name="T11" fmla="*/ 9 h 18"/>
                <a:gd name="T12" fmla="*/ 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9" y="0"/>
                  </a:moveTo>
                  <a:lnTo>
                    <a:pt x="9" y="0"/>
                  </a:lnTo>
                  <a:lnTo>
                    <a:pt x="0" y="9"/>
                  </a:lnTo>
                  <a:lnTo>
                    <a:pt x="9" y="18"/>
                  </a:lnTo>
                  <a:lnTo>
                    <a:pt x="9" y="18"/>
                  </a:lnTo>
                  <a:lnTo>
                    <a:pt x="19" y="9"/>
                  </a:lnTo>
                  <a:lnTo>
                    <a:pt x="9" y="0"/>
                  </a:lnTo>
                  <a:close/>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29" name="Freeform 13">
              <a:extLst>
                <a:ext uri="{FF2B5EF4-FFF2-40B4-BE49-F238E27FC236}">
                  <a16:creationId xmlns="" xmlns:a16="http://schemas.microsoft.com/office/drawing/2014/main" id="{D56F9124-390A-46C3-8F3C-E8D85F0BE264}"/>
                </a:ext>
              </a:extLst>
            </p:cNvPr>
            <p:cNvSpPr>
              <a:spLocks/>
            </p:cNvSpPr>
            <p:nvPr/>
          </p:nvSpPr>
          <p:spPr bwMode="auto">
            <a:xfrm>
              <a:off x="21865429" y="7320138"/>
              <a:ext cx="19172" cy="18163"/>
            </a:xfrm>
            <a:custGeom>
              <a:avLst/>
              <a:gdLst>
                <a:gd name="T0" fmla="*/ 9 w 19"/>
                <a:gd name="T1" fmla="*/ 0 h 18"/>
                <a:gd name="T2" fmla="*/ 9 w 19"/>
                <a:gd name="T3" fmla="*/ 0 h 18"/>
                <a:gd name="T4" fmla="*/ 0 w 19"/>
                <a:gd name="T5" fmla="*/ 9 h 18"/>
                <a:gd name="T6" fmla="*/ 9 w 19"/>
                <a:gd name="T7" fmla="*/ 18 h 18"/>
                <a:gd name="T8" fmla="*/ 9 w 19"/>
                <a:gd name="T9" fmla="*/ 18 h 18"/>
                <a:gd name="T10" fmla="*/ 19 w 19"/>
                <a:gd name="T11" fmla="*/ 9 h 18"/>
                <a:gd name="T12" fmla="*/ 9 w 19"/>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9" y="0"/>
                  </a:moveTo>
                  <a:lnTo>
                    <a:pt x="9" y="0"/>
                  </a:lnTo>
                  <a:lnTo>
                    <a:pt x="0" y="9"/>
                  </a:lnTo>
                  <a:lnTo>
                    <a:pt x="9" y="18"/>
                  </a:lnTo>
                  <a:lnTo>
                    <a:pt x="9" y="18"/>
                  </a:lnTo>
                  <a:lnTo>
                    <a:pt x="19" y="9"/>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0" name="Freeform 14">
              <a:extLst>
                <a:ext uri="{FF2B5EF4-FFF2-40B4-BE49-F238E27FC236}">
                  <a16:creationId xmlns="" xmlns:a16="http://schemas.microsoft.com/office/drawing/2014/main" id="{E0FDA372-62A2-4E1C-B842-41D5000F0D33}"/>
                </a:ext>
              </a:extLst>
            </p:cNvPr>
            <p:cNvSpPr>
              <a:spLocks/>
            </p:cNvSpPr>
            <p:nvPr/>
          </p:nvSpPr>
          <p:spPr bwMode="auto">
            <a:xfrm>
              <a:off x="19245922" y="5716749"/>
              <a:ext cx="2628589" cy="2623544"/>
            </a:xfrm>
            <a:custGeom>
              <a:avLst/>
              <a:gdLst>
                <a:gd name="T0" fmla="*/ 759 w 1990"/>
                <a:gd name="T1" fmla="*/ 0 h 1988"/>
                <a:gd name="T2" fmla="*/ 27 w 1990"/>
                <a:gd name="T3" fmla="*/ 731 h 1988"/>
                <a:gd name="T4" fmla="*/ 27 w 1990"/>
                <a:gd name="T5" fmla="*/ 830 h 1988"/>
                <a:gd name="T6" fmla="*/ 1148 w 1990"/>
                <a:gd name="T7" fmla="*/ 1961 h 1988"/>
                <a:gd name="T8" fmla="*/ 1248 w 1990"/>
                <a:gd name="T9" fmla="*/ 1961 h 1988"/>
                <a:gd name="T10" fmla="*/ 1990 w 1990"/>
                <a:gd name="T11" fmla="*/ 1229 h 1988"/>
                <a:gd name="T12" fmla="*/ 759 w 1990"/>
                <a:gd name="T13" fmla="*/ 0 h 1988"/>
              </a:gdLst>
              <a:ahLst/>
              <a:cxnLst>
                <a:cxn ang="0">
                  <a:pos x="T0" y="T1"/>
                </a:cxn>
                <a:cxn ang="0">
                  <a:pos x="T2" y="T3"/>
                </a:cxn>
                <a:cxn ang="0">
                  <a:pos x="T4" y="T5"/>
                </a:cxn>
                <a:cxn ang="0">
                  <a:pos x="T6" y="T7"/>
                </a:cxn>
                <a:cxn ang="0">
                  <a:pos x="T8" y="T9"/>
                </a:cxn>
                <a:cxn ang="0">
                  <a:pos x="T10" y="T11"/>
                </a:cxn>
                <a:cxn ang="0">
                  <a:pos x="T12" y="T13"/>
                </a:cxn>
              </a:cxnLst>
              <a:rect l="0" t="0" r="r" b="b"/>
              <a:pathLst>
                <a:path w="1990" h="1988">
                  <a:moveTo>
                    <a:pt x="759" y="0"/>
                  </a:moveTo>
                  <a:cubicBezTo>
                    <a:pt x="27" y="731"/>
                    <a:pt x="27" y="731"/>
                    <a:pt x="27" y="731"/>
                  </a:cubicBezTo>
                  <a:cubicBezTo>
                    <a:pt x="0" y="759"/>
                    <a:pt x="0" y="803"/>
                    <a:pt x="27" y="830"/>
                  </a:cubicBezTo>
                  <a:cubicBezTo>
                    <a:pt x="1148" y="1961"/>
                    <a:pt x="1148" y="1961"/>
                    <a:pt x="1148" y="1961"/>
                  </a:cubicBezTo>
                  <a:cubicBezTo>
                    <a:pt x="1176" y="1988"/>
                    <a:pt x="1220" y="1988"/>
                    <a:pt x="1248" y="1961"/>
                  </a:cubicBezTo>
                  <a:cubicBezTo>
                    <a:pt x="1990" y="1229"/>
                    <a:pt x="1990" y="1229"/>
                    <a:pt x="1990" y="1229"/>
                  </a:cubicBezTo>
                  <a:cubicBezTo>
                    <a:pt x="759" y="0"/>
                    <a:pt x="759" y="0"/>
                    <a:pt x="759" y="0"/>
                  </a:cubicBezTo>
                </a:path>
              </a:pathLst>
            </a:custGeom>
            <a:solidFill>
              <a:srgbClr val="9C9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1" name="Freeform 15">
              <a:extLst>
                <a:ext uri="{FF2B5EF4-FFF2-40B4-BE49-F238E27FC236}">
                  <a16:creationId xmlns="" xmlns:a16="http://schemas.microsoft.com/office/drawing/2014/main" id="{C4885426-61AA-47D2-B855-EF80B3A3CF37}"/>
                </a:ext>
              </a:extLst>
            </p:cNvPr>
            <p:cNvSpPr>
              <a:spLocks/>
            </p:cNvSpPr>
            <p:nvPr/>
          </p:nvSpPr>
          <p:spPr bwMode="auto">
            <a:xfrm>
              <a:off x="19255003" y="6737913"/>
              <a:ext cx="2619508" cy="1593298"/>
            </a:xfrm>
            <a:custGeom>
              <a:avLst/>
              <a:gdLst>
                <a:gd name="T0" fmla="*/ 0 w 1983"/>
                <a:gd name="T1" fmla="*/ 0 h 1207"/>
                <a:gd name="T2" fmla="*/ 0 w 1983"/>
                <a:gd name="T3" fmla="*/ 7 h 1207"/>
                <a:gd name="T4" fmla="*/ 20 w 1983"/>
                <a:gd name="T5" fmla="*/ 56 h 1207"/>
                <a:gd name="T6" fmla="*/ 1141 w 1983"/>
                <a:gd name="T7" fmla="*/ 1187 h 1207"/>
                <a:gd name="T8" fmla="*/ 1191 w 1983"/>
                <a:gd name="T9" fmla="*/ 1207 h 1207"/>
                <a:gd name="T10" fmla="*/ 1241 w 1983"/>
                <a:gd name="T11" fmla="*/ 1187 h 1207"/>
                <a:gd name="T12" fmla="*/ 1983 w 1983"/>
                <a:gd name="T13" fmla="*/ 455 h 1207"/>
                <a:gd name="T14" fmla="*/ 1983 w 1983"/>
                <a:gd name="T15" fmla="*/ 455 h 1207"/>
                <a:gd name="T16" fmla="*/ 1976 w 1983"/>
                <a:gd name="T17" fmla="*/ 448 h 1207"/>
                <a:gd name="T18" fmla="*/ 1976 w 1983"/>
                <a:gd name="T19" fmla="*/ 448 h 1207"/>
                <a:gd name="T20" fmla="*/ 1241 w 1983"/>
                <a:gd name="T21" fmla="*/ 1173 h 1207"/>
                <a:gd name="T22" fmla="*/ 1191 w 1983"/>
                <a:gd name="T23" fmla="*/ 1193 h 1207"/>
                <a:gd name="T24" fmla="*/ 1141 w 1983"/>
                <a:gd name="T25" fmla="*/ 1172 h 1207"/>
                <a:gd name="T26" fmla="*/ 20 w 1983"/>
                <a:gd name="T27" fmla="*/ 42 h 1207"/>
                <a:gd name="T28" fmla="*/ 0 w 1983"/>
                <a:gd name="T2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3" h="1207">
                  <a:moveTo>
                    <a:pt x="0" y="0"/>
                  </a:moveTo>
                  <a:cubicBezTo>
                    <a:pt x="0" y="2"/>
                    <a:pt x="0" y="5"/>
                    <a:pt x="0" y="7"/>
                  </a:cubicBezTo>
                  <a:cubicBezTo>
                    <a:pt x="0" y="25"/>
                    <a:pt x="7" y="43"/>
                    <a:pt x="20" y="56"/>
                  </a:cubicBezTo>
                  <a:cubicBezTo>
                    <a:pt x="1141" y="1187"/>
                    <a:pt x="1141" y="1187"/>
                    <a:pt x="1141" y="1187"/>
                  </a:cubicBezTo>
                  <a:cubicBezTo>
                    <a:pt x="1155" y="1201"/>
                    <a:pt x="1173" y="1207"/>
                    <a:pt x="1191" y="1207"/>
                  </a:cubicBezTo>
                  <a:cubicBezTo>
                    <a:pt x="1209" y="1207"/>
                    <a:pt x="1227" y="1201"/>
                    <a:pt x="1241" y="1187"/>
                  </a:cubicBezTo>
                  <a:cubicBezTo>
                    <a:pt x="1983" y="455"/>
                    <a:pt x="1983" y="455"/>
                    <a:pt x="1983" y="455"/>
                  </a:cubicBezTo>
                  <a:cubicBezTo>
                    <a:pt x="1983" y="455"/>
                    <a:pt x="1983" y="455"/>
                    <a:pt x="1983" y="455"/>
                  </a:cubicBezTo>
                  <a:cubicBezTo>
                    <a:pt x="1976" y="448"/>
                    <a:pt x="1976" y="448"/>
                    <a:pt x="1976" y="448"/>
                  </a:cubicBezTo>
                  <a:cubicBezTo>
                    <a:pt x="1976" y="448"/>
                    <a:pt x="1976" y="448"/>
                    <a:pt x="1976" y="448"/>
                  </a:cubicBezTo>
                  <a:cubicBezTo>
                    <a:pt x="1241" y="1173"/>
                    <a:pt x="1241" y="1173"/>
                    <a:pt x="1241" y="1173"/>
                  </a:cubicBezTo>
                  <a:cubicBezTo>
                    <a:pt x="1227" y="1186"/>
                    <a:pt x="1209" y="1193"/>
                    <a:pt x="1191" y="1193"/>
                  </a:cubicBezTo>
                  <a:cubicBezTo>
                    <a:pt x="1173" y="1193"/>
                    <a:pt x="1155" y="1186"/>
                    <a:pt x="1141" y="1172"/>
                  </a:cubicBezTo>
                  <a:cubicBezTo>
                    <a:pt x="20" y="42"/>
                    <a:pt x="20" y="42"/>
                    <a:pt x="20" y="42"/>
                  </a:cubicBezTo>
                  <a:cubicBezTo>
                    <a:pt x="8" y="30"/>
                    <a:pt x="2" y="15"/>
                    <a:pt x="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2" name="Freeform 16">
              <a:extLst>
                <a:ext uri="{FF2B5EF4-FFF2-40B4-BE49-F238E27FC236}">
                  <a16:creationId xmlns="" xmlns:a16="http://schemas.microsoft.com/office/drawing/2014/main" id="{CA751C24-479E-4362-96AF-26D5D6D119CC}"/>
                </a:ext>
              </a:extLst>
            </p:cNvPr>
            <p:cNvSpPr>
              <a:spLocks/>
            </p:cNvSpPr>
            <p:nvPr/>
          </p:nvSpPr>
          <p:spPr bwMode="auto">
            <a:xfrm>
              <a:off x="19245922" y="5696568"/>
              <a:ext cx="2628589" cy="2624553"/>
            </a:xfrm>
            <a:custGeom>
              <a:avLst/>
              <a:gdLst>
                <a:gd name="T0" fmla="*/ 759 w 1990"/>
                <a:gd name="T1" fmla="*/ 0 h 1989"/>
                <a:gd name="T2" fmla="*/ 27 w 1990"/>
                <a:gd name="T3" fmla="*/ 732 h 1989"/>
                <a:gd name="T4" fmla="*/ 27 w 1990"/>
                <a:gd name="T5" fmla="*/ 831 h 1989"/>
                <a:gd name="T6" fmla="*/ 1148 w 1990"/>
                <a:gd name="T7" fmla="*/ 1961 h 1989"/>
                <a:gd name="T8" fmla="*/ 1248 w 1990"/>
                <a:gd name="T9" fmla="*/ 1962 h 1989"/>
                <a:gd name="T10" fmla="*/ 1990 w 1990"/>
                <a:gd name="T11" fmla="*/ 1230 h 1989"/>
                <a:gd name="T12" fmla="*/ 759 w 1990"/>
                <a:gd name="T13" fmla="*/ 0 h 1989"/>
              </a:gdLst>
              <a:ahLst/>
              <a:cxnLst>
                <a:cxn ang="0">
                  <a:pos x="T0" y="T1"/>
                </a:cxn>
                <a:cxn ang="0">
                  <a:pos x="T2" y="T3"/>
                </a:cxn>
                <a:cxn ang="0">
                  <a:pos x="T4" y="T5"/>
                </a:cxn>
                <a:cxn ang="0">
                  <a:pos x="T6" y="T7"/>
                </a:cxn>
                <a:cxn ang="0">
                  <a:pos x="T8" y="T9"/>
                </a:cxn>
                <a:cxn ang="0">
                  <a:pos x="T10" y="T11"/>
                </a:cxn>
                <a:cxn ang="0">
                  <a:pos x="T12" y="T13"/>
                </a:cxn>
              </a:cxnLst>
              <a:rect l="0" t="0" r="r" b="b"/>
              <a:pathLst>
                <a:path w="1990" h="1989">
                  <a:moveTo>
                    <a:pt x="759" y="0"/>
                  </a:moveTo>
                  <a:cubicBezTo>
                    <a:pt x="27" y="732"/>
                    <a:pt x="27" y="732"/>
                    <a:pt x="27" y="732"/>
                  </a:cubicBezTo>
                  <a:cubicBezTo>
                    <a:pt x="0" y="759"/>
                    <a:pt x="0" y="803"/>
                    <a:pt x="27" y="831"/>
                  </a:cubicBezTo>
                  <a:cubicBezTo>
                    <a:pt x="1148" y="1961"/>
                    <a:pt x="1148" y="1961"/>
                    <a:pt x="1148" y="1961"/>
                  </a:cubicBezTo>
                  <a:cubicBezTo>
                    <a:pt x="1176" y="1989"/>
                    <a:pt x="1220" y="1989"/>
                    <a:pt x="1248" y="1962"/>
                  </a:cubicBezTo>
                  <a:cubicBezTo>
                    <a:pt x="1990" y="1230"/>
                    <a:pt x="1990" y="1230"/>
                    <a:pt x="1990" y="1230"/>
                  </a:cubicBezTo>
                  <a:cubicBezTo>
                    <a:pt x="759" y="0"/>
                    <a:pt x="759" y="0"/>
                    <a:pt x="759" y="0"/>
                  </a:cubicBezTo>
                </a:path>
              </a:pathLst>
            </a:custGeom>
            <a:solidFill>
              <a:srgbClr val="9C9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3" name="Freeform 17">
              <a:extLst>
                <a:ext uri="{FF2B5EF4-FFF2-40B4-BE49-F238E27FC236}">
                  <a16:creationId xmlns="" xmlns:a16="http://schemas.microsoft.com/office/drawing/2014/main" id="{F730657D-F6E6-4008-8809-3A76D44F84E5}"/>
                </a:ext>
              </a:extLst>
            </p:cNvPr>
            <p:cNvSpPr>
              <a:spLocks/>
            </p:cNvSpPr>
            <p:nvPr/>
          </p:nvSpPr>
          <p:spPr bwMode="auto">
            <a:xfrm>
              <a:off x="20262040" y="4999311"/>
              <a:ext cx="1724476" cy="2313764"/>
            </a:xfrm>
            <a:custGeom>
              <a:avLst/>
              <a:gdLst>
                <a:gd name="T0" fmla="*/ 67 w 1305"/>
                <a:gd name="T1" fmla="*/ 14 h 1753"/>
                <a:gd name="T2" fmla="*/ 0 w 1305"/>
                <a:gd name="T3" fmla="*/ 523 h 1753"/>
                <a:gd name="T4" fmla="*/ 1231 w 1305"/>
                <a:gd name="T5" fmla="*/ 1753 h 1753"/>
                <a:gd name="T6" fmla="*/ 1302 w 1305"/>
                <a:gd name="T7" fmla="*/ 1235 h 1753"/>
                <a:gd name="T8" fmla="*/ 1280 w 1305"/>
                <a:gd name="T9" fmla="*/ 1172 h 1753"/>
                <a:gd name="T10" fmla="*/ 92 w 1305"/>
                <a:gd name="T11" fmla="*/ 5 h 1753"/>
                <a:gd name="T12" fmla="*/ 71 w 1305"/>
                <a:gd name="T13" fmla="*/ 6 h 1753"/>
                <a:gd name="T14" fmla="*/ 67 w 1305"/>
                <a:gd name="T15" fmla="*/ 14 h 17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5" h="1753">
                  <a:moveTo>
                    <a:pt x="67" y="14"/>
                  </a:moveTo>
                  <a:cubicBezTo>
                    <a:pt x="0" y="523"/>
                    <a:pt x="0" y="523"/>
                    <a:pt x="0" y="523"/>
                  </a:cubicBezTo>
                  <a:cubicBezTo>
                    <a:pt x="1231" y="1753"/>
                    <a:pt x="1231" y="1753"/>
                    <a:pt x="1231" y="1753"/>
                  </a:cubicBezTo>
                  <a:cubicBezTo>
                    <a:pt x="1302" y="1235"/>
                    <a:pt x="1302" y="1235"/>
                    <a:pt x="1302" y="1235"/>
                  </a:cubicBezTo>
                  <a:cubicBezTo>
                    <a:pt x="1305" y="1212"/>
                    <a:pt x="1297" y="1188"/>
                    <a:pt x="1280" y="1172"/>
                  </a:cubicBezTo>
                  <a:cubicBezTo>
                    <a:pt x="92" y="5"/>
                    <a:pt x="92" y="5"/>
                    <a:pt x="92" y="5"/>
                  </a:cubicBezTo>
                  <a:cubicBezTo>
                    <a:pt x="86" y="0"/>
                    <a:pt x="76" y="0"/>
                    <a:pt x="71" y="6"/>
                  </a:cubicBezTo>
                  <a:cubicBezTo>
                    <a:pt x="68" y="8"/>
                    <a:pt x="67" y="11"/>
                    <a:pt x="67" y="14"/>
                  </a:cubicBezTo>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4" name="Freeform 18">
              <a:extLst>
                <a:ext uri="{FF2B5EF4-FFF2-40B4-BE49-F238E27FC236}">
                  <a16:creationId xmlns="" xmlns:a16="http://schemas.microsoft.com/office/drawing/2014/main" id="{2ED4634D-8B46-43B6-81B3-07B967B96C15}"/>
                </a:ext>
              </a:extLst>
            </p:cNvPr>
            <p:cNvSpPr>
              <a:spLocks/>
            </p:cNvSpPr>
            <p:nvPr/>
          </p:nvSpPr>
          <p:spPr bwMode="auto">
            <a:xfrm>
              <a:off x="20262040" y="5001329"/>
              <a:ext cx="1720439" cy="2311746"/>
            </a:xfrm>
            <a:custGeom>
              <a:avLst/>
              <a:gdLst>
                <a:gd name="T0" fmla="*/ 81 w 1302"/>
                <a:gd name="T1" fmla="*/ 0 h 1752"/>
                <a:gd name="T2" fmla="*/ 71 w 1302"/>
                <a:gd name="T3" fmla="*/ 5 h 1752"/>
                <a:gd name="T4" fmla="*/ 67 w 1302"/>
                <a:gd name="T5" fmla="*/ 13 h 1752"/>
                <a:gd name="T6" fmla="*/ 0 w 1302"/>
                <a:gd name="T7" fmla="*/ 522 h 1752"/>
                <a:gd name="T8" fmla="*/ 1231 w 1302"/>
                <a:gd name="T9" fmla="*/ 1752 h 1752"/>
                <a:gd name="T10" fmla="*/ 1302 w 1302"/>
                <a:gd name="T11" fmla="*/ 1234 h 1752"/>
                <a:gd name="T12" fmla="*/ 1302 w 1302"/>
                <a:gd name="T13" fmla="*/ 1224 h 1752"/>
                <a:gd name="T14" fmla="*/ 1280 w 1302"/>
                <a:gd name="T15" fmla="*/ 1171 h 1752"/>
                <a:gd name="T16" fmla="*/ 92 w 1302"/>
                <a:gd name="T17" fmla="*/ 4 h 1752"/>
                <a:gd name="T18" fmla="*/ 81 w 1302"/>
                <a:gd name="T19" fmla="*/ 0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2" h="1752">
                  <a:moveTo>
                    <a:pt x="81" y="0"/>
                  </a:moveTo>
                  <a:cubicBezTo>
                    <a:pt x="78" y="0"/>
                    <a:pt x="74" y="2"/>
                    <a:pt x="71" y="5"/>
                  </a:cubicBezTo>
                  <a:cubicBezTo>
                    <a:pt x="68" y="7"/>
                    <a:pt x="67" y="10"/>
                    <a:pt x="67" y="13"/>
                  </a:cubicBezTo>
                  <a:cubicBezTo>
                    <a:pt x="0" y="522"/>
                    <a:pt x="0" y="522"/>
                    <a:pt x="0" y="522"/>
                  </a:cubicBezTo>
                  <a:cubicBezTo>
                    <a:pt x="1231" y="1752"/>
                    <a:pt x="1231" y="1752"/>
                    <a:pt x="1231" y="1752"/>
                  </a:cubicBezTo>
                  <a:cubicBezTo>
                    <a:pt x="1302" y="1234"/>
                    <a:pt x="1302" y="1234"/>
                    <a:pt x="1302" y="1234"/>
                  </a:cubicBezTo>
                  <a:cubicBezTo>
                    <a:pt x="1302" y="1231"/>
                    <a:pt x="1302" y="1227"/>
                    <a:pt x="1302" y="1224"/>
                  </a:cubicBezTo>
                  <a:cubicBezTo>
                    <a:pt x="1302" y="1204"/>
                    <a:pt x="1294" y="1185"/>
                    <a:pt x="1280" y="1171"/>
                  </a:cubicBezTo>
                  <a:cubicBezTo>
                    <a:pt x="92" y="4"/>
                    <a:pt x="92" y="4"/>
                    <a:pt x="92" y="4"/>
                  </a:cubicBezTo>
                  <a:cubicBezTo>
                    <a:pt x="89" y="1"/>
                    <a:pt x="85" y="0"/>
                    <a:pt x="81" y="0"/>
                  </a:cubicBezTo>
                </a:path>
              </a:pathLst>
            </a:custGeom>
            <a:solidFill>
              <a:srgbClr val="3F42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5" name="Freeform 19">
              <a:extLst>
                <a:ext uri="{FF2B5EF4-FFF2-40B4-BE49-F238E27FC236}">
                  <a16:creationId xmlns="" xmlns:a16="http://schemas.microsoft.com/office/drawing/2014/main" id="{2713EE64-5DBC-40D7-AFD8-5248816A9DC6}"/>
                </a:ext>
              </a:extLst>
            </p:cNvPr>
            <p:cNvSpPr>
              <a:spLocks/>
            </p:cNvSpPr>
            <p:nvPr/>
          </p:nvSpPr>
          <p:spPr bwMode="auto">
            <a:xfrm>
              <a:off x="20247914" y="5005365"/>
              <a:ext cx="1724476" cy="2314773"/>
            </a:xfrm>
            <a:custGeom>
              <a:avLst/>
              <a:gdLst>
                <a:gd name="T0" fmla="*/ 67 w 1305"/>
                <a:gd name="T1" fmla="*/ 15 h 1754"/>
                <a:gd name="T2" fmla="*/ 0 w 1305"/>
                <a:gd name="T3" fmla="*/ 524 h 1754"/>
                <a:gd name="T4" fmla="*/ 1231 w 1305"/>
                <a:gd name="T5" fmla="*/ 1754 h 1754"/>
                <a:gd name="T6" fmla="*/ 1302 w 1305"/>
                <a:gd name="T7" fmla="*/ 1236 h 1754"/>
                <a:gd name="T8" fmla="*/ 1280 w 1305"/>
                <a:gd name="T9" fmla="*/ 1172 h 1754"/>
                <a:gd name="T10" fmla="*/ 92 w 1305"/>
                <a:gd name="T11" fmla="*/ 6 h 1754"/>
                <a:gd name="T12" fmla="*/ 71 w 1305"/>
                <a:gd name="T13" fmla="*/ 6 h 1754"/>
                <a:gd name="T14" fmla="*/ 67 w 1305"/>
                <a:gd name="T15" fmla="*/ 15 h 17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5" h="1754">
                  <a:moveTo>
                    <a:pt x="67" y="15"/>
                  </a:moveTo>
                  <a:cubicBezTo>
                    <a:pt x="0" y="524"/>
                    <a:pt x="0" y="524"/>
                    <a:pt x="0" y="524"/>
                  </a:cubicBezTo>
                  <a:cubicBezTo>
                    <a:pt x="1231" y="1754"/>
                    <a:pt x="1231" y="1754"/>
                    <a:pt x="1231" y="1754"/>
                  </a:cubicBezTo>
                  <a:cubicBezTo>
                    <a:pt x="1302" y="1236"/>
                    <a:pt x="1302" y="1236"/>
                    <a:pt x="1302" y="1236"/>
                  </a:cubicBezTo>
                  <a:cubicBezTo>
                    <a:pt x="1305" y="1213"/>
                    <a:pt x="1297" y="1189"/>
                    <a:pt x="1280" y="1172"/>
                  </a:cubicBezTo>
                  <a:cubicBezTo>
                    <a:pt x="92" y="6"/>
                    <a:pt x="92" y="6"/>
                    <a:pt x="92" y="6"/>
                  </a:cubicBezTo>
                  <a:cubicBezTo>
                    <a:pt x="86" y="0"/>
                    <a:pt x="77" y="1"/>
                    <a:pt x="71" y="6"/>
                  </a:cubicBezTo>
                  <a:cubicBezTo>
                    <a:pt x="69" y="9"/>
                    <a:pt x="67" y="12"/>
                    <a:pt x="67" y="15"/>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6" name="Freeform 20">
              <a:extLst>
                <a:ext uri="{FF2B5EF4-FFF2-40B4-BE49-F238E27FC236}">
                  <a16:creationId xmlns="" xmlns:a16="http://schemas.microsoft.com/office/drawing/2014/main" id="{2C044457-01F6-45DD-A5D5-F2A724907B48}"/>
                </a:ext>
              </a:extLst>
            </p:cNvPr>
            <p:cNvSpPr>
              <a:spLocks/>
            </p:cNvSpPr>
            <p:nvPr/>
          </p:nvSpPr>
          <p:spPr bwMode="auto">
            <a:xfrm>
              <a:off x="20186361" y="6000294"/>
              <a:ext cx="159431"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6 w 121"/>
                <a:gd name="T11" fmla="*/ 69 h 120"/>
                <a:gd name="T12" fmla="*/ 51 w 121"/>
                <a:gd name="T13" fmla="*/ 115 h 120"/>
                <a:gd name="T14" fmla="*/ 61 w 121"/>
                <a:gd name="T15" fmla="*/ 120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1"/>
                    <a:pt x="51" y="4"/>
                  </a:cubicBezTo>
                  <a:cubicBezTo>
                    <a:pt x="50" y="4"/>
                    <a:pt x="50" y="4"/>
                    <a:pt x="50" y="4"/>
                  </a:cubicBezTo>
                  <a:cubicBezTo>
                    <a:pt x="6" y="49"/>
                    <a:pt x="6" y="49"/>
                    <a:pt x="6" y="49"/>
                  </a:cubicBezTo>
                  <a:cubicBezTo>
                    <a:pt x="0" y="55"/>
                    <a:pt x="0" y="64"/>
                    <a:pt x="6" y="69"/>
                  </a:cubicBezTo>
                  <a:cubicBezTo>
                    <a:pt x="6" y="69"/>
                    <a:pt x="6" y="69"/>
                    <a:pt x="6" y="69"/>
                  </a:cubicBezTo>
                  <a:cubicBezTo>
                    <a:pt x="51" y="115"/>
                    <a:pt x="51" y="115"/>
                    <a:pt x="51" y="115"/>
                  </a:cubicBezTo>
                  <a:cubicBezTo>
                    <a:pt x="53" y="118"/>
                    <a:pt x="57" y="120"/>
                    <a:pt x="61" y="120"/>
                  </a:cubicBezTo>
                  <a:cubicBezTo>
                    <a:pt x="64" y="120"/>
                    <a:pt x="68" y="119"/>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7" name="Freeform 21">
              <a:extLst>
                <a:ext uri="{FF2B5EF4-FFF2-40B4-BE49-F238E27FC236}">
                  <a16:creationId xmlns="" xmlns:a16="http://schemas.microsoft.com/office/drawing/2014/main" id="{240A32B8-06B5-4E83-8ABB-7F4741E7163B}"/>
                </a:ext>
              </a:extLst>
            </p:cNvPr>
            <p:cNvSpPr>
              <a:spLocks/>
            </p:cNvSpPr>
            <p:nvPr/>
          </p:nvSpPr>
          <p:spPr bwMode="auto">
            <a:xfrm>
              <a:off x="20296348" y="6109272"/>
              <a:ext cx="159431"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51 w 121"/>
                <a:gd name="T11" fmla="*/ 115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1"/>
                    <a:pt x="51" y="4"/>
                  </a:cubicBezTo>
                  <a:cubicBezTo>
                    <a:pt x="50" y="4"/>
                    <a:pt x="50" y="4"/>
                    <a:pt x="50" y="4"/>
                  </a:cubicBezTo>
                  <a:cubicBezTo>
                    <a:pt x="6" y="49"/>
                    <a:pt x="6" y="49"/>
                    <a:pt x="6" y="49"/>
                  </a:cubicBezTo>
                  <a:cubicBezTo>
                    <a:pt x="0" y="55"/>
                    <a:pt x="0" y="63"/>
                    <a:pt x="6" y="69"/>
                  </a:cubicBezTo>
                  <a:cubicBezTo>
                    <a:pt x="51" y="115"/>
                    <a:pt x="51" y="115"/>
                    <a:pt x="51" y="115"/>
                  </a:cubicBezTo>
                  <a:cubicBezTo>
                    <a:pt x="54" y="118"/>
                    <a:pt x="57" y="120"/>
                    <a:pt x="61" y="120"/>
                  </a:cubicBezTo>
                  <a:cubicBezTo>
                    <a:pt x="65" y="120"/>
                    <a:pt x="68" y="118"/>
                    <a:pt x="71" y="116"/>
                  </a:cubicBezTo>
                  <a:cubicBezTo>
                    <a:pt x="71" y="116"/>
                    <a:pt x="71" y="116"/>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8" name="Freeform 22">
              <a:extLst>
                <a:ext uri="{FF2B5EF4-FFF2-40B4-BE49-F238E27FC236}">
                  <a16:creationId xmlns="" xmlns:a16="http://schemas.microsoft.com/office/drawing/2014/main" id="{E3B9EB8C-C2ED-405C-9EBB-714F15035628}"/>
                </a:ext>
              </a:extLst>
            </p:cNvPr>
            <p:cNvSpPr>
              <a:spLocks/>
            </p:cNvSpPr>
            <p:nvPr/>
          </p:nvSpPr>
          <p:spPr bwMode="auto">
            <a:xfrm>
              <a:off x="20411381" y="6224304"/>
              <a:ext cx="159431"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51 w 121"/>
                <a:gd name="T11" fmla="*/ 115 h 120"/>
                <a:gd name="T12" fmla="*/ 61 w 121"/>
                <a:gd name="T13" fmla="*/ 120 h 120"/>
                <a:gd name="T14" fmla="*/ 71 w 121"/>
                <a:gd name="T15" fmla="*/ 116 h 120"/>
                <a:gd name="T16" fmla="*/ 115 w 121"/>
                <a:gd name="T17" fmla="*/ 74 h 120"/>
                <a:gd name="T18" fmla="*/ 116 w 121"/>
                <a:gd name="T19" fmla="*/ 54 h 120"/>
                <a:gd name="T20" fmla="*/ 71 w 121"/>
                <a:gd name="T21" fmla="*/ 5 h 120"/>
                <a:gd name="T22" fmla="*/ 60 w 121"/>
                <a:gd name="T2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0">
                  <a:moveTo>
                    <a:pt x="60" y="0"/>
                  </a:moveTo>
                  <a:cubicBezTo>
                    <a:pt x="57" y="0"/>
                    <a:pt x="54" y="1"/>
                    <a:pt x="51" y="4"/>
                  </a:cubicBezTo>
                  <a:cubicBezTo>
                    <a:pt x="50" y="4"/>
                    <a:pt x="50" y="4"/>
                    <a:pt x="50" y="4"/>
                  </a:cubicBezTo>
                  <a:cubicBezTo>
                    <a:pt x="6" y="49"/>
                    <a:pt x="6" y="49"/>
                    <a:pt x="6" y="49"/>
                  </a:cubicBezTo>
                  <a:cubicBezTo>
                    <a:pt x="0" y="55"/>
                    <a:pt x="0" y="64"/>
                    <a:pt x="6" y="69"/>
                  </a:cubicBezTo>
                  <a:cubicBezTo>
                    <a:pt x="51" y="115"/>
                    <a:pt x="51" y="115"/>
                    <a:pt x="51" y="115"/>
                  </a:cubicBezTo>
                  <a:cubicBezTo>
                    <a:pt x="54" y="118"/>
                    <a:pt x="57" y="120"/>
                    <a:pt x="61" y="120"/>
                  </a:cubicBezTo>
                  <a:cubicBezTo>
                    <a:pt x="65" y="120"/>
                    <a:pt x="68" y="118"/>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39" name="Freeform 23">
              <a:extLst>
                <a:ext uri="{FF2B5EF4-FFF2-40B4-BE49-F238E27FC236}">
                  <a16:creationId xmlns="" xmlns:a16="http://schemas.microsoft.com/office/drawing/2014/main" id="{FC13AD35-C3E2-4FDA-B128-D7D5DC5DCFC8}"/>
                </a:ext>
              </a:extLst>
            </p:cNvPr>
            <p:cNvSpPr>
              <a:spLocks/>
            </p:cNvSpPr>
            <p:nvPr/>
          </p:nvSpPr>
          <p:spPr bwMode="auto">
            <a:xfrm>
              <a:off x="20528431" y="6340345"/>
              <a:ext cx="158422" cy="158422"/>
            </a:xfrm>
            <a:custGeom>
              <a:avLst/>
              <a:gdLst>
                <a:gd name="T0" fmla="*/ 59 w 120"/>
                <a:gd name="T1" fmla="*/ 0 h 120"/>
                <a:gd name="T2" fmla="*/ 50 w 120"/>
                <a:gd name="T3" fmla="*/ 4 h 120"/>
                <a:gd name="T4" fmla="*/ 49 w 120"/>
                <a:gd name="T5" fmla="*/ 4 h 120"/>
                <a:gd name="T6" fmla="*/ 5 w 120"/>
                <a:gd name="T7" fmla="*/ 50 h 120"/>
                <a:gd name="T8" fmla="*/ 5 w 120"/>
                <a:gd name="T9" fmla="*/ 69 h 120"/>
                <a:gd name="T10" fmla="*/ 50 w 120"/>
                <a:gd name="T11" fmla="*/ 116 h 120"/>
                <a:gd name="T12" fmla="*/ 60 w 120"/>
                <a:gd name="T13" fmla="*/ 120 h 120"/>
                <a:gd name="T14" fmla="*/ 70 w 120"/>
                <a:gd name="T15" fmla="*/ 116 h 120"/>
                <a:gd name="T16" fmla="*/ 114 w 120"/>
                <a:gd name="T17" fmla="*/ 74 h 120"/>
                <a:gd name="T18" fmla="*/ 115 w 120"/>
                <a:gd name="T19" fmla="*/ 54 h 120"/>
                <a:gd name="T20" fmla="*/ 70 w 120"/>
                <a:gd name="T21" fmla="*/ 5 h 120"/>
                <a:gd name="T22" fmla="*/ 59 w 120"/>
                <a:gd name="T2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20">
                  <a:moveTo>
                    <a:pt x="59" y="0"/>
                  </a:moveTo>
                  <a:cubicBezTo>
                    <a:pt x="56" y="0"/>
                    <a:pt x="53" y="2"/>
                    <a:pt x="50" y="4"/>
                  </a:cubicBezTo>
                  <a:cubicBezTo>
                    <a:pt x="49" y="4"/>
                    <a:pt x="49" y="4"/>
                    <a:pt x="49" y="4"/>
                  </a:cubicBezTo>
                  <a:cubicBezTo>
                    <a:pt x="5" y="50"/>
                    <a:pt x="5" y="50"/>
                    <a:pt x="5" y="50"/>
                  </a:cubicBezTo>
                  <a:cubicBezTo>
                    <a:pt x="0" y="55"/>
                    <a:pt x="0" y="64"/>
                    <a:pt x="5" y="69"/>
                  </a:cubicBezTo>
                  <a:cubicBezTo>
                    <a:pt x="50" y="116"/>
                    <a:pt x="50" y="116"/>
                    <a:pt x="50" y="116"/>
                  </a:cubicBezTo>
                  <a:cubicBezTo>
                    <a:pt x="53" y="119"/>
                    <a:pt x="57" y="120"/>
                    <a:pt x="60" y="120"/>
                  </a:cubicBezTo>
                  <a:cubicBezTo>
                    <a:pt x="64" y="120"/>
                    <a:pt x="67" y="119"/>
                    <a:pt x="70" y="116"/>
                  </a:cubicBezTo>
                  <a:cubicBezTo>
                    <a:pt x="114" y="74"/>
                    <a:pt x="114" y="74"/>
                    <a:pt x="114" y="74"/>
                  </a:cubicBezTo>
                  <a:cubicBezTo>
                    <a:pt x="120" y="69"/>
                    <a:pt x="120" y="60"/>
                    <a:pt x="115" y="54"/>
                  </a:cubicBezTo>
                  <a:cubicBezTo>
                    <a:pt x="70" y="5"/>
                    <a:pt x="70" y="5"/>
                    <a:pt x="70" y="5"/>
                  </a:cubicBezTo>
                  <a:cubicBezTo>
                    <a:pt x="67" y="2"/>
                    <a:pt x="63" y="0"/>
                    <a:pt x="59"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0" name="Freeform 24">
              <a:extLst>
                <a:ext uri="{FF2B5EF4-FFF2-40B4-BE49-F238E27FC236}">
                  <a16:creationId xmlns="" xmlns:a16="http://schemas.microsoft.com/office/drawing/2014/main" id="{F30A5B8F-5AD4-4560-964F-EB5D5D237FC6}"/>
                </a:ext>
              </a:extLst>
            </p:cNvPr>
            <p:cNvSpPr>
              <a:spLocks/>
            </p:cNvSpPr>
            <p:nvPr/>
          </p:nvSpPr>
          <p:spPr bwMode="auto">
            <a:xfrm>
              <a:off x="20644472" y="6456387"/>
              <a:ext cx="160440" cy="158422"/>
            </a:xfrm>
            <a:custGeom>
              <a:avLst/>
              <a:gdLst>
                <a:gd name="T0" fmla="*/ 59 w 121"/>
                <a:gd name="T1" fmla="*/ 0 h 120"/>
                <a:gd name="T2" fmla="*/ 50 w 121"/>
                <a:gd name="T3" fmla="*/ 4 h 120"/>
                <a:gd name="T4" fmla="*/ 49 w 121"/>
                <a:gd name="T5" fmla="*/ 5 h 120"/>
                <a:gd name="T6" fmla="*/ 5 w 121"/>
                <a:gd name="T7" fmla="*/ 50 h 120"/>
                <a:gd name="T8" fmla="*/ 5 w 121"/>
                <a:gd name="T9" fmla="*/ 70 h 120"/>
                <a:gd name="T10" fmla="*/ 50 w 121"/>
                <a:gd name="T11" fmla="*/ 116 h 120"/>
                <a:gd name="T12" fmla="*/ 60 w 121"/>
                <a:gd name="T13" fmla="*/ 120 h 120"/>
                <a:gd name="T14" fmla="*/ 70 w 121"/>
                <a:gd name="T15" fmla="*/ 116 h 120"/>
                <a:gd name="T16" fmla="*/ 115 w 121"/>
                <a:gd name="T17" fmla="*/ 74 h 120"/>
                <a:gd name="T18" fmla="*/ 115 w 121"/>
                <a:gd name="T19" fmla="*/ 55 h 120"/>
                <a:gd name="T20" fmla="*/ 70 w 121"/>
                <a:gd name="T21" fmla="*/ 5 h 120"/>
                <a:gd name="T22" fmla="*/ 59 w 121"/>
                <a:gd name="T2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0">
                  <a:moveTo>
                    <a:pt x="59" y="0"/>
                  </a:moveTo>
                  <a:cubicBezTo>
                    <a:pt x="56" y="0"/>
                    <a:pt x="53" y="2"/>
                    <a:pt x="50" y="4"/>
                  </a:cubicBezTo>
                  <a:cubicBezTo>
                    <a:pt x="49" y="5"/>
                    <a:pt x="49" y="5"/>
                    <a:pt x="49" y="5"/>
                  </a:cubicBezTo>
                  <a:cubicBezTo>
                    <a:pt x="5" y="50"/>
                    <a:pt x="5" y="50"/>
                    <a:pt x="5" y="50"/>
                  </a:cubicBezTo>
                  <a:cubicBezTo>
                    <a:pt x="0" y="55"/>
                    <a:pt x="0" y="64"/>
                    <a:pt x="5" y="70"/>
                  </a:cubicBezTo>
                  <a:cubicBezTo>
                    <a:pt x="50" y="116"/>
                    <a:pt x="50" y="116"/>
                    <a:pt x="50" y="116"/>
                  </a:cubicBezTo>
                  <a:cubicBezTo>
                    <a:pt x="53" y="119"/>
                    <a:pt x="57" y="120"/>
                    <a:pt x="60" y="120"/>
                  </a:cubicBezTo>
                  <a:cubicBezTo>
                    <a:pt x="64" y="120"/>
                    <a:pt x="67" y="119"/>
                    <a:pt x="70" y="116"/>
                  </a:cubicBezTo>
                  <a:cubicBezTo>
                    <a:pt x="115" y="74"/>
                    <a:pt x="115" y="74"/>
                    <a:pt x="115" y="74"/>
                  </a:cubicBezTo>
                  <a:cubicBezTo>
                    <a:pt x="120" y="69"/>
                    <a:pt x="121" y="60"/>
                    <a:pt x="115" y="55"/>
                  </a:cubicBezTo>
                  <a:cubicBezTo>
                    <a:pt x="70" y="5"/>
                    <a:pt x="70" y="5"/>
                    <a:pt x="70" y="5"/>
                  </a:cubicBezTo>
                  <a:cubicBezTo>
                    <a:pt x="67" y="2"/>
                    <a:pt x="63" y="0"/>
                    <a:pt x="59"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1" name="Freeform 25">
              <a:extLst>
                <a:ext uri="{FF2B5EF4-FFF2-40B4-BE49-F238E27FC236}">
                  <a16:creationId xmlns="" xmlns:a16="http://schemas.microsoft.com/office/drawing/2014/main" id="{06F1DC94-682A-4819-A3E4-07D05D66DE51}"/>
                </a:ext>
              </a:extLst>
            </p:cNvPr>
            <p:cNvSpPr>
              <a:spLocks/>
            </p:cNvSpPr>
            <p:nvPr/>
          </p:nvSpPr>
          <p:spPr bwMode="auto">
            <a:xfrm>
              <a:off x="20757487" y="6568392"/>
              <a:ext cx="166494" cy="166494"/>
            </a:xfrm>
            <a:custGeom>
              <a:avLst/>
              <a:gdLst>
                <a:gd name="T0" fmla="*/ 63 w 126"/>
                <a:gd name="T1" fmla="*/ 0 h 126"/>
                <a:gd name="T2" fmla="*/ 58 w 126"/>
                <a:gd name="T3" fmla="*/ 2 h 126"/>
                <a:gd name="T4" fmla="*/ 58 w 126"/>
                <a:gd name="T5" fmla="*/ 2 h 126"/>
                <a:gd name="T6" fmla="*/ 3 w 126"/>
                <a:gd name="T7" fmla="*/ 58 h 126"/>
                <a:gd name="T8" fmla="*/ 3 w 126"/>
                <a:gd name="T9" fmla="*/ 67 h 126"/>
                <a:gd name="T10" fmla="*/ 58 w 126"/>
                <a:gd name="T11" fmla="*/ 124 h 126"/>
                <a:gd name="T12" fmla="*/ 63 w 126"/>
                <a:gd name="T13" fmla="*/ 126 h 126"/>
                <a:gd name="T14" fmla="*/ 68 w 126"/>
                <a:gd name="T15" fmla="*/ 124 h 126"/>
                <a:gd name="T16" fmla="*/ 123 w 126"/>
                <a:gd name="T17" fmla="*/ 72 h 126"/>
                <a:gd name="T18" fmla="*/ 123 w 126"/>
                <a:gd name="T19" fmla="*/ 63 h 126"/>
                <a:gd name="T20" fmla="*/ 68 w 126"/>
                <a:gd name="T21" fmla="*/ 2 h 126"/>
                <a:gd name="T22" fmla="*/ 63 w 126"/>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26">
                  <a:moveTo>
                    <a:pt x="63" y="0"/>
                  </a:moveTo>
                  <a:cubicBezTo>
                    <a:pt x="61" y="0"/>
                    <a:pt x="60" y="1"/>
                    <a:pt x="58" y="2"/>
                  </a:cubicBezTo>
                  <a:cubicBezTo>
                    <a:pt x="58" y="2"/>
                    <a:pt x="58" y="2"/>
                    <a:pt x="58" y="2"/>
                  </a:cubicBezTo>
                  <a:cubicBezTo>
                    <a:pt x="3" y="58"/>
                    <a:pt x="3" y="58"/>
                    <a:pt x="3" y="58"/>
                  </a:cubicBezTo>
                  <a:cubicBezTo>
                    <a:pt x="0" y="60"/>
                    <a:pt x="0" y="65"/>
                    <a:pt x="3" y="67"/>
                  </a:cubicBezTo>
                  <a:cubicBezTo>
                    <a:pt x="58" y="124"/>
                    <a:pt x="58" y="124"/>
                    <a:pt x="58" y="124"/>
                  </a:cubicBezTo>
                  <a:cubicBezTo>
                    <a:pt x="60" y="125"/>
                    <a:pt x="61" y="126"/>
                    <a:pt x="63" y="126"/>
                  </a:cubicBezTo>
                  <a:cubicBezTo>
                    <a:pt x="65" y="126"/>
                    <a:pt x="66" y="125"/>
                    <a:pt x="68" y="124"/>
                  </a:cubicBezTo>
                  <a:cubicBezTo>
                    <a:pt x="123" y="72"/>
                    <a:pt x="123" y="72"/>
                    <a:pt x="123" y="72"/>
                  </a:cubicBezTo>
                  <a:cubicBezTo>
                    <a:pt x="125" y="70"/>
                    <a:pt x="126" y="65"/>
                    <a:pt x="123" y="63"/>
                  </a:cubicBezTo>
                  <a:cubicBezTo>
                    <a:pt x="68" y="2"/>
                    <a:pt x="68" y="2"/>
                    <a:pt x="68" y="2"/>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2" name="Freeform 26">
              <a:extLst>
                <a:ext uri="{FF2B5EF4-FFF2-40B4-BE49-F238E27FC236}">
                  <a16:creationId xmlns="" xmlns:a16="http://schemas.microsoft.com/office/drawing/2014/main" id="{052929D0-B55C-43C0-8CEB-DC4A56D7F15A}"/>
                </a:ext>
              </a:extLst>
            </p:cNvPr>
            <p:cNvSpPr>
              <a:spLocks/>
            </p:cNvSpPr>
            <p:nvPr/>
          </p:nvSpPr>
          <p:spPr bwMode="auto">
            <a:xfrm>
              <a:off x="20874537" y="6685442"/>
              <a:ext cx="165485"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7" y="2"/>
                  </a:cubicBezTo>
                  <a:cubicBezTo>
                    <a:pt x="57" y="2"/>
                    <a:pt x="57" y="2"/>
                    <a:pt x="57" y="2"/>
                  </a:cubicBezTo>
                  <a:cubicBezTo>
                    <a:pt x="2" y="58"/>
                    <a:pt x="2" y="58"/>
                    <a:pt x="2" y="58"/>
                  </a:cubicBezTo>
                  <a:cubicBezTo>
                    <a:pt x="0" y="61"/>
                    <a:pt x="0" y="65"/>
                    <a:pt x="2" y="67"/>
                  </a:cubicBezTo>
                  <a:cubicBezTo>
                    <a:pt x="58" y="124"/>
                    <a:pt x="58" y="124"/>
                    <a:pt x="58" y="124"/>
                  </a:cubicBezTo>
                  <a:cubicBezTo>
                    <a:pt x="59" y="126"/>
                    <a:pt x="61" y="126"/>
                    <a:pt x="62" y="126"/>
                  </a:cubicBezTo>
                  <a:cubicBezTo>
                    <a:pt x="64" y="126"/>
                    <a:pt x="66" y="126"/>
                    <a:pt x="67" y="124"/>
                  </a:cubicBezTo>
                  <a:cubicBezTo>
                    <a:pt x="122" y="72"/>
                    <a:pt x="122" y="72"/>
                    <a:pt x="122" y="72"/>
                  </a:cubicBezTo>
                  <a:cubicBezTo>
                    <a:pt x="125" y="70"/>
                    <a:pt x="125" y="66"/>
                    <a:pt x="122" y="63"/>
                  </a:cubicBezTo>
                  <a:cubicBezTo>
                    <a:pt x="67" y="2"/>
                    <a:pt x="67" y="2"/>
                    <a:pt x="67" y="2"/>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3" name="Freeform 27">
              <a:extLst>
                <a:ext uri="{FF2B5EF4-FFF2-40B4-BE49-F238E27FC236}">
                  <a16:creationId xmlns="" xmlns:a16="http://schemas.microsoft.com/office/drawing/2014/main" id="{3219E716-FEEF-4BF7-96F7-4DA3A882B4C8}"/>
                </a:ext>
              </a:extLst>
            </p:cNvPr>
            <p:cNvSpPr>
              <a:spLocks/>
            </p:cNvSpPr>
            <p:nvPr/>
          </p:nvSpPr>
          <p:spPr bwMode="auto">
            <a:xfrm>
              <a:off x="20977461" y="6788366"/>
              <a:ext cx="165485"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7" y="2"/>
                  </a:cubicBezTo>
                  <a:cubicBezTo>
                    <a:pt x="57" y="2"/>
                    <a:pt x="57" y="2"/>
                    <a:pt x="57" y="2"/>
                  </a:cubicBezTo>
                  <a:cubicBezTo>
                    <a:pt x="2" y="58"/>
                    <a:pt x="2" y="58"/>
                    <a:pt x="2" y="58"/>
                  </a:cubicBezTo>
                  <a:cubicBezTo>
                    <a:pt x="0" y="61"/>
                    <a:pt x="0" y="65"/>
                    <a:pt x="2" y="67"/>
                  </a:cubicBezTo>
                  <a:cubicBezTo>
                    <a:pt x="58" y="124"/>
                    <a:pt x="58" y="124"/>
                    <a:pt x="58" y="124"/>
                  </a:cubicBezTo>
                  <a:cubicBezTo>
                    <a:pt x="59" y="126"/>
                    <a:pt x="61" y="126"/>
                    <a:pt x="62" y="126"/>
                  </a:cubicBezTo>
                  <a:cubicBezTo>
                    <a:pt x="64" y="126"/>
                    <a:pt x="66" y="126"/>
                    <a:pt x="67" y="124"/>
                  </a:cubicBezTo>
                  <a:cubicBezTo>
                    <a:pt x="122" y="72"/>
                    <a:pt x="122" y="72"/>
                    <a:pt x="122" y="72"/>
                  </a:cubicBezTo>
                  <a:cubicBezTo>
                    <a:pt x="125" y="70"/>
                    <a:pt x="125" y="66"/>
                    <a:pt x="122" y="63"/>
                  </a:cubicBezTo>
                  <a:cubicBezTo>
                    <a:pt x="67" y="3"/>
                    <a:pt x="67" y="3"/>
                    <a:pt x="67" y="3"/>
                  </a:cubicBezTo>
                  <a:cubicBezTo>
                    <a:pt x="65"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4" name="Freeform 28">
              <a:extLst>
                <a:ext uri="{FF2B5EF4-FFF2-40B4-BE49-F238E27FC236}">
                  <a16:creationId xmlns="" xmlns:a16="http://schemas.microsoft.com/office/drawing/2014/main" id="{F8164F8B-FAB5-4371-AD2A-240BBC2070C0}"/>
                </a:ext>
              </a:extLst>
            </p:cNvPr>
            <p:cNvSpPr>
              <a:spLocks/>
            </p:cNvSpPr>
            <p:nvPr/>
          </p:nvSpPr>
          <p:spPr bwMode="auto">
            <a:xfrm>
              <a:off x="21092493" y="6902389"/>
              <a:ext cx="165485" cy="166494"/>
            </a:xfrm>
            <a:custGeom>
              <a:avLst/>
              <a:gdLst>
                <a:gd name="T0" fmla="*/ 62 w 125"/>
                <a:gd name="T1" fmla="*/ 0 h 126"/>
                <a:gd name="T2" fmla="*/ 58 w 125"/>
                <a:gd name="T3" fmla="*/ 2 h 126"/>
                <a:gd name="T4" fmla="*/ 58 w 125"/>
                <a:gd name="T5" fmla="*/ 3 h 126"/>
                <a:gd name="T6" fmla="*/ 2 w 125"/>
                <a:gd name="T7" fmla="*/ 58 h 126"/>
                <a:gd name="T8" fmla="*/ 2 w 125"/>
                <a:gd name="T9" fmla="*/ 68 h 126"/>
                <a:gd name="T10" fmla="*/ 58 w 125"/>
                <a:gd name="T11" fmla="*/ 124 h 126"/>
                <a:gd name="T12" fmla="*/ 63 w 125"/>
                <a:gd name="T13" fmla="*/ 126 h 126"/>
                <a:gd name="T14" fmla="*/ 67 w 125"/>
                <a:gd name="T15" fmla="*/ 124 h 126"/>
                <a:gd name="T16" fmla="*/ 122 w 125"/>
                <a:gd name="T17" fmla="*/ 72 h 126"/>
                <a:gd name="T18" fmla="*/ 123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1"/>
                    <a:pt x="58" y="2"/>
                  </a:cubicBezTo>
                  <a:cubicBezTo>
                    <a:pt x="58" y="3"/>
                    <a:pt x="58" y="3"/>
                    <a:pt x="58" y="3"/>
                  </a:cubicBezTo>
                  <a:cubicBezTo>
                    <a:pt x="2" y="58"/>
                    <a:pt x="2" y="58"/>
                    <a:pt x="2" y="58"/>
                  </a:cubicBezTo>
                  <a:cubicBezTo>
                    <a:pt x="0" y="61"/>
                    <a:pt x="0" y="65"/>
                    <a:pt x="2" y="68"/>
                  </a:cubicBezTo>
                  <a:cubicBezTo>
                    <a:pt x="58" y="124"/>
                    <a:pt x="58" y="124"/>
                    <a:pt x="58" y="124"/>
                  </a:cubicBezTo>
                  <a:cubicBezTo>
                    <a:pt x="59" y="126"/>
                    <a:pt x="61" y="126"/>
                    <a:pt x="63" y="126"/>
                  </a:cubicBezTo>
                  <a:cubicBezTo>
                    <a:pt x="64" y="126"/>
                    <a:pt x="66" y="126"/>
                    <a:pt x="67" y="124"/>
                  </a:cubicBezTo>
                  <a:cubicBezTo>
                    <a:pt x="122" y="72"/>
                    <a:pt x="122" y="72"/>
                    <a:pt x="122" y="72"/>
                  </a:cubicBezTo>
                  <a:cubicBezTo>
                    <a:pt x="125" y="70"/>
                    <a:pt x="125" y="66"/>
                    <a:pt x="123" y="63"/>
                  </a:cubicBezTo>
                  <a:cubicBezTo>
                    <a:pt x="67" y="3"/>
                    <a:pt x="67" y="3"/>
                    <a:pt x="67"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5" name="Freeform 29">
              <a:extLst>
                <a:ext uri="{FF2B5EF4-FFF2-40B4-BE49-F238E27FC236}">
                  <a16:creationId xmlns="" xmlns:a16="http://schemas.microsoft.com/office/drawing/2014/main" id="{D68475AD-CB18-41DC-8608-617C88885FE7}"/>
                </a:ext>
              </a:extLst>
            </p:cNvPr>
            <p:cNvSpPr>
              <a:spLocks/>
            </p:cNvSpPr>
            <p:nvPr/>
          </p:nvSpPr>
          <p:spPr bwMode="auto">
            <a:xfrm>
              <a:off x="21205507" y="7015403"/>
              <a:ext cx="164476"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8" y="1"/>
                    <a:pt x="57" y="2"/>
                  </a:cubicBezTo>
                  <a:cubicBezTo>
                    <a:pt x="57" y="2"/>
                    <a:pt x="57" y="2"/>
                    <a:pt x="57" y="2"/>
                  </a:cubicBezTo>
                  <a:cubicBezTo>
                    <a:pt x="2" y="58"/>
                    <a:pt x="2" y="58"/>
                    <a:pt x="2" y="58"/>
                  </a:cubicBezTo>
                  <a:cubicBezTo>
                    <a:pt x="0" y="60"/>
                    <a:pt x="0" y="65"/>
                    <a:pt x="2" y="67"/>
                  </a:cubicBezTo>
                  <a:cubicBezTo>
                    <a:pt x="58" y="124"/>
                    <a:pt x="58" y="124"/>
                    <a:pt x="58" y="124"/>
                  </a:cubicBezTo>
                  <a:cubicBezTo>
                    <a:pt x="59" y="125"/>
                    <a:pt x="61" y="126"/>
                    <a:pt x="62" y="126"/>
                  </a:cubicBezTo>
                  <a:cubicBezTo>
                    <a:pt x="64" y="126"/>
                    <a:pt x="66" y="125"/>
                    <a:pt x="67" y="124"/>
                  </a:cubicBezTo>
                  <a:cubicBezTo>
                    <a:pt x="122" y="72"/>
                    <a:pt x="122" y="72"/>
                    <a:pt x="122" y="72"/>
                  </a:cubicBezTo>
                  <a:cubicBezTo>
                    <a:pt x="125" y="70"/>
                    <a:pt x="125" y="65"/>
                    <a:pt x="122" y="63"/>
                  </a:cubicBezTo>
                  <a:cubicBezTo>
                    <a:pt x="67" y="2"/>
                    <a:pt x="67" y="2"/>
                    <a:pt x="67" y="2"/>
                  </a:cubicBezTo>
                  <a:cubicBezTo>
                    <a:pt x="65"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6" name="Freeform 30">
              <a:extLst>
                <a:ext uri="{FF2B5EF4-FFF2-40B4-BE49-F238E27FC236}">
                  <a16:creationId xmlns="" xmlns:a16="http://schemas.microsoft.com/office/drawing/2014/main" id="{A0EF484F-F3C9-4A5D-ABAB-1DCA237C491E}"/>
                </a:ext>
              </a:extLst>
            </p:cNvPr>
            <p:cNvSpPr>
              <a:spLocks/>
            </p:cNvSpPr>
            <p:nvPr/>
          </p:nvSpPr>
          <p:spPr bwMode="auto">
            <a:xfrm>
              <a:off x="21316503" y="7127408"/>
              <a:ext cx="164476" cy="166494"/>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7" name="Freeform 31">
              <a:extLst>
                <a:ext uri="{FF2B5EF4-FFF2-40B4-BE49-F238E27FC236}">
                  <a16:creationId xmlns="" xmlns:a16="http://schemas.microsoft.com/office/drawing/2014/main" id="{8CE579FC-3C05-4E9F-8603-E88F1168F35B}"/>
                </a:ext>
              </a:extLst>
            </p:cNvPr>
            <p:cNvSpPr>
              <a:spLocks/>
            </p:cNvSpPr>
            <p:nvPr/>
          </p:nvSpPr>
          <p:spPr bwMode="auto">
            <a:xfrm>
              <a:off x="21428508" y="7238405"/>
              <a:ext cx="165485" cy="165485"/>
            </a:xfrm>
            <a:custGeom>
              <a:avLst/>
              <a:gdLst>
                <a:gd name="T0" fmla="*/ 62 w 125"/>
                <a:gd name="T1" fmla="*/ 0 h 126"/>
                <a:gd name="T2" fmla="*/ 57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7" y="2"/>
                  </a:cubicBezTo>
                  <a:cubicBezTo>
                    <a:pt x="57" y="2"/>
                    <a:pt x="57" y="2"/>
                    <a:pt x="57" y="2"/>
                  </a:cubicBezTo>
                  <a:cubicBezTo>
                    <a:pt x="2" y="58"/>
                    <a:pt x="2" y="58"/>
                    <a:pt x="2" y="58"/>
                  </a:cubicBezTo>
                  <a:cubicBezTo>
                    <a:pt x="0" y="61"/>
                    <a:pt x="0" y="65"/>
                    <a:pt x="2" y="67"/>
                  </a:cubicBezTo>
                  <a:cubicBezTo>
                    <a:pt x="58" y="124"/>
                    <a:pt x="58" y="124"/>
                    <a:pt x="58" y="124"/>
                  </a:cubicBezTo>
                  <a:cubicBezTo>
                    <a:pt x="59" y="126"/>
                    <a:pt x="61" y="126"/>
                    <a:pt x="62" y="126"/>
                  </a:cubicBezTo>
                  <a:cubicBezTo>
                    <a:pt x="64" y="126"/>
                    <a:pt x="66" y="126"/>
                    <a:pt x="67" y="124"/>
                  </a:cubicBezTo>
                  <a:cubicBezTo>
                    <a:pt x="122" y="72"/>
                    <a:pt x="122" y="72"/>
                    <a:pt x="122" y="72"/>
                  </a:cubicBezTo>
                  <a:cubicBezTo>
                    <a:pt x="125" y="70"/>
                    <a:pt x="125" y="66"/>
                    <a:pt x="122" y="63"/>
                  </a:cubicBezTo>
                  <a:cubicBezTo>
                    <a:pt x="67" y="3"/>
                    <a:pt x="67" y="3"/>
                    <a:pt x="67"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8" name="Freeform 32">
              <a:extLst>
                <a:ext uri="{FF2B5EF4-FFF2-40B4-BE49-F238E27FC236}">
                  <a16:creationId xmlns="" xmlns:a16="http://schemas.microsoft.com/office/drawing/2014/main" id="{526DCE83-5145-4F6D-857C-77CEBB37C46E}"/>
                </a:ext>
              </a:extLst>
            </p:cNvPr>
            <p:cNvSpPr>
              <a:spLocks/>
            </p:cNvSpPr>
            <p:nvPr/>
          </p:nvSpPr>
          <p:spPr bwMode="auto">
            <a:xfrm>
              <a:off x="20080410" y="6107254"/>
              <a:ext cx="160440" cy="156404"/>
            </a:xfrm>
            <a:custGeom>
              <a:avLst/>
              <a:gdLst>
                <a:gd name="T0" fmla="*/ 60 w 121"/>
                <a:gd name="T1" fmla="*/ 0 h 119"/>
                <a:gd name="T2" fmla="*/ 50 w 121"/>
                <a:gd name="T3" fmla="*/ 3 h 119"/>
                <a:gd name="T4" fmla="*/ 50 w 121"/>
                <a:gd name="T5" fmla="*/ 4 h 119"/>
                <a:gd name="T6" fmla="*/ 5 w 121"/>
                <a:gd name="T7" fmla="*/ 49 h 119"/>
                <a:gd name="T8" fmla="*/ 5 w 121"/>
                <a:gd name="T9" fmla="*/ 69 h 119"/>
                <a:gd name="T10" fmla="*/ 5 w 121"/>
                <a:gd name="T11" fmla="*/ 69 h 119"/>
                <a:gd name="T12" fmla="*/ 50 w 121"/>
                <a:gd name="T13" fmla="*/ 115 h 119"/>
                <a:gd name="T14" fmla="*/ 61 w 121"/>
                <a:gd name="T15" fmla="*/ 119 h 119"/>
                <a:gd name="T16" fmla="*/ 70 w 121"/>
                <a:gd name="T17" fmla="*/ 115 h 119"/>
                <a:gd name="T18" fmla="*/ 70 w 121"/>
                <a:gd name="T19" fmla="*/ 115 h 119"/>
                <a:gd name="T20" fmla="*/ 115 w 121"/>
                <a:gd name="T21" fmla="*/ 74 h 119"/>
                <a:gd name="T22" fmla="*/ 115 w 121"/>
                <a:gd name="T23" fmla="*/ 54 h 119"/>
                <a:gd name="T24" fmla="*/ 70 w 121"/>
                <a:gd name="T25" fmla="*/ 4 h 119"/>
                <a:gd name="T26" fmla="*/ 60 w 121"/>
                <a:gd name="T2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19">
                  <a:moveTo>
                    <a:pt x="60" y="0"/>
                  </a:moveTo>
                  <a:cubicBezTo>
                    <a:pt x="56" y="0"/>
                    <a:pt x="53" y="1"/>
                    <a:pt x="50" y="3"/>
                  </a:cubicBezTo>
                  <a:cubicBezTo>
                    <a:pt x="50" y="4"/>
                    <a:pt x="50" y="4"/>
                    <a:pt x="50" y="4"/>
                  </a:cubicBezTo>
                  <a:cubicBezTo>
                    <a:pt x="5" y="49"/>
                    <a:pt x="5" y="49"/>
                    <a:pt x="5" y="49"/>
                  </a:cubicBezTo>
                  <a:cubicBezTo>
                    <a:pt x="0" y="54"/>
                    <a:pt x="0" y="63"/>
                    <a:pt x="5" y="69"/>
                  </a:cubicBezTo>
                  <a:cubicBezTo>
                    <a:pt x="5" y="69"/>
                    <a:pt x="5" y="69"/>
                    <a:pt x="5" y="69"/>
                  </a:cubicBezTo>
                  <a:cubicBezTo>
                    <a:pt x="50" y="115"/>
                    <a:pt x="50" y="115"/>
                    <a:pt x="50" y="115"/>
                  </a:cubicBezTo>
                  <a:cubicBezTo>
                    <a:pt x="53" y="118"/>
                    <a:pt x="57" y="119"/>
                    <a:pt x="61" y="119"/>
                  </a:cubicBezTo>
                  <a:cubicBezTo>
                    <a:pt x="64" y="119"/>
                    <a:pt x="68" y="118"/>
                    <a:pt x="70" y="115"/>
                  </a:cubicBezTo>
                  <a:cubicBezTo>
                    <a:pt x="70" y="115"/>
                    <a:pt x="70" y="115"/>
                    <a:pt x="70" y="115"/>
                  </a:cubicBezTo>
                  <a:cubicBezTo>
                    <a:pt x="115" y="74"/>
                    <a:pt x="115" y="74"/>
                    <a:pt x="115" y="74"/>
                  </a:cubicBezTo>
                  <a:cubicBezTo>
                    <a:pt x="120" y="68"/>
                    <a:pt x="121" y="59"/>
                    <a:pt x="115" y="54"/>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49" name="Freeform 33">
              <a:extLst>
                <a:ext uri="{FF2B5EF4-FFF2-40B4-BE49-F238E27FC236}">
                  <a16:creationId xmlns="" xmlns:a16="http://schemas.microsoft.com/office/drawing/2014/main" id="{B1D9AA2E-6E01-4F0D-93D0-F9040ED50CF5}"/>
                </a:ext>
              </a:extLst>
            </p:cNvPr>
            <p:cNvSpPr>
              <a:spLocks/>
            </p:cNvSpPr>
            <p:nvPr/>
          </p:nvSpPr>
          <p:spPr bwMode="auto">
            <a:xfrm>
              <a:off x="19848328" y="6339336"/>
              <a:ext cx="158422" cy="157413"/>
            </a:xfrm>
            <a:custGeom>
              <a:avLst/>
              <a:gdLst>
                <a:gd name="T0" fmla="*/ 60 w 120"/>
                <a:gd name="T1" fmla="*/ 0 h 119"/>
                <a:gd name="T2" fmla="*/ 50 w 120"/>
                <a:gd name="T3" fmla="*/ 3 h 119"/>
                <a:gd name="T4" fmla="*/ 50 w 120"/>
                <a:gd name="T5" fmla="*/ 4 h 119"/>
                <a:gd name="T6" fmla="*/ 5 w 120"/>
                <a:gd name="T7" fmla="*/ 49 h 119"/>
                <a:gd name="T8" fmla="*/ 5 w 120"/>
                <a:gd name="T9" fmla="*/ 69 h 119"/>
                <a:gd name="T10" fmla="*/ 50 w 120"/>
                <a:gd name="T11" fmla="*/ 115 h 119"/>
                <a:gd name="T12" fmla="*/ 60 w 120"/>
                <a:gd name="T13" fmla="*/ 119 h 119"/>
                <a:gd name="T14" fmla="*/ 70 w 120"/>
                <a:gd name="T15" fmla="*/ 115 h 119"/>
                <a:gd name="T16" fmla="*/ 114 w 120"/>
                <a:gd name="T17" fmla="*/ 73 h 119"/>
                <a:gd name="T18" fmla="*/ 115 w 120"/>
                <a:gd name="T19" fmla="*/ 53 h 119"/>
                <a:gd name="T20" fmla="*/ 70 w 120"/>
                <a:gd name="T21" fmla="*/ 4 h 119"/>
                <a:gd name="T22" fmla="*/ 60 w 120"/>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19">
                  <a:moveTo>
                    <a:pt x="60" y="0"/>
                  </a:moveTo>
                  <a:cubicBezTo>
                    <a:pt x="56" y="0"/>
                    <a:pt x="53" y="1"/>
                    <a:pt x="50" y="3"/>
                  </a:cubicBezTo>
                  <a:cubicBezTo>
                    <a:pt x="50" y="4"/>
                    <a:pt x="50" y="4"/>
                    <a:pt x="50" y="4"/>
                  </a:cubicBezTo>
                  <a:cubicBezTo>
                    <a:pt x="5" y="49"/>
                    <a:pt x="5" y="49"/>
                    <a:pt x="5" y="49"/>
                  </a:cubicBezTo>
                  <a:cubicBezTo>
                    <a:pt x="0" y="54"/>
                    <a:pt x="0" y="63"/>
                    <a:pt x="5" y="69"/>
                  </a:cubicBezTo>
                  <a:cubicBezTo>
                    <a:pt x="50" y="115"/>
                    <a:pt x="50" y="115"/>
                    <a:pt x="50" y="115"/>
                  </a:cubicBezTo>
                  <a:cubicBezTo>
                    <a:pt x="53" y="117"/>
                    <a:pt x="57" y="119"/>
                    <a:pt x="60" y="119"/>
                  </a:cubicBezTo>
                  <a:cubicBezTo>
                    <a:pt x="64" y="119"/>
                    <a:pt x="67" y="118"/>
                    <a:pt x="70" y="115"/>
                  </a:cubicBezTo>
                  <a:cubicBezTo>
                    <a:pt x="114" y="73"/>
                    <a:pt x="114" y="73"/>
                    <a:pt x="114" y="73"/>
                  </a:cubicBezTo>
                  <a:cubicBezTo>
                    <a:pt x="120" y="68"/>
                    <a:pt x="120" y="59"/>
                    <a:pt x="115" y="53"/>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0" name="Freeform 34">
              <a:extLst>
                <a:ext uri="{FF2B5EF4-FFF2-40B4-BE49-F238E27FC236}">
                  <a16:creationId xmlns="" xmlns:a16="http://schemas.microsoft.com/office/drawing/2014/main" id="{FCFF9525-66EE-4328-B026-6009D0A04BBA}"/>
                </a:ext>
              </a:extLst>
            </p:cNvPr>
            <p:cNvSpPr>
              <a:spLocks/>
            </p:cNvSpPr>
            <p:nvPr/>
          </p:nvSpPr>
          <p:spPr bwMode="auto">
            <a:xfrm>
              <a:off x="20190397" y="6215222"/>
              <a:ext cx="159431" cy="158422"/>
            </a:xfrm>
            <a:custGeom>
              <a:avLst/>
              <a:gdLst>
                <a:gd name="T0" fmla="*/ 60 w 121"/>
                <a:gd name="T1" fmla="*/ 0 h 120"/>
                <a:gd name="T2" fmla="*/ 50 w 121"/>
                <a:gd name="T3" fmla="*/ 4 h 120"/>
                <a:gd name="T4" fmla="*/ 50 w 121"/>
                <a:gd name="T5" fmla="*/ 5 h 120"/>
                <a:gd name="T6" fmla="*/ 5 w 121"/>
                <a:gd name="T7" fmla="*/ 50 h 120"/>
                <a:gd name="T8" fmla="*/ 5 w 121"/>
                <a:gd name="T9" fmla="*/ 70 h 120"/>
                <a:gd name="T10" fmla="*/ 5 w 121"/>
                <a:gd name="T11" fmla="*/ 70 h 120"/>
                <a:gd name="T12" fmla="*/ 50 w 121"/>
                <a:gd name="T13" fmla="*/ 116 h 120"/>
                <a:gd name="T14" fmla="*/ 61 w 121"/>
                <a:gd name="T15" fmla="*/ 120 h 120"/>
                <a:gd name="T16" fmla="*/ 70 w 121"/>
                <a:gd name="T17" fmla="*/ 116 h 120"/>
                <a:gd name="T18" fmla="*/ 115 w 121"/>
                <a:gd name="T19" fmla="*/ 74 h 120"/>
                <a:gd name="T20" fmla="*/ 115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6" y="0"/>
                    <a:pt x="53" y="2"/>
                    <a:pt x="50" y="4"/>
                  </a:cubicBezTo>
                  <a:cubicBezTo>
                    <a:pt x="50" y="5"/>
                    <a:pt x="50" y="5"/>
                    <a:pt x="50" y="5"/>
                  </a:cubicBezTo>
                  <a:cubicBezTo>
                    <a:pt x="5" y="50"/>
                    <a:pt x="5" y="50"/>
                    <a:pt x="5" y="50"/>
                  </a:cubicBezTo>
                  <a:cubicBezTo>
                    <a:pt x="0" y="55"/>
                    <a:pt x="0" y="64"/>
                    <a:pt x="5" y="70"/>
                  </a:cubicBezTo>
                  <a:cubicBezTo>
                    <a:pt x="5" y="70"/>
                    <a:pt x="5" y="70"/>
                    <a:pt x="5" y="70"/>
                  </a:cubicBezTo>
                  <a:cubicBezTo>
                    <a:pt x="50" y="116"/>
                    <a:pt x="50" y="116"/>
                    <a:pt x="50" y="116"/>
                  </a:cubicBezTo>
                  <a:cubicBezTo>
                    <a:pt x="53" y="119"/>
                    <a:pt x="57" y="120"/>
                    <a:pt x="61" y="120"/>
                  </a:cubicBezTo>
                  <a:cubicBezTo>
                    <a:pt x="64" y="120"/>
                    <a:pt x="68" y="119"/>
                    <a:pt x="70" y="116"/>
                  </a:cubicBezTo>
                  <a:cubicBezTo>
                    <a:pt x="115" y="74"/>
                    <a:pt x="115" y="74"/>
                    <a:pt x="115" y="74"/>
                  </a:cubicBezTo>
                  <a:cubicBezTo>
                    <a:pt x="120" y="69"/>
                    <a:pt x="121" y="60"/>
                    <a:pt x="115" y="54"/>
                  </a:cubicBezTo>
                  <a:cubicBezTo>
                    <a:pt x="70" y="5"/>
                    <a:pt x="70" y="5"/>
                    <a:pt x="70" y="5"/>
                  </a:cubicBezTo>
                  <a:cubicBezTo>
                    <a:pt x="67"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1" name="Freeform 35">
              <a:extLst>
                <a:ext uri="{FF2B5EF4-FFF2-40B4-BE49-F238E27FC236}">
                  <a16:creationId xmlns="" xmlns:a16="http://schemas.microsoft.com/office/drawing/2014/main" id="{7FF21742-060A-4B6F-96C3-8567BC19BC23}"/>
                </a:ext>
              </a:extLst>
            </p:cNvPr>
            <p:cNvSpPr>
              <a:spLocks/>
            </p:cNvSpPr>
            <p:nvPr/>
          </p:nvSpPr>
          <p:spPr bwMode="auto">
            <a:xfrm>
              <a:off x="20305430" y="6330255"/>
              <a:ext cx="159431" cy="158422"/>
            </a:xfrm>
            <a:custGeom>
              <a:avLst/>
              <a:gdLst>
                <a:gd name="T0" fmla="*/ 60 w 121"/>
                <a:gd name="T1" fmla="*/ 0 h 120"/>
                <a:gd name="T2" fmla="*/ 50 w 121"/>
                <a:gd name="T3" fmla="*/ 4 h 120"/>
                <a:gd name="T4" fmla="*/ 50 w 121"/>
                <a:gd name="T5" fmla="*/ 5 h 120"/>
                <a:gd name="T6" fmla="*/ 5 w 121"/>
                <a:gd name="T7" fmla="*/ 50 h 120"/>
                <a:gd name="T8" fmla="*/ 5 w 121"/>
                <a:gd name="T9" fmla="*/ 70 h 120"/>
                <a:gd name="T10" fmla="*/ 50 w 121"/>
                <a:gd name="T11" fmla="*/ 116 h 120"/>
                <a:gd name="T12" fmla="*/ 61 w 121"/>
                <a:gd name="T13" fmla="*/ 120 h 120"/>
                <a:gd name="T14" fmla="*/ 70 w 121"/>
                <a:gd name="T15" fmla="*/ 116 h 120"/>
                <a:gd name="T16" fmla="*/ 70 w 121"/>
                <a:gd name="T17" fmla="*/ 116 h 120"/>
                <a:gd name="T18" fmla="*/ 115 w 121"/>
                <a:gd name="T19" fmla="*/ 74 h 120"/>
                <a:gd name="T20" fmla="*/ 116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2"/>
                    <a:pt x="50" y="4"/>
                  </a:cubicBezTo>
                  <a:cubicBezTo>
                    <a:pt x="50" y="5"/>
                    <a:pt x="50" y="5"/>
                    <a:pt x="50" y="5"/>
                  </a:cubicBezTo>
                  <a:cubicBezTo>
                    <a:pt x="5" y="50"/>
                    <a:pt x="5" y="50"/>
                    <a:pt x="5" y="50"/>
                  </a:cubicBezTo>
                  <a:cubicBezTo>
                    <a:pt x="0" y="55"/>
                    <a:pt x="0" y="64"/>
                    <a:pt x="5" y="70"/>
                  </a:cubicBezTo>
                  <a:cubicBezTo>
                    <a:pt x="50" y="116"/>
                    <a:pt x="50" y="116"/>
                    <a:pt x="50" y="116"/>
                  </a:cubicBezTo>
                  <a:cubicBezTo>
                    <a:pt x="53" y="119"/>
                    <a:pt x="57" y="120"/>
                    <a:pt x="61" y="120"/>
                  </a:cubicBezTo>
                  <a:cubicBezTo>
                    <a:pt x="64" y="120"/>
                    <a:pt x="68" y="119"/>
                    <a:pt x="70" y="116"/>
                  </a:cubicBezTo>
                  <a:cubicBezTo>
                    <a:pt x="70" y="116"/>
                    <a:pt x="70" y="116"/>
                    <a:pt x="70" y="116"/>
                  </a:cubicBezTo>
                  <a:cubicBezTo>
                    <a:pt x="115" y="74"/>
                    <a:pt x="115" y="74"/>
                    <a:pt x="115" y="74"/>
                  </a:cubicBezTo>
                  <a:cubicBezTo>
                    <a:pt x="120" y="69"/>
                    <a:pt x="121" y="60"/>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2" name="Freeform 36">
              <a:extLst>
                <a:ext uri="{FF2B5EF4-FFF2-40B4-BE49-F238E27FC236}">
                  <a16:creationId xmlns="" xmlns:a16="http://schemas.microsoft.com/office/drawing/2014/main" id="{020CBE1F-BA01-423D-807D-03C43F0D7336}"/>
                </a:ext>
              </a:extLst>
            </p:cNvPr>
            <p:cNvSpPr>
              <a:spLocks/>
            </p:cNvSpPr>
            <p:nvPr/>
          </p:nvSpPr>
          <p:spPr bwMode="auto">
            <a:xfrm>
              <a:off x="20421471" y="6447305"/>
              <a:ext cx="159431" cy="157413"/>
            </a:xfrm>
            <a:custGeom>
              <a:avLst/>
              <a:gdLst>
                <a:gd name="T0" fmla="*/ 60 w 121"/>
                <a:gd name="T1" fmla="*/ 0 h 119"/>
                <a:gd name="T2" fmla="*/ 50 w 121"/>
                <a:gd name="T3" fmla="*/ 4 h 119"/>
                <a:gd name="T4" fmla="*/ 50 w 121"/>
                <a:gd name="T5" fmla="*/ 4 h 119"/>
                <a:gd name="T6" fmla="*/ 5 w 121"/>
                <a:gd name="T7" fmla="*/ 49 h 119"/>
                <a:gd name="T8" fmla="*/ 5 w 121"/>
                <a:gd name="T9" fmla="*/ 69 h 119"/>
                <a:gd name="T10" fmla="*/ 51 w 121"/>
                <a:gd name="T11" fmla="*/ 115 h 119"/>
                <a:gd name="T12" fmla="*/ 61 w 121"/>
                <a:gd name="T13" fmla="*/ 119 h 119"/>
                <a:gd name="T14" fmla="*/ 70 w 121"/>
                <a:gd name="T15" fmla="*/ 115 h 119"/>
                <a:gd name="T16" fmla="*/ 115 w 121"/>
                <a:gd name="T17" fmla="*/ 74 h 119"/>
                <a:gd name="T18" fmla="*/ 115 w 121"/>
                <a:gd name="T19" fmla="*/ 54 h 119"/>
                <a:gd name="T20" fmla="*/ 70 w 121"/>
                <a:gd name="T21" fmla="*/ 5 h 119"/>
                <a:gd name="T22" fmla="*/ 60 w 12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19">
                  <a:moveTo>
                    <a:pt x="60" y="0"/>
                  </a:moveTo>
                  <a:cubicBezTo>
                    <a:pt x="56" y="0"/>
                    <a:pt x="53" y="1"/>
                    <a:pt x="50" y="4"/>
                  </a:cubicBezTo>
                  <a:cubicBezTo>
                    <a:pt x="50" y="4"/>
                    <a:pt x="50" y="4"/>
                    <a:pt x="50" y="4"/>
                  </a:cubicBezTo>
                  <a:cubicBezTo>
                    <a:pt x="5" y="49"/>
                    <a:pt x="5" y="49"/>
                    <a:pt x="5" y="49"/>
                  </a:cubicBezTo>
                  <a:cubicBezTo>
                    <a:pt x="0" y="54"/>
                    <a:pt x="0" y="63"/>
                    <a:pt x="5" y="69"/>
                  </a:cubicBezTo>
                  <a:cubicBezTo>
                    <a:pt x="51" y="115"/>
                    <a:pt x="51" y="115"/>
                    <a:pt x="51" y="115"/>
                  </a:cubicBezTo>
                  <a:cubicBezTo>
                    <a:pt x="53" y="118"/>
                    <a:pt x="57" y="119"/>
                    <a:pt x="61" y="119"/>
                  </a:cubicBezTo>
                  <a:cubicBezTo>
                    <a:pt x="64" y="119"/>
                    <a:pt x="68" y="118"/>
                    <a:pt x="70" y="115"/>
                  </a:cubicBezTo>
                  <a:cubicBezTo>
                    <a:pt x="115" y="74"/>
                    <a:pt x="115" y="74"/>
                    <a:pt x="115" y="74"/>
                  </a:cubicBezTo>
                  <a:cubicBezTo>
                    <a:pt x="120" y="68"/>
                    <a:pt x="121" y="59"/>
                    <a:pt x="115" y="54"/>
                  </a:cubicBezTo>
                  <a:cubicBezTo>
                    <a:pt x="70" y="5"/>
                    <a:pt x="70" y="5"/>
                    <a:pt x="70" y="5"/>
                  </a:cubicBezTo>
                  <a:cubicBezTo>
                    <a:pt x="67" y="1"/>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3" name="Freeform 37">
              <a:extLst>
                <a:ext uri="{FF2B5EF4-FFF2-40B4-BE49-F238E27FC236}">
                  <a16:creationId xmlns="" xmlns:a16="http://schemas.microsoft.com/office/drawing/2014/main" id="{7A2DCEA1-64F0-4E17-B86F-AA27B8FF770B}"/>
                </a:ext>
              </a:extLst>
            </p:cNvPr>
            <p:cNvSpPr>
              <a:spLocks/>
            </p:cNvSpPr>
            <p:nvPr/>
          </p:nvSpPr>
          <p:spPr bwMode="auto">
            <a:xfrm>
              <a:off x="19961342" y="6445287"/>
              <a:ext cx="158422" cy="156404"/>
            </a:xfrm>
            <a:custGeom>
              <a:avLst/>
              <a:gdLst>
                <a:gd name="T0" fmla="*/ 60 w 120"/>
                <a:gd name="T1" fmla="*/ 0 h 119"/>
                <a:gd name="T2" fmla="*/ 50 w 120"/>
                <a:gd name="T3" fmla="*/ 3 h 119"/>
                <a:gd name="T4" fmla="*/ 49 w 120"/>
                <a:gd name="T5" fmla="*/ 4 h 119"/>
                <a:gd name="T6" fmla="*/ 5 w 120"/>
                <a:gd name="T7" fmla="*/ 49 h 119"/>
                <a:gd name="T8" fmla="*/ 5 w 120"/>
                <a:gd name="T9" fmla="*/ 69 h 119"/>
                <a:gd name="T10" fmla="*/ 50 w 120"/>
                <a:gd name="T11" fmla="*/ 115 h 119"/>
                <a:gd name="T12" fmla="*/ 60 w 120"/>
                <a:gd name="T13" fmla="*/ 119 h 119"/>
                <a:gd name="T14" fmla="*/ 70 w 120"/>
                <a:gd name="T15" fmla="*/ 115 h 119"/>
                <a:gd name="T16" fmla="*/ 70 w 120"/>
                <a:gd name="T17" fmla="*/ 115 h 119"/>
                <a:gd name="T18" fmla="*/ 114 w 120"/>
                <a:gd name="T19" fmla="*/ 74 h 119"/>
                <a:gd name="T20" fmla="*/ 115 w 120"/>
                <a:gd name="T21" fmla="*/ 54 h 119"/>
                <a:gd name="T22" fmla="*/ 70 w 120"/>
                <a:gd name="T23" fmla="*/ 4 h 119"/>
                <a:gd name="T24" fmla="*/ 60 w 120"/>
                <a:gd name="T2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19">
                  <a:moveTo>
                    <a:pt x="60" y="0"/>
                  </a:moveTo>
                  <a:cubicBezTo>
                    <a:pt x="56" y="0"/>
                    <a:pt x="53" y="1"/>
                    <a:pt x="50" y="3"/>
                  </a:cubicBezTo>
                  <a:cubicBezTo>
                    <a:pt x="49" y="4"/>
                    <a:pt x="49" y="4"/>
                    <a:pt x="49" y="4"/>
                  </a:cubicBezTo>
                  <a:cubicBezTo>
                    <a:pt x="5" y="49"/>
                    <a:pt x="5" y="49"/>
                    <a:pt x="5" y="49"/>
                  </a:cubicBezTo>
                  <a:cubicBezTo>
                    <a:pt x="0" y="54"/>
                    <a:pt x="0" y="63"/>
                    <a:pt x="5" y="69"/>
                  </a:cubicBezTo>
                  <a:cubicBezTo>
                    <a:pt x="50" y="115"/>
                    <a:pt x="50" y="115"/>
                    <a:pt x="50" y="115"/>
                  </a:cubicBezTo>
                  <a:cubicBezTo>
                    <a:pt x="53" y="118"/>
                    <a:pt x="57" y="119"/>
                    <a:pt x="60" y="119"/>
                  </a:cubicBezTo>
                  <a:cubicBezTo>
                    <a:pt x="64" y="119"/>
                    <a:pt x="67" y="118"/>
                    <a:pt x="70" y="115"/>
                  </a:cubicBezTo>
                  <a:cubicBezTo>
                    <a:pt x="70" y="115"/>
                    <a:pt x="70" y="115"/>
                    <a:pt x="70" y="115"/>
                  </a:cubicBezTo>
                  <a:cubicBezTo>
                    <a:pt x="114" y="74"/>
                    <a:pt x="114" y="74"/>
                    <a:pt x="114" y="74"/>
                  </a:cubicBezTo>
                  <a:cubicBezTo>
                    <a:pt x="120" y="68"/>
                    <a:pt x="120" y="59"/>
                    <a:pt x="115" y="54"/>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4" name="Freeform 38">
              <a:extLst>
                <a:ext uri="{FF2B5EF4-FFF2-40B4-BE49-F238E27FC236}">
                  <a16:creationId xmlns="" xmlns:a16="http://schemas.microsoft.com/office/drawing/2014/main" id="{7301BC16-4F1C-40F4-AEFA-9FA5B37B0EA4}"/>
                </a:ext>
              </a:extLst>
            </p:cNvPr>
            <p:cNvSpPr>
              <a:spLocks/>
            </p:cNvSpPr>
            <p:nvPr/>
          </p:nvSpPr>
          <p:spPr bwMode="auto">
            <a:xfrm>
              <a:off x="20076374" y="6559310"/>
              <a:ext cx="160440" cy="158422"/>
            </a:xfrm>
            <a:custGeom>
              <a:avLst/>
              <a:gdLst>
                <a:gd name="T0" fmla="*/ 60 w 121"/>
                <a:gd name="T1" fmla="*/ 0 h 120"/>
                <a:gd name="T2" fmla="*/ 50 w 121"/>
                <a:gd name="T3" fmla="*/ 3 h 120"/>
                <a:gd name="T4" fmla="*/ 49 w 121"/>
                <a:gd name="T5" fmla="*/ 4 h 120"/>
                <a:gd name="T6" fmla="*/ 5 w 121"/>
                <a:gd name="T7" fmla="*/ 49 h 120"/>
                <a:gd name="T8" fmla="*/ 5 w 121"/>
                <a:gd name="T9" fmla="*/ 69 h 120"/>
                <a:gd name="T10" fmla="*/ 5 w 121"/>
                <a:gd name="T11" fmla="*/ 69 h 120"/>
                <a:gd name="T12" fmla="*/ 50 w 121"/>
                <a:gd name="T13" fmla="*/ 115 h 120"/>
                <a:gd name="T14" fmla="*/ 61 w 121"/>
                <a:gd name="T15" fmla="*/ 120 h 120"/>
                <a:gd name="T16" fmla="*/ 70 w 121"/>
                <a:gd name="T17" fmla="*/ 116 h 120"/>
                <a:gd name="T18" fmla="*/ 70 w 121"/>
                <a:gd name="T19" fmla="*/ 116 h 120"/>
                <a:gd name="T20" fmla="*/ 115 w 121"/>
                <a:gd name="T21" fmla="*/ 74 h 120"/>
                <a:gd name="T22" fmla="*/ 115 w 121"/>
                <a:gd name="T23" fmla="*/ 54 h 120"/>
                <a:gd name="T24" fmla="*/ 70 w 121"/>
                <a:gd name="T25" fmla="*/ 4 h 120"/>
                <a:gd name="T26" fmla="*/ 60 w 121"/>
                <a:gd name="T2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20">
                  <a:moveTo>
                    <a:pt x="60" y="0"/>
                  </a:moveTo>
                  <a:cubicBezTo>
                    <a:pt x="56" y="0"/>
                    <a:pt x="53" y="1"/>
                    <a:pt x="50" y="3"/>
                  </a:cubicBezTo>
                  <a:cubicBezTo>
                    <a:pt x="49" y="4"/>
                    <a:pt x="49" y="4"/>
                    <a:pt x="49" y="4"/>
                  </a:cubicBezTo>
                  <a:cubicBezTo>
                    <a:pt x="5" y="49"/>
                    <a:pt x="5" y="49"/>
                    <a:pt x="5" y="49"/>
                  </a:cubicBezTo>
                  <a:cubicBezTo>
                    <a:pt x="0" y="54"/>
                    <a:pt x="0" y="63"/>
                    <a:pt x="5" y="69"/>
                  </a:cubicBezTo>
                  <a:cubicBezTo>
                    <a:pt x="5" y="69"/>
                    <a:pt x="5" y="69"/>
                    <a:pt x="5" y="69"/>
                  </a:cubicBezTo>
                  <a:cubicBezTo>
                    <a:pt x="50" y="115"/>
                    <a:pt x="50" y="115"/>
                    <a:pt x="50" y="115"/>
                  </a:cubicBezTo>
                  <a:cubicBezTo>
                    <a:pt x="53" y="118"/>
                    <a:pt x="57" y="120"/>
                    <a:pt x="61" y="120"/>
                  </a:cubicBezTo>
                  <a:cubicBezTo>
                    <a:pt x="64" y="120"/>
                    <a:pt x="68" y="118"/>
                    <a:pt x="70" y="116"/>
                  </a:cubicBezTo>
                  <a:cubicBezTo>
                    <a:pt x="70" y="116"/>
                    <a:pt x="70" y="116"/>
                    <a:pt x="70" y="116"/>
                  </a:cubicBezTo>
                  <a:cubicBezTo>
                    <a:pt x="115" y="74"/>
                    <a:pt x="115" y="74"/>
                    <a:pt x="115" y="74"/>
                  </a:cubicBezTo>
                  <a:cubicBezTo>
                    <a:pt x="120" y="69"/>
                    <a:pt x="121" y="60"/>
                    <a:pt x="115" y="54"/>
                  </a:cubicBezTo>
                  <a:cubicBezTo>
                    <a:pt x="70" y="4"/>
                    <a:pt x="70" y="4"/>
                    <a:pt x="70" y="4"/>
                  </a:cubicBezTo>
                  <a:cubicBezTo>
                    <a:pt x="67" y="1"/>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5" name="Freeform 39">
              <a:extLst>
                <a:ext uri="{FF2B5EF4-FFF2-40B4-BE49-F238E27FC236}">
                  <a16:creationId xmlns="" xmlns:a16="http://schemas.microsoft.com/office/drawing/2014/main" id="{DD49074D-C914-4773-B08E-C4ACAEE1FEE6}"/>
                </a:ext>
              </a:extLst>
            </p:cNvPr>
            <p:cNvSpPr>
              <a:spLocks/>
            </p:cNvSpPr>
            <p:nvPr/>
          </p:nvSpPr>
          <p:spPr bwMode="auto">
            <a:xfrm>
              <a:off x="20192416" y="6675352"/>
              <a:ext cx="160440" cy="157413"/>
            </a:xfrm>
            <a:custGeom>
              <a:avLst/>
              <a:gdLst>
                <a:gd name="T0" fmla="*/ 60 w 121"/>
                <a:gd name="T1" fmla="*/ 0 h 119"/>
                <a:gd name="T2" fmla="*/ 50 w 121"/>
                <a:gd name="T3" fmla="*/ 3 h 119"/>
                <a:gd name="T4" fmla="*/ 50 w 121"/>
                <a:gd name="T5" fmla="*/ 4 h 119"/>
                <a:gd name="T6" fmla="*/ 5 w 121"/>
                <a:gd name="T7" fmla="*/ 49 h 119"/>
                <a:gd name="T8" fmla="*/ 5 w 121"/>
                <a:gd name="T9" fmla="*/ 69 h 119"/>
                <a:gd name="T10" fmla="*/ 50 w 121"/>
                <a:gd name="T11" fmla="*/ 115 h 119"/>
                <a:gd name="T12" fmla="*/ 61 w 121"/>
                <a:gd name="T13" fmla="*/ 119 h 119"/>
                <a:gd name="T14" fmla="*/ 70 w 121"/>
                <a:gd name="T15" fmla="*/ 116 h 119"/>
                <a:gd name="T16" fmla="*/ 115 w 121"/>
                <a:gd name="T17" fmla="*/ 74 h 119"/>
                <a:gd name="T18" fmla="*/ 115 w 121"/>
                <a:gd name="T19" fmla="*/ 54 h 119"/>
                <a:gd name="T20" fmla="*/ 70 w 121"/>
                <a:gd name="T21" fmla="*/ 5 h 119"/>
                <a:gd name="T22" fmla="*/ 60 w 12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19">
                  <a:moveTo>
                    <a:pt x="60" y="0"/>
                  </a:moveTo>
                  <a:cubicBezTo>
                    <a:pt x="56" y="0"/>
                    <a:pt x="53" y="1"/>
                    <a:pt x="50" y="3"/>
                  </a:cubicBezTo>
                  <a:cubicBezTo>
                    <a:pt x="50" y="4"/>
                    <a:pt x="50" y="4"/>
                    <a:pt x="50" y="4"/>
                  </a:cubicBezTo>
                  <a:cubicBezTo>
                    <a:pt x="5" y="49"/>
                    <a:pt x="5" y="49"/>
                    <a:pt x="5" y="49"/>
                  </a:cubicBezTo>
                  <a:cubicBezTo>
                    <a:pt x="0" y="55"/>
                    <a:pt x="0" y="63"/>
                    <a:pt x="5" y="69"/>
                  </a:cubicBezTo>
                  <a:cubicBezTo>
                    <a:pt x="50" y="115"/>
                    <a:pt x="50" y="115"/>
                    <a:pt x="50" y="115"/>
                  </a:cubicBezTo>
                  <a:cubicBezTo>
                    <a:pt x="53" y="118"/>
                    <a:pt x="57" y="119"/>
                    <a:pt x="61" y="119"/>
                  </a:cubicBezTo>
                  <a:cubicBezTo>
                    <a:pt x="64" y="119"/>
                    <a:pt x="68" y="118"/>
                    <a:pt x="70" y="116"/>
                  </a:cubicBezTo>
                  <a:cubicBezTo>
                    <a:pt x="115" y="74"/>
                    <a:pt x="115" y="74"/>
                    <a:pt x="115" y="74"/>
                  </a:cubicBezTo>
                  <a:cubicBezTo>
                    <a:pt x="120" y="68"/>
                    <a:pt x="121" y="60"/>
                    <a:pt x="115" y="54"/>
                  </a:cubicBezTo>
                  <a:cubicBezTo>
                    <a:pt x="70" y="5"/>
                    <a:pt x="70" y="5"/>
                    <a:pt x="70" y="5"/>
                  </a:cubicBezTo>
                  <a:cubicBezTo>
                    <a:pt x="68" y="1"/>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6" name="Freeform 40">
              <a:extLst>
                <a:ext uri="{FF2B5EF4-FFF2-40B4-BE49-F238E27FC236}">
                  <a16:creationId xmlns="" xmlns:a16="http://schemas.microsoft.com/office/drawing/2014/main" id="{4DE159F9-303A-4186-8C2D-2AFE4022C6A7}"/>
                </a:ext>
              </a:extLst>
            </p:cNvPr>
            <p:cNvSpPr>
              <a:spLocks/>
            </p:cNvSpPr>
            <p:nvPr/>
          </p:nvSpPr>
          <p:spPr bwMode="auto">
            <a:xfrm>
              <a:off x="20537512" y="6563347"/>
              <a:ext cx="160440" cy="157413"/>
            </a:xfrm>
            <a:custGeom>
              <a:avLst/>
              <a:gdLst>
                <a:gd name="T0" fmla="*/ 60 w 121"/>
                <a:gd name="T1" fmla="*/ 0 h 119"/>
                <a:gd name="T2" fmla="*/ 50 w 121"/>
                <a:gd name="T3" fmla="*/ 4 h 119"/>
                <a:gd name="T4" fmla="*/ 50 w 121"/>
                <a:gd name="T5" fmla="*/ 4 h 119"/>
                <a:gd name="T6" fmla="*/ 6 w 121"/>
                <a:gd name="T7" fmla="*/ 49 h 119"/>
                <a:gd name="T8" fmla="*/ 6 w 121"/>
                <a:gd name="T9" fmla="*/ 69 h 119"/>
                <a:gd name="T10" fmla="*/ 51 w 121"/>
                <a:gd name="T11" fmla="*/ 115 h 119"/>
                <a:gd name="T12" fmla="*/ 61 w 121"/>
                <a:gd name="T13" fmla="*/ 119 h 119"/>
                <a:gd name="T14" fmla="*/ 71 w 121"/>
                <a:gd name="T15" fmla="*/ 116 h 119"/>
                <a:gd name="T16" fmla="*/ 71 w 121"/>
                <a:gd name="T17" fmla="*/ 116 h 119"/>
                <a:gd name="T18" fmla="*/ 115 w 121"/>
                <a:gd name="T19" fmla="*/ 74 h 119"/>
                <a:gd name="T20" fmla="*/ 116 w 121"/>
                <a:gd name="T21" fmla="*/ 54 h 119"/>
                <a:gd name="T22" fmla="*/ 116 w 121"/>
                <a:gd name="T23" fmla="*/ 54 h 119"/>
                <a:gd name="T24" fmla="*/ 70 w 121"/>
                <a:gd name="T25" fmla="*/ 5 h 119"/>
                <a:gd name="T26" fmla="*/ 60 w 121"/>
                <a:gd name="T2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19">
                  <a:moveTo>
                    <a:pt x="60" y="0"/>
                  </a:moveTo>
                  <a:cubicBezTo>
                    <a:pt x="57" y="0"/>
                    <a:pt x="53" y="1"/>
                    <a:pt x="50" y="4"/>
                  </a:cubicBezTo>
                  <a:cubicBezTo>
                    <a:pt x="50" y="4"/>
                    <a:pt x="50" y="4"/>
                    <a:pt x="50" y="4"/>
                  </a:cubicBezTo>
                  <a:cubicBezTo>
                    <a:pt x="6" y="49"/>
                    <a:pt x="6" y="49"/>
                    <a:pt x="6" y="49"/>
                  </a:cubicBezTo>
                  <a:cubicBezTo>
                    <a:pt x="0" y="55"/>
                    <a:pt x="0" y="63"/>
                    <a:pt x="6" y="69"/>
                  </a:cubicBezTo>
                  <a:cubicBezTo>
                    <a:pt x="51" y="115"/>
                    <a:pt x="51" y="115"/>
                    <a:pt x="51" y="115"/>
                  </a:cubicBezTo>
                  <a:cubicBezTo>
                    <a:pt x="53" y="118"/>
                    <a:pt x="57" y="119"/>
                    <a:pt x="61" y="119"/>
                  </a:cubicBezTo>
                  <a:cubicBezTo>
                    <a:pt x="64" y="119"/>
                    <a:pt x="68" y="118"/>
                    <a:pt x="71" y="116"/>
                  </a:cubicBezTo>
                  <a:cubicBezTo>
                    <a:pt x="71" y="116"/>
                    <a:pt x="71" y="116"/>
                    <a:pt x="71" y="116"/>
                  </a:cubicBezTo>
                  <a:cubicBezTo>
                    <a:pt x="115" y="74"/>
                    <a:pt x="115" y="74"/>
                    <a:pt x="115" y="74"/>
                  </a:cubicBezTo>
                  <a:cubicBezTo>
                    <a:pt x="121" y="68"/>
                    <a:pt x="121" y="59"/>
                    <a:pt x="116" y="54"/>
                  </a:cubicBezTo>
                  <a:cubicBezTo>
                    <a:pt x="116" y="54"/>
                    <a:pt x="116" y="54"/>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7" name="Freeform 41">
              <a:extLst>
                <a:ext uri="{FF2B5EF4-FFF2-40B4-BE49-F238E27FC236}">
                  <a16:creationId xmlns="" xmlns:a16="http://schemas.microsoft.com/office/drawing/2014/main" id="{28295294-A859-444D-9066-E80DCDA01235}"/>
                </a:ext>
              </a:extLst>
            </p:cNvPr>
            <p:cNvSpPr>
              <a:spLocks/>
            </p:cNvSpPr>
            <p:nvPr/>
          </p:nvSpPr>
          <p:spPr bwMode="auto">
            <a:xfrm>
              <a:off x="20653554" y="6679388"/>
              <a:ext cx="160440" cy="158422"/>
            </a:xfrm>
            <a:custGeom>
              <a:avLst/>
              <a:gdLst>
                <a:gd name="T0" fmla="*/ 60 w 121"/>
                <a:gd name="T1" fmla="*/ 0 h 120"/>
                <a:gd name="T2" fmla="*/ 51 w 121"/>
                <a:gd name="T3" fmla="*/ 4 h 120"/>
                <a:gd name="T4" fmla="*/ 50 w 121"/>
                <a:gd name="T5" fmla="*/ 4 h 120"/>
                <a:gd name="T6" fmla="*/ 6 w 121"/>
                <a:gd name="T7" fmla="*/ 49 h 120"/>
                <a:gd name="T8" fmla="*/ 6 w 121"/>
                <a:gd name="T9" fmla="*/ 69 h 120"/>
                <a:gd name="T10" fmla="*/ 51 w 121"/>
                <a:gd name="T11" fmla="*/ 115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1"/>
                    <a:pt x="51" y="4"/>
                  </a:cubicBezTo>
                  <a:cubicBezTo>
                    <a:pt x="50" y="4"/>
                    <a:pt x="50" y="4"/>
                    <a:pt x="50" y="4"/>
                  </a:cubicBezTo>
                  <a:cubicBezTo>
                    <a:pt x="6" y="49"/>
                    <a:pt x="6" y="49"/>
                    <a:pt x="6" y="49"/>
                  </a:cubicBezTo>
                  <a:cubicBezTo>
                    <a:pt x="0" y="55"/>
                    <a:pt x="0" y="63"/>
                    <a:pt x="6" y="69"/>
                  </a:cubicBezTo>
                  <a:cubicBezTo>
                    <a:pt x="51" y="115"/>
                    <a:pt x="51" y="115"/>
                    <a:pt x="51" y="115"/>
                  </a:cubicBezTo>
                  <a:cubicBezTo>
                    <a:pt x="54" y="118"/>
                    <a:pt x="57" y="120"/>
                    <a:pt x="61" y="120"/>
                  </a:cubicBezTo>
                  <a:cubicBezTo>
                    <a:pt x="65" y="120"/>
                    <a:pt x="68" y="118"/>
                    <a:pt x="71" y="116"/>
                  </a:cubicBezTo>
                  <a:cubicBezTo>
                    <a:pt x="71" y="116"/>
                    <a:pt x="71" y="116"/>
                    <a:pt x="71" y="116"/>
                  </a:cubicBezTo>
                  <a:cubicBezTo>
                    <a:pt x="115" y="74"/>
                    <a:pt x="115" y="74"/>
                    <a:pt x="115" y="74"/>
                  </a:cubicBezTo>
                  <a:cubicBezTo>
                    <a:pt x="121" y="69"/>
                    <a:pt x="121" y="60"/>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8" name="Freeform 42">
              <a:extLst>
                <a:ext uri="{FF2B5EF4-FFF2-40B4-BE49-F238E27FC236}">
                  <a16:creationId xmlns="" xmlns:a16="http://schemas.microsoft.com/office/drawing/2014/main" id="{0907A163-DEA2-4F3F-9DE7-AD1911B2AF94}"/>
                </a:ext>
              </a:extLst>
            </p:cNvPr>
            <p:cNvSpPr>
              <a:spLocks/>
            </p:cNvSpPr>
            <p:nvPr/>
          </p:nvSpPr>
          <p:spPr bwMode="auto">
            <a:xfrm>
              <a:off x="20767577" y="6791393"/>
              <a:ext cx="165485" cy="166494"/>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59" name="Freeform 43">
              <a:extLst>
                <a:ext uri="{FF2B5EF4-FFF2-40B4-BE49-F238E27FC236}">
                  <a16:creationId xmlns="" xmlns:a16="http://schemas.microsoft.com/office/drawing/2014/main" id="{6D00332B-77E0-4893-8A17-FF4756EDA783}"/>
                </a:ext>
              </a:extLst>
            </p:cNvPr>
            <p:cNvSpPr>
              <a:spLocks/>
            </p:cNvSpPr>
            <p:nvPr/>
          </p:nvSpPr>
          <p:spPr bwMode="auto">
            <a:xfrm>
              <a:off x="20870501" y="6895326"/>
              <a:ext cx="165485" cy="165485"/>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0" name="Freeform 44">
              <a:extLst>
                <a:ext uri="{FF2B5EF4-FFF2-40B4-BE49-F238E27FC236}">
                  <a16:creationId xmlns="" xmlns:a16="http://schemas.microsoft.com/office/drawing/2014/main" id="{1DF22893-4F8D-4BF4-9D3E-6A9E7AA9508A}"/>
                </a:ext>
              </a:extLst>
            </p:cNvPr>
            <p:cNvSpPr>
              <a:spLocks/>
            </p:cNvSpPr>
            <p:nvPr/>
          </p:nvSpPr>
          <p:spPr bwMode="auto">
            <a:xfrm>
              <a:off x="20985533" y="7009349"/>
              <a:ext cx="166494" cy="166494"/>
            </a:xfrm>
            <a:custGeom>
              <a:avLst/>
              <a:gdLst>
                <a:gd name="T0" fmla="*/ 63 w 126"/>
                <a:gd name="T1" fmla="*/ 0 h 126"/>
                <a:gd name="T2" fmla="*/ 58 w 126"/>
                <a:gd name="T3" fmla="*/ 2 h 126"/>
                <a:gd name="T4" fmla="*/ 58 w 126"/>
                <a:gd name="T5" fmla="*/ 2 h 126"/>
                <a:gd name="T6" fmla="*/ 3 w 126"/>
                <a:gd name="T7" fmla="*/ 58 h 126"/>
                <a:gd name="T8" fmla="*/ 3 w 126"/>
                <a:gd name="T9" fmla="*/ 67 h 126"/>
                <a:gd name="T10" fmla="*/ 58 w 126"/>
                <a:gd name="T11" fmla="*/ 124 h 126"/>
                <a:gd name="T12" fmla="*/ 63 w 126"/>
                <a:gd name="T13" fmla="*/ 126 h 126"/>
                <a:gd name="T14" fmla="*/ 68 w 126"/>
                <a:gd name="T15" fmla="*/ 124 h 126"/>
                <a:gd name="T16" fmla="*/ 123 w 126"/>
                <a:gd name="T17" fmla="*/ 72 h 126"/>
                <a:gd name="T18" fmla="*/ 123 w 126"/>
                <a:gd name="T19" fmla="*/ 63 h 126"/>
                <a:gd name="T20" fmla="*/ 68 w 126"/>
                <a:gd name="T21" fmla="*/ 2 h 126"/>
                <a:gd name="T22" fmla="*/ 63 w 126"/>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26">
                  <a:moveTo>
                    <a:pt x="63" y="0"/>
                  </a:moveTo>
                  <a:cubicBezTo>
                    <a:pt x="61" y="0"/>
                    <a:pt x="60" y="1"/>
                    <a:pt x="58" y="2"/>
                  </a:cubicBezTo>
                  <a:cubicBezTo>
                    <a:pt x="58" y="2"/>
                    <a:pt x="58" y="2"/>
                    <a:pt x="58" y="2"/>
                  </a:cubicBezTo>
                  <a:cubicBezTo>
                    <a:pt x="3" y="58"/>
                    <a:pt x="3" y="58"/>
                    <a:pt x="3" y="58"/>
                  </a:cubicBezTo>
                  <a:cubicBezTo>
                    <a:pt x="0" y="61"/>
                    <a:pt x="0" y="65"/>
                    <a:pt x="3" y="67"/>
                  </a:cubicBezTo>
                  <a:cubicBezTo>
                    <a:pt x="58" y="124"/>
                    <a:pt x="58" y="124"/>
                    <a:pt x="58" y="124"/>
                  </a:cubicBezTo>
                  <a:cubicBezTo>
                    <a:pt x="60" y="125"/>
                    <a:pt x="61" y="126"/>
                    <a:pt x="63" y="126"/>
                  </a:cubicBezTo>
                  <a:cubicBezTo>
                    <a:pt x="65" y="126"/>
                    <a:pt x="66" y="125"/>
                    <a:pt x="68" y="124"/>
                  </a:cubicBezTo>
                  <a:cubicBezTo>
                    <a:pt x="123" y="72"/>
                    <a:pt x="123" y="72"/>
                    <a:pt x="123" y="72"/>
                  </a:cubicBezTo>
                  <a:cubicBezTo>
                    <a:pt x="125" y="70"/>
                    <a:pt x="126" y="66"/>
                    <a:pt x="123" y="63"/>
                  </a:cubicBezTo>
                  <a:cubicBezTo>
                    <a:pt x="68" y="2"/>
                    <a:pt x="68" y="2"/>
                    <a:pt x="68" y="2"/>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1" name="Freeform 45">
              <a:extLst>
                <a:ext uri="{FF2B5EF4-FFF2-40B4-BE49-F238E27FC236}">
                  <a16:creationId xmlns="" xmlns:a16="http://schemas.microsoft.com/office/drawing/2014/main" id="{1B1528B5-3F6F-428B-8180-F824A3B60C23}"/>
                </a:ext>
              </a:extLst>
            </p:cNvPr>
            <p:cNvSpPr>
              <a:spLocks/>
            </p:cNvSpPr>
            <p:nvPr/>
          </p:nvSpPr>
          <p:spPr bwMode="auto">
            <a:xfrm>
              <a:off x="21097538" y="7121354"/>
              <a:ext cx="165485" cy="166494"/>
            </a:xfrm>
            <a:custGeom>
              <a:avLst/>
              <a:gdLst>
                <a:gd name="T0" fmla="*/ 62 w 125"/>
                <a:gd name="T1" fmla="*/ 0 h 126"/>
                <a:gd name="T2" fmla="*/ 58 w 125"/>
                <a:gd name="T3" fmla="*/ 1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2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1" y="0"/>
                    <a:pt x="59" y="0"/>
                    <a:pt x="58" y="1"/>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2"/>
                  </a:cubicBezTo>
                  <a:cubicBezTo>
                    <a:pt x="67" y="2"/>
                    <a:pt x="67" y="2"/>
                    <a:pt x="67" y="2"/>
                  </a:cubicBezTo>
                  <a:cubicBezTo>
                    <a:pt x="66" y="0"/>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2" name="Freeform 46">
              <a:extLst>
                <a:ext uri="{FF2B5EF4-FFF2-40B4-BE49-F238E27FC236}">
                  <a16:creationId xmlns="" xmlns:a16="http://schemas.microsoft.com/office/drawing/2014/main" id="{4F02903D-D338-4BA8-9BDE-EF7764455431}"/>
                </a:ext>
              </a:extLst>
            </p:cNvPr>
            <p:cNvSpPr>
              <a:spLocks/>
            </p:cNvSpPr>
            <p:nvPr/>
          </p:nvSpPr>
          <p:spPr bwMode="auto">
            <a:xfrm>
              <a:off x="20194434" y="6441251"/>
              <a:ext cx="159431" cy="158422"/>
            </a:xfrm>
            <a:custGeom>
              <a:avLst/>
              <a:gdLst>
                <a:gd name="T0" fmla="*/ 60 w 121"/>
                <a:gd name="T1" fmla="*/ 0 h 120"/>
                <a:gd name="T2" fmla="*/ 51 w 121"/>
                <a:gd name="T3" fmla="*/ 4 h 120"/>
                <a:gd name="T4" fmla="*/ 50 w 121"/>
                <a:gd name="T5" fmla="*/ 5 h 120"/>
                <a:gd name="T6" fmla="*/ 6 w 121"/>
                <a:gd name="T7" fmla="*/ 50 h 120"/>
                <a:gd name="T8" fmla="*/ 6 w 121"/>
                <a:gd name="T9" fmla="*/ 69 h 120"/>
                <a:gd name="T10" fmla="*/ 51 w 121"/>
                <a:gd name="T11" fmla="*/ 116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0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3" y="2"/>
                    <a:pt x="51" y="4"/>
                  </a:cubicBezTo>
                  <a:cubicBezTo>
                    <a:pt x="50" y="5"/>
                    <a:pt x="50" y="5"/>
                    <a:pt x="50" y="5"/>
                  </a:cubicBezTo>
                  <a:cubicBezTo>
                    <a:pt x="6" y="50"/>
                    <a:pt x="6" y="50"/>
                    <a:pt x="6" y="50"/>
                  </a:cubicBezTo>
                  <a:cubicBezTo>
                    <a:pt x="0" y="55"/>
                    <a:pt x="0" y="64"/>
                    <a:pt x="6" y="69"/>
                  </a:cubicBezTo>
                  <a:cubicBezTo>
                    <a:pt x="51" y="116"/>
                    <a:pt x="51" y="116"/>
                    <a:pt x="51" y="116"/>
                  </a:cubicBezTo>
                  <a:cubicBezTo>
                    <a:pt x="53" y="119"/>
                    <a:pt x="57" y="120"/>
                    <a:pt x="61" y="120"/>
                  </a:cubicBezTo>
                  <a:cubicBezTo>
                    <a:pt x="64" y="120"/>
                    <a:pt x="68" y="119"/>
                    <a:pt x="71" y="116"/>
                  </a:cubicBezTo>
                  <a:cubicBezTo>
                    <a:pt x="71" y="116"/>
                    <a:pt x="71" y="116"/>
                    <a:pt x="71" y="116"/>
                  </a:cubicBezTo>
                  <a:cubicBezTo>
                    <a:pt x="115" y="74"/>
                    <a:pt x="115" y="74"/>
                    <a:pt x="115" y="74"/>
                  </a:cubicBezTo>
                  <a:cubicBezTo>
                    <a:pt x="121" y="69"/>
                    <a:pt x="121" y="60"/>
                    <a:pt x="116" y="54"/>
                  </a:cubicBezTo>
                  <a:cubicBezTo>
                    <a:pt x="70" y="5"/>
                    <a:pt x="70" y="5"/>
                    <a:pt x="70"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3" name="Freeform 47">
              <a:extLst>
                <a:ext uri="{FF2B5EF4-FFF2-40B4-BE49-F238E27FC236}">
                  <a16:creationId xmlns="" xmlns:a16="http://schemas.microsoft.com/office/drawing/2014/main" id="{F5EDF963-36B2-4A0A-AA61-E28DA2F90500}"/>
                </a:ext>
              </a:extLst>
            </p:cNvPr>
            <p:cNvSpPr>
              <a:spLocks/>
            </p:cNvSpPr>
            <p:nvPr/>
          </p:nvSpPr>
          <p:spPr bwMode="auto">
            <a:xfrm>
              <a:off x="20310475" y="6557292"/>
              <a:ext cx="159431" cy="158422"/>
            </a:xfrm>
            <a:custGeom>
              <a:avLst/>
              <a:gdLst>
                <a:gd name="T0" fmla="*/ 60 w 121"/>
                <a:gd name="T1" fmla="*/ 0 h 120"/>
                <a:gd name="T2" fmla="*/ 51 w 121"/>
                <a:gd name="T3" fmla="*/ 4 h 120"/>
                <a:gd name="T4" fmla="*/ 50 w 121"/>
                <a:gd name="T5" fmla="*/ 5 h 120"/>
                <a:gd name="T6" fmla="*/ 6 w 121"/>
                <a:gd name="T7" fmla="*/ 50 h 120"/>
                <a:gd name="T8" fmla="*/ 6 w 121"/>
                <a:gd name="T9" fmla="*/ 69 h 120"/>
                <a:gd name="T10" fmla="*/ 51 w 121"/>
                <a:gd name="T11" fmla="*/ 116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4" y="2"/>
                    <a:pt x="51" y="4"/>
                  </a:cubicBezTo>
                  <a:cubicBezTo>
                    <a:pt x="50" y="5"/>
                    <a:pt x="50" y="5"/>
                    <a:pt x="50" y="5"/>
                  </a:cubicBezTo>
                  <a:cubicBezTo>
                    <a:pt x="6" y="50"/>
                    <a:pt x="6" y="50"/>
                    <a:pt x="6" y="50"/>
                  </a:cubicBezTo>
                  <a:cubicBezTo>
                    <a:pt x="0" y="55"/>
                    <a:pt x="0" y="64"/>
                    <a:pt x="6" y="69"/>
                  </a:cubicBezTo>
                  <a:cubicBezTo>
                    <a:pt x="51" y="116"/>
                    <a:pt x="51" y="116"/>
                    <a:pt x="51" y="116"/>
                  </a:cubicBezTo>
                  <a:cubicBezTo>
                    <a:pt x="54" y="119"/>
                    <a:pt x="57" y="120"/>
                    <a:pt x="61" y="120"/>
                  </a:cubicBezTo>
                  <a:cubicBezTo>
                    <a:pt x="65" y="120"/>
                    <a:pt x="68" y="119"/>
                    <a:pt x="71" y="116"/>
                  </a:cubicBezTo>
                  <a:cubicBezTo>
                    <a:pt x="71" y="116"/>
                    <a:pt x="71" y="116"/>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4" name="Freeform 48">
              <a:extLst>
                <a:ext uri="{FF2B5EF4-FFF2-40B4-BE49-F238E27FC236}">
                  <a16:creationId xmlns="" xmlns:a16="http://schemas.microsoft.com/office/drawing/2014/main" id="{7070CB0F-ACE1-4F56-B8FC-D60678580A7C}"/>
                </a:ext>
              </a:extLst>
            </p:cNvPr>
            <p:cNvSpPr>
              <a:spLocks/>
            </p:cNvSpPr>
            <p:nvPr/>
          </p:nvSpPr>
          <p:spPr bwMode="auto">
            <a:xfrm>
              <a:off x="20426516" y="6673334"/>
              <a:ext cx="160440" cy="158422"/>
            </a:xfrm>
            <a:custGeom>
              <a:avLst/>
              <a:gdLst>
                <a:gd name="T0" fmla="*/ 60 w 121"/>
                <a:gd name="T1" fmla="*/ 0 h 120"/>
                <a:gd name="T2" fmla="*/ 51 w 121"/>
                <a:gd name="T3" fmla="*/ 4 h 120"/>
                <a:gd name="T4" fmla="*/ 50 w 121"/>
                <a:gd name="T5" fmla="*/ 5 h 120"/>
                <a:gd name="T6" fmla="*/ 6 w 121"/>
                <a:gd name="T7" fmla="*/ 50 h 120"/>
                <a:gd name="T8" fmla="*/ 6 w 121"/>
                <a:gd name="T9" fmla="*/ 69 h 120"/>
                <a:gd name="T10" fmla="*/ 51 w 121"/>
                <a:gd name="T11" fmla="*/ 116 h 120"/>
                <a:gd name="T12" fmla="*/ 61 w 121"/>
                <a:gd name="T13" fmla="*/ 120 h 120"/>
                <a:gd name="T14" fmla="*/ 71 w 121"/>
                <a:gd name="T15" fmla="*/ 116 h 120"/>
                <a:gd name="T16" fmla="*/ 71 w 121"/>
                <a:gd name="T17" fmla="*/ 116 h 120"/>
                <a:gd name="T18" fmla="*/ 115 w 121"/>
                <a:gd name="T19" fmla="*/ 74 h 120"/>
                <a:gd name="T20" fmla="*/ 116 w 121"/>
                <a:gd name="T21" fmla="*/ 54 h 120"/>
                <a:gd name="T22" fmla="*/ 71 w 121"/>
                <a:gd name="T23" fmla="*/ 5 h 120"/>
                <a:gd name="T24" fmla="*/ 60 w 121"/>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0">
                  <a:moveTo>
                    <a:pt x="60" y="0"/>
                  </a:moveTo>
                  <a:cubicBezTo>
                    <a:pt x="57" y="0"/>
                    <a:pt x="54" y="2"/>
                    <a:pt x="51" y="4"/>
                  </a:cubicBezTo>
                  <a:cubicBezTo>
                    <a:pt x="50" y="5"/>
                    <a:pt x="50" y="5"/>
                    <a:pt x="50" y="5"/>
                  </a:cubicBezTo>
                  <a:cubicBezTo>
                    <a:pt x="6" y="50"/>
                    <a:pt x="6" y="50"/>
                    <a:pt x="6" y="50"/>
                  </a:cubicBezTo>
                  <a:cubicBezTo>
                    <a:pt x="0" y="55"/>
                    <a:pt x="0" y="64"/>
                    <a:pt x="6" y="69"/>
                  </a:cubicBezTo>
                  <a:cubicBezTo>
                    <a:pt x="51" y="116"/>
                    <a:pt x="51" y="116"/>
                    <a:pt x="51" y="116"/>
                  </a:cubicBezTo>
                  <a:cubicBezTo>
                    <a:pt x="54" y="119"/>
                    <a:pt x="57" y="120"/>
                    <a:pt x="61" y="120"/>
                  </a:cubicBezTo>
                  <a:cubicBezTo>
                    <a:pt x="65" y="120"/>
                    <a:pt x="68" y="119"/>
                    <a:pt x="71" y="116"/>
                  </a:cubicBezTo>
                  <a:cubicBezTo>
                    <a:pt x="71" y="116"/>
                    <a:pt x="71" y="116"/>
                    <a:pt x="71" y="116"/>
                  </a:cubicBezTo>
                  <a:cubicBezTo>
                    <a:pt x="115" y="74"/>
                    <a:pt x="115" y="74"/>
                    <a:pt x="115" y="74"/>
                  </a:cubicBezTo>
                  <a:cubicBezTo>
                    <a:pt x="121" y="69"/>
                    <a:pt x="121" y="60"/>
                    <a:pt x="116" y="54"/>
                  </a:cubicBezTo>
                  <a:cubicBezTo>
                    <a:pt x="71" y="5"/>
                    <a:pt x="71" y="5"/>
                    <a:pt x="71" y="5"/>
                  </a:cubicBezTo>
                  <a:cubicBezTo>
                    <a:pt x="68" y="2"/>
                    <a:pt x="64"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5" name="Freeform 49">
              <a:extLst>
                <a:ext uri="{FF2B5EF4-FFF2-40B4-BE49-F238E27FC236}">
                  <a16:creationId xmlns="" xmlns:a16="http://schemas.microsoft.com/office/drawing/2014/main" id="{96F39D1F-9735-4924-9699-83BC9F2B122D}"/>
                </a:ext>
              </a:extLst>
            </p:cNvPr>
            <p:cNvSpPr>
              <a:spLocks/>
            </p:cNvSpPr>
            <p:nvPr/>
          </p:nvSpPr>
          <p:spPr bwMode="auto">
            <a:xfrm>
              <a:off x="20544576" y="6790384"/>
              <a:ext cx="158422" cy="157413"/>
            </a:xfrm>
            <a:custGeom>
              <a:avLst/>
              <a:gdLst>
                <a:gd name="T0" fmla="*/ 60 w 120"/>
                <a:gd name="T1" fmla="*/ 0 h 119"/>
                <a:gd name="T2" fmla="*/ 50 w 120"/>
                <a:gd name="T3" fmla="*/ 3 h 119"/>
                <a:gd name="T4" fmla="*/ 49 w 120"/>
                <a:gd name="T5" fmla="*/ 4 h 119"/>
                <a:gd name="T6" fmla="*/ 5 w 120"/>
                <a:gd name="T7" fmla="*/ 49 h 119"/>
                <a:gd name="T8" fmla="*/ 5 w 120"/>
                <a:gd name="T9" fmla="*/ 69 h 119"/>
                <a:gd name="T10" fmla="*/ 50 w 120"/>
                <a:gd name="T11" fmla="*/ 115 h 119"/>
                <a:gd name="T12" fmla="*/ 60 w 120"/>
                <a:gd name="T13" fmla="*/ 119 h 119"/>
                <a:gd name="T14" fmla="*/ 70 w 120"/>
                <a:gd name="T15" fmla="*/ 115 h 119"/>
                <a:gd name="T16" fmla="*/ 70 w 120"/>
                <a:gd name="T17" fmla="*/ 115 h 119"/>
                <a:gd name="T18" fmla="*/ 114 w 120"/>
                <a:gd name="T19" fmla="*/ 74 h 119"/>
                <a:gd name="T20" fmla="*/ 115 w 120"/>
                <a:gd name="T21" fmla="*/ 54 h 119"/>
                <a:gd name="T22" fmla="*/ 70 w 120"/>
                <a:gd name="T23" fmla="*/ 4 h 119"/>
                <a:gd name="T24" fmla="*/ 60 w 120"/>
                <a:gd name="T2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19">
                  <a:moveTo>
                    <a:pt x="60" y="0"/>
                  </a:moveTo>
                  <a:cubicBezTo>
                    <a:pt x="56" y="0"/>
                    <a:pt x="53" y="1"/>
                    <a:pt x="50" y="3"/>
                  </a:cubicBezTo>
                  <a:cubicBezTo>
                    <a:pt x="49" y="4"/>
                    <a:pt x="49" y="4"/>
                    <a:pt x="49" y="4"/>
                  </a:cubicBezTo>
                  <a:cubicBezTo>
                    <a:pt x="5" y="49"/>
                    <a:pt x="5" y="49"/>
                    <a:pt x="5" y="49"/>
                  </a:cubicBezTo>
                  <a:cubicBezTo>
                    <a:pt x="0" y="54"/>
                    <a:pt x="0" y="63"/>
                    <a:pt x="5" y="69"/>
                  </a:cubicBezTo>
                  <a:cubicBezTo>
                    <a:pt x="50" y="115"/>
                    <a:pt x="50" y="115"/>
                    <a:pt x="50" y="115"/>
                  </a:cubicBezTo>
                  <a:cubicBezTo>
                    <a:pt x="53" y="118"/>
                    <a:pt x="57" y="119"/>
                    <a:pt x="60" y="119"/>
                  </a:cubicBezTo>
                  <a:cubicBezTo>
                    <a:pt x="64" y="119"/>
                    <a:pt x="67" y="118"/>
                    <a:pt x="70" y="115"/>
                  </a:cubicBezTo>
                  <a:cubicBezTo>
                    <a:pt x="70" y="115"/>
                    <a:pt x="70" y="115"/>
                    <a:pt x="70" y="115"/>
                  </a:cubicBezTo>
                  <a:cubicBezTo>
                    <a:pt x="114" y="74"/>
                    <a:pt x="114" y="74"/>
                    <a:pt x="114" y="74"/>
                  </a:cubicBezTo>
                  <a:cubicBezTo>
                    <a:pt x="120" y="68"/>
                    <a:pt x="120" y="59"/>
                    <a:pt x="115" y="54"/>
                  </a:cubicBezTo>
                  <a:cubicBezTo>
                    <a:pt x="70" y="4"/>
                    <a:pt x="70" y="4"/>
                    <a:pt x="70" y="4"/>
                  </a:cubicBezTo>
                  <a:cubicBezTo>
                    <a:pt x="67" y="1"/>
                    <a:pt x="63" y="0"/>
                    <a:pt x="60"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6" name="Freeform 50">
              <a:extLst>
                <a:ext uri="{FF2B5EF4-FFF2-40B4-BE49-F238E27FC236}">
                  <a16:creationId xmlns="" xmlns:a16="http://schemas.microsoft.com/office/drawing/2014/main" id="{8CADA2F3-DE42-4494-A762-DA2EDCC2FB51}"/>
                </a:ext>
              </a:extLst>
            </p:cNvPr>
            <p:cNvSpPr>
              <a:spLocks/>
            </p:cNvSpPr>
            <p:nvPr/>
          </p:nvSpPr>
          <p:spPr bwMode="auto">
            <a:xfrm>
              <a:off x="20656581" y="6901380"/>
              <a:ext cx="165485" cy="166494"/>
            </a:xfrm>
            <a:custGeom>
              <a:avLst/>
              <a:gdLst>
                <a:gd name="T0" fmla="*/ 63 w 125"/>
                <a:gd name="T1" fmla="*/ 0 h 126"/>
                <a:gd name="T2" fmla="*/ 58 w 125"/>
                <a:gd name="T3" fmla="*/ 2 h 126"/>
                <a:gd name="T4" fmla="*/ 58 w 125"/>
                <a:gd name="T5" fmla="*/ 2 h 126"/>
                <a:gd name="T6" fmla="*/ 3 w 125"/>
                <a:gd name="T7" fmla="*/ 58 h 126"/>
                <a:gd name="T8" fmla="*/ 3 w 125"/>
                <a:gd name="T9" fmla="*/ 68 h 126"/>
                <a:gd name="T10" fmla="*/ 58 w 125"/>
                <a:gd name="T11" fmla="*/ 124 h 126"/>
                <a:gd name="T12" fmla="*/ 63 w 125"/>
                <a:gd name="T13" fmla="*/ 126 h 126"/>
                <a:gd name="T14" fmla="*/ 68 w 125"/>
                <a:gd name="T15" fmla="*/ 124 h 126"/>
                <a:gd name="T16" fmla="*/ 123 w 125"/>
                <a:gd name="T17" fmla="*/ 72 h 126"/>
                <a:gd name="T18" fmla="*/ 123 w 125"/>
                <a:gd name="T19" fmla="*/ 63 h 126"/>
                <a:gd name="T20" fmla="*/ 68 w 125"/>
                <a:gd name="T21" fmla="*/ 2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60" y="1"/>
                    <a:pt x="58" y="2"/>
                  </a:cubicBezTo>
                  <a:cubicBezTo>
                    <a:pt x="58" y="2"/>
                    <a:pt x="58" y="2"/>
                    <a:pt x="58" y="2"/>
                  </a:cubicBezTo>
                  <a:cubicBezTo>
                    <a:pt x="3" y="58"/>
                    <a:pt x="3" y="58"/>
                    <a:pt x="3" y="58"/>
                  </a:cubicBezTo>
                  <a:cubicBezTo>
                    <a:pt x="0" y="61"/>
                    <a:pt x="0" y="65"/>
                    <a:pt x="3" y="68"/>
                  </a:cubicBezTo>
                  <a:cubicBezTo>
                    <a:pt x="58" y="124"/>
                    <a:pt x="58" y="124"/>
                    <a:pt x="58" y="124"/>
                  </a:cubicBezTo>
                  <a:cubicBezTo>
                    <a:pt x="60" y="126"/>
                    <a:pt x="61" y="126"/>
                    <a:pt x="63" y="126"/>
                  </a:cubicBezTo>
                  <a:cubicBezTo>
                    <a:pt x="65" y="126"/>
                    <a:pt x="66" y="126"/>
                    <a:pt x="68" y="124"/>
                  </a:cubicBezTo>
                  <a:cubicBezTo>
                    <a:pt x="123" y="72"/>
                    <a:pt x="123" y="72"/>
                    <a:pt x="123" y="72"/>
                  </a:cubicBezTo>
                  <a:cubicBezTo>
                    <a:pt x="125" y="70"/>
                    <a:pt x="125" y="66"/>
                    <a:pt x="123" y="63"/>
                  </a:cubicBezTo>
                  <a:cubicBezTo>
                    <a:pt x="68" y="2"/>
                    <a:pt x="68" y="2"/>
                    <a:pt x="68" y="2"/>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7" name="Freeform 51">
              <a:extLst>
                <a:ext uri="{FF2B5EF4-FFF2-40B4-BE49-F238E27FC236}">
                  <a16:creationId xmlns="" xmlns:a16="http://schemas.microsoft.com/office/drawing/2014/main" id="{9E83F8DD-1ADE-45FC-95EC-1B1C1BB5F419}"/>
                </a:ext>
              </a:extLst>
            </p:cNvPr>
            <p:cNvSpPr>
              <a:spLocks/>
            </p:cNvSpPr>
            <p:nvPr/>
          </p:nvSpPr>
          <p:spPr bwMode="auto">
            <a:xfrm>
              <a:off x="20759505" y="7005313"/>
              <a:ext cx="165485" cy="165485"/>
            </a:xfrm>
            <a:custGeom>
              <a:avLst/>
              <a:gdLst>
                <a:gd name="T0" fmla="*/ 63 w 125"/>
                <a:gd name="T1" fmla="*/ 0 h 125"/>
                <a:gd name="T2" fmla="*/ 58 w 125"/>
                <a:gd name="T3" fmla="*/ 1 h 125"/>
                <a:gd name="T4" fmla="*/ 58 w 125"/>
                <a:gd name="T5" fmla="*/ 2 h 125"/>
                <a:gd name="T6" fmla="*/ 3 w 125"/>
                <a:gd name="T7" fmla="*/ 57 h 125"/>
                <a:gd name="T8" fmla="*/ 3 w 125"/>
                <a:gd name="T9" fmla="*/ 67 h 125"/>
                <a:gd name="T10" fmla="*/ 58 w 125"/>
                <a:gd name="T11" fmla="*/ 123 h 125"/>
                <a:gd name="T12" fmla="*/ 63 w 125"/>
                <a:gd name="T13" fmla="*/ 125 h 125"/>
                <a:gd name="T14" fmla="*/ 68 w 125"/>
                <a:gd name="T15" fmla="*/ 123 h 125"/>
                <a:gd name="T16" fmla="*/ 123 w 125"/>
                <a:gd name="T17" fmla="*/ 71 h 125"/>
                <a:gd name="T18" fmla="*/ 123 w 125"/>
                <a:gd name="T19" fmla="*/ 62 h 125"/>
                <a:gd name="T20" fmla="*/ 68 w 125"/>
                <a:gd name="T21" fmla="*/ 2 h 125"/>
                <a:gd name="T22" fmla="*/ 63 w 125"/>
                <a:gd name="T2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5">
                  <a:moveTo>
                    <a:pt x="63" y="0"/>
                  </a:moveTo>
                  <a:cubicBezTo>
                    <a:pt x="61" y="0"/>
                    <a:pt x="60" y="0"/>
                    <a:pt x="58" y="1"/>
                  </a:cubicBezTo>
                  <a:cubicBezTo>
                    <a:pt x="58" y="2"/>
                    <a:pt x="58" y="2"/>
                    <a:pt x="58" y="2"/>
                  </a:cubicBezTo>
                  <a:cubicBezTo>
                    <a:pt x="3" y="57"/>
                    <a:pt x="3" y="57"/>
                    <a:pt x="3" y="57"/>
                  </a:cubicBezTo>
                  <a:cubicBezTo>
                    <a:pt x="0" y="60"/>
                    <a:pt x="0" y="64"/>
                    <a:pt x="3" y="67"/>
                  </a:cubicBezTo>
                  <a:cubicBezTo>
                    <a:pt x="58" y="123"/>
                    <a:pt x="58" y="123"/>
                    <a:pt x="58" y="123"/>
                  </a:cubicBezTo>
                  <a:cubicBezTo>
                    <a:pt x="60" y="125"/>
                    <a:pt x="61" y="125"/>
                    <a:pt x="63" y="125"/>
                  </a:cubicBezTo>
                  <a:cubicBezTo>
                    <a:pt x="65" y="125"/>
                    <a:pt x="66" y="125"/>
                    <a:pt x="68" y="123"/>
                  </a:cubicBezTo>
                  <a:cubicBezTo>
                    <a:pt x="123" y="71"/>
                    <a:pt x="123" y="71"/>
                    <a:pt x="123" y="71"/>
                  </a:cubicBezTo>
                  <a:cubicBezTo>
                    <a:pt x="125" y="69"/>
                    <a:pt x="125" y="65"/>
                    <a:pt x="123" y="62"/>
                  </a:cubicBezTo>
                  <a:cubicBezTo>
                    <a:pt x="68" y="2"/>
                    <a:pt x="68" y="2"/>
                    <a:pt x="68" y="2"/>
                  </a:cubicBezTo>
                  <a:cubicBezTo>
                    <a:pt x="66" y="0"/>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8" name="Freeform 52">
              <a:extLst>
                <a:ext uri="{FF2B5EF4-FFF2-40B4-BE49-F238E27FC236}">
                  <a16:creationId xmlns="" xmlns:a16="http://schemas.microsoft.com/office/drawing/2014/main" id="{6291D00D-73A1-4803-8407-F7E0A94C5A1C}"/>
                </a:ext>
              </a:extLst>
            </p:cNvPr>
            <p:cNvSpPr>
              <a:spLocks/>
            </p:cNvSpPr>
            <p:nvPr/>
          </p:nvSpPr>
          <p:spPr bwMode="auto">
            <a:xfrm>
              <a:off x="20875546" y="7120345"/>
              <a:ext cx="165485" cy="166494"/>
            </a:xfrm>
            <a:custGeom>
              <a:avLst/>
              <a:gdLst>
                <a:gd name="T0" fmla="*/ 62 w 125"/>
                <a:gd name="T1" fmla="*/ 0 h 126"/>
                <a:gd name="T2" fmla="*/ 58 w 125"/>
                <a:gd name="T3" fmla="*/ 2 h 126"/>
                <a:gd name="T4" fmla="*/ 57 w 125"/>
                <a:gd name="T5" fmla="*/ 2 h 126"/>
                <a:gd name="T6" fmla="*/ 2 w 125"/>
                <a:gd name="T7" fmla="*/ 58 h 126"/>
                <a:gd name="T8" fmla="*/ 2 w 125"/>
                <a:gd name="T9" fmla="*/ 67 h 126"/>
                <a:gd name="T10" fmla="*/ 58 w 125"/>
                <a:gd name="T11" fmla="*/ 124 h 126"/>
                <a:gd name="T12" fmla="*/ 62 w 125"/>
                <a:gd name="T13" fmla="*/ 126 h 126"/>
                <a:gd name="T14" fmla="*/ 67 w 125"/>
                <a:gd name="T15" fmla="*/ 124 h 126"/>
                <a:gd name="T16" fmla="*/ 122 w 125"/>
                <a:gd name="T17" fmla="*/ 72 h 126"/>
                <a:gd name="T18" fmla="*/ 122 w 125"/>
                <a:gd name="T19" fmla="*/ 63 h 126"/>
                <a:gd name="T20" fmla="*/ 67 w 125"/>
                <a:gd name="T21" fmla="*/ 2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0"/>
                    <a:pt x="58" y="2"/>
                  </a:cubicBezTo>
                  <a:cubicBezTo>
                    <a:pt x="57" y="2"/>
                    <a:pt x="57" y="2"/>
                    <a:pt x="57" y="2"/>
                  </a:cubicBezTo>
                  <a:cubicBezTo>
                    <a:pt x="2" y="58"/>
                    <a:pt x="2" y="58"/>
                    <a:pt x="2" y="58"/>
                  </a:cubicBezTo>
                  <a:cubicBezTo>
                    <a:pt x="0" y="60"/>
                    <a:pt x="0" y="64"/>
                    <a:pt x="2" y="67"/>
                  </a:cubicBezTo>
                  <a:cubicBezTo>
                    <a:pt x="58" y="124"/>
                    <a:pt x="58" y="124"/>
                    <a:pt x="58" y="124"/>
                  </a:cubicBezTo>
                  <a:cubicBezTo>
                    <a:pt x="59" y="125"/>
                    <a:pt x="61" y="126"/>
                    <a:pt x="62" y="126"/>
                  </a:cubicBezTo>
                  <a:cubicBezTo>
                    <a:pt x="64" y="126"/>
                    <a:pt x="66" y="125"/>
                    <a:pt x="67" y="124"/>
                  </a:cubicBezTo>
                  <a:cubicBezTo>
                    <a:pt x="122" y="72"/>
                    <a:pt x="122" y="72"/>
                    <a:pt x="122" y="72"/>
                  </a:cubicBezTo>
                  <a:cubicBezTo>
                    <a:pt x="125" y="70"/>
                    <a:pt x="125" y="66"/>
                    <a:pt x="122" y="63"/>
                  </a:cubicBezTo>
                  <a:cubicBezTo>
                    <a:pt x="67" y="2"/>
                    <a:pt x="67" y="2"/>
                    <a:pt x="67" y="2"/>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69" name="Freeform 53">
              <a:extLst>
                <a:ext uri="{FF2B5EF4-FFF2-40B4-BE49-F238E27FC236}">
                  <a16:creationId xmlns="" xmlns:a16="http://schemas.microsoft.com/office/drawing/2014/main" id="{0E9EA88A-C7E2-43EF-AF03-5BE32577F0F9}"/>
                </a:ext>
              </a:extLst>
            </p:cNvPr>
            <p:cNvSpPr>
              <a:spLocks/>
            </p:cNvSpPr>
            <p:nvPr/>
          </p:nvSpPr>
          <p:spPr bwMode="auto">
            <a:xfrm>
              <a:off x="20986542" y="7231341"/>
              <a:ext cx="165485" cy="166494"/>
            </a:xfrm>
            <a:custGeom>
              <a:avLst/>
              <a:gdLst>
                <a:gd name="T0" fmla="*/ 63 w 125"/>
                <a:gd name="T1" fmla="*/ 0 h 126"/>
                <a:gd name="T2" fmla="*/ 58 w 125"/>
                <a:gd name="T3" fmla="*/ 2 h 126"/>
                <a:gd name="T4" fmla="*/ 58 w 125"/>
                <a:gd name="T5" fmla="*/ 3 h 126"/>
                <a:gd name="T6" fmla="*/ 3 w 125"/>
                <a:gd name="T7" fmla="*/ 58 h 126"/>
                <a:gd name="T8" fmla="*/ 3 w 125"/>
                <a:gd name="T9" fmla="*/ 67 h 126"/>
                <a:gd name="T10" fmla="*/ 58 w 125"/>
                <a:gd name="T11" fmla="*/ 124 h 126"/>
                <a:gd name="T12" fmla="*/ 63 w 125"/>
                <a:gd name="T13" fmla="*/ 126 h 126"/>
                <a:gd name="T14" fmla="*/ 68 w 125"/>
                <a:gd name="T15" fmla="*/ 125 h 126"/>
                <a:gd name="T16" fmla="*/ 123 w 125"/>
                <a:gd name="T17" fmla="*/ 73 h 126"/>
                <a:gd name="T18" fmla="*/ 123 w 125"/>
                <a:gd name="T19" fmla="*/ 63 h 126"/>
                <a:gd name="T20" fmla="*/ 68 w 125"/>
                <a:gd name="T21" fmla="*/ 3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60" y="1"/>
                    <a:pt x="58" y="2"/>
                  </a:cubicBezTo>
                  <a:cubicBezTo>
                    <a:pt x="58" y="3"/>
                    <a:pt x="58" y="3"/>
                    <a:pt x="58" y="3"/>
                  </a:cubicBezTo>
                  <a:cubicBezTo>
                    <a:pt x="3" y="58"/>
                    <a:pt x="3" y="58"/>
                    <a:pt x="3" y="58"/>
                  </a:cubicBezTo>
                  <a:cubicBezTo>
                    <a:pt x="0" y="61"/>
                    <a:pt x="0" y="65"/>
                    <a:pt x="3" y="67"/>
                  </a:cubicBezTo>
                  <a:cubicBezTo>
                    <a:pt x="58" y="124"/>
                    <a:pt x="58" y="124"/>
                    <a:pt x="58" y="124"/>
                  </a:cubicBezTo>
                  <a:cubicBezTo>
                    <a:pt x="60" y="126"/>
                    <a:pt x="61" y="126"/>
                    <a:pt x="63" y="126"/>
                  </a:cubicBezTo>
                  <a:cubicBezTo>
                    <a:pt x="65" y="126"/>
                    <a:pt x="66" y="126"/>
                    <a:pt x="68" y="125"/>
                  </a:cubicBezTo>
                  <a:cubicBezTo>
                    <a:pt x="123" y="73"/>
                    <a:pt x="123" y="73"/>
                    <a:pt x="123" y="73"/>
                  </a:cubicBezTo>
                  <a:cubicBezTo>
                    <a:pt x="125" y="70"/>
                    <a:pt x="125" y="66"/>
                    <a:pt x="123" y="63"/>
                  </a:cubicBezTo>
                  <a:cubicBezTo>
                    <a:pt x="68" y="3"/>
                    <a:pt x="68" y="3"/>
                    <a:pt x="68" y="3"/>
                  </a:cubicBezTo>
                  <a:cubicBezTo>
                    <a:pt x="66" y="1"/>
                    <a:pt x="65"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0" name="Freeform 54">
              <a:extLst>
                <a:ext uri="{FF2B5EF4-FFF2-40B4-BE49-F238E27FC236}">
                  <a16:creationId xmlns="" xmlns:a16="http://schemas.microsoft.com/office/drawing/2014/main" id="{61045677-4E44-460C-92CC-6FBF2868BB85}"/>
                </a:ext>
              </a:extLst>
            </p:cNvPr>
            <p:cNvSpPr>
              <a:spLocks/>
            </p:cNvSpPr>
            <p:nvPr/>
          </p:nvSpPr>
          <p:spPr bwMode="auto">
            <a:xfrm>
              <a:off x="21210552" y="7232350"/>
              <a:ext cx="164476" cy="166494"/>
            </a:xfrm>
            <a:custGeom>
              <a:avLst/>
              <a:gdLst>
                <a:gd name="T0" fmla="*/ 62 w 125"/>
                <a:gd name="T1" fmla="*/ 0 h 126"/>
                <a:gd name="T2" fmla="*/ 58 w 125"/>
                <a:gd name="T3" fmla="*/ 2 h 126"/>
                <a:gd name="T4" fmla="*/ 57 w 125"/>
                <a:gd name="T5" fmla="*/ 2 h 126"/>
                <a:gd name="T6" fmla="*/ 2 w 125"/>
                <a:gd name="T7" fmla="*/ 58 h 126"/>
                <a:gd name="T8" fmla="*/ 2 w 125"/>
                <a:gd name="T9" fmla="*/ 68 h 126"/>
                <a:gd name="T10" fmla="*/ 58 w 125"/>
                <a:gd name="T11" fmla="*/ 124 h 126"/>
                <a:gd name="T12" fmla="*/ 62 w 125"/>
                <a:gd name="T13" fmla="*/ 126 h 126"/>
                <a:gd name="T14" fmla="*/ 67 w 125"/>
                <a:gd name="T15" fmla="*/ 125 h 126"/>
                <a:gd name="T16" fmla="*/ 122 w 125"/>
                <a:gd name="T17" fmla="*/ 73 h 126"/>
                <a:gd name="T18" fmla="*/ 122 w 125"/>
                <a:gd name="T19" fmla="*/ 63 h 126"/>
                <a:gd name="T20" fmla="*/ 67 w 125"/>
                <a:gd name="T21" fmla="*/ 3 h 126"/>
                <a:gd name="T22" fmla="*/ 62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2" y="0"/>
                  </a:moveTo>
                  <a:cubicBezTo>
                    <a:pt x="60" y="0"/>
                    <a:pt x="59" y="1"/>
                    <a:pt x="58" y="2"/>
                  </a:cubicBezTo>
                  <a:cubicBezTo>
                    <a:pt x="57" y="2"/>
                    <a:pt x="57" y="2"/>
                    <a:pt x="57" y="2"/>
                  </a:cubicBezTo>
                  <a:cubicBezTo>
                    <a:pt x="2" y="58"/>
                    <a:pt x="2" y="58"/>
                    <a:pt x="2" y="58"/>
                  </a:cubicBezTo>
                  <a:cubicBezTo>
                    <a:pt x="0" y="61"/>
                    <a:pt x="0" y="65"/>
                    <a:pt x="2" y="68"/>
                  </a:cubicBezTo>
                  <a:cubicBezTo>
                    <a:pt x="58" y="124"/>
                    <a:pt x="58" y="124"/>
                    <a:pt x="58" y="124"/>
                  </a:cubicBezTo>
                  <a:cubicBezTo>
                    <a:pt x="59" y="126"/>
                    <a:pt x="61" y="126"/>
                    <a:pt x="62" y="126"/>
                  </a:cubicBezTo>
                  <a:cubicBezTo>
                    <a:pt x="64" y="126"/>
                    <a:pt x="66" y="126"/>
                    <a:pt x="67" y="125"/>
                  </a:cubicBezTo>
                  <a:cubicBezTo>
                    <a:pt x="122" y="73"/>
                    <a:pt x="122" y="73"/>
                    <a:pt x="122" y="73"/>
                  </a:cubicBezTo>
                  <a:cubicBezTo>
                    <a:pt x="125" y="70"/>
                    <a:pt x="125" y="66"/>
                    <a:pt x="122" y="63"/>
                  </a:cubicBezTo>
                  <a:cubicBezTo>
                    <a:pt x="67" y="3"/>
                    <a:pt x="67" y="3"/>
                    <a:pt x="67"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1" name="Freeform 55">
              <a:extLst>
                <a:ext uri="{FF2B5EF4-FFF2-40B4-BE49-F238E27FC236}">
                  <a16:creationId xmlns="" xmlns:a16="http://schemas.microsoft.com/office/drawing/2014/main" id="{27A0C998-6ED3-45E6-ADB1-6372CF73936B}"/>
                </a:ext>
              </a:extLst>
            </p:cNvPr>
            <p:cNvSpPr>
              <a:spLocks/>
            </p:cNvSpPr>
            <p:nvPr/>
          </p:nvSpPr>
          <p:spPr bwMode="auto">
            <a:xfrm>
              <a:off x="21321548" y="7345364"/>
              <a:ext cx="164476" cy="165485"/>
            </a:xfrm>
            <a:custGeom>
              <a:avLst/>
              <a:gdLst>
                <a:gd name="T0" fmla="*/ 63 w 125"/>
                <a:gd name="T1" fmla="*/ 0 h 126"/>
                <a:gd name="T2" fmla="*/ 58 w 125"/>
                <a:gd name="T3" fmla="*/ 2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3 w 125"/>
                <a:gd name="T17" fmla="*/ 72 h 126"/>
                <a:gd name="T18" fmla="*/ 123 w 125"/>
                <a:gd name="T19" fmla="*/ 63 h 126"/>
                <a:gd name="T20" fmla="*/ 67 w 125"/>
                <a:gd name="T21" fmla="*/ 2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59" y="0"/>
                    <a:pt x="58" y="2"/>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5" y="126"/>
                    <a:pt x="66" y="125"/>
                    <a:pt x="67" y="124"/>
                  </a:cubicBezTo>
                  <a:cubicBezTo>
                    <a:pt x="123" y="72"/>
                    <a:pt x="123" y="72"/>
                    <a:pt x="123" y="72"/>
                  </a:cubicBezTo>
                  <a:cubicBezTo>
                    <a:pt x="125" y="70"/>
                    <a:pt x="125" y="65"/>
                    <a:pt x="123" y="63"/>
                  </a:cubicBezTo>
                  <a:cubicBezTo>
                    <a:pt x="67" y="2"/>
                    <a:pt x="67" y="2"/>
                    <a:pt x="67" y="2"/>
                  </a:cubicBezTo>
                  <a:cubicBezTo>
                    <a:pt x="66" y="1"/>
                    <a:pt x="64"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2" name="Freeform 56">
              <a:extLst>
                <a:ext uri="{FF2B5EF4-FFF2-40B4-BE49-F238E27FC236}">
                  <a16:creationId xmlns="" xmlns:a16="http://schemas.microsoft.com/office/drawing/2014/main" id="{B98AD800-0DE8-472B-AD7A-51DA94ADF62B}"/>
                </a:ext>
              </a:extLst>
            </p:cNvPr>
            <p:cNvSpPr>
              <a:spLocks/>
            </p:cNvSpPr>
            <p:nvPr/>
          </p:nvSpPr>
          <p:spPr bwMode="auto">
            <a:xfrm>
              <a:off x="20758496" y="7239414"/>
              <a:ext cx="163467" cy="163467"/>
            </a:xfrm>
            <a:custGeom>
              <a:avLst/>
              <a:gdLst>
                <a:gd name="T0" fmla="*/ 62 w 124"/>
                <a:gd name="T1" fmla="*/ 0 h 124"/>
                <a:gd name="T2" fmla="*/ 56 w 124"/>
                <a:gd name="T3" fmla="*/ 2 h 124"/>
                <a:gd name="T4" fmla="*/ 55 w 124"/>
                <a:gd name="T5" fmla="*/ 3 h 124"/>
                <a:gd name="T6" fmla="*/ 3 w 124"/>
                <a:gd name="T7" fmla="*/ 55 h 124"/>
                <a:gd name="T8" fmla="*/ 3 w 124"/>
                <a:gd name="T9" fmla="*/ 68 h 124"/>
                <a:gd name="T10" fmla="*/ 56 w 124"/>
                <a:gd name="T11" fmla="*/ 122 h 124"/>
                <a:gd name="T12" fmla="*/ 62 w 124"/>
                <a:gd name="T13" fmla="*/ 124 h 124"/>
                <a:gd name="T14" fmla="*/ 68 w 124"/>
                <a:gd name="T15" fmla="*/ 122 h 124"/>
                <a:gd name="T16" fmla="*/ 120 w 124"/>
                <a:gd name="T17" fmla="*/ 73 h 124"/>
                <a:gd name="T18" fmla="*/ 121 w 124"/>
                <a:gd name="T19" fmla="*/ 61 h 124"/>
                <a:gd name="T20" fmla="*/ 68 w 124"/>
                <a:gd name="T21" fmla="*/ 3 h 124"/>
                <a:gd name="T22" fmla="*/ 62 w 12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24">
                  <a:moveTo>
                    <a:pt x="62" y="0"/>
                  </a:moveTo>
                  <a:cubicBezTo>
                    <a:pt x="59" y="0"/>
                    <a:pt x="57" y="1"/>
                    <a:pt x="56" y="2"/>
                  </a:cubicBezTo>
                  <a:cubicBezTo>
                    <a:pt x="55" y="3"/>
                    <a:pt x="55" y="3"/>
                    <a:pt x="55" y="3"/>
                  </a:cubicBezTo>
                  <a:cubicBezTo>
                    <a:pt x="3" y="55"/>
                    <a:pt x="3" y="55"/>
                    <a:pt x="3" y="55"/>
                  </a:cubicBezTo>
                  <a:cubicBezTo>
                    <a:pt x="0" y="59"/>
                    <a:pt x="0" y="64"/>
                    <a:pt x="3" y="68"/>
                  </a:cubicBezTo>
                  <a:cubicBezTo>
                    <a:pt x="56" y="122"/>
                    <a:pt x="56" y="122"/>
                    <a:pt x="56" y="122"/>
                  </a:cubicBezTo>
                  <a:cubicBezTo>
                    <a:pt x="57" y="123"/>
                    <a:pt x="60" y="124"/>
                    <a:pt x="62" y="124"/>
                  </a:cubicBezTo>
                  <a:cubicBezTo>
                    <a:pt x="64" y="124"/>
                    <a:pt x="66" y="123"/>
                    <a:pt x="68" y="122"/>
                  </a:cubicBezTo>
                  <a:cubicBezTo>
                    <a:pt x="120" y="73"/>
                    <a:pt x="120" y="73"/>
                    <a:pt x="120" y="73"/>
                  </a:cubicBezTo>
                  <a:cubicBezTo>
                    <a:pt x="123" y="70"/>
                    <a:pt x="124" y="64"/>
                    <a:pt x="121" y="61"/>
                  </a:cubicBezTo>
                  <a:cubicBezTo>
                    <a:pt x="68" y="3"/>
                    <a:pt x="68" y="3"/>
                    <a:pt x="68" y="3"/>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3" name="Freeform 57">
              <a:extLst>
                <a:ext uri="{FF2B5EF4-FFF2-40B4-BE49-F238E27FC236}">
                  <a16:creationId xmlns="" xmlns:a16="http://schemas.microsoft.com/office/drawing/2014/main" id="{33F98A5F-1819-49ED-86EF-396E73B99854}"/>
                </a:ext>
              </a:extLst>
            </p:cNvPr>
            <p:cNvSpPr>
              <a:spLocks/>
            </p:cNvSpPr>
            <p:nvPr/>
          </p:nvSpPr>
          <p:spPr bwMode="auto">
            <a:xfrm>
              <a:off x="20869492" y="7351419"/>
              <a:ext cx="163467" cy="163467"/>
            </a:xfrm>
            <a:custGeom>
              <a:avLst/>
              <a:gdLst>
                <a:gd name="T0" fmla="*/ 62 w 124"/>
                <a:gd name="T1" fmla="*/ 0 h 124"/>
                <a:gd name="T2" fmla="*/ 56 w 124"/>
                <a:gd name="T3" fmla="*/ 2 h 124"/>
                <a:gd name="T4" fmla="*/ 56 w 124"/>
                <a:gd name="T5" fmla="*/ 2 h 124"/>
                <a:gd name="T6" fmla="*/ 4 w 124"/>
                <a:gd name="T7" fmla="*/ 55 h 124"/>
                <a:gd name="T8" fmla="*/ 4 w 124"/>
                <a:gd name="T9" fmla="*/ 67 h 124"/>
                <a:gd name="T10" fmla="*/ 56 w 124"/>
                <a:gd name="T11" fmla="*/ 121 h 124"/>
                <a:gd name="T12" fmla="*/ 63 w 124"/>
                <a:gd name="T13" fmla="*/ 124 h 124"/>
                <a:gd name="T14" fmla="*/ 69 w 124"/>
                <a:gd name="T15" fmla="*/ 121 h 124"/>
                <a:gd name="T16" fmla="*/ 121 w 124"/>
                <a:gd name="T17" fmla="*/ 72 h 124"/>
                <a:gd name="T18" fmla="*/ 121 w 124"/>
                <a:gd name="T19" fmla="*/ 60 h 124"/>
                <a:gd name="T20" fmla="*/ 69 w 124"/>
                <a:gd name="T21" fmla="*/ 3 h 124"/>
                <a:gd name="T22" fmla="*/ 62 w 12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24">
                  <a:moveTo>
                    <a:pt x="62" y="0"/>
                  </a:moveTo>
                  <a:cubicBezTo>
                    <a:pt x="60" y="0"/>
                    <a:pt x="58" y="1"/>
                    <a:pt x="56" y="2"/>
                  </a:cubicBezTo>
                  <a:cubicBezTo>
                    <a:pt x="56" y="2"/>
                    <a:pt x="56" y="2"/>
                    <a:pt x="56" y="2"/>
                  </a:cubicBezTo>
                  <a:cubicBezTo>
                    <a:pt x="4" y="55"/>
                    <a:pt x="4" y="55"/>
                    <a:pt x="4" y="55"/>
                  </a:cubicBezTo>
                  <a:cubicBezTo>
                    <a:pt x="0" y="58"/>
                    <a:pt x="0" y="64"/>
                    <a:pt x="4" y="67"/>
                  </a:cubicBezTo>
                  <a:cubicBezTo>
                    <a:pt x="56" y="121"/>
                    <a:pt x="56" y="121"/>
                    <a:pt x="56" y="121"/>
                  </a:cubicBezTo>
                  <a:cubicBezTo>
                    <a:pt x="58" y="123"/>
                    <a:pt x="60" y="124"/>
                    <a:pt x="63" y="124"/>
                  </a:cubicBezTo>
                  <a:cubicBezTo>
                    <a:pt x="65" y="124"/>
                    <a:pt x="67" y="123"/>
                    <a:pt x="69" y="121"/>
                  </a:cubicBezTo>
                  <a:cubicBezTo>
                    <a:pt x="121" y="72"/>
                    <a:pt x="121" y="72"/>
                    <a:pt x="121" y="72"/>
                  </a:cubicBezTo>
                  <a:cubicBezTo>
                    <a:pt x="124" y="69"/>
                    <a:pt x="124" y="64"/>
                    <a:pt x="121" y="60"/>
                  </a:cubicBezTo>
                  <a:cubicBezTo>
                    <a:pt x="69" y="3"/>
                    <a:pt x="69" y="3"/>
                    <a:pt x="69" y="3"/>
                  </a:cubicBezTo>
                  <a:cubicBezTo>
                    <a:pt x="67"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4" name="Freeform 58">
              <a:extLst>
                <a:ext uri="{FF2B5EF4-FFF2-40B4-BE49-F238E27FC236}">
                  <a16:creationId xmlns="" xmlns:a16="http://schemas.microsoft.com/office/drawing/2014/main" id="{A68D9DF7-3C92-4FAB-BE3F-30B806A56EC8}"/>
                </a:ext>
              </a:extLst>
            </p:cNvPr>
            <p:cNvSpPr>
              <a:spLocks/>
            </p:cNvSpPr>
            <p:nvPr/>
          </p:nvSpPr>
          <p:spPr bwMode="auto">
            <a:xfrm>
              <a:off x="20981497" y="7462415"/>
              <a:ext cx="164476" cy="163467"/>
            </a:xfrm>
            <a:custGeom>
              <a:avLst/>
              <a:gdLst>
                <a:gd name="T0" fmla="*/ 62 w 124"/>
                <a:gd name="T1" fmla="*/ 0 h 124"/>
                <a:gd name="T2" fmla="*/ 56 w 124"/>
                <a:gd name="T3" fmla="*/ 3 h 124"/>
                <a:gd name="T4" fmla="*/ 56 w 124"/>
                <a:gd name="T5" fmla="*/ 3 h 124"/>
                <a:gd name="T6" fmla="*/ 4 w 124"/>
                <a:gd name="T7" fmla="*/ 56 h 124"/>
                <a:gd name="T8" fmla="*/ 4 w 124"/>
                <a:gd name="T9" fmla="*/ 68 h 124"/>
                <a:gd name="T10" fmla="*/ 56 w 124"/>
                <a:gd name="T11" fmla="*/ 122 h 124"/>
                <a:gd name="T12" fmla="*/ 62 w 124"/>
                <a:gd name="T13" fmla="*/ 124 h 124"/>
                <a:gd name="T14" fmla="*/ 68 w 124"/>
                <a:gd name="T15" fmla="*/ 122 h 124"/>
                <a:gd name="T16" fmla="*/ 120 w 124"/>
                <a:gd name="T17" fmla="*/ 73 h 124"/>
                <a:gd name="T18" fmla="*/ 121 w 124"/>
                <a:gd name="T19" fmla="*/ 61 h 124"/>
                <a:gd name="T20" fmla="*/ 69 w 124"/>
                <a:gd name="T21" fmla="*/ 3 h 124"/>
                <a:gd name="T22" fmla="*/ 62 w 12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24">
                  <a:moveTo>
                    <a:pt x="62" y="0"/>
                  </a:moveTo>
                  <a:cubicBezTo>
                    <a:pt x="60" y="0"/>
                    <a:pt x="58" y="1"/>
                    <a:pt x="56" y="3"/>
                  </a:cubicBezTo>
                  <a:cubicBezTo>
                    <a:pt x="56" y="3"/>
                    <a:pt x="56" y="3"/>
                    <a:pt x="56" y="3"/>
                  </a:cubicBezTo>
                  <a:cubicBezTo>
                    <a:pt x="4" y="56"/>
                    <a:pt x="4" y="56"/>
                    <a:pt x="4" y="56"/>
                  </a:cubicBezTo>
                  <a:cubicBezTo>
                    <a:pt x="0" y="59"/>
                    <a:pt x="0" y="65"/>
                    <a:pt x="4" y="68"/>
                  </a:cubicBezTo>
                  <a:cubicBezTo>
                    <a:pt x="56" y="122"/>
                    <a:pt x="56" y="122"/>
                    <a:pt x="56" y="122"/>
                  </a:cubicBezTo>
                  <a:cubicBezTo>
                    <a:pt x="58" y="124"/>
                    <a:pt x="60" y="124"/>
                    <a:pt x="62" y="124"/>
                  </a:cubicBezTo>
                  <a:cubicBezTo>
                    <a:pt x="65" y="124"/>
                    <a:pt x="67" y="124"/>
                    <a:pt x="68" y="122"/>
                  </a:cubicBezTo>
                  <a:cubicBezTo>
                    <a:pt x="120" y="73"/>
                    <a:pt x="120" y="73"/>
                    <a:pt x="120" y="73"/>
                  </a:cubicBezTo>
                  <a:cubicBezTo>
                    <a:pt x="124" y="70"/>
                    <a:pt x="124" y="64"/>
                    <a:pt x="121" y="61"/>
                  </a:cubicBezTo>
                  <a:cubicBezTo>
                    <a:pt x="69" y="3"/>
                    <a:pt x="69" y="3"/>
                    <a:pt x="69" y="3"/>
                  </a:cubicBezTo>
                  <a:cubicBezTo>
                    <a:pt x="67"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5" name="Freeform 59">
              <a:extLst>
                <a:ext uri="{FF2B5EF4-FFF2-40B4-BE49-F238E27FC236}">
                  <a16:creationId xmlns="" xmlns:a16="http://schemas.microsoft.com/office/drawing/2014/main" id="{8AEDB436-B49F-49B9-9315-59939E2D711C}"/>
                </a:ext>
              </a:extLst>
            </p:cNvPr>
            <p:cNvSpPr>
              <a:spLocks/>
            </p:cNvSpPr>
            <p:nvPr/>
          </p:nvSpPr>
          <p:spPr bwMode="auto">
            <a:xfrm>
              <a:off x="21092493" y="7573411"/>
              <a:ext cx="165485" cy="166494"/>
            </a:xfrm>
            <a:custGeom>
              <a:avLst/>
              <a:gdLst>
                <a:gd name="T0" fmla="*/ 63 w 125"/>
                <a:gd name="T1" fmla="*/ 0 h 126"/>
                <a:gd name="T2" fmla="*/ 58 w 125"/>
                <a:gd name="T3" fmla="*/ 2 h 126"/>
                <a:gd name="T4" fmla="*/ 58 w 125"/>
                <a:gd name="T5" fmla="*/ 2 h 126"/>
                <a:gd name="T6" fmla="*/ 3 w 125"/>
                <a:gd name="T7" fmla="*/ 58 h 126"/>
                <a:gd name="T8" fmla="*/ 3 w 125"/>
                <a:gd name="T9" fmla="*/ 67 h 126"/>
                <a:gd name="T10" fmla="*/ 58 w 125"/>
                <a:gd name="T11" fmla="*/ 124 h 126"/>
                <a:gd name="T12" fmla="*/ 63 w 125"/>
                <a:gd name="T13" fmla="*/ 126 h 126"/>
                <a:gd name="T14" fmla="*/ 67 w 125"/>
                <a:gd name="T15" fmla="*/ 124 h 126"/>
                <a:gd name="T16" fmla="*/ 122 w 125"/>
                <a:gd name="T17" fmla="*/ 72 h 126"/>
                <a:gd name="T18" fmla="*/ 123 w 125"/>
                <a:gd name="T19" fmla="*/ 63 h 126"/>
                <a:gd name="T20" fmla="*/ 67 w 125"/>
                <a:gd name="T21" fmla="*/ 2 h 126"/>
                <a:gd name="T22" fmla="*/ 63 w 125"/>
                <a:gd name="T2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126">
                  <a:moveTo>
                    <a:pt x="63" y="0"/>
                  </a:moveTo>
                  <a:cubicBezTo>
                    <a:pt x="61" y="0"/>
                    <a:pt x="59" y="1"/>
                    <a:pt x="58" y="2"/>
                  </a:cubicBezTo>
                  <a:cubicBezTo>
                    <a:pt x="58" y="2"/>
                    <a:pt x="58" y="2"/>
                    <a:pt x="58" y="2"/>
                  </a:cubicBezTo>
                  <a:cubicBezTo>
                    <a:pt x="3" y="58"/>
                    <a:pt x="3" y="58"/>
                    <a:pt x="3" y="58"/>
                  </a:cubicBezTo>
                  <a:cubicBezTo>
                    <a:pt x="0" y="60"/>
                    <a:pt x="0" y="64"/>
                    <a:pt x="3" y="67"/>
                  </a:cubicBezTo>
                  <a:cubicBezTo>
                    <a:pt x="58" y="124"/>
                    <a:pt x="58" y="124"/>
                    <a:pt x="58" y="124"/>
                  </a:cubicBezTo>
                  <a:cubicBezTo>
                    <a:pt x="59" y="125"/>
                    <a:pt x="61" y="126"/>
                    <a:pt x="63" y="126"/>
                  </a:cubicBezTo>
                  <a:cubicBezTo>
                    <a:pt x="64" y="126"/>
                    <a:pt x="66" y="125"/>
                    <a:pt x="67" y="124"/>
                  </a:cubicBezTo>
                  <a:cubicBezTo>
                    <a:pt x="122" y="72"/>
                    <a:pt x="122" y="72"/>
                    <a:pt x="122" y="72"/>
                  </a:cubicBezTo>
                  <a:cubicBezTo>
                    <a:pt x="125" y="69"/>
                    <a:pt x="125" y="65"/>
                    <a:pt x="123" y="63"/>
                  </a:cubicBezTo>
                  <a:cubicBezTo>
                    <a:pt x="67" y="2"/>
                    <a:pt x="67" y="2"/>
                    <a:pt x="67" y="2"/>
                  </a:cubicBezTo>
                  <a:cubicBezTo>
                    <a:pt x="66" y="1"/>
                    <a:pt x="64" y="0"/>
                    <a:pt x="63"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6" name="Freeform 60">
              <a:extLst>
                <a:ext uri="{FF2B5EF4-FFF2-40B4-BE49-F238E27FC236}">
                  <a16:creationId xmlns="" xmlns:a16="http://schemas.microsoft.com/office/drawing/2014/main" id="{4817C9A8-A89B-4516-A096-52718B4CD942}"/>
                </a:ext>
              </a:extLst>
            </p:cNvPr>
            <p:cNvSpPr>
              <a:spLocks/>
            </p:cNvSpPr>
            <p:nvPr/>
          </p:nvSpPr>
          <p:spPr bwMode="auto">
            <a:xfrm>
              <a:off x="19961342" y="6215222"/>
              <a:ext cx="280517" cy="273454"/>
            </a:xfrm>
            <a:custGeom>
              <a:avLst/>
              <a:gdLst>
                <a:gd name="T0" fmla="*/ 62 w 212"/>
                <a:gd name="T1" fmla="*/ 0 h 207"/>
                <a:gd name="T2" fmla="*/ 52 w 212"/>
                <a:gd name="T3" fmla="*/ 4 h 207"/>
                <a:gd name="T4" fmla="*/ 5 w 212"/>
                <a:gd name="T5" fmla="*/ 53 h 207"/>
                <a:gd name="T6" fmla="*/ 5 w 212"/>
                <a:gd name="T7" fmla="*/ 73 h 207"/>
                <a:gd name="T8" fmla="*/ 5 w 212"/>
                <a:gd name="T9" fmla="*/ 73 h 207"/>
                <a:gd name="T10" fmla="*/ 137 w 212"/>
                <a:gd name="T11" fmla="*/ 203 h 207"/>
                <a:gd name="T12" fmla="*/ 147 w 212"/>
                <a:gd name="T13" fmla="*/ 207 h 207"/>
                <a:gd name="T14" fmla="*/ 157 w 212"/>
                <a:gd name="T15" fmla="*/ 204 h 207"/>
                <a:gd name="T16" fmla="*/ 206 w 212"/>
                <a:gd name="T17" fmla="*/ 157 h 207"/>
                <a:gd name="T18" fmla="*/ 207 w 212"/>
                <a:gd name="T19" fmla="*/ 137 h 207"/>
                <a:gd name="T20" fmla="*/ 206 w 212"/>
                <a:gd name="T21" fmla="*/ 137 h 207"/>
                <a:gd name="T22" fmla="*/ 72 w 212"/>
                <a:gd name="T23" fmla="*/ 4 h 207"/>
                <a:gd name="T24" fmla="*/ 62 w 212"/>
                <a:gd name="T2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207">
                  <a:moveTo>
                    <a:pt x="62" y="0"/>
                  </a:moveTo>
                  <a:cubicBezTo>
                    <a:pt x="59" y="0"/>
                    <a:pt x="55" y="2"/>
                    <a:pt x="52" y="4"/>
                  </a:cubicBezTo>
                  <a:cubicBezTo>
                    <a:pt x="5" y="53"/>
                    <a:pt x="5" y="53"/>
                    <a:pt x="5" y="53"/>
                  </a:cubicBezTo>
                  <a:cubicBezTo>
                    <a:pt x="0" y="58"/>
                    <a:pt x="0" y="67"/>
                    <a:pt x="5" y="73"/>
                  </a:cubicBezTo>
                  <a:cubicBezTo>
                    <a:pt x="5" y="73"/>
                    <a:pt x="5" y="73"/>
                    <a:pt x="5" y="73"/>
                  </a:cubicBezTo>
                  <a:cubicBezTo>
                    <a:pt x="137" y="203"/>
                    <a:pt x="137" y="203"/>
                    <a:pt x="137" y="203"/>
                  </a:cubicBezTo>
                  <a:cubicBezTo>
                    <a:pt x="140" y="206"/>
                    <a:pt x="143" y="207"/>
                    <a:pt x="147" y="207"/>
                  </a:cubicBezTo>
                  <a:cubicBezTo>
                    <a:pt x="151" y="207"/>
                    <a:pt x="154" y="206"/>
                    <a:pt x="157" y="204"/>
                  </a:cubicBezTo>
                  <a:cubicBezTo>
                    <a:pt x="206" y="157"/>
                    <a:pt x="206" y="157"/>
                    <a:pt x="206" y="157"/>
                  </a:cubicBezTo>
                  <a:cubicBezTo>
                    <a:pt x="212" y="152"/>
                    <a:pt x="212" y="143"/>
                    <a:pt x="207" y="137"/>
                  </a:cubicBezTo>
                  <a:cubicBezTo>
                    <a:pt x="206" y="137"/>
                    <a:pt x="206" y="137"/>
                    <a:pt x="206" y="137"/>
                  </a:cubicBezTo>
                  <a:cubicBezTo>
                    <a:pt x="72" y="4"/>
                    <a:pt x="72" y="4"/>
                    <a:pt x="72" y="4"/>
                  </a:cubicBezTo>
                  <a:cubicBezTo>
                    <a:pt x="70" y="2"/>
                    <a:pt x="66"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7" name="Freeform 61">
              <a:extLst>
                <a:ext uri="{FF2B5EF4-FFF2-40B4-BE49-F238E27FC236}">
                  <a16:creationId xmlns="" xmlns:a16="http://schemas.microsoft.com/office/drawing/2014/main" id="{3EEC34BD-5A4C-421B-99ED-114917495849}"/>
                </a:ext>
              </a:extLst>
            </p:cNvPr>
            <p:cNvSpPr>
              <a:spLocks/>
            </p:cNvSpPr>
            <p:nvPr/>
          </p:nvSpPr>
          <p:spPr bwMode="auto">
            <a:xfrm>
              <a:off x="21092493" y="7345364"/>
              <a:ext cx="286572" cy="280517"/>
            </a:xfrm>
            <a:custGeom>
              <a:avLst/>
              <a:gdLst>
                <a:gd name="T0" fmla="*/ 65 w 217"/>
                <a:gd name="T1" fmla="*/ 0 h 213"/>
                <a:gd name="T2" fmla="*/ 60 w 217"/>
                <a:gd name="T3" fmla="*/ 2 h 213"/>
                <a:gd name="T4" fmla="*/ 3 w 217"/>
                <a:gd name="T5" fmla="*/ 61 h 213"/>
                <a:gd name="T6" fmla="*/ 3 w 217"/>
                <a:gd name="T7" fmla="*/ 70 h 213"/>
                <a:gd name="T8" fmla="*/ 145 w 217"/>
                <a:gd name="T9" fmla="*/ 211 h 213"/>
                <a:gd name="T10" fmla="*/ 150 w 217"/>
                <a:gd name="T11" fmla="*/ 213 h 213"/>
                <a:gd name="T12" fmla="*/ 154 w 217"/>
                <a:gd name="T13" fmla="*/ 211 h 213"/>
                <a:gd name="T14" fmla="*/ 215 w 217"/>
                <a:gd name="T15" fmla="*/ 154 h 213"/>
                <a:gd name="T16" fmla="*/ 215 w 217"/>
                <a:gd name="T17" fmla="*/ 145 h 213"/>
                <a:gd name="T18" fmla="*/ 215 w 217"/>
                <a:gd name="T19" fmla="*/ 145 h 213"/>
                <a:gd name="T20" fmla="*/ 70 w 217"/>
                <a:gd name="T21" fmla="*/ 1 h 213"/>
                <a:gd name="T22" fmla="*/ 65 w 217"/>
                <a:gd name="T2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7" h="213">
                  <a:moveTo>
                    <a:pt x="65" y="0"/>
                  </a:moveTo>
                  <a:cubicBezTo>
                    <a:pt x="63" y="0"/>
                    <a:pt x="62" y="0"/>
                    <a:pt x="60" y="2"/>
                  </a:cubicBezTo>
                  <a:cubicBezTo>
                    <a:pt x="3" y="61"/>
                    <a:pt x="3" y="61"/>
                    <a:pt x="3" y="61"/>
                  </a:cubicBezTo>
                  <a:cubicBezTo>
                    <a:pt x="0" y="63"/>
                    <a:pt x="0" y="67"/>
                    <a:pt x="3" y="70"/>
                  </a:cubicBezTo>
                  <a:cubicBezTo>
                    <a:pt x="145" y="211"/>
                    <a:pt x="145" y="211"/>
                    <a:pt x="145" y="211"/>
                  </a:cubicBezTo>
                  <a:cubicBezTo>
                    <a:pt x="146" y="212"/>
                    <a:pt x="148" y="213"/>
                    <a:pt x="150" y="213"/>
                  </a:cubicBezTo>
                  <a:cubicBezTo>
                    <a:pt x="151" y="213"/>
                    <a:pt x="153" y="212"/>
                    <a:pt x="154" y="211"/>
                  </a:cubicBezTo>
                  <a:cubicBezTo>
                    <a:pt x="215" y="154"/>
                    <a:pt x="215" y="154"/>
                    <a:pt x="215" y="154"/>
                  </a:cubicBezTo>
                  <a:cubicBezTo>
                    <a:pt x="217" y="152"/>
                    <a:pt x="217" y="148"/>
                    <a:pt x="215" y="145"/>
                  </a:cubicBezTo>
                  <a:cubicBezTo>
                    <a:pt x="215" y="145"/>
                    <a:pt x="215" y="145"/>
                    <a:pt x="215" y="145"/>
                  </a:cubicBezTo>
                  <a:cubicBezTo>
                    <a:pt x="70" y="1"/>
                    <a:pt x="70" y="1"/>
                    <a:pt x="70" y="1"/>
                  </a:cubicBezTo>
                  <a:cubicBezTo>
                    <a:pt x="68" y="0"/>
                    <a:pt x="67" y="0"/>
                    <a:pt x="65"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8" name="Freeform 62">
              <a:extLst>
                <a:ext uri="{FF2B5EF4-FFF2-40B4-BE49-F238E27FC236}">
                  <a16:creationId xmlns="" xmlns:a16="http://schemas.microsoft.com/office/drawing/2014/main" id="{341A387B-AD05-4A2E-A106-588033DCB27C}"/>
                </a:ext>
              </a:extLst>
            </p:cNvPr>
            <p:cNvSpPr>
              <a:spLocks/>
            </p:cNvSpPr>
            <p:nvPr/>
          </p:nvSpPr>
          <p:spPr bwMode="auto">
            <a:xfrm>
              <a:off x="20302403" y="6788366"/>
              <a:ext cx="504528" cy="505537"/>
            </a:xfrm>
            <a:custGeom>
              <a:avLst/>
              <a:gdLst>
                <a:gd name="T0" fmla="*/ 62 w 382"/>
                <a:gd name="T1" fmla="*/ 0 h 383"/>
                <a:gd name="T2" fmla="*/ 58 w 382"/>
                <a:gd name="T3" fmla="*/ 2 h 383"/>
                <a:gd name="T4" fmla="*/ 2 w 382"/>
                <a:gd name="T5" fmla="*/ 57 h 383"/>
                <a:gd name="T6" fmla="*/ 2 w 382"/>
                <a:gd name="T7" fmla="*/ 66 h 383"/>
                <a:gd name="T8" fmla="*/ 2 w 382"/>
                <a:gd name="T9" fmla="*/ 66 h 383"/>
                <a:gd name="T10" fmla="*/ 310 w 382"/>
                <a:gd name="T11" fmla="*/ 381 h 383"/>
                <a:gd name="T12" fmla="*/ 314 w 382"/>
                <a:gd name="T13" fmla="*/ 383 h 383"/>
                <a:gd name="T14" fmla="*/ 319 w 382"/>
                <a:gd name="T15" fmla="*/ 381 h 383"/>
                <a:gd name="T16" fmla="*/ 379 w 382"/>
                <a:gd name="T17" fmla="*/ 324 h 383"/>
                <a:gd name="T18" fmla="*/ 379 w 382"/>
                <a:gd name="T19" fmla="*/ 315 h 383"/>
                <a:gd name="T20" fmla="*/ 379 w 382"/>
                <a:gd name="T21" fmla="*/ 315 h 383"/>
                <a:gd name="T22" fmla="*/ 67 w 382"/>
                <a:gd name="T23" fmla="*/ 2 h 383"/>
                <a:gd name="T24" fmla="*/ 62 w 382"/>
                <a:gd name="T2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383">
                  <a:moveTo>
                    <a:pt x="62" y="0"/>
                  </a:moveTo>
                  <a:cubicBezTo>
                    <a:pt x="61" y="0"/>
                    <a:pt x="59" y="1"/>
                    <a:pt x="58" y="2"/>
                  </a:cubicBezTo>
                  <a:cubicBezTo>
                    <a:pt x="2" y="57"/>
                    <a:pt x="2" y="57"/>
                    <a:pt x="2" y="57"/>
                  </a:cubicBezTo>
                  <a:cubicBezTo>
                    <a:pt x="0" y="59"/>
                    <a:pt x="0" y="63"/>
                    <a:pt x="2" y="66"/>
                  </a:cubicBezTo>
                  <a:cubicBezTo>
                    <a:pt x="2" y="66"/>
                    <a:pt x="2" y="66"/>
                    <a:pt x="2" y="66"/>
                  </a:cubicBezTo>
                  <a:cubicBezTo>
                    <a:pt x="310" y="381"/>
                    <a:pt x="310" y="381"/>
                    <a:pt x="310" y="381"/>
                  </a:cubicBezTo>
                  <a:cubicBezTo>
                    <a:pt x="311" y="382"/>
                    <a:pt x="313" y="383"/>
                    <a:pt x="314" y="383"/>
                  </a:cubicBezTo>
                  <a:cubicBezTo>
                    <a:pt x="316" y="383"/>
                    <a:pt x="318" y="382"/>
                    <a:pt x="319" y="381"/>
                  </a:cubicBezTo>
                  <a:cubicBezTo>
                    <a:pt x="379" y="324"/>
                    <a:pt x="379" y="324"/>
                    <a:pt x="379" y="324"/>
                  </a:cubicBezTo>
                  <a:cubicBezTo>
                    <a:pt x="381" y="322"/>
                    <a:pt x="382" y="317"/>
                    <a:pt x="379" y="315"/>
                  </a:cubicBezTo>
                  <a:cubicBezTo>
                    <a:pt x="379" y="315"/>
                    <a:pt x="379" y="315"/>
                    <a:pt x="379" y="315"/>
                  </a:cubicBezTo>
                  <a:cubicBezTo>
                    <a:pt x="67" y="2"/>
                    <a:pt x="67" y="2"/>
                    <a:pt x="67" y="2"/>
                  </a:cubicBezTo>
                  <a:cubicBezTo>
                    <a:pt x="66" y="1"/>
                    <a:pt x="64" y="0"/>
                    <a:pt x="6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79" name="Freeform 63">
              <a:extLst>
                <a:ext uri="{FF2B5EF4-FFF2-40B4-BE49-F238E27FC236}">
                  <a16:creationId xmlns="" xmlns:a16="http://schemas.microsoft.com/office/drawing/2014/main" id="{76828CC4-E44A-4EFE-B7DF-8F2F31DCD5AB}"/>
                </a:ext>
              </a:extLst>
            </p:cNvPr>
            <p:cNvSpPr>
              <a:spLocks/>
            </p:cNvSpPr>
            <p:nvPr/>
          </p:nvSpPr>
          <p:spPr bwMode="auto">
            <a:xfrm>
              <a:off x="20186361" y="5985158"/>
              <a:ext cx="159431" cy="161449"/>
            </a:xfrm>
            <a:custGeom>
              <a:avLst/>
              <a:gdLst>
                <a:gd name="T0" fmla="*/ 50 w 121"/>
                <a:gd name="T1" fmla="*/ 6 h 122"/>
                <a:gd name="T2" fmla="*/ 6 w 121"/>
                <a:gd name="T3" fmla="*/ 51 h 122"/>
                <a:gd name="T4" fmla="*/ 6 w 121"/>
                <a:gd name="T5" fmla="*/ 70 h 122"/>
                <a:gd name="T6" fmla="*/ 51 w 121"/>
                <a:gd name="T7" fmla="*/ 117 h 122"/>
                <a:gd name="T8" fmla="*/ 71 w 121"/>
                <a:gd name="T9" fmla="*/ 117 h 122"/>
                <a:gd name="T10" fmla="*/ 115 w 121"/>
                <a:gd name="T11" fmla="*/ 75 h 122"/>
                <a:gd name="T12" fmla="*/ 116 w 121"/>
                <a:gd name="T13" fmla="*/ 55 h 122"/>
                <a:gd name="T14" fmla="*/ 71 w 121"/>
                <a:gd name="T15" fmla="*/ 6 h 122"/>
                <a:gd name="T16" fmla="*/ 51 w 121"/>
                <a:gd name="T17" fmla="*/ 5 h 122"/>
                <a:gd name="T18" fmla="*/ 50 w 121"/>
                <a:gd name="T19"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2">
                  <a:moveTo>
                    <a:pt x="50" y="6"/>
                  </a:moveTo>
                  <a:cubicBezTo>
                    <a:pt x="6" y="51"/>
                    <a:pt x="6" y="51"/>
                    <a:pt x="6" y="51"/>
                  </a:cubicBezTo>
                  <a:cubicBezTo>
                    <a:pt x="0" y="56"/>
                    <a:pt x="0" y="65"/>
                    <a:pt x="6" y="70"/>
                  </a:cubicBezTo>
                  <a:cubicBezTo>
                    <a:pt x="51" y="117"/>
                    <a:pt x="51" y="117"/>
                    <a:pt x="51" y="117"/>
                  </a:cubicBezTo>
                  <a:cubicBezTo>
                    <a:pt x="56" y="122"/>
                    <a:pt x="65" y="122"/>
                    <a:pt x="71" y="117"/>
                  </a:cubicBezTo>
                  <a:cubicBezTo>
                    <a:pt x="115" y="75"/>
                    <a:pt x="115" y="75"/>
                    <a:pt x="115" y="75"/>
                  </a:cubicBezTo>
                  <a:cubicBezTo>
                    <a:pt x="121" y="70"/>
                    <a:pt x="121" y="61"/>
                    <a:pt x="116" y="55"/>
                  </a:cubicBezTo>
                  <a:cubicBezTo>
                    <a:pt x="71" y="6"/>
                    <a:pt x="71" y="6"/>
                    <a:pt x="71" y="6"/>
                  </a:cubicBezTo>
                  <a:cubicBezTo>
                    <a:pt x="65" y="0"/>
                    <a:pt x="56"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0" name="Freeform 64">
              <a:extLst>
                <a:ext uri="{FF2B5EF4-FFF2-40B4-BE49-F238E27FC236}">
                  <a16:creationId xmlns="" xmlns:a16="http://schemas.microsoft.com/office/drawing/2014/main" id="{05A1D490-E38A-4086-9203-27CF8045FEB2}"/>
                </a:ext>
              </a:extLst>
            </p:cNvPr>
            <p:cNvSpPr>
              <a:spLocks/>
            </p:cNvSpPr>
            <p:nvPr/>
          </p:nvSpPr>
          <p:spPr bwMode="auto">
            <a:xfrm>
              <a:off x="20296348" y="6095145"/>
              <a:ext cx="159431" cy="160440"/>
            </a:xfrm>
            <a:custGeom>
              <a:avLst/>
              <a:gdLst>
                <a:gd name="T0" fmla="*/ 50 w 121"/>
                <a:gd name="T1" fmla="*/ 6 h 122"/>
                <a:gd name="T2" fmla="*/ 6 w 121"/>
                <a:gd name="T3" fmla="*/ 50 h 122"/>
                <a:gd name="T4" fmla="*/ 6 w 121"/>
                <a:gd name="T5" fmla="*/ 70 h 122"/>
                <a:gd name="T6" fmla="*/ 51 w 121"/>
                <a:gd name="T7" fmla="*/ 117 h 122"/>
                <a:gd name="T8" fmla="*/ 71 w 121"/>
                <a:gd name="T9" fmla="*/ 117 h 122"/>
                <a:gd name="T10" fmla="*/ 71 w 121"/>
                <a:gd name="T11" fmla="*/ 117 h 122"/>
                <a:gd name="T12" fmla="*/ 115 w 121"/>
                <a:gd name="T13" fmla="*/ 75 h 122"/>
                <a:gd name="T14" fmla="*/ 116 w 121"/>
                <a:gd name="T15" fmla="*/ 55 h 122"/>
                <a:gd name="T16" fmla="*/ 71 w 121"/>
                <a:gd name="T17" fmla="*/ 6 h 122"/>
                <a:gd name="T18" fmla="*/ 51 w 121"/>
                <a:gd name="T19" fmla="*/ 5 h 122"/>
                <a:gd name="T20" fmla="*/ 50 w 121"/>
                <a:gd name="T21"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2">
                  <a:moveTo>
                    <a:pt x="50" y="6"/>
                  </a:moveTo>
                  <a:cubicBezTo>
                    <a:pt x="6" y="50"/>
                    <a:pt x="6" y="50"/>
                    <a:pt x="6" y="50"/>
                  </a:cubicBezTo>
                  <a:cubicBezTo>
                    <a:pt x="0" y="56"/>
                    <a:pt x="0" y="65"/>
                    <a:pt x="6" y="70"/>
                  </a:cubicBezTo>
                  <a:cubicBezTo>
                    <a:pt x="51" y="117"/>
                    <a:pt x="51" y="117"/>
                    <a:pt x="51" y="117"/>
                  </a:cubicBezTo>
                  <a:cubicBezTo>
                    <a:pt x="56" y="122"/>
                    <a:pt x="65" y="122"/>
                    <a:pt x="71" y="117"/>
                  </a:cubicBezTo>
                  <a:cubicBezTo>
                    <a:pt x="71" y="117"/>
                    <a:pt x="71" y="117"/>
                    <a:pt x="71" y="117"/>
                  </a:cubicBezTo>
                  <a:cubicBezTo>
                    <a:pt x="115" y="75"/>
                    <a:pt x="115" y="75"/>
                    <a:pt x="115" y="75"/>
                  </a:cubicBezTo>
                  <a:cubicBezTo>
                    <a:pt x="121" y="70"/>
                    <a:pt x="121" y="61"/>
                    <a:pt x="116" y="55"/>
                  </a:cubicBezTo>
                  <a:cubicBezTo>
                    <a:pt x="71" y="6"/>
                    <a:pt x="71" y="6"/>
                    <a:pt x="71" y="6"/>
                  </a:cubicBezTo>
                  <a:cubicBezTo>
                    <a:pt x="65" y="0"/>
                    <a:pt x="56"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1" name="Freeform 65">
              <a:extLst>
                <a:ext uri="{FF2B5EF4-FFF2-40B4-BE49-F238E27FC236}">
                  <a16:creationId xmlns="" xmlns:a16="http://schemas.microsoft.com/office/drawing/2014/main" id="{C4DDC22E-E4CA-4E2B-AB78-91B1BE0E72E4}"/>
                </a:ext>
              </a:extLst>
            </p:cNvPr>
            <p:cNvSpPr>
              <a:spLocks/>
            </p:cNvSpPr>
            <p:nvPr/>
          </p:nvSpPr>
          <p:spPr bwMode="auto">
            <a:xfrm>
              <a:off x="20411381" y="6210177"/>
              <a:ext cx="159431" cy="160440"/>
            </a:xfrm>
            <a:custGeom>
              <a:avLst/>
              <a:gdLst>
                <a:gd name="T0" fmla="*/ 50 w 121"/>
                <a:gd name="T1" fmla="*/ 6 h 122"/>
                <a:gd name="T2" fmla="*/ 6 w 121"/>
                <a:gd name="T3" fmla="*/ 51 h 122"/>
                <a:gd name="T4" fmla="*/ 6 w 121"/>
                <a:gd name="T5" fmla="*/ 70 h 122"/>
                <a:gd name="T6" fmla="*/ 51 w 121"/>
                <a:gd name="T7" fmla="*/ 117 h 122"/>
                <a:gd name="T8" fmla="*/ 71 w 121"/>
                <a:gd name="T9" fmla="*/ 117 h 122"/>
                <a:gd name="T10" fmla="*/ 115 w 121"/>
                <a:gd name="T11" fmla="*/ 75 h 122"/>
                <a:gd name="T12" fmla="*/ 116 w 121"/>
                <a:gd name="T13" fmla="*/ 55 h 122"/>
                <a:gd name="T14" fmla="*/ 116 w 121"/>
                <a:gd name="T15" fmla="*/ 55 h 122"/>
                <a:gd name="T16" fmla="*/ 71 w 121"/>
                <a:gd name="T17" fmla="*/ 6 h 122"/>
                <a:gd name="T18" fmla="*/ 51 w 121"/>
                <a:gd name="T19" fmla="*/ 5 h 122"/>
                <a:gd name="T20" fmla="*/ 50 w 121"/>
                <a:gd name="T21"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2">
                  <a:moveTo>
                    <a:pt x="50" y="6"/>
                  </a:moveTo>
                  <a:cubicBezTo>
                    <a:pt x="6" y="51"/>
                    <a:pt x="6" y="51"/>
                    <a:pt x="6" y="51"/>
                  </a:cubicBezTo>
                  <a:cubicBezTo>
                    <a:pt x="0" y="56"/>
                    <a:pt x="0" y="65"/>
                    <a:pt x="6" y="70"/>
                  </a:cubicBezTo>
                  <a:cubicBezTo>
                    <a:pt x="51" y="117"/>
                    <a:pt x="51" y="117"/>
                    <a:pt x="51" y="117"/>
                  </a:cubicBezTo>
                  <a:cubicBezTo>
                    <a:pt x="56" y="122"/>
                    <a:pt x="65" y="122"/>
                    <a:pt x="71" y="117"/>
                  </a:cubicBezTo>
                  <a:cubicBezTo>
                    <a:pt x="115" y="75"/>
                    <a:pt x="115" y="75"/>
                    <a:pt x="115" y="75"/>
                  </a:cubicBezTo>
                  <a:cubicBezTo>
                    <a:pt x="121" y="70"/>
                    <a:pt x="121" y="61"/>
                    <a:pt x="116" y="55"/>
                  </a:cubicBezTo>
                  <a:cubicBezTo>
                    <a:pt x="116" y="55"/>
                    <a:pt x="116" y="55"/>
                    <a:pt x="116" y="55"/>
                  </a:cubicBezTo>
                  <a:cubicBezTo>
                    <a:pt x="71" y="6"/>
                    <a:pt x="71" y="6"/>
                    <a:pt x="71" y="6"/>
                  </a:cubicBezTo>
                  <a:cubicBezTo>
                    <a:pt x="66" y="0"/>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2" name="Freeform 66">
              <a:extLst>
                <a:ext uri="{FF2B5EF4-FFF2-40B4-BE49-F238E27FC236}">
                  <a16:creationId xmlns="" xmlns:a16="http://schemas.microsoft.com/office/drawing/2014/main" id="{315B5A1E-A226-4B1C-991C-AD9618205A02}"/>
                </a:ext>
              </a:extLst>
            </p:cNvPr>
            <p:cNvSpPr>
              <a:spLocks/>
            </p:cNvSpPr>
            <p:nvPr/>
          </p:nvSpPr>
          <p:spPr bwMode="auto">
            <a:xfrm>
              <a:off x="20527422" y="6326219"/>
              <a:ext cx="159431" cy="162458"/>
            </a:xfrm>
            <a:custGeom>
              <a:avLst/>
              <a:gdLst>
                <a:gd name="T0" fmla="*/ 50 w 121"/>
                <a:gd name="T1" fmla="*/ 6 h 123"/>
                <a:gd name="T2" fmla="*/ 6 w 121"/>
                <a:gd name="T3" fmla="*/ 51 h 123"/>
                <a:gd name="T4" fmla="*/ 6 w 121"/>
                <a:gd name="T5" fmla="*/ 71 h 123"/>
                <a:gd name="T6" fmla="*/ 51 w 121"/>
                <a:gd name="T7" fmla="*/ 117 h 123"/>
                <a:gd name="T8" fmla="*/ 71 w 121"/>
                <a:gd name="T9" fmla="*/ 117 h 123"/>
                <a:gd name="T10" fmla="*/ 115 w 121"/>
                <a:gd name="T11" fmla="*/ 76 h 123"/>
                <a:gd name="T12" fmla="*/ 116 w 121"/>
                <a:gd name="T13" fmla="*/ 56 h 123"/>
                <a:gd name="T14" fmla="*/ 71 w 121"/>
                <a:gd name="T15" fmla="*/ 6 h 123"/>
                <a:gd name="T16" fmla="*/ 51 w 121"/>
                <a:gd name="T17" fmla="*/ 5 h 123"/>
                <a:gd name="T18" fmla="*/ 50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50" y="6"/>
                  </a:moveTo>
                  <a:cubicBezTo>
                    <a:pt x="6" y="51"/>
                    <a:pt x="6" y="51"/>
                    <a:pt x="6" y="51"/>
                  </a:cubicBezTo>
                  <a:cubicBezTo>
                    <a:pt x="0" y="56"/>
                    <a:pt x="0" y="65"/>
                    <a:pt x="6" y="71"/>
                  </a:cubicBezTo>
                  <a:cubicBezTo>
                    <a:pt x="51" y="117"/>
                    <a:pt x="51" y="117"/>
                    <a:pt x="51" y="117"/>
                  </a:cubicBezTo>
                  <a:cubicBezTo>
                    <a:pt x="57" y="123"/>
                    <a:pt x="65" y="123"/>
                    <a:pt x="71" y="117"/>
                  </a:cubicBezTo>
                  <a:cubicBezTo>
                    <a:pt x="115" y="76"/>
                    <a:pt x="115" y="76"/>
                    <a:pt x="115" y="76"/>
                  </a:cubicBezTo>
                  <a:cubicBezTo>
                    <a:pt x="121" y="70"/>
                    <a:pt x="121" y="61"/>
                    <a:pt x="116" y="56"/>
                  </a:cubicBezTo>
                  <a:cubicBezTo>
                    <a:pt x="71" y="6"/>
                    <a:pt x="71" y="6"/>
                    <a:pt x="71" y="6"/>
                  </a:cubicBezTo>
                  <a:cubicBezTo>
                    <a:pt x="66" y="0"/>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3" name="Freeform 67">
              <a:extLst>
                <a:ext uri="{FF2B5EF4-FFF2-40B4-BE49-F238E27FC236}">
                  <a16:creationId xmlns="" xmlns:a16="http://schemas.microsoft.com/office/drawing/2014/main" id="{C20D3D30-9CE4-441D-AAB7-969B3510B97F}"/>
                </a:ext>
              </a:extLst>
            </p:cNvPr>
            <p:cNvSpPr>
              <a:spLocks/>
            </p:cNvSpPr>
            <p:nvPr/>
          </p:nvSpPr>
          <p:spPr bwMode="auto">
            <a:xfrm>
              <a:off x="20644472" y="6442260"/>
              <a:ext cx="160440" cy="162458"/>
            </a:xfrm>
            <a:custGeom>
              <a:avLst/>
              <a:gdLst>
                <a:gd name="T0" fmla="*/ 49 w 121"/>
                <a:gd name="T1" fmla="*/ 6 h 123"/>
                <a:gd name="T2" fmla="*/ 5 w 121"/>
                <a:gd name="T3" fmla="*/ 51 h 123"/>
                <a:gd name="T4" fmla="*/ 5 w 121"/>
                <a:gd name="T5" fmla="*/ 71 h 123"/>
                <a:gd name="T6" fmla="*/ 50 w 121"/>
                <a:gd name="T7" fmla="*/ 117 h 123"/>
                <a:gd name="T8" fmla="*/ 70 w 121"/>
                <a:gd name="T9" fmla="*/ 117 h 123"/>
                <a:gd name="T10" fmla="*/ 115 w 121"/>
                <a:gd name="T11" fmla="*/ 76 h 123"/>
                <a:gd name="T12" fmla="*/ 115 w 121"/>
                <a:gd name="T13" fmla="*/ 56 h 123"/>
                <a:gd name="T14" fmla="*/ 115 w 121"/>
                <a:gd name="T15" fmla="*/ 56 h 123"/>
                <a:gd name="T16" fmla="*/ 70 w 121"/>
                <a:gd name="T17" fmla="*/ 6 h 123"/>
                <a:gd name="T18" fmla="*/ 50 w 121"/>
                <a:gd name="T19" fmla="*/ 5 h 123"/>
                <a:gd name="T20" fmla="*/ 49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49" y="6"/>
                  </a:moveTo>
                  <a:cubicBezTo>
                    <a:pt x="5" y="51"/>
                    <a:pt x="5" y="51"/>
                    <a:pt x="5" y="51"/>
                  </a:cubicBezTo>
                  <a:cubicBezTo>
                    <a:pt x="0" y="56"/>
                    <a:pt x="0" y="65"/>
                    <a:pt x="5" y="71"/>
                  </a:cubicBezTo>
                  <a:cubicBezTo>
                    <a:pt x="50" y="117"/>
                    <a:pt x="50" y="117"/>
                    <a:pt x="50" y="117"/>
                  </a:cubicBezTo>
                  <a:cubicBezTo>
                    <a:pt x="56" y="123"/>
                    <a:pt x="65" y="123"/>
                    <a:pt x="70" y="117"/>
                  </a:cubicBezTo>
                  <a:cubicBezTo>
                    <a:pt x="115" y="76"/>
                    <a:pt x="115" y="76"/>
                    <a:pt x="115" y="76"/>
                  </a:cubicBezTo>
                  <a:cubicBezTo>
                    <a:pt x="120" y="70"/>
                    <a:pt x="121" y="61"/>
                    <a:pt x="115" y="56"/>
                  </a:cubicBezTo>
                  <a:cubicBezTo>
                    <a:pt x="115" y="56"/>
                    <a:pt x="115" y="56"/>
                    <a:pt x="115" y="56"/>
                  </a:cubicBezTo>
                  <a:cubicBezTo>
                    <a:pt x="70" y="6"/>
                    <a:pt x="70" y="6"/>
                    <a:pt x="70" y="6"/>
                  </a:cubicBezTo>
                  <a:cubicBezTo>
                    <a:pt x="65" y="0"/>
                    <a:pt x="56" y="0"/>
                    <a:pt x="50" y="5"/>
                  </a:cubicBezTo>
                  <a:lnTo>
                    <a:pt x="49"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4" name="Freeform 68">
              <a:extLst>
                <a:ext uri="{FF2B5EF4-FFF2-40B4-BE49-F238E27FC236}">
                  <a16:creationId xmlns="" xmlns:a16="http://schemas.microsoft.com/office/drawing/2014/main" id="{DCD3AFE7-0CE5-4E4F-836C-71A1C6C229BF}"/>
                </a:ext>
              </a:extLst>
            </p:cNvPr>
            <p:cNvSpPr>
              <a:spLocks/>
            </p:cNvSpPr>
            <p:nvPr/>
          </p:nvSpPr>
          <p:spPr bwMode="auto">
            <a:xfrm>
              <a:off x="20757487" y="6555274"/>
              <a:ext cx="166494" cy="167503"/>
            </a:xfrm>
            <a:custGeom>
              <a:avLst/>
              <a:gdLst>
                <a:gd name="T0" fmla="*/ 58 w 126"/>
                <a:gd name="T1" fmla="*/ 3 h 127"/>
                <a:gd name="T2" fmla="*/ 3 w 126"/>
                <a:gd name="T3" fmla="*/ 58 h 127"/>
                <a:gd name="T4" fmla="*/ 3 w 126"/>
                <a:gd name="T5" fmla="*/ 67 h 127"/>
                <a:gd name="T6" fmla="*/ 58 w 126"/>
                <a:gd name="T7" fmla="*/ 124 h 127"/>
                <a:gd name="T8" fmla="*/ 68 w 126"/>
                <a:gd name="T9" fmla="*/ 125 h 127"/>
                <a:gd name="T10" fmla="*/ 123 w 126"/>
                <a:gd name="T11" fmla="*/ 73 h 127"/>
                <a:gd name="T12" fmla="*/ 123 w 126"/>
                <a:gd name="T13" fmla="*/ 63 h 127"/>
                <a:gd name="T14" fmla="*/ 68 w 126"/>
                <a:gd name="T15" fmla="*/ 3 h 127"/>
                <a:gd name="T16" fmla="*/ 58 w 126"/>
                <a:gd name="T17" fmla="*/ 2 h 127"/>
                <a:gd name="T18" fmla="*/ 58 w 126"/>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7">
                  <a:moveTo>
                    <a:pt x="58" y="3"/>
                  </a:moveTo>
                  <a:cubicBezTo>
                    <a:pt x="3" y="58"/>
                    <a:pt x="3" y="58"/>
                    <a:pt x="3" y="58"/>
                  </a:cubicBezTo>
                  <a:cubicBezTo>
                    <a:pt x="0" y="61"/>
                    <a:pt x="0" y="65"/>
                    <a:pt x="3" y="67"/>
                  </a:cubicBezTo>
                  <a:cubicBezTo>
                    <a:pt x="58" y="124"/>
                    <a:pt x="58" y="124"/>
                    <a:pt x="58" y="124"/>
                  </a:cubicBezTo>
                  <a:cubicBezTo>
                    <a:pt x="61" y="127"/>
                    <a:pt x="65" y="127"/>
                    <a:pt x="68" y="125"/>
                  </a:cubicBezTo>
                  <a:cubicBezTo>
                    <a:pt x="123" y="73"/>
                    <a:pt x="123" y="73"/>
                    <a:pt x="123" y="73"/>
                  </a:cubicBezTo>
                  <a:cubicBezTo>
                    <a:pt x="125" y="70"/>
                    <a:pt x="126" y="66"/>
                    <a:pt x="123" y="63"/>
                  </a:cubicBezTo>
                  <a:cubicBezTo>
                    <a:pt x="68" y="3"/>
                    <a:pt x="68" y="3"/>
                    <a:pt x="68" y="3"/>
                  </a:cubicBezTo>
                  <a:cubicBezTo>
                    <a:pt x="65" y="0"/>
                    <a:pt x="61" y="0"/>
                    <a:pt x="58" y="2"/>
                  </a:cubicBezTo>
                  <a:lnTo>
                    <a:pt x="58"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5" name="Freeform 69">
              <a:extLst>
                <a:ext uri="{FF2B5EF4-FFF2-40B4-BE49-F238E27FC236}">
                  <a16:creationId xmlns="" xmlns:a16="http://schemas.microsoft.com/office/drawing/2014/main" id="{B86F69BE-8B72-4B05-827F-B6355B7EF5C1}"/>
                </a:ext>
              </a:extLst>
            </p:cNvPr>
            <p:cNvSpPr>
              <a:spLocks/>
            </p:cNvSpPr>
            <p:nvPr/>
          </p:nvSpPr>
          <p:spPr bwMode="auto">
            <a:xfrm>
              <a:off x="20874537" y="6671315"/>
              <a:ext cx="165485" cy="168512"/>
            </a:xfrm>
            <a:custGeom>
              <a:avLst/>
              <a:gdLst>
                <a:gd name="T0" fmla="*/ 57 w 125"/>
                <a:gd name="T1" fmla="*/ 3 h 127"/>
                <a:gd name="T2" fmla="*/ 2 w 125"/>
                <a:gd name="T3" fmla="*/ 58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 name="T18" fmla="*/ 57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7" y="3"/>
                  </a:moveTo>
                  <a:cubicBezTo>
                    <a:pt x="2" y="58"/>
                    <a:pt x="2" y="58"/>
                    <a:pt x="2" y="58"/>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2"/>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6" name="Freeform 70">
              <a:extLst>
                <a:ext uri="{FF2B5EF4-FFF2-40B4-BE49-F238E27FC236}">
                  <a16:creationId xmlns="" xmlns:a16="http://schemas.microsoft.com/office/drawing/2014/main" id="{9FAE7645-47CF-4371-AFD9-AD0CA048AF27}"/>
                </a:ext>
              </a:extLst>
            </p:cNvPr>
            <p:cNvSpPr>
              <a:spLocks/>
            </p:cNvSpPr>
            <p:nvPr/>
          </p:nvSpPr>
          <p:spPr bwMode="auto">
            <a:xfrm>
              <a:off x="20977461" y="6774239"/>
              <a:ext cx="165485" cy="168512"/>
            </a:xfrm>
            <a:custGeom>
              <a:avLst/>
              <a:gdLst>
                <a:gd name="T0" fmla="*/ 57 w 125"/>
                <a:gd name="T1" fmla="*/ 3 h 127"/>
                <a:gd name="T2" fmla="*/ 2 w 125"/>
                <a:gd name="T3" fmla="*/ 58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 name="T18" fmla="*/ 57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7" y="3"/>
                  </a:moveTo>
                  <a:cubicBezTo>
                    <a:pt x="2" y="58"/>
                    <a:pt x="2" y="58"/>
                    <a:pt x="2" y="58"/>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2"/>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8" name="Freeform 71">
              <a:extLst>
                <a:ext uri="{FF2B5EF4-FFF2-40B4-BE49-F238E27FC236}">
                  <a16:creationId xmlns="" xmlns:a16="http://schemas.microsoft.com/office/drawing/2014/main" id="{FFEF642F-3222-4C12-B723-E85DDC2DCABA}"/>
                </a:ext>
              </a:extLst>
            </p:cNvPr>
            <p:cNvSpPr>
              <a:spLocks/>
            </p:cNvSpPr>
            <p:nvPr/>
          </p:nvSpPr>
          <p:spPr bwMode="auto">
            <a:xfrm>
              <a:off x="21092493" y="6889271"/>
              <a:ext cx="165485" cy="167503"/>
            </a:xfrm>
            <a:custGeom>
              <a:avLst/>
              <a:gdLst>
                <a:gd name="T0" fmla="*/ 58 w 125"/>
                <a:gd name="T1" fmla="*/ 3 h 127"/>
                <a:gd name="T2" fmla="*/ 2 w 125"/>
                <a:gd name="T3" fmla="*/ 59 h 127"/>
                <a:gd name="T4" fmla="*/ 2 w 125"/>
                <a:gd name="T5" fmla="*/ 68 h 127"/>
                <a:gd name="T6" fmla="*/ 58 w 125"/>
                <a:gd name="T7" fmla="*/ 125 h 127"/>
                <a:gd name="T8" fmla="*/ 67 w 125"/>
                <a:gd name="T9" fmla="*/ 125 h 127"/>
                <a:gd name="T10" fmla="*/ 122 w 125"/>
                <a:gd name="T11" fmla="*/ 73 h 127"/>
                <a:gd name="T12" fmla="*/ 123 w 125"/>
                <a:gd name="T13" fmla="*/ 64 h 127"/>
                <a:gd name="T14" fmla="*/ 67 w 125"/>
                <a:gd name="T15" fmla="*/ 3 h 127"/>
                <a:gd name="T16" fmla="*/ 58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3"/>
                  </a:moveTo>
                  <a:cubicBezTo>
                    <a:pt x="2" y="59"/>
                    <a:pt x="2" y="59"/>
                    <a:pt x="2" y="59"/>
                  </a:cubicBezTo>
                  <a:cubicBezTo>
                    <a:pt x="0" y="61"/>
                    <a:pt x="0" y="65"/>
                    <a:pt x="2" y="68"/>
                  </a:cubicBezTo>
                  <a:cubicBezTo>
                    <a:pt x="58" y="125"/>
                    <a:pt x="58" y="125"/>
                    <a:pt x="58" y="125"/>
                  </a:cubicBezTo>
                  <a:cubicBezTo>
                    <a:pt x="60" y="127"/>
                    <a:pt x="65" y="127"/>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89" name="Freeform 72">
              <a:extLst>
                <a:ext uri="{FF2B5EF4-FFF2-40B4-BE49-F238E27FC236}">
                  <a16:creationId xmlns="" xmlns:a16="http://schemas.microsoft.com/office/drawing/2014/main" id="{97B6B81A-2289-418C-A7FA-90C51A58B4F4}"/>
                </a:ext>
              </a:extLst>
            </p:cNvPr>
            <p:cNvSpPr>
              <a:spLocks/>
            </p:cNvSpPr>
            <p:nvPr/>
          </p:nvSpPr>
          <p:spPr bwMode="auto">
            <a:xfrm>
              <a:off x="21205507" y="7001277"/>
              <a:ext cx="164476" cy="168512"/>
            </a:xfrm>
            <a:custGeom>
              <a:avLst/>
              <a:gdLst>
                <a:gd name="T0" fmla="*/ 57 w 125"/>
                <a:gd name="T1" fmla="*/ 2 h 127"/>
                <a:gd name="T2" fmla="*/ 2 w 125"/>
                <a:gd name="T3" fmla="*/ 58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7" y="2"/>
                  </a:moveTo>
                  <a:cubicBezTo>
                    <a:pt x="2" y="58"/>
                    <a:pt x="2" y="58"/>
                    <a:pt x="2" y="58"/>
                  </a:cubicBezTo>
                  <a:cubicBezTo>
                    <a:pt x="0" y="61"/>
                    <a:pt x="0" y="65"/>
                    <a:pt x="2" y="68"/>
                  </a:cubicBezTo>
                  <a:cubicBezTo>
                    <a:pt x="58" y="125"/>
                    <a:pt x="58" y="125"/>
                    <a:pt x="58" y="125"/>
                  </a:cubicBezTo>
                  <a:cubicBezTo>
                    <a:pt x="60" y="127"/>
                    <a:pt x="64" y="127"/>
                    <a:pt x="67" y="125"/>
                  </a:cubicBezTo>
                  <a:cubicBezTo>
                    <a:pt x="122" y="73"/>
                    <a:pt x="122" y="73"/>
                    <a:pt x="122" y="73"/>
                  </a:cubicBezTo>
                  <a:cubicBezTo>
                    <a:pt x="124" y="70"/>
                    <a:pt x="125" y="66"/>
                    <a:pt x="122" y="63"/>
                  </a:cubicBezTo>
                  <a:cubicBezTo>
                    <a:pt x="67" y="3"/>
                    <a:pt x="67" y="3"/>
                    <a:pt x="67" y="3"/>
                  </a:cubicBezTo>
                  <a:cubicBezTo>
                    <a:pt x="64" y="0"/>
                    <a:pt x="60" y="0"/>
                    <a:pt x="57"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90" name="Freeform 73">
              <a:extLst>
                <a:ext uri="{FF2B5EF4-FFF2-40B4-BE49-F238E27FC236}">
                  <a16:creationId xmlns="" xmlns:a16="http://schemas.microsoft.com/office/drawing/2014/main" id="{F28F4505-BA37-48C9-BF18-A2E4AD9D131D}"/>
                </a:ext>
              </a:extLst>
            </p:cNvPr>
            <p:cNvSpPr>
              <a:spLocks/>
            </p:cNvSpPr>
            <p:nvPr/>
          </p:nvSpPr>
          <p:spPr bwMode="auto">
            <a:xfrm>
              <a:off x="21316503" y="7112273"/>
              <a:ext cx="164476" cy="169521"/>
            </a:xfrm>
            <a:custGeom>
              <a:avLst/>
              <a:gdLst>
                <a:gd name="T0" fmla="*/ 58 w 125"/>
                <a:gd name="T1" fmla="*/ 3 h 128"/>
                <a:gd name="T2" fmla="*/ 3 w 125"/>
                <a:gd name="T3" fmla="*/ 59 h 128"/>
                <a:gd name="T4" fmla="*/ 3 w 125"/>
                <a:gd name="T5" fmla="*/ 68 h 128"/>
                <a:gd name="T6" fmla="*/ 58 w 125"/>
                <a:gd name="T7" fmla="*/ 125 h 128"/>
                <a:gd name="T8" fmla="*/ 67 w 125"/>
                <a:gd name="T9" fmla="*/ 125 h 128"/>
                <a:gd name="T10" fmla="*/ 123 w 125"/>
                <a:gd name="T11" fmla="*/ 73 h 128"/>
                <a:gd name="T12" fmla="*/ 123 w 125"/>
                <a:gd name="T13" fmla="*/ 64 h 128"/>
                <a:gd name="T14" fmla="*/ 67 w 125"/>
                <a:gd name="T15" fmla="*/ 3 h 128"/>
                <a:gd name="T16" fmla="*/ 58 w 125"/>
                <a:gd name="T17"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8">
                  <a:moveTo>
                    <a:pt x="58" y="3"/>
                  </a:moveTo>
                  <a:cubicBezTo>
                    <a:pt x="3" y="59"/>
                    <a:pt x="3" y="59"/>
                    <a:pt x="3" y="59"/>
                  </a:cubicBezTo>
                  <a:cubicBezTo>
                    <a:pt x="0" y="62"/>
                    <a:pt x="0" y="66"/>
                    <a:pt x="3" y="68"/>
                  </a:cubicBezTo>
                  <a:cubicBezTo>
                    <a:pt x="58" y="125"/>
                    <a:pt x="58" y="125"/>
                    <a:pt x="58" y="125"/>
                  </a:cubicBezTo>
                  <a:cubicBezTo>
                    <a:pt x="61" y="128"/>
                    <a:pt x="65" y="128"/>
                    <a:pt x="67" y="125"/>
                  </a:cubicBezTo>
                  <a:cubicBezTo>
                    <a:pt x="123" y="73"/>
                    <a:pt x="123" y="73"/>
                    <a:pt x="123" y="73"/>
                  </a:cubicBezTo>
                  <a:cubicBezTo>
                    <a:pt x="125" y="71"/>
                    <a:pt x="125" y="67"/>
                    <a:pt x="123" y="64"/>
                  </a:cubicBezTo>
                  <a:cubicBezTo>
                    <a:pt x="67" y="3"/>
                    <a:pt x="67" y="3"/>
                    <a:pt x="67" y="3"/>
                  </a:cubicBezTo>
                  <a:cubicBezTo>
                    <a:pt x="65" y="1"/>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91" name="Freeform 74">
              <a:extLst>
                <a:ext uri="{FF2B5EF4-FFF2-40B4-BE49-F238E27FC236}">
                  <a16:creationId xmlns="" xmlns:a16="http://schemas.microsoft.com/office/drawing/2014/main" id="{EEEA5C6F-6294-4077-B0FF-820F69EDDD4C}"/>
                </a:ext>
              </a:extLst>
            </p:cNvPr>
            <p:cNvSpPr>
              <a:spLocks/>
            </p:cNvSpPr>
            <p:nvPr/>
          </p:nvSpPr>
          <p:spPr bwMode="auto">
            <a:xfrm>
              <a:off x="21428508" y="7224278"/>
              <a:ext cx="165485" cy="168512"/>
            </a:xfrm>
            <a:custGeom>
              <a:avLst/>
              <a:gdLst>
                <a:gd name="T0" fmla="*/ 57 w 125"/>
                <a:gd name="T1" fmla="*/ 3 h 127"/>
                <a:gd name="T2" fmla="*/ 2 w 125"/>
                <a:gd name="T3" fmla="*/ 59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7" y="3"/>
                  </a:moveTo>
                  <a:cubicBezTo>
                    <a:pt x="2" y="59"/>
                    <a:pt x="2" y="59"/>
                    <a:pt x="2" y="59"/>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92" name="Freeform 75">
              <a:extLst>
                <a:ext uri="{FF2B5EF4-FFF2-40B4-BE49-F238E27FC236}">
                  <a16:creationId xmlns="" xmlns:a16="http://schemas.microsoft.com/office/drawing/2014/main" id="{0DB94D78-4C48-4383-B590-41AA41899743}"/>
                </a:ext>
              </a:extLst>
            </p:cNvPr>
            <p:cNvSpPr>
              <a:spLocks/>
            </p:cNvSpPr>
            <p:nvPr/>
          </p:nvSpPr>
          <p:spPr bwMode="auto">
            <a:xfrm>
              <a:off x="20080410" y="6091109"/>
              <a:ext cx="160440" cy="162458"/>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70 w 121"/>
                <a:gd name="T11" fmla="*/ 118 h 123"/>
                <a:gd name="T12" fmla="*/ 115 w 121"/>
                <a:gd name="T13" fmla="*/ 76 h 123"/>
                <a:gd name="T14" fmla="*/ 115 w 121"/>
                <a:gd name="T15" fmla="*/ 56 h 123"/>
                <a:gd name="T16" fmla="*/ 70 w 121"/>
                <a:gd name="T17" fmla="*/ 7 h 123"/>
                <a:gd name="T18" fmla="*/ 50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50" y="6"/>
                  </a:moveTo>
                  <a:cubicBezTo>
                    <a:pt x="5" y="51"/>
                    <a:pt x="5" y="51"/>
                    <a:pt x="5" y="51"/>
                  </a:cubicBezTo>
                  <a:cubicBezTo>
                    <a:pt x="0" y="57"/>
                    <a:pt x="0" y="65"/>
                    <a:pt x="5" y="71"/>
                  </a:cubicBezTo>
                  <a:cubicBezTo>
                    <a:pt x="50" y="117"/>
                    <a:pt x="50" y="117"/>
                    <a:pt x="50" y="117"/>
                  </a:cubicBezTo>
                  <a:cubicBezTo>
                    <a:pt x="56" y="123"/>
                    <a:pt x="65" y="123"/>
                    <a:pt x="70" y="118"/>
                  </a:cubicBezTo>
                  <a:cubicBezTo>
                    <a:pt x="70" y="118"/>
                    <a:pt x="70" y="118"/>
                    <a:pt x="70" y="118"/>
                  </a:cubicBezTo>
                  <a:cubicBezTo>
                    <a:pt x="115" y="76"/>
                    <a:pt x="115" y="76"/>
                    <a:pt x="115" y="76"/>
                  </a:cubicBezTo>
                  <a:cubicBezTo>
                    <a:pt x="120" y="70"/>
                    <a:pt x="121" y="61"/>
                    <a:pt x="115"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94" name="Freeform 76">
              <a:extLst>
                <a:ext uri="{FF2B5EF4-FFF2-40B4-BE49-F238E27FC236}">
                  <a16:creationId xmlns="" xmlns:a16="http://schemas.microsoft.com/office/drawing/2014/main" id="{09172538-6516-412E-BD7C-3FE6BEE743F2}"/>
                </a:ext>
              </a:extLst>
            </p:cNvPr>
            <p:cNvSpPr>
              <a:spLocks/>
            </p:cNvSpPr>
            <p:nvPr/>
          </p:nvSpPr>
          <p:spPr bwMode="auto">
            <a:xfrm>
              <a:off x="19848328" y="6323191"/>
              <a:ext cx="159431" cy="162458"/>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115 w 121"/>
                <a:gd name="T11" fmla="*/ 76 h 123"/>
                <a:gd name="T12" fmla="*/ 115 w 121"/>
                <a:gd name="T13" fmla="*/ 56 h 123"/>
                <a:gd name="T14" fmla="*/ 70 w 121"/>
                <a:gd name="T15" fmla="*/ 7 h 123"/>
                <a:gd name="T16" fmla="*/ 50 w 121"/>
                <a:gd name="T17"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23">
                  <a:moveTo>
                    <a:pt x="50" y="6"/>
                  </a:moveTo>
                  <a:cubicBezTo>
                    <a:pt x="5" y="51"/>
                    <a:pt x="5" y="51"/>
                    <a:pt x="5" y="51"/>
                  </a:cubicBezTo>
                  <a:cubicBezTo>
                    <a:pt x="0" y="57"/>
                    <a:pt x="0" y="65"/>
                    <a:pt x="5" y="71"/>
                  </a:cubicBezTo>
                  <a:cubicBezTo>
                    <a:pt x="50" y="117"/>
                    <a:pt x="50" y="117"/>
                    <a:pt x="50" y="117"/>
                  </a:cubicBezTo>
                  <a:cubicBezTo>
                    <a:pt x="56" y="123"/>
                    <a:pt x="65" y="123"/>
                    <a:pt x="70" y="118"/>
                  </a:cubicBezTo>
                  <a:cubicBezTo>
                    <a:pt x="115" y="76"/>
                    <a:pt x="115" y="76"/>
                    <a:pt x="115" y="76"/>
                  </a:cubicBezTo>
                  <a:cubicBezTo>
                    <a:pt x="120" y="71"/>
                    <a:pt x="121" y="62"/>
                    <a:pt x="115"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95" name="Freeform 77">
              <a:extLst>
                <a:ext uri="{FF2B5EF4-FFF2-40B4-BE49-F238E27FC236}">
                  <a16:creationId xmlns="" xmlns:a16="http://schemas.microsoft.com/office/drawing/2014/main" id="{DE4DD712-550A-4E97-81AF-E6A811604A60}"/>
                </a:ext>
              </a:extLst>
            </p:cNvPr>
            <p:cNvSpPr>
              <a:spLocks/>
            </p:cNvSpPr>
            <p:nvPr/>
          </p:nvSpPr>
          <p:spPr bwMode="auto">
            <a:xfrm>
              <a:off x="20190397" y="6201096"/>
              <a:ext cx="159431" cy="161449"/>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70 w 121"/>
                <a:gd name="T11" fmla="*/ 117 h 123"/>
                <a:gd name="T12" fmla="*/ 115 w 121"/>
                <a:gd name="T13" fmla="*/ 76 h 123"/>
                <a:gd name="T14" fmla="*/ 115 w 121"/>
                <a:gd name="T15" fmla="*/ 56 h 123"/>
                <a:gd name="T16" fmla="*/ 70 w 121"/>
                <a:gd name="T17" fmla="*/ 6 h 123"/>
                <a:gd name="T18" fmla="*/ 50 w 121"/>
                <a:gd name="T19" fmla="*/ 5 h 123"/>
                <a:gd name="T20" fmla="*/ 50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50" y="6"/>
                  </a:moveTo>
                  <a:cubicBezTo>
                    <a:pt x="5" y="51"/>
                    <a:pt x="5" y="51"/>
                    <a:pt x="5" y="51"/>
                  </a:cubicBezTo>
                  <a:cubicBezTo>
                    <a:pt x="0" y="56"/>
                    <a:pt x="0" y="65"/>
                    <a:pt x="5" y="71"/>
                  </a:cubicBezTo>
                  <a:cubicBezTo>
                    <a:pt x="50" y="117"/>
                    <a:pt x="50" y="117"/>
                    <a:pt x="50" y="117"/>
                  </a:cubicBezTo>
                  <a:cubicBezTo>
                    <a:pt x="56" y="123"/>
                    <a:pt x="65" y="123"/>
                    <a:pt x="70" y="118"/>
                  </a:cubicBezTo>
                  <a:cubicBezTo>
                    <a:pt x="70" y="117"/>
                    <a:pt x="70" y="117"/>
                    <a:pt x="70" y="117"/>
                  </a:cubicBezTo>
                  <a:cubicBezTo>
                    <a:pt x="115" y="76"/>
                    <a:pt x="115" y="76"/>
                    <a:pt x="115" y="76"/>
                  </a:cubicBezTo>
                  <a:cubicBezTo>
                    <a:pt x="120" y="70"/>
                    <a:pt x="121" y="61"/>
                    <a:pt x="115" y="56"/>
                  </a:cubicBezTo>
                  <a:cubicBezTo>
                    <a:pt x="70" y="6"/>
                    <a:pt x="70" y="6"/>
                    <a:pt x="70" y="6"/>
                  </a:cubicBezTo>
                  <a:cubicBezTo>
                    <a:pt x="65" y="1"/>
                    <a:pt x="56" y="0"/>
                    <a:pt x="50"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196" name="Freeform 78">
              <a:extLst>
                <a:ext uri="{FF2B5EF4-FFF2-40B4-BE49-F238E27FC236}">
                  <a16:creationId xmlns="" xmlns:a16="http://schemas.microsoft.com/office/drawing/2014/main" id="{AA1B44CF-D4D7-4108-ADAB-8CAB046ED425}"/>
                </a:ext>
              </a:extLst>
            </p:cNvPr>
            <p:cNvSpPr>
              <a:spLocks/>
            </p:cNvSpPr>
            <p:nvPr/>
          </p:nvSpPr>
          <p:spPr bwMode="auto">
            <a:xfrm>
              <a:off x="20305430" y="6315119"/>
              <a:ext cx="159431" cy="162458"/>
            </a:xfrm>
            <a:custGeom>
              <a:avLst/>
              <a:gdLst>
                <a:gd name="T0" fmla="*/ 50 w 121"/>
                <a:gd name="T1" fmla="*/ 6 h 123"/>
                <a:gd name="T2" fmla="*/ 5 w 121"/>
                <a:gd name="T3" fmla="*/ 51 h 123"/>
                <a:gd name="T4" fmla="*/ 5 w 121"/>
                <a:gd name="T5" fmla="*/ 71 h 123"/>
                <a:gd name="T6" fmla="*/ 50 w 121"/>
                <a:gd name="T7" fmla="*/ 117 h 123"/>
                <a:gd name="T8" fmla="*/ 70 w 121"/>
                <a:gd name="T9" fmla="*/ 118 h 123"/>
                <a:gd name="T10" fmla="*/ 70 w 121"/>
                <a:gd name="T11" fmla="*/ 118 h 123"/>
                <a:gd name="T12" fmla="*/ 115 w 121"/>
                <a:gd name="T13" fmla="*/ 76 h 123"/>
                <a:gd name="T14" fmla="*/ 116 w 121"/>
                <a:gd name="T15" fmla="*/ 56 h 123"/>
                <a:gd name="T16" fmla="*/ 70 w 121"/>
                <a:gd name="T17" fmla="*/ 7 h 123"/>
                <a:gd name="T18" fmla="*/ 50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50" y="6"/>
                  </a:moveTo>
                  <a:cubicBezTo>
                    <a:pt x="5" y="51"/>
                    <a:pt x="5" y="51"/>
                    <a:pt x="5" y="51"/>
                  </a:cubicBezTo>
                  <a:cubicBezTo>
                    <a:pt x="0" y="57"/>
                    <a:pt x="0" y="65"/>
                    <a:pt x="5" y="71"/>
                  </a:cubicBezTo>
                  <a:cubicBezTo>
                    <a:pt x="50" y="117"/>
                    <a:pt x="50" y="117"/>
                    <a:pt x="50" y="117"/>
                  </a:cubicBezTo>
                  <a:cubicBezTo>
                    <a:pt x="56" y="123"/>
                    <a:pt x="65" y="123"/>
                    <a:pt x="70" y="118"/>
                  </a:cubicBezTo>
                  <a:cubicBezTo>
                    <a:pt x="70" y="118"/>
                    <a:pt x="70" y="118"/>
                    <a:pt x="70" y="118"/>
                  </a:cubicBezTo>
                  <a:cubicBezTo>
                    <a:pt x="115" y="76"/>
                    <a:pt x="115" y="76"/>
                    <a:pt x="115" y="76"/>
                  </a:cubicBezTo>
                  <a:cubicBezTo>
                    <a:pt x="120" y="70"/>
                    <a:pt x="121" y="62"/>
                    <a:pt x="116"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0" name="Freeform 79">
              <a:extLst>
                <a:ext uri="{FF2B5EF4-FFF2-40B4-BE49-F238E27FC236}">
                  <a16:creationId xmlns="" xmlns:a16="http://schemas.microsoft.com/office/drawing/2014/main" id="{10F08B0D-8BD4-4B3A-9308-7BE64A1795D9}"/>
                </a:ext>
              </a:extLst>
            </p:cNvPr>
            <p:cNvSpPr>
              <a:spLocks/>
            </p:cNvSpPr>
            <p:nvPr/>
          </p:nvSpPr>
          <p:spPr bwMode="auto">
            <a:xfrm>
              <a:off x="20421471" y="6431160"/>
              <a:ext cx="159431" cy="162458"/>
            </a:xfrm>
            <a:custGeom>
              <a:avLst/>
              <a:gdLst>
                <a:gd name="T0" fmla="*/ 50 w 121"/>
                <a:gd name="T1" fmla="*/ 6 h 123"/>
                <a:gd name="T2" fmla="*/ 5 w 121"/>
                <a:gd name="T3" fmla="*/ 51 h 123"/>
                <a:gd name="T4" fmla="*/ 5 w 121"/>
                <a:gd name="T5" fmla="*/ 71 h 123"/>
                <a:gd name="T6" fmla="*/ 51 w 121"/>
                <a:gd name="T7" fmla="*/ 117 h 123"/>
                <a:gd name="T8" fmla="*/ 70 w 121"/>
                <a:gd name="T9" fmla="*/ 118 h 123"/>
                <a:gd name="T10" fmla="*/ 115 w 121"/>
                <a:gd name="T11" fmla="*/ 76 h 123"/>
                <a:gd name="T12" fmla="*/ 115 w 121"/>
                <a:gd name="T13" fmla="*/ 56 h 123"/>
                <a:gd name="T14" fmla="*/ 70 w 121"/>
                <a:gd name="T15" fmla="*/ 7 h 123"/>
                <a:gd name="T16" fmla="*/ 50 w 121"/>
                <a:gd name="T17"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23">
                  <a:moveTo>
                    <a:pt x="50" y="6"/>
                  </a:moveTo>
                  <a:cubicBezTo>
                    <a:pt x="5" y="51"/>
                    <a:pt x="5" y="51"/>
                    <a:pt x="5" y="51"/>
                  </a:cubicBezTo>
                  <a:cubicBezTo>
                    <a:pt x="0" y="57"/>
                    <a:pt x="0" y="66"/>
                    <a:pt x="5" y="71"/>
                  </a:cubicBezTo>
                  <a:cubicBezTo>
                    <a:pt x="51" y="117"/>
                    <a:pt x="51" y="117"/>
                    <a:pt x="51" y="117"/>
                  </a:cubicBezTo>
                  <a:cubicBezTo>
                    <a:pt x="56" y="123"/>
                    <a:pt x="65" y="123"/>
                    <a:pt x="70" y="118"/>
                  </a:cubicBezTo>
                  <a:cubicBezTo>
                    <a:pt x="115" y="76"/>
                    <a:pt x="115" y="76"/>
                    <a:pt x="115" y="76"/>
                  </a:cubicBezTo>
                  <a:cubicBezTo>
                    <a:pt x="120" y="71"/>
                    <a:pt x="121" y="62"/>
                    <a:pt x="115" y="56"/>
                  </a:cubicBezTo>
                  <a:cubicBezTo>
                    <a:pt x="70" y="7"/>
                    <a:pt x="70" y="7"/>
                    <a:pt x="70" y="7"/>
                  </a:cubicBezTo>
                  <a:cubicBezTo>
                    <a:pt x="65" y="1"/>
                    <a:pt x="56" y="0"/>
                    <a:pt x="50"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1" name="Freeform 80">
              <a:extLst>
                <a:ext uri="{FF2B5EF4-FFF2-40B4-BE49-F238E27FC236}">
                  <a16:creationId xmlns="" xmlns:a16="http://schemas.microsoft.com/office/drawing/2014/main" id="{2B486CF9-0CD7-4931-86D8-71E294BDDE9B}"/>
                </a:ext>
              </a:extLst>
            </p:cNvPr>
            <p:cNvSpPr>
              <a:spLocks/>
            </p:cNvSpPr>
            <p:nvPr/>
          </p:nvSpPr>
          <p:spPr bwMode="auto">
            <a:xfrm>
              <a:off x="19961342" y="6429142"/>
              <a:ext cx="158422" cy="162458"/>
            </a:xfrm>
            <a:custGeom>
              <a:avLst/>
              <a:gdLst>
                <a:gd name="T0" fmla="*/ 49 w 120"/>
                <a:gd name="T1" fmla="*/ 6 h 123"/>
                <a:gd name="T2" fmla="*/ 5 w 120"/>
                <a:gd name="T3" fmla="*/ 51 h 123"/>
                <a:gd name="T4" fmla="*/ 5 w 120"/>
                <a:gd name="T5" fmla="*/ 71 h 123"/>
                <a:gd name="T6" fmla="*/ 50 w 120"/>
                <a:gd name="T7" fmla="*/ 117 h 123"/>
                <a:gd name="T8" fmla="*/ 70 w 120"/>
                <a:gd name="T9" fmla="*/ 118 h 123"/>
                <a:gd name="T10" fmla="*/ 70 w 120"/>
                <a:gd name="T11" fmla="*/ 118 h 123"/>
                <a:gd name="T12" fmla="*/ 114 w 120"/>
                <a:gd name="T13" fmla="*/ 76 h 123"/>
                <a:gd name="T14" fmla="*/ 115 w 120"/>
                <a:gd name="T15" fmla="*/ 56 h 123"/>
                <a:gd name="T16" fmla="*/ 70 w 120"/>
                <a:gd name="T17" fmla="*/ 7 h 123"/>
                <a:gd name="T18" fmla="*/ 50 w 120"/>
                <a:gd name="T19" fmla="*/ 6 h 123"/>
                <a:gd name="T20" fmla="*/ 49 w 120"/>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23">
                  <a:moveTo>
                    <a:pt x="49" y="6"/>
                  </a:moveTo>
                  <a:cubicBezTo>
                    <a:pt x="5" y="51"/>
                    <a:pt x="5" y="51"/>
                    <a:pt x="5" y="51"/>
                  </a:cubicBezTo>
                  <a:cubicBezTo>
                    <a:pt x="0" y="57"/>
                    <a:pt x="0" y="65"/>
                    <a:pt x="5" y="71"/>
                  </a:cubicBezTo>
                  <a:cubicBezTo>
                    <a:pt x="50" y="117"/>
                    <a:pt x="50" y="117"/>
                    <a:pt x="50" y="117"/>
                  </a:cubicBezTo>
                  <a:cubicBezTo>
                    <a:pt x="56" y="123"/>
                    <a:pt x="64" y="123"/>
                    <a:pt x="70" y="118"/>
                  </a:cubicBezTo>
                  <a:cubicBezTo>
                    <a:pt x="70" y="118"/>
                    <a:pt x="70" y="118"/>
                    <a:pt x="70" y="118"/>
                  </a:cubicBezTo>
                  <a:cubicBezTo>
                    <a:pt x="114" y="76"/>
                    <a:pt x="114" y="76"/>
                    <a:pt x="114" y="76"/>
                  </a:cubicBezTo>
                  <a:cubicBezTo>
                    <a:pt x="120" y="71"/>
                    <a:pt x="120" y="62"/>
                    <a:pt x="115" y="56"/>
                  </a:cubicBezTo>
                  <a:cubicBezTo>
                    <a:pt x="70" y="7"/>
                    <a:pt x="70" y="7"/>
                    <a:pt x="70" y="7"/>
                  </a:cubicBezTo>
                  <a:cubicBezTo>
                    <a:pt x="65" y="1"/>
                    <a:pt x="56" y="0"/>
                    <a:pt x="50" y="6"/>
                  </a:cubicBezTo>
                  <a:lnTo>
                    <a:pt x="49"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2" name="Freeform 81">
              <a:extLst>
                <a:ext uri="{FF2B5EF4-FFF2-40B4-BE49-F238E27FC236}">
                  <a16:creationId xmlns="" xmlns:a16="http://schemas.microsoft.com/office/drawing/2014/main" id="{D9687A03-0245-4755-97EE-78873E9381BD}"/>
                </a:ext>
              </a:extLst>
            </p:cNvPr>
            <p:cNvSpPr>
              <a:spLocks/>
            </p:cNvSpPr>
            <p:nvPr/>
          </p:nvSpPr>
          <p:spPr bwMode="auto">
            <a:xfrm>
              <a:off x="20076374" y="6544174"/>
              <a:ext cx="160440" cy="161449"/>
            </a:xfrm>
            <a:custGeom>
              <a:avLst/>
              <a:gdLst>
                <a:gd name="T0" fmla="*/ 49 w 121"/>
                <a:gd name="T1" fmla="*/ 6 h 123"/>
                <a:gd name="T2" fmla="*/ 5 w 121"/>
                <a:gd name="T3" fmla="*/ 51 h 123"/>
                <a:gd name="T4" fmla="*/ 5 w 121"/>
                <a:gd name="T5" fmla="*/ 71 h 123"/>
                <a:gd name="T6" fmla="*/ 50 w 121"/>
                <a:gd name="T7" fmla="*/ 117 h 123"/>
                <a:gd name="T8" fmla="*/ 70 w 121"/>
                <a:gd name="T9" fmla="*/ 118 h 123"/>
                <a:gd name="T10" fmla="*/ 115 w 121"/>
                <a:gd name="T11" fmla="*/ 76 h 123"/>
                <a:gd name="T12" fmla="*/ 115 w 121"/>
                <a:gd name="T13" fmla="*/ 56 h 123"/>
                <a:gd name="T14" fmla="*/ 70 w 121"/>
                <a:gd name="T15" fmla="*/ 7 h 123"/>
                <a:gd name="T16" fmla="*/ 50 w 121"/>
                <a:gd name="T17" fmla="*/ 6 h 123"/>
                <a:gd name="T18" fmla="*/ 49 w 121"/>
                <a:gd name="T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3">
                  <a:moveTo>
                    <a:pt x="49" y="6"/>
                  </a:moveTo>
                  <a:cubicBezTo>
                    <a:pt x="5" y="51"/>
                    <a:pt x="5" y="51"/>
                    <a:pt x="5" y="51"/>
                  </a:cubicBezTo>
                  <a:cubicBezTo>
                    <a:pt x="0" y="57"/>
                    <a:pt x="0" y="66"/>
                    <a:pt x="5" y="71"/>
                  </a:cubicBezTo>
                  <a:cubicBezTo>
                    <a:pt x="50" y="117"/>
                    <a:pt x="50" y="117"/>
                    <a:pt x="50" y="117"/>
                  </a:cubicBezTo>
                  <a:cubicBezTo>
                    <a:pt x="56" y="123"/>
                    <a:pt x="65" y="123"/>
                    <a:pt x="70" y="118"/>
                  </a:cubicBezTo>
                  <a:cubicBezTo>
                    <a:pt x="115" y="76"/>
                    <a:pt x="115" y="76"/>
                    <a:pt x="115" y="76"/>
                  </a:cubicBezTo>
                  <a:cubicBezTo>
                    <a:pt x="120" y="71"/>
                    <a:pt x="121" y="62"/>
                    <a:pt x="115" y="56"/>
                  </a:cubicBezTo>
                  <a:cubicBezTo>
                    <a:pt x="70" y="7"/>
                    <a:pt x="70" y="7"/>
                    <a:pt x="70" y="7"/>
                  </a:cubicBezTo>
                  <a:cubicBezTo>
                    <a:pt x="65" y="1"/>
                    <a:pt x="56" y="0"/>
                    <a:pt x="50" y="6"/>
                  </a:cubicBezTo>
                  <a:lnTo>
                    <a:pt x="49"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3" name="Freeform 82">
              <a:extLst>
                <a:ext uri="{FF2B5EF4-FFF2-40B4-BE49-F238E27FC236}">
                  <a16:creationId xmlns="" xmlns:a16="http://schemas.microsoft.com/office/drawing/2014/main" id="{C64C04CA-0264-43B1-8B77-DD5D13AFE28E}"/>
                </a:ext>
              </a:extLst>
            </p:cNvPr>
            <p:cNvSpPr>
              <a:spLocks/>
            </p:cNvSpPr>
            <p:nvPr/>
          </p:nvSpPr>
          <p:spPr bwMode="auto">
            <a:xfrm>
              <a:off x="20192416" y="6661225"/>
              <a:ext cx="160440" cy="161449"/>
            </a:xfrm>
            <a:custGeom>
              <a:avLst/>
              <a:gdLst>
                <a:gd name="T0" fmla="*/ 50 w 121"/>
                <a:gd name="T1" fmla="*/ 5 h 122"/>
                <a:gd name="T2" fmla="*/ 5 w 121"/>
                <a:gd name="T3" fmla="*/ 51 h 122"/>
                <a:gd name="T4" fmla="*/ 5 w 121"/>
                <a:gd name="T5" fmla="*/ 70 h 122"/>
                <a:gd name="T6" fmla="*/ 50 w 121"/>
                <a:gd name="T7" fmla="*/ 117 h 122"/>
                <a:gd name="T8" fmla="*/ 70 w 121"/>
                <a:gd name="T9" fmla="*/ 117 h 122"/>
                <a:gd name="T10" fmla="*/ 115 w 121"/>
                <a:gd name="T11" fmla="*/ 75 h 122"/>
                <a:gd name="T12" fmla="*/ 115 w 121"/>
                <a:gd name="T13" fmla="*/ 55 h 122"/>
                <a:gd name="T14" fmla="*/ 70 w 121"/>
                <a:gd name="T15" fmla="*/ 6 h 122"/>
                <a:gd name="T16" fmla="*/ 50 w 121"/>
                <a:gd name="T17"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22">
                  <a:moveTo>
                    <a:pt x="50" y="5"/>
                  </a:moveTo>
                  <a:cubicBezTo>
                    <a:pt x="5" y="51"/>
                    <a:pt x="5" y="51"/>
                    <a:pt x="5" y="51"/>
                  </a:cubicBezTo>
                  <a:cubicBezTo>
                    <a:pt x="0" y="56"/>
                    <a:pt x="0" y="65"/>
                    <a:pt x="5" y="70"/>
                  </a:cubicBezTo>
                  <a:cubicBezTo>
                    <a:pt x="50" y="117"/>
                    <a:pt x="50" y="117"/>
                    <a:pt x="50" y="117"/>
                  </a:cubicBezTo>
                  <a:cubicBezTo>
                    <a:pt x="56" y="122"/>
                    <a:pt x="65" y="122"/>
                    <a:pt x="70" y="117"/>
                  </a:cubicBezTo>
                  <a:cubicBezTo>
                    <a:pt x="115" y="75"/>
                    <a:pt x="115" y="75"/>
                    <a:pt x="115" y="75"/>
                  </a:cubicBezTo>
                  <a:cubicBezTo>
                    <a:pt x="120" y="70"/>
                    <a:pt x="121" y="61"/>
                    <a:pt x="115" y="55"/>
                  </a:cubicBezTo>
                  <a:cubicBezTo>
                    <a:pt x="70" y="6"/>
                    <a:pt x="70" y="6"/>
                    <a:pt x="70" y="6"/>
                  </a:cubicBezTo>
                  <a:cubicBezTo>
                    <a:pt x="65" y="0"/>
                    <a:pt x="56" y="0"/>
                    <a:pt x="50" y="5"/>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4" name="Freeform 83">
              <a:extLst>
                <a:ext uri="{FF2B5EF4-FFF2-40B4-BE49-F238E27FC236}">
                  <a16:creationId xmlns="" xmlns:a16="http://schemas.microsoft.com/office/drawing/2014/main" id="{AA38D203-6C36-4907-821E-A13DE81D82E9}"/>
                </a:ext>
              </a:extLst>
            </p:cNvPr>
            <p:cNvSpPr>
              <a:spLocks/>
            </p:cNvSpPr>
            <p:nvPr/>
          </p:nvSpPr>
          <p:spPr bwMode="auto">
            <a:xfrm>
              <a:off x="20537512" y="6548211"/>
              <a:ext cx="160440" cy="161449"/>
            </a:xfrm>
            <a:custGeom>
              <a:avLst/>
              <a:gdLst>
                <a:gd name="T0" fmla="*/ 50 w 121"/>
                <a:gd name="T1" fmla="*/ 6 h 123"/>
                <a:gd name="T2" fmla="*/ 6 w 121"/>
                <a:gd name="T3" fmla="*/ 51 h 123"/>
                <a:gd name="T4" fmla="*/ 6 w 121"/>
                <a:gd name="T5" fmla="*/ 71 h 123"/>
                <a:gd name="T6" fmla="*/ 51 w 121"/>
                <a:gd name="T7" fmla="*/ 117 h 123"/>
                <a:gd name="T8" fmla="*/ 71 w 121"/>
                <a:gd name="T9" fmla="*/ 118 h 123"/>
                <a:gd name="T10" fmla="*/ 71 w 121"/>
                <a:gd name="T11" fmla="*/ 118 h 123"/>
                <a:gd name="T12" fmla="*/ 115 w 121"/>
                <a:gd name="T13" fmla="*/ 76 h 123"/>
                <a:gd name="T14" fmla="*/ 116 w 121"/>
                <a:gd name="T15" fmla="*/ 56 h 123"/>
                <a:gd name="T16" fmla="*/ 116 w 121"/>
                <a:gd name="T17" fmla="*/ 56 h 123"/>
                <a:gd name="T18" fmla="*/ 71 w 121"/>
                <a:gd name="T19" fmla="*/ 7 h 123"/>
                <a:gd name="T20" fmla="*/ 51 w 121"/>
                <a:gd name="T21" fmla="*/ 6 h 123"/>
                <a:gd name="T22" fmla="*/ 50 w 121"/>
                <a:gd name="T23"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3">
                  <a:moveTo>
                    <a:pt x="50" y="6"/>
                  </a:moveTo>
                  <a:cubicBezTo>
                    <a:pt x="6" y="51"/>
                    <a:pt x="6" y="51"/>
                    <a:pt x="6" y="51"/>
                  </a:cubicBezTo>
                  <a:cubicBezTo>
                    <a:pt x="0" y="57"/>
                    <a:pt x="0" y="66"/>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1"/>
                    <a:pt x="121" y="62"/>
                    <a:pt x="116" y="56"/>
                  </a:cubicBezTo>
                  <a:cubicBezTo>
                    <a:pt x="116" y="56"/>
                    <a:pt x="116" y="56"/>
                    <a:pt x="116" y="56"/>
                  </a:cubicBezTo>
                  <a:cubicBezTo>
                    <a:pt x="71" y="7"/>
                    <a:pt x="71" y="7"/>
                    <a:pt x="71" y="7"/>
                  </a:cubicBezTo>
                  <a:cubicBezTo>
                    <a:pt x="65" y="1"/>
                    <a:pt x="56" y="0"/>
                    <a:pt x="51" y="6"/>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5" name="Freeform 84">
              <a:extLst>
                <a:ext uri="{FF2B5EF4-FFF2-40B4-BE49-F238E27FC236}">
                  <a16:creationId xmlns="" xmlns:a16="http://schemas.microsoft.com/office/drawing/2014/main" id="{CCB1D2CD-599E-42BF-8B69-25EAAF5C58C1}"/>
                </a:ext>
              </a:extLst>
            </p:cNvPr>
            <p:cNvSpPr>
              <a:spLocks/>
            </p:cNvSpPr>
            <p:nvPr/>
          </p:nvSpPr>
          <p:spPr bwMode="auto">
            <a:xfrm>
              <a:off x="20653554" y="6665261"/>
              <a:ext cx="160440" cy="161449"/>
            </a:xfrm>
            <a:custGeom>
              <a:avLst/>
              <a:gdLst>
                <a:gd name="T0" fmla="*/ 50 w 121"/>
                <a:gd name="T1" fmla="*/ 6 h 122"/>
                <a:gd name="T2" fmla="*/ 6 w 121"/>
                <a:gd name="T3" fmla="*/ 50 h 122"/>
                <a:gd name="T4" fmla="*/ 6 w 121"/>
                <a:gd name="T5" fmla="*/ 70 h 122"/>
                <a:gd name="T6" fmla="*/ 51 w 121"/>
                <a:gd name="T7" fmla="*/ 117 h 122"/>
                <a:gd name="T8" fmla="*/ 71 w 121"/>
                <a:gd name="T9" fmla="*/ 117 h 122"/>
                <a:gd name="T10" fmla="*/ 71 w 121"/>
                <a:gd name="T11" fmla="*/ 117 h 122"/>
                <a:gd name="T12" fmla="*/ 115 w 121"/>
                <a:gd name="T13" fmla="*/ 75 h 122"/>
                <a:gd name="T14" fmla="*/ 116 w 121"/>
                <a:gd name="T15" fmla="*/ 55 h 122"/>
                <a:gd name="T16" fmla="*/ 71 w 121"/>
                <a:gd name="T17" fmla="*/ 6 h 122"/>
                <a:gd name="T18" fmla="*/ 51 w 121"/>
                <a:gd name="T19" fmla="*/ 5 h 122"/>
                <a:gd name="T20" fmla="*/ 50 w 121"/>
                <a:gd name="T21"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2">
                  <a:moveTo>
                    <a:pt x="50" y="6"/>
                  </a:moveTo>
                  <a:cubicBezTo>
                    <a:pt x="6" y="50"/>
                    <a:pt x="6" y="50"/>
                    <a:pt x="6" y="50"/>
                  </a:cubicBezTo>
                  <a:cubicBezTo>
                    <a:pt x="0" y="56"/>
                    <a:pt x="0" y="65"/>
                    <a:pt x="6" y="70"/>
                  </a:cubicBezTo>
                  <a:cubicBezTo>
                    <a:pt x="51" y="117"/>
                    <a:pt x="51" y="117"/>
                    <a:pt x="51" y="117"/>
                  </a:cubicBezTo>
                  <a:cubicBezTo>
                    <a:pt x="56" y="122"/>
                    <a:pt x="65" y="122"/>
                    <a:pt x="71" y="117"/>
                  </a:cubicBezTo>
                  <a:cubicBezTo>
                    <a:pt x="71" y="117"/>
                    <a:pt x="71" y="117"/>
                    <a:pt x="71" y="117"/>
                  </a:cubicBezTo>
                  <a:cubicBezTo>
                    <a:pt x="115" y="75"/>
                    <a:pt x="115" y="75"/>
                    <a:pt x="115" y="75"/>
                  </a:cubicBezTo>
                  <a:cubicBezTo>
                    <a:pt x="121" y="70"/>
                    <a:pt x="121" y="61"/>
                    <a:pt x="116" y="55"/>
                  </a:cubicBezTo>
                  <a:cubicBezTo>
                    <a:pt x="71" y="6"/>
                    <a:pt x="71" y="6"/>
                    <a:pt x="71" y="6"/>
                  </a:cubicBezTo>
                  <a:cubicBezTo>
                    <a:pt x="66" y="0"/>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6" name="Freeform 85">
              <a:extLst>
                <a:ext uri="{FF2B5EF4-FFF2-40B4-BE49-F238E27FC236}">
                  <a16:creationId xmlns="" xmlns:a16="http://schemas.microsoft.com/office/drawing/2014/main" id="{0F9DDA35-BF7D-46FB-8EF2-A4A4FF820F61}"/>
                </a:ext>
              </a:extLst>
            </p:cNvPr>
            <p:cNvSpPr>
              <a:spLocks/>
            </p:cNvSpPr>
            <p:nvPr/>
          </p:nvSpPr>
          <p:spPr bwMode="auto">
            <a:xfrm>
              <a:off x="20767577" y="6777266"/>
              <a:ext cx="165485" cy="169521"/>
            </a:xfrm>
            <a:custGeom>
              <a:avLst/>
              <a:gdLst>
                <a:gd name="T0" fmla="*/ 58 w 125"/>
                <a:gd name="T1" fmla="*/ 3 h 128"/>
                <a:gd name="T2" fmla="*/ 3 w 125"/>
                <a:gd name="T3" fmla="*/ 59 h 128"/>
                <a:gd name="T4" fmla="*/ 3 w 125"/>
                <a:gd name="T5" fmla="*/ 68 h 128"/>
                <a:gd name="T6" fmla="*/ 58 w 125"/>
                <a:gd name="T7" fmla="*/ 125 h 128"/>
                <a:gd name="T8" fmla="*/ 67 w 125"/>
                <a:gd name="T9" fmla="*/ 125 h 128"/>
                <a:gd name="T10" fmla="*/ 122 w 125"/>
                <a:gd name="T11" fmla="*/ 73 h 128"/>
                <a:gd name="T12" fmla="*/ 123 w 125"/>
                <a:gd name="T13" fmla="*/ 64 h 128"/>
                <a:gd name="T14" fmla="*/ 67 w 125"/>
                <a:gd name="T15" fmla="*/ 3 h 128"/>
                <a:gd name="T16" fmla="*/ 58 w 125"/>
                <a:gd name="T17"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8">
                  <a:moveTo>
                    <a:pt x="58" y="3"/>
                  </a:moveTo>
                  <a:cubicBezTo>
                    <a:pt x="3" y="59"/>
                    <a:pt x="3" y="59"/>
                    <a:pt x="3" y="59"/>
                  </a:cubicBezTo>
                  <a:cubicBezTo>
                    <a:pt x="0" y="61"/>
                    <a:pt x="0" y="66"/>
                    <a:pt x="3" y="68"/>
                  </a:cubicBezTo>
                  <a:cubicBezTo>
                    <a:pt x="58" y="125"/>
                    <a:pt x="58" y="125"/>
                    <a:pt x="58" y="125"/>
                  </a:cubicBezTo>
                  <a:cubicBezTo>
                    <a:pt x="61" y="128"/>
                    <a:pt x="65" y="128"/>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7" name="Freeform 86">
              <a:extLst>
                <a:ext uri="{FF2B5EF4-FFF2-40B4-BE49-F238E27FC236}">
                  <a16:creationId xmlns="" xmlns:a16="http://schemas.microsoft.com/office/drawing/2014/main" id="{DC5FF6FA-882C-4B09-99B8-3EAD4C847439}"/>
                </a:ext>
              </a:extLst>
            </p:cNvPr>
            <p:cNvSpPr>
              <a:spLocks/>
            </p:cNvSpPr>
            <p:nvPr/>
          </p:nvSpPr>
          <p:spPr bwMode="auto">
            <a:xfrm>
              <a:off x="20870501" y="6880190"/>
              <a:ext cx="165485" cy="169521"/>
            </a:xfrm>
            <a:custGeom>
              <a:avLst/>
              <a:gdLst>
                <a:gd name="T0" fmla="*/ 58 w 125"/>
                <a:gd name="T1" fmla="*/ 3 h 128"/>
                <a:gd name="T2" fmla="*/ 3 w 125"/>
                <a:gd name="T3" fmla="*/ 59 h 128"/>
                <a:gd name="T4" fmla="*/ 3 w 125"/>
                <a:gd name="T5" fmla="*/ 68 h 128"/>
                <a:gd name="T6" fmla="*/ 58 w 125"/>
                <a:gd name="T7" fmla="*/ 125 h 128"/>
                <a:gd name="T8" fmla="*/ 67 w 125"/>
                <a:gd name="T9" fmla="*/ 125 h 128"/>
                <a:gd name="T10" fmla="*/ 122 w 125"/>
                <a:gd name="T11" fmla="*/ 73 h 128"/>
                <a:gd name="T12" fmla="*/ 123 w 125"/>
                <a:gd name="T13" fmla="*/ 64 h 128"/>
                <a:gd name="T14" fmla="*/ 67 w 125"/>
                <a:gd name="T15" fmla="*/ 3 h 128"/>
                <a:gd name="T16" fmla="*/ 58 w 125"/>
                <a:gd name="T17"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8">
                  <a:moveTo>
                    <a:pt x="58" y="3"/>
                  </a:moveTo>
                  <a:cubicBezTo>
                    <a:pt x="3" y="59"/>
                    <a:pt x="3" y="59"/>
                    <a:pt x="3" y="59"/>
                  </a:cubicBezTo>
                  <a:cubicBezTo>
                    <a:pt x="0" y="61"/>
                    <a:pt x="0" y="66"/>
                    <a:pt x="3" y="68"/>
                  </a:cubicBezTo>
                  <a:cubicBezTo>
                    <a:pt x="58" y="125"/>
                    <a:pt x="58" y="125"/>
                    <a:pt x="58" y="125"/>
                  </a:cubicBezTo>
                  <a:cubicBezTo>
                    <a:pt x="61" y="128"/>
                    <a:pt x="65" y="128"/>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8" name="Freeform 87">
              <a:extLst>
                <a:ext uri="{FF2B5EF4-FFF2-40B4-BE49-F238E27FC236}">
                  <a16:creationId xmlns="" xmlns:a16="http://schemas.microsoft.com/office/drawing/2014/main" id="{EF2D794F-FD56-4974-BC9A-8AF484E3ED27}"/>
                </a:ext>
              </a:extLst>
            </p:cNvPr>
            <p:cNvSpPr>
              <a:spLocks/>
            </p:cNvSpPr>
            <p:nvPr/>
          </p:nvSpPr>
          <p:spPr bwMode="auto">
            <a:xfrm>
              <a:off x="20985533" y="6996231"/>
              <a:ext cx="166494" cy="167503"/>
            </a:xfrm>
            <a:custGeom>
              <a:avLst/>
              <a:gdLst>
                <a:gd name="T0" fmla="*/ 58 w 126"/>
                <a:gd name="T1" fmla="*/ 2 h 127"/>
                <a:gd name="T2" fmla="*/ 3 w 126"/>
                <a:gd name="T3" fmla="*/ 58 h 127"/>
                <a:gd name="T4" fmla="*/ 3 w 126"/>
                <a:gd name="T5" fmla="*/ 67 h 127"/>
                <a:gd name="T6" fmla="*/ 58 w 126"/>
                <a:gd name="T7" fmla="*/ 124 h 127"/>
                <a:gd name="T8" fmla="*/ 68 w 126"/>
                <a:gd name="T9" fmla="*/ 124 h 127"/>
                <a:gd name="T10" fmla="*/ 123 w 126"/>
                <a:gd name="T11" fmla="*/ 72 h 127"/>
                <a:gd name="T12" fmla="*/ 123 w 126"/>
                <a:gd name="T13" fmla="*/ 63 h 127"/>
                <a:gd name="T14" fmla="*/ 68 w 126"/>
                <a:gd name="T15" fmla="*/ 3 h 127"/>
                <a:gd name="T16" fmla="*/ 58 w 126"/>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27">
                  <a:moveTo>
                    <a:pt x="58" y="2"/>
                  </a:moveTo>
                  <a:cubicBezTo>
                    <a:pt x="3" y="58"/>
                    <a:pt x="3" y="58"/>
                    <a:pt x="3" y="58"/>
                  </a:cubicBezTo>
                  <a:cubicBezTo>
                    <a:pt x="0" y="61"/>
                    <a:pt x="0" y="65"/>
                    <a:pt x="3" y="67"/>
                  </a:cubicBezTo>
                  <a:cubicBezTo>
                    <a:pt x="58" y="124"/>
                    <a:pt x="58" y="124"/>
                    <a:pt x="58" y="124"/>
                  </a:cubicBezTo>
                  <a:cubicBezTo>
                    <a:pt x="61" y="127"/>
                    <a:pt x="65" y="127"/>
                    <a:pt x="68" y="124"/>
                  </a:cubicBezTo>
                  <a:cubicBezTo>
                    <a:pt x="123" y="72"/>
                    <a:pt x="123" y="72"/>
                    <a:pt x="123" y="72"/>
                  </a:cubicBezTo>
                  <a:cubicBezTo>
                    <a:pt x="125" y="70"/>
                    <a:pt x="126" y="66"/>
                    <a:pt x="123" y="63"/>
                  </a:cubicBezTo>
                  <a:cubicBezTo>
                    <a:pt x="68" y="3"/>
                    <a:pt x="68" y="3"/>
                    <a:pt x="68" y="3"/>
                  </a:cubicBezTo>
                  <a:cubicBezTo>
                    <a:pt x="65" y="0"/>
                    <a:pt x="61"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09" name="Freeform 88">
              <a:extLst>
                <a:ext uri="{FF2B5EF4-FFF2-40B4-BE49-F238E27FC236}">
                  <a16:creationId xmlns="" xmlns:a16="http://schemas.microsoft.com/office/drawing/2014/main" id="{B17BA19C-F8CF-4463-851A-39091B1291F2}"/>
                </a:ext>
              </a:extLst>
            </p:cNvPr>
            <p:cNvSpPr>
              <a:spLocks/>
            </p:cNvSpPr>
            <p:nvPr/>
          </p:nvSpPr>
          <p:spPr bwMode="auto">
            <a:xfrm>
              <a:off x="21097538" y="7107227"/>
              <a:ext cx="165485" cy="167503"/>
            </a:xfrm>
            <a:custGeom>
              <a:avLst/>
              <a:gdLst>
                <a:gd name="T0" fmla="*/ 58 w 125"/>
                <a:gd name="T1" fmla="*/ 3 h 127"/>
                <a:gd name="T2" fmla="*/ 3 w 125"/>
                <a:gd name="T3" fmla="*/ 59 h 127"/>
                <a:gd name="T4" fmla="*/ 3 w 125"/>
                <a:gd name="T5" fmla="*/ 68 h 127"/>
                <a:gd name="T6" fmla="*/ 58 w 125"/>
                <a:gd name="T7" fmla="*/ 125 h 127"/>
                <a:gd name="T8" fmla="*/ 67 w 125"/>
                <a:gd name="T9" fmla="*/ 125 h 127"/>
                <a:gd name="T10" fmla="*/ 122 w 125"/>
                <a:gd name="T11" fmla="*/ 73 h 127"/>
                <a:gd name="T12" fmla="*/ 123 w 125"/>
                <a:gd name="T13" fmla="*/ 64 h 127"/>
                <a:gd name="T14" fmla="*/ 67 w 125"/>
                <a:gd name="T15" fmla="*/ 3 h 127"/>
                <a:gd name="T16" fmla="*/ 58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3"/>
                  </a:moveTo>
                  <a:cubicBezTo>
                    <a:pt x="3" y="59"/>
                    <a:pt x="3" y="59"/>
                    <a:pt x="3" y="59"/>
                  </a:cubicBezTo>
                  <a:cubicBezTo>
                    <a:pt x="0" y="61"/>
                    <a:pt x="0" y="66"/>
                    <a:pt x="3" y="68"/>
                  </a:cubicBezTo>
                  <a:cubicBezTo>
                    <a:pt x="58" y="125"/>
                    <a:pt x="58" y="125"/>
                    <a:pt x="58" y="125"/>
                  </a:cubicBezTo>
                  <a:cubicBezTo>
                    <a:pt x="61" y="127"/>
                    <a:pt x="65" y="127"/>
                    <a:pt x="67" y="125"/>
                  </a:cubicBezTo>
                  <a:cubicBezTo>
                    <a:pt x="122" y="73"/>
                    <a:pt x="122" y="73"/>
                    <a:pt x="122" y="73"/>
                  </a:cubicBezTo>
                  <a:cubicBezTo>
                    <a:pt x="125" y="70"/>
                    <a:pt x="125" y="66"/>
                    <a:pt x="123" y="64"/>
                  </a:cubicBezTo>
                  <a:cubicBezTo>
                    <a:pt x="67" y="3"/>
                    <a:pt x="67" y="3"/>
                    <a:pt x="67"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0" name="Freeform 89">
              <a:extLst>
                <a:ext uri="{FF2B5EF4-FFF2-40B4-BE49-F238E27FC236}">
                  <a16:creationId xmlns="" xmlns:a16="http://schemas.microsoft.com/office/drawing/2014/main" id="{CC016A33-1C0D-4D36-909B-44E3D3FAC97A}"/>
                </a:ext>
              </a:extLst>
            </p:cNvPr>
            <p:cNvSpPr>
              <a:spLocks/>
            </p:cNvSpPr>
            <p:nvPr/>
          </p:nvSpPr>
          <p:spPr bwMode="auto">
            <a:xfrm>
              <a:off x="20194434" y="6426115"/>
              <a:ext cx="159431" cy="162458"/>
            </a:xfrm>
            <a:custGeom>
              <a:avLst/>
              <a:gdLst>
                <a:gd name="T0" fmla="*/ 50 w 121"/>
                <a:gd name="T1" fmla="*/ 6 h 123"/>
                <a:gd name="T2" fmla="*/ 6 w 121"/>
                <a:gd name="T3" fmla="*/ 51 h 123"/>
                <a:gd name="T4" fmla="*/ 6 w 121"/>
                <a:gd name="T5" fmla="*/ 71 h 123"/>
                <a:gd name="T6" fmla="*/ 51 w 121"/>
                <a:gd name="T7" fmla="*/ 117 h 123"/>
                <a:gd name="T8" fmla="*/ 71 w 121"/>
                <a:gd name="T9" fmla="*/ 117 h 123"/>
                <a:gd name="T10" fmla="*/ 71 w 121"/>
                <a:gd name="T11" fmla="*/ 117 h 123"/>
                <a:gd name="T12" fmla="*/ 115 w 121"/>
                <a:gd name="T13" fmla="*/ 76 h 123"/>
                <a:gd name="T14" fmla="*/ 116 w 121"/>
                <a:gd name="T15" fmla="*/ 56 h 123"/>
                <a:gd name="T16" fmla="*/ 70 w 121"/>
                <a:gd name="T17" fmla="*/ 6 h 123"/>
                <a:gd name="T18" fmla="*/ 51 w 121"/>
                <a:gd name="T19" fmla="*/ 5 h 123"/>
                <a:gd name="T20" fmla="*/ 50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50" y="6"/>
                  </a:moveTo>
                  <a:cubicBezTo>
                    <a:pt x="6" y="51"/>
                    <a:pt x="6" y="51"/>
                    <a:pt x="6" y="51"/>
                  </a:cubicBezTo>
                  <a:cubicBezTo>
                    <a:pt x="0" y="56"/>
                    <a:pt x="0" y="65"/>
                    <a:pt x="6" y="71"/>
                  </a:cubicBezTo>
                  <a:cubicBezTo>
                    <a:pt x="51" y="117"/>
                    <a:pt x="51" y="117"/>
                    <a:pt x="51" y="117"/>
                  </a:cubicBezTo>
                  <a:cubicBezTo>
                    <a:pt x="56" y="123"/>
                    <a:pt x="65" y="123"/>
                    <a:pt x="71" y="117"/>
                  </a:cubicBezTo>
                  <a:cubicBezTo>
                    <a:pt x="71" y="117"/>
                    <a:pt x="71" y="117"/>
                    <a:pt x="71" y="117"/>
                  </a:cubicBezTo>
                  <a:cubicBezTo>
                    <a:pt x="115" y="76"/>
                    <a:pt x="115" y="76"/>
                    <a:pt x="115" y="76"/>
                  </a:cubicBezTo>
                  <a:cubicBezTo>
                    <a:pt x="121" y="70"/>
                    <a:pt x="121" y="61"/>
                    <a:pt x="116" y="56"/>
                  </a:cubicBezTo>
                  <a:cubicBezTo>
                    <a:pt x="70" y="6"/>
                    <a:pt x="70" y="6"/>
                    <a:pt x="70" y="6"/>
                  </a:cubicBezTo>
                  <a:cubicBezTo>
                    <a:pt x="65" y="1"/>
                    <a:pt x="56"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1" name="Freeform 90">
              <a:extLst>
                <a:ext uri="{FF2B5EF4-FFF2-40B4-BE49-F238E27FC236}">
                  <a16:creationId xmlns="" xmlns:a16="http://schemas.microsoft.com/office/drawing/2014/main" id="{4ACE389D-C352-4D9F-AD70-C208BA2214AC}"/>
                </a:ext>
              </a:extLst>
            </p:cNvPr>
            <p:cNvSpPr>
              <a:spLocks/>
            </p:cNvSpPr>
            <p:nvPr/>
          </p:nvSpPr>
          <p:spPr bwMode="auto">
            <a:xfrm>
              <a:off x="20310475" y="6542156"/>
              <a:ext cx="159431" cy="162458"/>
            </a:xfrm>
            <a:custGeom>
              <a:avLst/>
              <a:gdLst>
                <a:gd name="T0" fmla="*/ 50 w 121"/>
                <a:gd name="T1" fmla="*/ 6 h 123"/>
                <a:gd name="T2" fmla="*/ 6 w 121"/>
                <a:gd name="T3" fmla="*/ 51 h 123"/>
                <a:gd name="T4" fmla="*/ 6 w 121"/>
                <a:gd name="T5" fmla="*/ 71 h 123"/>
                <a:gd name="T6" fmla="*/ 6 w 121"/>
                <a:gd name="T7" fmla="*/ 71 h 123"/>
                <a:gd name="T8" fmla="*/ 51 w 121"/>
                <a:gd name="T9" fmla="*/ 117 h 123"/>
                <a:gd name="T10" fmla="*/ 71 w 121"/>
                <a:gd name="T11" fmla="*/ 118 h 123"/>
                <a:gd name="T12" fmla="*/ 71 w 121"/>
                <a:gd name="T13" fmla="*/ 118 h 123"/>
                <a:gd name="T14" fmla="*/ 115 w 121"/>
                <a:gd name="T15" fmla="*/ 76 h 123"/>
                <a:gd name="T16" fmla="*/ 116 w 121"/>
                <a:gd name="T17" fmla="*/ 56 h 123"/>
                <a:gd name="T18" fmla="*/ 71 w 121"/>
                <a:gd name="T19" fmla="*/ 7 h 123"/>
                <a:gd name="T20" fmla="*/ 51 w 121"/>
                <a:gd name="T21" fmla="*/ 5 h 123"/>
                <a:gd name="T22" fmla="*/ 50 w 121"/>
                <a:gd name="T23"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3">
                  <a:moveTo>
                    <a:pt x="50" y="6"/>
                  </a:moveTo>
                  <a:cubicBezTo>
                    <a:pt x="6" y="51"/>
                    <a:pt x="6" y="51"/>
                    <a:pt x="6" y="51"/>
                  </a:cubicBezTo>
                  <a:cubicBezTo>
                    <a:pt x="0" y="56"/>
                    <a:pt x="0" y="65"/>
                    <a:pt x="6" y="71"/>
                  </a:cubicBezTo>
                  <a:cubicBezTo>
                    <a:pt x="6" y="71"/>
                    <a:pt x="6" y="71"/>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1"/>
                    <a:pt x="121" y="62"/>
                    <a:pt x="116" y="56"/>
                  </a:cubicBezTo>
                  <a:cubicBezTo>
                    <a:pt x="71" y="7"/>
                    <a:pt x="71" y="7"/>
                    <a:pt x="71" y="7"/>
                  </a:cubicBezTo>
                  <a:cubicBezTo>
                    <a:pt x="66" y="1"/>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2" name="Freeform 91">
              <a:extLst>
                <a:ext uri="{FF2B5EF4-FFF2-40B4-BE49-F238E27FC236}">
                  <a16:creationId xmlns="" xmlns:a16="http://schemas.microsoft.com/office/drawing/2014/main" id="{3E3E6123-F5EB-4A1F-9E0A-4FC7D3722565}"/>
                </a:ext>
              </a:extLst>
            </p:cNvPr>
            <p:cNvSpPr>
              <a:spLocks/>
            </p:cNvSpPr>
            <p:nvPr/>
          </p:nvSpPr>
          <p:spPr bwMode="auto">
            <a:xfrm>
              <a:off x="20426516" y="6658198"/>
              <a:ext cx="160440" cy="162458"/>
            </a:xfrm>
            <a:custGeom>
              <a:avLst/>
              <a:gdLst>
                <a:gd name="T0" fmla="*/ 50 w 121"/>
                <a:gd name="T1" fmla="*/ 6 h 123"/>
                <a:gd name="T2" fmla="*/ 6 w 121"/>
                <a:gd name="T3" fmla="*/ 51 h 123"/>
                <a:gd name="T4" fmla="*/ 6 w 121"/>
                <a:gd name="T5" fmla="*/ 71 h 123"/>
                <a:gd name="T6" fmla="*/ 51 w 121"/>
                <a:gd name="T7" fmla="*/ 117 h 123"/>
                <a:gd name="T8" fmla="*/ 71 w 121"/>
                <a:gd name="T9" fmla="*/ 118 h 123"/>
                <a:gd name="T10" fmla="*/ 71 w 121"/>
                <a:gd name="T11" fmla="*/ 118 h 123"/>
                <a:gd name="T12" fmla="*/ 115 w 121"/>
                <a:gd name="T13" fmla="*/ 76 h 123"/>
                <a:gd name="T14" fmla="*/ 116 w 121"/>
                <a:gd name="T15" fmla="*/ 56 h 123"/>
                <a:gd name="T16" fmla="*/ 71 w 121"/>
                <a:gd name="T17" fmla="*/ 6 h 123"/>
                <a:gd name="T18" fmla="*/ 51 w 121"/>
                <a:gd name="T19" fmla="*/ 5 h 123"/>
                <a:gd name="T20" fmla="*/ 50 w 121"/>
                <a:gd name="T2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3">
                  <a:moveTo>
                    <a:pt x="50" y="6"/>
                  </a:moveTo>
                  <a:cubicBezTo>
                    <a:pt x="6" y="51"/>
                    <a:pt x="6" y="51"/>
                    <a:pt x="6" y="51"/>
                  </a:cubicBezTo>
                  <a:cubicBezTo>
                    <a:pt x="0" y="57"/>
                    <a:pt x="0" y="65"/>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0"/>
                    <a:pt x="121" y="61"/>
                    <a:pt x="116" y="56"/>
                  </a:cubicBezTo>
                  <a:cubicBezTo>
                    <a:pt x="71" y="6"/>
                    <a:pt x="71" y="6"/>
                    <a:pt x="71" y="6"/>
                  </a:cubicBezTo>
                  <a:cubicBezTo>
                    <a:pt x="66" y="1"/>
                    <a:pt x="57" y="0"/>
                    <a:pt x="51" y="5"/>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3" name="Freeform 92">
              <a:extLst>
                <a:ext uri="{FF2B5EF4-FFF2-40B4-BE49-F238E27FC236}">
                  <a16:creationId xmlns="" xmlns:a16="http://schemas.microsoft.com/office/drawing/2014/main" id="{D2B56811-7754-4E1B-AC47-6BFB2D53C5EB}"/>
                </a:ext>
              </a:extLst>
            </p:cNvPr>
            <p:cNvSpPr>
              <a:spLocks/>
            </p:cNvSpPr>
            <p:nvPr/>
          </p:nvSpPr>
          <p:spPr bwMode="auto">
            <a:xfrm>
              <a:off x="20542558" y="6774239"/>
              <a:ext cx="160440" cy="162458"/>
            </a:xfrm>
            <a:custGeom>
              <a:avLst/>
              <a:gdLst>
                <a:gd name="T0" fmla="*/ 50 w 121"/>
                <a:gd name="T1" fmla="*/ 6 h 123"/>
                <a:gd name="T2" fmla="*/ 6 w 121"/>
                <a:gd name="T3" fmla="*/ 51 h 123"/>
                <a:gd name="T4" fmla="*/ 6 w 121"/>
                <a:gd name="T5" fmla="*/ 71 h 123"/>
                <a:gd name="T6" fmla="*/ 6 w 121"/>
                <a:gd name="T7" fmla="*/ 71 h 123"/>
                <a:gd name="T8" fmla="*/ 51 w 121"/>
                <a:gd name="T9" fmla="*/ 117 h 123"/>
                <a:gd name="T10" fmla="*/ 71 w 121"/>
                <a:gd name="T11" fmla="*/ 118 h 123"/>
                <a:gd name="T12" fmla="*/ 71 w 121"/>
                <a:gd name="T13" fmla="*/ 118 h 123"/>
                <a:gd name="T14" fmla="*/ 115 w 121"/>
                <a:gd name="T15" fmla="*/ 76 h 123"/>
                <a:gd name="T16" fmla="*/ 116 w 121"/>
                <a:gd name="T17" fmla="*/ 56 h 123"/>
                <a:gd name="T18" fmla="*/ 71 w 121"/>
                <a:gd name="T19" fmla="*/ 7 h 123"/>
                <a:gd name="T20" fmla="*/ 51 w 121"/>
                <a:gd name="T21" fmla="*/ 6 h 123"/>
                <a:gd name="T22" fmla="*/ 50 w 121"/>
                <a:gd name="T23"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23">
                  <a:moveTo>
                    <a:pt x="50" y="6"/>
                  </a:moveTo>
                  <a:cubicBezTo>
                    <a:pt x="6" y="51"/>
                    <a:pt x="6" y="51"/>
                    <a:pt x="6" y="51"/>
                  </a:cubicBezTo>
                  <a:cubicBezTo>
                    <a:pt x="0" y="57"/>
                    <a:pt x="0" y="66"/>
                    <a:pt x="6" y="71"/>
                  </a:cubicBezTo>
                  <a:cubicBezTo>
                    <a:pt x="6" y="71"/>
                    <a:pt x="6" y="71"/>
                    <a:pt x="6" y="71"/>
                  </a:cubicBezTo>
                  <a:cubicBezTo>
                    <a:pt x="51" y="117"/>
                    <a:pt x="51" y="117"/>
                    <a:pt x="51" y="117"/>
                  </a:cubicBezTo>
                  <a:cubicBezTo>
                    <a:pt x="56" y="123"/>
                    <a:pt x="65" y="123"/>
                    <a:pt x="71" y="118"/>
                  </a:cubicBezTo>
                  <a:cubicBezTo>
                    <a:pt x="71" y="118"/>
                    <a:pt x="71" y="118"/>
                    <a:pt x="71" y="118"/>
                  </a:cubicBezTo>
                  <a:cubicBezTo>
                    <a:pt x="115" y="76"/>
                    <a:pt x="115" y="76"/>
                    <a:pt x="115" y="76"/>
                  </a:cubicBezTo>
                  <a:cubicBezTo>
                    <a:pt x="121" y="71"/>
                    <a:pt x="121" y="62"/>
                    <a:pt x="116" y="56"/>
                  </a:cubicBezTo>
                  <a:cubicBezTo>
                    <a:pt x="71" y="7"/>
                    <a:pt x="71" y="7"/>
                    <a:pt x="71" y="7"/>
                  </a:cubicBezTo>
                  <a:cubicBezTo>
                    <a:pt x="66" y="1"/>
                    <a:pt x="57" y="0"/>
                    <a:pt x="51" y="6"/>
                  </a:cubicBezTo>
                  <a:lnTo>
                    <a:pt x="50" y="6"/>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4" name="Freeform 93">
              <a:extLst>
                <a:ext uri="{FF2B5EF4-FFF2-40B4-BE49-F238E27FC236}">
                  <a16:creationId xmlns="" xmlns:a16="http://schemas.microsoft.com/office/drawing/2014/main" id="{472FDD8F-F7B0-4CE9-B2C4-0D12587BD330}"/>
                </a:ext>
              </a:extLst>
            </p:cNvPr>
            <p:cNvSpPr>
              <a:spLocks/>
            </p:cNvSpPr>
            <p:nvPr/>
          </p:nvSpPr>
          <p:spPr bwMode="auto">
            <a:xfrm>
              <a:off x="20656581" y="6888262"/>
              <a:ext cx="165485" cy="167503"/>
            </a:xfrm>
            <a:custGeom>
              <a:avLst/>
              <a:gdLst>
                <a:gd name="T0" fmla="*/ 58 w 125"/>
                <a:gd name="T1" fmla="*/ 3 h 127"/>
                <a:gd name="T2" fmla="*/ 3 w 125"/>
                <a:gd name="T3" fmla="*/ 59 h 127"/>
                <a:gd name="T4" fmla="*/ 3 w 125"/>
                <a:gd name="T5" fmla="*/ 68 h 127"/>
                <a:gd name="T6" fmla="*/ 58 w 125"/>
                <a:gd name="T7" fmla="*/ 125 h 127"/>
                <a:gd name="T8" fmla="*/ 68 w 125"/>
                <a:gd name="T9" fmla="*/ 125 h 127"/>
                <a:gd name="T10" fmla="*/ 123 w 125"/>
                <a:gd name="T11" fmla="*/ 73 h 127"/>
                <a:gd name="T12" fmla="*/ 123 w 125"/>
                <a:gd name="T13" fmla="*/ 64 h 127"/>
                <a:gd name="T14" fmla="*/ 68 w 125"/>
                <a:gd name="T15" fmla="*/ 3 h 127"/>
                <a:gd name="T16" fmla="*/ 58 w 125"/>
                <a:gd name="T1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3"/>
                  </a:moveTo>
                  <a:cubicBezTo>
                    <a:pt x="3" y="59"/>
                    <a:pt x="3" y="59"/>
                    <a:pt x="3" y="59"/>
                  </a:cubicBezTo>
                  <a:cubicBezTo>
                    <a:pt x="0" y="61"/>
                    <a:pt x="0" y="65"/>
                    <a:pt x="3" y="68"/>
                  </a:cubicBezTo>
                  <a:cubicBezTo>
                    <a:pt x="58" y="125"/>
                    <a:pt x="58" y="125"/>
                    <a:pt x="58" y="125"/>
                  </a:cubicBezTo>
                  <a:cubicBezTo>
                    <a:pt x="61" y="127"/>
                    <a:pt x="65" y="127"/>
                    <a:pt x="68" y="125"/>
                  </a:cubicBezTo>
                  <a:cubicBezTo>
                    <a:pt x="123" y="73"/>
                    <a:pt x="123" y="73"/>
                    <a:pt x="123" y="73"/>
                  </a:cubicBezTo>
                  <a:cubicBezTo>
                    <a:pt x="125" y="70"/>
                    <a:pt x="125" y="66"/>
                    <a:pt x="123" y="64"/>
                  </a:cubicBezTo>
                  <a:cubicBezTo>
                    <a:pt x="68" y="3"/>
                    <a:pt x="68" y="3"/>
                    <a:pt x="68" y="3"/>
                  </a:cubicBezTo>
                  <a:cubicBezTo>
                    <a:pt x="65" y="0"/>
                    <a:pt x="61" y="0"/>
                    <a:pt x="58"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5" name="Freeform 94">
              <a:extLst>
                <a:ext uri="{FF2B5EF4-FFF2-40B4-BE49-F238E27FC236}">
                  <a16:creationId xmlns="" xmlns:a16="http://schemas.microsoft.com/office/drawing/2014/main" id="{FD2C4FE7-D7F2-4DD2-B690-F5BC25C7CD6D}"/>
                </a:ext>
              </a:extLst>
            </p:cNvPr>
            <p:cNvSpPr>
              <a:spLocks/>
            </p:cNvSpPr>
            <p:nvPr/>
          </p:nvSpPr>
          <p:spPr bwMode="auto">
            <a:xfrm>
              <a:off x="20759505" y="6991186"/>
              <a:ext cx="165485" cy="167503"/>
            </a:xfrm>
            <a:custGeom>
              <a:avLst/>
              <a:gdLst>
                <a:gd name="T0" fmla="*/ 58 w 125"/>
                <a:gd name="T1" fmla="*/ 3 h 127"/>
                <a:gd name="T2" fmla="*/ 3 w 125"/>
                <a:gd name="T3" fmla="*/ 59 h 127"/>
                <a:gd name="T4" fmla="*/ 3 w 125"/>
                <a:gd name="T5" fmla="*/ 68 h 127"/>
                <a:gd name="T6" fmla="*/ 58 w 125"/>
                <a:gd name="T7" fmla="*/ 125 h 127"/>
                <a:gd name="T8" fmla="*/ 68 w 125"/>
                <a:gd name="T9" fmla="*/ 125 h 127"/>
                <a:gd name="T10" fmla="*/ 123 w 125"/>
                <a:gd name="T11" fmla="*/ 73 h 127"/>
                <a:gd name="T12" fmla="*/ 123 w 125"/>
                <a:gd name="T13" fmla="*/ 63 h 127"/>
                <a:gd name="T14" fmla="*/ 68 w 125"/>
                <a:gd name="T15" fmla="*/ 3 h 127"/>
                <a:gd name="T16" fmla="*/ 58 w 125"/>
                <a:gd name="T17" fmla="*/ 2 h 127"/>
                <a:gd name="T18" fmla="*/ 58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8" y="3"/>
                  </a:moveTo>
                  <a:cubicBezTo>
                    <a:pt x="3" y="59"/>
                    <a:pt x="3" y="59"/>
                    <a:pt x="3" y="59"/>
                  </a:cubicBezTo>
                  <a:cubicBezTo>
                    <a:pt x="0" y="61"/>
                    <a:pt x="0" y="65"/>
                    <a:pt x="3" y="68"/>
                  </a:cubicBezTo>
                  <a:cubicBezTo>
                    <a:pt x="58" y="125"/>
                    <a:pt x="58" y="125"/>
                    <a:pt x="58" y="125"/>
                  </a:cubicBezTo>
                  <a:cubicBezTo>
                    <a:pt x="61" y="127"/>
                    <a:pt x="65" y="127"/>
                    <a:pt x="68" y="125"/>
                  </a:cubicBezTo>
                  <a:cubicBezTo>
                    <a:pt x="123" y="73"/>
                    <a:pt x="123" y="73"/>
                    <a:pt x="123" y="73"/>
                  </a:cubicBezTo>
                  <a:cubicBezTo>
                    <a:pt x="125" y="70"/>
                    <a:pt x="125" y="66"/>
                    <a:pt x="123" y="63"/>
                  </a:cubicBezTo>
                  <a:cubicBezTo>
                    <a:pt x="68" y="3"/>
                    <a:pt x="68" y="3"/>
                    <a:pt x="68" y="3"/>
                  </a:cubicBezTo>
                  <a:cubicBezTo>
                    <a:pt x="65" y="0"/>
                    <a:pt x="61" y="0"/>
                    <a:pt x="58" y="2"/>
                  </a:cubicBezTo>
                  <a:lnTo>
                    <a:pt x="58"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6" name="Freeform 95">
              <a:extLst>
                <a:ext uri="{FF2B5EF4-FFF2-40B4-BE49-F238E27FC236}">
                  <a16:creationId xmlns="" xmlns:a16="http://schemas.microsoft.com/office/drawing/2014/main" id="{BBA3CD34-27C9-424E-82FB-A8736370D498}"/>
                </a:ext>
              </a:extLst>
            </p:cNvPr>
            <p:cNvSpPr>
              <a:spLocks/>
            </p:cNvSpPr>
            <p:nvPr/>
          </p:nvSpPr>
          <p:spPr bwMode="auto">
            <a:xfrm>
              <a:off x="20875546" y="7106218"/>
              <a:ext cx="165485" cy="168512"/>
            </a:xfrm>
            <a:custGeom>
              <a:avLst/>
              <a:gdLst>
                <a:gd name="T0" fmla="*/ 57 w 125"/>
                <a:gd name="T1" fmla="*/ 3 h 128"/>
                <a:gd name="T2" fmla="*/ 2 w 125"/>
                <a:gd name="T3" fmla="*/ 59 h 128"/>
                <a:gd name="T4" fmla="*/ 2 w 125"/>
                <a:gd name="T5" fmla="*/ 68 h 128"/>
                <a:gd name="T6" fmla="*/ 58 w 125"/>
                <a:gd name="T7" fmla="*/ 125 h 128"/>
                <a:gd name="T8" fmla="*/ 67 w 125"/>
                <a:gd name="T9" fmla="*/ 125 h 128"/>
                <a:gd name="T10" fmla="*/ 122 w 125"/>
                <a:gd name="T11" fmla="*/ 73 h 128"/>
                <a:gd name="T12" fmla="*/ 122 w 125"/>
                <a:gd name="T13" fmla="*/ 64 h 128"/>
                <a:gd name="T14" fmla="*/ 67 w 125"/>
                <a:gd name="T15" fmla="*/ 3 h 128"/>
                <a:gd name="T16" fmla="*/ 58 w 125"/>
                <a:gd name="T17" fmla="*/ 3 h 128"/>
                <a:gd name="T18" fmla="*/ 57 w 125"/>
                <a:gd name="T1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8">
                  <a:moveTo>
                    <a:pt x="57" y="3"/>
                  </a:moveTo>
                  <a:cubicBezTo>
                    <a:pt x="2" y="59"/>
                    <a:pt x="2" y="59"/>
                    <a:pt x="2" y="59"/>
                  </a:cubicBezTo>
                  <a:cubicBezTo>
                    <a:pt x="0" y="62"/>
                    <a:pt x="0" y="66"/>
                    <a:pt x="2" y="68"/>
                  </a:cubicBezTo>
                  <a:cubicBezTo>
                    <a:pt x="58" y="125"/>
                    <a:pt x="58" y="125"/>
                    <a:pt x="58" y="125"/>
                  </a:cubicBezTo>
                  <a:cubicBezTo>
                    <a:pt x="60" y="128"/>
                    <a:pt x="64" y="128"/>
                    <a:pt x="67" y="125"/>
                  </a:cubicBezTo>
                  <a:cubicBezTo>
                    <a:pt x="122" y="73"/>
                    <a:pt x="122" y="73"/>
                    <a:pt x="122" y="73"/>
                  </a:cubicBezTo>
                  <a:cubicBezTo>
                    <a:pt x="125" y="71"/>
                    <a:pt x="125" y="67"/>
                    <a:pt x="122" y="64"/>
                  </a:cubicBezTo>
                  <a:cubicBezTo>
                    <a:pt x="67" y="3"/>
                    <a:pt x="67" y="3"/>
                    <a:pt x="67" y="3"/>
                  </a:cubicBezTo>
                  <a:cubicBezTo>
                    <a:pt x="64" y="1"/>
                    <a:pt x="60" y="0"/>
                    <a:pt x="58" y="3"/>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7" name="Freeform 96">
              <a:extLst>
                <a:ext uri="{FF2B5EF4-FFF2-40B4-BE49-F238E27FC236}">
                  <a16:creationId xmlns="" xmlns:a16="http://schemas.microsoft.com/office/drawing/2014/main" id="{027FC3FD-D415-4B53-8BC9-8E948FD69219}"/>
                </a:ext>
              </a:extLst>
            </p:cNvPr>
            <p:cNvSpPr>
              <a:spLocks/>
            </p:cNvSpPr>
            <p:nvPr/>
          </p:nvSpPr>
          <p:spPr bwMode="auto">
            <a:xfrm>
              <a:off x="20986542" y="7218223"/>
              <a:ext cx="165485" cy="167503"/>
            </a:xfrm>
            <a:custGeom>
              <a:avLst/>
              <a:gdLst>
                <a:gd name="T0" fmla="*/ 58 w 125"/>
                <a:gd name="T1" fmla="*/ 3 h 127"/>
                <a:gd name="T2" fmla="*/ 3 w 125"/>
                <a:gd name="T3" fmla="*/ 59 h 127"/>
                <a:gd name="T4" fmla="*/ 3 w 125"/>
                <a:gd name="T5" fmla="*/ 68 h 127"/>
                <a:gd name="T6" fmla="*/ 58 w 125"/>
                <a:gd name="T7" fmla="*/ 125 h 127"/>
                <a:gd name="T8" fmla="*/ 68 w 125"/>
                <a:gd name="T9" fmla="*/ 125 h 127"/>
                <a:gd name="T10" fmla="*/ 123 w 125"/>
                <a:gd name="T11" fmla="*/ 73 h 127"/>
                <a:gd name="T12" fmla="*/ 123 w 125"/>
                <a:gd name="T13" fmla="*/ 63 h 127"/>
                <a:gd name="T14" fmla="*/ 68 w 125"/>
                <a:gd name="T15" fmla="*/ 3 h 127"/>
                <a:gd name="T16" fmla="*/ 58 w 125"/>
                <a:gd name="T17" fmla="*/ 2 h 127"/>
                <a:gd name="T18" fmla="*/ 58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8" y="3"/>
                  </a:moveTo>
                  <a:cubicBezTo>
                    <a:pt x="3" y="59"/>
                    <a:pt x="3" y="59"/>
                    <a:pt x="3" y="59"/>
                  </a:cubicBezTo>
                  <a:cubicBezTo>
                    <a:pt x="0" y="61"/>
                    <a:pt x="0" y="65"/>
                    <a:pt x="3" y="68"/>
                  </a:cubicBezTo>
                  <a:cubicBezTo>
                    <a:pt x="58" y="125"/>
                    <a:pt x="58" y="125"/>
                    <a:pt x="58" y="125"/>
                  </a:cubicBezTo>
                  <a:cubicBezTo>
                    <a:pt x="61" y="127"/>
                    <a:pt x="65" y="127"/>
                    <a:pt x="68" y="125"/>
                  </a:cubicBezTo>
                  <a:cubicBezTo>
                    <a:pt x="123" y="73"/>
                    <a:pt x="123" y="73"/>
                    <a:pt x="123" y="73"/>
                  </a:cubicBezTo>
                  <a:cubicBezTo>
                    <a:pt x="125" y="70"/>
                    <a:pt x="125" y="66"/>
                    <a:pt x="123" y="63"/>
                  </a:cubicBezTo>
                  <a:cubicBezTo>
                    <a:pt x="68" y="3"/>
                    <a:pt x="68" y="3"/>
                    <a:pt x="68" y="3"/>
                  </a:cubicBezTo>
                  <a:cubicBezTo>
                    <a:pt x="65" y="0"/>
                    <a:pt x="61" y="0"/>
                    <a:pt x="58" y="2"/>
                  </a:cubicBezTo>
                  <a:lnTo>
                    <a:pt x="58"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8" name="Freeform 97">
              <a:extLst>
                <a:ext uri="{FF2B5EF4-FFF2-40B4-BE49-F238E27FC236}">
                  <a16:creationId xmlns="" xmlns:a16="http://schemas.microsoft.com/office/drawing/2014/main" id="{EAB72789-1016-487C-9E64-FA5E64F7E37C}"/>
                </a:ext>
              </a:extLst>
            </p:cNvPr>
            <p:cNvSpPr>
              <a:spLocks/>
            </p:cNvSpPr>
            <p:nvPr/>
          </p:nvSpPr>
          <p:spPr bwMode="auto">
            <a:xfrm>
              <a:off x="21210552" y="7219232"/>
              <a:ext cx="164476" cy="167503"/>
            </a:xfrm>
            <a:custGeom>
              <a:avLst/>
              <a:gdLst>
                <a:gd name="T0" fmla="*/ 57 w 125"/>
                <a:gd name="T1" fmla="*/ 3 h 127"/>
                <a:gd name="T2" fmla="*/ 2 w 125"/>
                <a:gd name="T3" fmla="*/ 59 h 127"/>
                <a:gd name="T4" fmla="*/ 2 w 125"/>
                <a:gd name="T5" fmla="*/ 68 h 127"/>
                <a:gd name="T6" fmla="*/ 58 w 125"/>
                <a:gd name="T7" fmla="*/ 125 h 127"/>
                <a:gd name="T8" fmla="*/ 67 w 125"/>
                <a:gd name="T9" fmla="*/ 125 h 127"/>
                <a:gd name="T10" fmla="*/ 122 w 125"/>
                <a:gd name="T11" fmla="*/ 73 h 127"/>
                <a:gd name="T12" fmla="*/ 122 w 125"/>
                <a:gd name="T13" fmla="*/ 63 h 127"/>
                <a:gd name="T14" fmla="*/ 67 w 125"/>
                <a:gd name="T15" fmla="*/ 3 h 127"/>
                <a:gd name="T16" fmla="*/ 57 w 125"/>
                <a:gd name="T17" fmla="*/ 2 h 127"/>
                <a:gd name="T18" fmla="*/ 57 w 125"/>
                <a:gd name="T19"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7">
                  <a:moveTo>
                    <a:pt x="57" y="3"/>
                  </a:moveTo>
                  <a:cubicBezTo>
                    <a:pt x="2" y="59"/>
                    <a:pt x="2" y="59"/>
                    <a:pt x="2" y="59"/>
                  </a:cubicBezTo>
                  <a:cubicBezTo>
                    <a:pt x="0" y="61"/>
                    <a:pt x="0" y="65"/>
                    <a:pt x="2" y="68"/>
                  </a:cubicBezTo>
                  <a:cubicBezTo>
                    <a:pt x="58" y="125"/>
                    <a:pt x="58" y="125"/>
                    <a:pt x="58" y="125"/>
                  </a:cubicBezTo>
                  <a:cubicBezTo>
                    <a:pt x="60" y="127"/>
                    <a:pt x="64" y="127"/>
                    <a:pt x="67" y="125"/>
                  </a:cubicBezTo>
                  <a:cubicBezTo>
                    <a:pt x="122" y="73"/>
                    <a:pt x="122" y="73"/>
                    <a:pt x="122" y="73"/>
                  </a:cubicBezTo>
                  <a:cubicBezTo>
                    <a:pt x="125" y="70"/>
                    <a:pt x="125" y="66"/>
                    <a:pt x="122" y="63"/>
                  </a:cubicBezTo>
                  <a:cubicBezTo>
                    <a:pt x="67" y="3"/>
                    <a:pt x="67" y="3"/>
                    <a:pt x="67" y="3"/>
                  </a:cubicBezTo>
                  <a:cubicBezTo>
                    <a:pt x="64" y="0"/>
                    <a:pt x="60" y="0"/>
                    <a:pt x="57" y="2"/>
                  </a:cubicBezTo>
                  <a:lnTo>
                    <a:pt x="57"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19" name="Freeform 98">
              <a:extLst>
                <a:ext uri="{FF2B5EF4-FFF2-40B4-BE49-F238E27FC236}">
                  <a16:creationId xmlns="" xmlns:a16="http://schemas.microsoft.com/office/drawing/2014/main" id="{8A3CC4B5-5B92-4905-BE17-AF2098CCC027}"/>
                </a:ext>
              </a:extLst>
            </p:cNvPr>
            <p:cNvSpPr>
              <a:spLocks/>
            </p:cNvSpPr>
            <p:nvPr/>
          </p:nvSpPr>
          <p:spPr bwMode="auto">
            <a:xfrm>
              <a:off x="21321548" y="7331238"/>
              <a:ext cx="164476" cy="168512"/>
            </a:xfrm>
            <a:custGeom>
              <a:avLst/>
              <a:gdLst>
                <a:gd name="T0" fmla="*/ 58 w 125"/>
                <a:gd name="T1" fmla="*/ 2 h 127"/>
                <a:gd name="T2" fmla="*/ 3 w 125"/>
                <a:gd name="T3" fmla="*/ 58 h 127"/>
                <a:gd name="T4" fmla="*/ 3 w 125"/>
                <a:gd name="T5" fmla="*/ 67 h 127"/>
                <a:gd name="T6" fmla="*/ 58 w 125"/>
                <a:gd name="T7" fmla="*/ 124 h 127"/>
                <a:gd name="T8" fmla="*/ 68 w 125"/>
                <a:gd name="T9" fmla="*/ 124 h 127"/>
                <a:gd name="T10" fmla="*/ 123 w 125"/>
                <a:gd name="T11" fmla="*/ 72 h 127"/>
                <a:gd name="T12" fmla="*/ 123 w 125"/>
                <a:gd name="T13" fmla="*/ 63 h 127"/>
                <a:gd name="T14" fmla="*/ 67 w 125"/>
                <a:gd name="T15" fmla="*/ 3 h 127"/>
                <a:gd name="T16" fmla="*/ 58 w 125"/>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2"/>
                  </a:moveTo>
                  <a:cubicBezTo>
                    <a:pt x="3" y="58"/>
                    <a:pt x="3" y="58"/>
                    <a:pt x="3" y="58"/>
                  </a:cubicBezTo>
                  <a:cubicBezTo>
                    <a:pt x="0" y="61"/>
                    <a:pt x="0" y="65"/>
                    <a:pt x="3" y="67"/>
                  </a:cubicBezTo>
                  <a:cubicBezTo>
                    <a:pt x="58" y="124"/>
                    <a:pt x="58" y="124"/>
                    <a:pt x="58" y="124"/>
                  </a:cubicBezTo>
                  <a:cubicBezTo>
                    <a:pt x="61" y="127"/>
                    <a:pt x="65" y="127"/>
                    <a:pt x="68" y="124"/>
                  </a:cubicBezTo>
                  <a:cubicBezTo>
                    <a:pt x="123" y="72"/>
                    <a:pt x="123" y="72"/>
                    <a:pt x="123" y="72"/>
                  </a:cubicBezTo>
                  <a:cubicBezTo>
                    <a:pt x="125" y="70"/>
                    <a:pt x="125" y="66"/>
                    <a:pt x="123" y="63"/>
                  </a:cubicBezTo>
                  <a:cubicBezTo>
                    <a:pt x="67" y="3"/>
                    <a:pt x="67" y="3"/>
                    <a:pt x="67" y="3"/>
                  </a:cubicBezTo>
                  <a:cubicBezTo>
                    <a:pt x="65" y="0"/>
                    <a:pt x="61"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0" name="Freeform 99">
              <a:extLst>
                <a:ext uri="{FF2B5EF4-FFF2-40B4-BE49-F238E27FC236}">
                  <a16:creationId xmlns="" xmlns:a16="http://schemas.microsoft.com/office/drawing/2014/main" id="{279534F3-920B-4A5E-8656-F9701E25E278}"/>
                </a:ext>
              </a:extLst>
            </p:cNvPr>
            <p:cNvSpPr>
              <a:spLocks/>
            </p:cNvSpPr>
            <p:nvPr/>
          </p:nvSpPr>
          <p:spPr bwMode="auto">
            <a:xfrm>
              <a:off x="20758496" y="7226296"/>
              <a:ext cx="163467" cy="164476"/>
            </a:xfrm>
            <a:custGeom>
              <a:avLst/>
              <a:gdLst>
                <a:gd name="T0" fmla="*/ 55 w 124"/>
                <a:gd name="T1" fmla="*/ 3 h 125"/>
                <a:gd name="T2" fmla="*/ 3 w 124"/>
                <a:gd name="T3" fmla="*/ 56 h 125"/>
                <a:gd name="T4" fmla="*/ 3 w 124"/>
                <a:gd name="T5" fmla="*/ 68 h 125"/>
                <a:gd name="T6" fmla="*/ 56 w 124"/>
                <a:gd name="T7" fmla="*/ 122 h 125"/>
                <a:gd name="T8" fmla="*/ 68 w 124"/>
                <a:gd name="T9" fmla="*/ 122 h 125"/>
                <a:gd name="T10" fmla="*/ 120 w 124"/>
                <a:gd name="T11" fmla="*/ 73 h 125"/>
                <a:gd name="T12" fmla="*/ 121 w 124"/>
                <a:gd name="T13" fmla="*/ 61 h 125"/>
                <a:gd name="T14" fmla="*/ 68 w 124"/>
                <a:gd name="T15" fmla="*/ 3 h 125"/>
                <a:gd name="T16" fmla="*/ 56 w 124"/>
                <a:gd name="T17" fmla="*/ 3 h 125"/>
                <a:gd name="T18" fmla="*/ 55 w 124"/>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5">
                  <a:moveTo>
                    <a:pt x="55" y="3"/>
                  </a:moveTo>
                  <a:cubicBezTo>
                    <a:pt x="3" y="56"/>
                    <a:pt x="3" y="56"/>
                    <a:pt x="3" y="56"/>
                  </a:cubicBezTo>
                  <a:cubicBezTo>
                    <a:pt x="0" y="59"/>
                    <a:pt x="0" y="65"/>
                    <a:pt x="3" y="68"/>
                  </a:cubicBezTo>
                  <a:cubicBezTo>
                    <a:pt x="56" y="122"/>
                    <a:pt x="56" y="122"/>
                    <a:pt x="56" y="122"/>
                  </a:cubicBezTo>
                  <a:cubicBezTo>
                    <a:pt x="59" y="125"/>
                    <a:pt x="65" y="125"/>
                    <a:pt x="68" y="122"/>
                  </a:cubicBezTo>
                  <a:cubicBezTo>
                    <a:pt x="120" y="73"/>
                    <a:pt x="120" y="73"/>
                    <a:pt x="120" y="73"/>
                  </a:cubicBezTo>
                  <a:cubicBezTo>
                    <a:pt x="124" y="70"/>
                    <a:pt x="124" y="64"/>
                    <a:pt x="121" y="61"/>
                  </a:cubicBezTo>
                  <a:cubicBezTo>
                    <a:pt x="68" y="3"/>
                    <a:pt x="68" y="3"/>
                    <a:pt x="68" y="3"/>
                  </a:cubicBezTo>
                  <a:cubicBezTo>
                    <a:pt x="65" y="0"/>
                    <a:pt x="59" y="0"/>
                    <a:pt x="56" y="3"/>
                  </a:cubicBezTo>
                  <a:lnTo>
                    <a:pt x="55" y="3"/>
                  </a:ln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1" name="Freeform 100">
              <a:extLst>
                <a:ext uri="{FF2B5EF4-FFF2-40B4-BE49-F238E27FC236}">
                  <a16:creationId xmlns="" xmlns:a16="http://schemas.microsoft.com/office/drawing/2014/main" id="{0EEDE800-E6DE-4C47-ABE5-C4A9D9015EDA}"/>
                </a:ext>
              </a:extLst>
            </p:cNvPr>
            <p:cNvSpPr>
              <a:spLocks/>
            </p:cNvSpPr>
            <p:nvPr/>
          </p:nvSpPr>
          <p:spPr bwMode="auto">
            <a:xfrm>
              <a:off x="20869492" y="7337292"/>
              <a:ext cx="163467" cy="165485"/>
            </a:xfrm>
            <a:custGeom>
              <a:avLst/>
              <a:gdLst>
                <a:gd name="T0" fmla="*/ 56 w 124"/>
                <a:gd name="T1" fmla="*/ 4 h 126"/>
                <a:gd name="T2" fmla="*/ 4 w 124"/>
                <a:gd name="T3" fmla="*/ 56 h 126"/>
                <a:gd name="T4" fmla="*/ 4 w 124"/>
                <a:gd name="T5" fmla="*/ 69 h 126"/>
                <a:gd name="T6" fmla="*/ 56 w 124"/>
                <a:gd name="T7" fmla="*/ 123 h 126"/>
                <a:gd name="T8" fmla="*/ 69 w 124"/>
                <a:gd name="T9" fmla="*/ 123 h 126"/>
                <a:gd name="T10" fmla="*/ 121 w 124"/>
                <a:gd name="T11" fmla="*/ 74 h 126"/>
                <a:gd name="T12" fmla="*/ 121 w 124"/>
                <a:gd name="T13" fmla="*/ 61 h 126"/>
                <a:gd name="T14" fmla="*/ 69 w 124"/>
                <a:gd name="T15" fmla="*/ 4 h 126"/>
                <a:gd name="T16" fmla="*/ 56 w 124"/>
                <a:gd name="T17" fmla="*/ 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26">
                  <a:moveTo>
                    <a:pt x="56" y="4"/>
                  </a:moveTo>
                  <a:cubicBezTo>
                    <a:pt x="4" y="56"/>
                    <a:pt x="4" y="56"/>
                    <a:pt x="4" y="56"/>
                  </a:cubicBezTo>
                  <a:cubicBezTo>
                    <a:pt x="0" y="60"/>
                    <a:pt x="0" y="65"/>
                    <a:pt x="4" y="69"/>
                  </a:cubicBezTo>
                  <a:cubicBezTo>
                    <a:pt x="56" y="123"/>
                    <a:pt x="56" y="123"/>
                    <a:pt x="56" y="123"/>
                  </a:cubicBezTo>
                  <a:cubicBezTo>
                    <a:pt x="60" y="126"/>
                    <a:pt x="65" y="126"/>
                    <a:pt x="69" y="123"/>
                  </a:cubicBezTo>
                  <a:cubicBezTo>
                    <a:pt x="121" y="74"/>
                    <a:pt x="121" y="74"/>
                    <a:pt x="121" y="74"/>
                  </a:cubicBezTo>
                  <a:cubicBezTo>
                    <a:pt x="124" y="70"/>
                    <a:pt x="124" y="65"/>
                    <a:pt x="121" y="61"/>
                  </a:cubicBezTo>
                  <a:cubicBezTo>
                    <a:pt x="69" y="4"/>
                    <a:pt x="69" y="4"/>
                    <a:pt x="69" y="4"/>
                  </a:cubicBezTo>
                  <a:cubicBezTo>
                    <a:pt x="65" y="0"/>
                    <a:pt x="60" y="0"/>
                    <a:pt x="56" y="4"/>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2" name="Freeform 101">
              <a:extLst>
                <a:ext uri="{FF2B5EF4-FFF2-40B4-BE49-F238E27FC236}">
                  <a16:creationId xmlns="" xmlns:a16="http://schemas.microsoft.com/office/drawing/2014/main" id="{9A51CA4B-E531-417E-8DF9-9146B0CA4170}"/>
                </a:ext>
              </a:extLst>
            </p:cNvPr>
            <p:cNvSpPr>
              <a:spLocks/>
            </p:cNvSpPr>
            <p:nvPr/>
          </p:nvSpPr>
          <p:spPr bwMode="auto">
            <a:xfrm>
              <a:off x="20981497" y="7449297"/>
              <a:ext cx="164476" cy="166494"/>
            </a:xfrm>
            <a:custGeom>
              <a:avLst/>
              <a:gdLst>
                <a:gd name="T0" fmla="*/ 56 w 124"/>
                <a:gd name="T1" fmla="*/ 3 h 126"/>
                <a:gd name="T2" fmla="*/ 4 w 124"/>
                <a:gd name="T3" fmla="*/ 56 h 126"/>
                <a:gd name="T4" fmla="*/ 4 w 124"/>
                <a:gd name="T5" fmla="*/ 68 h 126"/>
                <a:gd name="T6" fmla="*/ 56 w 124"/>
                <a:gd name="T7" fmla="*/ 122 h 126"/>
                <a:gd name="T8" fmla="*/ 68 w 124"/>
                <a:gd name="T9" fmla="*/ 122 h 126"/>
                <a:gd name="T10" fmla="*/ 120 w 124"/>
                <a:gd name="T11" fmla="*/ 73 h 126"/>
                <a:gd name="T12" fmla="*/ 121 w 124"/>
                <a:gd name="T13" fmla="*/ 61 h 126"/>
                <a:gd name="T14" fmla="*/ 69 w 124"/>
                <a:gd name="T15" fmla="*/ 4 h 126"/>
                <a:gd name="T16" fmla="*/ 56 w 124"/>
                <a:gd name="T17"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26">
                  <a:moveTo>
                    <a:pt x="56" y="3"/>
                  </a:moveTo>
                  <a:cubicBezTo>
                    <a:pt x="4" y="56"/>
                    <a:pt x="4" y="56"/>
                    <a:pt x="4" y="56"/>
                  </a:cubicBezTo>
                  <a:cubicBezTo>
                    <a:pt x="0" y="59"/>
                    <a:pt x="0" y="65"/>
                    <a:pt x="4" y="68"/>
                  </a:cubicBezTo>
                  <a:cubicBezTo>
                    <a:pt x="56" y="122"/>
                    <a:pt x="56" y="122"/>
                    <a:pt x="56" y="122"/>
                  </a:cubicBezTo>
                  <a:cubicBezTo>
                    <a:pt x="59" y="126"/>
                    <a:pt x="65" y="126"/>
                    <a:pt x="68" y="122"/>
                  </a:cubicBezTo>
                  <a:cubicBezTo>
                    <a:pt x="120" y="73"/>
                    <a:pt x="120" y="73"/>
                    <a:pt x="120" y="73"/>
                  </a:cubicBezTo>
                  <a:cubicBezTo>
                    <a:pt x="124" y="70"/>
                    <a:pt x="124" y="64"/>
                    <a:pt x="121" y="61"/>
                  </a:cubicBezTo>
                  <a:cubicBezTo>
                    <a:pt x="69" y="4"/>
                    <a:pt x="69" y="4"/>
                    <a:pt x="69" y="4"/>
                  </a:cubicBezTo>
                  <a:cubicBezTo>
                    <a:pt x="65" y="0"/>
                    <a:pt x="60" y="0"/>
                    <a:pt x="56"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3" name="Freeform 102">
              <a:extLst>
                <a:ext uri="{FF2B5EF4-FFF2-40B4-BE49-F238E27FC236}">
                  <a16:creationId xmlns="" xmlns:a16="http://schemas.microsoft.com/office/drawing/2014/main" id="{EC8BAC2B-CECC-4AC7-9A0D-EDEDFECA03A7}"/>
                </a:ext>
              </a:extLst>
            </p:cNvPr>
            <p:cNvSpPr>
              <a:spLocks/>
            </p:cNvSpPr>
            <p:nvPr/>
          </p:nvSpPr>
          <p:spPr bwMode="auto">
            <a:xfrm>
              <a:off x="21092493" y="7560293"/>
              <a:ext cx="165485" cy="167503"/>
            </a:xfrm>
            <a:custGeom>
              <a:avLst/>
              <a:gdLst>
                <a:gd name="T0" fmla="*/ 58 w 125"/>
                <a:gd name="T1" fmla="*/ 2 h 127"/>
                <a:gd name="T2" fmla="*/ 3 w 125"/>
                <a:gd name="T3" fmla="*/ 58 h 127"/>
                <a:gd name="T4" fmla="*/ 3 w 125"/>
                <a:gd name="T5" fmla="*/ 68 h 127"/>
                <a:gd name="T6" fmla="*/ 58 w 125"/>
                <a:gd name="T7" fmla="*/ 124 h 127"/>
                <a:gd name="T8" fmla="*/ 67 w 125"/>
                <a:gd name="T9" fmla="*/ 125 h 127"/>
                <a:gd name="T10" fmla="*/ 122 w 125"/>
                <a:gd name="T11" fmla="*/ 73 h 127"/>
                <a:gd name="T12" fmla="*/ 123 w 125"/>
                <a:gd name="T13" fmla="*/ 63 h 127"/>
                <a:gd name="T14" fmla="*/ 67 w 125"/>
                <a:gd name="T15" fmla="*/ 3 h 127"/>
                <a:gd name="T16" fmla="*/ 58 w 125"/>
                <a:gd name="T17"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7">
                  <a:moveTo>
                    <a:pt x="58" y="2"/>
                  </a:moveTo>
                  <a:cubicBezTo>
                    <a:pt x="3" y="58"/>
                    <a:pt x="3" y="58"/>
                    <a:pt x="3" y="58"/>
                  </a:cubicBezTo>
                  <a:cubicBezTo>
                    <a:pt x="0" y="61"/>
                    <a:pt x="0" y="65"/>
                    <a:pt x="3" y="68"/>
                  </a:cubicBezTo>
                  <a:cubicBezTo>
                    <a:pt x="58" y="124"/>
                    <a:pt x="58" y="124"/>
                    <a:pt x="58" y="124"/>
                  </a:cubicBezTo>
                  <a:cubicBezTo>
                    <a:pt x="61" y="127"/>
                    <a:pt x="65" y="127"/>
                    <a:pt x="67" y="125"/>
                  </a:cubicBezTo>
                  <a:cubicBezTo>
                    <a:pt x="122" y="73"/>
                    <a:pt x="122" y="73"/>
                    <a:pt x="122" y="73"/>
                  </a:cubicBezTo>
                  <a:cubicBezTo>
                    <a:pt x="125" y="70"/>
                    <a:pt x="125" y="66"/>
                    <a:pt x="123" y="63"/>
                  </a:cubicBezTo>
                  <a:cubicBezTo>
                    <a:pt x="67" y="3"/>
                    <a:pt x="67" y="3"/>
                    <a:pt x="67" y="3"/>
                  </a:cubicBezTo>
                  <a:cubicBezTo>
                    <a:pt x="65" y="0"/>
                    <a:pt x="61"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4" name="Freeform 103">
              <a:extLst>
                <a:ext uri="{FF2B5EF4-FFF2-40B4-BE49-F238E27FC236}">
                  <a16:creationId xmlns="" xmlns:a16="http://schemas.microsoft.com/office/drawing/2014/main" id="{9A90B036-2D88-449B-BED3-8B38D13C2E8A}"/>
                </a:ext>
              </a:extLst>
            </p:cNvPr>
            <p:cNvSpPr>
              <a:spLocks/>
            </p:cNvSpPr>
            <p:nvPr/>
          </p:nvSpPr>
          <p:spPr bwMode="auto">
            <a:xfrm>
              <a:off x="19961342" y="6201096"/>
              <a:ext cx="280517" cy="276481"/>
            </a:xfrm>
            <a:custGeom>
              <a:avLst/>
              <a:gdLst>
                <a:gd name="T0" fmla="*/ 52 w 212"/>
                <a:gd name="T1" fmla="*/ 6 h 210"/>
                <a:gd name="T2" fmla="*/ 5 w 212"/>
                <a:gd name="T3" fmla="*/ 54 h 210"/>
                <a:gd name="T4" fmla="*/ 5 w 212"/>
                <a:gd name="T5" fmla="*/ 74 h 210"/>
                <a:gd name="T6" fmla="*/ 5 w 212"/>
                <a:gd name="T7" fmla="*/ 74 h 210"/>
                <a:gd name="T8" fmla="*/ 137 w 212"/>
                <a:gd name="T9" fmla="*/ 205 h 210"/>
                <a:gd name="T10" fmla="*/ 157 w 212"/>
                <a:gd name="T11" fmla="*/ 205 h 210"/>
                <a:gd name="T12" fmla="*/ 206 w 212"/>
                <a:gd name="T13" fmla="*/ 159 h 210"/>
                <a:gd name="T14" fmla="*/ 207 w 212"/>
                <a:gd name="T15" fmla="*/ 139 h 210"/>
                <a:gd name="T16" fmla="*/ 206 w 212"/>
                <a:gd name="T17" fmla="*/ 138 h 210"/>
                <a:gd name="T18" fmla="*/ 72 w 212"/>
                <a:gd name="T19" fmla="*/ 6 h 210"/>
                <a:gd name="T20" fmla="*/ 52 w 212"/>
                <a:gd name="T21" fmla="*/ 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 h="210">
                  <a:moveTo>
                    <a:pt x="52" y="6"/>
                  </a:moveTo>
                  <a:cubicBezTo>
                    <a:pt x="5" y="54"/>
                    <a:pt x="5" y="54"/>
                    <a:pt x="5" y="54"/>
                  </a:cubicBezTo>
                  <a:cubicBezTo>
                    <a:pt x="0" y="59"/>
                    <a:pt x="0" y="68"/>
                    <a:pt x="5" y="74"/>
                  </a:cubicBezTo>
                  <a:cubicBezTo>
                    <a:pt x="5" y="74"/>
                    <a:pt x="5" y="74"/>
                    <a:pt x="5" y="74"/>
                  </a:cubicBezTo>
                  <a:cubicBezTo>
                    <a:pt x="137" y="205"/>
                    <a:pt x="137" y="205"/>
                    <a:pt x="137" y="205"/>
                  </a:cubicBezTo>
                  <a:cubicBezTo>
                    <a:pt x="143" y="210"/>
                    <a:pt x="151" y="210"/>
                    <a:pt x="157" y="205"/>
                  </a:cubicBezTo>
                  <a:cubicBezTo>
                    <a:pt x="206" y="159"/>
                    <a:pt x="206" y="159"/>
                    <a:pt x="206" y="159"/>
                  </a:cubicBezTo>
                  <a:cubicBezTo>
                    <a:pt x="212" y="153"/>
                    <a:pt x="212" y="144"/>
                    <a:pt x="207" y="139"/>
                  </a:cubicBezTo>
                  <a:cubicBezTo>
                    <a:pt x="206" y="138"/>
                    <a:pt x="206" y="138"/>
                    <a:pt x="206" y="138"/>
                  </a:cubicBezTo>
                  <a:cubicBezTo>
                    <a:pt x="72" y="6"/>
                    <a:pt x="72" y="6"/>
                    <a:pt x="72" y="6"/>
                  </a:cubicBezTo>
                  <a:cubicBezTo>
                    <a:pt x="67" y="0"/>
                    <a:pt x="58" y="0"/>
                    <a:pt x="52" y="6"/>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5" name="Freeform 104">
              <a:extLst>
                <a:ext uri="{FF2B5EF4-FFF2-40B4-BE49-F238E27FC236}">
                  <a16:creationId xmlns="" xmlns:a16="http://schemas.microsoft.com/office/drawing/2014/main" id="{DB810B2C-3048-42A6-B182-FB049D827F5D}"/>
                </a:ext>
              </a:extLst>
            </p:cNvPr>
            <p:cNvSpPr>
              <a:spLocks/>
            </p:cNvSpPr>
            <p:nvPr/>
          </p:nvSpPr>
          <p:spPr bwMode="auto">
            <a:xfrm>
              <a:off x="21092493" y="7330229"/>
              <a:ext cx="286572" cy="283545"/>
            </a:xfrm>
            <a:custGeom>
              <a:avLst/>
              <a:gdLst>
                <a:gd name="T0" fmla="*/ 60 w 217"/>
                <a:gd name="T1" fmla="*/ 3 h 215"/>
                <a:gd name="T2" fmla="*/ 3 w 217"/>
                <a:gd name="T3" fmla="*/ 62 h 215"/>
                <a:gd name="T4" fmla="*/ 3 w 217"/>
                <a:gd name="T5" fmla="*/ 71 h 215"/>
                <a:gd name="T6" fmla="*/ 145 w 217"/>
                <a:gd name="T7" fmla="*/ 212 h 215"/>
                <a:gd name="T8" fmla="*/ 154 w 217"/>
                <a:gd name="T9" fmla="*/ 212 h 215"/>
                <a:gd name="T10" fmla="*/ 215 w 217"/>
                <a:gd name="T11" fmla="*/ 156 h 215"/>
                <a:gd name="T12" fmla="*/ 215 w 217"/>
                <a:gd name="T13" fmla="*/ 146 h 215"/>
                <a:gd name="T14" fmla="*/ 215 w 217"/>
                <a:gd name="T15" fmla="*/ 146 h 215"/>
                <a:gd name="T16" fmla="*/ 70 w 217"/>
                <a:gd name="T17" fmla="*/ 3 h 215"/>
                <a:gd name="T18" fmla="*/ 60 w 217"/>
                <a:gd name="T19" fmla="*/ 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7" h="215">
                  <a:moveTo>
                    <a:pt x="60" y="3"/>
                  </a:moveTo>
                  <a:cubicBezTo>
                    <a:pt x="3" y="62"/>
                    <a:pt x="3" y="62"/>
                    <a:pt x="3" y="62"/>
                  </a:cubicBezTo>
                  <a:cubicBezTo>
                    <a:pt x="0" y="65"/>
                    <a:pt x="0" y="69"/>
                    <a:pt x="3" y="71"/>
                  </a:cubicBezTo>
                  <a:cubicBezTo>
                    <a:pt x="145" y="212"/>
                    <a:pt x="145" y="212"/>
                    <a:pt x="145" y="212"/>
                  </a:cubicBezTo>
                  <a:cubicBezTo>
                    <a:pt x="148" y="215"/>
                    <a:pt x="152" y="215"/>
                    <a:pt x="154" y="212"/>
                  </a:cubicBezTo>
                  <a:cubicBezTo>
                    <a:pt x="215" y="156"/>
                    <a:pt x="215" y="156"/>
                    <a:pt x="215" y="156"/>
                  </a:cubicBezTo>
                  <a:cubicBezTo>
                    <a:pt x="217" y="153"/>
                    <a:pt x="217" y="149"/>
                    <a:pt x="215" y="146"/>
                  </a:cubicBezTo>
                  <a:cubicBezTo>
                    <a:pt x="215" y="146"/>
                    <a:pt x="215" y="146"/>
                    <a:pt x="215" y="146"/>
                  </a:cubicBezTo>
                  <a:cubicBezTo>
                    <a:pt x="70" y="3"/>
                    <a:pt x="70" y="3"/>
                    <a:pt x="70" y="3"/>
                  </a:cubicBezTo>
                  <a:cubicBezTo>
                    <a:pt x="67" y="0"/>
                    <a:pt x="63" y="1"/>
                    <a:pt x="60" y="3"/>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6" name="Freeform 105">
              <a:extLst>
                <a:ext uri="{FF2B5EF4-FFF2-40B4-BE49-F238E27FC236}">
                  <a16:creationId xmlns="" xmlns:a16="http://schemas.microsoft.com/office/drawing/2014/main" id="{60908EF5-E2A0-4FB9-92A2-D0C1C250BDF6}"/>
                </a:ext>
              </a:extLst>
            </p:cNvPr>
            <p:cNvSpPr>
              <a:spLocks/>
            </p:cNvSpPr>
            <p:nvPr/>
          </p:nvSpPr>
          <p:spPr bwMode="auto">
            <a:xfrm>
              <a:off x="20302403" y="6774239"/>
              <a:ext cx="504528" cy="507555"/>
            </a:xfrm>
            <a:custGeom>
              <a:avLst/>
              <a:gdLst>
                <a:gd name="T0" fmla="*/ 58 w 382"/>
                <a:gd name="T1" fmla="*/ 2 h 384"/>
                <a:gd name="T2" fmla="*/ 2 w 382"/>
                <a:gd name="T3" fmla="*/ 57 h 384"/>
                <a:gd name="T4" fmla="*/ 2 w 382"/>
                <a:gd name="T5" fmla="*/ 66 h 384"/>
                <a:gd name="T6" fmla="*/ 2 w 382"/>
                <a:gd name="T7" fmla="*/ 66 h 384"/>
                <a:gd name="T8" fmla="*/ 310 w 382"/>
                <a:gd name="T9" fmla="*/ 381 h 384"/>
                <a:gd name="T10" fmla="*/ 319 w 382"/>
                <a:gd name="T11" fmla="*/ 381 h 384"/>
                <a:gd name="T12" fmla="*/ 379 w 382"/>
                <a:gd name="T13" fmla="*/ 324 h 384"/>
                <a:gd name="T14" fmla="*/ 379 w 382"/>
                <a:gd name="T15" fmla="*/ 315 h 384"/>
                <a:gd name="T16" fmla="*/ 379 w 382"/>
                <a:gd name="T17" fmla="*/ 315 h 384"/>
                <a:gd name="T18" fmla="*/ 67 w 382"/>
                <a:gd name="T19" fmla="*/ 2 h 384"/>
                <a:gd name="T20" fmla="*/ 58 w 382"/>
                <a:gd name="T21" fmla="*/ 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2" h="384">
                  <a:moveTo>
                    <a:pt x="58" y="2"/>
                  </a:moveTo>
                  <a:cubicBezTo>
                    <a:pt x="2" y="57"/>
                    <a:pt x="2" y="57"/>
                    <a:pt x="2" y="57"/>
                  </a:cubicBezTo>
                  <a:cubicBezTo>
                    <a:pt x="0" y="59"/>
                    <a:pt x="0" y="64"/>
                    <a:pt x="2" y="66"/>
                  </a:cubicBezTo>
                  <a:cubicBezTo>
                    <a:pt x="2" y="66"/>
                    <a:pt x="2" y="66"/>
                    <a:pt x="2" y="66"/>
                  </a:cubicBezTo>
                  <a:cubicBezTo>
                    <a:pt x="310" y="381"/>
                    <a:pt x="310" y="381"/>
                    <a:pt x="310" y="381"/>
                  </a:cubicBezTo>
                  <a:cubicBezTo>
                    <a:pt x="312" y="384"/>
                    <a:pt x="316" y="384"/>
                    <a:pt x="319" y="381"/>
                  </a:cubicBezTo>
                  <a:cubicBezTo>
                    <a:pt x="379" y="324"/>
                    <a:pt x="379" y="324"/>
                    <a:pt x="379" y="324"/>
                  </a:cubicBezTo>
                  <a:cubicBezTo>
                    <a:pt x="381" y="322"/>
                    <a:pt x="382" y="318"/>
                    <a:pt x="379" y="315"/>
                  </a:cubicBezTo>
                  <a:cubicBezTo>
                    <a:pt x="379" y="315"/>
                    <a:pt x="379" y="315"/>
                    <a:pt x="379" y="315"/>
                  </a:cubicBezTo>
                  <a:cubicBezTo>
                    <a:pt x="67" y="2"/>
                    <a:pt x="67" y="2"/>
                    <a:pt x="67" y="2"/>
                  </a:cubicBezTo>
                  <a:cubicBezTo>
                    <a:pt x="64" y="0"/>
                    <a:pt x="60" y="0"/>
                    <a:pt x="58" y="2"/>
                  </a:cubicBezTo>
                  <a:close/>
                </a:path>
              </a:pathLst>
            </a:custGeom>
            <a:solidFill>
              <a:srgbClr val="464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7" name="Freeform 106">
              <a:extLst>
                <a:ext uri="{FF2B5EF4-FFF2-40B4-BE49-F238E27FC236}">
                  <a16:creationId xmlns="" xmlns:a16="http://schemas.microsoft.com/office/drawing/2014/main" id="{7DC4D97C-9602-471A-9463-0219E25B4996}"/>
                </a:ext>
              </a:extLst>
            </p:cNvPr>
            <p:cNvSpPr>
              <a:spLocks/>
            </p:cNvSpPr>
            <p:nvPr/>
          </p:nvSpPr>
          <p:spPr bwMode="auto">
            <a:xfrm>
              <a:off x="19752467" y="6814601"/>
              <a:ext cx="1028227" cy="1021164"/>
            </a:xfrm>
            <a:custGeom>
              <a:avLst/>
              <a:gdLst>
                <a:gd name="T0" fmla="*/ 282 w 778"/>
                <a:gd name="T1" fmla="*/ 0 h 774"/>
                <a:gd name="T2" fmla="*/ 257 w 778"/>
                <a:gd name="T3" fmla="*/ 11 h 774"/>
                <a:gd name="T4" fmla="*/ 14 w 778"/>
                <a:gd name="T5" fmla="*/ 252 h 774"/>
                <a:gd name="T6" fmla="*/ 14 w 778"/>
                <a:gd name="T7" fmla="*/ 302 h 774"/>
                <a:gd name="T8" fmla="*/ 463 w 778"/>
                <a:gd name="T9" fmla="*/ 763 h 774"/>
                <a:gd name="T10" fmla="*/ 488 w 778"/>
                <a:gd name="T11" fmla="*/ 774 h 774"/>
                <a:gd name="T12" fmla="*/ 513 w 778"/>
                <a:gd name="T13" fmla="*/ 763 h 774"/>
                <a:gd name="T14" fmla="*/ 514 w 778"/>
                <a:gd name="T15" fmla="*/ 763 h 774"/>
                <a:gd name="T16" fmla="*/ 763 w 778"/>
                <a:gd name="T17" fmla="*/ 518 h 774"/>
                <a:gd name="T18" fmla="*/ 764 w 778"/>
                <a:gd name="T19" fmla="*/ 467 h 774"/>
                <a:gd name="T20" fmla="*/ 764 w 778"/>
                <a:gd name="T21" fmla="*/ 467 h 774"/>
                <a:gd name="T22" fmla="*/ 308 w 778"/>
                <a:gd name="T23" fmla="*/ 11 h 774"/>
                <a:gd name="T24" fmla="*/ 282 w 778"/>
                <a:gd name="T25"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8" h="774">
                  <a:moveTo>
                    <a:pt x="282" y="0"/>
                  </a:moveTo>
                  <a:cubicBezTo>
                    <a:pt x="273" y="0"/>
                    <a:pt x="264" y="4"/>
                    <a:pt x="257" y="11"/>
                  </a:cubicBezTo>
                  <a:cubicBezTo>
                    <a:pt x="14" y="252"/>
                    <a:pt x="14" y="252"/>
                    <a:pt x="14" y="252"/>
                  </a:cubicBezTo>
                  <a:cubicBezTo>
                    <a:pt x="0" y="265"/>
                    <a:pt x="0" y="288"/>
                    <a:pt x="14" y="302"/>
                  </a:cubicBezTo>
                  <a:cubicBezTo>
                    <a:pt x="463" y="763"/>
                    <a:pt x="463" y="763"/>
                    <a:pt x="463" y="763"/>
                  </a:cubicBezTo>
                  <a:cubicBezTo>
                    <a:pt x="470" y="770"/>
                    <a:pt x="479" y="774"/>
                    <a:pt x="488" y="774"/>
                  </a:cubicBezTo>
                  <a:cubicBezTo>
                    <a:pt x="497" y="774"/>
                    <a:pt x="506" y="770"/>
                    <a:pt x="513" y="763"/>
                  </a:cubicBezTo>
                  <a:cubicBezTo>
                    <a:pt x="514" y="763"/>
                    <a:pt x="514" y="763"/>
                    <a:pt x="514" y="763"/>
                  </a:cubicBezTo>
                  <a:cubicBezTo>
                    <a:pt x="763" y="518"/>
                    <a:pt x="763" y="518"/>
                    <a:pt x="763" y="518"/>
                  </a:cubicBezTo>
                  <a:cubicBezTo>
                    <a:pt x="777" y="504"/>
                    <a:pt x="778" y="481"/>
                    <a:pt x="764" y="467"/>
                  </a:cubicBezTo>
                  <a:cubicBezTo>
                    <a:pt x="764" y="467"/>
                    <a:pt x="764" y="467"/>
                    <a:pt x="764" y="467"/>
                  </a:cubicBezTo>
                  <a:cubicBezTo>
                    <a:pt x="308" y="11"/>
                    <a:pt x="308" y="11"/>
                    <a:pt x="308" y="11"/>
                  </a:cubicBezTo>
                  <a:cubicBezTo>
                    <a:pt x="301" y="4"/>
                    <a:pt x="292" y="0"/>
                    <a:pt x="282" y="0"/>
                  </a:cubicBezTo>
                </a:path>
              </a:pathLst>
            </a:custGeom>
            <a:solidFill>
              <a:srgbClr val="8C8C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8" name="Freeform 107">
              <a:extLst>
                <a:ext uri="{FF2B5EF4-FFF2-40B4-BE49-F238E27FC236}">
                  <a16:creationId xmlns="" xmlns:a16="http://schemas.microsoft.com/office/drawing/2014/main" id="{935CBA55-64D5-4E1A-BA6F-4D68EFC1E85F}"/>
                </a:ext>
              </a:extLst>
            </p:cNvPr>
            <p:cNvSpPr>
              <a:spLocks/>
            </p:cNvSpPr>
            <p:nvPr/>
          </p:nvSpPr>
          <p:spPr bwMode="auto">
            <a:xfrm>
              <a:off x="19752467" y="6797447"/>
              <a:ext cx="1028227" cy="1030245"/>
            </a:xfrm>
            <a:custGeom>
              <a:avLst/>
              <a:gdLst>
                <a:gd name="T0" fmla="*/ 257 w 778"/>
                <a:gd name="T1" fmla="*/ 14 h 781"/>
                <a:gd name="T2" fmla="*/ 14 w 778"/>
                <a:gd name="T3" fmla="*/ 255 h 781"/>
                <a:gd name="T4" fmla="*/ 14 w 778"/>
                <a:gd name="T5" fmla="*/ 305 h 781"/>
                <a:gd name="T6" fmla="*/ 463 w 778"/>
                <a:gd name="T7" fmla="*/ 766 h 781"/>
                <a:gd name="T8" fmla="*/ 513 w 778"/>
                <a:gd name="T9" fmla="*/ 767 h 781"/>
                <a:gd name="T10" fmla="*/ 514 w 778"/>
                <a:gd name="T11" fmla="*/ 767 h 781"/>
                <a:gd name="T12" fmla="*/ 763 w 778"/>
                <a:gd name="T13" fmla="*/ 521 h 781"/>
                <a:gd name="T14" fmla="*/ 764 w 778"/>
                <a:gd name="T15" fmla="*/ 470 h 781"/>
                <a:gd name="T16" fmla="*/ 764 w 778"/>
                <a:gd name="T17" fmla="*/ 470 h 781"/>
                <a:gd name="T18" fmla="*/ 308 w 778"/>
                <a:gd name="T19" fmla="*/ 14 h 781"/>
                <a:gd name="T20" fmla="*/ 257 w 778"/>
                <a:gd name="T21" fmla="*/ 1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8" h="781">
                  <a:moveTo>
                    <a:pt x="257" y="14"/>
                  </a:moveTo>
                  <a:cubicBezTo>
                    <a:pt x="14" y="255"/>
                    <a:pt x="14" y="255"/>
                    <a:pt x="14" y="255"/>
                  </a:cubicBezTo>
                  <a:cubicBezTo>
                    <a:pt x="0" y="269"/>
                    <a:pt x="0" y="291"/>
                    <a:pt x="14" y="305"/>
                  </a:cubicBezTo>
                  <a:cubicBezTo>
                    <a:pt x="463" y="766"/>
                    <a:pt x="463" y="766"/>
                    <a:pt x="463" y="766"/>
                  </a:cubicBezTo>
                  <a:cubicBezTo>
                    <a:pt x="476" y="780"/>
                    <a:pt x="499" y="781"/>
                    <a:pt x="513" y="767"/>
                  </a:cubicBezTo>
                  <a:cubicBezTo>
                    <a:pt x="514" y="767"/>
                    <a:pt x="514" y="767"/>
                    <a:pt x="514" y="767"/>
                  </a:cubicBezTo>
                  <a:cubicBezTo>
                    <a:pt x="763" y="521"/>
                    <a:pt x="763" y="521"/>
                    <a:pt x="763" y="521"/>
                  </a:cubicBezTo>
                  <a:cubicBezTo>
                    <a:pt x="777" y="507"/>
                    <a:pt x="778" y="484"/>
                    <a:pt x="764" y="470"/>
                  </a:cubicBezTo>
                  <a:cubicBezTo>
                    <a:pt x="764" y="470"/>
                    <a:pt x="764" y="470"/>
                    <a:pt x="764" y="470"/>
                  </a:cubicBezTo>
                  <a:cubicBezTo>
                    <a:pt x="308" y="14"/>
                    <a:pt x="308" y="14"/>
                    <a:pt x="308" y="14"/>
                  </a:cubicBezTo>
                  <a:cubicBezTo>
                    <a:pt x="294" y="0"/>
                    <a:pt x="271" y="0"/>
                    <a:pt x="257" y="14"/>
                  </a:cubicBezTo>
                  <a:close/>
                </a:path>
              </a:pathLst>
            </a:custGeom>
            <a:solidFill>
              <a:srgbClr val="9394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苹方 常规" panose="020B0300000000000000" pitchFamily="34" charset="-122"/>
                <a:ea typeface="苹方 常规" panose="020B0300000000000000" pitchFamily="34" charset="-122"/>
              </a:endParaRPr>
            </a:p>
          </p:txBody>
        </p:sp>
        <p:sp>
          <p:nvSpPr>
            <p:cNvPr id="229" name="Freeform 108">
              <a:extLst>
                <a:ext uri="{FF2B5EF4-FFF2-40B4-BE49-F238E27FC236}">
                  <a16:creationId xmlns="" xmlns:a16="http://schemas.microsoft.com/office/drawing/2014/main" id="{31332679-2E9E-4DD0-927D-596F5B16D210}"/>
                </a:ext>
              </a:extLst>
            </p:cNvPr>
            <p:cNvSpPr>
              <a:spLocks/>
            </p:cNvSpPr>
            <p:nvPr/>
          </p:nvSpPr>
          <p:spPr bwMode="auto">
            <a:xfrm>
              <a:off x="20318547" y="5127461"/>
              <a:ext cx="1584217" cy="2082690"/>
            </a:xfrm>
            <a:custGeom>
              <a:avLst/>
              <a:gdLst>
                <a:gd name="T0" fmla="*/ 62 w 1199"/>
                <a:gd name="T1" fmla="*/ 14 h 1578"/>
                <a:gd name="T2" fmla="*/ 0 w 1199"/>
                <a:gd name="T3" fmla="*/ 444 h 1578"/>
                <a:gd name="T4" fmla="*/ 1138 w 1199"/>
                <a:gd name="T5" fmla="*/ 1578 h 1578"/>
                <a:gd name="T6" fmla="*/ 1196 w 1199"/>
                <a:gd name="T7" fmla="*/ 1152 h 1578"/>
                <a:gd name="T8" fmla="*/ 1175 w 1199"/>
                <a:gd name="T9" fmla="*/ 1089 h 1578"/>
                <a:gd name="T10" fmla="*/ 87 w 1199"/>
                <a:gd name="T11" fmla="*/ 6 h 1578"/>
                <a:gd name="T12" fmla="*/ 66 w 1199"/>
                <a:gd name="T13" fmla="*/ 6 h 1578"/>
                <a:gd name="T14" fmla="*/ 62 w 1199"/>
                <a:gd name="T15" fmla="*/ 14 h 1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9" h="1578">
                  <a:moveTo>
                    <a:pt x="62" y="14"/>
                  </a:moveTo>
                  <a:cubicBezTo>
                    <a:pt x="0" y="444"/>
                    <a:pt x="0" y="444"/>
                    <a:pt x="0" y="444"/>
                  </a:cubicBezTo>
                  <a:cubicBezTo>
                    <a:pt x="1138" y="1578"/>
                    <a:pt x="1138" y="1578"/>
                    <a:pt x="1138" y="1578"/>
                  </a:cubicBezTo>
                  <a:cubicBezTo>
                    <a:pt x="1196" y="1152"/>
                    <a:pt x="1196" y="1152"/>
                    <a:pt x="1196" y="1152"/>
                  </a:cubicBezTo>
                  <a:cubicBezTo>
                    <a:pt x="1199" y="1129"/>
                    <a:pt x="1191" y="1106"/>
                    <a:pt x="1175" y="1089"/>
                  </a:cubicBezTo>
                  <a:cubicBezTo>
                    <a:pt x="87" y="6"/>
                    <a:pt x="87" y="6"/>
                    <a:pt x="87" y="6"/>
                  </a:cubicBezTo>
                  <a:cubicBezTo>
                    <a:pt x="81" y="0"/>
                    <a:pt x="72" y="0"/>
                    <a:pt x="66" y="6"/>
                  </a:cubicBezTo>
                  <a:cubicBezTo>
                    <a:pt x="64" y="8"/>
                    <a:pt x="62" y="11"/>
                    <a:pt x="62" y="14"/>
                  </a:cubicBez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grpSp>
    </p:spTree>
    <p:extLst>
      <p:ext uri="{BB962C8B-B14F-4D97-AF65-F5344CB8AC3E}">
        <p14:creationId xmlns:p14="http://schemas.microsoft.com/office/powerpoint/2010/main" val="18983651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9B33"/>
            </a:gs>
            <a:gs pos="100000">
              <a:srgbClr val="F15C44"/>
            </a:gs>
          </a:gsLst>
          <a:lin ang="8100000" scaled="1"/>
          <a:tileRect/>
        </a:gradFill>
        <a:effectLst/>
      </p:bgPr>
    </p:bg>
    <p:spTree>
      <p:nvGrpSpPr>
        <p:cNvPr id="1" name=""/>
        <p:cNvGrpSpPr/>
        <p:nvPr/>
      </p:nvGrpSpPr>
      <p:grpSpPr>
        <a:xfrm>
          <a:off x="0" y="0"/>
          <a:ext cx="0" cy="0"/>
          <a:chOff x="0" y="0"/>
          <a:chExt cx="0" cy="0"/>
        </a:xfrm>
      </p:grpSpPr>
      <p:sp>
        <p:nvSpPr>
          <p:cNvPr id="5" name="Freeform 460"/>
          <p:cNvSpPr>
            <a:spLocks noEditPoints="1"/>
          </p:cNvSpPr>
          <p:nvPr/>
        </p:nvSpPr>
        <p:spPr bwMode="auto">
          <a:xfrm>
            <a:off x="1330208" y="1161513"/>
            <a:ext cx="529537" cy="529537"/>
          </a:xfrm>
          <a:custGeom>
            <a:avLst/>
            <a:gdLst>
              <a:gd name="T0" fmla="*/ 175 w 176"/>
              <a:gd name="T1" fmla="*/ 85 h 176"/>
              <a:gd name="T2" fmla="*/ 144 w 176"/>
              <a:gd name="T3" fmla="*/ 54 h 176"/>
              <a:gd name="T4" fmla="*/ 144 w 176"/>
              <a:gd name="T5" fmla="*/ 12 h 176"/>
              <a:gd name="T6" fmla="*/ 140 w 176"/>
              <a:gd name="T7" fmla="*/ 8 h 176"/>
              <a:gd name="T8" fmla="*/ 116 w 176"/>
              <a:gd name="T9" fmla="*/ 8 h 176"/>
              <a:gd name="T10" fmla="*/ 112 w 176"/>
              <a:gd name="T11" fmla="*/ 12 h 176"/>
              <a:gd name="T12" fmla="*/ 112 w 176"/>
              <a:gd name="T13" fmla="*/ 22 h 176"/>
              <a:gd name="T14" fmla="*/ 91 w 176"/>
              <a:gd name="T15" fmla="*/ 1 h 176"/>
              <a:gd name="T16" fmla="*/ 88 w 176"/>
              <a:gd name="T17" fmla="*/ 0 h 176"/>
              <a:gd name="T18" fmla="*/ 85 w 176"/>
              <a:gd name="T19" fmla="*/ 1 h 176"/>
              <a:gd name="T20" fmla="*/ 1 w 176"/>
              <a:gd name="T21" fmla="*/ 85 h 176"/>
              <a:gd name="T22" fmla="*/ 0 w 176"/>
              <a:gd name="T23" fmla="*/ 88 h 176"/>
              <a:gd name="T24" fmla="*/ 4 w 176"/>
              <a:gd name="T25" fmla="*/ 92 h 176"/>
              <a:gd name="T26" fmla="*/ 7 w 176"/>
              <a:gd name="T27" fmla="*/ 91 h 176"/>
              <a:gd name="T28" fmla="*/ 24 w 176"/>
              <a:gd name="T29" fmla="*/ 74 h 176"/>
              <a:gd name="T30" fmla="*/ 24 w 176"/>
              <a:gd name="T31" fmla="*/ 172 h 176"/>
              <a:gd name="T32" fmla="*/ 28 w 176"/>
              <a:gd name="T33" fmla="*/ 176 h 176"/>
              <a:gd name="T34" fmla="*/ 148 w 176"/>
              <a:gd name="T35" fmla="*/ 176 h 176"/>
              <a:gd name="T36" fmla="*/ 152 w 176"/>
              <a:gd name="T37" fmla="*/ 172 h 176"/>
              <a:gd name="T38" fmla="*/ 152 w 176"/>
              <a:gd name="T39" fmla="*/ 74 h 176"/>
              <a:gd name="T40" fmla="*/ 169 w 176"/>
              <a:gd name="T41" fmla="*/ 91 h 176"/>
              <a:gd name="T42" fmla="*/ 172 w 176"/>
              <a:gd name="T43" fmla="*/ 92 h 176"/>
              <a:gd name="T44" fmla="*/ 176 w 176"/>
              <a:gd name="T45" fmla="*/ 88 h 176"/>
              <a:gd name="T46" fmla="*/ 175 w 176"/>
              <a:gd name="T47" fmla="*/ 85 h 176"/>
              <a:gd name="T48" fmla="*/ 120 w 176"/>
              <a:gd name="T49" fmla="*/ 16 h 176"/>
              <a:gd name="T50" fmla="*/ 136 w 176"/>
              <a:gd name="T51" fmla="*/ 16 h 176"/>
              <a:gd name="T52" fmla="*/ 136 w 176"/>
              <a:gd name="T53" fmla="*/ 46 h 176"/>
              <a:gd name="T54" fmla="*/ 120 w 176"/>
              <a:gd name="T55" fmla="*/ 30 h 176"/>
              <a:gd name="T56" fmla="*/ 120 w 176"/>
              <a:gd name="T57" fmla="*/ 16 h 176"/>
              <a:gd name="T58" fmla="*/ 64 w 176"/>
              <a:gd name="T59" fmla="*/ 168 h 176"/>
              <a:gd name="T60" fmla="*/ 32 w 176"/>
              <a:gd name="T61" fmla="*/ 168 h 176"/>
              <a:gd name="T62" fmla="*/ 32 w 176"/>
              <a:gd name="T63" fmla="*/ 160 h 176"/>
              <a:gd name="T64" fmla="*/ 64 w 176"/>
              <a:gd name="T65" fmla="*/ 160 h 176"/>
              <a:gd name="T66" fmla="*/ 64 w 176"/>
              <a:gd name="T67" fmla="*/ 168 h 176"/>
              <a:gd name="T68" fmla="*/ 104 w 176"/>
              <a:gd name="T69" fmla="*/ 168 h 176"/>
              <a:gd name="T70" fmla="*/ 72 w 176"/>
              <a:gd name="T71" fmla="*/ 168 h 176"/>
              <a:gd name="T72" fmla="*/ 72 w 176"/>
              <a:gd name="T73" fmla="*/ 104 h 176"/>
              <a:gd name="T74" fmla="*/ 104 w 176"/>
              <a:gd name="T75" fmla="*/ 104 h 176"/>
              <a:gd name="T76" fmla="*/ 104 w 176"/>
              <a:gd name="T77" fmla="*/ 168 h 176"/>
              <a:gd name="T78" fmla="*/ 144 w 176"/>
              <a:gd name="T79" fmla="*/ 168 h 176"/>
              <a:gd name="T80" fmla="*/ 112 w 176"/>
              <a:gd name="T81" fmla="*/ 168 h 176"/>
              <a:gd name="T82" fmla="*/ 112 w 176"/>
              <a:gd name="T83" fmla="*/ 160 h 176"/>
              <a:gd name="T84" fmla="*/ 144 w 176"/>
              <a:gd name="T85" fmla="*/ 160 h 176"/>
              <a:gd name="T86" fmla="*/ 144 w 176"/>
              <a:gd name="T87" fmla="*/ 168 h 176"/>
              <a:gd name="T88" fmla="*/ 144 w 176"/>
              <a:gd name="T89" fmla="*/ 152 h 176"/>
              <a:gd name="T90" fmla="*/ 112 w 176"/>
              <a:gd name="T91" fmla="*/ 152 h 176"/>
              <a:gd name="T92" fmla="*/ 112 w 176"/>
              <a:gd name="T93" fmla="*/ 100 h 176"/>
              <a:gd name="T94" fmla="*/ 108 w 176"/>
              <a:gd name="T95" fmla="*/ 96 h 176"/>
              <a:gd name="T96" fmla="*/ 68 w 176"/>
              <a:gd name="T97" fmla="*/ 96 h 176"/>
              <a:gd name="T98" fmla="*/ 64 w 176"/>
              <a:gd name="T99" fmla="*/ 100 h 176"/>
              <a:gd name="T100" fmla="*/ 64 w 176"/>
              <a:gd name="T101" fmla="*/ 152 h 176"/>
              <a:gd name="T102" fmla="*/ 32 w 176"/>
              <a:gd name="T103" fmla="*/ 152 h 176"/>
              <a:gd name="T104" fmla="*/ 32 w 176"/>
              <a:gd name="T105" fmla="*/ 66 h 176"/>
              <a:gd name="T106" fmla="*/ 88 w 176"/>
              <a:gd name="T107" fmla="*/ 10 h 176"/>
              <a:gd name="T108" fmla="*/ 144 w 176"/>
              <a:gd name="T109" fmla="*/ 66 h 176"/>
              <a:gd name="T110" fmla="*/ 144 w 176"/>
              <a:gd name="T111" fmla="*/ 152 h 176"/>
              <a:gd name="T112" fmla="*/ 92 w 176"/>
              <a:gd name="T113" fmla="*/ 144 h 176"/>
              <a:gd name="T114" fmla="*/ 96 w 176"/>
              <a:gd name="T115" fmla="*/ 140 h 176"/>
              <a:gd name="T116" fmla="*/ 92 w 176"/>
              <a:gd name="T117" fmla="*/ 136 h 176"/>
              <a:gd name="T118" fmla="*/ 88 w 176"/>
              <a:gd name="T119" fmla="*/ 140 h 176"/>
              <a:gd name="T120" fmla="*/ 92 w 176"/>
              <a:gd name="T121"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75" y="85"/>
                </a:moveTo>
                <a:cubicBezTo>
                  <a:pt x="144" y="54"/>
                  <a:pt x="144" y="54"/>
                  <a:pt x="144" y="54"/>
                </a:cubicBezTo>
                <a:cubicBezTo>
                  <a:pt x="144" y="12"/>
                  <a:pt x="144" y="12"/>
                  <a:pt x="144" y="12"/>
                </a:cubicBezTo>
                <a:cubicBezTo>
                  <a:pt x="144" y="10"/>
                  <a:pt x="142" y="8"/>
                  <a:pt x="140" y="8"/>
                </a:cubicBezTo>
                <a:cubicBezTo>
                  <a:pt x="116" y="8"/>
                  <a:pt x="116" y="8"/>
                  <a:pt x="116" y="8"/>
                </a:cubicBezTo>
                <a:cubicBezTo>
                  <a:pt x="114" y="8"/>
                  <a:pt x="112" y="10"/>
                  <a:pt x="112" y="12"/>
                </a:cubicBezTo>
                <a:cubicBezTo>
                  <a:pt x="112" y="22"/>
                  <a:pt x="112" y="22"/>
                  <a:pt x="112" y="22"/>
                </a:cubicBezTo>
                <a:cubicBezTo>
                  <a:pt x="91" y="1"/>
                  <a:pt x="91" y="1"/>
                  <a:pt x="91" y="1"/>
                </a:cubicBezTo>
                <a:cubicBezTo>
                  <a:pt x="90" y="0"/>
                  <a:pt x="89" y="0"/>
                  <a:pt x="88" y="0"/>
                </a:cubicBezTo>
                <a:cubicBezTo>
                  <a:pt x="87" y="0"/>
                  <a:pt x="86" y="0"/>
                  <a:pt x="85" y="1"/>
                </a:cubicBezTo>
                <a:cubicBezTo>
                  <a:pt x="1" y="85"/>
                  <a:pt x="1" y="85"/>
                  <a:pt x="1" y="85"/>
                </a:cubicBezTo>
                <a:cubicBezTo>
                  <a:pt x="0" y="86"/>
                  <a:pt x="0" y="87"/>
                  <a:pt x="0" y="88"/>
                </a:cubicBezTo>
                <a:cubicBezTo>
                  <a:pt x="0" y="90"/>
                  <a:pt x="2" y="92"/>
                  <a:pt x="4" y="92"/>
                </a:cubicBezTo>
                <a:cubicBezTo>
                  <a:pt x="5" y="92"/>
                  <a:pt x="6" y="92"/>
                  <a:pt x="7" y="91"/>
                </a:cubicBezTo>
                <a:cubicBezTo>
                  <a:pt x="24" y="74"/>
                  <a:pt x="24" y="74"/>
                  <a:pt x="24" y="74"/>
                </a:cubicBezTo>
                <a:cubicBezTo>
                  <a:pt x="24" y="172"/>
                  <a:pt x="24" y="172"/>
                  <a:pt x="24" y="172"/>
                </a:cubicBezTo>
                <a:cubicBezTo>
                  <a:pt x="24" y="174"/>
                  <a:pt x="26" y="176"/>
                  <a:pt x="28" y="176"/>
                </a:cubicBezTo>
                <a:cubicBezTo>
                  <a:pt x="148" y="176"/>
                  <a:pt x="148" y="176"/>
                  <a:pt x="148" y="176"/>
                </a:cubicBezTo>
                <a:cubicBezTo>
                  <a:pt x="150" y="176"/>
                  <a:pt x="152" y="174"/>
                  <a:pt x="152" y="172"/>
                </a:cubicBezTo>
                <a:cubicBezTo>
                  <a:pt x="152" y="74"/>
                  <a:pt x="152" y="74"/>
                  <a:pt x="152" y="74"/>
                </a:cubicBezTo>
                <a:cubicBezTo>
                  <a:pt x="169" y="91"/>
                  <a:pt x="169" y="91"/>
                  <a:pt x="169" y="91"/>
                </a:cubicBezTo>
                <a:cubicBezTo>
                  <a:pt x="170" y="92"/>
                  <a:pt x="171" y="92"/>
                  <a:pt x="172" y="92"/>
                </a:cubicBezTo>
                <a:cubicBezTo>
                  <a:pt x="174" y="92"/>
                  <a:pt x="176" y="90"/>
                  <a:pt x="176" y="88"/>
                </a:cubicBezTo>
                <a:cubicBezTo>
                  <a:pt x="176" y="87"/>
                  <a:pt x="176" y="86"/>
                  <a:pt x="175" y="85"/>
                </a:cubicBezTo>
                <a:close/>
                <a:moveTo>
                  <a:pt x="120" y="16"/>
                </a:moveTo>
                <a:cubicBezTo>
                  <a:pt x="136" y="16"/>
                  <a:pt x="136" y="16"/>
                  <a:pt x="136" y="16"/>
                </a:cubicBezTo>
                <a:cubicBezTo>
                  <a:pt x="136" y="46"/>
                  <a:pt x="136" y="46"/>
                  <a:pt x="136" y="46"/>
                </a:cubicBezTo>
                <a:cubicBezTo>
                  <a:pt x="120" y="30"/>
                  <a:pt x="120" y="30"/>
                  <a:pt x="120" y="30"/>
                </a:cubicBezTo>
                <a:lnTo>
                  <a:pt x="120" y="16"/>
                </a:lnTo>
                <a:close/>
                <a:moveTo>
                  <a:pt x="64" y="168"/>
                </a:moveTo>
                <a:cubicBezTo>
                  <a:pt x="32" y="168"/>
                  <a:pt x="32" y="168"/>
                  <a:pt x="32" y="168"/>
                </a:cubicBezTo>
                <a:cubicBezTo>
                  <a:pt x="32" y="160"/>
                  <a:pt x="32" y="160"/>
                  <a:pt x="32" y="160"/>
                </a:cubicBezTo>
                <a:cubicBezTo>
                  <a:pt x="64" y="160"/>
                  <a:pt x="64" y="160"/>
                  <a:pt x="64" y="160"/>
                </a:cubicBezTo>
                <a:lnTo>
                  <a:pt x="64" y="168"/>
                </a:lnTo>
                <a:close/>
                <a:moveTo>
                  <a:pt x="104" y="168"/>
                </a:moveTo>
                <a:cubicBezTo>
                  <a:pt x="72" y="168"/>
                  <a:pt x="72" y="168"/>
                  <a:pt x="72" y="168"/>
                </a:cubicBezTo>
                <a:cubicBezTo>
                  <a:pt x="72" y="104"/>
                  <a:pt x="72" y="104"/>
                  <a:pt x="72" y="104"/>
                </a:cubicBezTo>
                <a:cubicBezTo>
                  <a:pt x="104" y="104"/>
                  <a:pt x="104" y="104"/>
                  <a:pt x="104" y="104"/>
                </a:cubicBezTo>
                <a:lnTo>
                  <a:pt x="104" y="168"/>
                </a:lnTo>
                <a:close/>
                <a:moveTo>
                  <a:pt x="144" y="168"/>
                </a:moveTo>
                <a:cubicBezTo>
                  <a:pt x="112" y="168"/>
                  <a:pt x="112" y="168"/>
                  <a:pt x="112" y="168"/>
                </a:cubicBezTo>
                <a:cubicBezTo>
                  <a:pt x="112" y="160"/>
                  <a:pt x="112" y="160"/>
                  <a:pt x="112" y="160"/>
                </a:cubicBezTo>
                <a:cubicBezTo>
                  <a:pt x="144" y="160"/>
                  <a:pt x="144" y="160"/>
                  <a:pt x="144" y="160"/>
                </a:cubicBezTo>
                <a:lnTo>
                  <a:pt x="144" y="168"/>
                </a:lnTo>
                <a:close/>
                <a:moveTo>
                  <a:pt x="144" y="152"/>
                </a:moveTo>
                <a:cubicBezTo>
                  <a:pt x="112" y="152"/>
                  <a:pt x="112" y="152"/>
                  <a:pt x="112" y="152"/>
                </a:cubicBezTo>
                <a:cubicBezTo>
                  <a:pt x="112" y="100"/>
                  <a:pt x="112" y="100"/>
                  <a:pt x="112" y="100"/>
                </a:cubicBezTo>
                <a:cubicBezTo>
                  <a:pt x="112" y="98"/>
                  <a:pt x="110" y="96"/>
                  <a:pt x="108" y="96"/>
                </a:cubicBezTo>
                <a:cubicBezTo>
                  <a:pt x="68" y="96"/>
                  <a:pt x="68" y="96"/>
                  <a:pt x="68" y="96"/>
                </a:cubicBezTo>
                <a:cubicBezTo>
                  <a:pt x="66" y="96"/>
                  <a:pt x="64" y="98"/>
                  <a:pt x="64" y="100"/>
                </a:cubicBezTo>
                <a:cubicBezTo>
                  <a:pt x="64" y="152"/>
                  <a:pt x="64" y="152"/>
                  <a:pt x="64" y="152"/>
                </a:cubicBezTo>
                <a:cubicBezTo>
                  <a:pt x="32" y="152"/>
                  <a:pt x="32" y="152"/>
                  <a:pt x="32" y="152"/>
                </a:cubicBezTo>
                <a:cubicBezTo>
                  <a:pt x="32" y="66"/>
                  <a:pt x="32" y="66"/>
                  <a:pt x="32" y="66"/>
                </a:cubicBezTo>
                <a:cubicBezTo>
                  <a:pt x="88" y="10"/>
                  <a:pt x="88" y="10"/>
                  <a:pt x="88" y="10"/>
                </a:cubicBezTo>
                <a:cubicBezTo>
                  <a:pt x="144" y="66"/>
                  <a:pt x="144" y="66"/>
                  <a:pt x="144" y="66"/>
                </a:cubicBezTo>
                <a:lnTo>
                  <a:pt x="144" y="152"/>
                </a:lnTo>
                <a:close/>
                <a:moveTo>
                  <a:pt x="92" y="144"/>
                </a:moveTo>
                <a:cubicBezTo>
                  <a:pt x="94" y="144"/>
                  <a:pt x="96" y="142"/>
                  <a:pt x="96" y="140"/>
                </a:cubicBezTo>
                <a:cubicBezTo>
                  <a:pt x="96" y="138"/>
                  <a:pt x="94" y="136"/>
                  <a:pt x="92" y="136"/>
                </a:cubicBezTo>
                <a:cubicBezTo>
                  <a:pt x="90" y="136"/>
                  <a:pt x="88" y="138"/>
                  <a:pt x="88" y="140"/>
                </a:cubicBezTo>
                <a:cubicBezTo>
                  <a:pt x="88" y="142"/>
                  <a:pt x="90" y="144"/>
                  <a:pt x="92"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 name="Freeform 461"/>
          <p:cNvSpPr>
            <a:spLocks noEditPoints="1"/>
          </p:cNvSpPr>
          <p:nvPr/>
        </p:nvSpPr>
        <p:spPr bwMode="auto">
          <a:xfrm>
            <a:off x="2334961" y="1161513"/>
            <a:ext cx="515955" cy="529537"/>
          </a:xfrm>
          <a:custGeom>
            <a:avLst/>
            <a:gdLst>
              <a:gd name="T0" fmla="*/ 144 w 176"/>
              <a:gd name="T1" fmla="*/ 88 h 176"/>
              <a:gd name="T2" fmla="*/ 152 w 176"/>
              <a:gd name="T3" fmla="*/ 88 h 176"/>
              <a:gd name="T4" fmla="*/ 60 w 176"/>
              <a:gd name="T5" fmla="*/ 136 h 176"/>
              <a:gd name="T6" fmla="*/ 56 w 176"/>
              <a:gd name="T7" fmla="*/ 143 h 176"/>
              <a:gd name="T8" fmla="*/ 60 w 176"/>
              <a:gd name="T9" fmla="*/ 136 h 176"/>
              <a:gd name="T10" fmla="*/ 33 w 176"/>
              <a:gd name="T11" fmla="*/ 120 h 176"/>
              <a:gd name="T12" fmla="*/ 40 w 176"/>
              <a:gd name="T13" fmla="*/ 116 h 176"/>
              <a:gd name="T14" fmla="*/ 56 w 176"/>
              <a:gd name="T15" fmla="*/ 33 h 176"/>
              <a:gd name="T16" fmla="*/ 60 w 176"/>
              <a:gd name="T17" fmla="*/ 40 h 176"/>
              <a:gd name="T18" fmla="*/ 56 w 176"/>
              <a:gd name="T19" fmla="*/ 33 h 176"/>
              <a:gd name="T20" fmla="*/ 24 w 176"/>
              <a:gd name="T21" fmla="*/ 88 h 176"/>
              <a:gd name="T22" fmla="*/ 32 w 176"/>
              <a:gd name="T23" fmla="*/ 88 h 176"/>
              <a:gd name="T24" fmla="*/ 116 w 176"/>
              <a:gd name="T25" fmla="*/ 40 h 176"/>
              <a:gd name="T26" fmla="*/ 120 w 176"/>
              <a:gd name="T27" fmla="*/ 33 h 176"/>
              <a:gd name="T28" fmla="*/ 116 w 176"/>
              <a:gd name="T29" fmla="*/ 40 h 176"/>
              <a:gd name="T30" fmla="*/ 33 w 176"/>
              <a:gd name="T31" fmla="*/ 56 h 176"/>
              <a:gd name="T32" fmla="*/ 40 w 176"/>
              <a:gd name="T33" fmla="*/ 60 h 176"/>
              <a:gd name="T34" fmla="*/ 142 w 176"/>
              <a:gd name="T35" fmla="*/ 115 h 176"/>
              <a:gd name="T36" fmla="*/ 138 w 176"/>
              <a:gd name="T37" fmla="*/ 121 h 176"/>
              <a:gd name="T38" fmla="*/ 142 w 176"/>
              <a:gd name="T39" fmla="*/ 115 h 176"/>
              <a:gd name="T40" fmla="*/ 84 w 176"/>
              <a:gd name="T41" fmla="*/ 148 h 176"/>
              <a:gd name="T42" fmla="*/ 92 w 176"/>
              <a:gd name="T43" fmla="*/ 148 h 176"/>
              <a:gd name="T44" fmla="*/ 138 w 176"/>
              <a:gd name="T45" fmla="*/ 55 h 176"/>
              <a:gd name="T46" fmla="*/ 142 w 176"/>
              <a:gd name="T47" fmla="*/ 61 h 176"/>
              <a:gd name="T48" fmla="*/ 138 w 176"/>
              <a:gd name="T49" fmla="*/ 55 h 176"/>
              <a:gd name="T50" fmla="*/ 103 w 176"/>
              <a:gd name="T51" fmla="*/ 84 h 176"/>
              <a:gd name="T52" fmla="*/ 92 w 176"/>
              <a:gd name="T53" fmla="*/ 28 h 176"/>
              <a:gd name="T54" fmla="*/ 84 w 176"/>
              <a:gd name="T55" fmla="*/ 28 h 176"/>
              <a:gd name="T56" fmla="*/ 72 w 176"/>
              <a:gd name="T57" fmla="*/ 88 h 176"/>
              <a:gd name="T58" fmla="*/ 103 w 176"/>
              <a:gd name="T59" fmla="*/ 92 h 176"/>
              <a:gd name="T60" fmla="*/ 128 w 176"/>
              <a:gd name="T61" fmla="*/ 88 h 176"/>
              <a:gd name="T62" fmla="*/ 88 w 176"/>
              <a:gd name="T63" fmla="*/ 96 h 176"/>
              <a:gd name="T64" fmla="*/ 88 w 176"/>
              <a:gd name="T65" fmla="*/ 80 h 176"/>
              <a:gd name="T66" fmla="*/ 88 w 176"/>
              <a:gd name="T67" fmla="*/ 96 h 176"/>
              <a:gd name="T68" fmla="*/ 115 w 176"/>
              <a:gd name="T69" fmla="*/ 142 h 176"/>
              <a:gd name="T70" fmla="*/ 121 w 176"/>
              <a:gd name="T71" fmla="*/ 138 h 176"/>
              <a:gd name="T72" fmla="*/ 88 w 176"/>
              <a:gd name="T73" fmla="*/ 0 h 176"/>
              <a:gd name="T74" fmla="*/ 88 w 176"/>
              <a:gd name="T75" fmla="*/ 176 h 176"/>
              <a:gd name="T76" fmla="*/ 88 w 176"/>
              <a:gd name="T77" fmla="*/ 0 h 176"/>
              <a:gd name="T78" fmla="*/ 8 w 176"/>
              <a:gd name="T79" fmla="*/ 88 h 176"/>
              <a:gd name="T80" fmla="*/ 168 w 176"/>
              <a:gd name="T81"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close/>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close/>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close/>
                <a:moveTo>
                  <a:pt x="56" y="33"/>
                </a:moveTo>
                <a:cubicBezTo>
                  <a:pt x="54" y="34"/>
                  <a:pt x="53" y="36"/>
                  <a:pt x="55" y="38"/>
                </a:cubicBezTo>
                <a:cubicBezTo>
                  <a:pt x="56" y="40"/>
                  <a:pt x="58" y="41"/>
                  <a:pt x="60" y="40"/>
                </a:cubicBezTo>
                <a:cubicBezTo>
                  <a:pt x="62" y="38"/>
                  <a:pt x="63" y="36"/>
                  <a:pt x="61" y="34"/>
                </a:cubicBezTo>
                <a:cubicBezTo>
                  <a:pt x="60" y="32"/>
                  <a:pt x="58" y="31"/>
                  <a:pt x="56" y="33"/>
                </a:cubicBezTo>
                <a:close/>
                <a:moveTo>
                  <a:pt x="28" y="84"/>
                </a:moveTo>
                <a:cubicBezTo>
                  <a:pt x="26" y="84"/>
                  <a:pt x="24" y="86"/>
                  <a:pt x="24" y="88"/>
                </a:cubicBezTo>
                <a:cubicBezTo>
                  <a:pt x="24" y="90"/>
                  <a:pt x="26" y="92"/>
                  <a:pt x="28" y="92"/>
                </a:cubicBezTo>
                <a:cubicBezTo>
                  <a:pt x="30" y="92"/>
                  <a:pt x="32" y="90"/>
                  <a:pt x="32" y="88"/>
                </a:cubicBezTo>
                <a:cubicBezTo>
                  <a:pt x="32" y="86"/>
                  <a:pt x="30" y="84"/>
                  <a:pt x="28" y="84"/>
                </a:cubicBezTo>
                <a:close/>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close/>
                <a:moveTo>
                  <a:pt x="38" y="55"/>
                </a:moveTo>
                <a:cubicBezTo>
                  <a:pt x="36" y="53"/>
                  <a:pt x="34" y="54"/>
                  <a:pt x="33" y="56"/>
                </a:cubicBezTo>
                <a:cubicBezTo>
                  <a:pt x="31" y="58"/>
                  <a:pt x="32" y="60"/>
                  <a:pt x="34" y="61"/>
                </a:cubicBezTo>
                <a:cubicBezTo>
                  <a:pt x="36" y="63"/>
                  <a:pt x="38" y="62"/>
                  <a:pt x="40" y="60"/>
                </a:cubicBezTo>
                <a:cubicBezTo>
                  <a:pt x="41" y="58"/>
                  <a:pt x="40" y="56"/>
                  <a:pt x="38" y="55"/>
                </a:cubicBezTo>
                <a:close/>
                <a:moveTo>
                  <a:pt x="142" y="115"/>
                </a:moveTo>
                <a:cubicBezTo>
                  <a:pt x="140" y="113"/>
                  <a:pt x="138" y="114"/>
                  <a:pt x="136" y="116"/>
                </a:cubicBezTo>
                <a:cubicBezTo>
                  <a:pt x="135" y="118"/>
                  <a:pt x="136" y="120"/>
                  <a:pt x="138" y="121"/>
                </a:cubicBezTo>
                <a:cubicBezTo>
                  <a:pt x="140" y="123"/>
                  <a:pt x="142" y="122"/>
                  <a:pt x="143" y="120"/>
                </a:cubicBezTo>
                <a:cubicBezTo>
                  <a:pt x="145" y="118"/>
                  <a:pt x="144" y="116"/>
                  <a:pt x="142" y="115"/>
                </a:cubicBezTo>
                <a:close/>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close/>
                <a:moveTo>
                  <a:pt x="138" y="55"/>
                </a:moveTo>
                <a:cubicBezTo>
                  <a:pt x="136" y="56"/>
                  <a:pt x="135" y="58"/>
                  <a:pt x="136" y="60"/>
                </a:cubicBezTo>
                <a:cubicBezTo>
                  <a:pt x="138" y="62"/>
                  <a:pt x="140" y="63"/>
                  <a:pt x="142" y="61"/>
                </a:cubicBezTo>
                <a:cubicBezTo>
                  <a:pt x="144" y="60"/>
                  <a:pt x="145" y="58"/>
                  <a:pt x="143" y="56"/>
                </a:cubicBezTo>
                <a:cubicBezTo>
                  <a:pt x="142" y="54"/>
                  <a:pt x="140" y="53"/>
                  <a:pt x="138" y="55"/>
                </a:cubicBezTo>
                <a:close/>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close/>
                <a:moveTo>
                  <a:pt x="88" y="96"/>
                </a:moveTo>
                <a:cubicBezTo>
                  <a:pt x="84" y="96"/>
                  <a:pt x="80" y="92"/>
                  <a:pt x="80" y="88"/>
                </a:cubicBezTo>
                <a:cubicBezTo>
                  <a:pt x="80" y="84"/>
                  <a:pt x="84" y="80"/>
                  <a:pt x="88" y="80"/>
                </a:cubicBezTo>
                <a:cubicBezTo>
                  <a:pt x="92" y="80"/>
                  <a:pt x="96" y="84"/>
                  <a:pt x="96" y="88"/>
                </a:cubicBezTo>
                <a:cubicBezTo>
                  <a:pt x="96" y="92"/>
                  <a:pt x="92" y="96"/>
                  <a:pt x="88" y="96"/>
                </a:cubicBezTo>
                <a:close/>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 name="Freeform 462"/>
          <p:cNvSpPr>
            <a:spLocks noEditPoints="1"/>
          </p:cNvSpPr>
          <p:nvPr/>
        </p:nvSpPr>
        <p:spPr bwMode="auto">
          <a:xfrm>
            <a:off x="3339713" y="1161513"/>
            <a:ext cx="515955" cy="529537"/>
          </a:xfrm>
          <a:custGeom>
            <a:avLst/>
            <a:gdLst>
              <a:gd name="T0" fmla="*/ 88 w 176"/>
              <a:gd name="T1" fmla="*/ 16 h 176"/>
              <a:gd name="T2" fmla="*/ 16 w 176"/>
              <a:gd name="T3" fmla="*/ 88 h 176"/>
              <a:gd name="T4" fmla="*/ 88 w 176"/>
              <a:gd name="T5" fmla="*/ 160 h 176"/>
              <a:gd name="T6" fmla="*/ 160 w 176"/>
              <a:gd name="T7" fmla="*/ 88 h 176"/>
              <a:gd name="T8" fmla="*/ 88 w 176"/>
              <a:gd name="T9" fmla="*/ 16 h 176"/>
              <a:gd name="T10" fmla="*/ 88 w 176"/>
              <a:gd name="T11" fmla="*/ 152 h 176"/>
              <a:gd name="T12" fmla="*/ 24 w 176"/>
              <a:gd name="T13" fmla="*/ 88 h 176"/>
              <a:gd name="T14" fmla="*/ 88 w 176"/>
              <a:gd name="T15" fmla="*/ 24 h 176"/>
              <a:gd name="T16" fmla="*/ 152 w 176"/>
              <a:gd name="T17" fmla="*/ 88 h 176"/>
              <a:gd name="T18" fmla="*/ 88 w 176"/>
              <a:gd name="T19" fmla="*/ 152 h 176"/>
              <a:gd name="T20" fmla="*/ 88 w 176"/>
              <a:gd name="T21" fmla="*/ 0 h 176"/>
              <a:gd name="T22" fmla="*/ 0 w 176"/>
              <a:gd name="T23" fmla="*/ 88 h 176"/>
              <a:gd name="T24" fmla="*/ 88 w 176"/>
              <a:gd name="T25" fmla="*/ 176 h 176"/>
              <a:gd name="T26" fmla="*/ 176 w 176"/>
              <a:gd name="T27" fmla="*/ 88 h 176"/>
              <a:gd name="T28" fmla="*/ 88 w 176"/>
              <a:gd name="T29" fmla="*/ 0 h 176"/>
              <a:gd name="T30" fmla="*/ 88 w 176"/>
              <a:gd name="T31" fmla="*/ 168 h 176"/>
              <a:gd name="T32" fmla="*/ 8 w 176"/>
              <a:gd name="T33" fmla="*/ 88 h 176"/>
              <a:gd name="T34" fmla="*/ 88 w 176"/>
              <a:gd name="T35" fmla="*/ 8 h 176"/>
              <a:gd name="T36" fmla="*/ 168 w 176"/>
              <a:gd name="T37" fmla="*/ 88 h 176"/>
              <a:gd name="T38" fmla="*/ 88 w 176"/>
              <a:gd name="T39" fmla="*/ 168 h 176"/>
              <a:gd name="T40" fmla="*/ 116 w 176"/>
              <a:gd name="T41" fmla="*/ 84 h 176"/>
              <a:gd name="T42" fmla="*/ 103 w 176"/>
              <a:gd name="T43" fmla="*/ 84 h 176"/>
              <a:gd name="T44" fmla="*/ 92 w 176"/>
              <a:gd name="T45" fmla="*/ 73 h 176"/>
              <a:gd name="T46" fmla="*/ 92 w 176"/>
              <a:gd name="T47" fmla="*/ 44 h 176"/>
              <a:gd name="T48" fmla="*/ 88 w 176"/>
              <a:gd name="T49" fmla="*/ 40 h 176"/>
              <a:gd name="T50" fmla="*/ 84 w 176"/>
              <a:gd name="T51" fmla="*/ 44 h 176"/>
              <a:gd name="T52" fmla="*/ 84 w 176"/>
              <a:gd name="T53" fmla="*/ 73 h 176"/>
              <a:gd name="T54" fmla="*/ 72 w 176"/>
              <a:gd name="T55" fmla="*/ 88 h 176"/>
              <a:gd name="T56" fmla="*/ 88 w 176"/>
              <a:gd name="T57" fmla="*/ 104 h 176"/>
              <a:gd name="T58" fmla="*/ 103 w 176"/>
              <a:gd name="T59" fmla="*/ 92 h 176"/>
              <a:gd name="T60" fmla="*/ 116 w 176"/>
              <a:gd name="T61" fmla="*/ 92 h 176"/>
              <a:gd name="T62" fmla="*/ 120 w 176"/>
              <a:gd name="T63" fmla="*/ 88 h 176"/>
              <a:gd name="T64" fmla="*/ 116 w 176"/>
              <a:gd name="T65" fmla="*/ 84 h 176"/>
              <a:gd name="T66" fmla="*/ 88 w 176"/>
              <a:gd name="T67" fmla="*/ 96 h 176"/>
              <a:gd name="T68" fmla="*/ 80 w 176"/>
              <a:gd name="T69" fmla="*/ 88 h 176"/>
              <a:gd name="T70" fmla="*/ 88 w 176"/>
              <a:gd name="T71" fmla="*/ 80 h 176"/>
              <a:gd name="T72" fmla="*/ 96 w 176"/>
              <a:gd name="T73" fmla="*/ 88 h 176"/>
              <a:gd name="T74" fmla="*/ 88 w 176"/>
              <a:gd name="T75"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16"/>
                </a:moveTo>
                <a:cubicBezTo>
                  <a:pt x="48" y="16"/>
                  <a:pt x="16" y="48"/>
                  <a:pt x="16" y="88"/>
                </a:cubicBezTo>
                <a:cubicBezTo>
                  <a:pt x="16" y="128"/>
                  <a:pt x="48" y="160"/>
                  <a:pt x="88" y="160"/>
                </a:cubicBezTo>
                <a:cubicBezTo>
                  <a:pt x="128" y="160"/>
                  <a:pt x="160" y="128"/>
                  <a:pt x="160" y="88"/>
                </a:cubicBezTo>
                <a:cubicBezTo>
                  <a:pt x="160" y="48"/>
                  <a:pt x="128" y="16"/>
                  <a:pt x="88" y="16"/>
                </a:cubicBezTo>
                <a:close/>
                <a:moveTo>
                  <a:pt x="88" y="152"/>
                </a:moveTo>
                <a:cubicBezTo>
                  <a:pt x="53" y="152"/>
                  <a:pt x="24" y="123"/>
                  <a:pt x="24" y="88"/>
                </a:cubicBezTo>
                <a:cubicBezTo>
                  <a:pt x="24" y="53"/>
                  <a:pt x="53" y="24"/>
                  <a:pt x="88" y="24"/>
                </a:cubicBezTo>
                <a:cubicBezTo>
                  <a:pt x="123" y="24"/>
                  <a:pt x="152" y="53"/>
                  <a:pt x="152" y="88"/>
                </a:cubicBezTo>
                <a:cubicBezTo>
                  <a:pt x="152" y="123"/>
                  <a:pt x="123" y="152"/>
                  <a:pt x="88" y="152"/>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16" y="84"/>
                </a:moveTo>
                <a:cubicBezTo>
                  <a:pt x="103" y="84"/>
                  <a:pt x="103" y="84"/>
                  <a:pt x="103" y="84"/>
                </a:cubicBezTo>
                <a:cubicBezTo>
                  <a:pt x="102" y="78"/>
                  <a:pt x="98" y="74"/>
                  <a:pt x="92" y="73"/>
                </a:cubicBezTo>
                <a:cubicBezTo>
                  <a:pt x="92" y="44"/>
                  <a:pt x="92" y="44"/>
                  <a:pt x="92" y="44"/>
                </a:cubicBezTo>
                <a:cubicBezTo>
                  <a:pt x="92" y="42"/>
                  <a:pt x="90" y="40"/>
                  <a:pt x="88" y="40"/>
                </a:cubicBezTo>
                <a:cubicBezTo>
                  <a:pt x="86" y="40"/>
                  <a:pt x="84" y="42"/>
                  <a:pt x="84" y="44"/>
                </a:cubicBezTo>
                <a:cubicBezTo>
                  <a:pt x="84" y="73"/>
                  <a:pt x="84" y="73"/>
                  <a:pt x="84" y="73"/>
                </a:cubicBezTo>
                <a:cubicBezTo>
                  <a:pt x="77" y="74"/>
                  <a:pt x="72" y="81"/>
                  <a:pt x="72" y="88"/>
                </a:cubicBezTo>
                <a:cubicBezTo>
                  <a:pt x="72" y="97"/>
                  <a:pt x="79" y="104"/>
                  <a:pt x="88" y="104"/>
                </a:cubicBezTo>
                <a:cubicBezTo>
                  <a:pt x="95" y="104"/>
                  <a:pt x="102" y="99"/>
                  <a:pt x="103" y="92"/>
                </a:cubicBezTo>
                <a:cubicBezTo>
                  <a:pt x="116" y="92"/>
                  <a:pt x="116" y="92"/>
                  <a:pt x="116" y="92"/>
                </a:cubicBezTo>
                <a:cubicBezTo>
                  <a:pt x="118" y="92"/>
                  <a:pt x="120" y="90"/>
                  <a:pt x="120" y="88"/>
                </a:cubicBezTo>
                <a:cubicBezTo>
                  <a:pt x="120" y="86"/>
                  <a:pt x="118" y="84"/>
                  <a:pt x="116" y="84"/>
                </a:cubicBezTo>
                <a:close/>
                <a:moveTo>
                  <a:pt x="88" y="96"/>
                </a:moveTo>
                <a:cubicBezTo>
                  <a:pt x="84" y="96"/>
                  <a:pt x="80" y="92"/>
                  <a:pt x="80" y="88"/>
                </a:cubicBezTo>
                <a:cubicBezTo>
                  <a:pt x="80" y="84"/>
                  <a:pt x="84" y="80"/>
                  <a:pt x="88" y="80"/>
                </a:cubicBezTo>
                <a:cubicBezTo>
                  <a:pt x="92" y="80"/>
                  <a:pt x="96" y="84"/>
                  <a:pt x="96" y="88"/>
                </a:cubicBezTo>
                <a:cubicBezTo>
                  <a:pt x="96" y="92"/>
                  <a:pt x="92" y="96"/>
                  <a:pt x="88"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 name="Freeform 463"/>
          <p:cNvSpPr>
            <a:spLocks noEditPoints="1"/>
          </p:cNvSpPr>
          <p:nvPr/>
        </p:nvSpPr>
        <p:spPr bwMode="auto">
          <a:xfrm>
            <a:off x="4412360" y="1161513"/>
            <a:ext cx="380176" cy="529537"/>
          </a:xfrm>
          <a:custGeom>
            <a:avLst/>
            <a:gdLst>
              <a:gd name="T0" fmla="*/ 64 w 128"/>
              <a:gd name="T1" fmla="*/ 104 h 176"/>
              <a:gd name="T2" fmla="*/ 48 w 128"/>
              <a:gd name="T3" fmla="*/ 120 h 176"/>
              <a:gd name="T4" fmla="*/ 52 w 128"/>
              <a:gd name="T5" fmla="*/ 131 h 176"/>
              <a:gd name="T6" fmla="*/ 52 w 128"/>
              <a:gd name="T7" fmla="*/ 132 h 176"/>
              <a:gd name="T8" fmla="*/ 64 w 128"/>
              <a:gd name="T9" fmla="*/ 144 h 176"/>
              <a:gd name="T10" fmla="*/ 76 w 128"/>
              <a:gd name="T11" fmla="*/ 132 h 176"/>
              <a:gd name="T12" fmla="*/ 76 w 128"/>
              <a:gd name="T13" fmla="*/ 131 h 176"/>
              <a:gd name="T14" fmla="*/ 80 w 128"/>
              <a:gd name="T15" fmla="*/ 120 h 176"/>
              <a:gd name="T16" fmla="*/ 64 w 128"/>
              <a:gd name="T17" fmla="*/ 104 h 176"/>
              <a:gd name="T18" fmla="*/ 68 w 128"/>
              <a:gd name="T19" fmla="*/ 127 h 176"/>
              <a:gd name="T20" fmla="*/ 68 w 128"/>
              <a:gd name="T21" fmla="*/ 132 h 176"/>
              <a:gd name="T22" fmla="*/ 64 w 128"/>
              <a:gd name="T23" fmla="*/ 136 h 176"/>
              <a:gd name="T24" fmla="*/ 60 w 128"/>
              <a:gd name="T25" fmla="*/ 132 h 176"/>
              <a:gd name="T26" fmla="*/ 60 w 128"/>
              <a:gd name="T27" fmla="*/ 127 h 176"/>
              <a:gd name="T28" fmla="*/ 56 w 128"/>
              <a:gd name="T29" fmla="*/ 120 h 176"/>
              <a:gd name="T30" fmla="*/ 64 w 128"/>
              <a:gd name="T31" fmla="*/ 112 h 176"/>
              <a:gd name="T32" fmla="*/ 72 w 128"/>
              <a:gd name="T33" fmla="*/ 120 h 176"/>
              <a:gd name="T34" fmla="*/ 68 w 128"/>
              <a:gd name="T35" fmla="*/ 127 h 176"/>
              <a:gd name="T36" fmla="*/ 112 w 128"/>
              <a:gd name="T37" fmla="*/ 72 h 176"/>
              <a:gd name="T38" fmla="*/ 112 w 128"/>
              <a:gd name="T39" fmla="*/ 48 h 176"/>
              <a:gd name="T40" fmla="*/ 64 w 128"/>
              <a:gd name="T41" fmla="*/ 0 h 176"/>
              <a:gd name="T42" fmla="*/ 16 w 128"/>
              <a:gd name="T43" fmla="*/ 48 h 176"/>
              <a:gd name="T44" fmla="*/ 16 w 128"/>
              <a:gd name="T45" fmla="*/ 72 h 176"/>
              <a:gd name="T46" fmla="*/ 0 w 128"/>
              <a:gd name="T47" fmla="*/ 88 h 176"/>
              <a:gd name="T48" fmla="*/ 0 w 128"/>
              <a:gd name="T49" fmla="*/ 160 h 176"/>
              <a:gd name="T50" fmla="*/ 16 w 128"/>
              <a:gd name="T51" fmla="*/ 176 h 176"/>
              <a:gd name="T52" fmla="*/ 112 w 128"/>
              <a:gd name="T53" fmla="*/ 176 h 176"/>
              <a:gd name="T54" fmla="*/ 128 w 128"/>
              <a:gd name="T55" fmla="*/ 160 h 176"/>
              <a:gd name="T56" fmla="*/ 128 w 128"/>
              <a:gd name="T57" fmla="*/ 88 h 176"/>
              <a:gd name="T58" fmla="*/ 112 w 128"/>
              <a:gd name="T59" fmla="*/ 72 h 176"/>
              <a:gd name="T60" fmla="*/ 24 w 128"/>
              <a:gd name="T61" fmla="*/ 48 h 176"/>
              <a:gd name="T62" fmla="*/ 64 w 128"/>
              <a:gd name="T63" fmla="*/ 8 h 176"/>
              <a:gd name="T64" fmla="*/ 104 w 128"/>
              <a:gd name="T65" fmla="*/ 48 h 176"/>
              <a:gd name="T66" fmla="*/ 104 w 128"/>
              <a:gd name="T67" fmla="*/ 72 h 176"/>
              <a:gd name="T68" fmla="*/ 24 w 128"/>
              <a:gd name="T69" fmla="*/ 72 h 176"/>
              <a:gd name="T70" fmla="*/ 24 w 128"/>
              <a:gd name="T71" fmla="*/ 48 h 176"/>
              <a:gd name="T72" fmla="*/ 120 w 128"/>
              <a:gd name="T73" fmla="*/ 160 h 176"/>
              <a:gd name="T74" fmla="*/ 112 w 128"/>
              <a:gd name="T75" fmla="*/ 168 h 176"/>
              <a:gd name="T76" fmla="*/ 16 w 128"/>
              <a:gd name="T77" fmla="*/ 168 h 176"/>
              <a:gd name="T78" fmla="*/ 8 w 128"/>
              <a:gd name="T79" fmla="*/ 160 h 176"/>
              <a:gd name="T80" fmla="*/ 8 w 128"/>
              <a:gd name="T81" fmla="*/ 88 h 176"/>
              <a:gd name="T82" fmla="*/ 16 w 128"/>
              <a:gd name="T83" fmla="*/ 80 h 176"/>
              <a:gd name="T84" fmla="*/ 112 w 128"/>
              <a:gd name="T85" fmla="*/ 80 h 176"/>
              <a:gd name="T86" fmla="*/ 120 w 128"/>
              <a:gd name="T87" fmla="*/ 88 h 176"/>
              <a:gd name="T88" fmla="*/ 120 w 128"/>
              <a:gd name="T89"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 h="176">
                <a:moveTo>
                  <a:pt x="64" y="104"/>
                </a:moveTo>
                <a:cubicBezTo>
                  <a:pt x="55" y="104"/>
                  <a:pt x="48" y="111"/>
                  <a:pt x="48" y="120"/>
                </a:cubicBezTo>
                <a:cubicBezTo>
                  <a:pt x="48" y="124"/>
                  <a:pt x="50" y="128"/>
                  <a:pt x="52" y="131"/>
                </a:cubicBezTo>
                <a:cubicBezTo>
                  <a:pt x="52" y="131"/>
                  <a:pt x="52" y="132"/>
                  <a:pt x="52" y="132"/>
                </a:cubicBezTo>
                <a:cubicBezTo>
                  <a:pt x="52" y="139"/>
                  <a:pt x="57" y="144"/>
                  <a:pt x="64" y="144"/>
                </a:cubicBezTo>
                <a:cubicBezTo>
                  <a:pt x="71" y="144"/>
                  <a:pt x="76" y="139"/>
                  <a:pt x="76" y="132"/>
                </a:cubicBezTo>
                <a:cubicBezTo>
                  <a:pt x="76" y="132"/>
                  <a:pt x="76" y="131"/>
                  <a:pt x="76" y="131"/>
                </a:cubicBezTo>
                <a:cubicBezTo>
                  <a:pt x="78" y="128"/>
                  <a:pt x="80" y="124"/>
                  <a:pt x="80" y="120"/>
                </a:cubicBezTo>
                <a:cubicBezTo>
                  <a:pt x="80" y="111"/>
                  <a:pt x="73" y="104"/>
                  <a:pt x="64" y="104"/>
                </a:cubicBezTo>
                <a:close/>
                <a:moveTo>
                  <a:pt x="68" y="127"/>
                </a:moveTo>
                <a:cubicBezTo>
                  <a:pt x="68" y="132"/>
                  <a:pt x="68" y="132"/>
                  <a:pt x="68" y="132"/>
                </a:cubicBezTo>
                <a:cubicBezTo>
                  <a:pt x="68" y="134"/>
                  <a:pt x="66" y="136"/>
                  <a:pt x="64" y="136"/>
                </a:cubicBezTo>
                <a:cubicBezTo>
                  <a:pt x="62" y="136"/>
                  <a:pt x="60" y="134"/>
                  <a:pt x="60" y="132"/>
                </a:cubicBezTo>
                <a:cubicBezTo>
                  <a:pt x="60" y="127"/>
                  <a:pt x="60" y="127"/>
                  <a:pt x="60" y="127"/>
                </a:cubicBezTo>
                <a:cubicBezTo>
                  <a:pt x="58" y="126"/>
                  <a:pt x="56" y="123"/>
                  <a:pt x="56" y="120"/>
                </a:cubicBezTo>
                <a:cubicBezTo>
                  <a:pt x="56" y="116"/>
                  <a:pt x="60" y="112"/>
                  <a:pt x="64" y="112"/>
                </a:cubicBezTo>
                <a:cubicBezTo>
                  <a:pt x="68" y="112"/>
                  <a:pt x="72" y="116"/>
                  <a:pt x="72" y="120"/>
                </a:cubicBezTo>
                <a:cubicBezTo>
                  <a:pt x="72" y="123"/>
                  <a:pt x="70" y="126"/>
                  <a:pt x="68" y="127"/>
                </a:cubicBezTo>
                <a:close/>
                <a:moveTo>
                  <a:pt x="112" y="72"/>
                </a:moveTo>
                <a:cubicBezTo>
                  <a:pt x="112" y="48"/>
                  <a:pt x="112" y="48"/>
                  <a:pt x="112" y="48"/>
                </a:cubicBezTo>
                <a:cubicBezTo>
                  <a:pt x="112" y="21"/>
                  <a:pt x="91" y="0"/>
                  <a:pt x="64" y="0"/>
                </a:cubicBezTo>
                <a:cubicBezTo>
                  <a:pt x="37" y="0"/>
                  <a:pt x="16" y="21"/>
                  <a:pt x="16" y="48"/>
                </a:cubicBezTo>
                <a:cubicBezTo>
                  <a:pt x="16" y="72"/>
                  <a:pt x="16" y="72"/>
                  <a:pt x="16" y="72"/>
                </a:cubicBezTo>
                <a:cubicBezTo>
                  <a:pt x="7" y="72"/>
                  <a:pt x="0" y="79"/>
                  <a:pt x="0" y="88"/>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88"/>
                  <a:pt x="128" y="88"/>
                  <a:pt x="128" y="88"/>
                </a:cubicBezTo>
                <a:cubicBezTo>
                  <a:pt x="128" y="79"/>
                  <a:pt x="121" y="72"/>
                  <a:pt x="112" y="72"/>
                </a:cubicBezTo>
                <a:close/>
                <a:moveTo>
                  <a:pt x="24" y="48"/>
                </a:moveTo>
                <a:cubicBezTo>
                  <a:pt x="24" y="26"/>
                  <a:pt x="42" y="8"/>
                  <a:pt x="64" y="8"/>
                </a:cubicBezTo>
                <a:cubicBezTo>
                  <a:pt x="86" y="8"/>
                  <a:pt x="104" y="26"/>
                  <a:pt x="104" y="48"/>
                </a:cubicBezTo>
                <a:cubicBezTo>
                  <a:pt x="104" y="72"/>
                  <a:pt x="104" y="72"/>
                  <a:pt x="104" y="72"/>
                </a:cubicBezTo>
                <a:cubicBezTo>
                  <a:pt x="24" y="72"/>
                  <a:pt x="24" y="72"/>
                  <a:pt x="24" y="72"/>
                </a:cubicBezTo>
                <a:lnTo>
                  <a:pt x="24" y="48"/>
                </a:lnTo>
                <a:close/>
                <a:moveTo>
                  <a:pt x="120" y="160"/>
                </a:moveTo>
                <a:cubicBezTo>
                  <a:pt x="120" y="164"/>
                  <a:pt x="116" y="168"/>
                  <a:pt x="112" y="168"/>
                </a:cubicBezTo>
                <a:cubicBezTo>
                  <a:pt x="16" y="168"/>
                  <a:pt x="16" y="168"/>
                  <a:pt x="16" y="168"/>
                </a:cubicBezTo>
                <a:cubicBezTo>
                  <a:pt x="12" y="168"/>
                  <a:pt x="8" y="164"/>
                  <a:pt x="8" y="160"/>
                </a:cubicBezTo>
                <a:cubicBezTo>
                  <a:pt x="8" y="88"/>
                  <a:pt x="8" y="88"/>
                  <a:pt x="8" y="88"/>
                </a:cubicBezTo>
                <a:cubicBezTo>
                  <a:pt x="8" y="84"/>
                  <a:pt x="12" y="80"/>
                  <a:pt x="16" y="80"/>
                </a:cubicBezTo>
                <a:cubicBezTo>
                  <a:pt x="112" y="80"/>
                  <a:pt x="112" y="80"/>
                  <a:pt x="112" y="80"/>
                </a:cubicBezTo>
                <a:cubicBezTo>
                  <a:pt x="116" y="80"/>
                  <a:pt x="120" y="84"/>
                  <a:pt x="120" y="88"/>
                </a:cubicBezTo>
                <a:lnTo>
                  <a:pt x="120"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 name="Freeform 464"/>
          <p:cNvSpPr>
            <a:spLocks noEditPoints="1"/>
          </p:cNvSpPr>
          <p:nvPr/>
        </p:nvSpPr>
        <p:spPr bwMode="auto">
          <a:xfrm>
            <a:off x="5403530" y="1161513"/>
            <a:ext cx="380176" cy="529537"/>
          </a:xfrm>
          <a:custGeom>
            <a:avLst/>
            <a:gdLst>
              <a:gd name="T0" fmla="*/ 112 w 128"/>
              <a:gd name="T1" fmla="*/ 72 h 176"/>
              <a:gd name="T2" fmla="*/ 112 w 128"/>
              <a:gd name="T3" fmla="*/ 48 h 176"/>
              <a:gd name="T4" fmla="*/ 64 w 128"/>
              <a:gd name="T5" fmla="*/ 0 h 176"/>
              <a:gd name="T6" fmla="*/ 16 w 128"/>
              <a:gd name="T7" fmla="*/ 48 h 176"/>
              <a:gd name="T8" fmla="*/ 20 w 128"/>
              <a:gd name="T9" fmla="*/ 52 h 176"/>
              <a:gd name="T10" fmla="*/ 24 w 128"/>
              <a:gd name="T11" fmla="*/ 48 h 176"/>
              <a:gd name="T12" fmla="*/ 64 w 128"/>
              <a:gd name="T13" fmla="*/ 8 h 176"/>
              <a:gd name="T14" fmla="*/ 104 w 128"/>
              <a:gd name="T15" fmla="*/ 48 h 176"/>
              <a:gd name="T16" fmla="*/ 104 w 128"/>
              <a:gd name="T17" fmla="*/ 72 h 176"/>
              <a:gd name="T18" fmla="*/ 16 w 128"/>
              <a:gd name="T19" fmla="*/ 72 h 176"/>
              <a:gd name="T20" fmla="*/ 0 w 128"/>
              <a:gd name="T21" fmla="*/ 88 h 176"/>
              <a:gd name="T22" fmla="*/ 0 w 128"/>
              <a:gd name="T23" fmla="*/ 160 h 176"/>
              <a:gd name="T24" fmla="*/ 16 w 128"/>
              <a:gd name="T25" fmla="*/ 176 h 176"/>
              <a:gd name="T26" fmla="*/ 112 w 128"/>
              <a:gd name="T27" fmla="*/ 176 h 176"/>
              <a:gd name="T28" fmla="*/ 128 w 128"/>
              <a:gd name="T29" fmla="*/ 160 h 176"/>
              <a:gd name="T30" fmla="*/ 128 w 128"/>
              <a:gd name="T31" fmla="*/ 88 h 176"/>
              <a:gd name="T32" fmla="*/ 112 w 128"/>
              <a:gd name="T33" fmla="*/ 72 h 176"/>
              <a:gd name="T34" fmla="*/ 120 w 128"/>
              <a:gd name="T35" fmla="*/ 160 h 176"/>
              <a:gd name="T36" fmla="*/ 112 w 128"/>
              <a:gd name="T37" fmla="*/ 168 h 176"/>
              <a:gd name="T38" fmla="*/ 16 w 128"/>
              <a:gd name="T39" fmla="*/ 168 h 176"/>
              <a:gd name="T40" fmla="*/ 8 w 128"/>
              <a:gd name="T41" fmla="*/ 160 h 176"/>
              <a:gd name="T42" fmla="*/ 8 w 128"/>
              <a:gd name="T43" fmla="*/ 88 h 176"/>
              <a:gd name="T44" fmla="*/ 16 w 128"/>
              <a:gd name="T45" fmla="*/ 80 h 176"/>
              <a:gd name="T46" fmla="*/ 112 w 128"/>
              <a:gd name="T47" fmla="*/ 80 h 176"/>
              <a:gd name="T48" fmla="*/ 120 w 128"/>
              <a:gd name="T49" fmla="*/ 88 h 176"/>
              <a:gd name="T50" fmla="*/ 120 w 128"/>
              <a:gd name="T51" fmla="*/ 160 h 176"/>
              <a:gd name="T52" fmla="*/ 64 w 128"/>
              <a:gd name="T53" fmla="*/ 104 h 176"/>
              <a:gd name="T54" fmla="*/ 48 w 128"/>
              <a:gd name="T55" fmla="*/ 120 h 176"/>
              <a:gd name="T56" fmla="*/ 52 w 128"/>
              <a:gd name="T57" fmla="*/ 131 h 176"/>
              <a:gd name="T58" fmla="*/ 52 w 128"/>
              <a:gd name="T59" fmla="*/ 132 h 176"/>
              <a:gd name="T60" fmla="*/ 64 w 128"/>
              <a:gd name="T61" fmla="*/ 144 h 176"/>
              <a:gd name="T62" fmla="*/ 76 w 128"/>
              <a:gd name="T63" fmla="*/ 132 h 176"/>
              <a:gd name="T64" fmla="*/ 76 w 128"/>
              <a:gd name="T65" fmla="*/ 131 h 176"/>
              <a:gd name="T66" fmla="*/ 80 w 128"/>
              <a:gd name="T67" fmla="*/ 120 h 176"/>
              <a:gd name="T68" fmla="*/ 64 w 128"/>
              <a:gd name="T69" fmla="*/ 104 h 176"/>
              <a:gd name="T70" fmla="*/ 68 w 128"/>
              <a:gd name="T71" fmla="*/ 127 h 176"/>
              <a:gd name="T72" fmla="*/ 68 w 128"/>
              <a:gd name="T73" fmla="*/ 132 h 176"/>
              <a:gd name="T74" fmla="*/ 64 w 128"/>
              <a:gd name="T75" fmla="*/ 136 h 176"/>
              <a:gd name="T76" fmla="*/ 60 w 128"/>
              <a:gd name="T77" fmla="*/ 132 h 176"/>
              <a:gd name="T78" fmla="*/ 60 w 128"/>
              <a:gd name="T79" fmla="*/ 127 h 176"/>
              <a:gd name="T80" fmla="*/ 56 w 128"/>
              <a:gd name="T81" fmla="*/ 120 h 176"/>
              <a:gd name="T82" fmla="*/ 64 w 128"/>
              <a:gd name="T83" fmla="*/ 112 h 176"/>
              <a:gd name="T84" fmla="*/ 72 w 128"/>
              <a:gd name="T85" fmla="*/ 120 h 176"/>
              <a:gd name="T86" fmla="*/ 68 w 128"/>
              <a:gd name="T87" fmla="*/ 12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76">
                <a:moveTo>
                  <a:pt x="112" y="72"/>
                </a:moveTo>
                <a:cubicBezTo>
                  <a:pt x="112" y="48"/>
                  <a:pt x="112" y="48"/>
                  <a:pt x="112" y="48"/>
                </a:cubicBezTo>
                <a:cubicBezTo>
                  <a:pt x="112" y="21"/>
                  <a:pt x="91" y="0"/>
                  <a:pt x="64" y="0"/>
                </a:cubicBezTo>
                <a:cubicBezTo>
                  <a:pt x="37" y="0"/>
                  <a:pt x="16" y="21"/>
                  <a:pt x="16" y="48"/>
                </a:cubicBezTo>
                <a:cubicBezTo>
                  <a:pt x="16" y="50"/>
                  <a:pt x="18" y="52"/>
                  <a:pt x="20" y="52"/>
                </a:cubicBezTo>
                <a:cubicBezTo>
                  <a:pt x="22" y="52"/>
                  <a:pt x="24" y="50"/>
                  <a:pt x="24" y="48"/>
                </a:cubicBezTo>
                <a:cubicBezTo>
                  <a:pt x="24" y="26"/>
                  <a:pt x="42" y="8"/>
                  <a:pt x="64" y="8"/>
                </a:cubicBezTo>
                <a:cubicBezTo>
                  <a:pt x="86" y="8"/>
                  <a:pt x="104" y="26"/>
                  <a:pt x="104" y="48"/>
                </a:cubicBezTo>
                <a:cubicBezTo>
                  <a:pt x="104" y="72"/>
                  <a:pt x="104" y="72"/>
                  <a:pt x="104" y="72"/>
                </a:cubicBezTo>
                <a:cubicBezTo>
                  <a:pt x="16" y="72"/>
                  <a:pt x="16" y="72"/>
                  <a:pt x="16" y="72"/>
                </a:cubicBezTo>
                <a:cubicBezTo>
                  <a:pt x="7" y="72"/>
                  <a:pt x="0" y="79"/>
                  <a:pt x="0" y="88"/>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88"/>
                  <a:pt x="128" y="88"/>
                  <a:pt x="128" y="88"/>
                </a:cubicBezTo>
                <a:cubicBezTo>
                  <a:pt x="128" y="79"/>
                  <a:pt x="121" y="72"/>
                  <a:pt x="112" y="72"/>
                </a:cubicBezTo>
                <a:close/>
                <a:moveTo>
                  <a:pt x="120" y="160"/>
                </a:moveTo>
                <a:cubicBezTo>
                  <a:pt x="120" y="164"/>
                  <a:pt x="116" y="168"/>
                  <a:pt x="112" y="168"/>
                </a:cubicBezTo>
                <a:cubicBezTo>
                  <a:pt x="16" y="168"/>
                  <a:pt x="16" y="168"/>
                  <a:pt x="16" y="168"/>
                </a:cubicBezTo>
                <a:cubicBezTo>
                  <a:pt x="12" y="168"/>
                  <a:pt x="8" y="164"/>
                  <a:pt x="8" y="160"/>
                </a:cubicBezTo>
                <a:cubicBezTo>
                  <a:pt x="8" y="88"/>
                  <a:pt x="8" y="88"/>
                  <a:pt x="8" y="88"/>
                </a:cubicBezTo>
                <a:cubicBezTo>
                  <a:pt x="8" y="84"/>
                  <a:pt x="12" y="80"/>
                  <a:pt x="16" y="80"/>
                </a:cubicBezTo>
                <a:cubicBezTo>
                  <a:pt x="112" y="80"/>
                  <a:pt x="112" y="80"/>
                  <a:pt x="112" y="80"/>
                </a:cubicBezTo>
                <a:cubicBezTo>
                  <a:pt x="116" y="80"/>
                  <a:pt x="120" y="84"/>
                  <a:pt x="120" y="88"/>
                </a:cubicBezTo>
                <a:lnTo>
                  <a:pt x="120" y="160"/>
                </a:lnTo>
                <a:close/>
                <a:moveTo>
                  <a:pt x="64" y="104"/>
                </a:moveTo>
                <a:cubicBezTo>
                  <a:pt x="55" y="104"/>
                  <a:pt x="48" y="111"/>
                  <a:pt x="48" y="120"/>
                </a:cubicBezTo>
                <a:cubicBezTo>
                  <a:pt x="48" y="124"/>
                  <a:pt x="50" y="128"/>
                  <a:pt x="52" y="131"/>
                </a:cubicBezTo>
                <a:cubicBezTo>
                  <a:pt x="52" y="131"/>
                  <a:pt x="52" y="132"/>
                  <a:pt x="52" y="132"/>
                </a:cubicBezTo>
                <a:cubicBezTo>
                  <a:pt x="52" y="139"/>
                  <a:pt x="57" y="144"/>
                  <a:pt x="64" y="144"/>
                </a:cubicBezTo>
                <a:cubicBezTo>
                  <a:pt x="71" y="144"/>
                  <a:pt x="76" y="139"/>
                  <a:pt x="76" y="132"/>
                </a:cubicBezTo>
                <a:cubicBezTo>
                  <a:pt x="76" y="132"/>
                  <a:pt x="76" y="131"/>
                  <a:pt x="76" y="131"/>
                </a:cubicBezTo>
                <a:cubicBezTo>
                  <a:pt x="78" y="128"/>
                  <a:pt x="80" y="124"/>
                  <a:pt x="80" y="120"/>
                </a:cubicBezTo>
                <a:cubicBezTo>
                  <a:pt x="80" y="111"/>
                  <a:pt x="73" y="104"/>
                  <a:pt x="64" y="104"/>
                </a:cubicBezTo>
                <a:close/>
                <a:moveTo>
                  <a:pt x="68" y="127"/>
                </a:moveTo>
                <a:cubicBezTo>
                  <a:pt x="68" y="132"/>
                  <a:pt x="68" y="132"/>
                  <a:pt x="68" y="132"/>
                </a:cubicBezTo>
                <a:cubicBezTo>
                  <a:pt x="68" y="134"/>
                  <a:pt x="66" y="136"/>
                  <a:pt x="64" y="136"/>
                </a:cubicBezTo>
                <a:cubicBezTo>
                  <a:pt x="62" y="136"/>
                  <a:pt x="60" y="134"/>
                  <a:pt x="60" y="132"/>
                </a:cubicBezTo>
                <a:cubicBezTo>
                  <a:pt x="60" y="127"/>
                  <a:pt x="60" y="127"/>
                  <a:pt x="60" y="127"/>
                </a:cubicBezTo>
                <a:cubicBezTo>
                  <a:pt x="58" y="126"/>
                  <a:pt x="56" y="123"/>
                  <a:pt x="56" y="120"/>
                </a:cubicBezTo>
                <a:cubicBezTo>
                  <a:pt x="56" y="116"/>
                  <a:pt x="60" y="112"/>
                  <a:pt x="64" y="112"/>
                </a:cubicBezTo>
                <a:cubicBezTo>
                  <a:pt x="68" y="112"/>
                  <a:pt x="72" y="116"/>
                  <a:pt x="72" y="120"/>
                </a:cubicBezTo>
                <a:cubicBezTo>
                  <a:pt x="72" y="123"/>
                  <a:pt x="70" y="126"/>
                  <a:pt x="68" y="1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 name="Freeform 465"/>
          <p:cNvSpPr>
            <a:spLocks noEditPoints="1"/>
          </p:cNvSpPr>
          <p:nvPr/>
        </p:nvSpPr>
        <p:spPr bwMode="auto">
          <a:xfrm>
            <a:off x="6381127" y="1161513"/>
            <a:ext cx="434488" cy="529537"/>
          </a:xfrm>
          <a:custGeom>
            <a:avLst/>
            <a:gdLst>
              <a:gd name="T0" fmla="*/ 128 w 144"/>
              <a:gd name="T1" fmla="*/ 0 h 176"/>
              <a:gd name="T2" fmla="*/ 16 w 144"/>
              <a:gd name="T3" fmla="*/ 0 h 176"/>
              <a:gd name="T4" fmla="*/ 0 w 144"/>
              <a:gd name="T5" fmla="*/ 16 h 176"/>
              <a:gd name="T6" fmla="*/ 0 w 144"/>
              <a:gd name="T7" fmla="*/ 160 h 176"/>
              <a:gd name="T8" fmla="*/ 16 w 144"/>
              <a:gd name="T9" fmla="*/ 176 h 176"/>
              <a:gd name="T10" fmla="*/ 128 w 144"/>
              <a:gd name="T11" fmla="*/ 176 h 176"/>
              <a:gd name="T12" fmla="*/ 144 w 144"/>
              <a:gd name="T13" fmla="*/ 160 h 176"/>
              <a:gd name="T14" fmla="*/ 144 w 144"/>
              <a:gd name="T15" fmla="*/ 16 h 176"/>
              <a:gd name="T16" fmla="*/ 128 w 144"/>
              <a:gd name="T17" fmla="*/ 0 h 176"/>
              <a:gd name="T18" fmla="*/ 96 w 144"/>
              <a:gd name="T19" fmla="*/ 8 h 176"/>
              <a:gd name="T20" fmla="*/ 112 w 144"/>
              <a:gd name="T21" fmla="*/ 8 h 176"/>
              <a:gd name="T22" fmla="*/ 112 w 144"/>
              <a:gd name="T23" fmla="*/ 36 h 176"/>
              <a:gd name="T24" fmla="*/ 104 w 144"/>
              <a:gd name="T25" fmla="*/ 28 h 176"/>
              <a:gd name="T26" fmla="*/ 96 w 144"/>
              <a:gd name="T27" fmla="*/ 36 h 176"/>
              <a:gd name="T28" fmla="*/ 96 w 144"/>
              <a:gd name="T29" fmla="*/ 8 h 176"/>
              <a:gd name="T30" fmla="*/ 32 w 144"/>
              <a:gd name="T31" fmla="*/ 168 h 176"/>
              <a:gd name="T32" fmla="*/ 16 w 144"/>
              <a:gd name="T33" fmla="*/ 168 h 176"/>
              <a:gd name="T34" fmla="*/ 8 w 144"/>
              <a:gd name="T35" fmla="*/ 160 h 176"/>
              <a:gd name="T36" fmla="*/ 8 w 144"/>
              <a:gd name="T37" fmla="*/ 16 h 176"/>
              <a:gd name="T38" fmla="*/ 16 w 144"/>
              <a:gd name="T39" fmla="*/ 8 h 176"/>
              <a:gd name="T40" fmla="*/ 32 w 144"/>
              <a:gd name="T41" fmla="*/ 8 h 176"/>
              <a:gd name="T42" fmla="*/ 32 w 144"/>
              <a:gd name="T43" fmla="*/ 168 h 176"/>
              <a:gd name="T44" fmla="*/ 136 w 144"/>
              <a:gd name="T45" fmla="*/ 160 h 176"/>
              <a:gd name="T46" fmla="*/ 128 w 144"/>
              <a:gd name="T47" fmla="*/ 168 h 176"/>
              <a:gd name="T48" fmla="*/ 40 w 144"/>
              <a:gd name="T49" fmla="*/ 168 h 176"/>
              <a:gd name="T50" fmla="*/ 40 w 144"/>
              <a:gd name="T51" fmla="*/ 8 h 176"/>
              <a:gd name="T52" fmla="*/ 88 w 144"/>
              <a:gd name="T53" fmla="*/ 8 h 176"/>
              <a:gd name="T54" fmla="*/ 88 w 144"/>
              <a:gd name="T55" fmla="*/ 56 h 176"/>
              <a:gd name="T56" fmla="*/ 104 w 144"/>
              <a:gd name="T57" fmla="*/ 40 h 176"/>
              <a:gd name="T58" fmla="*/ 120 w 144"/>
              <a:gd name="T59" fmla="*/ 56 h 176"/>
              <a:gd name="T60" fmla="*/ 120 w 144"/>
              <a:gd name="T61" fmla="*/ 8 h 176"/>
              <a:gd name="T62" fmla="*/ 128 w 144"/>
              <a:gd name="T63" fmla="*/ 8 h 176"/>
              <a:gd name="T64" fmla="*/ 136 w 144"/>
              <a:gd name="T65" fmla="*/ 16 h 176"/>
              <a:gd name="T66" fmla="*/ 136 w 144"/>
              <a:gd name="T67"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176">
                <a:moveTo>
                  <a:pt x="128"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16"/>
                  <a:pt x="144" y="16"/>
                  <a:pt x="144" y="16"/>
                </a:cubicBezTo>
                <a:cubicBezTo>
                  <a:pt x="144" y="7"/>
                  <a:pt x="137" y="0"/>
                  <a:pt x="128" y="0"/>
                </a:cubicBezTo>
                <a:close/>
                <a:moveTo>
                  <a:pt x="96" y="8"/>
                </a:moveTo>
                <a:cubicBezTo>
                  <a:pt x="112" y="8"/>
                  <a:pt x="112" y="8"/>
                  <a:pt x="112" y="8"/>
                </a:cubicBezTo>
                <a:cubicBezTo>
                  <a:pt x="112" y="36"/>
                  <a:pt x="112" y="36"/>
                  <a:pt x="112" y="36"/>
                </a:cubicBezTo>
                <a:cubicBezTo>
                  <a:pt x="104" y="28"/>
                  <a:pt x="104" y="28"/>
                  <a:pt x="104" y="28"/>
                </a:cubicBezTo>
                <a:cubicBezTo>
                  <a:pt x="96" y="36"/>
                  <a:pt x="96" y="36"/>
                  <a:pt x="96" y="36"/>
                </a:cubicBezTo>
                <a:lnTo>
                  <a:pt x="96" y="8"/>
                </a:lnTo>
                <a:close/>
                <a:moveTo>
                  <a:pt x="32" y="168"/>
                </a:moveTo>
                <a:cubicBezTo>
                  <a:pt x="16" y="168"/>
                  <a:pt x="16" y="168"/>
                  <a:pt x="16" y="168"/>
                </a:cubicBezTo>
                <a:cubicBezTo>
                  <a:pt x="12" y="168"/>
                  <a:pt x="8" y="164"/>
                  <a:pt x="8" y="160"/>
                </a:cubicBezTo>
                <a:cubicBezTo>
                  <a:pt x="8" y="16"/>
                  <a:pt x="8" y="16"/>
                  <a:pt x="8" y="16"/>
                </a:cubicBezTo>
                <a:cubicBezTo>
                  <a:pt x="8" y="12"/>
                  <a:pt x="12" y="8"/>
                  <a:pt x="16" y="8"/>
                </a:cubicBezTo>
                <a:cubicBezTo>
                  <a:pt x="32" y="8"/>
                  <a:pt x="32" y="8"/>
                  <a:pt x="32" y="8"/>
                </a:cubicBezTo>
                <a:lnTo>
                  <a:pt x="32" y="168"/>
                </a:lnTo>
                <a:close/>
                <a:moveTo>
                  <a:pt x="136" y="160"/>
                </a:moveTo>
                <a:cubicBezTo>
                  <a:pt x="136" y="164"/>
                  <a:pt x="132" y="168"/>
                  <a:pt x="128" y="168"/>
                </a:cubicBezTo>
                <a:cubicBezTo>
                  <a:pt x="40" y="168"/>
                  <a:pt x="40" y="168"/>
                  <a:pt x="40" y="168"/>
                </a:cubicBezTo>
                <a:cubicBezTo>
                  <a:pt x="40" y="8"/>
                  <a:pt x="40" y="8"/>
                  <a:pt x="40" y="8"/>
                </a:cubicBezTo>
                <a:cubicBezTo>
                  <a:pt x="88" y="8"/>
                  <a:pt x="88" y="8"/>
                  <a:pt x="88" y="8"/>
                </a:cubicBezTo>
                <a:cubicBezTo>
                  <a:pt x="88" y="56"/>
                  <a:pt x="88" y="56"/>
                  <a:pt x="88" y="56"/>
                </a:cubicBezTo>
                <a:cubicBezTo>
                  <a:pt x="104" y="40"/>
                  <a:pt x="104" y="40"/>
                  <a:pt x="104" y="40"/>
                </a:cubicBezTo>
                <a:cubicBezTo>
                  <a:pt x="120" y="56"/>
                  <a:pt x="120" y="56"/>
                  <a:pt x="120" y="56"/>
                </a:cubicBezTo>
                <a:cubicBezTo>
                  <a:pt x="120" y="8"/>
                  <a:pt x="120" y="8"/>
                  <a:pt x="120" y="8"/>
                </a:cubicBezTo>
                <a:cubicBezTo>
                  <a:pt x="128" y="8"/>
                  <a:pt x="128" y="8"/>
                  <a:pt x="128" y="8"/>
                </a:cubicBezTo>
                <a:cubicBezTo>
                  <a:pt x="132" y="8"/>
                  <a:pt x="136" y="12"/>
                  <a:pt x="136" y="16"/>
                </a:cubicBezTo>
                <a:lnTo>
                  <a:pt x="136"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 name="Freeform 466"/>
          <p:cNvSpPr>
            <a:spLocks noEditPoints="1"/>
          </p:cNvSpPr>
          <p:nvPr/>
        </p:nvSpPr>
        <p:spPr bwMode="auto">
          <a:xfrm>
            <a:off x="7385881" y="1161513"/>
            <a:ext cx="420914" cy="529537"/>
          </a:xfrm>
          <a:custGeom>
            <a:avLst/>
            <a:gdLst>
              <a:gd name="T0" fmla="*/ 24 w 144"/>
              <a:gd name="T1" fmla="*/ 0 h 176"/>
              <a:gd name="T2" fmla="*/ 8 w 144"/>
              <a:gd name="T3" fmla="*/ 24 h 176"/>
              <a:gd name="T4" fmla="*/ 0 w 144"/>
              <a:gd name="T5" fmla="*/ 28 h 176"/>
              <a:gd name="T6" fmla="*/ 8 w 144"/>
              <a:gd name="T7" fmla="*/ 32 h 176"/>
              <a:gd name="T8" fmla="*/ 4 w 144"/>
              <a:gd name="T9" fmla="*/ 48 h 176"/>
              <a:gd name="T10" fmla="*/ 4 w 144"/>
              <a:gd name="T11" fmla="*/ 56 h 176"/>
              <a:gd name="T12" fmla="*/ 8 w 144"/>
              <a:gd name="T13" fmla="*/ 72 h 176"/>
              <a:gd name="T14" fmla="*/ 0 w 144"/>
              <a:gd name="T15" fmla="*/ 76 h 176"/>
              <a:gd name="T16" fmla="*/ 8 w 144"/>
              <a:gd name="T17" fmla="*/ 80 h 176"/>
              <a:gd name="T18" fmla="*/ 4 w 144"/>
              <a:gd name="T19" fmla="*/ 96 h 176"/>
              <a:gd name="T20" fmla="*/ 4 w 144"/>
              <a:gd name="T21" fmla="*/ 104 h 176"/>
              <a:gd name="T22" fmla="*/ 8 w 144"/>
              <a:gd name="T23" fmla="*/ 120 h 176"/>
              <a:gd name="T24" fmla="*/ 0 w 144"/>
              <a:gd name="T25" fmla="*/ 124 h 176"/>
              <a:gd name="T26" fmla="*/ 8 w 144"/>
              <a:gd name="T27" fmla="*/ 128 h 176"/>
              <a:gd name="T28" fmla="*/ 4 w 144"/>
              <a:gd name="T29" fmla="*/ 144 h 176"/>
              <a:gd name="T30" fmla="*/ 4 w 144"/>
              <a:gd name="T31" fmla="*/ 152 h 176"/>
              <a:gd name="T32" fmla="*/ 8 w 144"/>
              <a:gd name="T33" fmla="*/ 160 h 176"/>
              <a:gd name="T34" fmla="*/ 128 w 144"/>
              <a:gd name="T35" fmla="*/ 176 h 176"/>
              <a:gd name="T36" fmla="*/ 144 w 144"/>
              <a:gd name="T37" fmla="*/ 16 h 176"/>
              <a:gd name="T38" fmla="*/ 40 w 144"/>
              <a:gd name="T39" fmla="*/ 168 h 176"/>
              <a:gd name="T40" fmla="*/ 16 w 144"/>
              <a:gd name="T41" fmla="*/ 160 h 176"/>
              <a:gd name="T42" fmla="*/ 20 w 144"/>
              <a:gd name="T43" fmla="*/ 152 h 176"/>
              <a:gd name="T44" fmla="*/ 20 w 144"/>
              <a:gd name="T45" fmla="*/ 144 h 176"/>
              <a:gd name="T46" fmla="*/ 16 w 144"/>
              <a:gd name="T47" fmla="*/ 128 h 176"/>
              <a:gd name="T48" fmla="*/ 24 w 144"/>
              <a:gd name="T49" fmla="*/ 124 h 176"/>
              <a:gd name="T50" fmla="*/ 16 w 144"/>
              <a:gd name="T51" fmla="*/ 120 h 176"/>
              <a:gd name="T52" fmla="*/ 20 w 144"/>
              <a:gd name="T53" fmla="*/ 104 h 176"/>
              <a:gd name="T54" fmla="*/ 20 w 144"/>
              <a:gd name="T55" fmla="*/ 96 h 176"/>
              <a:gd name="T56" fmla="*/ 16 w 144"/>
              <a:gd name="T57" fmla="*/ 80 h 176"/>
              <a:gd name="T58" fmla="*/ 24 w 144"/>
              <a:gd name="T59" fmla="*/ 76 h 176"/>
              <a:gd name="T60" fmla="*/ 16 w 144"/>
              <a:gd name="T61" fmla="*/ 72 h 176"/>
              <a:gd name="T62" fmla="*/ 20 w 144"/>
              <a:gd name="T63" fmla="*/ 56 h 176"/>
              <a:gd name="T64" fmla="*/ 20 w 144"/>
              <a:gd name="T65" fmla="*/ 48 h 176"/>
              <a:gd name="T66" fmla="*/ 16 w 144"/>
              <a:gd name="T67" fmla="*/ 32 h 176"/>
              <a:gd name="T68" fmla="*/ 24 w 144"/>
              <a:gd name="T69" fmla="*/ 28 h 176"/>
              <a:gd name="T70" fmla="*/ 16 w 144"/>
              <a:gd name="T71" fmla="*/ 24 h 176"/>
              <a:gd name="T72" fmla="*/ 24 w 144"/>
              <a:gd name="T73" fmla="*/ 8 h 176"/>
              <a:gd name="T74" fmla="*/ 40 w 144"/>
              <a:gd name="T75" fmla="*/ 168 h 176"/>
              <a:gd name="T76" fmla="*/ 128 w 144"/>
              <a:gd name="T77" fmla="*/ 168 h 176"/>
              <a:gd name="T78" fmla="*/ 48 w 144"/>
              <a:gd name="T79" fmla="*/ 8 h 176"/>
              <a:gd name="T80" fmla="*/ 136 w 144"/>
              <a:gd name="T8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76">
                <a:moveTo>
                  <a:pt x="128" y="0"/>
                </a:moveTo>
                <a:cubicBezTo>
                  <a:pt x="24" y="0"/>
                  <a:pt x="24" y="0"/>
                  <a:pt x="24" y="0"/>
                </a:cubicBezTo>
                <a:cubicBezTo>
                  <a:pt x="15" y="0"/>
                  <a:pt x="8" y="7"/>
                  <a:pt x="8" y="16"/>
                </a:cubicBezTo>
                <a:cubicBezTo>
                  <a:pt x="8" y="24"/>
                  <a:pt x="8" y="24"/>
                  <a:pt x="8" y="24"/>
                </a:cubicBezTo>
                <a:cubicBezTo>
                  <a:pt x="4" y="24"/>
                  <a:pt x="4" y="24"/>
                  <a:pt x="4" y="24"/>
                </a:cubicBezTo>
                <a:cubicBezTo>
                  <a:pt x="2" y="24"/>
                  <a:pt x="0" y="26"/>
                  <a:pt x="0" y="28"/>
                </a:cubicBezTo>
                <a:cubicBezTo>
                  <a:pt x="0" y="30"/>
                  <a:pt x="2" y="32"/>
                  <a:pt x="4" y="32"/>
                </a:cubicBezTo>
                <a:cubicBezTo>
                  <a:pt x="8" y="32"/>
                  <a:pt x="8" y="32"/>
                  <a:pt x="8" y="32"/>
                </a:cubicBezTo>
                <a:cubicBezTo>
                  <a:pt x="8" y="48"/>
                  <a:pt x="8" y="48"/>
                  <a:pt x="8" y="48"/>
                </a:cubicBezTo>
                <a:cubicBezTo>
                  <a:pt x="4" y="48"/>
                  <a:pt x="4" y="48"/>
                  <a:pt x="4" y="48"/>
                </a:cubicBezTo>
                <a:cubicBezTo>
                  <a:pt x="2" y="48"/>
                  <a:pt x="0" y="50"/>
                  <a:pt x="0" y="52"/>
                </a:cubicBezTo>
                <a:cubicBezTo>
                  <a:pt x="0" y="54"/>
                  <a:pt x="2" y="56"/>
                  <a:pt x="4" y="56"/>
                </a:cubicBezTo>
                <a:cubicBezTo>
                  <a:pt x="8" y="56"/>
                  <a:pt x="8" y="56"/>
                  <a:pt x="8" y="56"/>
                </a:cubicBezTo>
                <a:cubicBezTo>
                  <a:pt x="8" y="72"/>
                  <a:pt x="8" y="72"/>
                  <a:pt x="8" y="72"/>
                </a:cubicBezTo>
                <a:cubicBezTo>
                  <a:pt x="4" y="72"/>
                  <a:pt x="4" y="72"/>
                  <a:pt x="4" y="72"/>
                </a:cubicBezTo>
                <a:cubicBezTo>
                  <a:pt x="2" y="72"/>
                  <a:pt x="0" y="74"/>
                  <a:pt x="0" y="76"/>
                </a:cubicBezTo>
                <a:cubicBezTo>
                  <a:pt x="0" y="78"/>
                  <a:pt x="2" y="80"/>
                  <a:pt x="4" y="80"/>
                </a:cubicBezTo>
                <a:cubicBezTo>
                  <a:pt x="8" y="80"/>
                  <a:pt x="8" y="80"/>
                  <a:pt x="8" y="80"/>
                </a:cubicBezTo>
                <a:cubicBezTo>
                  <a:pt x="8" y="96"/>
                  <a:pt x="8" y="96"/>
                  <a:pt x="8" y="96"/>
                </a:cubicBezTo>
                <a:cubicBezTo>
                  <a:pt x="4" y="96"/>
                  <a:pt x="4" y="96"/>
                  <a:pt x="4" y="96"/>
                </a:cubicBezTo>
                <a:cubicBezTo>
                  <a:pt x="2" y="96"/>
                  <a:pt x="0" y="98"/>
                  <a:pt x="0" y="100"/>
                </a:cubicBezTo>
                <a:cubicBezTo>
                  <a:pt x="0" y="102"/>
                  <a:pt x="2" y="104"/>
                  <a:pt x="4" y="104"/>
                </a:cubicBezTo>
                <a:cubicBezTo>
                  <a:pt x="8" y="104"/>
                  <a:pt x="8" y="104"/>
                  <a:pt x="8" y="104"/>
                </a:cubicBezTo>
                <a:cubicBezTo>
                  <a:pt x="8" y="120"/>
                  <a:pt x="8" y="120"/>
                  <a:pt x="8" y="120"/>
                </a:cubicBezTo>
                <a:cubicBezTo>
                  <a:pt x="4" y="120"/>
                  <a:pt x="4" y="120"/>
                  <a:pt x="4" y="120"/>
                </a:cubicBezTo>
                <a:cubicBezTo>
                  <a:pt x="2" y="120"/>
                  <a:pt x="0" y="122"/>
                  <a:pt x="0" y="124"/>
                </a:cubicBezTo>
                <a:cubicBezTo>
                  <a:pt x="0" y="126"/>
                  <a:pt x="2" y="128"/>
                  <a:pt x="4" y="128"/>
                </a:cubicBezTo>
                <a:cubicBezTo>
                  <a:pt x="8" y="128"/>
                  <a:pt x="8" y="128"/>
                  <a:pt x="8" y="128"/>
                </a:cubicBezTo>
                <a:cubicBezTo>
                  <a:pt x="8" y="144"/>
                  <a:pt x="8" y="144"/>
                  <a:pt x="8" y="144"/>
                </a:cubicBezTo>
                <a:cubicBezTo>
                  <a:pt x="4" y="144"/>
                  <a:pt x="4" y="144"/>
                  <a:pt x="4" y="144"/>
                </a:cubicBezTo>
                <a:cubicBezTo>
                  <a:pt x="2" y="144"/>
                  <a:pt x="0" y="146"/>
                  <a:pt x="0" y="148"/>
                </a:cubicBezTo>
                <a:cubicBezTo>
                  <a:pt x="0" y="150"/>
                  <a:pt x="2" y="152"/>
                  <a:pt x="4" y="152"/>
                </a:cubicBezTo>
                <a:cubicBezTo>
                  <a:pt x="8" y="152"/>
                  <a:pt x="8" y="152"/>
                  <a:pt x="8" y="152"/>
                </a:cubicBezTo>
                <a:cubicBezTo>
                  <a:pt x="8" y="160"/>
                  <a:pt x="8" y="160"/>
                  <a:pt x="8" y="160"/>
                </a:cubicBezTo>
                <a:cubicBezTo>
                  <a:pt x="8" y="169"/>
                  <a:pt x="15" y="176"/>
                  <a:pt x="24" y="176"/>
                </a:cubicBezTo>
                <a:cubicBezTo>
                  <a:pt x="128" y="176"/>
                  <a:pt x="128" y="176"/>
                  <a:pt x="128" y="176"/>
                </a:cubicBezTo>
                <a:cubicBezTo>
                  <a:pt x="137" y="176"/>
                  <a:pt x="144" y="169"/>
                  <a:pt x="144" y="160"/>
                </a:cubicBezTo>
                <a:cubicBezTo>
                  <a:pt x="144" y="16"/>
                  <a:pt x="144" y="16"/>
                  <a:pt x="144" y="16"/>
                </a:cubicBezTo>
                <a:cubicBezTo>
                  <a:pt x="144" y="7"/>
                  <a:pt x="137" y="0"/>
                  <a:pt x="128" y="0"/>
                </a:cubicBezTo>
                <a:close/>
                <a:moveTo>
                  <a:pt x="40" y="168"/>
                </a:moveTo>
                <a:cubicBezTo>
                  <a:pt x="24" y="168"/>
                  <a:pt x="24" y="168"/>
                  <a:pt x="24" y="168"/>
                </a:cubicBezTo>
                <a:cubicBezTo>
                  <a:pt x="20" y="168"/>
                  <a:pt x="16" y="164"/>
                  <a:pt x="16" y="160"/>
                </a:cubicBezTo>
                <a:cubicBezTo>
                  <a:pt x="16" y="152"/>
                  <a:pt x="16" y="152"/>
                  <a:pt x="16" y="152"/>
                </a:cubicBezTo>
                <a:cubicBezTo>
                  <a:pt x="20" y="152"/>
                  <a:pt x="20" y="152"/>
                  <a:pt x="20" y="152"/>
                </a:cubicBezTo>
                <a:cubicBezTo>
                  <a:pt x="22" y="152"/>
                  <a:pt x="24" y="150"/>
                  <a:pt x="24" y="148"/>
                </a:cubicBezTo>
                <a:cubicBezTo>
                  <a:pt x="24" y="146"/>
                  <a:pt x="22" y="144"/>
                  <a:pt x="20" y="144"/>
                </a:cubicBezTo>
                <a:cubicBezTo>
                  <a:pt x="16" y="144"/>
                  <a:pt x="16" y="144"/>
                  <a:pt x="16" y="144"/>
                </a:cubicBezTo>
                <a:cubicBezTo>
                  <a:pt x="16" y="128"/>
                  <a:pt x="16" y="128"/>
                  <a:pt x="16" y="128"/>
                </a:cubicBezTo>
                <a:cubicBezTo>
                  <a:pt x="20" y="128"/>
                  <a:pt x="20" y="128"/>
                  <a:pt x="20" y="128"/>
                </a:cubicBezTo>
                <a:cubicBezTo>
                  <a:pt x="22" y="128"/>
                  <a:pt x="24" y="126"/>
                  <a:pt x="24" y="124"/>
                </a:cubicBezTo>
                <a:cubicBezTo>
                  <a:pt x="24" y="122"/>
                  <a:pt x="22" y="120"/>
                  <a:pt x="20" y="120"/>
                </a:cubicBezTo>
                <a:cubicBezTo>
                  <a:pt x="16" y="120"/>
                  <a:pt x="16" y="120"/>
                  <a:pt x="16" y="120"/>
                </a:cubicBezTo>
                <a:cubicBezTo>
                  <a:pt x="16" y="104"/>
                  <a:pt x="16" y="104"/>
                  <a:pt x="16" y="104"/>
                </a:cubicBezTo>
                <a:cubicBezTo>
                  <a:pt x="20" y="104"/>
                  <a:pt x="20" y="104"/>
                  <a:pt x="20" y="104"/>
                </a:cubicBezTo>
                <a:cubicBezTo>
                  <a:pt x="22" y="104"/>
                  <a:pt x="24" y="102"/>
                  <a:pt x="24" y="100"/>
                </a:cubicBezTo>
                <a:cubicBezTo>
                  <a:pt x="24" y="98"/>
                  <a:pt x="22" y="96"/>
                  <a:pt x="20" y="96"/>
                </a:cubicBezTo>
                <a:cubicBezTo>
                  <a:pt x="16" y="96"/>
                  <a:pt x="16" y="96"/>
                  <a:pt x="16" y="96"/>
                </a:cubicBezTo>
                <a:cubicBezTo>
                  <a:pt x="16" y="80"/>
                  <a:pt x="16" y="80"/>
                  <a:pt x="16" y="80"/>
                </a:cubicBezTo>
                <a:cubicBezTo>
                  <a:pt x="20" y="80"/>
                  <a:pt x="20" y="80"/>
                  <a:pt x="20" y="80"/>
                </a:cubicBezTo>
                <a:cubicBezTo>
                  <a:pt x="22" y="80"/>
                  <a:pt x="24" y="78"/>
                  <a:pt x="24" y="76"/>
                </a:cubicBezTo>
                <a:cubicBezTo>
                  <a:pt x="24" y="74"/>
                  <a:pt x="22" y="72"/>
                  <a:pt x="20" y="72"/>
                </a:cubicBezTo>
                <a:cubicBezTo>
                  <a:pt x="16" y="72"/>
                  <a:pt x="16" y="72"/>
                  <a:pt x="16" y="72"/>
                </a:cubicBezTo>
                <a:cubicBezTo>
                  <a:pt x="16" y="56"/>
                  <a:pt x="16" y="56"/>
                  <a:pt x="16" y="56"/>
                </a:cubicBezTo>
                <a:cubicBezTo>
                  <a:pt x="20" y="56"/>
                  <a:pt x="20" y="56"/>
                  <a:pt x="20" y="56"/>
                </a:cubicBezTo>
                <a:cubicBezTo>
                  <a:pt x="22" y="56"/>
                  <a:pt x="24" y="54"/>
                  <a:pt x="24" y="52"/>
                </a:cubicBezTo>
                <a:cubicBezTo>
                  <a:pt x="24" y="50"/>
                  <a:pt x="22" y="48"/>
                  <a:pt x="20" y="48"/>
                </a:cubicBezTo>
                <a:cubicBezTo>
                  <a:pt x="16" y="48"/>
                  <a:pt x="16" y="48"/>
                  <a:pt x="16" y="48"/>
                </a:cubicBezTo>
                <a:cubicBezTo>
                  <a:pt x="16" y="32"/>
                  <a:pt x="16" y="32"/>
                  <a:pt x="16" y="32"/>
                </a:cubicBezTo>
                <a:cubicBezTo>
                  <a:pt x="20" y="32"/>
                  <a:pt x="20" y="32"/>
                  <a:pt x="20" y="32"/>
                </a:cubicBezTo>
                <a:cubicBezTo>
                  <a:pt x="22" y="32"/>
                  <a:pt x="24" y="30"/>
                  <a:pt x="24" y="28"/>
                </a:cubicBezTo>
                <a:cubicBezTo>
                  <a:pt x="24" y="26"/>
                  <a:pt x="22" y="24"/>
                  <a:pt x="20" y="24"/>
                </a:cubicBezTo>
                <a:cubicBezTo>
                  <a:pt x="16" y="24"/>
                  <a:pt x="16" y="24"/>
                  <a:pt x="16" y="24"/>
                </a:cubicBezTo>
                <a:cubicBezTo>
                  <a:pt x="16" y="16"/>
                  <a:pt x="16" y="16"/>
                  <a:pt x="16" y="16"/>
                </a:cubicBezTo>
                <a:cubicBezTo>
                  <a:pt x="16" y="12"/>
                  <a:pt x="20" y="8"/>
                  <a:pt x="24" y="8"/>
                </a:cubicBezTo>
                <a:cubicBezTo>
                  <a:pt x="40" y="8"/>
                  <a:pt x="40" y="8"/>
                  <a:pt x="40" y="8"/>
                </a:cubicBezTo>
                <a:lnTo>
                  <a:pt x="40" y="168"/>
                </a:lnTo>
                <a:close/>
                <a:moveTo>
                  <a:pt x="136" y="160"/>
                </a:moveTo>
                <a:cubicBezTo>
                  <a:pt x="136" y="164"/>
                  <a:pt x="132" y="168"/>
                  <a:pt x="128" y="168"/>
                </a:cubicBezTo>
                <a:cubicBezTo>
                  <a:pt x="48" y="168"/>
                  <a:pt x="48" y="168"/>
                  <a:pt x="48" y="168"/>
                </a:cubicBezTo>
                <a:cubicBezTo>
                  <a:pt x="48" y="8"/>
                  <a:pt x="48" y="8"/>
                  <a:pt x="48" y="8"/>
                </a:cubicBezTo>
                <a:cubicBezTo>
                  <a:pt x="128" y="8"/>
                  <a:pt x="128" y="8"/>
                  <a:pt x="128" y="8"/>
                </a:cubicBezTo>
                <a:cubicBezTo>
                  <a:pt x="132" y="8"/>
                  <a:pt x="136" y="12"/>
                  <a:pt x="136" y="16"/>
                </a:cubicBezTo>
                <a:lnTo>
                  <a:pt x="136"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 name="Freeform 467"/>
          <p:cNvSpPr>
            <a:spLocks noEditPoints="1"/>
          </p:cNvSpPr>
          <p:nvPr/>
        </p:nvSpPr>
        <p:spPr bwMode="auto">
          <a:xfrm>
            <a:off x="8390634" y="1161513"/>
            <a:ext cx="420914" cy="529537"/>
          </a:xfrm>
          <a:custGeom>
            <a:avLst/>
            <a:gdLst>
              <a:gd name="T0" fmla="*/ 84 w 144"/>
              <a:gd name="T1" fmla="*/ 132 h 176"/>
              <a:gd name="T2" fmla="*/ 36 w 144"/>
              <a:gd name="T3" fmla="*/ 132 h 176"/>
              <a:gd name="T4" fmla="*/ 32 w 144"/>
              <a:gd name="T5" fmla="*/ 136 h 176"/>
              <a:gd name="T6" fmla="*/ 36 w 144"/>
              <a:gd name="T7" fmla="*/ 140 h 176"/>
              <a:gd name="T8" fmla="*/ 84 w 144"/>
              <a:gd name="T9" fmla="*/ 140 h 176"/>
              <a:gd name="T10" fmla="*/ 88 w 144"/>
              <a:gd name="T11" fmla="*/ 136 h 176"/>
              <a:gd name="T12" fmla="*/ 84 w 144"/>
              <a:gd name="T13" fmla="*/ 132 h 176"/>
              <a:gd name="T14" fmla="*/ 36 w 144"/>
              <a:gd name="T15" fmla="*/ 44 h 176"/>
              <a:gd name="T16" fmla="*/ 56 w 144"/>
              <a:gd name="T17" fmla="*/ 44 h 176"/>
              <a:gd name="T18" fmla="*/ 60 w 144"/>
              <a:gd name="T19" fmla="*/ 40 h 176"/>
              <a:gd name="T20" fmla="*/ 56 w 144"/>
              <a:gd name="T21" fmla="*/ 36 h 176"/>
              <a:gd name="T22" fmla="*/ 36 w 144"/>
              <a:gd name="T23" fmla="*/ 36 h 176"/>
              <a:gd name="T24" fmla="*/ 32 w 144"/>
              <a:gd name="T25" fmla="*/ 40 h 176"/>
              <a:gd name="T26" fmla="*/ 36 w 144"/>
              <a:gd name="T27" fmla="*/ 44 h 176"/>
              <a:gd name="T28" fmla="*/ 108 w 144"/>
              <a:gd name="T29" fmla="*/ 100 h 176"/>
              <a:gd name="T30" fmla="*/ 36 w 144"/>
              <a:gd name="T31" fmla="*/ 100 h 176"/>
              <a:gd name="T32" fmla="*/ 32 w 144"/>
              <a:gd name="T33" fmla="*/ 104 h 176"/>
              <a:gd name="T34" fmla="*/ 36 w 144"/>
              <a:gd name="T35" fmla="*/ 108 h 176"/>
              <a:gd name="T36" fmla="*/ 108 w 144"/>
              <a:gd name="T37" fmla="*/ 108 h 176"/>
              <a:gd name="T38" fmla="*/ 112 w 144"/>
              <a:gd name="T39" fmla="*/ 104 h 176"/>
              <a:gd name="T40" fmla="*/ 108 w 144"/>
              <a:gd name="T41" fmla="*/ 100 h 176"/>
              <a:gd name="T42" fmla="*/ 32 w 144"/>
              <a:gd name="T43" fmla="*/ 72 h 176"/>
              <a:gd name="T44" fmla="*/ 36 w 144"/>
              <a:gd name="T45" fmla="*/ 76 h 176"/>
              <a:gd name="T46" fmla="*/ 108 w 144"/>
              <a:gd name="T47" fmla="*/ 76 h 176"/>
              <a:gd name="T48" fmla="*/ 112 w 144"/>
              <a:gd name="T49" fmla="*/ 72 h 176"/>
              <a:gd name="T50" fmla="*/ 108 w 144"/>
              <a:gd name="T51" fmla="*/ 68 h 176"/>
              <a:gd name="T52" fmla="*/ 36 w 144"/>
              <a:gd name="T53" fmla="*/ 68 h 176"/>
              <a:gd name="T54" fmla="*/ 32 w 144"/>
              <a:gd name="T55" fmla="*/ 72 h 176"/>
              <a:gd name="T56" fmla="*/ 104 w 144"/>
              <a:gd name="T57" fmla="*/ 0 h 176"/>
              <a:gd name="T58" fmla="*/ 16 w 144"/>
              <a:gd name="T59" fmla="*/ 0 h 176"/>
              <a:gd name="T60" fmla="*/ 0 w 144"/>
              <a:gd name="T61" fmla="*/ 16 h 176"/>
              <a:gd name="T62" fmla="*/ 0 w 144"/>
              <a:gd name="T63" fmla="*/ 160 h 176"/>
              <a:gd name="T64" fmla="*/ 16 w 144"/>
              <a:gd name="T65" fmla="*/ 176 h 176"/>
              <a:gd name="T66" fmla="*/ 128 w 144"/>
              <a:gd name="T67" fmla="*/ 176 h 176"/>
              <a:gd name="T68" fmla="*/ 144 w 144"/>
              <a:gd name="T69" fmla="*/ 160 h 176"/>
              <a:gd name="T70" fmla="*/ 144 w 144"/>
              <a:gd name="T71" fmla="*/ 44 h 176"/>
              <a:gd name="T72" fmla="*/ 104 w 144"/>
              <a:gd name="T73" fmla="*/ 0 h 176"/>
              <a:gd name="T74" fmla="*/ 136 w 144"/>
              <a:gd name="T75" fmla="*/ 160 h 176"/>
              <a:gd name="T76" fmla="*/ 128 w 144"/>
              <a:gd name="T77" fmla="*/ 168 h 176"/>
              <a:gd name="T78" fmla="*/ 16 w 144"/>
              <a:gd name="T79" fmla="*/ 168 h 176"/>
              <a:gd name="T80" fmla="*/ 8 w 144"/>
              <a:gd name="T81" fmla="*/ 160 h 176"/>
              <a:gd name="T82" fmla="*/ 8 w 144"/>
              <a:gd name="T83" fmla="*/ 16 h 176"/>
              <a:gd name="T84" fmla="*/ 16 w 144"/>
              <a:gd name="T85" fmla="*/ 8 h 176"/>
              <a:gd name="T86" fmla="*/ 88 w 144"/>
              <a:gd name="T87" fmla="*/ 8 h 176"/>
              <a:gd name="T88" fmla="*/ 88 w 144"/>
              <a:gd name="T89" fmla="*/ 48 h 176"/>
              <a:gd name="T90" fmla="*/ 96 w 144"/>
              <a:gd name="T91" fmla="*/ 56 h 176"/>
              <a:gd name="T92" fmla="*/ 136 w 144"/>
              <a:gd name="T93" fmla="*/ 56 h 176"/>
              <a:gd name="T94" fmla="*/ 136 w 144"/>
              <a:gd name="T95" fmla="*/ 160 h 176"/>
              <a:gd name="T96" fmla="*/ 96 w 144"/>
              <a:gd name="T97" fmla="*/ 48 h 176"/>
              <a:gd name="T98" fmla="*/ 96 w 144"/>
              <a:gd name="T99" fmla="*/ 8 h 176"/>
              <a:gd name="T100" fmla="*/ 100 w 144"/>
              <a:gd name="T101" fmla="*/ 8 h 176"/>
              <a:gd name="T102" fmla="*/ 136 w 144"/>
              <a:gd name="T103" fmla="*/ 48 h 176"/>
              <a:gd name="T104" fmla="*/ 96 w 144"/>
              <a:gd name="T10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176">
                <a:moveTo>
                  <a:pt x="84" y="132"/>
                </a:moveTo>
                <a:cubicBezTo>
                  <a:pt x="36" y="132"/>
                  <a:pt x="36" y="132"/>
                  <a:pt x="36" y="132"/>
                </a:cubicBezTo>
                <a:cubicBezTo>
                  <a:pt x="34" y="132"/>
                  <a:pt x="32" y="134"/>
                  <a:pt x="32" y="136"/>
                </a:cubicBezTo>
                <a:cubicBezTo>
                  <a:pt x="32" y="138"/>
                  <a:pt x="34" y="140"/>
                  <a:pt x="36" y="140"/>
                </a:cubicBezTo>
                <a:cubicBezTo>
                  <a:pt x="84" y="140"/>
                  <a:pt x="84" y="140"/>
                  <a:pt x="84" y="140"/>
                </a:cubicBezTo>
                <a:cubicBezTo>
                  <a:pt x="86" y="140"/>
                  <a:pt x="88" y="138"/>
                  <a:pt x="88" y="136"/>
                </a:cubicBezTo>
                <a:cubicBezTo>
                  <a:pt x="88" y="134"/>
                  <a:pt x="86" y="132"/>
                  <a:pt x="84" y="132"/>
                </a:cubicBezTo>
                <a:close/>
                <a:moveTo>
                  <a:pt x="36" y="44"/>
                </a:moveTo>
                <a:cubicBezTo>
                  <a:pt x="56" y="44"/>
                  <a:pt x="56" y="44"/>
                  <a:pt x="56" y="44"/>
                </a:cubicBezTo>
                <a:cubicBezTo>
                  <a:pt x="58" y="44"/>
                  <a:pt x="60" y="42"/>
                  <a:pt x="60" y="40"/>
                </a:cubicBezTo>
                <a:cubicBezTo>
                  <a:pt x="60" y="38"/>
                  <a:pt x="58" y="36"/>
                  <a:pt x="56" y="36"/>
                </a:cubicBezTo>
                <a:cubicBezTo>
                  <a:pt x="36" y="36"/>
                  <a:pt x="36" y="36"/>
                  <a:pt x="36" y="36"/>
                </a:cubicBezTo>
                <a:cubicBezTo>
                  <a:pt x="34" y="36"/>
                  <a:pt x="32" y="38"/>
                  <a:pt x="32" y="40"/>
                </a:cubicBezTo>
                <a:cubicBezTo>
                  <a:pt x="32" y="42"/>
                  <a:pt x="34" y="44"/>
                  <a:pt x="36" y="44"/>
                </a:cubicBezTo>
                <a:close/>
                <a:moveTo>
                  <a:pt x="108" y="100"/>
                </a:moveTo>
                <a:cubicBezTo>
                  <a:pt x="36" y="100"/>
                  <a:pt x="36" y="100"/>
                  <a:pt x="36" y="100"/>
                </a:cubicBezTo>
                <a:cubicBezTo>
                  <a:pt x="34" y="100"/>
                  <a:pt x="32" y="102"/>
                  <a:pt x="32" y="104"/>
                </a:cubicBezTo>
                <a:cubicBezTo>
                  <a:pt x="32" y="106"/>
                  <a:pt x="34" y="108"/>
                  <a:pt x="36" y="108"/>
                </a:cubicBezTo>
                <a:cubicBezTo>
                  <a:pt x="108" y="108"/>
                  <a:pt x="108" y="108"/>
                  <a:pt x="108" y="108"/>
                </a:cubicBezTo>
                <a:cubicBezTo>
                  <a:pt x="110" y="108"/>
                  <a:pt x="112" y="106"/>
                  <a:pt x="112" y="104"/>
                </a:cubicBezTo>
                <a:cubicBezTo>
                  <a:pt x="112" y="102"/>
                  <a:pt x="110" y="100"/>
                  <a:pt x="108" y="100"/>
                </a:cubicBezTo>
                <a:close/>
                <a:moveTo>
                  <a:pt x="32" y="72"/>
                </a:moveTo>
                <a:cubicBezTo>
                  <a:pt x="32" y="74"/>
                  <a:pt x="34" y="76"/>
                  <a:pt x="36" y="76"/>
                </a:cubicBezTo>
                <a:cubicBezTo>
                  <a:pt x="108" y="76"/>
                  <a:pt x="108" y="76"/>
                  <a:pt x="108" y="76"/>
                </a:cubicBezTo>
                <a:cubicBezTo>
                  <a:pt x="110" y="76"/>
                  <a:pt x="112" y="74"/>
                  <a:pt x="112" y="72"/>
                </a:cubicBezTo>
                <a:cubicBezTo>
                  <a:pt x="112" y="70"/>
                  <a:pt x="110" y="68"/>
                  <a:pt x="108" y="68"/>
                </a:cubicBezTo>
                <a:cubicBezTo>
                  <a:pt x="36" y="68"/>
                  <a:pt x="36" y="68"/>
                  <a:pt x="36" y="68"/>
                </a:cubicBezTo>
                <a:cubicBezTo>
                  <a:pt x="34" y="68"/>
                  <a:pt x="32" y="70"/>
                  <a:pt x="32" y="72"/>
                </a:cubicBez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 name="Freeform 468"/>
          <p:cNvSpPr>
            <a:spLocks noEditPoints="1"/>
          </p:cNvSpPr>
          <p:nvPr/>
        </p:nvSpPr>
        <p:spPr bwMode="auto">
          <a:xfrm>
            <a:off x="9381813" y="1161513"/>
            <a:ext cx="434488" cy="529537"/>
          </a:xfrm>
          <a:custGeom>
            <a:avLst/>
            <a:gdLst>
              <a:gd name="T0" fmla="*/ 28 w 144"/>
              <a:gd name="T1" fmla="*/ 120 h 176"/>
              <a:gd name="T2" fmla="*/ 28 w 144"/>
              <a:gd name="T3" fmla="*/ 128 h 176"/>
              <a:gd name="T4" fmla="*/ 80 w 144"/>
              <a:gd name="T5" fmla="*/ 124 h 176"/>
              <a:gd name="T6" fmla="*/ 60 w 144"/>
              <a:gd name="T7" fmla="*/ 144 h 176"/>
              <a:gd name="T8" fmla="*/ 24 w 144"/>
              <a:gd name="T9" fmla="*/ 148 h 176"/>
              <a:gd name="T10" fmla="*/ 60 w 144"/>
              <a:gd name="T11" fmla="*/ 152 h 176"/>
              <a:gd name="T12" fmla="*/ 60 w 144"/>
              <a:gd name="T13" fmla="*/ 144 h 176"/>
              <a:gd name="T14" fmla="*/ 44 w 144"/>
              <a:gd name="T15" fmla="*/ 80 h 176"/>
              <a:gd name="T16" fmla="*/ 44 w 144"/>
              <a:gd name="T17" fmla="*/ 72 h 176"/>
              <a:gd name="T18" fmla="*/ 24 w 144"/>
              <a:gd name="T19" fmla="*/ 76 h 176"/>
              <a:gd name="T20" fmla="*/ 24 w 144"/>
              <a:gd name="T21" fmla="*/ 100 h 176"/>
              <a:gd name="T22" fmla="*/ 76 w 144"/>
              <a:gd name="T23" fmla="*/ 104 h 176"/>
              <a:gd name="T24" fmla="*/ 76 w 144"/>
              <a:gd name="T25" fmla="*/ 96 h 176"/>
              <a:gd name="T26" fmla="*/ 24 w 144"/>
              <a:gd name="T27" fmla="*/ 100 h 176"/>
              <a:gd name="T28" fmla="*/ 56 w 144"/>
              <a:gd name="T29" fmla="*/ 0 h 176"/>
              <a:gd name="T30" fmla="*/ 40 w 144"/>
              <a:gd name="T31" fmla="*/ 28 h 176"/>
              <a:gd name="T32" fmla="*/ 48 w 144"/>
              <a:gd name="T33" fmla="*/ 28 h 176"/>
              <a:gd name="T34" fmla="*/ 56 w 144"/>
              <a:gd name="T35" fmla="*/ 8 h 176"/>
              <a:gd name="T36" fmla="*/ 104 w 144"/>
              <a:gd name="T37" fmla="*/ 32 h 176"/>
              <a:gd name="T38" fmla="*/ 136 w 144"/>
              <a:gd name="T39" fmla="*/ 40 h 176"/>
              <a:gd name="T40" fmla="*/ 128 w 144"/>
              <a:gd name="T41" fmla="*/ 128 h 176"/>
              <a:gd name="T42" fmla="*/ 112 w 144"/>
              <a:gd name="T43" fmla="*/ 132 h 176"/>
              <a:gd name="T44" fmla="*/ 128 w 144"/>
              <a:gd name="T45" fmla="*/ 136 h 176"/>
              <a:gd name="T46" fmla="*/ 144 w 144"/>
              <a:gd name="T47" fmla="*/ 32 h 176"/>
              <a:gd name="T48" fmla="*/ 112 w 144"/>
              <a:gd name="T49" fmla="*/ 32 h 176"/>
              <a:gd name="T50" fmla="*/ 133 w 144"/>
              <a:gd name="T51" fmla="*/ 32 h 176"/>
              <a:gd name="T52" fmla="*/ 16 w 144"/>
              <a:gd name="T53" fmla="*/ 40 h 176"/>
              <a:gd name="T54" fmla="*/ 0 w 144"/>
              <a:gd name="T55" fmla="*/ 160 h 176"/>
              <a:gd name="T56" fmla="*/ 88 w 144"/>
              <a:gd name="T57" fmla="*/ 176 h 176"/>
              <a:gd name="T58" fmla="*/ 104 w 144"/>
              <a:gd name="T59" fmla="*/ 72 h 176"/>
              <a:gd name="T60" fmla="*/ 16 w 144"/>
              <a:gd name="T61" fmla="*/ 40 h 176"/>
              <a:gd name="T62" fmla="*/ 88 w 144"/>
              <a:gd name="T63" fmla="*/ 168 h 176"/>
              <a:gd name="T64" fmla="*/ 8 w 144"/>
              <a:gd name="T65" fmla="*/ 160 h 176"/>
              <a:gd name="T66" fmla="*/ 16 w 144"/>
              <a:gd name="T67" fmla="*/ 48 h 176"/>
              <a:gd name="T68" fmla="*/ 64 w 144"/>
              <a:gd name="T69" fmla="*/ 72 h 176"/>
              <a:gd name="T70" fmla="*/ 96 w 144"/>
              <a:gd name="T71" fmla="*/ 80 h 176"/>
              <a:gd name="T72" fmla="*/ 72 w 144"/>
              <a:gd name="T73" fmla="*/ 72 h 176"/>
              <a:gd name="T74" fmla="*/ 93 w 144"/>
              <a:gd name="T75"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76">
                <a:moveTo>
                  <a:pt x="76" y="120"/>
                </a:moveTo>
                <a:cubicBezTo>
                  <a:pt x="28" y="120"/>
                  <a:pt x="28" y="120"/>
                  <a:pt x="28" y="120"/>
                </a:cubicBezTo>
                <a:cubicBezTo>
                  <a:pt x="26" y="120"/>
                  <a:pt x="24" y="122"/>
                  <a:pt x="24" y="124"/>
                </a:cubicBezTo>
                <a:cubicBezTo>
                  <a:pt x="24" y="126"/>
                  <a:pt x="26" y="128"/>
                  <a:pt x="28" y="128"/>
                </a:cubicBezTo>
                <a:cubicBezTo>
                  <a:pt x="76" y="128"/>
                  <a:pt x="76" y="128"/>
                  <a:pt x="76" y="128"/>
                </a:cubicBezTo>
                <a:cubicBezTo>
                  <a:pt x="78" y="128"/>
                  <a:pt x="80" y="126"/>
                  <a:pt x="80" y="124"/>
                </a:cubicBezTo>
                <a:cubicBezTo>
                  <a:pt x="80" y="122"/>
                  <a:pt x="78" y="120"/>
                  <a:pt x="76" y="120"/>
                </a:cubicBezTo>
                <a:close/>
                <a:moveTo>
                  <a:pt x="60" y="144"/>
                </a:moveTo>
                <a:cubicBezTo>
                  <a:pt x="28" y="144"/>
                  <a:pt x="28" y="144"/>
                  <a:pt x="28" y="144"/>
                </a:cubicBezTo>
                <a:cubicBezTo>
                  <a:pt x="26" y="144"/>
                  <a:pt x="24" y="146"/>
                  <a:pt x="24" y="148"/>
                </a:cubicBezTo>
                <a:cubicBezTo>
                  <a:pt x="24" y="150"/>
                  <a:pt x="26" y="152"/>
                  <a:pt x="28" y="152"/>
                </a:cubicBezTo>
                <a:cubicBezTo>
                  <a:pt x="60" y="152"/>
                  <a:pt x="60" y="152"/>
                  <a:pt x="60" y="152"/>
                </a:cubicBezTo>
                <a:cubicBezTo>
                  <a:pt x="62" y="152"/>
                  <a:pt x="64" y="150"/>
                  <a:pt x="64" y="148"/>
                </a:cubicBezTo>
                <a:cubicBezTo>
                  <a:pt x="64" y="146"/>
                  <a:pt x="62" y="144"/>
                  <a:pt x="60" y="144"/>
                </a:cubicBezTo>
                <a:close/>
                <a:moveTo>
                  <a:pt x="28" y="80"/>
                </a:moveTo>
                <a:cubicBezTo>
                  <a:pt x="44" y="80"/>
                  <a:pt x="44" y="80"/>
                  <a:pt x="44" y="80"/>
                </a:cubicBezTo>
                <a:cubicBezTo>
                  <a:pt x="46" y="80"/>
                  <a:pt x="48" y="78"/>
                  <a:pt x="48" y="76"/>
                </a:cubicBezTo>
                <a:cubicBezTo>
                  <a:pt x="48" y="74"/>
                  <a:pt x="46" y="72"/>
                  <a:pt x="44" y="72"/>
                </a:cubicBezTo>
                <a:cubicBezTo>
                  <a:pt x="28" y="72"/>
                  <a:pt x="28" y="72"/>
                  <a:pt x="28" y="72"/>
                </a:cubicBezTo>
                <a:cubicBezTo>
                  <a:pt x="26" y="72"/>
                  <a:pt x="24" y="74"/>
                  <a:pt x="24" y="76"/>
                </a:cubicBezTo>
                <a:cubicBezTo>
                  <a:pt x="24" y="78"/>
                  <a:pt x="26" y="80"/>
                  <a:pt x="28" y="80"/>
                </a:cubicBezTo>
                <a:close/>
                <a:moveTo>
                  <a:pt x="24" y="100"/>
                </a:moveTo>
                <a:cubicBezTo>
                  <a:pt x="24" y="102"/>
                  <a:pt x="26" y="104"/>
                  <a:pt x="28" y="104"/>
                </a:cubicBezTo>
                <a:cubicBezTo>
                  <a:pt x="76" y="104"/>
                  <a:pt x="76" y="104"/>
                  <a:pt x="76" y="104"/>
                </a:cubicBezTo>
                <a:cubicBezTo>
                  <a:pt x="78" y="104"/>
                  <a:pt x="80" y="102"/>
                  <a:pt x="80" y="100"/>
                </a:cubicBezTo>
                <a:cubicBezTo>
                  <a:pt x="80" y="98"/>
                  <a:pt x="78" y="96"/>
                  <a:pt x="76" y="96"/>
                </a:cubicBezTo>
                <a:cubicBezTo>
                  <a:pt x="28" y="96"/>
                  <a:pt x="28" y="96"/>
                  <a:pt x="28" y="96"/>
                </a:cubicBezTo>
                <a:cubicBezTo>
                  <a:pt x="26" y="96"/>
                  <a:pt x="24" y="98"/>
                  <a:pt x="24" y="100"/>
                </a:cubicBezTo>
                <a:close/>
                <a:moveTo>
                  <a:pt x="116" y="0"/>
                </a:moveTo>
                <a:cubicBezTo>
                  <a:pt x="56" y="0"/>
                  <a:pt x="56" y="0"/>
                  <a:pt x="56" y="0"/>
                </a:cubicBezTo>
                <a:cubicBezTo>
                  <a:pt x="47" y="0"/>
                  <a:pt x="40" y="7"/>
                  <a:pt x="40" y="16"/>
                </a:cubicBezTo>
                <a:cubicBezTo>
                  <a:pt x="40" y="28"/>
                  <a:pt x="40" y="28"/>
                  <a:pt x="40" y="28"/>
                </a:cubicBezTo>
                <a:cubicBezTo>
                  <a:pt x="40" y="30"/>
                  <a:pt x="42" y="32"/>
                  <a:pt x="44" y="32"/>
                </a:cubicBezTo>
                <a:cubicBezTo>
                  <a:pt x="46" y="32"/>
                  <a:pt x="48" y="30"/>
                  <a:pt x="48" y="28"/>
                </a:cubicBezTo>
                <a:cubicBezTo>
                  <a:pt x="48" y="16"/>
                  <a:pt x="48" y="16"/>
                  <a:pt x="48" y="16"/>
                </a:cubicBezTo>
                <a:cubicBezTo>
                  <a:pt x="48" y="12"/>
                  <a:pt x="52" y="8"/>
                  <a:pt x="56" y="8"/>
                </a:cubicBezTo>
                <a:cubicBezTo>
                  <a:pt x="104" y="8"/>
                  <a:pt x="104" y="8"/>
                  <a:pt x="104" y="8"/>
                </a:cubicBezTo>
                <a:cubicBezTo>
                  <a:pt x="104" y="32"/>
                  <a:pt x="104" y="32"/>
                  <a:pt x="104" y="32"/>
                </a:cubicBezTo>
                <a:cubicBezTo>
                  <a:pt x="104" y="36"/>
                  <a:pt x="108" y="40"/>
                  <a:pt x="112" y="40"/>
                </a:cubicBezTo>
                <a:cubicBezTo>
                  <a:pt x="136" y="40"/>
                  <a:pt x="136" y="40"/>
                  <a:pt x="136" y="40"/>
                </a:cubicBezTo>
                <a:cubicBezTo>
                  <a:pt x="136" y="120"/>
                  <a:pt x="136" y="120"/>
                  <a:pt x="136" y="120"/>
                </a:cubicBezTo>
                <a:cubicBezTo>
                  <a:pt x="136" y="124"/>
                  <a:pt x="132" y="128"/>
                  <a:pt x="128" y="128"/>
                </a:cubicBezTo>
                <a:cubicBezTo>
                  <a:pt x="116" y="128"/>
                  <a:pt x="116" y="128"/>
                  <a:pt x="116" y="128"/>
                </a:cubicBezTo>
                <a:cubicBezTo>
                  <a:pt x="114" y="128"/>
                  <a:pt x="112" y="130"/>
                  <a:pt x="112" y="132"/>
                </a:cubicBezTo>
                <a:cubicBezTo>
                  <a:pt x="112" y="134"/>
                  <a:pt x="114" y="136"/>
                  <a:pt x="116" y="136"/>
                </a:cubicBezTo>
                <a:cubicBezTo>
                  <a:pt x="128" y="136"/>
                  <a:pt x="128" y="136"/>
                  <a:pt x="128" y="136"/>
                </a:cubicBezTo>
                <a:cubicBezTo>
                  <a:pt x="137" y="136"/>
                  <a:pt x="144" y="129"/>
                  <a:pt x="144" y="120"/>
                </a:cubicBezTo>
                <a:cubicBezTo>
                  <a:pt x="144" y="32"/>
                  <a:pt x="144" y="32"/>
                  <a:pt x="144" y="32"/>
                </a:cubicBezTo>
                <a:lnTo>
                  <a:pt x="116" y="0"/>
                </a:lnTo>
                <a:close/>
                <a:moveTo>
                  <a:pt x="112" y="32"/>
                </a:moveTo>
                <a:cubicBezTo>
                  <a:pt x="112" y="9"/>
                  <a:pt x="112" y="9"/>
                  <a:pt x="112" y="9"/>
                </a:cubicBezTo>
                <a:cubicBezTo>
                  <a:pt x="133" y="32"/>
                  <a:pt x="133" y="32"/>
                  <a:pt x="133" y="32"/>
                </a:cubicBezTo>
                <a:lnTo>
                  <a:pt x="112" y="32"/>
                </a:lnTo>
                <a:close/>
                <a:moveTo>
                  <a:pt x="16" y="40"/>
                </a:moveTo>
                <a:cubicBezTo>
                  <a:pt x="7" y="40"/>
                  <a:pt x="0" y="47"/>
                  <a:pt x="0" y="56"/>
                </a:cubicBezTo>
                <a:cubicBezTo>
                  <a:pt x="0" y="160"/>
                  <a:pt x="0" y="160"/>
                  <a:pt x="0" y="160"/>
                </a:cubicBezTo>
                <a:cubicBezTo>
                  <a:pt x="0" y="169"/>
                  <a:pt x="7" y="176"/>
                  <a:pt x="16" y="176"/>
                </a:cubicBezTo>
                <a:cubicBezTo>
                  <a:pt x="88" y="176"/>
                  <a:pt x="88" y="176"/>
                  <a:pt x="88" y="176"/>
                </a:cubicBezTo>
                <a:cubicBezTo>
                  <a:pt x="97" y="176"/>
                  <a:pt x="104" y="169"/>
                  <a:pt x="104" y="160"/>
                </a:cubicBezTo>
                <a:cubicBezTo>
                  <a:pt x="104" y="72"/>
                  <a:pt x="104" y="72"/>
                  <a:pt x="104" y="72"/>
                </a:cubicBezTo>
                <a:cubicBezTo>
                  <a:pt x="76" y="40"/>
                  <a:pt x="76" y="40"/>
                  <a:pt x="76" y="40"/>
                </a:cubicBezTo>
                <a:lnTo>
                  <a:pt x="16" y="40"/>
                </a:lnTo>
                <a:close/>
                <a:moveTo>
                  <a:pt x="96" y="160"/>
                </a:moveTo>
                <a:cubicBezTo>
                  <a:pt x="96" y="164"/>
                  <a:pt x="92" y="168"/>
                  <a:pt x="88" y="168"/>
                </a:cubicBezTo>
                <a:cubicBezTo>
                  <a:pt x="16" y="168"/>
                  <a:pt x="16" y="168"/>
                  <a:pt x="16" y="168"/>
                </a:cubicBezTo>
                <a:cubicBezTo>
                  <a:pt x="12" y="168"/>
                  <a:pt x="8" y="164"/>
                  <a:pt x="8" y="160"/>
                </a:cubicBezTo>
                <a:cubicBezTo>
                  <a:pt x="8" y="56"/>
                  <a:pt x="8" y="56"/>
                  <a:pt x="8" y="56"/>
                </a:cubicBezTo>
                <a:cubicBezTo>
                  <a:pt x="8" y="52"/>
                  <a:pt x="12" y="48"/>
                  <a:pt x="16" y="48"/>
                </a:cubicBezTo>
                <a:cubicBezTo>
                  <a:pt x="64" y="48"/>
                  <a:pt x="64" y="48"/>
                  <a:pt x="64" y="48"/>
                </a:cubicBezTo>
                <a:cubicBezTo>
                  <a:pt x="64" y="72"/>
                  <a:pt x="64" y="72"/>
                  <a:pt x="64" y="72"/>
                </a:cubicBezTo>
                <a:cubicBezTo>
                  <a:pt x="64" y="76"/>
                  <a:pt x="68" y="80"/>
                  <a:pt x="72" y="80"/>
                </a:cubicBezTo>
                <a:cubicBezTo>
                  <a:pt x="96" y="80"/>
                  <a:pt x="96" y="80"/>
                  <a:pt x="96" y="80"/>
                </a:cubicBezTo>
                <a:lnTo>
                  <a:pt x="96" y="160"/>
                </a:lnTo>
                <a:close/>
                <a:moveTo>
                  <a:pt x="72" y="72"/>
                </a:moveTo>
                <a:cubicBezTo>
                  <a:pt x="72" y="49"/>
                  <a:pt x="72" y="49"/>
                  <a:pt x="72" y="49"/>
                </a:cubicBezTo>
                <a:cubicBezTo>
                  <a:pt x="93" y="72"/>
                  <a:pt x="93" y="72"/>
                  <a:pt x="93" y="72"/>
                </a:cubicBezTo>
                <a:lnTo>
                  <a:pt x="72"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 name="Freeform 469"/>
          <p:cNvSpPr>
            <a:spLocks noEditPoints="1"/>
          </p:cNvSpPr>
          <p:nvPr/>
        </p:nvSpPr>
        <p:spPr bwMode="auto">
          <a:xfrm>
            <a:off x="10386567" y="1161513"/>
            <a:ext cx="420914" cy="529537"/>
          </a:xfrm>
          <a:custGeom>
            <a:avLst/>
            <a:gdLst>
              <a:gd name="T0" fmla="*/ 104 w 144"/>
              <a:gd name="T1" fmla="*/ 0 h 176"/>
              <a:gd name="T2" fmla="*/ 16 w 144"/>
              <a:gd name="T3" fmla="*/ 0 h 176"/>
              <a:gd name="T4" fmla="*/ 0 w 144"/>
              <a:gd name="T5" fmla="*/ 16 h 176"/>
              <a:gd name="T6" fmla="*/ 0 w 144"/>
              <a:gd name="T7" fmla="*/ 160 h 176"/>
              <a:gd name="T8" fmla="*/ 16 w 144"/>
              <a:gd name="T9" fmla="*/ 176 h 176"/>
              <a:gd name="T10" fmla="*/ 128 w 144"/>
              <a:gd name="T11" fmla="*/ 176 h 176"/>
              <a:gd name="T12" fmla="*/ 144 w 144"/>
              <a:gd name="T13" fmla="*/ 160 h 176"/>
              <a:gd name="T14" fmla="*/ 144 w 144"/>
              <a:gd name="T15" fmla="*/ 44 h 176"/>
              <a:gd name="T16" fmla="*/ 104 w 144"/>
              <a:gd name="T17" fmla="*/ 0 h 176"/>
              <a:gd name="T18" fmla="*/ 136 w 144"/>
              <a:gd name="T19" fmla="*/ 160 h 176"/>
              <a:gd name="T20" fmla="*/ 128 w 144"/>
              <a:gd name="T21" fmla="*/ 168 h 176"/>
              <a:gd name="T22" fmla="*/ 16 w 144"/>
              <a:gd name="T23" fmla="*/ 168 h 176"/>
              <a:gd name="T24" fmla="*/ 8 w 144"/>
              <a:gd name="T25" fmla="*/ 160 h 176"/>
              <a:gd name="T26" fmla="*/ 8 w 144"/>
              <a:gd name="T27" fmla="*/ 16 h 176"/>
              <a:gd name="T28" fmla="*/ 16 w 144"/>
              <a:gd name="T29" fmla="*/ 8 h 176"/>
              <a:gd name="T30" fmla="*/ 88 w 144"/>
              <a:gd name="T31" fmla="*/ 8 h 176"/>
              <a:gd name="T32" fmla="*/ 88 w 144"/>
              <a:gd name="T33" fmla="*/ 48 h 176"/>
              <a:gd name="T34" fmla="*/ 96 w 144"/>
              <a:gd name="T35" fmla="*/ 56 h 176"/>
              <a:gd name="T36" fmla="*/ 136 w 144"/>
              <a:gd name="T37" fmla="*/ 56 h 176"/>
              <a:gd name="T38" fmla="*/ 136 w 144"/>
              <a:gd name="T39" fmla="*/ 160 h 176"/>
              <a:gd name="T40" fmla="*/ 96 w 144"/>
              <a:gd name="T41" fmla="*/ 48 h 176"/>
              <a:gd name="T42" fmla="*/ 96 w 144"/>
              <a:gd name="T43" fmla="*/ 8 h 176"/>
              <a:gd name="T44" fmla="*/ 100 w 144"/>
              <a:gd name="T45" fmla="*/ 8 h 176"/>
              <a:gd name="T46" fmla="*/ 136 w 144"/>
              <a:gd name="T47" fmla="*/ 48 h 176"/>
              <a:gd name="T48" fmla="*/ 96 w 144"/>
              <a:gd name="T49"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76">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 name="Freeform 470"/>
          <p:cNvSpPr>
            <a:spLocks noEditPoints="1"/>
          </p:cNvSpPr>
          <p:nvPr/>
        </p:nvSpPr>
        <p:spPr bwMode="auto">
          <a:xfrm>
            <a:off x="1384518" y="2166266"/>
            <a:ext cx="420914" cy="515955"/>
          </a:xfrm>
          <a:custGeom>
            <a:avLst/>
            <a:gdLst>
              <a:gd name="T0" fmla="*/ 116 w 144"/>
              <a:gd name="T1" fmla="*/ 0 h 176"/>
              <a:gd name="T2" fmla="*/ 56 w 144"/>
              <a:gd name="T3" fmla="*/ 0 h 176"/>
              <a:gd name="T4" fmla="*/ 40 w 144"/>
              <a:gd name="T5" fmla="*/ 16 h 176"/>
              <a:gd name="T6" fmla="*/ 40 w 144"/>
              <a:gd name="T7" fmla="*/ 28 h 176"/>
              <a:gd name="T8" fmla="*/ 44 w 144"/>
              <a:gd name="T9" fmla="*/ 32 h 176"/>
              <a:gd name="T10" fmla="*/ 48 w 144"/>
              <a:gd name="T11" fmla="*/ 28 h 176"/>
              <a:gd name="T12" fmla="*/ 48 w 144"/>
              <a:gd name="T13" fmla="*/ 16 h 176"/>
              <a:gd name="T14" fmla="*/ 56 w 144"/>
              <a:gd name="T15" fmla="*/ 8 h 176"/>
              <a:gd name="T16" fmla="*/ 104 w 144"/>
              <a:gd name="T17" fmla="*/ 8 h 176"/>
              <a:gd name="T18" fmla="*/ 104 w 144"/>
              <a:gd name="T19" fmla="*/ 32 h 176"/>
              <a:gd name="T20" fmla="*/ 112 w 144"/>
              <a:gd name="T21" fmla="*/ 40 h 176"/>
              <a:gd name="T22" fmla="*/ 136 w 144"/>
              <a:gd name="T23" fmla="*/ 40 h 176"/>
              <a:gd name="T24" fmla="*/ 136 w 144"/>
              <a:gd name="T25" fmla="*/ 120 h 176"/>
              <a:gd name="T26" fmla="*/ 128 w 144"/>
              <a:gd name="T27" fmla="*/ 128 h 176"/>
              <a:gd name="T28" fmla="*/ 116 w 144"/>
              <a:gd name="T29" fmla="*/ 128 h 176"/>
              <a:gd name="T30" fmla="*/ 112 w 144"/>
              <a:gd name="T31" fmla="*/ 132 h 176"/>
              <a:gd name="T32" fmla="*/ 116 w 144"/>
              <a:gd name="T33" fmla="*/ 136 h 176"/>
              <a:gd name="T34" fmla="*/ 128 w 144"/>
              <a:gd name="T35" fmla="*/ 136 h 176"/>
              <a:gd name="T36" fmla="*/ 144 w 144"/>
              <a:gd name="T37" fmla="*/ 120 h 176"/>
              <a:gd name="T38" fmla="*/ 144 w 144"/>
              <a:gd name="T39" fmla="*/ 32 h 176"/>
              <a:gd name="T40" fmla="*/ 116 w 144"/>
              <a:gd name="T41" fmla="*/ 0 h 176"/>
              <a:gd name="T42" fmla="*/ 112 w 144"/>
              <a:gd name="T43" fmla="*/ 32 h 176"/>
              <a:gd name="T44" fmla="*/ 112 w 144"/>
              <a:gd name="T45" fmla="*/ 9 h 176"/>
              <a:gd name="T46" fmla="*/ 133 w 144"/>
              <a:gd name="T47" fmla="*/ 32 h 176"/>
              <a:gd name="T48" fmla="*/ 112 w 144"/>
              <a:gd name="T49" fmla="*/ 32 h 176"/>
              <a:gd name="T50" fmla="*/ 16 w 144"/>
              <a:gd name="T51" fmla="*/ 40 h 176"/>
              <a:gd name="T52" fmla="*/ 0 w 144"/>
              <a:gd name="T53" fmla="*/ 56 h 176"/>
              <a:gd name="T54" fmla="*/ 0 w 144"/>
              <a:gd name="T55" fmla="*/ 160 h 176"/>
              <a:gd name="T56" fmla="*/ 16 w 144"/>
              <a:gd name="T57" fmla="*/ 176 h 176"/>
              <a:gd name="T58" fmla="*/ 88 w 144"/>
              <a:gd name="T59" fmla="*/ 176 h 176"/>
              <a:gd name="T60" fmla="*/ 104 w 144"/>
              <a:gd name="T61" fmla="*/ 160 h 176"/>
              <a:gd name="T62" fmla="*/ 104 w 144"/>
              <a:gd name="T63" fmla="*/ 72 h 176"/>
              <a:gd name="T64" fmla="*/ 76 w 144"/>
              <a:gd name="T65" fmla="*/ 40 h 176"/>
              <a:gd name="T66" fmla="*/ 16 w 144"/>
              <a:gd name="T67" fmla="*/ 40 h 176"/>
              <a:gd name="T68" fmla="*/ 96 w 144"/>
              <a:gd name="T69" fmla="*/ 160 h 176"/>
              <a:gd name="T70" fmla="*/ 88 w 144"/>
              <a:gd name="T71" fmla="*/ 168 h 176"/>
              <a:gd name="T72" fmla="*/ 16 w 144"/>
              <a:gd name="T73" fmla="*/ 168 h 176"/>
              <a:gd name="T74" fmla="*/ 8 w 144"/>
              <a:gd name="T75" fmla="*/ 160 h 176"/>
              <a:gd name="T76" fmla="*/ 8 w 144"/>
              <a:gd name="T77" fmla="*/ 56 h 176"/>
              <a:gd name="T78" fmla="*/ 16 w 144"/>
              <a:gd name="T79" fmla="*/ 48 h 176"/>
              <a:gd name="T80" fmla="*/ 64 w 144"/>
              <a:gd name="T81" fmla="*/ 48 h 176"/>
              <a:gd name="T82" fmla="*/ 64 w 144"/>
              <a:gd name="T83" fmla="*/ 72 h 176"/>
              <a:gd name="T84" fmla="*/ 72 w 144"/>
              <a:gd name="T85" fmla="*/ 80 h 176"/>
              <a:gd name="T86" fmla="*/ 96 w 144"/>
              <a:gd name="T87" fmla="*/ 80 h 176"/>
              <a:gd name="T88" fmla="*/ 96 w 144"/>
              <a:gd name="T89" fmla="*/ 160 h 176"/>
              <a:gd name="T90" fmla="*/ 72 w 144"/>
              <a:gd name="T91" fmla="*/ 72 h 176"/>
              <a:gd name="T92" fmla="*/ 72 w 144"/>
              <a:gd name="T93" fmla="*/ 49 h 176"/>
              <a:gd name="T94" fmla="*/ 93 w 144"/>
              <a:gd name="T95" fmla="*/ 72 h 176"/>
              <a:gd name="T96" fmla="*/ 72 w 144"/>
              <a:gd name="T97"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4" h="176">
                <a:moveTo>
                  <a:pt x="116" y="0"/>
                </a:moveTo>
                <a:cubicBezTo>
                  <a:pt x="56" y="0"/>
                  <a:pt x="56" y="0"/>
                  <a:pt x="56" y="0"/>
                </a:cubicBezTo>
                <a:cubicBezTo>
                  <a:pt x="47" y="0"/>
                  <a:pt x="40" y="7"/>
                  <a:pt x="40" y="16"/>
                </a:cubicBezTo>
                <a:cubicBezTo>
                  <a:pt x="40" y="28"/>
                  <a:pt x="40" y="28"/>
                  <a:pt x="40" y="28"/>
                </a:cubicBezTo>
                <a:cubicBezTo>
                  <a:pt x="40" y="30"/>
                  <a:pt x="42" y="32"/>
                  <a:pt x="44" y="32"/>
                </a:cubicBezTo>
                <a:cubicBezTo>
                  <a:pt x="46" y="32"/>
                  <a:pt x="48" y="30"/>
                  <a:pt x="48" y="28"/>
                </a:cubicBezTo>
                <a:cubicBezTo>
                  <a:pt x="48" y="16"/>
                  <a:pt x="48" y="16"/>
                  <a:pt x="48" y="16"/>
                </a:cubicBezTo>
                <a:cubicBezTo>
                  <a:pt x="48" y="12"/>
                  <a:pt x="52" y="8"/>
                  <a:pt x="56" y="8"/>
                </a:cubicBezTo>
                <a:cubicBezTo>
                  <a:pt x="104" y="8"/>
                  <a:pt x="104" y="8"/>
                  <a:pt x="104" y="8"/>
                </a:cubicBezTo>
                <a:cubicBezTo>
                  <a:pt x="104" y="32"/>
                  <a:pt x="104" y="32"/>
                  <a:pt x="104" y="32"/>
                </a:cubicBezTo>
                <a:cubicBezTo>
                  <a:pt x="104" y="36"/>
                  <a:pt x="108" y="40"/>
                  <a:pt x="112" y="40"/>
                </a:cubicBezTo>
                <a:cubicBezTo>
                  <a:pt x="136" y="40"/>
                  <a:pt x="136" y="40"/>
                  <a:pt x="136" y="40"/>
                </a:cubicBezTo>
                <a:cubicBezTo>
                  <a:pt x="136" y="120"/>
                  <a:pt x="136" y="120"/>
                  <a:pt x="136" y="120"/>
                </a:cubicBezTo>
                <a:cubicBezTo>
                  <a:pt x="136" y="124"/>
                  <a:pt x="132" y="128"/>
                  <a:pt x="128" y="128"/>
                </a:cubicBezTo>
                <a:cubicBezTo>
                  <a:pt x="116" y="128"/>
                  <a:pt x="116" y="128"/>
                  <a:pt x="116" y="128"/>
                </a:cubicBezTo>
                <a:cubicBezTo>
                  <a:pt x="114" y="128"/>
                  <a:pt x="112" y="130"/>
                  <a:pt x="112" y="132"/>
                </a:cubicBezTo>
                <a:cubicBezTo>
                  <a:pt x="112" y="134"/>
                  <a:pt x="114" y="136"/>
                  <a:pt x="116" y="136"/>
                </a:cubicBezTo>
                <a:cubicBezTo>
                  <a:pt x="128" y="136"/>
                  <a:pt x="128" y="136"/>
                  <a:pt x="128" y="136"/>
                </a:cubicBezTo>
                <a:cubicBezTo>
                  <a:pt x="137" y="136"/>
                  <a:pt x="144" y="129"/>
                  <a:pt x="144" y="120"/>
                </a:cubicBezTo>
                <a:cubicBezTo>
                  <a:pt x="144" y="32"/>
                  <a:pt x="144" y="32"/>
                  <a:pt x="144" y="32"/>
                </a:cubicBezTo>
                <a:lnTo>
                  <a:pt x="116" y="0"/>
                </a:lnTo>
                <a:close/>
                <a:moveTo>
                  <a:pt x="112" y="32"/>
                </a:moveTo>
                <a:cubicBezTo>
                  <a:pt x="112" y="9"/>
                  <a:pt x="112" y="9"/>
                  <a:pt x="112" y="9"/>
                </a:cubicBezTo>
                <a:cubicBezTo>
                  <a:pt x="133" y="32"/>
                  <a:pt x="133" y="32"/>
                  <a:pt x="133" y="32"/>
                </a:cubicBezTo>
                <a:lnTo>
                  <a:pt x="112" y="32"/>
                </a:lnTo>
                <a:close/>
                <a:moveTo>
                  <a:pt x="16" y="40"/>
                </a:moveTo>
                <a:cubicBezTo>
                  <a:pt x="7" y="40"/>
                  <a:pt x="0" y="47"/>
                  <a:pt x="0" y="56"/>
                </a:cubicBezTo>
                <a:cubicBezTo>
                  <a:pt x="0" y="160"/>
                  <a:pt x="0" y="160"/>
                  <a:pt x="0" y="160"/>
                </a:cubicBezTo>
                <a:cubicBezTo>
                  <a:pt x="0" y="169"/>
                  <a:pt x="7" y="176"/>
                  <a:pt x="16" y="176"/>
                </a:cubicBezTo>
                <a:cubicBezTo>
                  <a:pt x="88" y="176"/>
                  <a:pt x="88" y="176"/>
                  <a:pt x="88" y="176"/>
                </a:cubicBezTo>
                <a:cubicBezTo>
                  <a:pt x="97" y="176"/>
                  <a:pt x="104" y="169"/>
                  <a:pt x="104" y="160"/>
                </a:cubicBezTo>
                <a:cubicBezTo>
                  <a:pt x="104" y="72"/>
                  <a:pt x="104" y="72"/>
                  <a:pt x="104" y="72"/>
                </a:cubicBezTo>
                <a:cubicBezTo>
                  <a:pt x="76" y="40"/>
                  <a:pt x="76" y="40"/>
                  <a:pt x="76" y="40"/>
                </a:cubicBezTo>
                <a:lnTo>
                  <a:pt x="16" y="40"/>
                </a:lnTo>
                <a:close/>
                <a:moveTo>
                  <a:pt x="96" y="160"/>
                </a:moveTo>
                <a:cubicBezTo>
                  <a:pt x="96" y="164"/>
                  <a:pt x="92" y="168"/>
                  <a:pt x="88" y="168"/>
                </a:cubicBezTo>
                <a:cubicBezTo>
                  <a:pt x="16" y="168"/>
                  <a:pt x="16" y="168"/>
                  <a:pt x="16" y="168"/>
                </a:cubicBezTo>
                <a:cubicBezTo>
                  <a:pt x="12" y="168"/>
                  <a:pt x="8" y="164"/>
                  <a:pt x="8" y="160"/>
                </a:cubicBezTo>
                <a:cubicBezTo>
                  <a:pt x="8" y="56"/>
                  <a:pt x="8" y="56"/>
                  <a:pt x="8" y="56"/>
                </a:cubicBezTo>
                <a:cubicBezTo>
                  <a:pt x="8" y="52"/>
                  <a:pt x="12" y="48"/>
                  <a:pt x="16" y="48"/>
                </a:cubicBezTo>
                <a:cubicBezTo>
                  <a:pt x="64" y="48"/>
                  <a:pt x="64" y="48"/>
                  <a:pt x="64" y="48"/>
                </a:cubicBezTo>
                <a:cubicBezTo>
                  <a:pt x="64" y="72"/>
                  <a:pt x="64" y="72"/>
                  <a:pt x="64" y="72"/>
                </a:cubicBezTo>
                <a:cubicBezTo>
                  <a:pt x="64" y="76"/>
                  <a:pt x="68" y="80"/>
                  <a:pt x="72" y="80"/>
                </a:cubicBezTo>
                <a:cubicBezTo>
                  <a:pt x="96" y="80"/>
                  <a:pt x="96" y="80"/>
                  <a:pt x="96" y="80"/>
                </a:cubicBezTo>
                <a:lnTo>
                  <a:pt x="96" y="160"/>
                </a:lnTo>
                <a:close/>
                <a:moveTo>
                  <a:pt x="72" y="72"/>
                </a:moveTo>
                <a:cubicBezTo>
                  <a:pt x="72" y="49"/>
                  <a:pt x="72" y="49"/>
                  <a:pt x="72" y="49"/>
                </a:cubicBezTo>
                <a:cubicBezTo>
                  <a:pt x="93" y="72"/>
                  <a:pt x="93" y="72"/>
                  <a:pt x="93" y="72"/>
                </a:cubicBezTo>
                <a:lnTo>
                  <a:pt x="72"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 name="Freeform 471"/>
          <p:cNvSpPr>
            <a:spLocks noEditPoints="1"/>
          </p:cNvSpPr>
          <p:nvPr/>
        </p:nvSpPr>
        <p:spPr bwMode="auto">
          <a:xfrm>
            <a:off x="2334961" y="2166266"/>
            <a:ext cx="515955" cy="515955"/>
          </a:xfrm>
          <a:custGeom>
            <a:avLst/>
            <a:gdLst>
              <a:gd name="T0" fmla="*/ 36 w 176"/>
              <a:gd name="T1" fmla="*/ 48 h 176"/>
              <a:gd name="T2" fmla="*/ 84 w 176"/>
              <a:gd name="T3" fmla="*/ 48 h 176"/>
              <a:gd name="T4" fmla="*/ 88 w 176"/>
              <a:gd name="T5" fmla="*/ 44 h 176"/>
              <a:gd name="T6" fmla="*/ 84 w 176"/>
              <a:gd name="T7" fmla="*/ 40 h 176"/>
              <a:gd name="T8" fmla="*/ 36 w 176"/>
              <a:gd name="T9" fmla="*/ 40 h 176"/>
              <a:gd name="T10" fmla="*/ 32 w 176"/>
              <a:gd name="T11" fmla="*/ 44 h 176"/>
              <a:gd name="T12" fmla="*/ 36 w 176"/>
              <a:gd name="T13" fmla="*/ 48 h 176"/>
              <a:gd name="T14" fmla="*/ 36 w 176"/>
              <a:gd name="T15" fmla="*/ 72 h 176"/>
              <a:gd name="T16" fmla="*/ 140 w 176"/>
              <a:gd name="T17" fmla="*/ 72 h 176"/>
              <a:gd name="T18" fmla="*/ 144 w 176"/>
              <a:gd name="T19" fmla="*/ 68 h 176"/>
              <a:gd name="T20" fmla="*/ 140 w 176"/>
              <a:gd name="T21" fmla="*/ 64 h 176"/>
              <a:gd name="T22" fmla="*/ 36 w 176"/>
              <a:gd name="T23" fmla="*/ 64 h 176"/>
              <a:gd name="T24" fmla="*/ 32 w 176"/>
              <a:gd name="T25" fmla="*/ 68 h 176"/>
              <a:gd name="T26" fmla="*/ 36 w 176"/>
              <a:gd name="T27" fmla="*/ 72 h 176"/>
              <a:gd name="T28" fmla="*/ 168 w 176"/>
              <a:gd name="T29" fmla="*/ 0 h 176"/>
              <a:gd name="T30" fmla="*/ 8 w 176"/>
              <a:gd name="T31" fmla="*/ 0 h 176"/>
              <a:gd name="T32" fmla="*/ 0 w 176"/>
              <a:gd name="T33" fmla="*/ 8 h 176"/>
              <a:gd name="T34" fmla="*/ 0 w 176"/>
              <a:gd name="T35" fmla="*/ 136 h 176"/>
              <a:gd name="T36" fmla="*/ 40 w 176"/>
              <a:gd name="T37" fmla="*/ 176 h 176"/>
              <a:gd name="T38" fmla="*/ 168 w 176"/>
              <a:gd name="T39" fmla="*/ 176 h 176"/>
              <a:gd name="T40" fmla="*/ 176 w 176"/>
              <a:gd name="T41" fmla="*/ 168 h 176"/>
              <a:gd name="T42" fmla="*/ 176 w 176"/>
              <a:gd name="T43" fmla="*/ 8 h 176"/>
              <a:gd name="T44" fmla="*/ 168 w 176"/>
              <a:gd name="T45" fmla="*/ 0 h 176"/>
              <a:gd name="T46" fmla="*/ 40 w 176"/>
              <a:gd name="T47" fmla="*/ 164 h 176"/>
              <a:gd name="T48" fmla="*/ 12 w 176"/>
              <a:gd name="T49" fmla="*/ 136 h 176"/>
              <a:gd name="T50" fmla="*/ 40 w 176"/>
              <a:gd name="T51" fmla="*/ 136 h 176"/>
              <a:gd name="T52" fmla="*/ 40 w 176"/>
              <a:gd name="T53" fmla="*/ 164 h 176"/>
              <a:gd name="T54" fmla="*/ 168 w 176"/>
              <a:gd name="T55" fmla="*/ 168 h 176"/>
              <a:gd name="T56" fmla="*/ 48 w 176"/>
              <a:gd name="T57" fmla="*/ 168 h 176"/>
              <a:gd name="T58" fmla="*/ 48 w 176"/>
              <a:gd name="T59" fmla="*/ 132 h 176"/>
              <a:gd name="T60" fmla="*/ 44 w 176"/>
              <a:gd name="T61" fmla="*/ 128 h 176"/>
              <a:gd name="T62" fmla="*/ 8 w 176"/>
              <a:gd name="T63" fmla="*/ 128 h 176"/>
              <a:gd name="T64" fmla="*/ 8 w 176"/>
              <a:gd name="T65" fmla="*/ 8 h 176"/>
              <a:gd name="T66" fmla="*/ 168 w 176"/>
              <a:gd name="T67" fmla="*/ 8 h 176"/>
              <a:gd name="T68" fmla="*/ 168 w 176"/>
              <a:gd name="T69" fmla="*/ 168 h 176"/>
              <a:gd name="T70" fmla="*/ 36 w 176"/>
              <a:gd name="T71" fmla="*/ 96 h 176"/>
              <a:gd name="T72" fmla="*/ 116 w 176"/>
              <a:gd name="T73" fmla="*/ 96 h 176"/>
              <a:gd name="T74" fmla="*/ 120 w 176"/>
              <a:gd name="T75" fmla="*/ 92 h 176"/>
              <a:gd name="T76" fmla="*/ 116 w 176"/>
              <a:gd name="T77" fmla="*/ 88 h 176"/>
              <a:gd name="T78" fmla="*/ 36 w 176"/>
              <a:gd name="T79" fmla="*/ 88 h 176"/>
              <a:gd name="T80" fmla="*/ 32 w 176"/>
              <a:gd name="T81" fmla="*/ 92 h 176"/>
              <a:gd name="T82" fmla="*/ 36 w 176"/>
              <a:gd name="T83"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36" y="48"/>
                </a:moveTo>
                <a:cubicBezTo>
                  <a:pt x="84" y="48"/>
                  <a:pt x="84" y="48"/>
                  <a:pt x="84" y="48"/>
                </a:cubicBezTo>
                <a:cubicBezTo>
                  <a:pt x="86" y="48"/>
                  <a:pt x="88" y="46"/>
                  <a:pt x="88" y="44"/>
                </a:cubicBezTo>
                <a:cubicBezTo>
                  <a:pt x="88" y="42"/>
                  <a:pt x="86" y="40"/>
                  <a:pt x="84" y="40"/>
                </a:cubicBezTo>
                <a:cubicBezTo>
                  <a:pt x="36" y="40"/>
                  <a:pt x="36" y="40"/>
                  <a:pt x="36" y="40"/>
                </a:cubicBezTo>
                <a:cubicBezTo>
                  <a:pt x="34" y="40"/>
                  <a:pt x="32" y="42"/>
                  <a:pt x="32" y="44"/>
                </a:cubicBezTo>
                <a:cubicBezTo>
                  <a:pt x="32" y="46"/>
                  <a:pt x="34" y="48"/>
                  <a:pt x="36" y="48"/>
                </a:cubicBezTo>
                <a:close/>
                <a:moveTo>
                  <a:pt x="36" y="72"/>
                </a:moveTo>
                <a:cubicBezTo>
                  <a:pt x="140" y="72"/>
                  <a:pt x="140" y="72"/>
                  <a:pt x="140" y="72"/>
                </a:cubicBezTo>
                <a:cubicBezTo>
                  <a:pt x="142" y="72"/>
                  <a:pt x="144" y="70"/>
                  <a:pt x="144" y="68"/>
                </a:cubicBezTo>
                <a:cubicBezTo>
                  <a:pt x="144" y="66"/>
                  <a:pt x="142" y="64"/>
                  <a:pt x="140" y="64"/>
                </a:cubicBezTo>
                <a:cubicBezTo>
                  <a:pt x="36" y="64"/>
                  <a:pt x="36" y="64"/>
                  <a:pt x="36" y="64"/>
                </a:cubicBezTo>
                <a:cubicBezTo>
                  <a:pt x="34" y="64"/>
                  <a:pt x="32" y="66"/>
                  <a:pt x="32" y="68"/>
                </a:cubicBezTo>
                <a:cubicBezTo>
                  <a:pt x="32" y="70"/>
                  <a:pt x="34" y="72"/>
                  <a:pt x="36" y="72"/>
                </a:cubicBezTo>
                <a:close/>
                <a:moveTo>
                  <a:pt x="168" y="0"/>
                </a:moveTo>
                <a:cubicBezTo>
                  <a:pt x="8" y="0"/>
                  <a:pt x="8" y="0"/>
                  <a:pt x="8" y="0"/>
                </a:cubicBezTo>
                <a:cubicBezTo>
                  <a:pt x="4" y="0"/>
                  <a:pt x="0" y="4"/>
                  <a:pt x="0" y="8"/>
                </a:cubicBezTo>
                <a:cubicBezTo>
                  <a:pt x="0" y="136"/>
                  <a:pt x="0" y="136"/>
                  <a:pt x="0" y="136"/>
                </a:cubicBezTo>
                <a:cubicBezTo>
                  <a:pt x="40" y="176"/>
                  <a:pt x="40" y="176"/>
                  <a:pt x="40" y="176"/>
                </a:cubicBezTo>
                <a:cubicBezTo>
                  <a:pt x="168" y="176"/>
                  <a:pt x="168" y="176"/>
                  <a:pt x="168" y="176"/>
                </a:cubicBezTo>
                <a:cubicBezTo>
                  <a:pt x="172" y="176"/>
                  <a:pt x="176" y="172"/>
                  <a:pt x="176" y="168"/>
                </a:cubicBezTo>
                <a:cubicBezTo>
                  <a:pt x="176" y="8"/>
                  <a:pt x="176" y="8"/>
                  <a:pt x="176" y="8"/>
                </a:cubicBezTo>
                <a:cubicBezTo>
                  <a:pt x="176" y="4"/>
                  <a:pt x="172" y="0"/>
                  <a:pt x="168" y="0"/>
                </a:cubicBezTo>
                <a:close/>
                <a:moveTo>
                  <a:pt x="40" y="164"/>
                </a:moveTo>
                <a:cubicBezTo>
                  <a:pt x="12" y="136"/>
                  <a:pt x="12" y="136"/>
                  <a:pt x="12" y="136"/>
                </a:cubicBezTo>
                <a:cubicBezTo>
                  <a:pt x="40" y="136"/>
                  <a:pt x="40" y="136"/>
                  <a:pt x="40" y="136"/>
                </a:cubicBezTo>
                <a:lnTo>
                  <a:pt x="40" y="164"/>
                </a:lnTo>
                <a:close/>
                <a:moveTo>
                  <a:pt x="168" y="168"/>
                </a:moveTo>
                <a:cubicBezTo>
                  <a:pt x="48" y="168"/>
                  <a:pt x="48" y="168"/>
                  <a:pt x="48" y="168"/>
                </a:cubicBezTo>
                <a:cubicBezTo>
                  <a:pt x="48" y="132"/>
                  <a:pt x="48" y="132"/>
                  <a:pt x="48" y="132"/>
                </a:cubicBezTo>
                <a:cubicBezTo>
                  <a:pt x="48" y="130"/>
                  <a:pt x="46" y="128"/>
                  <a:pt x="44" y="128"/>
                </a:cubicBezTo>
                <a:cubicBezTo>
                  <a:pt x="8" y="128"/>
                  <a:pt x="8" y="128"/>
                  <a:pt x="8" y="128"/>
                </a:cubicBezTo>
                <a:cubicBezTo>
                  <a:pt x="8" y="8"/>
                  <a:pt x="8" y="8"/>
                  <a:pt x="8" y="8"/>
                </a:cubicBezTo>
                <a:cubicBezTo>
                  <a:pt x="168" y="8"/>
                  <a:pt x="168" y="8"/>
                  <a:pt x="168" y="8"/>
                </a:cubicBezTo>
                <a:lnTo>
                  <a:pt x="168" y="168"/>
                </a:lnTo>
                <a:close/>
                <a:moveTo>
                  <a:pt x="36" y="96"/>
                </a:moveTo>
                <a:cubicBezTo>
                  <a:pt x="116" y="96"/>
                  <a:pt x="116" y="96"/>
                  <a:pt x="116" y="96"/>
                </a:cubicBezTo>
                <a:cubicBezTo>
                  <a:pt x="118" y="96"/>
                  <a:pt x="120" y="94"/>
                  <a:pt x="120" y="92"/>
                </a:cubicBezTo>
                <a:cubicBezTo>
                  <a:pt x="120" y="90"/>
                  <a:pt x="118" y="88"/>
                  <a:pt x="116" y="88"/>
                </a:cubicBezTo>
                <a:cubicBezTo>
                  <a:pt x="36" y="88"/>
                  <a:pt x="36" y="88"/>
                  <a:pt x="36" y="88"/>
                </a:cubicBezTo>
                <a:cubicBezTo>
                  <a:pt x="34" y="88"/>
                  <a:pt x="32" y="90"/>
                  <a:pt x="32" y="92"/>
                </a:cubicBezTo>
                <a:cubicBezTo>
                  <a:pt x="32" y="94"/>
                  <a:pt x="34" y="96"/>
                  <a:pt x="3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 name="Freeform 472"/>
          <p:cNvSpPr>
            <a:spLocks noEditPoints="1"/>
          </p:cNvSpPr>
          <p:nvPr/>
        </p:nvSpPr>
        <p:spPr bwMode="auto">
          <a:xfrm>
            <a:off x="3380451" y="2166266"/>
            <a:ext cx="434488" cy="515955"/>
          </a:xfrm>
          <a:custGeom>
            <a:avLst/>
            <a:gdLst>
              <a:gd name="T0" fmla="*/ 72 w 144"/>
              <a:gd name="T1" fmla="*/ 72 h 176"/>
              <a:gd name="T2" fmla="*/ 72 w 144"/>
              <a:gd name="T3" fmla="*/ 64 h 176"/>
              <a:gd name="T4" fmla="*/ 20 w 144"/>
              <a:gd name="T5" fmla="*/ 68 h 176"/>
              <a:gd name="T6" fmla="*/ 136 w 144"/>
              <a:gd name="T7" fmla="*/ 16 h 176"/>
              <a:gd name="T8" fmla="*/ 116 w 144"/>
              <a:gd name="T9" fmla="*/ 4 h 176"/>
              <a:gd name="T10" fmla="*/ 108 w 144"/>
              <a:gd name="T11" fmla="*/ 4 h 176"/>
              <a:gd name="T12" fmla="*/ 100 w 144"/>
              <a:gd name="T13" fmla="*/ 16 h 176"/>
              <a:gd name="T14" fmla="*/ 96 w 144"/>
              <a:gd name="T15" fmla="*/ 0 h 176"/>
              <a:gd name="T16" fmla="*/ 92 w 144"/>
              <a:gd name="T17" fmla="*/ 16 h 176"/>
              <a:gd name="T18" fmla="*/ 84 w 144"/>
              <a:gd name="T19" fmla="*/ 4 h 176"/>
              <a:gd name="T20" fmla="*/ 76 w 144"/>
              <a:gd name="T21" fmla="*/ 4 h 176"/>
              <a:gd name="T22" fmla="*/ 68 w 144"/>
              <a:gd name="T23" fmla="*/ 16 h 176"/>
              <a:gd name="T24" fmla="*/ 64 w 144"/>
              <a:gd name="T25" fmla="*/ 0 h 176"/>
              <a:gd name="T26" fmla="*/ 60 w 144"/>
              <a:gd name="T27" fmla="*/ 16 h 176"/>
              <a:gd name="T28" fmla="*/ 52 w 144"/>
              <a:gd name="T29" fmla="*/ 4 h 176"/>
              <a:gd name="T30" fmla="*/ 44 w 144"/>
              <a:gd name="T31" fmla="*/ 4 h 176"/>
              <a:gd name="T32" fmla="*/ 36 w 144"/>
              <a:gd name="T33" fmla="*/ 16 h 176"/>
              <a:gd name="T34" fmla="*/ 32 w 144"/>
              <a:gd name="T35" fmla="*/ 0 h 176"/>
              <a:gd name="T36" fmla="*/ 28 w 144"/>
              <a:gd name="T37" fmla="*/ 16 h 176"/>
              <a:gd name="T38" fmla="*/ 0 w 144"/>
              <a:gd name="T39" fmla="*/ 24 h 176"/>
              <a:gd name="T40" fmla="*/ 8 w 144"/>
              <a:gd name="T41" fmla="*/ 176 h 176"/>
              <a:gd name="T42" fmla="*/ 144 w 144"/>
              <a:gd name="T43" fmla="*/ 168 h 176"/>
              <a:gd name="T44" fmla="*/ 136 w 144"/>
              <a:gd name="T45" fmla="*/ 16 h 176"/>
              <a:gd name="T46" fmla="*/ 8 w 144"/>
              <a:gd name="T47" fmla="*/ 144 h 176"/>
              <a:gd name="T48" fmla="*/ 8 w 144"/>
              <a:gd name="T49" fmla="*/ 168 h 176"/>
              <a:gd name="T50" fmla="*/ 44 w 144"/>
              <a:gd name="T51" fmla="*/ 168 h 176"/>
              <a:gd name="T52" fmla="*/ 8 w 144"/>
              <a:gd name="T53" fmla="*/ 24 h 176"/>
              <a:gd name="T54" fmla="*/ 28 w 144"/>
              <a:gd name="T55" fmla="*/ 36 h 176"/>
              <a:gd name="T56" fmla="*/ 36 w 144"/>
              <a:gd name="T57" fmla="*/ 36 h 176"/>
              <a:gd name="T58" fmla="*/ 44 w 144"/>
              <a:gd name="T59" fmla="*/ 24 h 176"/>
              <a:gd name="T60" fmla="*/ 48 w 144"/>
              <a:gd name="T61" fmla="*/ 40 h 176"/>
              <a:gd name="T62" fmla="*/ 52 w 144"/>
              <a:gd name="T63" fmla="*/ 24 h 176"/>
              <a:gd name="T64" fmla="*/ 60 w 144"/>
              <a:gd name="T65" fmla="*/ 36 h 176"/>
              <a:gd name="T66" fmla="*/ 68 w 144"/>
              <a:gd name="T67" fmla="*/ 36 h 176"/>
              <a:gd name="T68" fmla="*/ 76 w 144"/>
              <a:gd name="T69" fmla="*/ 24 h 176"/>
              <a:gd name="T70" fmla="*/ 80 w 144"/>
              <a:gd name="T71" fmla="*/ 40 h 176"/>
              <a:gd name="T72" fmla="*/ 84 w 144"/>
              <a:gd name="T73" fmla="*/ 24 h 176"/>
              <a:gd name="T74" fmla="*/ 92 w 144"/>
              <a:gd name="T75" fmla="*/ 36 h 176"/>
              <a:gd name="T76" fmla="*/ 100 w 144"/>
              <a:gd name="T77" fmla="*/ 36 h 176"/>
              <a:gd name="T78" fmla="*/ 108 w 144"/>
              <a:gd name="T79" fmla="*/ 24 h 176"/>
              <a:gd name="T80" fmla="*/ 112 w 144"/>
              <a:gd name="T81" fmla="*/ 40 h 176"/>
              <a:gd name="T82" fmla="*/ 116 w 144"/>
              <a:gd name="T83" fmla="*/ 24 h 176"/>
              <a:gd name="T84" fmla="*/ 136 w 144"/>
              <a:gd name="T85" fmla="*/ 168 h 176"/>
              <a:gd name="T86" fmla="*/ 24 w 144"/>
              <a:gd name="T87" fmla="*/ 96 h 176"/>
              <a:gd name="T88" fmla="*/ 124 w 144"/>
              <a:gd name="T89" fmla="*/ 92 h 176"/>
              <a:gd name="T90" fmla="*/ 24 w 144"/>
              <a:gd name="T91" fmla="*/ 88 h 176"/>
              <a:gd name="T92" fmla="*/ 96 w 144"/>
              <a:gd name="T93" fmla="*/ 112 h 176"/>
              <a:gd name="T94" fmla="*/ 20 w 144"/>
              <a:gd name="T95" fmla="*/ 116 h 176"/>
              <a:gd name="T96" fmla="*/ 96 w 144"/>
              <a:gd name="T97" fmla="*/ 120 h 176"/>
              <a:gd name="T98" fmla="*/ 96 w 144"/>
              <a:gd name="T99"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176">
                <a:moveTo>
                  <a:pt x="24" y="72"/>
                </a:moveTo>
                <a:cubicBezTo>
                  <a:pt x="72" y="72"/>
                  <a:pt x="72" y="72"/>
                  <a:pt x="72" y="72"/>
                </a:cubicBezTo>
                <a:cubicBezTo>
                  <a:pt x="74" y="72"/>
                  <a:pt x="76" y="70"/>
                  <a:pt x="76" y="68"/>
                </a:cubicBezTo>
                <a:cubicBezTo>
                  <a:pt x="76" y="66"/>
                  <a:pt x="74" y="64"/>
                  <a:pt x="72" y="64"/>
                </a:cubicBezTo>
                <a:cubicBezTo>
                  <a:pt x="24" y="64"/>
                  <a:pt x="24" y="64"/>
                  <a:pt x="24" y="64"/>
                </a:cubicBezTo>
                <a:cubicBezTo>
                  <a:pt x="22" y="64"/>
                  <a:pt x="20" y="66"/>
                  <a:pt x="20" y="68"/>
                </a:cubicBezTo>
                <a:cubicBezTo>
                  <a:pt x="20" y="70"/>
                  <a:pt x="22" y="72"/>
                  <a:pt x="24" y="72"/>
                </a:cubicBezTo>
                <a:close/>
                <a:moveTo>
                  <a:pt x="136" y="16"/>
                </a:moveTo>
                <a:cubicBezTo>
                  <a:pt x="116" y="16"/>
                  <a:pt x="116" y="16"/>
                  <a:pt x="116" y="16"/>
                </a:cubicBezTo>
                <a:cubicBezTo>
                  <a:pt x="116" y="4"/>
                  <a:pt x="116" y="4"/>
                  <a:pt x="116" y="4"/>
                </a:cubicBezTo>
                <a:cubicBezTo>
                  <a:pt x="116" y="2"/>
                  <a:pt x="114" y="0"/>
                  <a:pt x="112" y="0"/>
                </a:cubicBezTo>
                <a:cubicBezTo>
                  <a:pt x="110" y="0"/>
                  <a:pt x="108" y="2"/>
                  <a:pt x="108" y="4"/>
                </a:cubicBezTo>
                <a:cubicBezTo>
                  <a:pt x="108" y="16"/>
                  <a:pt x="108" y="16"/>
                  <a:pt x="108" y="16"/>
                </a:cubicBezTo>
                <a:cubicBezTo>
                  <a:pt x="100" y="16"/>
                  <a:pt x="100" y="16"/>
                  <a:pt x="100" y="16"/>
                </a:cubicBezTo>
                <a:cubicBezTo>
                  <a:pt x="100" y="4"/>
                  <a:pt x="100" y="4"/>
                  <a:pt x="100" y="4"/>
                </a:cubicBezTo>
                <a:cubicBezTo>
                  <a:pt x="100" y="2"/>
                  <a:pt x="98" y="0"/>
                  <a:pt x="96" y="0"/>
                </a:cubicBezTo>
                <a:cubicBezTo>
                  <a:pt x="94" y="0"/>
                  <a:pt x="92" y="2"/>
                  <a:pt x="92" y="4"/>
                </a:cubicBezTo>
                <a:cubicBezTo>
                  <a:pt x="92" y="16"/>
                  <a:pt x="92" y="16"/>
                  <a:pt x="92" y="16"/>
                </a:cubicBezTo>
                <a:cubicBezTo>
                  <a:pt x="84" y="16"/>
                  <a:pt x="84" y="16"/>
                  <a:pt x="84" y="16"/>
                </a:cubicBezTo>
                <a:cubicBezTo>
                  <a:pt x="84" y="4"/>
                  <a:pt x="84" y="4"/>
                  <a:pt x="84" y="4"/>
                </a:cubicBezTo>
                <a:cubicBezTo>
                  <a:pt x="84" y="2"/>
                  <a:pt x="82" y="0"/>
                  <a:pt x="80" y="0"/>
                </a:cubicBezTo>
                <a:cubicBezTo>
                  <a:pt x="78" y="0"/>
                  <a:pt x="76" y="2"/>
                  <a:pt x="76" y="4"/>
                </a:cubicBezTo>
                <a:cubicBezTo>
                  <a:pt x="76" y="16"/>
                  <a:pt x="76" y="16"/>
                  <a:pt x="76" y="16"/>
                </a:cubicBezTo>
                <a:cubicBezTo>
                  <a:pt x="68" y="16"/>
                  <a:pt x="68" y="16"/>
                  <a:pt x="68" y="16"/>
                </a:cubicBezTo>
                <a:cubicBezTo>
                  <a:pt x="68" y="4"/>
                  <a:pt x="68" y="4"/>
                  <a:pt x="68" y="4"/>
                </a:cubicBezTo>
                <a:cubicBezTo>
                  <a:pt x="68" y="2"/>
                  <a:pt x="66" y="0"/>
                  <a:pt x="64" y="0"/>
                </a:cubicBezTo>
                <a:cubicBezTo>
                  <a:pt x="62" y="0"/>
                  <a:pt x="60" y="2"/>
                  <a:pt x="60" y="4"/>
                </a:cubicBezTo>
                <a:cubicBezTo>
                  <a:pt x="60" y="16"/>
                  <a:pt x="60" y="16"/>
                  <a:pt x="60" y="16"/>
                </a:cubicBezTo>
                <a:cubicBezTo>
                  <a:pt x="52" y="16"/>
                  <a:pt x="52" y="16"/>
                  <a:pt x="52" y="16"/>
                </a:cubicBezTo>
                <a:cubicBezTo>
                  <a:pt x="52" y="4"/>
                  <a:pt x="52" y="4"/>
                  <a:pt x="52" y="4"/>
                </a:cubicBezTo>
                <a:cubicBezTo>
                  <a:pt x="52" y="2"/>
                  <a:pt x="50" y="0"/>
                  <a:pt x="48" y="0"/>
                </a:cubicBezTo>
                <a:cubicBezTo>
                  <a:pt x="46" y="0"/>
                  <a:pt x="44" y="2"/>
                  <a:pt x="44" y="4"/>
                </a:cubicBezTo>
                <a:cubicBezTo>
                  <a:pt x="44" y="16"/>
                  <a:pt x="44" y="16"/>
                  <a:pt x="44" y="16"/>
                </a:cubicBezTo>
                <a:cubicBezTo>
                  <a:pt x="36" y="16"/>
                  <a:pt x="36" y="16"/>
                  <a:pt x="36" y="16"/>
                </a:cubicBezTo>
                <a:cubicBezTo>
                  <a:pt x="36" y="4"/>
                  <a:pt x="36" y="4"/>
                  <a:pt x="36" y="4"/>
                </a:cubicBezTo>
                <a:cubicBezTo>
                  <a:pt x="36" y="2"/>
                  <a:pt x="34" y="0"/>
                  <a:pt x="32" y="0"/>
                </a:cubicBezTo>
                <a:cubicBezTo>
                  <a:pt x="30" y="0"/>
                  <a:pt x="28" y="2"/>
                  <a:pt x="28" y="4"/>
                </a:cubicBezTo>
                <a:cubicBezTo>
                  <a:pt x="28" y="16"/>
                  <a:pt x="28" y="16"/>
                  <a:pt x="28" y="16"/>
                </a:cubicBezTo>
                <a:cubicBezTo>
                  <a:pt x="8" y="16"/>
                  <a:pt x="8" y="16"/>
                  <a:pt x="8" y="16"/>
                </a:cubicBezTo>
                <a:cubicBezTo>
                  <a:pt x="4" y="16"/>
                  <a:pt x="0" y="20"/>
                  <a:pt x="0" y="24"/>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24"/>
                  <a:pt x="144" y="24"/>
                  <a:pt x="144" y="24"/>
                </a:cubicBezTo>
                <a:cubicBezTo>
                  <a:pt x="144" y="20"/>
                  <a:pt x="140" y="16"/>
                  <a:pt x="136" y="16"/>
                </a:cubicBezTo>
                <a:close/>
                <a:moveTo>
                  <a:pt x="8" y="168"/>
                </a:moveTo>
                <a:cubicBezTo>
                  <a:pt x="8" y="144"/>
                  <a:pt x="8" y="144"/>
                  <a:pt x="8" y="144"/>
                </a:cubicBezTo>
                <a:cubicBezTo>
                  <a:pt x="32" y="168"/>
                  <a:pt x="32" y="168"/>
                  <a:pt x="32" y="168"/>
                </a:cubicBezTo>
                <a:lnTo>
                  <a:pt x="8" y="168"/>
                </a:lnTo>
                <a:close/>
                <a:moveTo>
                  <a:pt x="136" y="168"/>
                </a:moveTo>
                <a:cubicBezTo>
                  <a:pt x="44" y="168"/>
                  <a:pt x="44" y="168"/>
                  <a:pt x="44" y="168"/>
                </a:cubicBezTo>
                <a:cubicBezTo>
                  <a:pt x="8" y="132"/>
                  <a:pt x="8" y="132"/>
                  <a:pt x="8" y="132"/>
                </a:cubicBezTo>
                <a:cubicBezTo>
                  <a:pt x="8" y="24"/>
                  <a:pt x="8" y="24"/>
                  <a:pt x="8" y="24"/>
                </a:cubicBezTo>
                <a:cubicBezTo>
                  <a:pt x="28" y="24"/>
                  <a:pt x="28" y="24"/>
                  <a:pt x="28" y="24"/>
                </a:cubicBezTo>
                <a:cubicBezTo>
                  <a:pt x="28" y="36"/>
                  <a:pt x="28" y="36"/>
                  <a:pt x="28" y="36"/>
                </a:cubicBezTo>
                <a:cubicBezTo>
                  <a:pt x="28" y="38"/>
                  <a:pt x="30" y="40"/>
                  <a:pt x="32" y="40"/>
                </a:cubicBezTo>
                <a:cubicBezTo>
                  <a:pt x="34" y="40"/>
                  <a:pt x="36" y="38"/>
                  <a:pt x="36" y="36"/>
                </a:cubicBezTo>
                <a:cubicBezTo>
                  <a:pt x="36" y="24"/>
                  <a:pt x="36" y="24"/>
                  <a:pt x="36" y="24"/>
                </a:cubicBezTo>
                <a:cubicBezTo>
                  <a:pt x="44" y="24"/>
                  <a:pt x="44" y="24"/>
                  <a:pt x="44" y="24"/>
                </a:cubicBezTo>
                <a:cubicBezTo>
                  <a:pt x="44" y="36"/>
                  <a:pt x="44" y="36"/>
                  <a:pt x="44" y="36"/>
                </a:cubicBezTo>
                <a:cubicBezTo>
                  <a:pt x="44" y="38"/>
                  <a:pt x="46" y="40"/>
                  <a:pt x="48" y="40"/>
                </a:cubicBezTo>
                <a:cubicBezTo>
                  <a:pt x="50" y="40"/>
                  <a:pt x="52" y="38"/>
                  <a:pt x="52" y="36"/>
                </a:cubicBezTo>
                <a:cubicBezTo>
                  <a:pt x="52" y="24"/>
                  <a:pt x="52" y="24"/>
                  <a:pt x="52" y="24"/>
                </a:cubicBezTo>
                <a:cubicBezTo>
                  <a:pt x="60" y="24"/>
                  <a:pt x="60" y="24"/>
                  <a:pt x="60" y="24"/>
                </a:cubicBezTo>
                <a:cubicBezTo>
                  <a:pt x="60" y="36"/>
                  <a:pt x="60" y="36"/>
                  <a:pt x="60" y="36"/>
                </a:cubicBezTo>
                <a:cubicBezTo>
                  <a:pt x="60" y="38"/>
                  <a:pt x="62" y="40"/>
                  <a:pt x="64" y="40"/>
                </a:cubicBezTo>
                <a:cubicBezTo>
                  <a:pt x="66" y="40"/>
                  <a:pt x="68" y="38"/>
                  <a:pt x="68" y="36"/>
                </a:cubicBezTo>
                <a:cubicBezTo>
                  <a:pt x="68" y="24"/>
                  <a:pt x="68" y="24"/>
                  <a:pt x="68" y="24"/>
                </a:cubicBezTo>
                <a:cubicBezTo>
                  <a:pt x="76" y="24"/>
                  <a:pt x="76" y="24"/>
                  <a:pt x="76" y="24"/>
                </a:cubicBezTo>
                <a:cubicBezTo>
                  <a:pt x="76" y="36"/>
                  <a:pt x="76" y="36"/>
                  <a:pt x="76" y="36"/>
                </a:cubicBezTo>
                <a:cubicBezTo>
                  <a:pt x="76" y="38"/>
                  <a:pt x="78" y="40"/>
                  <a:pt x="80" y="40"/>
                </a:cubicBezTo>
                <a:cubicBezTo>
                  <a:pt x="82" y="40"/>
                  <a:pt x="84" y="38"/>
                  <a:pt x="84" y="36"/>
                </a:cubicBezTo>
                <a:cubicBezTo>
                  <a:pt x="84" y="24"/>
                  <a:pt x="84" y="24"/>
                  <a:pt x="84" y="24"/>
                </a:cubicBezTo>
                <a:cubicBezTo>
                  <a:pt x="92" y="24"/>
                  <a:pt x="92" y="24"/>
                  <a:pt x="92" y="24"/>
                </a:cubicBezTo>
                <a:cubicBezTo>
                  <a:pt x="92" y="36"/>
                  <a:pt x="92" y="36"/>
                  <a:pt x="92" y="36"/>
                </a:cubicBezTo>
                <a:cubicBezTo>
                  <a:pt x="92" y="38"/>
                  <a:pt x="94" y="40"/>
                  <a:pt x="96" y="40"/>
                </a:cubicBezTo>
                <a:cubicBezTo>
                  <a:pt x="98" y="40"/>
                  <a:pt x="100" y="38"/>
                  <a:pt x="100" y="36"/>
                </a:cubicBezTo>
                <a:cubicBezTo>
                  <a:pt x="100" y="24"/>
                  <a:pt x="100" y="24"/>
                  <a:pt x="100" y="24"/>
                </a:cubicBezTo>
                <a:cubicBezTo>
                  <a:pt x="108" y="24"/>
                  <a:pt x="108" y="24"/>
                  <a:pt x="108" y="24"/>
                </a:cubicBezTo>
                <a:cubicBezTo>
                  <a:pt x="108" y="36"/>
                  <a:pt x="108" y="36"/>
                  <a:pt x="108" y="36"/>
                </a:cubicBezTo>
                <a:cubicBezTo>
                  <a:pt x="108" y="38"/>
                  <a:pt x="110" y="40"/>
                  <a:pt x="112" y="40"/>
                </a:cubicBezTo>
                <a:cubicBezTo>
                  <a:pt x="114" y="40"/>
                  <a:pt x="116" y="38"/>
                  <a:pt x="116" y="36"/>
                </a:cubicBezTo>
                <a:cubicBezTo>
                  <a:pt x="116" y="24"/>
                  <a:pt x="116" y="24"/>
                  <a:pt x="116" y="24"/>
                </a:cubicBezTo>
                <a:cubicBezTo>
                  <a:pt x="136" y="24"/>
                  <a:pt x="136" y="24"/>
                  <a:pt x="136" y="24"/>
                </a:cubicBezTo>
                <a:lnTo>
                  <a:pt x="136" y="168"/>
                </a:lnTo>
                <a:close/>
                <a:moveTo>
                  <a:pt x="20" y="92"/>
                </a:moveTo>
                <a:cubicBezTo>
                  <a:pt x="20" y="94"/>
                  <a:pt x="22" y="96"/>
                  <a:pt x="24" y="96"/>
                </a:cubicBezTo>
                <a:cubicBezTo>
                  <a:pt x="120" y="96"/>
                  <a:pt x="120" y="96"/>
                  <a:pt x="120" y="96"/>
                </a:cubicBezTo>
                <a:cubicBezTo>
                  <a:pt x="122" y="96"/>
                  <a:pt x="124" y="94"/>
                  <a:pt x="124" y="92"/>
                </a:cubicBezTo>
                <a:cubicBezTo>
                  <a:pt x="124" y="90"/>
                  <a:pt x="122" y="88"/>
                  <a:pt x="120" y="88"/>
                </a:cubicBezTo>
                <a:cubicBezTo>
                  <a:pt x="24" y="88"/>
                  <a:pt x="24" y="88"/>
                  <a:pt x="24" y="88"/>
                </a:cubicBezTo>
                <a:cubicBezTo>
                  <a:pt x="22" y="88"/>
                  <a:pt x="20" y="90"/>
                  <a:pt x="20" y="92"/>
                </a:cubicBezTo>
                <a:close/>
                <a:moveTo>
                  <a:pt x="96" y="112"/>
                </a:moveTo>
                <a:cubicBezTo>
                  <a:pt x="24" y="112"/>
                  <a:pt x="24" y="112"/>
                  <a:pt x="24" y="112"/>
                </a:cubicBezTo>
                <a:cubicBezTo>
                  <a:pt x="22" y="112"/>
                  <a:pt x="20" y="114"/>
                  <a:pt x="20" y="116"/>
                </a:cubicBezTo>
                <a:cubicBezTo>
                  <a:pt x="20" y="118"/>
                  <a:pt x="22" y="120"/>
                  <a:pt x="24" y="120"/>
                </a:cubicBezTo>
                <a:cubicBezTo>
                  <a:pt x="96" y="120"/>
                  <a:pt x="96" y="120"/>
                  <a:pt x="96" y="120"/>
                </a:cubicBezTo>
                <a:cubicBezTo>
                  <a:pt x="98" y="120"/>
                  <a:pt x="100" y="118"/>
                  <a:pt x="100" y="116"/>
                </a:cubicBezTo>
                <a:cubicBezTo>
                  <a:pt x="100" y="114"/>
                  <a:pt x="98" y="112"/>
                  <a:pt x="96"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 name="Freeform 473"/>
          <p:cNvSpPr>
            <a:spLocks noEditPoints="1"/>
          </p:cNvSpPr>
          <p:nvPr/>
        </p:nvSpPr>
        <p:spPr bwMode="auto">
          <a:xfrm>
            <a:off x="4385204" y="2166266"/>
            <a:ext cx="420914" cy="515955"/>
          </a:xfrm>
          <a:custGeom>
            <a:avLst/>
            <a:gdLst>
              <a:gd name="T0" fmla="*/ 28 w 144"/>
              <a:gd name="T1" fmla="*/ 88 h 176"/>
              <a:gd name="T2" fmla="*/ 76 w 144"/>
              <a:gd name="T3" fmla="*/ 88 h 176"/>
              <a:gd name="T4" fmla="*/ 80 w 144"/>
              <a:gd name="T5" fmla="*/ 84 h 176"/>
              <a:gd name="T6" fmla="*/ 76 w 144"/>
              <a:gd name="T7" fmla="*/ 80 h 176"/>
              <a:gd name="T8" fmla="*/ 28 w 144"/>
              <a:gd name="T9" fmla="*/ 80 h 176"/>
              <a:gd name="T10" fmla="*/ 24 w 144"/>
              <a:gd name="T11" fmla="*/ 84 h 176"/>
              <a:gd name="T12" fmla="*/ 28 w 144"/>
              <a:gd name="T13" fmla="*/ 88 h 176"/>
              <a:gd name="T14" fmla="*/ 28 w 144"/>
              <a:gd name="T15" fmla="*/ 112 h 176"/>
              <a:gd name="T16" fmla="*/ 116 w 144"/>
              <a:gd name="T17" fmla="*/ 112 h 176"/>
              <a:gd name="T18" fmla="*/ 120 w 144"/>
              <a:gd name="T19" fmla="*/ 108 h 176"/>
              <a:gd name="T20" fmla="*/ 116 w 144"/>
              <a:gd name="T21" fmla="*/ 104 h 176"/>
              <a:gd name="T22" fmla="*/ 28 w 144"/>
              <a:gd name="T23" fmla="*/ 104 h 176"/>
              <a:gd name="T24" fmla="*/ 24 w 144"/>
              <a:gd name="T25" fmla="*/ 108 h 176"/>
              <a:gd name="T26" fmla="*/ 28 w 144"/>
              <a:gd name="T27" fmla="*/ 112 h 176"/>
              <a:gd name="T28" fmla="*/ 28 w 144"/>
              <a:gd name="T29" fmla="*/ 136 h 176"/>
              <a:gd name="T30" fmla="*/ 100 w 144"/>
              <a:gd name="T31" fmla="*/ 136 h 176"/>
              <a:gd name="T32" fmla="*/ 104 w 144"/>
              <a:gd name="T33" fmla="*/ 132 h 176"/>
              <a:gd name="T34" fmla="*/ 100 w 144"/>
              <a:gd name="T35" fmla="*/ 128 h 176"/>
              <a:gd name="T36" fmla="*/ 28 w 144"/>
              <a:gd name="T37" fmla="*/ 128 h 176"/>
              <a:gd name="T38" fmla="*/ 24 w 144"/>
              <a:gd name="T39" fmla="*/ 132 h 176"/>
              <a:gd name="T40" fmla="*/ 28 w 144"/>
              <a:gd name="T41" fmla="*/ 136 h 176"/>
              <a:gd name="T42" fmla="*/ 136 w 144"/>
              <a:gd name="T43" fmla="*/ 24 h 176"/>
              <a:gd name="T44" fmla="*/ 104 w 144"/>
              <a:gd name="T45" fmla="*/ 24 h 176"/>
              <a:gd name="T46" fmla="*/ 104 w 144"/>
              <a:gd name="T47" fmla="*/ 16 h 176"/>
              <a:gd name="T48" fmla="*/ 96 w 144"/>
              <a:gd name="T49" fmla="*/ 8 h 176"/>
              <a:gd name="T50" fmla="*/ 80 w 144"/>
              <a:gd name="T51" fmla="*/ 8 h 176"/>
              <a:gd name="T52" fmla="*/ 72 w 144"/>
              <a:gd name="T53" fmla="*/ 0 h 176"/>
              <a:gd name="T54" fmla="*/ 64 w 144"/>
              <a:gd name="T55" fmla="*/ 8 h 176"/>
              <a:gd name="T56" fmla="*/ 48 w 144"/>
              <a:gd name="T57" fmla="*/ 8 h 176"/>
              <a:gd name="T58" fmla="*/ 40 w 144"/>
              <a:gd name="T59" fmla="*/ 16 h 176"/>
              <a:gd name="T60" fmla="*/ 40 w 144"/>
              <a:gd name="T61" fmla="*/ 24 h 176"/>
              <a:gd name="T62" fmla="*/ 8 w 144"/>
              <a:gd name="T63" fmla="*/ 24 h 176"/>
              <a:gd name="T64" fmla="*/ 0 w 144"/>
              <a:gd name="T65" fmla="*/ 32 h 176"/>
              <a:gd name="T66" fmla="*/ 0 w 144"/>
              <a:gd name="T67" fmla="*/ 168 h 176"/>
              <a:gd name="T68" fmla="*/ 8 w 144"/>
              <a:gd name="T69" fmla="*/ 176 h 176"/>
              <a:gd name="T70" fmla="*/ 136 w 144"/>
              <a:gd name="T71" fmla="*/ 176 h 176"/>
              <a:gd name="T72" fmla="*/ 144 w 144"/>
              <a:gd name="T73" fmla="*/ 168 h 176"/>
              <a:gd name="T74" fmla="*/ 144 w 144"/>
              <a:gd name="T75" fmla="*/ 32 h 176"/>
              <a:gd name="T76" fmla="*/ 136 w 144"/>
              <a:gd name="T77" fmla="*/ 24 h 176"/>
              <a:gd name="T78" fmla="*/ 48 w 144"/>
              <a:gd name="T79" fmla="*/ 16 h 176"/>
              <a:gd name="T80" fmla="*/ 96 w 144"/>
              <a:gd name="T81" fmla="*/ 16 h 176"/>
              <a:gd name="T82" fmla="*/ 96 w 144"/>
              <a:gd name="T83" fmla="*/ 32 h 176"/>
              <a:gd name="T84" fmla="*/ 48 w 144"/>
              <a:gd name="T85" fmla="*/ 32 h 176"/>
              <a:gd name="T86" fmla="*/ 48 w 144"/>
              <a:gd name="T87" fmla="*/ 16 h 176"/>
              <a:gd name="T88" fmla="*/ 136 w 144"/>
              <a:gd name="T89" fmla="*/ 168 h 176"/>
              <a:gd name="T90" fmla="*/ 8 w 144"/>
              <a:gd name="T91" fmla="*/ 168 h 176"/>
              <a:gd name="T92" fmla="*/ 8 w 144"/>
              <a:gd name="T93" fmla="*/ 56 h 176"/>
              <a:gd name="T94" fmla="*/ 136 w 144"/>
              <a:gd name="T95" fmla="*/ 56 h 176"/>
              <a:gd name="T96" fmla="*/ 136 w 144"/>
              <a:gd name="T97" fmla="*/ 168 h 176"/>
              <a:gd name="T98" fmla="*/ 136 w 144"/>
              <a:gd name="T99" fmla="*/ 48 h 176"/>
              <a:gd name="T100" fmla="*/ 8 w 144"/>
              <a:gd name="T101" fmla="*/ 48 h 176"/>
              <a:gd name="T102" fmla="*/ 8 w 144"/>
              <a:gd name="T103" fmla="*/ 32 h 176"/>
              <a:gd name="T104" fmla="*/ 40 w 144"/>
              <a:gd name="T105" fmla="*/ 32 h 176"/>
              <a:gd name="T106" fmla="*/ 48 w 144"/>
              <a:gd name="T107" fmla="*/ 40 h 176"/>
              <a:gd name="T108" fmla="*/ 96 w 144"/>
              <a:gd name="T109" fmla="*/ 40 h 176"/>
              <a:gd name="T110" fmla="*/ 104 w 144"/>
              <a:gd name="T111" fmla="*/ 32 h 176"/>
              <a:gd name="T112" fmla="*/ 136 w 144"/>
              <a:gd name="T113" fmla="*/ 32 h 176"/>
              <a:gd name="T114" fmla="*/ 136 w 144"/>
              <a:gd name="T11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76">
                <a:moveTo>
                  <a:pt x="28" y="88"/>
                </a:moveTo>
                <a:cubicBezTo>
                  <a:pt x="76" y="88"/>
                  <a:pt x="76" y="88"/>
                  <a:pt x="76" y="88"/>
                </a:cubicBezTo>
                <a:cubicBezTo>
                  <a:pt x="78" y="88"/>
                  <a:pt x="80" y="86"/>
                  <a:pt x="80" y="84"/>
                </a:cubicBezTo>
                <a:cubicBezTo>
                  <a:pt x="80" y="82"/>
                  <a:pt x="78" y="80"/>
                  <a:pt x="76" y="80"/>
                </a:cubicBezTo>
                <a:cubicBezTo>
                  <a:pt x="28" y="80"/>
                  <a:pt x="28" y="80"/>
                  <a:pt x="28" y="80"/>
                </a:cubicBezTo>
                <a:cubicBezTo>
                  <a:pt x="26" y="80"/>
                  <a:pt x="24" y="82"/>
                  <a:pt x="24" y="84"/>
                </a:cubicBezTo>
                <a:cubicBezTo>
                  <a:pt x="24" y="86"/>
                  <a:pt x="26" y="88"/>
                  <a:pt x="28" y="88"/>
                </a:cubicBezTo>
                <a:close/>
                <a:moveTo>
                  <a:pt x="28" y="112"/>
                </a:moveTo>
                <a:cubicBezTo>
                  <a:pt x="116" y="112"/>
                  <a:pt x="116" y="112"/>
                  <a:pt x="116" y="112"/>
                </a:cubicBezTo>
                <a:cubicBezTo>
                  <a:pt x="118" y="112"/>
                  <a:pt x="120" y="110"/>
                  <a:pt x="120" y="108"/>
                </a:cubicBezTo>
                <a:cubicBezTo>
                  <a:pt x="120" y="106"/>
                  <a:pt x="118" y="104"/>
                  <a:pt x="116" y="104"/>
                </a:cubicBezTo>
                <a:cubicBezTo>
                  <a:pt x="28" y="104"/>
                  <a:pt x="28" y="104"/>
                  <a:pt x="28" y="104"/>
                </a:cubicBezTo>
                <a:cubicBezTo>
                  <a:pt x="26" y="104"/>
                  <a:pt x="24" y="106"/>
                  <a:pt x="24" y="108"/>
                </a:cubicBezTo>
                <a:cubicBezTo>
                  <a:pt x="24" y="110"/>
                  <a:pt x="26" y="112"/>
                  <a:pt x="28" y="112"/>
                </a:cubicBezTo>
                <a:close/>
                <a:moveTo>
                  <a:pt x="28" y="136"/>
                </a:moveTo>
                <a:cubicBezTo>
                  <a:pt x="100" y="136"/>
                  <a:pt x="100" y="136"/>
                  <a:pt x="100" y="136"/>
                </a:cubicBezTo>
                <a:cubicBezTo>
                  <a:pt x="102" y="136"/>
                  <a:pt x="104" y="134"/>
                  <a:pt x="104" y="132"/>
                </a:cubicBezTo>
                <a:cubicBezTo>
                  <a:pt x="104" y="130"/>
                  <a:pt x="102" y="128"/>
                  <a:pt x="100" y="128"/>
                </a:cubicBezTo>
                <a:cubicBezTo>
                  <a:pt x="28" y="128"/>
                  <a:pt x="28" y="128"/>
                  <a:pt x="28" y="128"/>
                </a:cubicBezTo>
                <a:cubicBezTo>
                  <a:pt x="26" y="128"/>
                  <a:pt x="24" y="130"/>
                  <a:pt x="24" y="132"/>
                </a:cubicBezTo>
                <a:cubicBezTo>
                  <a:pt x="24" y="134"/>
                  <a:pt x="26" y="136"/>
                  <a:pt x="28" y="136"/>
                </a:cubicBezTo>
                <a:close/>
                <a:moveTo>
                  <a:pt x="136" y="24"/>
                </a:moveTo>
                <a:cubicBezTo>
                  <a:pt x="104" y="24"/>
                  <a:pt x="104" y="24"/>
                  <a:pt x="104" y="24"/>
                </a:cubicBezTo>
                <a:cubicBezTo>
                  <a:pt x="104" y="16"/>
                  <a:pt x="104" y="16"/>
                  <a:pt x="104" y="16"/>
                </a:cubicBezTo>
                <a:cubicBezTo>
                  <a:pt x="104" y="12"/>
                  <a:pt x="100" y="8"/>
                  <a:pt x="96" y="8"/>
                </a:cubicBezTo>
                <a:cubicBezTo>
                  <a:pt x="80" y="8"/>
                  <a:pt x="80" y="8"/>
                  <a:pt x="80" y="8"/>
                </a:cubicBezTo>
                <a:cubicBezTo>
                  <a:pt x="80" y="4"/>
                  <a:pt x="76" y="0"/>
                  <a:pt x="72" y="0"/>
                </a:cubicBezTo>
                <a:cubicBezTo>
                  <a:pt x="68" y="0"/>
                  <a:pt x="64" y="4"/>
                  <a:pt x="64" y="8"/>
                </a:cubicBezTo>
                <a:cubicBezTo>
                  <a:pt x="48" y="8"/>
                  <a:pt x="48" y="8"/>
                  <a:pt x="48" y="8"/>
                </a:cubicBezTo>
                <a:cubicBezTo>
                  <a:pt x="44" y="8"/>
                  <a:pt x="40" y="12"/>
                  <a:pt x="40" y="16"/>
                </a:cubicBezTo>
                <a:cubicBezTo>
                  <a:pt x="40" y="24"/>
                  <a:pt x="40" y="24"/>
                  <a:pt x="40" y="24"/>
                </a:cubicBezTo>
                <a:cubicBezTo>
                  <a:pt x="8" y="24"/>
                  <a:pt x="8" y="24"/>
                  <a:pt x="8" y="24"/>
                </a:cubicBezTo>
                <a:cubicBezTo>
                  <a:pt x="4" y="24"/>
                  <a:pt x="0" y="28"/>
                  <a:pt x="0" y="32"/>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32"/>
                  <a:pt x="144" y="32"/>
                  <a:pt x="144" y="32"/>
                </a:cubicBezTo>
                <a:cubicBezTo>
                  <a:pt x="144" y="28"/>
                  <a:pt x="140" y="24"/>
                  <a:pt x="136" y="24"/>
                </a:cubicBezTo>
                <a:close/>
                <a:moveTo>
                  <a:pt x="48" y="16"/>
                </a:moveTo>
                <a:cubicBezTo>
                  <a:pt x="96" y="16"/>
                  <a:pt x="96" y="16"/>
                  <a:pt x="96" y="16"/>
                </a:cubicBezTo>
                <a:cubicBezTo>
                  <a:pt x="96" y="32"/>
                  <a:pt x="96" y="32"/>
                  <a:pt x="96" y="32"/>
                </a:cubicBezTo>
                <a:cubicBezTo>
                  <a:pt x="48" y="32"/>
                  <a:pt x="48" y="32"/>
                  <a:pt x="48" y="32"/>
                </a:cubicBezTo>
                <a:lnTo>
                  <a:pt x="48" y="16"/>
                </a:lnTo>
                <a:close/>
                <a:moveTo>
                  <a:pt x="136" y="168"/>
                </a:moveTo>
                <a:cubicBezTo>
                  <a:pt x="8" y="168"/>
                  <a:pt x="8" y="168"/>
                  <a:pt x="8" y="168"/>
                </a:cubicBezTo>
                <a:cubicBezTo>
                  <a:pt x="8" y="56"/>
                  <a:pt x="8" y="56"/>
                  <a:pt x="8" y="56"/>
                </a:cubicBezTo>
                <a:cubicBezTo>
                  <a:pt x="136" y="56"/>
                  <a:pt x="136" y="56"/>
                  <a:pt x="136" y="56"/>
                </a:cubicBezTo>
                <a:lnTo>
                  <a:pt x="136" y="168"/>
                </a:lnTo>
                <a:close/>
                <a:moveTo>
                  <a:pt x="136" y="48"/>
                </a:moveTo>
                <a:cubicBezTo>
                  <a:pt x="8" y="48"/>
                  <a:pt x="8" y="48"/>
                  <a:pt x="8" y="48"/>
                </a:cubicBezTo>
                <a:cubicBezTo>
                  <a:pt x="8" y="32"/>
                  <a:pt x="8" y="32"/>
                  <a:pt x="8" y="32"/>
                </a:cubicBezTo>
                <a:cubicBezTo>
                  <a:pt x="40" y="32"/>
                  <a:pt x="40" y="32"/>
                  <a:pt x="40" y="32"/>
                </a:cubicBezTo>
                <a:cubicBezTo>
                  <a:pt x="40" y="36"/>
                  <a:pt x="44" y="40"/>
                  <a:pt x="48" y="40"/>
                </a:cubicBezTo>
                <a:cubicBezTo>
                  <a:pt x="96" y="40"/>
                  <a:pt x="96" y="40"/>
                  <a:pt x="96" y="40"/>
                </a:cubicBezTo>
                <a:cubicBezTo>
                  <a:pt x="100" y="40"/>
                  <a:pt x="104" y="36"/>
                  <a:pt x="104" y="32"/>
                </a:cubicBezTo>
                <a:cubicBezTo>
                  <a:pt x="136" y="32"/>
                  <a:pt x="136" y="32"/>
                  <a:pt x="136" y="32"/>
                </a:cubicBezTo>
                <a:lnTo>
                  <a:pt x="136"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 name="Freeform 474"/>
          <p:cNvSpPr>
            <a:spLocks/>
          </p:cNvSpPr>
          <p:nvPr/>
        </p:nvSpPr>
        <p:spPr bwMode="auto">
          <a:xfrm>
            <a:off x="5335645" y="2247733"/>
            <a:ext cx="529537" cy="353022"/>
          </a:xfrm>
          <a:custGeom>
            <a:avLst/>
            <a:gdLst>
              <a:gd name="T0" fmla="*/ 176 w 176"/>
              <a:gd name="T1" fmla="*/ 4 h 120"/>
              <a:gd name="T2" fmla="*/ 172 w 176"/>
              <a:gd name="T3" fmla="*/ 0 h 120"/>
              <a:gd name="T4" fmla="*/ 169 w 176"/>
              <a:gd name="T5" fmla="*/ 1 h 120"/>
              <a:gd name="T6" fmla="*/ 169 w 176"/>
              <a:gd name="T7" fmla="*/ 1 h 120"/>
              <a:gd name="T8" fmla="*/ 64 w 176"/>
              <a:gd name="T9" fmla="*/ 110 h 120"/>
              <a:gd name="T10" fmla="*/ 7 w 176"/>
              <a:gd name="T11" fmla="*/ 53 h 120"/>
              <a:gd name="T12" fmla="*/ 4 w 176"/>
              <a:gd name="T13" fmla="*/ 52 h 120"/>
              <a:gd name="T14" fmla="*/ 0 w 176"/>
              <a:gd name="T15" fmla="*/ 56 h 120"/>
              <a:gd name="T16" fmla="*/ 1 w 176"/>
              <a:gd name="T17" fmla="*/ 59 h 120"/>
              <a:gd name="T18" fmla="*/ 61 w 176"/>
              <a:gd name="T19" fmla="*/ 119 h 120"/>
              <a:gd name="T20" fmla="*/ 64 w 176"/>
              <a:gd name="T21" fmla="*/ 120 h 120"/>
              <a:gd name="T22" fmla="*/ 67 w 176"/>
              <a:gd name="T23" fmla="*/ 119 h 120"/>
              <a:gd name="T24" fmla="*/ 67 w 176"/>
              <a:gd name="T25" fmla="*/ 119 h 120"/>
              <a:gd name="T26" fmla="*/ 175 w 176"/>
              <a:gd name="T27" fmla="*/ 7 h 120"/>
              <a:gd name="T28" fmla="*/ 175 w 176"/>
              <a:gd name="T29" fmla="*/ 7 h 120"/>
              <a:gd name="T30" fmla="*/ 176 w 176"/>
              <a:gd name="T31" fmla="*/ 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20">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 name="Freeform 475"/>
          <p:cNvSpPr>
            <a:spLocks noEditPoints="1"/>
          </p:cNvSpPr>
          <p:nvPr/>
        </p:nvSpPr>
        <p:spPr bwMode="auto">
          <a:xfrm>
            <a:off x="6340399" y="2166266"/>
            <a:ext cx="515955" cy="515955"/>
          </a:xfrm>
          <a:custGeom>
            <a:avLst/>
            <a:gdLst>
              <a:gd name="T0" fmla="*/ 88 w 176"/>
              <a:gd name="T1" fmla="*/ 110 h 176"/>
              <a:gd name="T2" fmla="*/ 51 w 176"/>
              <a:gd name="T3" fmla="*/ 73 h 176"/>
              <a:gd name="T4" fmla="*/ 48 w 176"/>
              <a:gd name="T5" fmla="*/ 72 h 176"/>
              <a:gd name="T6" fmla="*/ 44 w 176"/>
              <a:gd name="T7" fmla="*/ 76 h 176"/>
              <a:gd name="T8" fmla="*/ 45 w 176"/>
              <a:gd name="T9" fmla="*/ 79 h 176"/>
              <a:gd name="T10" fmla="*/ 85 w 176"/>
              <a:gd name="T11" fmla="*/ 119 h 176"/>
              <a:gd name="T12" fmla="*/ 88 w 176"/>
              <a:gd name="T13" fmla="*/ 120 h 176"/>
              <a:gd name="T14" fmla="*/ 91 w 176"/>
              <a:gd name="T15" fmla="*/ 119 h 176"/>
              <a:gd name="T16" fmla="*/ 91 w 176"/>
              <a:gd name="T17" fmla="*/ 119 h 176"/>
              <a:gd name="T18" fmla="*/ 158 w 176"/>
              <a:gd name="T19" fmla="*/ 49 h 176"/>
              <a:gd name="T20" fmla="*/ 158 w 176"/>
              <a:gd name="T21" fmla="*/ 49 h 176"/>
              <a:gd name="T22" fmla="*/ 163 w 176"/>
              <a:gd name="T23" fmla="*/ 43 h 176"/>
              <a:gd name="T24" fmla="*/ 163 w 176"/>
              <a:gd name="T25" fmla="*/ 43 h 176"/>
              <a:gd name="T26" fmla="*/ 175 w 176"/>
              <a:gd name="T27" fmla="*/ 31 h 176"/>
              <a:gd name="T28" fmla="*/ 175 w 176"/>
              <a:gd name="T29" fmla="*/ 31 h 176"/>
              <a:gd name="T30" fmla="*/ 176 w 176"/>
              <a:gd name="T31" fmla="*/ 28 h 176"/>
              <a:gd name="T32" fmla="*/ 172 w 176"/>
              <a:gd name="T33" fmla="*/ 24 h 176"/>
              <a:gd name="T34" fmla="*/ 169 w 176"/>
              <a:gd name="T35" fmla="*/ 25 h 176"/>
              <a:gd name="T36" fmla="*/ 169 w 176"/>
              <a:gd name="T37" fmla="*/ 25 h 176"/>
              <a:gd name="T38" fmla="*/ 159 w 176"/>
              <a:gd name="T39" fmla="*/ 36 h 176"/>
              <a:gd name="T40" fmla="*/ 159 w 176"/>
              <a:gd name="T41" fmla="*/ 36 h 176"/>
              <a:gd name="T42" fmla="*/ 153 w 176"/>
              <a:gd name="T43" fmla="*/ 42 h 176"/>
              <a:gd name="T44" fmla="*/ 153 w 176"/>
              <a:gd name="T45" fmla="*/ 42 h 176"/>
              <a:gd name="T46" fmla="*/ 88 w 176"/>
              <a:gd name="T47" fmla="*/ 110 h 176"/>
              <a:gd name="T48" fmla="*/ 169 w 176"/>
              <a:gd name="T49" fmla="*/ 54 h 176"/>
              <a:gd name="T50" fmla="*/ 163 w 176"/>
              <a:gd name="T51" fmla="*/ 54 h 176"/>
              <a:gd name="T52" fmla="*/ 162 w 176"/>
              <a:gd name="T53" fmla="*/ 58 h 176"/>
              <a:gd name="T54" fmla="*/ 162 w 176"/>
              <a:gd name="T55" fmla="*/ 58 h 176"/>
              <a:gd name="T56" fmla="*/ 168 w 176"/>
              <a:gd name="T57" fmla="*/ 88 h 176"/>
              <a:gd name="T58" fmla="*/ 88 w 176"/>
              <a:gd name="T59" fmla="*/ 168 h 176"/>
              <a:gd name="T60" fmla="*/ 8 w 176"/>
              <a:gd name="T61" fmla="*/ 88 h 176"/>
              <a:gd name="T62" fmla="*/ 88 w 176"/>
              <a:gd name="T63" fmla="*/ 8 h 176"/>
              <a:gd name="T64" fmla="*/ 146 w 176"/>
              <a:gd name="T65" fmla="*/ 32 h 176"/>
              <a:gd name="T66" fmla="*/ 146 w 176"/>
              <a:gd name="T67" fmla="*/ 32 h 176"/>
              <a:gd name="T68" fmla="*/ 151 w 176"/>
              <a:gd name="T69" fmla="*/ 32 h 176"/>
              <a:gd name="T70" fmla="*/ 151 w 176"/>
              <a:gd name="T71" fmla="*/ 27 h 176"/>
              <a:gd name="T72" fmla="*/ 151 w 176"/>
              <a:gd name="T73" fmla="*/ 26 h 176"/>
              <a:gd name="T74" fmla="*/ 88 w 176"/>
              <a:gd name="T75" fmla="*/ 0 h 176"/>
              <a:gd name="T76" fmla="*/ 0 w 176"/>
              <a:gd name="T77" fmla="*/ 88 h 176"/>
              <a:gd name="T78" fmla="*/ 88 w 176"/>
              <a:gd name="T79" fmla="*/ 176 h 176"/>
              <a:gd name="T80" fmla="*/ 176 w 176"/>
              <a:gd name="T81" fmla="*/ 88 h 176"/>
              <a:gd name="T82" fmla="*/ 170 w 176"/>
              <a:gd name="T83" fmla="*/ 56 h 176"/>
              <a:gd name="T84" fmla="*/ 169 w 176"/>
              <a:gd name="T85" fmla="*/ 5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76">
                <a:moveTo>
                  <a:pt x="88" y="110"/>
                </a:moveTo>
                <a:cubicBezTo>
                  <a:pt x="51" y="73"/>
                  <a:pt x="51" y="73"/>
                  <a:pt x="51" y="73"/>
                </a:cubicBezTo>
                <a:cubicBezTo>
                  <a:pt x="50" y="72"/>
                  <a:pt x="49" y="72"/>
                  <a:pt x="48" y="72"/>
                </a:cubicBezTo>
                <a:cubicBezTo>
                  <a:pt x="46" y="72"/>
                  <a:pt x="44" y="74"/>
                  <a:pt x="44" y="76"/>
                </a:cubicBezTo>
                <a:cubicBezTo>
                  <a:pt x="44" y="77"/>
                  <a:pt x="44" y="78"/>
                  <a:pt x="45" y="79"/>
                </a:cubicBezTo>
                <a:cubicBezTo>
                  <a:pt x="85" y="119"/>
                  <a:pt x="85" y="119"/>
                  <a:pt x="85" y="119"/>
                </a:cubicBezTo>
                <a:cubicBezTo>
                  <a:pt x="86" y="120"/>
                  <a:pt x="87" y="120"/>
                  <a:pt x="88" y="120"/>
                </a:cubicBezTo>
                <a:cubicBezTo>
                  <a:pt x="89" y="120"/>
                  <a:pt x="90" y="120"/>
                  <a:pt x="91" y="119"/>
                </a:cubicBezTo>
                <a:cubicBezTo>
                  <a:pt x="91" y="119"/>
                  <a:pt x="91" y="119"/>
                  <a:pt x="91" y="119"/>
                </a:cubicBezTo>
                <a:cubicBezTo>
                  <a:pt x="158" y="49"/>
                  <a:pt x="158" y="49"/>
                  <a:pt x="158" y="49"/>
                </a:cubicBezTo>
                <a:cubicBezTo>
                  <a:pt x="158" y="49"/>
                  <a:pt x="158" y="49"/>
                  <a:pt x="158" y="49"/>
                </a:cubicBezTo>
                <a:cubicBezTo>
                  <a:pt x="163" y="43"/>
                  <a:pt x="163" y="43"/>
                  <a:pt x="163" y="43"/>
                </a:cubicBezTo>
                <a:cubicBezTo>
                  <a:pt x="163" y="43"/>
                  <a:pt x="163" y="43"/>
                  <a:pt x="163" y="43"/>
                </a:cubicBezTo>
                <a:cubicBezTo>
                  <a:pt x="175" y="31"/>
                  <a:pt x="175" y="31"/>
                  <a:pt x="175" y="31"/>
                </a:cubicBezTo>
                <a:cubicBezTo>
                  <a:pt x="175" y="31"/>
                  <a:pt x="175" y="31"/>
                  <a:pt x="175" y="31"/>
                </a:cubicBezTo>
                <a:cubicBezTo>
                  <a:pt x="176" y="30"/>
                  <a:pt x="176" y="29"/>
                  <a:pt x="176" y="28"/>
                </a:cubicBezTo>
                <a:cubicBezTo>
                  <a:pt x="176" y="26"/>
                  <a:pt x="174" y="24"/>
                  <a:pt x="172" y="24"/>
                </a:cubicBezTo>
                <a:cubicBezTo>
                  <a:pt x="171" y="24"/>
                  <a:pt x="170" y="24"/>
                  <a:pt x="169" y="25"/>
                </a:cubicBezTo>
                <a:cubicBezTo>
                  <a:pt x="169" y="25"/>
                  <a:pt x="169" y="25"/>
                  <a:pt x="169" y="25"/>
                </a:cubicBezTo>
                <a:cubicBezTo>
                  <a:pt x="159" y="36"/>
                  <a:pt x="159" y="36"/>
                  <a:pt x="159" y="36"/>
                </a:cubicBezTo>
                <a:cubicBezTo>
                  <a:pt x="159" y="36"/>
                  <a:pt x="159" y="36"/>
                  <a:pt x="159" y="36"/>
                </a:cubicBezTo>
                <a:cubicBezTo>
                  <a:pt x="153" y="42"/>
                  <a:pt x="153" y="42"/>
                  <a:pt x="153" y="42"/>
                </a:cubicBezTo>
                <a:cubicBezTo>
                  <a:pt x="153" y="42"/>
                  <a:pt x="153" y="42"/>
                  <a:pt x="153" y="42"/>
                </a:cubicBezTo>
                <a:lnTo>
                  <a:pt x="88" y="110"/>
                </a:lnTo>
                <a:close/>
                <a:moveTo>
                  <a:pt x="169" y="54"/>
                </a:moveTo>
                <a:cubicBezTo>
                  <a:pt x="167" y="53"/>
                  <a:pt x="165" y="53"/>
                  <a:pt x="163" y="54"/>
                </a:cubicBezTo>
                <a:cubicBezTo>
                  <a:pt x="162" y="55"/>
                  <a:pt x="162" y="57"/>
                  <a:pt x="162" y="58"/>
                </a:cubicBezTo>
                <a:cubicBezTo>
                  <a:pt x="162" y="58"/>
                  <a:pt x="162" y="58"/>
                  <a:pt x="162" y="58"/>
                </a:cubicBezTo>
                <a:cubicBezTo>
                  <a:pt x="166" y="68"/>
                  <a:pt x="168" y="78"/>
                  <a:pt x="168" y="88"/>
                </a:cubicBezTo>
                <a:cubicBezTo>
                  <a:pt x="168" y="132"/>
                  <a:pt x="132" y="168"/>
                  <a:pt x="88" y="168"/>
                </a:cubicBezTo>
                <a:cubicBezTo>
                  <a:pt x="44" y="168"/>
                  <a:pt x="8" y="132"/>
                  <a:pt x="8" y="88"/>
                </a:cubicBezTo>
                <a:cubicBezTo>
                  <a:pt x="8" y="44"/>
                  <a:pt x="44" y="8"/>
                  <a:pt x="88" y="8"/>
                </a:cubicBezTo>
                <a:cubicBezTo>
                  <a:pt x="111" y="8"/>
                  <a:pt x="131" y="17"/>
                  <a:pt x="146" y="32"/>
                </a:cubicBezTo>
                <a:cubicBezTo>
                  <a:pt x="146" y="32"/>
                  <a:pt x="146" y="32"/>
                  <a:pt x="146" y="32"/>
                </a:cubicBezTo>
                <a:cubicBezTo>
                  <a:pt x="147" y="34"/>
                  <a:pt x="150" y="34"/>
                  <a:pt x="151" y="32"/>
                </a:cubicBezTo>
                <a:cubicBezTo>
                  <a:pt x="153" y="31"/>
                  <a:pt x="153" y="28"/>
                  <a:pt x="151" y="27"/>
                </a:cubicBezTo>
                <a:cubicBezTo>
                  <a:pt x="151" y="26"/>
                  <a:pt x="151" y="26"/>
                  <a:pt x="151" y="26"/>
                </a:cubicBezTo>
                <a:cubicBezTo>
                  <a:pt x="135" y="10"/>
                  <a:pt x="113" y="0"/>
                  <a:pt x="88" y="0"/>
                </a:cubicBezTo>
                <a:cubicBezTo>
                  <a:pt x="39" y="0"/>
                  <a:pt x="0" y="39"/>
                  <a:pt x="0" y="88"/>
                </a:cubicBezTo>
                <a:cubicBezTo>
                  <a:pt x="0" y="137"/>
                  <a:pt x="39" y="176"/>
                  <a:pt x="88" y="176"/>
                </a:cubicBezTo>
                <a:cubicBezTo>
                  <a:pt x="137" y="176"/>
                  <a:pt x="176" y="137"/>
                  <a:pt x="176" y="88"/>
                </a:cubicBezTo>
                <a:cubicBezTo>
                  <a:pt x="176" y="77"/>
                  <a:pt x="174" y="66"/>
                  <a:pt x="170" y="56"/>
                </a:cubicBezTo>
                <a:cubicBezTo>
                  <a:pt x="170" y="55"/>
                  <a:pt x="169" y="55"/>
                  <a:pt x="169" y="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 name="Freeform 476"/>
          <p:cNvSpPr>
            <a:spLocks/>
          </p:cNvSpPr>
          <p:nvPr/>
        </p:nvSpPr>
        <p:spPr bwMode="auto">
          <a:xfrm>
            <a:off x="7385881" y="2207002"/>
            <a:ext cx="420914" cy="434488"/>
          </a:xfrm>
          <a:custGeom>
            <a:avLst/>
            <a:gdLst>
              <a:gd name="T0" fmla="*/ 78 w 144"/>
              <a:gd name="T1" fmla="*/ 72 h 144"/>
              <a:gd name="T2" fmla="*/ 143 w 144"/>
              <a:gd name="T3" fmla="*/ 7 h 144"/>
              <a:gd name="T4" fmla="*/ 144 w 144"/>
              <a:gd name="T5" fmla="*/ 4 h 144"/>
              <a:gd name="T6" fmla="*/ 140 w 144"/>
              <a:gd name="T7" fmla="*/ 0 h 144"/>
              <a:gd name="T8" fmla="*/ 137 w 144"/>
              <a:gd name="T9" fmla="*/ 1 h 144"/>
              <a:gd name="T10" fmla="*/ 72 w 144"/>
              <a:gd name="T11" fmla="*/ 66 h 144"/>
              <a:gd name="T12" fmla="*/ 7 w 144"/>
              <a:gd name="T13" fmla="*/ 1 h 144"/>
              <a:gd name="T14" fmla="*/ 4 w 144"/>
              <a:gd name="T15" fmla="*/ 0 h 144"/>
              <a:gd name="T16" fmla="*/ 0 w 144"/>
              <a:gd name="T17" fmla="*/ 4 h 144"/>
              <a:gd name="T18" fmla="*/ 1 w 144"/>
              <a:gd name="T19" fmla="*/ 7 h 144"/>
              <a:gd name="T20" fmla="*/ 66 w 144"/>
              <a:gd name="T21" fmla="*/ 72 h 144"/>
              <a:gd name="T22" fmla="*/ 1 w 144"/>
              <a:gd name="T23" fmla="*/ 137 h 144"/>
              <a:gd name="T24" fmla="*/ 0 w 144"/>
              <a:gd name="T25" fmla="*/ 140 h 144"/>
              <a:gd name="T26" fmla="*/ 4 w 144"/>
              <a:gd name="T27" fmla="*/ 144 h 144"/>
              <a:gd name="T28" fmla="*/ 7 w 144"/>
              <a:gd name="T29" fmla="*/ 143 h 144"/>
              <a:gd name="T30" fmla="*/ 72 w 144"/>
              <a:gd name="T31" fmla="*/ 78 h 144"/>
              <a:gd name="T32" fmla="*/ 137 w 144"/>
              <a:gd name="T33" fmla="*/ 143 h 144"/>
              <a:gd name="T34" fmla="*/ 140 w 144"/>
              <a:gd name="T35" fmla="*/ 144 h 144"/>
              <a:gd name="T36" fmla="*/ 144 w 144"/>
              <a:gd name="T37" fmla="*/ 140 h 144"/>
              <a:gd name="T38" fmla="*/ 143 w 144"/>
              <a:gd name="T39" fmla="*/ 137 h 144"/>
              <a:gd name="T40" fmla="*/ 78 w 144"/>
              <a:gd name="T41"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 name="Freeform 477"/>
          <p:cNvSpPr>
            <a:spLocks noEditPoints="1"/>
          </p:cNvSpPr>
          <p:nvPr/>
        </p:nvSpPr>
        <p:spPr bwMode="auto">
          <a:xfrm>
            <a:off x="8336322" y="2166266"/>
            <a:ext cx="529537" cy="515955"/>
          </a:xfrm>
          <a:custGeom>
            <a:avLst/>
            <a:gdLst>
              <a:gd name="T0" fmla="*/ 24 w 176"/>
              <a:gd name="T1" fmla="*/ 72 h 176"/>
              <a:gd name="T2" fmla="*/ 16 w 176"/>
              <a:gd name="T3" fmla="*/ 64 h 176"/>
              <a:gd name="T4" fmla="*/ 16 w 176"/>
              <a:gd name="T5" fmla="*/ 40 h 176"/>
              <a:gd name="T6" fmla="*/ 24 w 176"/>
              <a:gd name="T7" fmla="*/ 32 h 176"/>
              <a:gd name="T8" fmla="*/ 16 w 176"/>
              <a:gd name="T9" fmla="*/ 40 h 176"/>
              <a:gd name="T10" fmla="*/ 24 w 176"/>
              <a:gd name="T11" fmla="*/ 56 h 176"/>
              <a:gd name="T12" fmla="*/ 16 w 176"/>
              <a:gd name="T13" fmla="*/ 48 h 176"/>
              <a:gd name="T14" fmla="*/ 24 w 176"/>
              <a:gd name="T15" fmla="*/ 104 h 176"/>
              <a:gd name="T16" fmla="*/ 16 w 176"/>
              <a:gd name="T17" fmla="*/ 112 h 176"/>
              <a:gd name="T18" fmla="*/ 24 w 176"/>
              <a:gd name="T19" fmla="*/ 104 h 176"/>
              <a:gd name="T20" fmla="*/ 16 w 176"/>
              <a:gd name="T21" fmla="*/ 120 h 176"/>
              <a:gd name="T22" fmla="*/ 24 w 176"/>
              <a:gd name="T23" fmla="*/ 128 h 176"/>
              <a:gd name="T24" fmla="*/ 16 w 176"/>
              <a:gd name="T25" fmla="*/ 24 h 176"/>
              <a:gd name="T26" fmla="*/ 24 w 176"/>
              <a:gd name="T27" fmla="*/ 16 h 176"/>
              <a:gd name="T28" fmla="*/ 16 w 176"/>
              <a:gd name="T29" fmla="*/ 24 h 176"/>
              <a:gd name="T30" fmla="*/ 16 w 176"/>
              <a:gd name="T31" fmla="*/ 136 h 176"/>
              <a:gd name="T32" fmla="*/ 24 w 176"/>
              <a:gd name="T33" fmla="*/ 144 h 176"/>
              <a:gd name="T34" fmla="*/ 24 w 176"/>
              <a:gd name="T35" fmla="*/ 152 h 176"/>
              <a:gd name="T36" fmla="*/ 16 w 176"/>
              <a:gd name="T37" fmla="*/ 160 h 176"/>
              <a:gd name="T38" fmla="*/ 24 w 176"/>
              <a:gd name="T39" fmla="*/ 152 h 176"/>
              <a:gd name="T40" fmla="*/ 152 w 176"/>
              <a:gd name="T41" fmla="*/ 152 h 176"/>
              <a:gd name="T42" fmla="*/ 160 w 176"/>
              <a:gd name="T43" fmla="*/ 160 h 176"/>
              <a:gd name="T44" fmla="*/ 160 w 176"/>
              <a:gd name="T45" fmla="*/ 136 h 176"/>
              <a:gd name="T46" fmla="*/ 152 w 176"/>
              <a:gd name="T47" fmla="*/ 144 h 176"/>
              <a:gd name="T48" fmla="*/ 160 w 176"/>
              <a:gd name="T49" fmla="*/ 136 h 176"/>
              <a:gd name="T50" fmla="*/ 160 w 176"/>
              <a:gd name="T51" fmla="*/ 72 h 176"/>
              <a:gd name="T52" fmla="*/ 152 w 176"/>
              <a:gd name="T53" fmla="*/ 64 h 176"/>
              <a:gd name="T54" fmla="*/ 152 w 176"/>
              <a:gd name="T55" fmla="*/ 56 h 176"/>
              <a:gd name="T56" fmla="*/ 160 w 176"/>
              <a:gd name="T57" fmla="*/ 48 h 176"/>
              <a:gd name="T58" fmla="*/ 152 w 176"/>
              <a:gd name="T59" fmla="*/ 56 h 176"/>
              <a:gd name="T60" fmla="*/ 152 w 176"/>
              <a:gd name="T61" fmla="*/ 120 h 176"/>
              <a:gd name="T62" fmla="*/ 160 w 176"/>
              <a:gd name="T63" fmla="*/ 128 h 176"/>
              <a:gd name="T64" fmla="*/ 160 w 176"/>
              <a:gd name="T65" fmla="*/ 0 h 176"/>
              <a:gd name="T66" fmla="*/ 0 w 176"/>
              <a:gd name="T67" fmla="*/ 16 h 176"/>
              <a:gd name="T68" fmla="*/ 16 w 176"/>
              <a:gd name="T69" fmla="*/ 176 h 176"/>
              <a:gd name="T70" fmla="*/ 176 w 176"/>
              <a:gd name="T71" fmla="*/ 160 h 176"/>
              <a:gd name="T72" fmla="*/ 160 w 176"/>
              <a:gd name="T73" fmla="*/ 0 h 176"/>
              <a:gd name="T74" fmla="*/ 16 w 176"/>
              <a:gd name="T75" fmla="*/ 168 h 176"/>
              <a:gd name="T76" fmla="*/ 8 w 176"/>
              <a:gd name="T77" fmla="*/ 92 h 176"/>
              <a:gd name="T78" fmla="*/ 32 w 176"/>
              <a:gd name="T79" fmla="*/ 168 h 176"/>
              <a:gd name="T80" fmla="*/ 8 w 176"/>
              <a:gd name="T81" fmla="*/ 84 h 176"/>
              <a:gd name="T82" fmla="*/ 16 w 176"/>
              <a:gd name="T83" fmla="*/ 8 h 176"/>
              <a:gd name="T84" fmla="*/ 32 w 176"/>
              <a:gd name="T85" fmla="*/ 84 h 176"/>
              <a:gd name="T86" fmla="*/ 40 w 176"/>
              <a:gd name="T87" fmla="*/ 168 h 176"/>
              <a:gd name="T88" fmla="*/ 136 w 176"/>
              <a:gd name="T89" fmla="*/ 92 h 176"/>
              <a:gd name="T90" fmla="*/ 136 w 176"/>
              <a:gd name="T91" fmla="*/ 84 h 176"/>
              <a:gd name="T92" fmla="*/ 40 w 176"/>
              <a:gd name="T93" fmla="*/ 8 h 176"/>
              <a:gd name="T94" fmla="*/ 136 w 176"/>
              <a:gd name="T95" fmla="*/ 84 h 176"/>
              <a:gd name="T96" fmla="*/ 160 w 176"/>
              <a:gd name="T97" fmla="*/ 168 h 176"/>
              <a:gd name="T98" fmla="*/ 144 w 176"/>
              <a:gd name="T99" fmla="*/ 92 h 176"/>
              <a:gd name="T100" fmla="*/ 168 w 176"/>
              <a:gd name="T101" fmla="*/ 160 h 176"/>
              <a:gd name="T102" fmla="*/ 144 w 176"/>
              <a:gd name="T103" fmla="*/ 84 h 176"/>
              <a:gd name="T104" fmla="*/ 160 w 176"/>
              <a:gd name="T105" fmla="*/ 8 h 176"/>
              <a:gd name="T106" fmla="*/ 168 w 176"/>
              <a:gd name="T107" fmla="*/ 84 h 176"/>
              <a:gd name="T108" fmla="*/ 160 w 176"/>
              <a:gd name="T109" fmla="*/ 24 h 176"/>
              <a:gd name="T110" fmla="*/ 152 w 176"/>
              <a:gd name="T111" fmla="*/ 16 h 176"/>
              <a:gd name="T112" fmla="*/ 160 w 176"/>
              <a:gd name="T113" fmla="*/ 104 h 176"/>
              <a:gd name="T114" fmla="*/ 152 w 176"/>
              <a:gd name="T115" fmla="*/ 112 h 176"/>
              <a:gd name="T116" fmla="*/ 160 w 176"/>
              <a:gd name="T117" fmla="*/ 104 h 176"/>
              <a:gd name="T118" fmla="*/ 160 w 176"/>
              <a:gd name="T119" fmla="*/ 40 h 176"/>
              <a:gd name="T120" fmla="*/ 152 w 176"/>
              <a:gd name="T121"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6" y="72"/>
                </a:moveTo>
                <a:cubicBezTo>
                  <a:pt x="24" y="72"/>
                  <a:pt x="24" y="72"/>
                  <a:pt x="24" y="72"/>
                </a:cubicBezTo>
                <a:cubicBezTo>
                  <a:pt x="24" y="64"/>
                  <a:pt x="24" y="64"/>
                  <a:pt x="24" y="64"/>
                </a:cubicBezTo>
                <a:cubicBezTo>
                  <a:pt x="16" y="64"/>
                  <a:pt x="16" y="64"/>
                  <a:pt x="16" y="64"/>
                </a:cubicBezTo>
                <a:lnTo>
                  <a:pt x="16" y="72"/>
                </a:lnTo>
                <a:close/>
                <a:moveTo>
                  <a:pt x="16" y="40"/>
                </a:moveTo>
                <a:cubicBezTo>
                  <a:pt x="24" y="40"/>
                  <a:pt x="24" y="40"/>
                  <a:pt x="24" y="40"/>
                </a:cubicBezTo>
                <a:cubicBezTo>
                  <a:pt x="24" y="32"/>
                  <a:pt x="24" y="32"/>
                  <a:pt x="24" y="32"/>
                </a:cubicBezTo>
                <a:cubicBezTo>
                  <a:pt x="16" y="32"/>
                  <a:pt x="16" y="32"/>
                  <a:pt x="16" y="32"/>
                </a:cubicBezTo>
                <a:lnTo>
                  <a:pt x="16" y="40"/>
                </a:lnTo>
                <a:close/>
                <a:moveTo>
                  <a:pt x="16" y="56"/>
                </a:moveTo>
                <a:cubicBezTo>
                  <a:pt x="24" y="56"/>
                  <a:pt x="24" y="56"/>
                  <a:pt x="24" y="56"/>
                </a:cubicBezTo>
                <a:cubicBezTo>
                  <a:pt x="24" y="48"/>
                  <a:pt x="24" y="48"/>
                  <a:pt x="24" y="48"/>
                </a:cubicBezTo>
                <a:cubicBezTo>
                  <a:pt x="16" y="48"/>
                  <a:pt x="16" y="48"/>
                  <a:pt x="16" y="48"/>
                </a:cubicBezTo>
                <a:lnTo>
                  <a:pt x="16" y="56"/>
                </a:lnTo>
                <a:close/>
                <a:moveTo>
                  <a:pt x="24" y="104"/>
                </a:moveTo>
                <a:cubicBezTo>
                  <a:pt x="16" y="104"/>
                  <a:pt x="16" y="104"/>
                  <a:pt x="16" y="104"/>
                </a:cubicBezTo>
                <a:cubicBezTo>
                  <a:pt x="16" y="112"/>
                  <a:pt x="16" y="112"/>
                  <a:pt x="16" y="112"/>
                </a:cubicBezTo>
                <a:cubicBezTo>
                  <a:pt x="24" y="112"/>
                  <a:pt x="24" y="112"/>
                  <a:pt x="24" y="112"/>
                </a:cubicBezTo>
                <a:lnTo>
                  <a:pt x="24" y="104"/>
                </a:lnTo>
                <a:close/>
                <a:moveTo>
                  <a:pt x="24" y="120"/>
                </a:moveTo>
                <a:cubicBezTo>
                  <a:pt x="16" y="120"/>
                  <a:pt x="16" y="120"/>
                  <a:pt x="16" y="120"/>
                </a:cubicBezTo>
                <a:cubicBezTo>
                  <a:pt x="16" y="128"/>
                  <a:pt x="16" y="128"/>
                  <a:pt x="16" y="128"/>
                </a:cubicBezTo>
                <a:cubicBezTo>
                  <a:pt x="24" y="128"/>
                  <a:pt x="24" y="128"/>
                  <a:pt x="24" y="128"/>
                </a:cubicBezTo>
                <a:lnTo>
                  <a:pt x="24" y="120"/>
                </a:lnTo>
                <a:close/>
                <a:moveTo>
                  <a:pt x="16" y="24"/>
                </a:moveTo>
                <a:cubicBezTo>
                  <a:pt x="24" y="24"/>
                  <a:pt x="24" y="24"/>
                  <a:pt x="24" y="24"/>
                </a:cubicBezTo>
                <a:cubicBezTo>
                  <a:pt x="24" y="16"/>
                  <a:pt x="24" y="16"/>
                  <a:pt x="24" y="16"/>
                </a:cubicBezTo>
                <a:cubicBezTo>
                  <a:pt x="16" y="16"/>
                  <a:pt x="16" y="16"/>
                  <a:pt x="16" y="16"/>
                </a:cubicBezTo>
                <a:lnTo>
                  <a:pt x="16" y="24"/>
                </a:lnTo>
                <a:close/>
                <a:moveTo>
                  <a:pt x="24" y="136"/>
                </a:moveTo>
                <a:cubicBezTo>
                  <a:pt x="16" y="136"/>
                  <a:pt x="16" y="136"/>
                  <a:pt x="16" y="136"/>
                </a:cubicBezTo>
                <a:cubicBezTo>
                  <a:pt x="16" y="144"/>
                  <a:pt x="16" y="144"/>
                  <a:pt x="16" y="144"/>
                </a:cubicBezTo>
                <a:cubicBezTo>
                  <a:pt x="24" y="144"/>
                  <a:pt x="24" y="144"/>
                  <a:pt x="24" y="144"/>
                </a:cubicBezTo>
                <a:lnTo>
                  <a:pt x="24" y="136"/>
                </a:lnTo>
                <a:close/>
                <a:moveTo>
                  <a:pt x="24" y="152"/>
                </a:moveTo>
                <a:cubicBezTo>
                  <a:pt x="16" y="152"/>
                  <a:pt x="16" y="152"/>
                  <a:pt x="16" y="152"/>
                </a:cubicBezTo>
                <a:cubicBezTo>
                  <a:pt x="16" y="160"/>
                  <a:pt x="16" y="160"/>
                  <a:pt x="16" y="160"/>
                </a:cubicBezTo>
                <a:cubicBezTo>
                  <a:pt x="24" y="160"/>
                  <a:pt x="24" y="160"/>
                  <a:pt x="24" y="160"/>
                </a:cubicBezTo>
                <a:lnTo>
                  <a:pt x="24" y="152"/>
                </a:lnTo>
                <a:close/>
                <a:moveTo>
                  <a:pt x="160" y="152"/>
                </a:moveTo>
                <a:cubicBezTo>
                  <a:pt x="152" y="152"/>
                  <a:pt x="152" y="152"/>
                  <a:pt x="152" y="152"/>
                </a:cubicBezTo>
                <a:cubicBezTo>
                  <a:pt x="152" y="160"/>
                  <a:pt x="152" y="160"/>
                  <a:pt x="152" y="160"/>
                </a:cubicBezTo>
                <a:cubicBezTo>
                  <a:pt x="160" y="160"/>
                  <a:pt x="160" y="160"/>
                  <a:pt x="160" y="160"/>
                </a:cubicBezTo>
                <a:lnTo>
                  <a:pt x="160" y="152"/>
                </a:lnTo>
                <a:close/>
                <a:moveTo>
                  <a:pt x="160" y="136"/>
                </a:moveTo>
                <a:cubicBezTo>
                  <a:pt x="152" y="136"/>
                  <a:pt x="152" y="136"/>
                  <a:pt x="152" y="136"/>
                </a:cubicBezTo>
                <a:cubicBezTo>
                  <a:pt x="152" y="144"/>
                  <a:pt x="152" y="144"/>
                  <a:pt x="152" y="144"/>
                </a:cubicBezTo>
                <a:cubicBezTo>
                  <a:pt x="160" y="144"/>
                  <a:pt x="160" y="144"/>
                  <a:pt x="160" y="144"/>
                </a:cubicBezTo>
                <a:lnTo>
                  <a:pt x="160" y="136"/>
                </a:lnTo>
                <a:close/>
                <a:moveTo>
                  <a:pt x="152" y="72"/>
                </a:moveTo>
                <a:cubicBezTo>
                  <a:pt x="160" y="72"/>
                  <a:pt x="160" y="72"/>
                  <a:pt x="160" y="72"/>
                </a:cubicBezTo>
                <a:cubicBezTo>
                  <a:pt x="160" y="64"/>
                  <a:pt x="160" y="64"/>
                  <a:pt x="160" y="64"/>
                </a:cubicBezTo>
                <a:cubicBezTo>
                  <a:pt x="152" y="64"/>
                  <a:pt x="152" y="64"/>
                  <a:pt x="152" y="64"/>
                </a:cubicBezTo>
                <a:lnTo>
                  <a:pt x="152" y="72"/>
                </a:lnTo>
                <a:close/>
                <a:moveTo>
                  <a:pt x="152" y="56"/>
                </a:moveTo>
                <a:cubicBezTo>
                  <a:pt x="160" y="56"/>
                  <a:pt x="160" y="56"/>
                  <a:pt x="160" y="56"/>
                </a:cubicBezTo>
                <a:cubicBezTo>
                  <a:pt x="160" y="48"/>
                  <a:pt x="160" y="48"/>
                  <a:pt x="160" y="48"/>
                </a:cubicBezTo>
                <a:cubicBezTo>
                  <a:pt x="152" y="48"/>
                  <a:pt x="152" y="48"/>
                  <a:pt x="152" y="48"/>
                </a:cubicBezTo>
                <a:lnTo>
                  <a:pt x="152" y="56"/>
                </a:lnTo>
                <a:close/>
                <a:moveTo>
                  <a:pt x="160" y="120"/>
                </a:moveTo>
                <a:cubicBezTo>
                  <a:pt x="152" y="120"/>
                  <a:pt x="152" y="120"/>
                  <a:pt x="152" y="120"/>
                </a:cubicBezTo>
                <a:cubicBezTo>
                  <a:pt x="152" y="128"/>
                  <a:pt x="152" y="128"/>
                  <a:pt x="152" y="128"/>
                </a:cubicBezTo>
                <a:cubicBezTo>
                  <a:pt x="160" y="128"/>
                  <a:pt x="160" y="128"/>
                  <a:pt x="160" y="128"/>
                </a:cubicBezTo>
                <a:lnTo>
                  <a:pt x="160" y="120"/>
                </a:ln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32" y="168"/>
                </a:moveTo>
                <a:cubicBezTo>
                  <a:pt x="16" y="168"/>
                  <a:pt x="16" y="168"/>
                  <a:pt x="16" y="168"/>
                </a:cubicBezTo>
                <a:cubicBezTo>
                  <a:pt x="12" y="168"/>
                  <a:pt x="8" y="164"/>
                  <a:pt x="8" y="160"/>
                </a:cubicBezTo>
                <a:cubicBezTo>
                  <a:pt x="8" y="92"/>
                  <a:pt x="8" y="92"/>
                  <a:pt x="8" y="92"/>
                </a:cubicBezTo>
                <a:cubicBezTo>
                  <a:pt x="32" y="92"/>
                  <a:pt x="32" y="92"/>
                  <a:pt x="32" y="92"/>
                </a:cubicBezTo>
                <a:lnTo>
                  <a:pt x="32" y="168"/>
                </a:lnTo>
                <a:close/>
                <a:moveTo>
                  <a:pt x="32" y="84"/>
                </a:moveTo>
                <a:cubicBezTo>
                  <a:pt x="8" y="84"/>
                  <a:pt x="8" y="84"/>
                  <a:pt x="8" y="84"/>
                </a:cubicBezTo>
                <a:cubicBezTo>
                  <a:pt x="8" y="16"/>
                  <a:pt x="8" y="16"/>
                  <a:pt x="8" y="16"/>
                </a:cubicBezTo>
                <a:cubicBezTo>
                  <a:pt x="8" y="12"/>
                  <a:pt x="12" y="8"/>
                  <a:pt x="16" y="8"/>
                </a:cubicBezTo>
                <a:cubicBezTo>
                  <a:pt x="32" y="8"/>
                  <a:pt x="32" y="8"/>
                  <a:pt x="32" y="8"/>
                </a:cubicBezTo>
                <a:lnTo>
                  <a:pt x="32" y="84"/>
                </a:lnTo>
                <a:close/>
                <a:moveTo>
                  <a:pt x="136" y="168"/>
                </a:moveTo>
                <a:cubicBezTo>
                  <a:pt x="40" y="168"/>
                  <a:pt x="40" y="168"/>
                  <a:pt x="40" y="168"/>
                </a:cubicBezTo>
                <a:cubicBezTo>
                  <a:pt x="40" y="92"/>
                  <a:pt x="40" y="92"/>
                  <a:pt x="40" y="92"/>
                </a:cubicBezTo>
                <a:cubicBezTo>
                  <a:pt x="136" y="92"/>
                  <a:pt x="136" y="92"/>
                  <a:pt x="136" y="92"/>
                </a:cubicBezTo>
                <a:lnTo>
                  <a:pt x="136" y="168"/>
                </a:lnTo>
                <a:close/>
                <a:moveTo>
                  <a:pt x="136" y="84"/>
                </a:moveTo>
                <a:cubicBezTo>
                  <a:pt x="40" y="84"/>
                  <a:pt x="40" y="84"/>
                  <a:pt x="40" y="84"/>
                </a:cubicBezTo>
                <a:cubicBezTo>
                  <a:pt x="40" y="8"/>
                  <a:pt x="40" y="8"/>
                  <a:pt x="40" y="8"/>
                </a:cubicBezTo>
                <a:cubicBezTo>
                  <a:pt x="136" y="8"/>
                  <a:pt x="136" y="8"/>
                  <a:pt x="136" y="8"/>
                </a:cubicBezTo>
                <a:lnTo>
                  <a:pt x="136" y="84"/>
                </a:lnTo>
                <a:close/>
                <a:moveTo>
                  <a:pt x="168" y="160"/>
                </a:moveTo>
                <a:cubicBezTo>
                  <a:pt x="168" y="164"/>
                  <a:pt x="164" y="168"/>
                  <a:pt x="160" y="168"/>
                </a:cubicBezTo>
                <a:cubicBezTo>
                  <a:pt x="144" y="168"/>
                  <a:pt x="144" y="168"/>
                  <a:pt x="144" y="168"/>
                </a:cubicBezTo>
                <a:cubicBezTo>
                  <a:pt x="144" y="92"/>
                  <a:pt x="144" y="92"/>
                  <a:pt x="144" y="92"/>
                </a:cubicBezTo>
                <a:cubicBezTo>
                  <a:pt x="168" y="92"/>
                  <a:pt x="168" y="92"/>
                  <a:pt x="168" y="92"/>
                </a:cubicBezTo>
                <a:lnTo>
                  <a:pt x="168" y="160"/>
                </a:lnTo>
                <a:close/>
                <a:moveTo>
                  <a:pt x="168" y="84"/>
                </a:moveTo>
                <a:cubicBezTo>
                  <a:pt x="144" y="84"/>
                  <a:pt x="144" y="84"/>
                  <a:pt x="144" y="84"/>
                </a:cubicBezTo>
                <a:cubicBezTo>
                  <a:pt x="144" y="8"/>
                  <a:pt x="144" y="8"/>
                  <a:pt x="144" y="8"/>
                </a:cubicBezTo>
                <a:cubicBezTo>
                  <a:pt x="160" y="8"/>
                  <a:pt x="160" y="8"/>
                  <a:pt x="160" y="8"/>
                </a:cubicBezTo>
                <a:cubicBezTo>
                  <a:pt x="164" y="8"/>
                  <a:pt x="168" y="12"/>
                  <a:pt x="168" y="16"/>
                </a:cubicBezTo>
                <a:lnTo>
                  <a:pt x="168" y="84"/>
                </a:lnTo>
                <a:close/>
                <a:moveTo>
                  <a:pt x="152" y="24"/>
                </a:moveTo>
                <a:cubicBezTo>
                  <a:pt x="160" y="24"/>
                  <a:pt x="160" y="24"/>
                  <a:pt x="160" y="24"/>
                </a:cubicBezTo>
                <a:cubicBezTo>
                  <a:pt x="160" y="16"/>
                  <a:pt x="160" y="16"/>
                  <a:pt x="160" y="16"/>
                </a:cubicBezTo>
                <a:cubicBezTo>
                  <a:pt x="152" y="16"/>
                  <a:pt x="152" y="16"/>
                  <a:pt x="152" y="16"/>
                </a:cubicBezTo>
                <a:lnTo>
                  <a:pt x="152" y="24"/>
                </a:lnTo>
                <a:close/>
                <a:moveTo>
                  <a:pt x="160" y="104"/>
                </a:moveTo>
                <a:cubicBezTo>
                  <a:pt x="152" y="104"/>
                  <a:pt x="152" y="104"/>
                  <a:pt x="152" y="104"/>
                </a:cubicBezTo>
                <a:cubicBezTo>
                  <a:pt x="152" y="112"/>
                  <a:pt x="152" y="112"/>
                  <a:pt x="152" y="112"/>
                </a:cubicBezTo>
                <a:cubicBezTo>
                  <a:pt x="160" y="112"/>
                  <a:pt x="160" y="112"/>
                  <a:pt x="160" y="112"/>
                </a:cubicBezTo>
                <a:lnTo>
                  <a:pt x="160" y="104"/>
                </a:lnTo>
                <a:close/>
                <a:moveTo>
                  <a:pt x="152" y="40"/>
                </a:moveTo>
                <a:cubicBezTo>
                  <a:pt x="160" y="40"/>
                  <a:pt x="160" y="40"/>
                  <a:pt x="160" y="40"/>
                </a:cubicBezTo>
                <a:cubicBezTo>
                  <a:pt x="160" y="32"/>
                  <a:pt x="160" y="32"/>
                  <a:pt x="160" y="32"/>
                </a:cubicBezTo>
                <a:cubicBezTo>
                  <a:pt x="152" y="32"/>
                  <a:pt x="152" y="32"/>
                  <a:pt x="152" y="32"/>
                </a:cubicBezTo>
                <a:lnTo>
                  <a:pt x="152"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 name="Freeform 478"/>
          <p:cNvSpPr>
            <a:spLocks noEditPoints="1"/>
          </p:cNvSpPr>
          <p:nvPr/>
        </p:nvSpPr>
        <p:spPr bwMode="auto">
          <a:xfrm>
            <a:off x="9341075" y="2166266"/>
            <a:ext cx="515955" cy="515955"/>
          </a:xfrm>
          <a:custGeom>
            <a:avLst/>
            <a:gdLst>
              <a:gd name="T0" fmla="*/ 16 w 176"/>
              <a:gd name="T1" fmla="*/ 152 h 176"/>
              <a:gd name="T2" fmla="*/ 24 w 176"/>
              <a:gd name="T3" fmla="*/ 160 h 176"/>
              <a:gd name="T4" fmla="*/ 24 w 176"/>
              <a:gd name="T5" fmla="*/ 120 h 176"/>
              <a:gd name="T6" fmla="*/ 16 w 176"/>
              <a:gd name="T7" fmla="*/ 128 h 176"/>
              <a:gd name="T8" fmla="*/ 24 w 176"/>
              <a:gd name="T9" fmla="*/ 120 h 176"/>
              <a:gd name="T10" fmla="*/ 24 w 176"/>
              <a:gd name="T11" fmla="*/ 56 h 176"/>
              <a:gd name="T12" fmla="*/ 16 w 176"/>
              <a:gd name="T13" fmla="*/ 48 h 176"/>
              <a:gd name="T14" fmla="*/ 24 w 176"/>
              <a:gd name="T15" fmla="*/ 136 h 176"/>
              <a:gd name="T16" fmla="*/ 16 w 176"/>
              <a:gd name="T17" fmla="*/ 144 h 176"/>
              <a:gd name="T18" fmla="*/ 24 w 176"/>
              <a:gd name="T19" fmla="*/ 136 h 176"/>
              <a:gd name="T20" fmla="*/ 24 w 176"/>
              <a:gd name="T21" fmla="*/ 88 h 176"/>
              <a:gd name="T22" fmla="*/ 16 w 176"/>
              <a:gd name="T23" fmla="*/ 80 h 176"/>
              <a:gd name="T24" fmla="*/ 16 w 176"/>
              <a:gd name="T25" fmla="*/ 72 h 176"/>
              <a:gd name="T26" fmla="*/ 24 w 176"/>
              <a:gd name="T27" fmla="*/ 64 h 176"/>
              <a:gd name="T28" fmla="*/ 16 w 176"/>
              <a:gd name="T29" fmla="*/ 72 h 176"/>
              <a:gd name="T30" fmla="*/ 16 w 176"/>
              <a:gd name="T31" fmla="*/ 32 h 176"/>
              <a:gd name="T32" fmla="*/ 0 w 176"/>
              <a:gd name="T33" fmla="*/ 160 h 176"/>
              <a:gd name="T34" fmla="*/ 128 w 176"/>
              <a:gd name="T35" fmla="*/ 176 h 176"/>
              <a:gd name="T36" fmla="*/ 144 w 176"/>
              <a:gd name="T37" fmla="*/ 48 h 176"/>
              <a:gd name="T38" fmla="*/ 32 w 176"/>
              <a:gd name="T39" fmla="*/ 168 h 176"/>
              <a:gd name="T40" fmla="*/ 8 w 176"/>
              <a:gd name="T41" fmla="*/ 160 h 176"/>
              <a:gd name="T42" fmla="*/ 32 w 176"/>
              <a:gd name="T43" fmla="*/ 108 h 176"/>
              <a:gd name="T44" fmla="*/ 32 w 176"/>
              <a:gd name="T45" fmla="*/ 100 h 176"/>
              <a:gd name="T46" fmla="*/ 8 w 176"/>
              <a:gd name="T47" fmla="*/ 48 h 176"/>
              <a:gd name="T48" fmla="*/ 32 w 176"/>
              <a:gd name="T49" fmla="*/ 40 h 176"/>
              <a:gd name="T50" fmla="*/ 104 w 176"/>
              <a:gd name="T51" fmla="*/ 168 h 176"/>
              <a:gd name="T52" fmla="*/ 40 w 176"/>
              <a:gd name="T53" fmla="*/ 108 h 176"/>
              <a:gd name="T54" fmla="*/ 104 w 176"/>
              <a:gd name="T55" fmla="*/ 168 h 176"/>
              <a:gd name="T56" fmla="*/ 40 w 176"/>
              <a:gd name="T57" fmla="*/ 100 h 176"/>
              <a:gd name="T58" fmla="*/ 104 w 176"/>
              <a:gd name="T59" fmla="*/ 40 h 176"/>
              <a:gd name="T60" fmla="*/ 136 w 176"/>
              <a:gd name="T61" fmla="*/ 160 h 176"/>
              <a:gd name="T62" fmla="*/ 112 w 176"/>
              <a:gd name="T63" fmla="*/ 168 h 176"/>
              <a:gd name="T64" fmla="*/ 136 w 176"/>
              <a:gd name="T65" fmla="*/ 108 h 176"/>
              <a:gd name="T66" fmla="*/ 136 w 176"/>
              <a:gd name="T67" fmla="*/ 100 h 176"/>
              <a:gd name="T68" fmla="*/ 112 w 176"/>
              <a:gd name="T69" fmla="*/ 40 h 176"/>
              <a:gd name="T70" fmla="*/ 136 w 176"/>
              <a:gd name="T71" fmla="*/ 48 h 176"/>
              <a:gd name="T72" fmla="*/ 120 w 176"/>
              <a:gd name="T73" fmla="*/ 56 h 176"/>
              <a:gd name="T74" fmla="*/ 128 w 176"/>
              <a:gd name="T75" fmla="*/ 48 h 176"/>
              <a:gd name="T76" fmla="*/ 120 w 176"/>
              <a:gd name="T77" fmla="*/ 56 h 176"/>
              <a:gd name="T78" fmla="*/ 48 w 176"/>
              <a:gd name="T79" fmla="*/ 0 h 176"/>
              <a:gd name="T80" fmla="*/ 32 w 176"/>
              <a:gd name="T81" fmla="*/ 20 h 176"/>
              <a:gd name="T82" fmla="*/ 40 w 176"/>
              <a:gd name="T83" fmla="*/ 20 h 176"/>
              <a:gd name="T84" fmla="*/ 48 w 176"/>
              <a:gd name="T85" fmla="*/ 8 h 176"/>
              <a:gd name="T86" fmla="*/ 168 w 176"/>
              <a:gd name="T87" fmla="*/ 16 h 176"/>
              <a:gd name="T88" fmla="*/ 160 w 176"/>
              <a:gd name="T89" fmla="*/ 136 h 176"/>
              <a:gd name="T90" fmla="*/ 152 w 176"/>
              <a:gd name="T91" fmla="*/ 140 h 176"/>
              <a:gd name="T92" fmla="*/ 160 w 176"/>
              <a:gd name="T93" fmla="*/ 144 h 176"/>
              <a:gd name="T94" fmla="*/ 176 w 176"/>
              <a:gd name="T95" fmla="*/ 16 h 176"/>
              <a:gd name="T96" fmla="*/ 120 w 176"/>
              <a:gd name="T97" fmla="*/ 72 h 176"/>
              <a:gd name="T98" fmla="*/ 128 w 176"/>
              <a:gd name="T99" fmla="*/ 64 h 176"/>
              <a:gd name="T100" fmla="*/ 120 w 176"/>
              <a:gd name="T101" fmla="*/ 72 h 176"/>
              <a:gd name="T102" fmla="*/ 120 w 176"/>
              <a:gd name="T103" fmla="*/ 136 h 176"/>
              <a:gd name="T104" fmla="*/ 128 w 176"/>
              <a:gd name="T105" fmla="*/ 144 h 176"/>
              <a:gd name="T106" fmla="*/ 120 w 176"/>
              <a:gd name="T107" fmla="*/ 88 h 176"/>
              <a:gd name="T108" fmla="*/ 128 w 176"/>
              <a:gd name="T109" fmla="*/ 80 h 176"/>
              <a:gd name="T110" fmla="*/ 120 w 176"/>
              <a:gd name="T111" fmla="*/ 88 h 176"/>
              <a:gd name="T112" fmla="*/ 120 w 176"/>
              <a:gd name="T113" fmla="*/ 120 h 176"/>
              <a:gd name="T114" fmla="*/ 128 w 176"/>
              <a:gd name="T115" fmla="*/ 128 h 176"/>
              <a:gd name="T116" fmla="*/ 128 w 176"/>
              <a:gd name="T117" fmla="*/ 152 h 176"/>
              <a:gd name="T118" fmla="*/ 120 w 176"/>
              <a:gd name="T119" fmla="*/ 160 h 176"/>
              <a:gd name="T120" fmla="*/ 128 w 176"/>
              <a:gd name="T121" fmla="*/ 15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24" y="152"/>
                </a:moveTo>
                <a:cubicBezTo>
                  <a:pt x="16" y="152"/>
                  <a:pt x="16" y="152"/>
                  <a:pt x="16" y="152"/>
                </a:cubicBezTo>
                <a:cubicBezTo>
                  <a:pt x="16" y="160"/>
                  <a:pt x="16" y="160"/>
                  <a:pt x="16" y="160"/>
                </a:cubicBezTo>
                <a:cubicBezTo>
                  <a:pt x="24" y="160"/>
                  <a:pt x="24" y="160"/>
                  <a:pt x="24" y="160"/>
                </a:cubicBezTo>
                <a:lnTo>
                  <a:pt x="24" y="152"/>
                </a:lnTo>
                <a:close/>
                <a:moveTo>
                  <a:pt x="24" y="120"/>
                </a:moveTo>
                <a:cubicBezTo>
                  <a:pt x="16" y="120"/>
                  <a:pt x="16" y="120"/>
                  <a:pt x="16" y="120"/>
                </a:cubicBezTo>
                <a:cubicBezTo>
                  <a:pt x="16" y="128"/>
                  <a:pt x="16" y="128"/>
                  <a:pt x="16" y="128"/>
                </a:cubicBezTo>
                <a:cubicBezTo>
                  <a:pt x="24" y="128"/>
                  <a:pt x="24" y="128"/>
                  <a:pt x="24" y="128"/>
                </a:cubicBezTo>
                <a:lnTo>
                  <a:pt x="24" y="120"/>
                </a:lnTo>
                <a:close/>
                <a:moveTo>
                  <a:pt x="16" y="56"/>
                </a:moveTo>
                <a:cubicBezTo>
                  <a:pt x="24" y="56"/>
                  <a:pt x="24" y="56"/>
                  <a:pt x="24" y="56"/>
                </a:cubicBezTo>
                <a:cubicBezTo>
                  <a:pt x="24" y="48"/>
                  <a:pt x="24" y="48"/>
                  <a:pt x="24" y="48"/>
                </a:cubicBezTo>
                <a:cubicBezTo>
                  <a:pt x="16" y="48"/>
                  <a:pt x="16" y="48"/>
                  <a:pt x="16" y="48"/>
                </a:cubicBezTo>
                <a:lnTo>
                  <a:pt x="16" y="56"/>
                </a:lnTo>
                <a:close/>
                <a:moveTo>
                  <a:pt x="24" y="136"/>
                </a:moveTo>
                <a:cubicBezTo>
                  <a:pt x="16" y="136"/>
                  <a:pt x="16" y="136"/>
                  <a:pt x="16" y="136"/>
                </a:cubicBezTo>
                <a:cubicBezTo>
                  <a:pt x="16" y="144"/>
                  <a:pt x="16" y="144"/>
                  <a:pt x="16" y="144"/>
                </a:cubicBezTo>
                <a:cubicBezTo>
                  <a:pt x="24" y="144"/>
                  <a:pt x="24" y="144"/>
                  <a:pt x="24" y="144"/>
                </a:cubicBezTo>
                <a:lnTo>
                  <a:pt x="24" y="136"/>
                </a:lnTo>
                <a:close/>
                <a:moveTo>
                  <a:pt x="16" y="88"/>
                </a:moveTo>
                <a:cubicBezTo>
                  <a:pt x="24" y="88"/>
                  <a:pt x="24" y="88"/>
                  <a:pt x="24" y="88"/>
                </a:cubicBezTo>
                <a:cubicBezTo>
                  <a:pt x="24" y="80"/>
                  <a:pt x="24" y="80"/>
                  <a:pt x="24" y="80"/>
                </a:cubicBezTo>
                <a:cubicBezTo>
                  <a:pt x="16" y="80"/>
                  <a:pt x="16" y="80"/>
                  <a:pt x="16" y="80"/>
                </a:cubicBezTo>
                <a:lnTo>
                  <a:pt x="16" y="88"/>
                </a:lnTo>
                <a:close/>
                <a:moveTo>
                  <a:pt x="16" y="72"/>
                </a:moveTo>
                <a:cubicBezTo>
                  <a:pt x="24" y="72"/>
                  <a:pt x="24" y="72"/>
                  <a:pt x="24" y="72"/>
                </a:cubicBezTo>
                <a:cubicBezTo>
                  <a:pt x="24" y="64"/>
                  <a:pt x="24" y="64"/>
                  <a:pt x="24" y="64"/>
                </a:cubicBezTo>
                <a:cubicBezTo>
                  <a:pt x="16" y="64"/>
                  <a:pt x="16" y="64"/>
                  <a:pt x="16" y="64"/>
                </a:cubicBezTo>
                <a:lnTo>
                  <a:pt x="16" y="72"/>
                </a:lnTo>
                <a:close/>
                <a:moveTo>
                  <a:pt x="128" y="32"/>
                </a:moveTo>
                <a:cubicBezTo>
                  <a:pt x="16" y="32"/>
                  <a:pt x="16" y="32"/>
                  <a:pt x="16" y="32"/>
                </a:cubicBezTo>
                <a:cubicBezTo>
                  <a:pt x="7" y="32"/>
                  <a:pt x="0" y="39"/>
                  <a:pt x="0" y="4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8"/>
                  <a:pt x="144" y="48"/>
                  <a:pt x="144" y="48"/>
                </a:cubicBezTo>
                <a:cubicBezTo>
                  <a:pt x="144" y="39"/>
                  <a:pt x="137" y="32"/>
                  <a:pt x="128" y="32"/>
                </a:cubicBezTo>
                <a:close/>
                <a:moveTo>
                  <a:pt x="32" y="168"/>
                </a:moveTo>
                <a:cubicBezTo>
                  <a:pt x="16" y="168"/>
                  <a:pt x="16" y="168"/>
                  <a:pt x="16" y="168"/>
                </a:cubicBezTo>
                <a:cubicBezTo>
                  <a:pt x="12" y="168"/>
                  <a:pt x="8" y="164"/>
                  <a:pt x="8" y="160"/>
                </a:cubicBezTo>
                <a:cubicBezTo>
                  <a:pt x="8" y="108"/>
                  <a:pt x="8" y="108"/>
                  <a:pt x="8" y="108"/>
                </a:cubicBezTo>
                <a:cubicBezTo>
                  <a:pt x="32" y="108"/>
                  <a:pt x="32" y="108"/>
                  <a:pt x="32" y="108"/>
                </a:cubicBezTo>
                <a:lnTo>
                  <a:pt x="32" y="168"/>
                </a:lnTo>
                <a:close/>
                <a:moveTo>
                  <a:pt x="32" y="100"/>
                </a:moveTo>
                <a:cubicBezTo>
                  <a:pt x="8" y="100"/>
                  <a:pt x="8" y="100"/>
                  <a:pt x="8" y="100"/>
                </a:cubicBezTo>
                <a:cubicBezTo>
                  <a:pt x="8" y="48"/>
                  <a:pt x="8" y="48"/>
                  <a:pt x="8" y="48"/>
                </a:cubicBezTo>
                <a:cubicBezTo>
                  <a:pt x="8" y="44"/>
                  <a:pt x="12" y="40"/>
                  <a:pt x="16" y="40"/>
                </a:cubicBezTo>
                <a:cubicBezTo>
                  <a:pt x="32" y="40"/>
                  <a:pt x="32" y="40"/>
                  <a:pt x="32" y="40"/>
                </a:cubicBezTo>
                <a:lnTo>
                  <a:pt x="32" y="100"/>
                </a:lnTo>
                <a:close/>
                <a:moveTo>
                  <a:pt x="104" y="168"/>
                </a:moveTo>
                <a:cubicBezTo>
                  <a:pt x="40" y="168"/>
                  <a:pt x="40" y="168"/>
                  <a:pt x="40" y="168"/>
                </a:cubicBezTo>
                <a:cubicBezTo>
                  <a:pt x="40" y="108"/>
                  <a:pt x="40" y="108"/>
                  <a:pt x="40" y="108"/>
                </a:cubicBezTo>
                <a:cubicBezTo>
                  <a:pt x="104" y="108"/>
                  <a:pt x="104" y="108"/>
                  <a:pt x="104" y="108"/>
                </a:cubicBezTo>
                <a:lnTo>
                  <a:pt x="104" y="168"/>
                </a:lnTo>
                <a:close/>
                <a:moveTo>
                  <a:pt x="104" y="100"/>
                </a:moveTo>
                <a:cubicBezTo>
                  <a:pt x="40" y="100"/>
                  <a:pt x="40" y="100"/>
                  <a:pt x="40" y="100"/>
                </a:cubicBezTo>
                <a:cubicBezTo>
                  <a:pt x="40" y="40"/>
                  <a:pt x="40" y="40"/>
                  <a:pt x="40" y="40"/>
                </a:cubicBezTo>
                <a:cubicBezTo>
                  <a:pt x="104" y="40"/>
                  <a:pt x="104" y="40"/>
                  <a:pt x="104" y="40"/>
                </a:cubicBezTo>
                <a:lnTo>
                  <a:pt x="104" y="100"/>
                </a:lnTo>
                <a:close/>
                <a:moveTo>
                  <a:pt x="136" y="160"/>
                </a:moveTo>
                <a:cubicBezTo>
                  <a:pt x="136" y="164"/>
                  <a:pt x="132" y="168"/>
                  <a:pt x="128" y="168"/>
                </a:cubicBezTo>
                <a:cubicBezTo>
                  <a:pt x="112" y="168"/>
                  <a:pt x="112" y="168"/>
                  <a:pt x="112" y="168"/>
                </a:cubicBezTo>
                <a:cubicBezTo>
                  <a:pt x="112" y="108"/>
                  <a:pt x="112" y="108"/>
                  <a:pt x="112" y="108"/>
                </a:cubicBezTo>
                <a:cubicBezTo>
                  <a:pt x="136" y="108"/>
                  <a:pt x="136" y="108"/>
                  <a:pt x="136" y="108"/>
                </a:cubicBezTo>
                <a:lnTo>
                  <a:pt x="136" y="160"/>
                </a:lnTo>
                <a:close/>
                <a:moveTo>
                  <a:pt x="136" y="100"/>
                </a:moveTo>
                <a:cubicBezTo>
                  <a:pt x="112" y="100"/>
                  <a:pt x="112" y="100"/>
                  <a:pt x="112" y="100"/>
                </a:cubicBezTo>
                <a:cubicBezTo>
                  <a:pt x="112" y="40"/>
                  <a:pt x="112" y="40"/>
                  <a:pt x="112" y="40"/>
                </a:cubicBezTo>
                <a:cubicBezTo>
                  <a:pt x="128" y="40"/>
                  <a:pt x="128" y="40"/>
                  <a:pt x="128" y="40"/>
                </a:cubicBezTo>
                <a:cubicBezTo>
                  <a:pt x="132" y="40"/>
                  <a:pt x="136" y="44"/>
                  <a:pt x="136" y="48"/>
                </a:cubicBezTo>
                <a:lnTo>
                  <a:pt x="136" y="100"/>
                </a:lnTo>
                <a:close/>
                <a:moveTo>
                  <a:pt x="120" y="56"/>
                </a:moveTo>
                <a:cubicBezTo>
                  <a:pt x="128" y="56"/>
                  <a:pt x="128" y="56"/>
                  <a:pt x="128" y="56"/>
                </a:cubicBezTo>
                <a:cubicBezTo>
                  <a:pt x="128" y="48"/>
                  <a:pt x="128" y="48"/>
                  <a:pt x="128" y="48"/>
                </a:cubicBezTo>
                <a:cubicBezTo>
                  <a:pt x="120" y="48"/>
                  <a:pt x="120" y="48"/>
                  <a:pt x="120" y="48"/>
                </a:cubicBezTo>
                <a:lnTo>
                  <a:pt x="120" y="56"/>
                </a:lnTo>
                <a:close/>
                <a:moveTo>
                  <a:pt x="160" y="0"/>
                </a:moveTo>
                <a:cubicBezTo>
                  <a:pt x="48" y="0"/>
                  <a:pt x="48" y="0"/>
                  <a:pt x="48" y="0"/>
                </a:cubicBezTo>
                <a:cubicBezTo>
                  <a:pt x="39" y="0"/>
                  <a:pt x="32" y="7"/>
                  <a:pt x="32" y="16"/>
                </a:cubicBezTo>
                <a:cubicBezTo>
                  <a:pt x="32" y="20"/>
                  <a:pt x="32" y="20"/>
                  <a:pt x="32" y="20"/>
                </a:cubicBezTo>
                <a:cubicBezTo>
                  <a:pt x="32" y="22"/>
                  <a:pt x="34" y="24"/>
                  <a:pt x="36" y="24"/>
                </a:cubicBezTo>
                <a:cubicBezTo>
                  <a:pt x="38" y="24"/>
                  <a:pt x="40" y="22"/>
                  <a:pt x="40" y="20"/>
                </a:cubicBezTo>
                <a:cubicBezTo>
                  <a:pt x="40" y="16"/>
                  <a:pt x="40" y="16"/>
                  <a:pt x="40" y="16"/>
                </a:cubicBezTo>
                <a:cubicBezTo>
                  <a:pt x="40" y="12"/>
                  <a:pt x="44" y="8"/>
                  <a:pt x="48" y="8"/>
                </a:cubicBezTo>
                <a:cubicBezTo>
                  <a:pt x="160" y="8"/>
                  <a:pt x="160" y="8"/>
                  <a:pt x="160" y="8"/>
                </a:cubicBezTo>
                <a:cubicBezTo>
                  <a:pt x="164" y="8"/>
                  <a:pt x="168" y="12"/>
                  <a:pt x="168" y="16"/>
                </a:cubicBezTo>
                <a:cubicBezTo>
                  <a:pt x="168" y="128"/>
                  <a:pt x="168" y="128"/>
                  <a:pt x="168" y="128"/>
                </a:cubicBezTo>
                <a:cubicBezTo>
                  <a:pt x="168" y="132"/>
                  <a:pt x="164" y="136"/>
                  <a:pt x="160" y="136"/>
                </a:cubicBezTo>
                <a:cubicBezTo>
                  <a:pt x="156" y="136"/>
                  <a:pt x="156" y="136"/>
                  <a:pt x="156" y="136"/>
                </a:cubicBezTo>
                <a:cubicBezTo>
                  <a:pt x="154" y="136"/>
                  <a:pt x="152" y="138"/>
                  <a:pt x="152" y="140"/>
                </a:cubicBezTo>
                <a:cubicBezTo>
                  <a:pt x="152" y="142"/>
                  <a:pt x="154" y="144"/>
                  <a:pt x="156" y="144"/>
                </a:cubicBezTo>
                <a:cubicBezTo>
                  <a:pt x="160" y="144"/>
                  <a:pt x="160" y="144"/>
                  <a:pt x="160" y="144"/>
                </a:cubicBezTo>
                <a:cubicBezTo>
                  <a:pt x="169" y="144"/>
                  <a:pt x="176" y="137"/>
                  <a:pt x="176" y="128"/>
                </a:cubicBezTo>
                <a:cubicBezTo>
                  <a:pt x="176" y="16"/>
                  <a:pt x="176" y="16"/>
                  <a:pt x="176" y="16"/>
                </a:cubicBezTo>
                <a:cubicBezTo>
                  <a:pt x="176" y="7"/>
                  <a:pt x="169" y="0"/>
                  <a:pt x="160" y="0"/>
                </a:cubicBezTo>
                <a:close/>
                <a:moveTo>
                  <a:pt x="120" y="72"/>
                </a:moveTo>
                <a:cubicBezTo>
                  <a:pt x="128" y="72"/>
                  <a:pt x="128" y="72"/>
                  <a:pt x="128" y="72"/>
                </a:cubicBezTo>
                <a:cubicBezTo>
                  <a:pt x="128" y="64"/>
                  <a:pt x="128" y="64"/>
                  <a:pt x="128" y="64"/>
                </a:cubicBezTo>
                <a:cubicBezTo>
                  <a:pt x="120" y="64"/>
                  <a:pt x="120" y="64"/>
                  <a:pt x="120" y="64"/>
                </a:cubicBezTo>
                <a:lnTo>
                  <a:pt x="120" y="72"/>
                </a:lnTo>
                <a:close/>
                <a:moveTo>
                  <a:pt x="128" y="136"/>
                </a:moveTo>
                <a:cubicBezTo>
                  <a:pt x="120" y="136"/>
                  <a:pt x="120" y="136"/>
                  <a:pt x="120" y="136"/>
                </a:cubicBezTo>
                <a:cubicBezTo>
                  <a:pt x="120" y="144"/>
                  <a:pt x="120" y="144"/>
                  <a:pt x="120" y="144"/>
                </a:cubicBezTo>
                <a:cubicBezTo>
                  <a:pt x="128" y="144"/>
                  <a:pt x="128" y="144"/>
                  <a:pt x="128" y="144"/>
                </a:cubicBezTo>
                <a:lnTo>
                  <a:pt x="128" y="136"/>
                </a:lnTo>
                <a:close/>
                <a:moveTo>
                  <a:pt x="120" y="88"/>
                </a:moveTo>
                <a:cubicBezTo>
                  <a:pt x="128" y="88"/>
                  <a:pt x="128" y="88"/>
                  <a:pt x="128" y="88"/>
                </a:cubicBezTo>
                <a:cubicBezTo>
                  <a:pt x="128" y="80"/>
                  <a:pt x="128" y="80"/>
                  <a:pt x="128" y="80"/>
                </a:cubicBezTo>
                <a:cubicBezTo>
                  <a:pt x="120" y="80"/>
                  <a:pt x="120" y="80"/>
                  <a:pt x="120" y="80"/>
                </a:cubicBezTo>
                <a:lnTo>
                  <a:pt x="120" y="88"/>
                </a:lnTo>
                <a:close/>
                <a:moveTo>
                  <a:pt x="128" y="120"/>
                </a:moveTo>
                <a:cubicBezTo>
                  <a:pt x="120" y="120"/>
                  <a:pt x="120" y="120"/>
                  <a:pt x="120" y="120"/>
                </a:cubicBezTo>
                <a:cubicBezTo>
                  <a:pt x="120" y="128"/>
                  <a:pt x="120" y="128"/>
                  <a:pt x="120" y="128"/>
                </a:cubicBezTo>
                <a:cubicBezTo>
                  <a:pt x="128" y="128"/>
                  <a:pt x="128" y="128"/>
                  <a:pt x="128" y="128"/>
                </a:cubicBezTo>
                <a:lnTo>
                  <a:pt x="128" y="120"/>
                </a:lnTo>
                <a:close/>
                <a:moveTo>
                  <a:pt x="128" y="152"/>
                </a:moveTo>
                <a:cubicBezTo>
                  <a:pt x="120" y="152"/>
                  <a:pt x="120" y="152"/>
                  <a:pt x="120" y="152"/>
                </a:cubicBezTo>
                <a:cubicBezTo>
                  <a:pt x="120" y="160"/>
                  <a:pt x="120" y="160"/>
                  <a:pt x="120" y="160"/>
                </a:cubicBezTo>
                <a:cubicBezTo>
                  <a:pt x="128" y="160"/>
                  <a:pt x="128" y="160"/>
                  <a:pt x="128" y="160"/>
                </a:cubicBezTo>
                <a:lnTo>
                  <a:pt x="128"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 name="Freeform 479"/>
          <p:cNvSpPr>
            <a:spLocks noEditPoints="1"/>
          </p:cNvSpPr>
          <p:nvPr/>
        </p:nvSpPr>
        <p:spPr bwMode="auto">
          <a:xfrm>
            <a:off x="10332254" y="2166266"/>
            <a:ext cx="529537" cy="515955"/>
          </a:xfrm>
          <a:custGeom>
            <a:avLst/>
            <a:gdLst>
              <a:gd name="T0" fmla="*/ 24 w 176"/>
              <a:gd name="T1" fmla="*/ 32 h 176"/>
              <a:gd name="T2" fmla="*/ 16 w 176"/>
              <a:gd name="T3" fmla="*/ 56 h 176"/>
              <a:gd name="T4" fmla="*/ 16 w 176"/>
              <a:gd name="T5" fmla="*/ 48 h 176"/>
              <a:gd name="T6" fmla="*/ 16 w 176"/>
              <a:gd name="T7" fmla="*/ 152 h 176"/>
              <a:gd name="T8" fmla="*/ 24 w 176"/>
              <a:gd name="T9" fmla="*/ 152 h 176"/>
              <a:gd name="T10" fmla="*/ 16 w 176"/>
              <a:gd name="T11" fmla="*/ 128 h 176"/>
              <a:gd name="T12" fmla="*/ 24 w 176"/>
              <a:gd name="T13" fmla="*/ 104 h 176"/>
              <a:gd name="T14" fmla="*/ 24 w 176"/>
              <a:gd name="T15" fmla="*/ 112 h 176"/>
              <a:gd name="T16" fmla="*/ 16 w 176"/>
              <a:gd name="T17" fmla="*/ 136 h 176"/>
              <a:gd name="T18" fmla="*/ 24 w 176"/>
              <a:gd name="T19" fmla="*/ 136 h 176"/>
              <a:gd name="T20" fmla="*/ 24 w 176"/>
              <a:gd name="T21" fmla="*/ 64 h 176"/>
              <a:gd name="T22" fmla="*/ 16 w 176"/>
              <a:gd name="T23" fmla="*/ 24 h 176"/>
              <a:gd name="T24" fmla="*/ 16 w 176"/>
              <a:gd name="T25" fmla="*/ 16 h 176"/>
              <a:gd name="T26" fmla="*/ 160 w 176"/>
              <a:gd name="T27" fmla="*/ 40 h 176"/>
              <a:gd name="T28" fmla="*/ 152 w 176"/>
              <a:gd name="T29" fmla="*/ 40 h 176"/>
              <a:gd name="T30" fmla="*/ 160 w 176"/>
              <a:gd name="T31" fmla="*/ 48 h 176"/>
              <a:gd name="T32" fmla="*/ 152 w 176"/>
              <a:gd name="T33" fmla="*/ 72 h 176"/>
              <a:gd name="T34" fmla="*/ 152 w 176"/>
              <a:gd name="T35" fmla="*/ 64 h 176"/>
              <a:gd name="T36" fmla="*/ 16 w 176"/>
              <a:gd name="T37" fmla="*/ 0 h 176"/>
              <a:gd name="T38" fmla="*/ 16 w 176"/>
              <a:gd name="T39" fmla="*/ 176 h 176"/>
              <a:gd name="T40" fmla="*/ 176 w 176"/>
              <a:gd name="T41" fmla="*/ 16 h 176"/>
              <a:gd name="T42" fmla="*/ 16 w 176"/>
              <a:gd name="T43" fmla="*/ 168 h 176"/>
              <a:gd name="T44" fmla="*/ 32 w 176"/>
              <a:gd name="T45" fmla="*/ 92 h 176"/>
              <a:gd name="T46" fmla="*/ 8 w 176"/>
              <a:gd name="T47" fmla="*/ 84 h 176"/>
              <a:gd name="T48" fmla="*/ 32 w 176"/>
              <a:gd name="T49" fmla="*/ 8 h 176"/>
              <a:gd name="T50" fmla="*/ 40 w 176"/>
              <a:gd name="T51" fmla="*/ 168 h 176"/>
              <a:gd name="T52" fmla="*/ 136 w 176"/>
              <a:gd name="T53" fmla="*/ 168 h 176"/>
              <a:gd name="T54" fmla="*/ 144 w 176"/>
              <a:gd name="T55" fmla="*/ 168 h 176"/>
              <a:gd name="T56" fmla="*/ 168 w 176"/>
              <a:gd name="T57" fmla="*/ 160 h 176"/>
              <a:gd name="T58" fmla="*/ 144 w 176"/>
              <a:gd name="T59" fmla="*/ 8 h 176"/>
              <a:gd name="T60" fmla="*/ 168 w 176"/>
              <a:gd name="T61" fmla="*/ 84 h 176"/>
              <a:gd name="T62" fmla="*/ 160 w 176"/>
              <a:gd name="T63" fmla="*/ 16 h 176"/>
              <a:gd name="T64" fmla="*/ 160 w 176"/>
              <a:gd name="T65" fmla="*/ 136 h 176"/>
              <a:gd name="T66" fmla="*/ 160 w 176"/>
              <a:gd name="T67" fmla="*/ 144 h 176"/>
              <a:gd name="T68" fmla="*/ 152 w 176"/>
              <a:gd name="T69" fmla="*/ 104 h 176"/>
              <a:gd name="T70" fmla="*/ 160 w 176"/>
              <a:gd name="T71" fmla="*/ 104 h 176"/>
              <a:gd name="T72" fmla="*/ 152 w 176"/>
              <a:gd name="T73" fmla="*/ 128 h 176"/>
              <a:gd name="T74" fmla="*/ 160 w 176"/>
              <a:gd name="T75" fmla="*/ 152 h 176"/>
              <a:gd name="T76" fmla="*/ 160 w 176"/>
              <a:gd name="T77" fmla="*/ 160 h 176"/>
              <a:gd name="T78" fmla="*/ 70 w 176"/>
              <a:gd name="T79" fmla="*/ 119 h 176"/>
              <a:gd name="T80" fmla="*/ 114 w 176"/>
              <a:gd name="T81" fmla="*/ 91 h 176"/>
              <a:gd name="T82" fmla="*/ 115 w 176"/>
              <a:gd name="T83" fmla="*/ 85 h 176"/>
              <a:gd name="T84" fmla="*/ 68 w 176"/>
              <a:gd name="T85" fmla="*/ 56 h 176"/>
              <a:gd name="T86" fmla="*/ 68 w 176"/>
              <a:gd name="T87" fmla="*/ 120 h 176"/>
              <a:gd name="T88" fmla="*/ 72 w 176"/>
              <a:gd name="T89" fmla="*/ 10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16" y="40"/>
                </a:moveTo>
                <a:cubicBezTo>
                  <a:pt x="24" y="40"/>
                  <a:pt x="24" y="40"/>
                  <a:pt x="24" y="40"/>
                </a:cubicBezTo>
                <a:cubicBezTo>
                  <a:pt x="24" y="32"/>
                  <a:pt x="24" y="32"/>
                  <a:pt x="24" y="32"/>
                </a:cubicBezTo>
                <a:cubicBezTo>
                  <a:pt x="16" y="32"/>
                  <a:pt x="16" y="32"/>
                  <a:pt x="16" y="32"/>
                </a:cubicBezTo>
                <a:lnTo>
                  <a:pt x="16" y="40"/>
                </a:lnTo>
                <a:close/>
                <a:moveTo>
                  <a:pt x="16" y="56"/>
                </a:moveTo>
                <a:cubicBezTo>
                  <a:pt x="24" y="56"/>
                  <a:pt x="24" y="56"/>
                  <a:pt x="24" y="56"/>
                </a:cubicBezTo>
                <a:cubicBezTo>
                  <a:pt x="24" y="48"/>
                  <a:pt x="24" y="48"/>
                  <a:pt x="24" y="48"/>
                </a:cubicBezTo>
                <a:cubicBezTo>
                  <a:pt x="16" y="48"/>
                  <a:pt x="16" y="48"/>
                  <a:pt x="16" y="48"/>
                </a:cubicBezTo>
                <a:lnTo>
                  <a:pt x="16" y="56"/>
                </a:lnTo>
                <a:close/>
                <a:moveTo>
                  <a:pt x="24" y="152"/>
                </a:moveTo>
                <a:cubicBezTo>
                  <a:pt x="16" y="152"/>
                  <a:pt x="16" y="152"/>
                  <a:pt x="16" y="152"/>
                </a:cubicBezTo>
                <a:cubicBezTo>
                  <a:pt x="16" y="160"/>
                  <a:pt x="16" y="160"/>
                  <a:pt x="16" y="160"/>
                </a:cubicBezTo>
                <a:cubicBezTo>
                  <a:pt x="24" y="160"/>
                  <a:pt x="24" y="160"/>
                  <a:pt x="24" y="160"/>
                </a:cubicBezTo>
                <a:lnTo>
                  <a:pt x="24" y="152"/>
                </a:lnTo>
                <a:close/>
                <a:moveTo>
                  <a:pt x="24" y="120"/>
                </a:moveTo>
                <a:cubicBezTo>
                  <a:pt x="16" y="120"/>
                  <a:pt x="16" y="120"/>
                  <a:pt x="16" y="120"/>
                </a:cubicBezTo>
                <a:cubicBezTo>
                  <a:pt x="16" y="128"/>
                  <a:pt x="16" y="128"/>
                  <a:pt x="16" y="128"/>
                </a:cubicBezTo>
                <a:cubicBezTo>
                  <a:pt x="24" y="128"/>
                  <a:pt x="24" y="128"/>
                  <a:pt x="24" y="128"/>
                </a:cubicBezTo>
                <a:lnTo>
                  <a:pt x="24" y="120"/>
                </a:lnTo>
                <a:close/>
                <a:moveTo>
                  <a:pt x="24" y="104"/>
                </a:moveTo>
                <a:cubicBezTo>
                  <a:pt x="16" y="104"/>
                  <a:pt x="16" y="104"/>
                  <a:pt x="16" y="104"/>
                </a:cubicBezTo>
                <a:cubicBezTo>
                  <a:pt x="16" y="112"/>
                  <a:pt x="16" y="112"/>
                  <a:pt x="16" y="112"/>
                </a:cubicBezTo>
                <a:cubicBezTo>
                  <a:pt x="24" y="112"/>
                  <a:pt x="24" y="112"/>
                  <a:pt x="24" y="112"/>
                </a:cubicBezTo>
                <a:lnTo>
                  <a:pt x="24" y="104"/>
                </a:lnTo>
                <a:close/>
                <a:moveTo>
                  <a:pt x="24" y="136"/>
                </a:moveTo>
                <a:cubicBezTo>
                  <a:pt x="16" y="136"/>
                  <a:pt x="16" y="136"/>
                  <a:pt x="16" y="136"/>
                </a:cubicBezTo>
                <a:cubicBezTo>
                  <a:pt x="16" y="144"/>
                  <a:pt x="16" y="144"/>
                  <a:pt x="16" y="144"/>
                </a:cubicBezTo>
                <a:cubicBezTo>
                  <a:pt x="24" y="144"/>
                  <a:pt x="24" y="144"/>
                  <a:pt x="24" y="144"/>
                </a:cubicBezTo>
                <a:lnTo>
                  <a:pt x="24" y="136"/>
                </a:lnTo>
                <a:close/>
                <a:moveTo>
                  <a:pt x="16" y="72"/>
                </a:moveTo>
                <a:cubicBezTo>
                  <a:pt x="24" y="72"/>
                  <a:pt x="24" y="72"/>
                  <a:pt x="24" y="72"/>
                </a:cubicBezTo>
                <a:cubicBezTo>
                  <a:pt x="24" y="64"/>
                  <a:pt x="24" y="64"/>
                  <a:pt x="24" y="64"/>
                </a:cubicBezTo>
                <a:cubicBezTo>
                  <a:pt x="16" y="64"/>
                  <a:pt x="16" y="64"/>
                  <a:pt x="16" y="64"/>
                </a:cubicBezTo>
                <a:lnTo>
                  <a:pt x="16" y="72"/>
                </a:lnTo>
                <a:close/>
                <a:moveTo>
                  <a:pt x="16" y="24"/>
                </a:moveTo>
                <a:cubicBezTo>
                  <a:pt x="24" y="24"/>
                  <a:pt x="24" y="24"/>
                  <a:pt x="24" y="24"/>
                </a:cubicBezTo>
                <a:cubicBezTo>
                  <a:pt x="24" y="16"/>
                  <a:pt x="24" y="16"/>
                  <a:pt x="24" y="16"/>
                </a:cubicBezTo>
                <a:cubicBezTo>
                  <a:pt x="16" y="16"/>
                  <a:pt x="16" y="16"/>
                  <a:pt x="16" y="16"/>
                </a:cubicBezTo>
                <a:lnTo>
                  <a:pt x="16" y="24"/>
                </a:lnTo>
                <a:close/>
                <a:moveTo>
                  <a:pt x="152" y="40"/>
                </a:moveTo>
                <a:cubicBezTo>
                  <a:pt x="160" y="40"/>
                  <a:pt x="160" y="40"/>
                  <a:pt x="160" y="40"/>
                </a:cubicBezTo>
                <a:cubicBezTo>
                  <a:pt x="160" y="32"/>
                  <a:pt x="160" y="32"/>
                  <a:pt x="160" y="32"/>
                </a:cubicBezTo>
                <a:cubicBezTo>
                  <a:pt x="152" y="32"/>
                  <a:pt x="152" y="32"/>
                  <a:pt x="152" y="32"/>
                </a:cubicBezTo>
                <a:lnTo>
                  <a:pt x="152" y="40"/>
                </a:lnTo>
                <a:close/>
                <a:moveTo>
                  <a:pt x="152" y="56"/>
                </a:moveTo>
                <a:cubicBezTo>
                  <a:pt x="160" y="56"/>
                  <a:pt x="160" y="56"/>
                  <a:pt x="160" y="56"/>
                </a:cubicBezTo>
                <a:cubicBezTo>
                  <a:pt x="160" y="48"/>
                  <a:pt x="160" y="48"/>
                  <a:pt x="160" y="48"/>
                </a:cubicBezTo>
                <a:cubicBezTo>
                  <a:pt x="152" y="48"/>
                  <a:pt x="152" y="48"/>
                  <a:pt x="152" y="48"/>
                </a:cubicBezTo>
                <a:lnTo>
                  <a:pt x="152" y="56"/>
                </a:lnTo>
                <a:close/>
                <a:moveTo>
                  <a:pt x="152" y="72"/>
                </a:moveTo>
                <a:cubicBezTo>
                  <a:pt x="160" y="72"/>
                  <a:pt x="160" y="72"/>
                  <a:pt x="160" y="72"/>
                </a:cubicBezTo>
                <a:cubicBezTo>
                  <a:pt x="160" y="64"/>
                  <a:pt x="160" y="64"/>
                  <a:pt x="160" y="64"/>
                </a:cubicBezTo>
                <a:cubicBezTo>
                  <a:pt x="152" y="64"/>
                  <a:pt x="152" y="64"/>
                  <a:pt x="152" y="64"/>
                </a:cubicBezTo>
                <a:lnTo>
                  <a:pt x="152" y="72"/>
                </a:ln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32" y="168"/>
                </a:moveTo>
                <a:cubicBezTo>
                  <a:pt x="16" y="168"/>
                  <a:pt x="16" y="168"/>
                  <a:pt x="16" y="168"/>
                </a:cubicBezTo>
                <a:cubicBezTo>
                  <a:pt x="12" y="168"/>
                  <a:pt x="8" y="164"/>
                  <a:pt x="8" y="160"/>
                </a:cubicBezTo>
                <a:cubicBezTo>
                  <a:pt x="8" y="92"/>
                  <a:pt x="8" y="92"/>
                  <a:pt x="8" y="92"/>
                </a:cubicBezTo>
                <a:cubicBezTo>
                  <a:pt x="32" y="92"/>
                  <a:pt x="32" y="92"/>
                  <a:pt x="32" y="92"/>
                </a:cubicBezTo>
                <a:lnTo>
                  <a:pt x="32" y="168"/>
                </a:lnTo>
                <a:close/>
                <a:moveTo>
                  <a:pt x="32" y="84"/>
                </a:moveTo>
                <a:cubicBezTo>
                  <a:pt x="8" y="84"/>
                  <a:pt x="8" y="84"/>
                  <a:pt x="8" y="84"/>
                </a:cubicBezTo>
                <a:cubicBezTo>
                  <a:pt x="8" y="16"/>
                  <a:pt x="8" y="16"/>
                  <a:pt x="8" y="16"/>
                </a:cubicBezTo>
                <a:cubicBezTo>
                  <a:pt x="8" y="12"/>
                  <a:pt x="12" y="8"/>
                  <a:pt x="16" y="8"/>
                </a:cubicBezTo>
                <a:cubicBezTo>
                  <a:pt x="32" y="8"/>
                  <a:pt x="32" y="8"/>
                  <a:pt x="32" y="8"/>
                </a:cubicBezTo>
                <a:lnTo>
                  <a:pt x="32" y="84"/>
                </a:lnTo>
                <a:close/>
                <a:moveTo>
                  <a:pt x="136" y="168"/>
                </a:moveTo>
                <a:cubicBezTo>
                  <a:pt x="40" y="168"/>
                  <a:pt x="40" y="168"/>
                  <a:pt x="40" y="168"/>
                </a:cubicBezTo>
                <a:cubicBezTo>
                  <a:pt x="40" y="8"/>
                  <a:pt x="40" y="8"/>
                  <a:pt x="40" y="8"/>
                </a:cubicBezTo>
                <a:cubicBezTo>
                  <a:pt x="136" y="8"/>
                  <a:pt x="136" y="8"/>
                  <a:pt x="136" y="8"/>
                </a:cubicBezTo>
                <a:lnTo>
                  <a:pt x="136" y="168"/>
                </a:lnTo>
                <a:close/>
                <a:moveTo>
                  <a:pt x="168" y="160"/>
                </a:moveTo>
                <a:cubicBezTo>
                  <a:pt x="168" y="164"/>
                  <a:pt x="164" y="168"/>
                  <a:pt x="160" y="168"/>
                </a:cubicBezTo>
                <a:cubicBezTo>
                  <a:pt x="144" y="168"/>
                  <a:pt x="144" y="168"/>
                  <a:pt x="144" y="168"/>
                </a:cubicBezTo>
                <a:cubicBezTo>
                  <a:pt x="144" y="92"/>
                  <a:pt x="144" y="92"/>
                  <a:pt x="144" y="92"/>
                </a:cubicBezTo>
                <a:cubicBezTo>
                  <a:pt x="168" y="92"/>
                  <a:pt x="168" y="92"/>
                  <a:pt x="168" y="92"/>
                </a:cubicBezTo>
                <a:lnTo>
                  <a:pt x="168" y="160"/>
                </a:lnTo>
                <a:close/>
                <a:moveTo>
                  <a:pt x="168" y="84"/>
                </a:moveTo>
                <a:cubicBezTo>
                  <a:pt x="144" y="84"/>
                  <a:pt x="144" y="84"/>
                  <a:pt x="144" y="84"/>
                </a:cubicBezTo>
                <a:cubicBezTo>
                  <a:pt x="144" y="8"/>
                  <a:pt x="144" y="8"/>
                  <a:pt x="144" y="8"/>
                </a:cubicBezTo>
                <a:cubicBezTo>
                  <a:pt x="160" y="8"/>
                  <a:pt x="160" y="8"/>
                  <a:pt x="160" y="8"/>
                </a:cubicBezTo>
                <a:cubicBezTo>
                  <a:pt x="164" y="8"/>
                  <a:pt x="168" y="12"/>
                  <a:pt x="168" y="16"/>
                </a:cubicBezTo>
                <a:lnTo>
                  <a:pt x="168" y="84"/>
                </a:lnTo>
                <a:close/>
                <a:moveTo>
                  <a:pt x="152" y="24"/>
                </a:moveTo>
                <a:cubicBezTo>
                  <a:pt x="160" y="24"/>
                  <a:pt x="160" y="24"/>
                  <a:pt x="160" y="24"/>
                </a:cubicBezTo>
                <a:cubicBezTo>
                  <a:pt x="160" y="16"/>
                  <a:pt x="160" y="16"/>
                  <a:pt x="160" y="16"/>
                </a:cubicBezTo>
                <a:cubicBezTo>
                  <a:pt x="152" y="16"/>
                  <a:pt x="152" y="16"/>
                  <a:pt x="152" y="16"/>
                </a:cubicBezTo>
                <a:lnTo>
                  <a:pt x="152" y="24"/>
                </a:lnTo>
                <a:close/>
                <a:moveTo>
                  <a:pt x="160" y="136"/>
                </a:moveTo>
                <a:cubicBezTo>
                  <a:pt x="152" y="136"/>
                  <a:pt x="152" y="136"/>
                  <a:pt x="152" y="136"/>
                </a:cubicBezTo>
                <a:cubicBezTo>
                  <a:pt x="152" y="144"/>
                  <a:pt x="152" y="144"/>
                  <a:pt x="152" y="144"/>
                </a:cubicBezTo>
                <a:cubicBezTo>
                  <a:pt x="160" y="144"/>
                  <a:pt x="160" y="144"/>
                  <a:pt x="160" y="144"/>
                </a:cubicBezTo>
                <a:lnTo>
                  <a:pt x="160" y="136"/>
                </a:lnTo>
                <a:close/>
                <a:moveTo>
                  <a:pt x="160" y="104"/>
                </a:moveTo>
                <a:cubicBezTo>
                  <a:pt x="152" y="104"/>
                  <a:pt x="152" y="104"/>
                  <a:pt x="152" y="104"/>
                </a:cubicBezTo>
                <a:cubicBezTo>
                  <a:pt x="152" y="112"/>
                  <a:pt x="152" y="112"/>
                  <a:pt x="152" y="112"/>
                </a:cubicBezTo>
                <a:cubicBezTo>
                  <a:pt x="160" y="112"/>
                  <a:pt x="160" y="112"/>
                  <a:pt x="160" y="112"/>
                </a:cubicBezTo>
                <a:lnTo>
                  <a:pt x="160" y="104"/>
                </a:lnTo>
                <a:close/>
                <a:moveTo>
                  <a:pt x="160" y="120"/>
                </a:moveTo>
                <a:cubicBezTo>
                  <a:pt x="152" y="120"/>
                  <a:pt x="152" y="120"/>
                  <a:pt x="152" y="120"/>
                </a:cubicBezTo>
                <a:cubicBezTo>
                  <a:pt x="152" y="128"/>
                  <a:pt x="152" y="128"/>
                  <a:pt x="152" y="128"/>
                </a:cubicBezTo>
                <a:cubicBezTo>
                  <a:pt x="160" y="128"/>
                  <a:pt x="160" y="128"/>
                  <a:pt x="160" y="128"/>
                </a:cubicBezTo>
                <a:lnTo>
                  <a:pt x="160" y="120"/>
                </a:lnTo>
                <a:close/>
                <a:moveTo>
                  <a:pt x="160" y="152"/>
                </a:moveTo>
                <a:cubicBezTo>
                  <a:pt x="152" y="152"/>
                  <a:pt x="152" y="152"/>
                  <a:pt x="152" y="152"/>
                </a:cubicBezTo>
                <a:cubicBezTo>
                  <a:pt x="152" y="160"/>
                  <a:pt x="152" y="160"/>
                  <a:pt x="152" y="160"/>
                </a:cubicBezTo>
                <a:cubicBezTo>
                  <a:pt x="160" y="160"/>
                  <a:pt x="160" y="160"/>
                  <a:pt x="160" y="160"/>
                </a:cubicBezTo>
                <a:lnTo>
                  <a:pt x="160" y="152"/>
                </a:lnTo>
                <a:close/>
                <a:moveTo>
                  <a:pt x="68" y="120"/>
                </a:moveTo>
                <a:cubicBezTo>
                  <a:pt x="69" y="120"/>
                  <a:pt x="70" y="120"/>
                  <a:pt x="70" y="119"/>
                </a:cubicBezTo>
                <a:cubicBezTo>
                  <a:pt x="71" y="119"/>
                  <a:pt x="71" y="119"/>
                  <a:pt x="71" y="119"/>
                </a:cubicBezTo>
                <a:cubicBezTo>
                  <a:pt x="115" y="91"/>
                  <a:pt x="115" y="91"/>
                  <a:pt x="115" y="91"/>
                </a:cubicBezTo>
                <a:cubicBezTo>
                  <a:pt x="114" y="91"/>
                  <a:pt x="114" y="91"/>
                  <a:pt x="114" y="91"/>
                </a:cubicBezTo>
                <a:cubicBezTo>
                  <a:pt x="115" y="90"/>
                  <a:pt x="116" y="89"/>
                  <a:pt x="116" y="88"/>
                </a:cubicBezTo>
                <a:cubicBezTo>
                  <a:pt x="116" y="87"/>
                  <a:pt x="115" y="86"/>
                  <a:pt x="114" y="85"/>
                </a:cubicBezTo>
                <a:cubicBezTo>
                  <a:pt x="115" y="85"/>
                  <a:pt x="115" y="85"/>
                  <a:pt x="115" y="85"/>
                </a:cubicBezTo>
                <a:cubicBezTo>
                  <a:pt x="71" y="57"/>
                  <a:pt x="71" y="57"/>
                  <a:pt x="71" y="57"/>
                </a:cubicBezTo>
                <a:cubicBezTo>
                  <a:pt x="70" y="57"/>
                  <a:pt x="70" y="57"/>
                  <a:pt x="70" y="57"/>
                </a:cubicBezTo>
                <a:cubicBezTo>
                  <a:pt x="70" y="56"/>
                  <a:pt x="69" y="56"/>
                  <a:pt x="68" y="56"/>
                </a:cubicBezTo>
                <a:cubicBezTo>
                  <a:pt x="66" y="56"/>
                  <a:pt x="64" y="58"/>
                  <a:pt x="64" y="60"/>
                </a:cubicBezTo>
                <a:cubicBezTo>
                  <a:pt x="64" y="116"/>
                  <a:pt x="64" y="116"/>
                  <a:pt x="64" y="116"/>
                </a:cubicBezTo>
                <a:cubicBezTo>
                  <a:pt x="64" y="118"/>
                  <a:pt x="66" y="120"/>
                  <a:pt x="68" y="120"/>
                </a:cubicBezTo>
                <a:close/>
                <a:moveTo>
                  <a:pt x="72" y="67"/>
                </a:moveTo>
                <a:cubicBezTo>
                  <a:pt x="105" y="88"/>
                  <a:pt x="105" y="88"/>
                  <a:pt x="105" y="88"/>
                </a:cubicBezTo>
                <a:cubicBezTo>
                  <a:pt x="72" y="109"/>
                  <a:pt x="72" y="109"/>
                  <a:pt x="72" y="109"/>
                </a:cubicBezTo>
                <a:lnTo>
                  <a:pt x="72"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 name="Freeform 480"/>
          <p:cNvSpPr>
            <a:spLocks noEditPoints="1"/>
          </p:cNvSpPr>
          <p:nvPr/>
        </p:nvSpPr>
        <p:spPr bwMode="auto">
          <a:xfrm>
            <a:off x="1330208" y="3157446"/>
            <a:ext cx="529537" cy="52953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168 w 176"/>
              <a:gd name="T11" fmla="*/ 84 h 176"/>
              <a:gd name="T12" fmla="*/ 98 w 176"/>
              <a:gd name="T13" fmla="*/ 84 h 176"/>
              <a:gd name="T14" fmla="*/ 147 w 176"/>
              <a:gd name="T15" fmla="*/ 34 h 176"/>
              <a:gd name="T16" fmla="*/ 168 w 176"/>
              <a:gd name="T17" fmla="*/ 84 h 176"/>
              <a:gd name="T18" fmla="*/ 88 w 176"/>
              <a:gd name="T19" fmla="*/ 168 h 176"/>
              <a:gd name="T20" fmla="*/ 8 w 176"/>
              <a:gd name="T21" fmla="*/ 88 h 176"/>
              <a:gd name="T22" fmla="*/ 88 w 176"/>
              <a:gd name="T23" fmla="*/ 8 h 176"/>
              <a:gd name="T24" fmla="*/ 142 w 176"/>
              <a:gd name="T25" fmla="*/ 29 h 176"/>
              <a:gd name="T26" fmla="*/ 85 w 176"/>
              <a:gd name="T27" fmla="*/ 85 h 176"/>
              <a:gd name="T28" fmla="*/ 84 w 176"/>
              <a:gd name="T29" fmla="*/ 88 h 176"/>
              <a:gd name="T30" fmla="*/ 88 w 176"/>
              <a:gd name="T31" fmla="*/ 92 h 176"/>
              <a:gd name="T32" fmla="*/ 168 w 176"/>
              <a:gd name="T33" fmla="*/ 92 h 176"/>
              <a:gd name="T34" fmla="*/ 88 w 176"/>
              <a:gd name="T3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168" y="84"/>
                </a:moveTo>
                <a:cubicBezTo>
                  <a:pt x="98" y="84"/>
                  <a:pt x="98" y="84"/>
                  <a:pt x="98" y="84"/>
                </a:cubicBezTo>
                <a:cubicBezTo>
                  <a:pt x="147" y="34"/>
                  <a:pt x="147" y="34"/>
                  <a:pt x="147" y="34"/>
                </a:cubicBezTo>
                <a:cubicBezTo>
                  <a:pt x="159" y="48"/>
                  <a:pt x="167" y="65"/>
                  <a:pt x="168" y="84"/>
                </a:cubicBezTo>
                <a:close/>
                <a:moveTo>
                  <a:pt x="88" y="168"/>
                </a:moveTo>
                <a:cubicBezTo>
                  <a:pt x="44" y="168"/>
                  <a:pt x="8" y="132"/>
                  <a:pt x="8" y="88"/>
                </a:cubicBezTo>
                <a:cubicBezTo>
                  <a:pt x="8" y="44"/>
                  <a:pt x="44" y="8"/>
                  <a:pt x="88" y="8"/>
                </a:cubicBezTo>
                <a:cubicBezTo>
                  <a:pt x="109" y="8"/>
                  <a:pt x="127" y="16"/>
                  <a:pt x="142" y="29"/>
                </a:cubicBezTo>
                <a:cubicBezTo>
                  <a:pt x="85" y="85"/>
                  <a:pt x="85" y="85"/>
                  <a:pt x="85" y="85"/>
                </a:cubicBezTo>
                <a:cubicBezTo>
                  <a:pt x="84" y="86"/>
                  <a:pt x="84" y="87"/>
                  <a:pt x="84" y="88"/>
                </a:cubicBezTo>
                <a:cubicBezTo>
                  <a:pt x="84" y="90"/>
                  <a:pt x="86" y="92"/>
                  <a:pt x="88" y="92"/>
                </a:cubicBezTo>
                <a:cubicBezTo>
                  <a:pt x="168" y="92"/>
                  <a:pt x="168" y="92"/>
                  <a:pt x="168" y="92"/>
                </a:cubicBezTo>
                <a:cubicBezTo>
                  <a:pt x="166" y="134"/>
                  <a:pt x="131"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 name="Freeform 481"/>
          <p:cNvSpPr>
            <a:spLocks noEditPoints="1"/>
          </p:cNvSpPr>
          <p:nvPr/>
        </p:nvSpPr>
        <p:spPr bwMode="auto">
          <a:xfrm>
            <a:off x="2334961" y="3211756"/>
            <a:ext cx="515955" cy="434488"/>
          </a:xfrm>
          <a:custGeom>
            <a:avLst/>
            <a:gdLst>
              <a:gd name="T0" fmla="*/ 28 w 176"/>
              <a:gd name="T1" fmla="*/ 88 h 144"/>
              <a:gd name="T2" fmla="*/ 4 w 176"/>
              <a:gd name="T3" fmla="*/ 88 h 144"/>
              <a:gd name="T4" fmla="*/ 0 w 176"/>
              <a:gd name="T5" fmla="*/ 92 h 144"/>
              <a:gd name="T6" fmla="*/ 0 w 176"/>
              <a:gd name="T7" fmla="*/ 140 h 144"/>
              <a:gd name="T8" fmla="*/ 4 w 176"/>
              <a:gd name="T9" fmla="*/ 144 h 144"/>
              <a:gd name="T10" fmla="*/ 28 w 176"/>
              <a:gd name="T11" fmla="*/ 144 h 144"/>
              <a:gd name="T12" fmla="*/ 32 w 176"/>
              <a:gd name="T13" fmla="*/ 140 h 144"/>
              <a:gd name="T14" fmla="*/ 32 w 176"/>
              <a:gd name="T15" fmla="*/ 92 h 144"/>
              <a:gd name="T16" fmla="*/ 28 w 176"/>
              <a:gd name="T17" fmla="*/ 88 h 144"/>
              <a:gd name="T18" fmla="*/ 24 w 176"/>
              <a:gd name="T19" fmla="*/ 136 h 144"/>
              <a:gd name="T20" fmla="*/ 8 w 176"/>
              <a:gd name="T21" fmla="*/ 136 h 144"/>
              <a:gd name="T22" fmla="*/ 8 w 176"/>
              <a:gd name="T23" fmla="*/ 96 h 144"/>
              <a:gd name="T24" fmla="*/ 24 w 176"/>
              <a:gd name="T25" fmla="*/ 96 h 144"/>
              <a:gd name="T26" fmla="*/ 24 w 176"/>
              <a:gd name="T27" fmla="*/ 136 h 144"/>
              <a:gd name="T28" fmla="*/ 124 w 176"/>
              <a:gd name="T29" fmla="*/ 64 h 144"/>
              <a:gd name="T30" fmla="*/ 100 w 176"/>
              <a:gd name="T31" fmla="*/ 64 h 144"/>
              <a:gd name="T32" fmla="*/ 96 w 176"/>
              <a:gd name="T33" fmla="*/ 68 h 144"/>
              <a:gd name="T34" fmla="*/ 96 w 176"/>
              <a:gd name="T35" fmla="*/ 140 h 144"/>
              <a:gd name="T36" fmla="*/ 100 w 176"/>
              <a:gd name="T37" fmla="*/ 144 h 144"/>
              <a:gd name="T38" fmla="*/ 124 w 176"/>
              <a:gd name="T39" fmla="*/ 144 h 144"/>
              <a:gd name="T40" fmla="*/ 128 w 176"/>
              <a:gd name="T41" fmla="*/ 140 h 144"/>
              <a:gd name="T42" fmla="*/ 128 w 176"/>
              <a:gd name="T43" fmla="*/ 68 h 144"/>
              <a:gd name="T44" fmla="*/ 124 w 176"/>
              <a:gd name="T45" fmla="*/ 64 h 144"/>
              <a:gd name="T46" fmla="*/ 120 w 176"/>
              <a:gd name="T47" fmla="*/ 136 h 144"/>
              <a:gd name="T48" fmla="*/ 104 w 176"/>
              <a:gd name="T49" fmla="*/ 136 h 144"/>
              <a:gd name="T50" fmla="*/ 104 w 176"/>
              <a:gd name="T51" fmla="*/ 72 h 144"/>
              <a:gd name="T52" fmla="*/ 120 w 176"/>
              <a:gd name="T53" fmla="*/ 72 h 144"/>
              <a:gd name="T54" fmla="*/ 120 w 176"/>
              <a:gd name="T55" fmla="*/ 136 h 144"/>
              <a:gd name="T56" fmla="*/ 76 w 176"/>
              <a:gd name="T57" fmla="*/ 16 h 144"/>
              <a:gd name="T58" fmla="*/ 52 w 176"/>
              <a:gd name="T59" fmla="*/ 16 h 144"/>
              <a:gd name="T60" fmla="*/ 48 w 176"/>
              <a:gd name="T61" fmla="*/ 20 h 144"/>
              <a:gd name="T62" fmla="*/ 48 w 176"/>
              <a:gd name="T63" fmla="*/ 140 h 144"/>
              <a:gd name="T64" fmla="*/ 52 w 176"/>
              <a:gd name="T65" fmla="*/ 144 h 144"/>
              <a:gd name="T66" fmla="*/ 76 w 176"/>
              <a:gd name="T67" fmla="*/ 144 h 144"/>
              <a:gd name="T68" fmla="*/ 80 w 176"/>
              <a:gd name="T69" fmla="*/ 140 h 144"/>
              <a:gd name="T70" fmla="*/ 80 w 176"/>
              <a:gd name="T71" fmla="*/ 20 h 144"/>
              <a:gd name="T72" fmla="*/ 76 w 176"/>
              <a:gd name="T73" fmla="*/ 16 h 144"/>
              <a:gd name="T74" fmla="*/ 72 w 176"/>
              <a:gd name="T75" fmla="*/ 136 h 144"/>
              <a:gd name="T76" fmla="*/ 56 w 176"/>
              <a:gd name="T77" fmla="*/ 136 h 144"/>
              <a:gd name="T78" fmla="*/ 56 w 176"/>
              <a:gd name="T79" fmla="*/ 24 h 144"/>
              <a:gd name="T80" fmla="*/ 72 w 176"/>
              <a:gd name="T81" fmla="*/ 24 h 144"/>
              <a:gd name="T82" fmla="*/ 72 w 176"/>
              <a:gd name="T83" fmla="*/ 136 h 144"/>
              <a:gd name="T84" fmla="*/ 172 w 176"/>
              <a:gd name="T85" fmla="*/ 0 h 144"/>
              <a:gd name="T86" fmla="*/ 148 w 176"/>
              <a:gd name="T87" fmla="*/ 0 h 144"/>
              <a:gd name="T88" fmla="*/ 144 w 176"/>
              <a:gd name="T89" fmla="*/ 4 h 144"/>
              <a:gd name="T90" fmla="*/ 144 w 176"/>
              <a:gd name="T91" fmla="*/ 140 h 144"/>
              <a:gd name="T92" fmla="*/ 148 w 176"/>
              <a:gd name="T93" fmla="*/ 144 h 144"/>
              <a:gd name="T94" fmla="*/ 172 w 176"/>
              <a:gd name="T95" fmla="*/ 144 h 144"/>
              <a:gd name="T96" fmla="*/ 176 w 176"/>
              <a:gd name="T97" fmla="*/ 140 h 144"/>
              <a:gd name="T98" fmla="*/ 176 w 176"/>
              <a:gd name="T99" fmla="*/ 4 h 144"/>
              <a:gd name="T100" fmla="*/ 172 w 176"/>
              <a:gd name="T101" fmla="*/ 0 h 144"/>
              <a:gd name="T102" fmla="*/ 168 w 176"/>
              <a:gd name="T103" fmla="*/ 136 h 144"/>
              <a:gd name="T104" fmla="*/ 152 w 176"/>
              <a:gd name="T105" fmla="*/ 136 h 144"/>
              <a:gd name="T106" fmla="*/ 152 w 176"/>
              <a:gd name="T107" fmla="*/ 8 h 144"/>
              <a:gd name="T108" fmla="*/ 168 w 176"/>
              <a:gd name="T109" fmla="*/ 8 h 144"/>
              <a:gd name="T110" fmla="*/ 168 w 176"/>
              <a:gd name="T11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close/>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close/>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close/>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close/>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 name="Freeform 482"/>
          <p:cNvSpPr>
            <a:spLocks noEditPoints="1"/>
          </p:cNvSpPr>
          <p:nvPr/>
        </p:nvSpPr>
        <p:spPr bwMode="auto">
          <a:xfrm>
            <a:off x="3339713" y="3157446"/>
            <a:ext cx="515955" cy="52953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42 w 176"/>
              <a:gd name="T13" fmla="*/ 29 h 176"/>
              <a:gd name="T14" fmla="*/ 122 w 176"/>
              <a:gd name="T15" fmla="*/ 49 h 176"/>
              <a:gd name="T16" fmla="*/ 88 w 176"/>
              <a:gd name="T17" fmla="*/ 36 h 176"/>
              <a:gd name="T18" fmla="*/ 54 w 176"/>
              <a:gd name="T19" fmla="*/ 49 h 176"/>
              <a:gd name="T20" fmla="*/ 34 w 176"/>
              <a:gd name="T21" fmla="*/ 29 h 176"/>
              <a:gd name="T22" fmla="*/ 88 w 176"/>
              <a:gd name="T23" fmla="*/ 8 h 176"/>
              <a:gd name="T24" fmla="*/ 132 w 176"/>
              <a:gd name="T25" fmla="*/ 88 h 176"/>
              <a:gd name="T26" fmla="*/ 88 w 176"/>
              <a:gd name="T27" fmla="*/ 132 h 176"/>
              <a:gd name="T28" fmla="*/ 44 w 176"/>
              <a:gd name="T29" fmla="*/ 88 h 176"/>
              <a:gd name="T30" fmla="*/ 88 w 176"/>
              <a:gd name="T31" fmla="*/ 44 h 176"/>
              <a:gd name="T32" fmla="*/ 132 w 176"/>
              <a:gd name="T33" fmla="*/ 88 h 176"/>
              <a:gd name="T34" fmla="*/ 8 w 176"/>
              <a:gd name="T35" fmla="*/ 88 h 176"/>
              <a:gd name="T36" fmla="*/ 29 w 176"/>
              <a:gd name="T37" fmla="*/ 34 h 176"/>
              <a:gd name="T38" fmla="*/ 49 w 176"/>
              <a:gd name="T39" fmla="*/ 54 h 176"/>
              <a:gd name="T40" fmla="*/ 36 w 176"/>
              <a:gd name="T41" fmla="*/ 88 h 176"/>
              <a:gd name="T42" fmla="*/ 49 w 176"/>
              <a:gd name="T43" fmla="*/ 122 h 176"/>
              <a:gd name="T44" fmla="*/ 29 w 176"/>
              <a:gd name="T45" fmla="*/ 142 h 176"/>
              <a:gd name="T46" fmla="*/ 8 w 176"/>
              <a:gd name="T47" fmla="*/ 88 h 176"/>
              <a:gd name="T48" fmla="*/ 88 w 176"/>
              <a:gd name="T49" fmla="*/ 168 h 176"/>
              <a:gd name="T50" fmla="*/ 34 w 176"/>
              <a:gd name="T51" fmla="*/ 147 h 176"/>
              <a:gd name="T52" fmla="*/ 54 w 176"/>
              <a:gd name="T53" fmla="*/ 127 h 176"/>
              <a:gd name="T54" fmla="*/ 88 w 176"/>
              <a:gd name="T55" fmla="*/ 140 h 176"/>
              <a:gd name="T56" fmla="*/ 122 w 176"/>
              <a:gd name="T57" fmla="*/ 127 h 176"/>
              <a:gd name="T58" fmla="*/ 142 w 176"/>
              <a:gd name="T59" fmla="*/ 147 h 176"/>
              <a:gd name="T60" fmla="*/ 88 w 176"/>
              <a:gd name="T61" fmla="*/ 168 h 176"/>
              <a:gd name="T62" fmla="*/ 147 w 176"/>
              <a:gd name="T63" fmla="*/ 142 h 176"/>
              <a:gd name="T64" fmla="*/ 127 w 176"/>
              <a:gd name="T65" fmla="*/ 122 h 176"/>
              <a:gd name="T66" fmla="*/ 140 w 176"/>
              <a:gd name="T67" fmla="*/ 88 h 176"/>
              <a:gd name="T68" fmla="*/ 127 w 176"/>
              <a:gd name="T69" fmla="*/ 54 h 176"/>
              <a:gd name="T70" fmla="*/ 147 w 176"/>
              <a:gd name="T71" fmla="*/ 34 h 176"/>
              <a:gd name="T72" fmla="*/ 168 w 176"/>
              <a:gd name="T73" fmla="*/ 88 h 176"/>
              <a:gd name="T74" fmla="*/ 147 w 176"/>
              <a:gd name="T75"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8"/>
                </a:moveTo>
                <a:cubicBezTo>
                  <a:pt x="109" y="8"/>
                  <a:pt x="127" y="16"/>
                  <a:pt x="142" y="29"/>
                </a:cubicBezTo>
                <a:cubicBezTo>
                  <a:pt x="122" y="49"/>
                  <a:pt x="122" y="49"/>
                  <a:pt x="122" y="49"/>
                </a:cubicBezTo>
                <a:cubicBezTo>
                  <a:pt x="113" y="41"/>
                  <a:pt x="101" y="36"/>
                  <a:pt x="88" y="36"/>
                </a:cubicBezTo>
                <a:cubicBezTo>
                  <a:pt x="75" y="36"/>
                  <a:pt x="63" y="41"/>
                  <a:pt x="54" y="49"/>
                </a:cubicBezTo>
                <a:cubicBezTo>
                  <a:pt x="34" y="29"/>
                  <a:pt x="34" y="29"/>
                  <a:pt x="34" y="29"/>
                </a:cubicBezTo>
                <a:cubicBezTo>
                  <a:pt x="49" y="16"/>
                  <a:pt x="67" y="8"/>
                  <a:pt x="88" y="8"/>
                </a:cubicBezTo>
                <a:close/>
                <a:moveTo>
                  <a:pt x="132" y="88"/>
                </a:moveTo>
                <a:cubicBezTo>
                  <a:pt x="132" y="112"/>
                  <a:pt x="112" y="132"/>
                  <a:pt x="88" y="132"/>
                </a:cubicBezTo>
                <a:cubicBezTo>
                  <a:pt x="64" y="132"/>
                  <a:pt x="44" y="112"/>
                  <a:pt x="44" y="88"/>
                </a:cubicBezTo>
                <a:cubicBezTo>
                  <a:pt x="44" y="64"/>
                  <a:pt x="64" y="44"/>
                  <a:pt x="88" y="44"/>
                </a:cubicBezTo>
                <a:cubicBezTo>
                  <a:pt x="112" y="44"/>
                  <a:pt x="132" y="64"/>
                  <a:pt x="132" y="88"/>
                </a:cubicBezTo>
                <a:close/>
                <a:moveTo>
                  <a:pt x="8" y="88"/>
                </a:moveTo>
                <a:cubicBezTo>
                  <a:pt x="8" y="67"/>
                  <a:pt x="16" y="49"/>
                  <a:pt x="29" y="34"/>
                </a:cubicBezTo>
                <a:cubicBezTo>
                  <a:pt x="49" y="54"/>
                  <a:pt x="49" y="54"/>
                  <a:pt x="49" y="54"/>
                </a:cubicBezTo>
                <a:cubicBezTo>
                  <a:pt x="41" y="63"/>
                  <a:pt x="36" y="75"/>
                  <a:pt x="36" y="88"/>
                </a:cubicBezTo>
                <a:cubicBezTo>
                  <a:pt x="36" y="101"/>
                  <a:pt x="41" y="113"/>
                  <a:pt x="49" y="122"/>
                </a:cubicBezTo>
                <a:cubicBezTo>
                  <a:pt x="29" y="142"/>
                  <a:pt x="29" y="142"/>
                  <a:pt x="29" y="142"/>
                </a:cubicBezTo>
                <a:cubicBezTo>
                  <a:pt x="16" y="127"/>
                  <a:pt x="8" y="109"/>
                  <a:pt x="8" y="88"/>
                </a:cubicBezTo>
                <a:close/>
                <a:moveTo>
                  <a:pt x="88" y="168"/>
                </a:moveTo>
                <a:cubicBezTo>
                  <a:pt x="67" y="168"/>
                  <a:pt x="49" y="160"/>
                  <a:pt x="34" y="147"/>
                </a:cubicBezTo>
                <a:cubicBezTo>
                  <a:pt x="54" y="127"/>
                  <a:pt x="54" y="127"/>
                  <a:pt x="54" y="127"/>
                </a:cubicBezTo>
                <a:cubicBezTo>
                  <a:pt x="63" y="135"/>
                  <a:pt x="75" y="140"/>
                  <a:pt x="88" y="140"/>
                </a:cubicBezTo>
                <a:cubicBezTo>
                  <a:pt x="101" y="140"/>
                  <a:pt x="113" y="135"/>
                  <a:pt x="122" y="127"/>
                </a:cubicBezTo>
                <a:cubicBezTo>
                  <a:pt x="142" y="147"/>
                  <a:pt x="142" y="147"/>
                  <a:pt x="142" y="147"/>
                </a:cubicBezTo>
                <a:cubicBezTo>
                  <a:pt x="127" y="160"/>
                  <a:pt x="109" y="168"/>
                  <a:pt x="88" y="168"/>
                </a:cubicBezTo>
                <a:close/>
                <a:moveTo>
                  <a:pt x="147" y="142"/>
                </a:moveTo>
                <a:cubicBezTo>
                  <a:pt x="127" y="122"/>
                  <a:pt x="127" y="122"/>
                  <a:pt x="127" y="122"/>
                </a:cubicBezTo>
                <a:cubicBezTo>
                  <a:pt x="135" y="113"/>
                  <a:pt x="140" y="101"/>
                  <a:pt x="140" y="88"/>
                </a:cubicBezTo>
                <a:cubicBezTo>
                  <a:pt x="140" y="75"/>
                  <a:pt x="135" y="63"/>
                  <a:pt x="127" y="54"/>
                </a:cubicBezTo>
                <a:cubicBezTo>
                  <a:pt x="147" y="34"/>
                  <a:pt x="147" y="34"/>
                  <a:pt x="147" y="34"/>
                </a:cubicBezTo>
                <a:cubicBezTo>
                  <a:pt x="160" y="49"/>
                  <a:pt x="168" y="67"/>
                  <a:pt x="168" y="88"/>
                </a:cubicBezTo>
                <a:cubicBezTo>
                  <a:pt x="168" y="109"/>
                  <a:pt x="160" y="127"/>
                  <a:pt x="147"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 name="Freeform 483"/>
          <p:cNvSpPr>
            <a:spLocks noEditPoints="1"/>
          </p:cNvSpPr>
          <p:nvPr/>
        </p:nvSpPr>
        <p:spPr bwMode="auto">
          <a:xfrm>
            <a:off x="4330894" y="3361107"/>
            <a:ext cx="529537" cy="122204"/>
          </a:xfrm>
          <a:custGeom>
            <a:avLst/>
            <a:gdLst>
              <a:gd name="T0" fmla="*/ 20 w 176"/>
              <a:gd name="T1" fmla="*/ 0 h 40"/>
              <a:gd name="T2" fmla="*/ 0 w 176"/>
              <a:gd name="T3" fmla="*/ 20 h 40"/>
              <a:gd name="T4" fmla="*/ 20 w 176"/>
              <a:gd name="T5" fmla="*/ 40 h 40"/>
              <a:gd name="T6" fmla="*/ 40 w 176"/>
              <a:gd name="T7" fmla="*/ 20 h 40"/>
              <a:gd name="T8" fmla="*/ 20 w 176"/>
              <a:gd name="T9" fmla="*/ 0 h 40"/>
              <a:gd name="T10" fmla="*/ 20 w 176"/>
              <a:gd name="T11" fmla="*/ 32 h 40"/>
              <a:gd name="T12" fmla="*/ 8 w 176"/>
              <a:gd name="T13" fmla="*/ 20 h 40"/>
              <a:gd name="T14" fmla="*/ 20 w 176"/>
              <a:gd name="T15" fmla="*/ 8 h 40"/>
              <a:gd name="T16" fmla="*/ 32 w 176"/>
              <a:gd name="T17" fmla="*/ 20 h 40"/>
              <a:gd name="T18" fmla="*/ 20 w 176"/>
              <a:gd name="T19" fmla="*/ 32 h 40"/>
              <a:gd name="T20" fmla="*/ 88 w 176"/>
              <a:gd name="T21" fmla="*/ 0 h 40"/>
              <a:gd name="T22" fmla="*/ 68 w 176"/>
              <a:gd name="T23" fmla="*/ 20 h 40"/>
              <a:gd name="T24" fmla="*/ 88 w 176"/>
              <a:gd name="T25" fmla="*/ 40 h 40"/>
              <a:gd name="T26" fmla="*/ 108 w 176"/>
              <a:gd name="T27" fmla="*/ 20 h 40"/>
              <a:gd name="T28" fmla="*/ 88 w 176"/>
              <a:gd name="T29" fmla="*/ 0 h 40"/>
              <a:gd name="T30" fmla="*/ 88 w 176"/>
              <a:gd name="T31" fmla="*/ 32 h 40"/>
              <a:gd name="T32" fmla="*/ 76 w 176"/>
              <a:gd name="T33" fmla="*/ 20 h 40"/>
              <a:gd name="T34" fmla="*/ 88 w 176"/>
              <a:gd name="T35" fmla="*/ 8 h 40"/>
              <a:gd name="T36" fmla="*/ 100 w 176"/>
              <a:gd name="T37" fmla="*/ 20 h 40"/>
              <a:gd name="T38" fmla="*/ 88 w 176"/>
              <a:gd name="T39" fmla="*/ 32 h 40"/>
              <a:gd name="T40" fmla="*/ 156 w 176"/>
              <a:gd name="T41" fmla="*/ 0 h 40"/>
              <a:gd name="T42" fmla="*/ 136 w 176"/>
              <a:gd name="T43" fmla="*/ 20 h 40"/>
              <a:gd name="T44" fmla="*/ 156 w 176"/>
              <a:gd name="T45" fmla="*/ 40 h 40"/>
              <a:gd name="T46" fmla="*/ 176 w 176"/>
              <a:gd name="T47" fmla="*/ 20 h 40"/>
              <a:gd name="T48" fmla="*/ 156 w 176"/>
              <a:gd name="T49" fmla="*/ 0 h 40"/>
              <a:gd name="T50" fmla="*/ 156 w 176"/>
              <a:gd name="T51" fmla="*/ 32 h 40"/>
              <a:gd name="T52" fmla="*/ 144 w 176"/>
              <a:gd name="T53" fmla="*/ 20 h 40"/>
              <a:gd name="T54" fmla="*/ 156 w 176"/>
              <a:gd name="T55" fmla="*/ 8 h 40"/>
              <a:gd name="T56" fmla="*/ 168 w 176"/>
              <a:gd name="T57" fmla="*/ 20 h 40"/>
              <a:gd name="T58" fmla="*/ 156 w 176"/>
              <a:gd name="T5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2"/>
                </a:moveTo>
                <a:cubicBezTo>
                  <a:pt x="13" y="32"/>
                  <a:pt x="8" y="27"/>
                  <a:pt x="8" y="20"/>
                </a:cubicBezTo>
                <a:cubicBezTo>
                  <a:pt x="8" y="13"/>
                  <a:pt x="13" y="8"/>
                  <a:pt x="20" y="8"/>
                </a:cubicBezTo>
                <a:cubicBezTo>
                  <a:pt x="27" y="8"/>
                  <a:pt x="32" y="13"/>
                  <a:pt x="32" y="20"/>
                </a:cubicBezTo>
                <a:cubicBezTo>
                  <a:pt x="32" y="27"/>
                  <a:pt x="27" y="32"/>
                  <a:pt x="20" y="32"/>
                </a:cubicBezTo>
                <a:close/>
                <a:moveTo>
                  <a:pt x="88" y="0"/>
                </a:moveTo>
                <a:cubicBezTo>
                  <a:pt x="77" y="0"/>
                  <a:pt x="68" y="9"/>
                  <a:pt x="68" y="20"/>
                </a:cubicBezTo>
                <a:cubicBezTo>
                  <a:pt x="68" y="31"/>
                  <a:pt x="77" y="40"/>
                  <a:pt x="88" y="40"/>
                </a:cubicBezTo>
                <a:cubicBezTo>
                  <a:pt x="99" y="40"/>
                  <a:pt x="108" y="31"/>
                  <a:pt x="108" y="20"/>
                </a:cubicBezTo>
                <a:cubicBezTo>
                  <a:pt x="108" y="9"/>
                  <a:pt x="99" y="0"/>
                  <a:pt x="88" y="0"/>
                </a:cubicBezTo>
                <a:close/>
                <a:moveTo>
                  <a:pt x="88" y="32"/>
                </a:moveTo>
                <a:cubicBezTo>
                  <a:pt x="81" y="32"/>
                  <a:pt x="76" y="27"/>
                  <a:pt x="76" y="20"/>
                </a:cubicBezTo>
                <a:cubicBezTo>
                  <a:pt x="76" y="13"/>
                  <a:pt x="81" y="8"/>
                  <a:pt x="88" y="8"/>
                </a:cubicBezTo>
                <a:cubicBezTo>
                  <a:pt x="95" y="8"/>
                  <a:pt x="100" y="13"/>
                  <a:pt x="100" y="20"/>
                </a:cubicBezTo>
                <a:cubicBezTo>
                  <a:pt x="100" y="27"/>
                  <a:pt x="95" y="32"/>
                  <a:pt x="88" y="32"/>
                </a:cubicBezTo>
                <a:close/>
                <a:moveTo>
                  <a:pt x="156" y="0"/>
                </a:moveTo>
                <a:cubicBezTo>
                  <a:pt x="145" y="0"/>
                  <a:pt x="136" y="9"/>
                  <a:pt x="136" y="20"/>
                </a:cubicBezTo>
                <a:cubicBezTo>
                  <a:pt x="136" y="31"/>
                  <a:pt x="145" y="40"/>
                  <a:pt x="156" y="40"/>
                </a:cubicBezTo>
                <a:cubicBezTo>
                  <a:pt x="167" y="40"/>
                  <a:pt x="176" y="31"/>
                  <a:pt x="176" y="20"/>
                </a:cubicBezTo>
                <a:cubicBezTo>
                  <a:pt x="176" y="9"/>
                  <a:pt x="167" y="0"/>
                  <a:pt x="156" y="0"/>
                </a:cubicBezTo>
                <a:close/>
                <a:moveTo>
                  <a:pt x="156" y="32"/>
                </a:moveTo>
                <a:cubicBezTo>
                  <a:pt x="149" y="32"/>
                  <a:pt x="144" y="27"/>
                  <a:pt x="144" y="20"/>
                </a:cubicBezTo>
                <a:cubicBezTo>
                  <a:pt x="144" y="13"/>
                  <a:pt x="149" y="8"/>
                  <a:pt x="156" y="8"/>
                </a:cubicBezTo>
                <a:cubicBezTo>
                  <a:pt x="163" y="8"/>
                  <a:pt x="168" y="13"/>
                  <a:pt x="168" y="20"/>
                </a:cubicBezTo>
                <a:cubicBezTo>
                  <a:pt x="168" y="27"/>
                  <a:pt x="163" y="32"/>
                  <a:pt x="156"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9" name="Freeform 484"/>
          <p:cNvSpPr>
            <a:spLocks noEditPoints="1"/>
          </p:cNvSpPr>
          <p:nvPr/>
        </p:nvSpPr>
        <p:spPr bwMode="auto">
          <a:xfrm>
            <a:off x="5335645" y="3157446"/>
            <a:ext cx="529537" cy="529537"/>
          </a:xfrm>
          <a:custGeom>
            <a:avLst/>
            <a:gdLst>
              <a:gd name="T0" fmla="*/ 132 w 176"/>
              <a:gd name="T1" fmla="*/ 76 h 176"/>
              <a:gd name="T2" fmla="*/ 120 w 176"/>
              <a:gd name="T3" fmla="*/ 88 h 176"/>
              <a:gd name="T4" fmla="*/ 132 w 176"/>
              <a:gd name="T5" fmla="*/ 100 h 176"/>
              <a:gd name="T6" fmla="*/ 144 w 176"/>
              <a:gd name="T7" fmla="*/ 88 h 176"/>
              <a:gd name="T8" fmla="*/ 132 w 176"/>
              <a:gd name="T9" fmla="*/ 76 h 176"/>
              <a:gd name="T10" fmla="*/ 132 w 176"/>
              <a:gd name="T11" fmla="*/ 92 h 176"/>
              <a:gd name="T12" fmla="*/ 128 w 176"/>
              <a:gd name="T13" fmla="*/ 88 h 176"/>
              <a:gd name="T14" fmla="*/ 132 w 176"/>
              <a:gd name="T15" fmla="*/ 84 h 176"/>
              <a:gd name="T16" fmla="*/ 136 w 176"/>
              <a:gd name="T17" fmla="*/ 88 h 176"/>
              <a:gd name="T18" fmla="*/ 132 w 176"/>
              <a:gd name="T19" fmla="*/ 92 h 176"/>
              <a:gd name="T20" fmla="*/ 44 w 176"/>
              <a:gd name="T21" fmla="*/ 76 h 176"/>
              <a:gd name="T22" fmla="*/ 32 w 176"/>
              <a:gd name="T23" fmla="*/ 88 h 176"/>
              <a:gd name="T24" fmla="*/ 44 w 176"/>
              <a:gd name="T25" fmla="*/ 100 h 176"/>
              <a:gd name="T26" fmla="*/ 56 w 176"/>
              <a:gd name="T27" fmla="*/ 88 h 176"/>
              <a:gd name="T28" fmla="*/ 44 w 176"/>
              <a:gd name="T29" fmla="*/ 76 h 176"/>
              <a:gd name="T30" fmla="*/ 44 w 176"/>
              <a:gd name="T31" fmla="*/ 92 h 176"/>
              <a:gd name="T32" fmla="*/ 40 w 176"/>
              <a:gd name="T33" fmla="*/ 88 h 176"/>
              <a:gd name="T34" fmla="*/ 44 w 176"/>
              <a:gd name="T35" fmla="*/ 84 h 176"/>
              <a:gd name="T36" fmla="*/ 48 w 176"/>
              <a:gd name="T37" fmla="*/ 88 h 176"/>
              <a:gd name="T38" fmla="*/ 44 w 176"/>
              <a:gd name="T39" fmla="*/ 92 h 176"/>
              <a:gd name="T40" fmla="*/ 88 w 176"/>
              <a:gd name="T41" fmla="*/ 76 h 176"/>
              <a:gd name="T42" fmla="*/ 76 w 176"/>
              <a:gd name="T43" fmla="*/ 88 h 176"/>
              <a:gd name="T44" fmla="*/ 88 w 176"/>
              <a:gd name="T45" fmla="*/ 100 h 176"/>
              <a:gd name="T46" fmla="*/ 100 w 176"/>
              <a:gd name="T47" fmla="*/ 88 h 176"/>
              <a:gd name="T48" fmla="*/ 88 w 176"/>
              <a:gd name="T49" fmla="*/ 76 h 176"/>
              <a:gd name="T50" fmla="*/ 88 w 176"/>
              <a:gd name="T51" fmla="*/ 92 h 176"/>
              <a:gd name="T52" fmla="*/ 84 w 176"/>
              <a:gd name="T53" fmla="*/ 88 h 176"/>
              <a:gd name="T54" fmla="*/ 88 w 176"/>
              <a:gd name="T55" fmla="*/ 84 h 176"/>
              <a:gd name="T56" fmla="*/ 92 w 176"/>
              <a:gd name="T57" fmla="*/ 88 h 176"/>
              <a:gd name="T58" fmla="*/ 88 w 176"/>
              <a:gd name="T59" fmla="*/ 92 h 176"/>
              <a:gd name="T60" fmla="*/ 88 w 176"/>
              <a:gd name="T61" fmla="*/ 0 h 176"/>
              <a:gd name="T62" fmla="*/ 0 w 176"/>
              <a:gd name="T63" fmla="*/ 88 h 176"/>
              <a:gd name="T64" fmla="*/ 88 w 176"/>
              <a:gd name="T65" fmla="*/ 176 h 176"/>
              <a:gd name="T66" fmla="*/ 176 w 176"/>
              <a:gd name="T67" fmla="*/ 88 h 176"/>
              <a:gd name="T68" fmla="*/ 88 w 176"/>
              <a:gd name="T69" fmla="*/ 0 h 176"/>
              <a:gd name="T70" fmla="*/ 88 w 176"/>
              <a:gd name="T71" fmla="*/ 168 h 176"/>
              <a:gd name="T72" fmla="*/ 8 w 176"/>
              <a:gd name="T73" fmla="*/ 88 h 176"/>
              <a:gd name="T74" fmla="*/ 88 w 176"/>
              <a:gd name="T75" fmla="*/ 8 h 176"/>
              <a:gd name="T76" fmla="*/ 168 w 176"/>
              <a:gd name="T77" fmla="*/ 88 h 176"/>
              <a:gd name="T78" fmla="*/ 88 w 176"/>
              <a:gd name="T79"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32" y="76"/>
                </a:moveTo>
                <a:cubicBezTo>
                  <a:pt x="125" y="76"/>
                  <a:pt x="120" y="81"/>
                  <a:pt x="120" y="88"/>
                </a:cubicBezTo>
                <a:cubicBezTo>
                  <a:pt x="120" y="95"/>
                  <a:pt x="125" y="100"/>
                  <a:pt x="132" y="100"/>
                </a:cubicBezTo>
                <a:cubicBezTo>
                  <a:pt x="139" y="100"/>
                  <a:pt x="144" y="95"/>
                  <a:pt x="144" y="88"/>
                </a:cubicBezTo>
                <a:cubicBezTo>
                  <a:pt x="144" y="81"/>
                  <a:pt x="139" y="76"/>
                  <a:pt x="132" y="76"/>
                </a:cubicBezTo>
                <a:close/>
                <a:moveTo>
                  <a:pt x="132" y="92"/>
                </a:moveTo>
                <a:cubicBezTo>
                  <a:pt x="130" y="92"/>
                  <a:pt x="128" y="90"/>
                  <a:pt x="128" y="88"/>
                </a:cubicBezTo>
                <a:cubicBezTo>
                  <a:pt x="128" y="86"/>
                  <a:pt x="130" y="84"/>
                  <a:pt x="132" y="84"/>
                </a:cubicBezTo>
                <a:cubicBezTo>
                  <a:pt x="134" y="84"/>
                  <a:pt x="136" y="86"/>
                  <a:pt x="136" y="88"/>
                </a:cubicBezTo>
                <a:cubicBezTo>
                  <a:pt x="136" y="90"/>
                  <a:pt x="134" y="92"/>
                  <a:pt x="132" y="92"/>
                </a:cubicBezTo>
                <a:close/>
                <a:moveTo>
                  <a:pt x="44" y="76"/>
                </a:moveTo>
                <a:cubicBezTo>
                  <a:pt x="37" y="76"/>
                  <a:pt x="32" y="81"/>
                  <a:pt x="32" y="88"/>
                </a:cubicBezTo>
                <a:cubicBezTo>
                  <a:pt x="32" y="95"/>
                  <a:pt x="37" y="100"/>
                  <a:pt x="44" y="100"/>
                </a:cubicBezTo>
                <a:cubicBezTo>
                  <a:pt x="51" y="100"/>
                  <a:pt x="56" y="95"/>
                  <a:pt x="56" y="88"/>
                </a:cubicBezTo>
                <a:cubicBezTo>
                  <a:pt x="56" y="81"/>
                  <a:pt x="51" y="76"/>
                  <a:pt x="44" y="76"/>
                </a:cubicBezTo>
                <a:close/>
                <a:moveTo>
                  <a:pt x="44" y="92"/>
                </a:moveTo>
                <a:cubicBezTo>
                  <a:pt x="42" y="92"/>
                  <a:pt x="40" y="90"/>
                  <a:pt x="40" y="88"/>
                </a:cubicBezTo>
                <a:cubicBezTo>
                  <a:pt x="40" y="86"/>
                  <a:pt x="42" y="84"/>
                  <a:pt x="44" y="84"/>
                </a:cubicBezTo>
                <a:cubicBezTo>
                  <a:pt x="46" y="84"/>
                  <a:pt x="48" y="86"/>
                  <a:pt x="48" y="88"/>
                </a:cubicBezTo>
                <a:cubicBezTo>
                  <a:pt x="48" y="90"/>
                  <a:pt x="46" y="92"/>
                  <a:pt x="44" y="92"/>
                </a:cubicBezTo>
                <a:close/>
                <a:moveTo>
                  <a:pt x="88" y="76"/>
                </a:moveTo>
                <a:cubicBezTo>
                  <a:pt x="81" y="76"/>
                  <a:pt x="76" y="81"/>
                  <a:pt x="76" y="88"/>
                </a:cubicBezTo>
                <a:cubicBezTo>
                  <a:pt x="76" y="95"/>
                  <a:pt x="81" y="100"/>
                  <a:pt x="88" y="100"/>
                </a:cubicBezTo>
                <a:cubicBezTo>
                  <a:pt x="95" y="100"/>
                  <a:pt x="100" y="95"/>
                  <a:pt x="100" y="88"/>
                </a:cubicBezTo>
                <a:cubicBezTo>
                  <a:pt x="100" y="81"/>
                  <a:pt x="95" y="76"/>
                  <a:pt x="88" y="76"/>
                </a:cubicBezTo>
                <a:close/>
                <a:moveTo>
                  <a:pt x="88" y="92"/>
                </a:moveTo>
                <a:cubicBezTo>
                  <a:pt x="86" y="92"/>
                  <a:pt x="84" y="90"/>
                  <a:pt x="84" y="88"/>
                </a:cubicBezTo>
                <a:cubicBezTo>
                  <a:pt x="84" y="86"/>
                  <a:pt x="86" y="84"/>
                  <a:pt x="88" y="84"/>
                </a:cubicBezTo>
                <a:cubicBezTo>
                  <a:pt x="90" y="84"/>
                  <a:pt x="92" y="86"/>
                  <a:pt x="92" y="88"/>
                </a:cubicBezTo>
                <a:cubicBezTo>
                  <a:pt x="92" y="90"/>
                  <a:pt x="90" y="92"/>
                  <a:pt x="88" y="92"/>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0" name="Freeform 485"/>
          <p:cNvSpPr>
            <a:spLocks noEditPoints="1"/>
          </p:cNvSpPr>
          <p:nvPr/>
        </p:nvSpPr>
        <p:spPr bwMode="auto">
          <a:xfrm>
            <a:off x="6340399" y="3157446"/>
            <a:ext cx="515955" cy="529537"/>
          </a:xfrm>
          <a:custGeom>
            <a:avLst/>
            <a:gdLst>
              <a:gd name="T0" fmla="*/ 44 w 176"/>
              <a:gd name="T1" fmla="*/ 132 h 176"/>
              <a:gd name="T2" fmla="*/ 78 w 176"/>
              <a:gd name="T3" fmla="*/ 126 h 176"/>
              <a:gd name="T4" fmla="*/ 170 w 176"/>
              <a:gd name="T5" fmla="*/ 34 h 176"/>
              <a:gd name="T6" fmla="*/ 176 w 176"/>
              <a:gd name="T7" fmla="*/ 20 h 176"/>
              <a:gd name="T8" fmla="*/ 156 w 176"/>
              <a:gd name="T9" fmla="*/ 0 h 176"/>
              <a:gd name="T10" fmla="*/ 142 w 176"/>
              <a:gd name="T11" fmla="*/ 6 h 176"/>
              <a:gd name="T12" fmla="*/ 50 w 176"/>
              <a:gd name="T13" fmla="*/ 98 h 176"/>
              <a:gd name="T14" fmla="*/ 44 w 176"/>
              <a:gd name="T15" fmla="*/ 132 h 176"/>
              <a:gd name="T16" fmla="*/ 148 w 176"/>
              <a:gd name="T17" fmla="*/ 12 h 176"/>
              <a:gd name="T18" fmla="*/ 156 w 176"/>
              <a:gd name="T19" fmla="*/ 8 h 176"/>
              <a:gd name="T20" fmla="*/ 168 w 176"/>
              <a:gd name="T21" fmla="*/ 20 h 176"/>
              <a:gd name="T22" fmla="*/ 164 w 176"/>
              <a:gd name="T23" fmla="*/ 28 h 176"/>
              <a:gd name="T24" fmla="*/ 159 w 176"/>
              <a:gd name="T25" fmla="*/ 34 h 176"/>
              <a:gd name="T26" fmla="*/ 142 w 176"/>
              <a:gd name="T27" fmla="*/ 17 h 176"/>
              <a:gd name="T28" fmla="*/ 148 w 176"/>
              <a:gd name="T29" fmla="*/ 12 h 176"/>
              <a:gd name="T30" fmla="*/ 137 w 176"/>
              <a:gd name="T31" fmla="*/ 22 h 176"/>
              <a:gd name="T32" fmla="*/ 154 w 176"/>
              <a:gd name="T33" fmla="*/ 39 h 176"/>
              <a:gd name="T34" fmla="*/ 80 w 176"/>
              <a:gd name="T35" fmla="*/ 113 h 176"/>
              <a:gd name="T36" fmla="*/ 80 w 176"/>
              <a:gd name="T37" fmla="*/ 96 h 176"/>
              <a:gd name="T38" fmla="*/ 63 w 176"/>
              <a:gd name="T39" fmla="*/ 96 h 176"/>
              <a:gd name="T40" fmla="*/ 137 w 176"/>
              <a:gd name="T41" fmla="*/ 22 h 176"/>
              <a:gd name="T42" fmla="*/ 57 w 176"/>
              <a:gd name="T43" fmla="*/ 104 h 176"/>
              <a:gd name="T44" fmla="*/ 72 w 176"/>
              <a:gd name="T45" fmla="*/ 104 h 176"/>
              <a:gd name="T46" fmla="*/ 72 w 176"/>
              <a:gd name="T47" fmla="*/ 119 h 176"/>
              <a:gd name="T48" fmla="*/ 54 w 176"/>
              <a:gd name="T49" fmla="*/ 122 h 176"/>
              <a:gd name="T50" fmla="*/ 57 w 176"/>
              <a:gd name="T51" fmla="*/ 104 h 176"/>
              <a:gd name="T52" fmla="*/ 172 w 176"/>
              <a:gd name="T53" fmla="*/ 60 h 176"/>
              <a:gd name="T54" fmla="*/ 168 w 176"/>
              <a:gd name="T55" fmla="*/ 64 h 176"/>
              <a:gd name="T56" fmla="*/ 168 w 176"/>
              <a:gd name="T57" fmla="*/ 152 h 176"/>
              <a:gd name="T58" fmla="*/ 152 w 176"/>
              <a:gd name="T59" fmla="*/ 168 h 176"/>
              <a:gd name="T60" fmla="*/ 24 w 176"/>
              <a:gd name="T61" fmla="*/ 168 h 176"/>
              <a:gd name="T62" fmla="*/ 8 w 176"/>
              <a:gd name="T63" fmla="*/ 152 h 176"/>
              <a:gd name="T64" fmla="*/ 8 w 176"/>
              <a:gd name="T65" fmla="*/ 24 h 176"/>
              <a:gd name="T66" fmla="*/ 24 w 176"/>
              <a:gd name="T67" fmla="*/ 8 h 176"/>
              <a:gd name="T68" fmla="*/ 112 w 176"/>
              <a:gd name="T69" fmla="*/ 8 h 176"/>
              <a:gd name="T70" fmla="*/ 116 w 176"/>
              <a:gd name="T71" fmla="*/ 4 h 176"/>
              <a:gd name="T72" fmla="*/ 112 w 176"/>
              <a:gd name="T73" fmla="*/ 0 h 176"/>
              <a:gd name="T74" fmla="*/ 24 w 176"/>
              <a:gd name="T75" fmla="*/ 0 h 176"/>
              <a:gd name="T76" fmla="*/ 0 w 176"/>
              <a:gd name="T77" fmla="*/ 24 h 176"/>
              <a:gd name="T78" fmla="*/ 0 w 176"/>
              <a:gd name="T79" fmla="*/ 152 h 176"/>
              <a:gd name="T80" fmla="*/ 24 w 176"/>
              <a:gd name="T81" fmla="*/ 176 h 176"/>
              <a:gd name="T82" fmla="*/ 152 w 176"/>
              <a:gd name="T83" fmla="*/ 176 h 176"/>
              <a:gd name="T84" fmla="*/ 176 w 176"/>
              <a:gd name="T85" fmla="*/ 152 h 176"/>
              <a:gd name="T86" fmla="*/ 176 w 176"/>
              <a:gd name="T87" fmla="*/ 64 h 176"/>
              <a:gd name="T88" fmla="*/ 172 w 176"/>
              <a:gd name="T89"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1" name="Freeform 486"/>
          <p:cNvSpPr>
            <a:spLocks noEditPoints="1"/>
          </p:cNvSpPr>
          <p:nvPr/>
        </p:nvSpPr>
        <p:spPr bwMode="auto">
          <a:xfrm>
            <a:off x="7331570" y="3157446"/>
            <a:ext cx="529537" cy="529537"/>
          </a:xfrm>
          <a:custGeom>
            <a:avLst/>
            <a:gdLst>
              <a:gd name="T0" fmla="*/ 144 w 176"/>
              <a:gd name="T1" fmla="*/ 0 h 176"/>
              <a:gd name="T2" fmla="*/ 121 w 176"/>
              <a:gd name="T3" fmla="*/ 9 h 176"/>
              <a:gd name="T4" fmla="*/ 13 w 176"/>
              <a:gd name="T5" fmla="*/ 117 h 176"/>
              <a:gd name="T6" fmla="*/ 0 w 176"/>
              <a:gd name="T7" fmla="*/ 176 h 176"/>
              <a:gd name="T8" fmla="*/ 59 w 176"/>
              <a:gd name="T9" fmla="*/ 163 h 176"/>
              <a:gd name="T10" fmla="*/ 167 w 176"/>
              <a:gd name="T11" fmla="*/ 55 h 176"/>
              <a:gd name="T12" fmla="*/ 176 w 176"/>
              <a:gd name="T13" fmla="*/ 32 h 176"/>
              <a:gd name="T14" fmla="*/ 144 w 176"/>
              <a:gd name="T15" fmla="*/ 0 h 176"/>
              <a:gd name="T16" fmla="*/ 52 w 176"/>
              <a:gd name="T17" fmla="*/ 155 h 176"/>
              <a:gd name="T18" fmla="*/ 24 w 176"/>
              <a:gd name="T19" fmla="*/ 162 h 176"/>
              <a:gd name="T20" fmla="*/ 24 w 176"/>
              <a:gd name="T21" fmla="*/ 152 h 176"/>
              <a:gd name="T22" fmla="*/ 14 w 176"/>
              <a:gd name="T23" fmla="*/ 152 h 176"/>
              <a:gd name="T24" fmla="*/ 21 w 176"/>
              <a:gd name="T25" fmla="*/ 124 h 176"/>
              <a:gd name="T26" fmla="*/ 52 w 176"/>
              <a:gd name="T27" fmla="*/ 124 h 176"/>
              <a:gd name="T28" fmla="*/ 52 w 176"/>
              <a:gd name="T29" fmla="*/ 155 h 176"/>
              <a:gd name="T30" fmla="*/ 60 w 176"/>
              <a:gd name="T31" fmla="*/ 150 h 176"/>
              <a:gd name="T32" fmla="*/ 60 w 176"/>
              <a:gd name="T33" fmla="*/ 120 h 176"/>
              <a:gd name="T34" fmla="*/ 56 w 176"/>
              <a:gd name="T35" fmla="*/ 116 h 176"/>
              <a:gd name="T36" fmla="*/ 26 w 176"/>
              <a:gd name="T37" fmla="*/ 116 h 176"/>
              <a:gd name="T38" fmla="*/ 112 w 176"/>
              <a:gd name="T39" fmla="*/ 30 h 176"/>
              <a:gd name="T40" fmla="*/ 146 w 176"/>
              <a:gd name="T41" fmla="*/ 64 h 176"/>
              <a:gd name="T42" fmla="*/ 60 w 176"/>
              <a:gd name="T43" fmla="*/ 150 h 176"/>
              <a:gd name="T44" fmla="*/ 161 w 176"/>
              <a:gd name="T45" fmla="*/ 49 h 176"/>
              <a:gd name="T46" fmla="*/ 152 w 176"/>
              <a:gd name="T47" fmla="*/ 58 h 176"/>
              <a:gd name="T48" fmla="*/ 118 w 176"/>
              <a:gd name="T49" fmla="*/ 24 h 176"/>
              <a:gd name="T50" fmla="*/ 127 w 176"/>
              <a:gd name="T51" fmla="*/ 15 h 176"/>
              <a:gd name="T52" fmla="*/ 144 w 176"/>
              <a:gd name="T53" fmla="*/ 8 h 176"/>
              <a:gd name="T54" fmla="*/ 168 w 176"/>
              <a:gd name="T55" fmla="*/ 32 h 176"/>
              <a:gd name="T56" fmla="*/ 161 w 176"/>
              <a:gd name="T57" fmla="*/ 4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 h="176">
                <a:moveTo>
                  <a:pt x="144" y="0"/>
                </a:moveTo>
                <a:cubicBezTo>
                  <a:pt x="135" y="0"/>
                  <a:pt x="127" y="4"/>
                  <a:pt x="121" y="9"/>
                </a:cubicBezTo>
                <a:cubicBezTo>
                  <a:pt x="13" y="117"/>
                  <a:pt x="13" y="117"/>
                  <a:pt x="13" y="117"/>
                </a:cubicBezTo>
                <a:cubicBezTo>
                  <a:pt x="0" y="176"/>
                  <a:pt x="0" y="176"/>
                  <a:pt x="0" y="176"/>
                </a:cubicBezTo>
                <a:cubicBezTo>
                  <a:pt x="59" y="163"/>
                  <a:pt x="59" y="163"/>
                  <a:pt x="59" y="163"/>
                </a:cubicBezTo>
                <a:cubicBezTo>
                  <a:pt x="167" y="55"/>
                  <a:pt x="167" y="55"/>
                  <a:pt x="167" y="55"/>
                </a:cubicBezTo>
                <a:cubicBezTo>
                  <a:pt x="172" y="49"/>
                  <a:pt x="176" y="41"/>
                  <a:pt x="176" y="32"/>
                </a:cubicBezTo>
                <a:cubicBezTo>
                  <a:pt x="176" y="14"/>
                  <a:pt x="162" y="0"/>
                  <a:pt x="144" y="0"/>
                </a:cubicBezTo>
                <a:close/>
                <a:moveTo>
                  <a:pt x="52" y="155"/>
                </a:moveTo>
                <a:cubicBezTo>
                  <a:pt x="24" y="162"/>
                  <a:pt x="24" y="162"/>
                  <a:pt x="24" y="162"/>
                </a:cubicBezTo>
                <a:cubicBezTo>
                  <a:pt x="24" y="152"/>
                  <a:pt x="24" y="152"/>
                  <a:pt x="24" y="152"/>
                </a:cubicBezTo>
                <a:cubicBezTo>
                  <a:pt x="14" y="152"/>
                  <a:pt x="14" y="152"/>
                  <a:pt x="14" y="152"/>
                </a:cubicBezTo>
                <a:cubicBezTo>
                  <a:pt x="21" y="124"/>
                  <a:pt x="21" y="124"/>
                  <a:pt x="21" y="124"/>
                </a:cubicBezTo>
                <a:cubicBezTo>
                  <a:pt x="52" y="124"/>
                  <a:pt x="52" y="124"/>
                  <a:pt x="52" y="124"/>
                </a:cubicBezTo>
                <a:lnTo>
                  <a:pt x="52" y="155"/>
                </a:lnTo>
                <a:close/>
                <a:moveTo>
                  <a:pt x="60" y="150"/>
                </a:moveTo>
                <a:cubicBezTo>
                  <a:pt x="60" y="120"/>
                  <a:pt x="60" y="120"/>
                  <a:pt x="60" y="120"/>
                </a:cubicBezTo>
                <a:cubicBezTo>
                  <a:pt x="60" y="118"/>
                  <a:pt x="58" y="116"/>
                  <a:pt x="56" y="116"/>
                </a:cubicBezTo>
                <a:cubicBezTo>
                  <a:pt x="26" y="116"/>
                  <a:pt x="26" y="116"/>
                  <a:pt x="26" y="116"/>
                </a:cubicBezTo>
                <a:cubicBezTo>
                  <a:pt x="112" y="30"/>
                  <a:pt x="112" y="30"/>
                  <a:pt x="112" y="30"/>
                </a:cubicBezTo>
                <a:cubicBezTo>
                  <a:pt x="146" y="64"/>
                  <a:pt x="146" y="64"/>
                  <a:pt x="146" y="64"/>
                </a:cubicBezTo>
                <a:lnTo>
                  <a:pt x="60" y="150"/>
                </a:lnTo>
                <a:close/>
                <a:moveTo>
                  <a:pt x="161" y="49"/>
                </a:moveTo>
                <a:cubicBezTo>
                  <a:pt x="152" y="58"/>
                  <a:pt x="152" y="58"/>
                  <a:pt x="152" y="58"/>
                </a:cubicBezTo>
                <a:cubicBezTo>
                  <a:pt x="118" y="24"/>
                  <a:pt x="118" y="24"/>
                  <a:pt x="118" y="24"/>
                </a:cubicBezTo>
                <a:cubicBezTo>
                  <a:pt x="127" y="15"/>
                  <a:pt x="127" y="15"/>
                  <a:pt x="127" y="15"/>
                </a:cubicBezTo>
                <a:cubicBezTo>
                  <a:pt x="127" y="15"/>
                  <a:pt x="134" y="8"/>
                  <a:pt x="144" y="8"/>
                </a:cubicBezTo>
                <a:cubicBezTo>
                  <a:pt x="157" y="8"/>
                  <a:pt x="168" y="19"/>
                  <a:pt x="168" y="32"/>
                </a:cubicBezTo>
                <a:cubicBezTo>
                  <a:pt x="168" y="39"/>
                  <a:pt x="165" y="45"/>
                  <a:pt x="161"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2" name="Freeform 487"/>
          <p:cNvSpPr>
            <a:spLocks noEditPoints="1"/>
          </p:cNvSpPr>
          <p:nvPr/>
        </p:nvSpPr>
        <p:spPr bwMode="auto">
          <a:xfrm>
            <a:off x="8336322" y="3184600"/>
            <a:ext cx="529537" cy="475224"/>
          </a:xfrm>
          <a:custGeom>
            <a:avLst/>
            <a:gdLst>
              <a:gd name="T0" fmla="*/ 88 w 176"/>
              <a:gd name="T1" fmla="*/ 0 h 160"/>
              <a:gd name="T2" fmla="*/ 0 w 176"/>
              <a:gd name="T3" fmla="*/ 72 h 160"/>
              <a:gd name="T4" fmla="*/ 25 w 176"/>
              <a:gd name="T5" fmla="*/ 122 h 160"/>
              <a:gd name="T6" fmla="*/ 16 w 176"/>
              <a:gd name="T7" fmla="*/ 160 h 160"/>
              <a:gd name="T8" fmla="*/ 63 w 176"/>
              <a:gd name="T9" fmla="*/ 141 h 160"/>
              <a:gd name="T10" fmla="*/ 88 w 176"/>
              <a:gd name="T11" fmla="*/ 144 h 160"/>
              <a:gd name="T12" fmla="*/ 176 w 176"/>
              <a:gd name="T13" fmla="*/ 72 h 160"/>
              <a:gd name="T14" fmla="*/ 88 w 176"/>
              <a:gd name="T15" fmla="*/ 0 h 160"/>
              <a:gd name="T16" fmla="*/ 88 w 176"/>
              <a:gd name="T17" fmla="*/ 136 h 160"/>
              <a:gd name="T18" fmla="*/ 65 w 176"/>
              <a:gd name="T19" fmla="*/ 133 h 160"/>
              <a:gd name="T20" fmla="*/ 63 w 176"/>
              <a:gd name="T21" fmla="*/ 133 h 160"/>
              <a:gd name="T22" fmla="*/ 60 w 176"/>
              <a:gd name="T23" fmla="*/ 134 h 160"/>
              <a:gd name="T24" fmla="*/ 27 w 176"/>
              <a:gd name="T25" fmla="*/ 147 h 160"/>
              <a:gd name="T26" fmla="*/ 33 w 176"/>
              <a:gd name="T27" fmla="*/ 124 h 160"/>
              <a:gd name="T28" fmla="*/ 30 w 176"/>
              <a:gd name="T29" fmla="*/ 116 h 160"/>
              <a:gd name="T30" fmla="*/ 8 w 176"/>
              <a:gd name="T31" fmla="*/ 72 h 160"/>
              <a:gd name="T32" fmla="*/ 88 w 176"/>
              <a:gd name="T33" fmla="*/ 8 h 160"/>
              <a:gd name="T34" fmla="*/ 168 w 176"/>
              <a:gd name="T35" fmla="*/ 72 h 160"/>
              <a:gd name="T36" fmla="*/ 88 w 176"/>
              <a:gd name="T37"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160">
                <a:moveTo>
                  <a:pt x="88" y="0"/>
                </a:moveTo>
                <a:cubicBezTo>
                  <a:pt x="39" y="0"/>
                  <a:pt x="0" y="32"/>
                  <a:pt x="0" y="72"/>
                </a:cubicBezTo>
                <a:cubicBezTo>
                  <a:pt x="0" y="92"/>
                  <a:pt x="10" y="109"/>
                  <a:pt x="25" y="122"/>
                </a:cubicBezTo>
                <a:cubicBezTo>
                  <a:pt x="16" y="160"/>
                  <a:pt x="16" y="160"/>
                  <a:pt x="16" y="160"/>
                </a:cubicBezTo>
                <a:cubicBezTo>
                  <a:pt x="63" y="141"/>
                  <a:pt x="63" y="141"/>
                  <a:pt x="63" y="141"/>
                </a:cubicBezTo>
                <a:cubicBezTo>
                  <a:pt x="71" y="143"/>
                  <a:pt x="79" y="144"/>
                  <a:pt x="88" y="144"/>
                </a:cubicBezTo>
                <a:cubicBezTo>
                  <a:pt x="137" y="144"/>
                  <a:pt x="176" y="112"/>
                  <a:pt x="176" y="72"/>
                </a:cubicBezTo>
                <a:cubicBezTo>
                  <a:pt x="176" y="32"/>
                  <a:pt x="137" y="0"/>
                  <a:pt x="88" y="0"/>
                </a:cubicBezTo>
                <a:close/>
                <a:moveTo>
                  <a:pt x="88" y="136"/>
                </a:moveTo>
                <a:cubicBezTo>
                  <a:pt x="80" y="136"/>
                  <a:pt x="73" y="135"/>
                  <a:pt x="65" y="133"/>
                </a:cubicBezTo>
                <a:cubicBezTo>
                  <a:pt x="65" y="133"/>
                  <a:pt x="64" y="133"/>
                  <a:pt x="63" y="133"/>
                </a:cubicBezTo>
                <a:cubicBezTo>
                  <a:pt x="62" y="133"/>
                  <a:pt x="61" y="133"/>
                  <a:pt x="60" y="134"/>
                </a:cubicBezTo>
                <a:cubicBezTo>
                  <a:pt x="27" y="147"/>
                  <a:pt x="27" y="147"/>
                  <a:pt x="27" y="147"/>
                </a:cubicBezTo>
                <a:cubicBezTo>
                  <a:pt x="33" y="124"/>
                  <a:pt x="33" y="124"/>
                  <a:pt x="33" y="124"/>
                </a:cubicBezTo>
                <a:cubicBezTo>
                  <a:pt x="33" y="121"/>
                  <a:pt x="32" y="118"/>
                  <a:pt x="30" y="116"/>
                </a:cubicBezTo>
                <a:cubicBezTo>
                  <a:pt x="16" y="104"/>
                  <a:pt x="8" y="88"/>
                  <a:pt x="8" y="72"/>
                </a:cubicBezTo>
                <a:cubicBezTo>
                  <a:pt x="8" y="37"/>
                  <a:pt x="44" y="8"/>
                  <a:pt x="88" y="8"/>
                </a:cubicBezTo>
                <a:cubicBezTo>
                  <a:pt x="132" y="8"/>
                  <a:pt x="168" y="37"/>
                  <a:pt x="168" y="72"/>
                </a:cubicBezTo>
                <a:cubicBezTo>
                  <a:pt x="168" y="107"/>
                  <a:pt x="132" y="136"/>
                  <a:pt x="88"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3" name="Freeform 488"/>
          <p:cNvSpPr>
            <a:spLocks noEditPoints="1"/>
          </p:cNvSpPr>
          <p:nvPr/>
        </p:nvSpPr>
        <p:spPr bwMode="auto">
          <a:xfrm>
            <a:off x="9341075" y="3184600"/>
            <a:ext cx="515955" cy="475224"/>
          </a:xfrm>
          <a:custGeom>
            <a:avLst/>
            <a:gdLst>
              <a:gd name="T0" fmla="*/ 48 w 176"/>
              <a:gd name="T1" fmla="*/ 60 h 160"/>
              <a:gd name="T2" fmla="*/ 36 w 176"/>
              <a:gd name="T3" fmla="*/ 72 h 160"/>
              <a:gd name="T4" fmla="*/ 48 w 176"/>
              <a:gd name="T5" fmla="*/ 84 h 160"/>
              <a:gd name="T6" fmla="*/ 60 w 176"/>
              <a:gd name="T7" fmla="*/ 72 h 160"/>
              <a:gd name="T8" fmla="*/ 48 w 176"/>
              <a:gd name="T9" fmla="*/ 60 h 160"/>
              <a:gd name="T10" fmla="*/ 88 w 176"/>
              <a:gd name="T11" fmla="*/ 60 h 160"/>
              <a:gd name="T12" fmla="*/ 76 w 176"/>
              <a:gd name="T13" fmla="*/ 72 h 160"/>
              <a:gd name="T14" fmla="*/ 88 w 176"/>
              <a:gd name="T15" fmla="*/ 84 h 160"/>
              <a:gd name="T16" fmla="*/ 100 w 176"/>
              <a:gd name="T17" fmla="*/ 72 h 160"/>
              <a:gd name="T18" fmla="*/ 88 w 176"/>
              <a:gd name="T19" fmla="*/ 60 h 160"/>
              <a:gd name="T20" fmla="*/ 88 w 176"/>
              <a:gd name="T21" fmla="*/ 0 h 160"/>
              <a:gd name="T22" fmla="*/ 0 w 176"/>
              <a:gd name="T23" fmla="*/ 72 h 160"/>
              <a:gd name="T24" fmla="*/ 25 w 176"/>
              <a:gd name="T25" fmla="*/ 122 h 160"/>
              <a:gd name="T26" fmla="*/ 16 w 176"/>
              <a:gd name="T27" fmla="*/ 160 h 160"/>
              <a:gd name="T28" fmla="*/ 63 w 176"/>
              <a:gd name="T29" fmla="*/ 141 h 160"/>
              <a:gd name="T30" fmla="*/ 88 w 176"/>
              <a:gd name="T31" fmla="*/ 144 h 160"/>
              <a:gd name="T32" fmla="*/ 176 w 176"/>
              <a:gd name="T33" fmla="*/ 72 h 160"/>
              <a:gd name="T34" fmla="*/ 88 w 176"/>
              <a:gd name="T35" fmla="*/ 0 h 160"/>
              <a:gd name="T36" fmla="*/ 88 w 176"/>
              <a:gd name="T37" fmla="*/ 136 h 160"/>
              <a:gd name="T38" fmla="*/ 65 w 176"/>
              <a:gd name="T39" fmla="*/ 133 h 160"/>
              <a:gd name="T40" fmla="*/ 63 w 176"/>
              <a:gd name="T41" fmla="*/ 133 h 160"/>
              <a:gd name="T42" fmla="*/ 60 w 176"/>
              <a:gd name="T43" fmla="*/ 134 h 160"/>
              <a:gd name="T44" fmla="*/ 27 w 176"/>
              <a:gd name="T45" fmla="*/ 147 h 160"/>
              <a:gd name="T46" fmla="*/ 33 w 176"/>
              <a:gd name="T47" fmla="*/ 124 h 160"/>
              <a:gd name="T48" fmla="*/ 30 w 176"/>
              <a:gd name="T49" fmla="*/ 116 h 160"/>
              <a:gd name="T50" fmla="*/ 8 w 176"/>
              <a:gd name="T51" fmla="*/ 72 h 160"/>
              <a:gd name="T52" fmla="*/ 88 w 176"/>
              <a:gd name="T53" fmla="*/ 8 h 160"/>
              <a:gd name="T54" fmla="*/ 168 w 176"/>
              <a:gd name="T55" fmla="*/ 72 h 160"/>
              <a:gd name="T56" fmla="*/ 88 w 176"/>
              <a:gd name="T57" fmla="*/ 136 h 160"/>
              <a:gd name="T58" fmla="*/ 128 w 176"/>
              <a:gd name="T59" fmla="*/ 60 h 160"/>
              <a:gd name="T60" fmla="*/ 116 w 176"/>
              <a:gd name="T61" fmla="*/ 72 h 160"/>
              <a:gd name="T62" fmla="*/ 128 w 176"/>
              <a:gd name="T63" fmla="*/ 84 h 160"/>
              <a:gd name="T64" fmla="*/ 140 w 176"/>
              <a:gd name="T65" fmla="*/ 72 h 160"/>
              <a:gd name="T66" fmla="*/ 128 w 176"/>
              <a:gd name="T67"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60">
                <a:moveTo>
                  <a:pt x="48" y="60"/>
                </a:moveTo>
                <a:cubicBezTo>
                  <a:pt x="41" y="60"/>
                  <a:pt x="36" y="65"/>
                  <a:pt x="36" y="72"/>
                </a:cubicBezTo>
                <a:cubicBezTo>
                  <a:pt x="36" y="79"/>
                  <a:pt x="41" y="84"/>
                  <a:pt x="48" y="84"/>
                </a:cubicBezTo>
                <a:cubicBezTo>
                  <a:pt x="55" y="84"/>
                  <a:pt x="60" y="79"/>
                  <a:pt x="60" y="72"/>
                </a:cubicBezTo>
                <a:cubicBezTo>
                  <a:pt x="60" y="65"/>
                  <a:pt x="55" y="60"/>
                  <a:pt x="48" y="60"/>
                </a:cubicBezTo>
                <a:close/>
                <a:moveTo>
                  <a:pt x="88" y="60"/>
                </a:moveTo>
                <a:cubicBezTo>
                  <a:pt x="81" y="60"/>
                  <a:pt x="76" y="65"/>
                  <a:pt x="76" y="72"/>
                </a:cubicBezTo>
                <a:cubicBezTo>
                  <a:pt x="76" y="79"/>
                  <a:pt x="81" y="84"/>
                  <a:pt x="88" y="84"/>
                </a:cubicBezTo>
                <a:cubicBezTo>
                  <a:pt x="95" y="84"/>
                  <a:pt x="100" y="79"/>
                  <a:pt x="100" y="72"/>
                </a:cubicBezTo>
                <a:cubicBezTo>
                  <a:pt x="100" y="65"/>
                  <a:pt x="95" y="60"/>
                  <a:pt x="88" y="60"/>
                </a:cubicBezTo>
                <a:close/>
                <a:moveTo>
                  <a:pt x="88" y="0"/>
                </a:moveTo>
                <a:cubicBezTo>
                  <a:pt x="39" y="0"/>
                  <a:pt x="0" y="32"/>
                  <a:pt x="0" y="72"/>
                </a:cubicBezTo>
                <a:cubicBezTo>
                  <a:pt x="0" y="92"/>
                  <a:pt x="10" y="109"/>
                  <a:pt x="25" y="122"/>
                </a:cubicBezTo>
                <a:cubicBezTo>
                  <a:pt x="16" y="160"/>
                  <a:pt x="16" y="160"/>
                  <a:pt x="16" y="160"/>
                </a:cubicBezTo>
                <a:cubicBezTo>
                  <a:pt x="63" y="141"/>
                  <a:pt x="63" y="141"/>
                  <a:pt x="63" y="141"/>
                </a:cubicBezTo>
                <a:cubicBezTo>
                  <a:pt x="71" y="143"/>
                  <a:pt x="79" y="144"/>
                  <a:pt x="88" y="144"/>
                </a:cubicBezTo>
                <a:cubicBezTo>
                  <a:pt x="137" y="144"/>
                  <a:pt x="176" y="112"/>
                  <a:pt x="176" y="72"/>
                </a:cubicBezTo>
                <a:cubicBezTo>
                  <a:pt x="176" y="32"/>
                  <a:pt x="137" y="0"/>
                  <a:pt x="88" y="0"/>
                </a:cubicBezTo>
                <a:close/>
                <a:moveTo>
                  <a:pt x="88" y="136"/>
                </a:moveTo>
                <a:cubicBezTo>
                  <a:pt x="80" y="136"/>
                  <a:pt x="73" y="135"/>
                  <a:pt x="65" y="133"/>
                </a:cubicBezTo>
                <a:cubicBezTo>
                  <a:pt x="65" y="133"/>
                  <a:pt x="64" y="133"/>
                  <a:pt x="63" y="133"/>
                </a:cubicBezTo>
                <a:cubicBezTo>
                  <a:pt x="62" y="133"/>
                  <a:pt x="61" y="133"/>
                  <a:pt x="60" y="134"/>
                </a:cubicBezTo>
                <a:cubicBezTo>
                  <a:pt x="27" y="147"/>
                  <a:pt x="27" y="147"/>
                  <a:pt x="27" y="147"/>
                </a:cubicBezTo>
                <a:cubicBezTo>
                  <a:pt x="33" y="124"/>
                  <a:pt x="33" y="124"/>
                  <a:pt x="33" y="124"/>
                </a:cubicBezTo>
                <a:cubicBezTo>
                  <a:pt x="33" y="121"/>
                  <a:pt x="32" y="118"/>
                  <a:pt x="30" y="116"/>
                </a:cubicBezTo>
                <a:cubicBezTo>
                  <a:pt x="16" y="104"/>
                  <a:pt x="8" y="88"/>
                  <a:pt x="8" y="72"/>
                </a:cubicBezTo>
                <a:cubicBezTo>
                  <a:pt x="8" y="37"/>
                  <a:pt x="44" y="8"/>
                  <a:pt x="88" y="8"/>
                </a:cubicBezTo>
                <a:cubicBezTo>
                  <a:pt x="132" y="8"/>
                  <a:pt x="168" y="37"/>
                  <a:pt x="168" y="72"/>
                </a:cubicBezTo>
                <a:cubicBezTo>
                  <a:pt x="168" y="107"/>
                  <a:pt x="132" y="136"/>
                  <a:pt x="88" y="136"/>
                </a:cubicBezTo>
                <a:close/>
                <a:moveTo>
                  <a:pt x="128" y="60"/>
                </a:moveTo>
                <a:cubicBezTo>
                  <a:pt x="121" y="60"/>
                  <a:pt x="116" y="65"/>
                  <a:pt x="116" y="72"/>
                </a:cubicBezTo>
                <a:cubicBezTo>
                  <a:pt x="116" y="79"/>
                  <a:pt x="121" y="84"/>
                  <a:pt x="128" y="84"/>
                </a:cubicBezTo>
                <a:cubicBezTo>
                  <a:pt x="135" y="84"/>
                  <a:pt x="140" y="79"/>
                  <a:pt x="140" y="72"/>
                </a:cubicBezTo>
                <a:cubicBezTo>
                  <a:pt x="140" y="65"/>
                  <a:pt x="135" y="60"/>
                  <a:pt x="128"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4" name="Freeform 489"/>
          <p:cNvSpPr>
            <a:spLocks noEditPoints="1"/>
          </p:cNvSpPr>
          <p:nvPr/>
        </p:nvSpPr>
        <p:spPr bwMode="auto">
          <a:xfrm>
            <a:off x="10332254" y="3184600"/>
            <a:ext cx="529537" cy="475224"/>
          </a:xfrm>
          <a:custGeom>
            <a:avLst/>
            <a:gdLst>
              <a:gd name="T0" fmla="*/ 176 w 176"/>
              <a:gd name="T1" fmla="*/ 54 h 160"/>
              <a:gd name="T2" fmla="*/ 112 w 176"/>
              <a:gd name="T3" fmla="*/ 0 h 160"/>
              <a:gd name="T4" fmla="*/ 53 w 176"/>
              <a:gd name="T5" fmla="*/ 33 h 160"/>
              <a:gd name="T6" fmla="*/ 63 w 176"/>
              <a:gd name="T7" fmla="*/ 32 h 160"/>
              <a:gd name="T8" fmla="*/ 112 w 176"/>
              <a:gd name="T9" fmla="*/ 8 h 160"/>
              <a:gd name="T10" fmla="*/ 168 w 176"/>
              <a:gd name="T11" fmla="*/ 54 h 160"/>
              <a:gd name="T12" fmla="*/ 151 w 176"/>
              <a:gd name="T13" fmla="*/ 87 h 160"/>
              <a:gd name="T14" fmla="*/ 149 w 176"/>
              <a:gd name="T15" fmla="*/ 95 h 160"/>
              <a:gd name="T16" fmla="*/ 152 w 176"/>
              <a:gd name="T17" fmla="*/ 107 h 160"/>
              <a:gd name="T18" fmla="*/ 135 w 176"/>
              <a:gd name="T19" fmla="*/ 100 h 160"/>
              <a:gd name="T20" fmla="*/ 134 w 176"/>
              <a:gd name="T21" fmla="*/ 108 h 160"/>
              <a:gd name="T22" fmla="*/ 164 w 176"/>
              <a:gd name="T23" fmla="*/ 120 h 160"/>
              <a:gd name="T24" fmla="*/ 156 w 176"/>
              <a:gd name="T25" fmla="*/ 93 h 160"/>
              <a:gd name="T26" fmla="*/ 176 w 176"/>
              <a:gd name="T27" fmla="*/ 54 h 160"/>
              <a:gd name="T28" fmla="*/ 64 w 176"/>
              <a:gd name="T29" fmla="*/ 40 h 160"/>
              <a:gd name="T30" fmla="*/ 0 w 176"/>
              <a:gd name="T31" fmla="*/ 94 h 160"/>
              <a:gd name="T32" fmla="*/ 20 w 176"/>
              <a:gd name="T33" fmla="*/ 133 h 160"/>
              <a:gd name="T34" fmla="*/ 12 w 176"/>
              <a:gd name="T35" fmla="*/ 160 h 160"/>
              <a:gd name="T36" fmla="*/ 48 w 176"/>
              <a:gd name="T37" fmla="*/ 146 h 160"/>
              <a:gd name="T38" fmla="*/ 64 w 176"/>
              <a:gd name="T39" fmla="*/ 148 h 160"/>
              <a:gd name="T40" fmla="*/ 128 w 176"/>
              <a:gd name="T41" fmla="*/ 94 h 160"/>
              <a:gd name="T42" fmla="*/ 64 w 176"/>
              <a:gd name="T43" fmla="*/ 40 h 160"/>
              <a:gd name="T44" fmla="*/ 64 w 176"/>
              <a:gd name="T45" fmla="*/ 140 h 160"/>
              <a:gd name="T46" fmla="*/ 50 w 176"/>
              <a:gd name="T47" fmla="*/ 138 h 160"/>
              <a:gd name="T48" fmla="*/ 48 w 176"/>
              <a:gd name="T49" fmla="*/ 138 h 160"/>
              <a:gd name="T50" fmla="*/ 45 w 176"/>
              <a:gd name="T51" fmla="*/ 139 h 160"/>
              <a:gd name="T52" fmla="*/ 24 w 176"/>
              <a:gd name="T53" fmla="*/ 147 h 160"/>
              <a:gd name="T54" fmla="*/ 27 w 176"/>
              <a:gd name="T55" fmla="*/ 135 h 160"/>
              <a:gd name="T56" fmla="*/ 25 w 176"/>
              <a:gd name="T57" fmla="*/ 127 h 160"/>
              <a:gd name="T58" fmla="*/ 8 w 176"/>
              <a:gd name="T59" fmla="*/ 94 h 160"/>
              <a:gd name="T60" fmla="*/ 64 w 176"/>
              <a:gd name="T61" fmla="*/ 48 h 160"/>
              <a:gd name="T62" fmla="*/ 120 w 176"/>
              <a:gd name="T63" fmla="*/ 94 h 160"/>
              <a:gd name="T64" fmla="*/ 64 w 176"/>
              <a:gd name="T6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60">
                <a:moveTo>
                  <a:pt x="176" y="54"/>
                </a:moveTo>
                <a:cubicBezTo>
                  <a:pt x="176" y="24"/>
                  <a:pt x="147" y="0"/>
                  <a:pt x="112" y="0"/>
                </a:cubicBezTo>
                <a:cubicBezTo>
                  <a:pt x="86" y="0"/>
                  <a:pt x="63" y="13"/>
                  <a:pt x="53" y="33"/>
                </a:cubicBezTo>
                <a:cubicBezTo>
                  <a:pt x="56" y="32"/>
                  <a:pt x="60" y="32"/>
                  <a:pt x="63" y="32"/>
                </a:cubicBezTo>
                <a:cubicBezTo>
                  <a:pt x="72" y="18"/>
                  <a:pt x="91" y="8"/>
                  <a:pt x="112" y="8"/>
                </a:cubicBezTo>
                <a:cubicBezTo>
                  <a:pt x="143" y="8"/>
                  <a:pt x="168" y="29"/>
                  <a:pt x="168" y="54"/>
                </a:cubicBezTo>
                <a:cubicBezTo>
                  <a:pt x="168" y="66"/>
                  <a:pt x="162" y="78"/>
                  <a:pt x="151" y="87"/>
                </a:cubicBezTo>
                <a:cubicBezTo>
                  <a:pt x="149" y="89"/>
                  <a:pt x="148" y="92"/>
                  <a:pt x="149" y="95"/>
                </a:cubicBezTo>
                <a:cubicBezTo>
                  <a:pt x="152" y="107"/>
                  <a:pt x="152" y="107"/>
                  <a:pt x="152" y="107"/>
                </a:cubicBezTo>
                <a:cubicBezTo>
                  <a:pt x="135" y="100"/>
                  <a:pt x="135" y="100"/>
                  <a:pt x="135" y="100"/>
                </a:cubicBezTo>
                <a:cubicBezTo>
                  <a:pt x="135" y="103"/>
                  <a:pt x="134" y="106"/>
                  <a:pt x="134" y="108"/>
                </a:cubicBezTo>
                <a:cubicBezTo>
                  <a:pt x="164" y="120"/>
                  <a:pt x="164" y="120"/>
                  <a:pt x="164" y="120"/>
                </a:cubicBezTo>
                <a:cubicBezTo>
                  <a:pt x="156" y="93"/>
                  <a:pt x="156" y="93"/>
                  <a:pt x="156" y="93"/>
                </a:cubicBezTo>
                <a:cubicBezTo>
                  <a:pt x="168" y="83"/>
                  <a:pt x="176" y="69"/>
                  <a:pt x="176" y="54"/>
                </a:cubicBezTo>
                <a:close/>
                <a:moveTo>
                  <a:pt x="64" y="40"/>
                </a:moveTo>
                <a:cubicBezTo>
                  <a:pt x="29" y="40"/>
                  <a:pt x="0" y="64"/>
                  <a:pt x="0" y="94"/>
                </a:cubicBezTo>
                <a:cubicBezTo>
                  <a:pt x="0" y="109"/>
                  <a:pt x="8" y="123"/>
                  <a:pt x="20" y="133"/>
                </a:cubicBezTo>
                <a:cubicBezTo>
                  <a:pt x="12" y="160"/>
                  <a:pt x="12" y="160"/>
                  <a:pt x="12" y="160"/>
                </a:cubicBezTo>
                <a:cubicBezTo>
                  <a:pt x="48" y="146"/>
                  <a:pt x="48" y="146"/>
                  <a:pt x="48" y="146"/>
                </a:cubicBezTo>
                <a:cubicBezTo>
                  <a:pt x="53" y="147"/>
                  <a:pt x="58" y="148"/>
                  <a:pt x="64" y="148"/>
                </a:cubicBezTo>
                <a:cubicBezTo>
                  <a:pt x="99" y="148"/>
                  <a:pt x="128" y="124"/>
                  <a:pt x="128" y="94"/>
                </a:cubicBezTo>
                <a:cubicBezTo>
                  <a:pt x="128" y="64"/>
                  <a:pt x="99" y="40"/>
                  <a:pt x="64" y="40"/>
                </a:cubicBezTo>
                <a:close/>
                <a:moveTo>
                  <a:pt x="64" y="140"/>
                </a:moveTo>
                <a:cubicBezTo>
                  <a:pt x="59" y="140"/>
                  <a:pt x="54" y="139"/>
                  <a:pt x="50" y="138"/>
                </a:cubicBezTo>
                <a:cubicBezTo>
                  <a:pt x="49" y="138"/>
                  <a:pt x="48" y="138"/>
                  <a:pt x="48" y="138"/>
                </a:cubicBezTo>
                <a:cubicBezTo>
                  <a:pt x="47" y="138"/>
                  <a:pt x="46" y="138"/>
                  <a:pt x="45" y="139"/>
                </a:cubicBezTo>
                <a:cubicBezTo>
                  <a:pt x="24" y="147"/>
                  <a:pt x="24" y="147"/>
                  <a:pt x="24" y="147"/>
                </a:cubicBezTo>
                <a:cubicBezTo>
                  <a:pt x="27" y="135"/>
                  <a:pt x="27" y="135"/>
                  <a:pt x="27" y="135"/>
                </a:cubicBezTo>
                <a:cubicBezTo>
                  <a:pt x="28" y="132"/>
                  <a:pt x="27" y="129"/>
                  <a:pt x="25" y="127"/>
                </a:cubicBezTo>
                <a:cubicBezTo>
                  <a:pt x="14" y="118"/>
                  <a:pt x="8" y="106"/>
                  <a:pt x="8" y="94"/>
                </a:cubicBezTo>
                <a:cubicBezTo>
                  <a:pt x="8" y="69"/>
                  <a:pt x="33" y="48"/>
                  <a:pt x="64" y="48"/>
                </a:cubicBezTo>
                <a:cubicBezTo>
                  <a:pt x="95" y="48"/>
                  <a:pt x="120" y="69"/>
                  <a:pt x="120" y="94"/>
                </a:cubicBezTo>
                <a:cubicBezTo>
                  <a:pt x="120" y="119"/>
                  <a:pt x="95" y="140"/>
                  <a:pt x="64" y="1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5" name="Freeform 490"/>
          <p:cNvSpPr>
            <a:spLocks noEditPoints="1"/>
          </p:cNvSpPr>
          <p:nvPr/>
        </p:nvSpPr>
        <p:spPr bwMode="auto">
          <a:xfrm>
            <a:off x="1330208" y="4162197"/>
            <a:ext cx="529537" cy="52953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29 w 176"/>
              <a:gd name="T15" fmla="*/ 34 h 176"/>
              <a:gd name="T16" fmla="*/ 142 w 176"/>
              <a:gd name="T17" fmla="*/ 147 h 176"/>
              <a:gd name="T18" fmla="*/ 88 w 176"/>
              <a:gd name="T19" fmla="*/ 168 h 176"/>
              <a:gd name="T20" fmla="*/ 147 w 176"/>
              <a:gd name="T21" fmla="*/ 142 h 176"/>
              <a:gd name="T22" fmla="*/ 34 w 176"/>
              <a:gd name="T23" fmla="*/ 29 h 176"/>
              <a:gd name="T24" fmla="*/ 88 w 176"/>
              <a:gd name="T25" fmla="*/ 8 h 176"/>
              <a:gd name="T26" fmla="*/ 168 w 176"/>
              <a:gd name="T27" fmla="*/ 88 h 176"/>
              <a:gd name="T28" fmla="*/ 147 w 176"/>
              <a:gd name="T29"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67"/>
                  <a:pt x="16" y="49"/>
                  <a:pt x="29" y="34"/>
                </a:cubicBezTo>
                <a:cubicBezTo>
                  <a:pt x="142" y="147"/>
                  <a:pt x="142" y="147"/>
                  <a:pt x="142" y="147"/>
                </a:cubicBezTo>
                <a:cubicBezTo>
                  <a:pt x="127" y="160"/>
                  <a:pt x="109" y="168"/>
                  <a:pt x="88" y="168"/>
                </a:cubicBezTo>
                <a:close/>
                <a:moveTo>
                  <a:pt x="147" y="142"/>
                </a:moveTo>
                <a:cubicBezTo>
                  <a:pt x="34" y="29"/>
                  <a:pt x="34" y="29"/>
                  <a:pt x="34" y="29"/>
                </a:cubicBezTo>
                <a:cubicBezTo>
                  <a:pt x="49" y="16"/>
                  <a:pt x="67" y="8"/>
                  <a:pt x="88" y="8"/>
                </a:cubicBezTo>
                <a:cubicBezTo>
                  <a:pt x="132" y="8"/>
                  <a:pt x="168" y="44"/>
                  <a:pt x="168" y="88"/>
                </a:cubicBezTo>
                <a:cubicBezTo>
                  <a:pt x="168" y="109"/>
                  <a:pt x="160" y="127"/>
                  <a:pt x="147"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6" name="Freeform 491"/>
          <p:cNvSpPr>
            <a:spLocks noEditPoints="1"/>
          </p:cNvSpPr>
          <p:nvPr/>
        </p:nvSpPr>
        <p:spPr bwMode="auto">
          <a:xfrm>
            <a:off x="2334961" y="4162197"/>
            <a:ext cx="515955" cy="529537"/>
          </a:xfrm>
          <a:custGeom>
            <a:avLst/>
            <a:gdLst>
              <a:gd name="T0" fmla="*/ 100 w 176"/>
              <a:gd name="T1" fmla="*/ 124 h 176"/>
              <a:gd name="T2" fmla="*/ 95 w 176"/>
              <a:gd name="T3" fmla="*/ 123 h 176"/>
              <a:gd name="T4" fmla="*/ 93 w 176"/>
              <a:gd name="T5" fmla="*/ 118 h 176"/>
              <a:gd name="T6" fmla="*/ 94 w 176"/>
              <a:gd name="T7" fmla="*/ 115 h 176"/>
              <a:gd name="T8" fmla="*/ 95 w 176"/>
              <a:gd name="T9" fmla="*/ 110 h 176"/>
              <a:gd name="T10" fmla="*/ 99 w 176"/>
              <a:gd name="T11" fmla="*/ 94 h 176"/>
              <a:gd name="T12" fmla="*/ 100 w 176"/>
              <a:gd name="T13" fmla="*/ 89 h 176"/>
              <a:gd name="T14" fmla="*/ 101 w 176"/>
              <a:gd name="T15" fmla="*/ 85 h 176"/>
              <a:gd name="T16" fmla="*/ 97 w 176"/>
              <a:gd name="T17" fmla="*/ 77 h 176"/>
              <a:gd name="T18" fmla="*/ 86 w 176"/>
              <a:gd name="T19" fmla="*/ 74 h 176"/>
              <a:gd name="T20" fmla="*/ 78 w 176"/>
              <a:gd name="T21" fmla="*/ 75 h 176"/>
              <a:gd name="T22" fmla="*/ 69 w 176"/>
              <a:gd name="T23" fmla="*/ 78 h 176"/>
              <a:gd name="T24" fmla="*/ 68 w 176"/>
              <a:gd name="T25" fmla="*/ 83 h 176"/>
              <a:gd name="T26" fmla="*/ 71 w 176"/>
              <a:gd name="T27" fmla="*/ 82 h 176"/>
              <a:gd name="T28" fmla="*/ 75 w 176"/>
              <a:gd name="T29" fmla="*/ 82 h 176"/>
              <a:gd name="T30" fmla="*/ 80 w 176"/>
              <a:gd name="T31" fmla="*/ 83 h 176"/>
              <a:gd name="T32" fmla="*/ 81 w 176"/>
              <a:gd name="T33" fmla="*/ 87 h 176"/>
              <a:gd name="T34" fmla="*/ 81 w 176"/>
              <a:gd name="T35" fmla="*/ 91 h 176"/>
              <a:gd name="T36" fmla="*/ 80 w 176"/>
              <a:gd name="T37" fmla="*/ 95 h 176"/>
              <a:gd name="T38" fmla="*/ 75 w 176"/>
              <a:gd name="T39" fmla="*/ 112 h 176"/>
              <a:gd name="T40" fmla="*/ 74 w 176"/>
              <a:gd name="T41" fmla="*/ 116 h 176"/>
              <a:gd name="T42" fmla="*/ 74 w 176"/>
              <a:gd name="T43" fmla="*/ 120 h 176"/>
              <a:gd name="T44" fmla="*/ 78 w 176"/>
              <a:gd name="T45" fmla="*/ 129 h 176"/>
              <a:gd name="T46" fmla="*/ 89 w 176"/>
              <a:gd name="T47" fmla="*/ 132 h 176"/>
              <a:gd name="T48" fmla="*/ 96 w 176"/>
              <a:gd name="T49" fmla="*/ 131 h 176"/>
              <a:gd name="T50" fmla="*/ 106 w 176"/>
              <a:gd name="T51" fmla="*/ 127 h 176"/>
              <a:gd name="T52" fmla="*/ 107 w 176"/>
              <a:gd name="T53" fmla="*/ 122 h 176"/>
              <a:gd name="T54" fmla="*/ 104 w 176"/>
              <a:gd name="T55" fmla="*/ 123 h 176"/>
              <a:gd name="T56" fmla="*/ 100 w 176"/>
              <a:gd name="T57" fmla="*/ 124 h 176"/>
              <a:gd name="T58" fmla="*/ 97 w 176"/>
              <a:gd name="T59" fmla="*/ 44 h 176"/>
              <a:gd name="T60" fmla="*/ 89 w 176"/>
              <a:gd name="T61" fmla="*/ 47 h 176"/>
              <a:gd name="T62" fmla="*/ 85 w 176"/>
              <a:gd name="T63" fmla="*/ 54 h 176"/>
              <a:gd name="T64" fmla="*/ 89 w 176"/>
              <a:gd name="T65" fmla="*/ 61 h 176"/>
              <a:gd name="T66" fmla="*/ 97 w 176"/>
              <a:gd name="T67" fmla="*/ 64 h 176"/>
              <a:gd name="T68" fmla="*/ 105 w 176"/>
              <a:gd name="T69" fmla="*/ 61 h 176"/>
              <a:gd name="T70" fmla="*/ 108 w 176"/>
              <a:gd name="T71" fmla="*/ 54 h 176"/>
              <a:gd name="T72" fmla="*/ 105 w 176"/>
              <a:gd name="T73" fmla="*/ 47 h 176"/>
              <a:gd name="T74" fmla="*/ 97 w 176"/>
              <a:gd name="T75" fmla="*/ 44 h 176"/>
              <a:gd name="T76" fmla="*/ 88 w 176"/>
              <a:gd name="T77" fmla="*/ 0 h 176"/>
              <a:gd name="T78" fmla="*/ 0 w 176"/>
              <a:gd name="T79" fmla="*/ 88 h 176"/>
              <a:gd name="T80" fmla="*/ 88 w 176"/>
              <a:gd name="T81" fmla="*/ 176 h 176"/>
              <a:gd name="T82" fmla="*/ 176 w 176"/>
              <a:gd name="T83" fmla="*/ 88 h 176"/>
              <a:gd name="T84" fmla="*/ 88 w 176"/>
              <a:gd name="T85" fmla="*/ 0 h 176"/>
              <a:gd name="T86" fmla="*/ 88 w 176"/>
              <a:gd name="T87" fmla="*/ 168 h 176"/>
              <a:gd name="T88" fmla="*/ 8 w 176"/>
              <a:gd name="T89" fmla="*/ 88 h 176"/>
              <a:gd name="T90" fmla="*/ 88 w 176"/>
              <a:gd name="T91" fmla="*/ 8 h 176"/>
              <a:gd name="T92" fmla="*/ 168 w 176"/>
              <a:gd name="T93" fmla="*/ 88 h 176"/>
              <a:gd name="T94" fmla="*/ 88 w 176"/>
              <a:gd name="T9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76">
                <a:moveTo>
                  <a:pt x="100" y="124"/>
                </a:moveTo>
                <a:cubicBezTo>
                  <a:pt x="97" y="124"/>
                  <a:pt x="96" y="124"/>
                  <a:pt x="95" y="123"/>
                </a:cubicBezTo>
                <a:cubicBezTo>
                  <a:pt x="94" y="122"/>
                  <a:pt x="93" y="121"/>
                  <a:pt x="93" y="118"/>
                </a:cubicBezTo>
                <a:cubicBezTo>
                  <a:pt x="93" y="118"/>
                  <a:pt x="93" y="116"/>
                  <a:pt x="94" y="115"/>
                </a:cubicBezTo>
                <a:cubicBezTo>
                  <a:pt x="94" y="113"/>
                  <a:pt x="94" y="112"/>
                  <a:pt x="95" y="110"/>
                </a:cubicBezTo>
                <a:cubicBezTo>
                  <a:pt x="99" y="94"/>
                  <a:pt x="99" y="94"/>
                  <a:pt x="99" y="94"/>
                </a:cubicBezTo>
                <a:cubicBezTo>
                  <a:pt x="100" y="92"/>
                  <a:pt x="100" y="91"/>
                  <a:pt x="100" y="89"/>
                </a:cubicBezTo>
                <a:cubicBezTo>
                  <a:pt x="100" y="87"/>
                  <a:pt x="101" y="86"/>
                  <a:pt x="101" y="85"/>
                </a:cubicBezTo>
                <a:cubicBezTo>
                  <a:pt x="101" y="82"/>
                  <a:pt x="99" y="79"/>
                  <a:pt x="97" y="77"/>
                </a:cubicBezTo>
                <a:cubicBezTo>
                  <a:pt x="94" y="75"/>
                  <a:pt x="91" y="74"/>
                  <a:pt x="86" y="74"/>
                </a:cubicBezTo>
                <a:cubicBezTo>
                  <a:pt x="84" y="74"/>
                  <a:pt x="81" y="74"/>
                  <a:pt x="78" y="75"/>
                </a:cubicBezTo>
                <a:cubicBezTo>
                  <a:pt x="75" y="76"/>
                  <a:pt x="72" y="77"/>
                  <a:pt x="69" y="78"/>
                </a:cubicBezTo>
                <a:cubicBezTo>
                  <a:pt x="68" y="83"/>
                  <a:pt x="68" y="83"/>
                  <a:pt x="68" y="83"/>
                </a:cubicBezTo>
                <a:cubicBezTo>
                  <a:pt x="69" y="83"/>
                  <a:pt x="70" y="83"/>
                  <a:pt x="71" y="82"/>
                </a:cubicBezTo>
                <a:cubicBezTo>
                  <a:pt x="73" y="82"/>
                  <a:pt x="74" y="82"/>
                  <a:pt x="75" y="82"/>
                </a:cubicBezTo>
                <a:cubicBezTo>
                  <a:pt x="78" y="82"/>
                  <a:pt x="79" y="82"/>
                  <a:pt x="80" y="83"/>
                </a:cubicBezTo>
                <a:cubicBezTo>
                  <a:pt x="81" y="84"/>
                  <a:pt x="81" y="85"/>
                  <a:pt x="81" y="87"/>
                </a:cubicBezTo>
                <a:cubicBezTo>
                  <a:pt x="81" y="88"/>
                  <a:pt x="81" y="90"/>
                  <a:pt x="81" y="91"/>
                </a:cubicBezTo>
                <a:cubicBezTo>
                  <a:pt x="81" y="92"/>
                  <a:pt x="80" y="94"/>
                  <a:pt x="80" y="95"/>
                </a:cubicBezTo>
                <a:cubicBezTo>
                  <a:pt x="75" y="112"/>
                  <a:pt x="75" y="112"/>
                  <a:pt x="75" y="112"/>
                </a:cubicBezTo>
                <a:cubicBezTo>
                  <a:pt x="75" y="113"/>
                  <a:pt x="75" y="115"/>
                  <a:pt x="74" y="116"/>
                </a:cubicBezTo>
                <a:cubicBezTo>
                  <a:pt x="74" y="118"/>
                  <a:pt x="74" y="119"/>
                  <a:pt x="74" y="120"/>
                </a:cubicBezTo>
                <a:cubicBezTo>
                  <a:pt x="74" y="124"/>
                  <a:pt x="75" y="127"/>
                  <a:pt x="78" y="129"/>
                </a:cubicBezTo>
                <a:cubicBezTo>
                  <a:pt x="80" y="131"/>
                  <a:pt x="84" y="132"/>
                  <a:pt x="89" y="132"/>
                </a:cubicBezTo>
                <a:cubicBezTo>
                  <a:pt x="92" y="132"/>
                  <a:pt x="94" y="132"/>
                  <a:pt x="96" y="131"/>
                </a:cubicBezTo>
                <a:cubicBezTo>
                  <a:pt x="99" y="130"/>
                  <a:pt x="102" y="129"/>
                  <a:pt x="106" y="127"/>
                </a:cubicBezTo>
                <a:cubicBezTo>
                  <a:pt x="107" y="122"/>
                  <a:pt x="107" y="122"/>
                  <a:pt x="107" y="122"/>
                </a:cubicBezTo>
                <a:cubicBezTo>
                  <a:pt x="106" y="123"/>
                  <a:pt x="105" y="123"/>
                  <a:pt x="104" y="123"/>
                </a:cubicBezTo>
                <a:cubicBezTo>
                  <a:pt x="102" y="124"/>
                  <a:pt x="101" y="124"/>
                  <a:pt x="100" y="124"/>
                </a:cubicBezTo>
                <a:close/>
                <a:moveTo>
                  <a:pt x="97" y="44"/>
                </a:moveTo>
                <a:cubicBezTo>
                  <a:pt x="94" y="44"/>
                  <a:pt x="91" y="45"/>
                  <a:pt x="89" y="47"/>
                </a:cubicBezTo>
                <a:cubicBezTo>
                  <a:pt x="87" y="49"/>
                  <a:pt x="85" y="51"/>
                  <a:pt x="85" y="54"/>
                </a:cubicBezTo>
                <a:cubicBezTo>
                  <a:pt x="85" y="57"/>
                  <a:pt x="87" y="59"/>
                  <a:pt x="89" y="61"/>
                </a:cubicBezTo>
                <a:cubicBezTo>
                  <a:pt x="91" y="63"/>
                  <a:pt x="94" y="64"/>
                  <a:pt x="97" y="64"/>
                </a:cubicBezTo>
                <a:cubicBezTo>
                  <a:pt x="100" y="64"/>
                  <a:pt x="103" y="63"/>
                  <a:pt x="105" y="61"/>
                </a:cubicBezTo>
                <a:cubicBezTo>
                  <a:pt x="107" y="59"/>
                  <a:pt x="108" y="57"/>
                  <a:pt x="108" y="54"/>
                </a:cubicBezTo>
                <a:cubicBezTo>
                  <a:pt x="108" y="51"/>
                  <a:pt x="107" y="49"/>
                  <a:pt x="105" y="47"/>
                </a:cubicBezTo>
                <a:cubicBezTo>
                  <a:pt x="103" y="45"/>
                  <a:pt x="100" y="44"/>
                  <a:pt x="97" y="44"/>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7" name="Freeform 492"/>
          <p:cNvSpPr>
            <a:spLocks noEditPoints="1"/>
          </p:cNvSpPr>
          <p:nvPr/>
        </p:nvSpPr>
        <p:spPr bwMode="auto">
          <a:xfrm>
            <a:off x="3339713" y="4162197"/>
            <a:ext cx="515955" cy="52953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83 w 176"/>
              <a:gd name="T21" fmla="*/ 128 h 176"/>
              <a:gd name="T22" fmla="*/ 94 w 176"/>
              <a:gd name="T23" fmla="*/ 128 h 176"/>
              <a:gd name="T24" fmla="*/ 94 w 176"/>
              <a:gd name="T25" fmla="*/ 115 h 176"/>
              <a:gd name="T26" fmla="*/ 83 w 176"/>
              <a:gd name="T27" fmla="*/ 115 h 176"/>
              <a:gd name="T28" fmla="*/ 83 w 176"/>
              <a:gd name="T29" fmla="*/ 128 h 176"/>
              <a:gd name="T30" fmla="*/ 106 w 176"/>
              <a:gd name="T31" fmla="*/ 53 h 176"/>
              <a:gd name="T32" fmla="*/ 98 w 176"/>
              <a:gd name="T33" fmla="*/ 49 h 176"/>
              <a:gd name="T34" fmla="*/ 89 w 176"/>
              <a:gd name="T35" fmla="*/ 48 h 176"/>
              <a:gd name="T36" fmla="*/ 78 w 176"/>
              <a:gd name="T37" fmla="*/ 50 h 176"/>
              <a:gd name="T38" fmla="*/ 70 w 176"/>
              <a:gd name="T39" fmla="*/ 55 h 176"/>
              <a:gd name="T40" fmla="*/ 65 w 176"/>
              <a:gd name="T41" fmla="*/ 63 h 176"/>
              <a:gd name="T42" fmla="*/ 63 w 176"/>
              <a:gd name="T43" fmla="*/ 74 h 176"/>
              <a:gd name="T44" fmla="*/ 63 w 176"/>
              <a:gd name="T45" fmla="*/ 75 h 176"/>
              <a:gd name="T46" fmla="*/ 72 w 176"/>
              <a:gd name="T47" fmla="*/ 75 h 176"/>
              <a:gd name="T48" fmla="*/ 72 w 176"/>
              <a:gd name="T49" fmla="*/ 74 h 176"/>
              <a:gd name="T50" fmla="*/ 73 w 176"/>
              <a:gd name="T51" fmla="*/ 67 h 176"/>
              <a:gd name="T52" fmla="*/ 76 w 176"/>
              <a:gd name="T53" fmla="*/ 61 h 176"/>
              <a:gd name="T54" fmla="*/ 82 w 176"/>
              <a:gd name="T55" fmla="*/ 57 h 176"/>
              <a:gd name="T56" fmla="*/ 89 w 176"/>
              <a:gd name="T57" fmla="*/ 56 h 176"/>
              <a:gd name="T58" fmla="*/ 95 w 176"/>
              <a:gd name="T59" fmla="*/ 57 h 176"/>
              <a:gd name="T60" fmla="*/ 100 w 176"/>
              <a:gd name="T61" fmla="*/ 59 h 176"/>
              <a:gd name="T62" fmla="*/ 103 w 176"/>
              <a:gd name="T63" fmla="*/ 64 h 176"/>
              <a:gd name="T64" fmla="*/ 104 w 176"/>
              <a:gd name="T65" fmla="*/ 69 h 176"/>
              <a:gd name="T66" fmla="*/ 102 w 176"/>
              <a:gd name="T67" fmla="*/ 76 h 176"/>
              <a:gd name="T68" fmla="*/ 97 w 176"/>
              <a:gd name="T69" fmla="*/ 82 h 176"/>
              <a:gd name="T70" fmla="*/ 91 w 176"/>
              <a:gd name="T71" fmla="*/ 88 h 176"/>
              <a:gd name="T72" fmla="*/ 87 w 176"/>
              <a:gd name="T73" fmla="*/ 93 h 176"/>
              <a:gd name="T74" fmla="*/ 85 w 176"/>
              <a:gd name="T75" fmla="*/ 99 h 176"/>
              <a:gd name="T76" fmla="*/ 84 w 176"/>
              <a:gd name="T77" fmla="*/ 108 h 176"/>
              <a:gd name="T78" fmla="*/ 84 w 176"/>
              <a:gd name="T79" fmla="*/ 109 h 176"/>
              <a:gd name="T80" fmla="*/ 93 w 176"/>
              <a:gd name="T81" fmla="*/ 109 h 176"/>
              <a:gd name="T82" fmla="*/ 93 w 176"/>
              <a:gd name="T83" fmla="*/ 108 h 176"/>
              <a:gd name="T84" fmla="*/ 93 w 176"/>
              <a:gd name="T85" fmla="*/ 100 h 176"/>
              <a:gd name="T86" fmla="*/ 95 w 176"/>
              <a:gd name="T87" fmla="*/ 96 h 176"/>
              <a:gd name="T88" fmla="*/ 97 w 176"/>
              <a:gd name="T89" fmla="*/ 93 h 176"/>
              <a:gd name="T90" fmla="*/ 103 w 176"/>
              <a:gd name="T91" fmla="*/ 88 h 176"/>
              <a:gd name="T92" fmla="*/ 110 w 176"/>
              <a:gd name="T93" fmla="*/ 79 h 176"/>
              <a:gd name="T94" fmla="*/ 113 w 176"/>
              <a:gd name="T95" fmla="*/ 69 h 176"/>
              <a:gd name="T96" fmla="*/ 111 w 176"/>
              <a:gd name="T97" fmla="*/ 60 h 176"/>
              <a:gd name="T98" fmla="*/ 106 w 176"/>
              <a:gd name="T99" fmla="*/ 5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83" y="128"/>
                </a:moveTo>
                <a:cubicBezTo>
                  <a:pt x="94" y="128"/>
                  <a:pt x="94" y="128"/>
                  <a:pt x="94" y="128"/>
                </a:cubicBezTo>
                <a:cubicBezTo>
                  <a:pt x="94" y="115"/>
                  <a:pt x="94" y="115"/>
                  <a:pt x="94" y="115"/>
                </a:cubicBezTo>
                <a:cubicBezTo>
                  <a:pt x="83" y="115"/>
                  <a:pt x="83" y="115"/>
                  <a:pt x="83" y="115"/>
                </a:cubicBezTo>
                <a:lnTo>
                  <a:pt x="83" y="128"/>
                </a:lnTo>
                <a:close/>
                <a:moveTo>
                  <a:pt x="106" y="53"/>
                </a:moveTo>
                <a:cubicBezTo>
                  <a:pt x="104" y="52"/>
                  <a:pt x="101" y="50"/>
                  <a:pt x="98" y="49"/>
                </a:cubicBezTo>
                <a:cubicBezTo>
                  <a:pt x="96" y="48"/>
                  <a:pt x="93" y="48"/>
                  <a:pt x="89" y="48"/>
                </a:cubicBezTo>
                <a:cubicBezTo>
                  <a:pt x="85" y="48"/>
                  <a:pt x="82" y="49"/>
                  <a:pt x="78" y="50"/>
                </a:cubicBezTo>
                <a:cubicBezTo>
                  <a:pt x="75" y="51"/>
                  <a:pt x="73" y="53"/>
                  <a:pt x="70" y="55"/>
                </a:cubicBezTo>
                <a:cubicBezTo>
                  <a:pt x="68" y="57"/>
                  <a:pt x="66" y="60"/>
                  <a:pt x="65" y="63"/>
                </a:cubicBezTo>
                <a:cubicBezTo>
                  <a:pt x="64" y="67"/>
                  <a:pt x="63" y="70"/>
                  <a:pt x="63" y="74"/>
                </a:cubicBezTo>
                <a:cubicBezTo>
                  <a:pt x="63" y="75"/>
                  <a:pt x="63" y="75"/>
                  <a:pt x="63" y="75"/>
                </a:cubicBezTo>
                <a:cubicBezTo>
                  <a:pt x="72" y="75"/>
                  <a:pt x="72" y="75"/>
                  <a:pt x="72" y="75"/>
                </a:cubicBezTo>
                <a:cubicBezTo>
                  <a:pt x="72" y="74"/>
                  <a:pt x="72" y="74"/>
                  <a:pt x="72" y="74"/>
                </a:cubicBezTo>
                <a:cubicBezTo>
                  <a:pt x="72" y="71"/>
                  <a:pt x="73" y="69"/>
                  <a:pt x="73" y="67"/>
                </a:cubicBezTo>
                <a:cubicBezTo>
                  <a:pt x="74" y="64"/>
                  <a:pt x="75" y="63"/>
                  <a:pt x="76" y="61"/>
                </a:cubicBezTo>
                <a:cubicBezTo>
                  <a:pt x="78" y="59"/>
                  <a:pt x="80" y="58"/>
                  <a:pt x="82" y="57"/>
                </a:cubicBezTo>
                <a:cubicBezTo>
                  <a:pt x="84" y="56"/>
                  <a:pt x="86" y="56"/>
                  <a:pt x="89" y="56"/>
                </a:cubicBezTo>
                <a:cubicBezTo>
                  <a:pt x="91" y="56"/>
                  <a:pt x="93" y="56"/>
                  <a:pt x="95" y="57"/>
                </a:cubicBezTo>
                <a:cubicBezTo>
                  <a:pt x="97" y="57"/>
                  <a:pt x="98" y="58"/>
                  <a:pt x="100" y="59"/>
                </a:cubicBezTo>
                <a:cubicBezTo>
                  <a:pt x="101" y="61"/>
                  <a:pt x="102" y="62"/>
                  <a:pt x="103" y="64"/>
                </a:cubicBezTo>
                <a:cubicBezTo>
                  <a:pt x="104" y="65"/>
                  <a:pt x="104" y="67"/>
                  <a:pt x="104" y="69"/>
                </a:cubicBezTo>
                <a:cubicBezTo>
                  <a:pt x="104" y="72"/>
                  <a:pt x="103" y="74"/>
                  <a:pt x="102" y="76"/>
                </a:cubicBezTo>
                <a:cubicBezTo>
                  <a:pt x="101" y="78"/>
                  <a:pt x="99" y="80"/>
                  <a:pt x="97" y="82"/>
                </a:cubicBezTo>
                <a:cubicBezTo>
                  <a:pt x="95" y="84"/>
                  <a:pt x="93" y="86"/>
                  <a:pt x="91" y="88"/>
                </a:cubicBezTo>
                <a:cubicBezTo>
                  <a:pt x="89" y="89"/>
                  <a:pt x="88" y="91"/>
                  <a:pt x="87" y="93"/>
                </a:cubicBezTo>
                <a:cubicBezTo>
                  <a:pt x="86" y="95"/>
                  <a:pt x="85" y="97"/>
                  <a:pt x="85" y="99"/>
                </a:cubicBezTo>
                <a:cubicBezTo>
                  <a:pt x="84" y="102"/>
                  <a:pt x="84" y="105"/>
                  <a:pt x="84" y="108"/>
                </a:cubicBezTo>
                <a:cubicBezTo>
                  <a:pt x="84" y="109"/>
                  <a:pt x="84" y="109"/>
                  <a:pt x="84" y="109"/>
                </a:cubicBezTo>
                <a:cubicBezTo>
                  <a:pt x="93" y="109"/>
                  <a:pt x="93" y="109"/>
                  <a:pt x="93" y="109"/>
                </a:cubicBezTo>
                <a:cubicBezTo>
                  <a:pt x="93" y="108"/>
                  <a:pt x="93" y="108"/>
                  <a:pt x="93" y="108"/>
                </a:cubicBezTo>
                <a:cubicBezTo>
                  <a:pt x="93" y="105"/>
                  <a:pt x="93" y="102"/>
                  <a:pt x="93" y="100"/>
                </a:cubicBezTo>
                <a:cubicBezTo>
                  <a:pt x="94" y="99"/>
                  <a:pt x="94" y="97"/>
                  <a:pt x="95" y="96"/>
                </a:cubicBezTo>
                <a:cubicBezTo>
                  <a:pt x="95" y="95"/>
                  <a:pt x="96" y="94"/>
                  <a:pt x="97" y="93"/>
                </a:cubicBezTo>
                <a:cubicBezTo>
                  <a:pt x="99" y="92"/>
                  <a:pt x="101" y="90"/>
                  <a:pt x="103" y="88"/>
                </a:cubicBezTo>
                <a:cubicBezTo>
                  <a:pt x="106" y="85"/>
                  <a:pt x="108" y="82"/>
                  <a:pt x="110" y="79"/>
                </a:cubicBezTo>
                <a:cubicBezTo>
                  <a:pt x="112" y="77"/>
                  <a:pt x="113" y="73"/>
                  <a:pt x="113" y="69"/>
                </a:cubicBezTo>
                <a:cubicBezTo>
                  <a:pt x="113" y="65"/>
                  <a:pt x="112" y="63"/>
                  <a:pt x="111" y="60"/>
                </a:cubicBezTo>
                <a:cubicBezTo>
                  <a:pt x="110" y="57"/>
                  <a:pt x="108" y="55"/>
                  <a:pt x="106"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8" name="Freeform 493"/>
          <p:cNvSpPr>
            <a:spLocks noEditPoints="1"/>
          </p:cNvSpPr>
          <p:nvPr/>
        </p:nvSpPr>
        <p:spPr bwMode="auto">
          <a:xfrm>
            <a:off x="4330894" y="4162197"/>
            <a:ext cx="529537" cy="529537"/>
          </a:xfrm>
          <a:custGeom>
            <a:avLst/>
            <a:gdLst>
              <a:gd name="T0" fmla="*/ 88 w 176"/>
              <a:gd name="T1" fmla="*/ 112 h 176"/>
              <a:gd name="T2" fmla="*/ 80 w 176"/>
              <a:gd name="T3" fmla="*/ 120 h 176"/>
              <a:gd name="T4" fmla="*/ 88 w 176"/>
              <a:gd name="T5" fmla="*/ 128 h 176"/>
              <a:gd name="T6" fmla="*/ 96 w 176"/>
              <a:gd name="T7" fmla="*/ 120 h 176"/>
              <a:gd name="T8" fmla="*/ 88 w 176"/>
              <a:gd name="T9" fmla="*/ 112 h 176"/>
              <a:gd name="T10" fmla="*/ 96 w 176"/>
              <a:gd name="T11" fmla="*/ 48 h 176"/>
              <a:gd name="T12" fmla="*/ 80 w 176"/>
              <a:gd name="T13" fmla="*/ 48 h 176"/>
              <a:gd name="T14" fmla="*/ 76 w 176"/>
              <a:gd name="T15" fmla="*/ 52 h 176"/>
              <a:gd name="T16" fmla="*/ 76 w 176"/>
              <a:gd name="T17" fmla="*/ 52 h 176"/>
              <a:gd name="T18" fmla="*/ 76 w 176"/>
              <a:gd name="T19" fmla="*/ 52 h 176"/>
              <a:gd name="T20" fmla="*/ 80 w 176"/>
              <a:gd name="T21" fmla="*/ 100 h 176"/>
              <a:gd name="T22" fmla="*/ 80 w 176"/>
              <a:gd name="T23" fmla="*/ 100 h 176"/>
              <a:gd name="T24" fmla="*/ 84 w 176"/>
              <a:gd name="T25" fmla="*/ 104 h 176"/>
              <a:gd name="T26" fmla="*/ 92 w 176"/>
              <a:gd name="T27" fmla="*/ 104 h 176"/>
              <a:gd name="T28" fmla="*/ 96 w 176"/>
              <a:gd name="T29" fmla="*/ 100 h 176"/>
              <a:gd name="T30" fmla="*/ 96 w 176"/>
              <a:gd name="T31" fmla="*/ 100 h 176"/>
              <a:gd name="T32" fmla="*/ 100 w 176"/>
              <a:gd name="T33" fmla="*/ 52 h 176"/>
              <a:gd name="T34" fmla="*/ 100 w 176"/>
              <a:gd name="T35" fmla="*/ 52 h 176"/>
              <a:gd name="T36" fmla="*/ 100 w 176"/>
              <a:gd name="T37" fmla="*/ 52 h 176"/>
              <a:gd name="T38" fmla="*/ 96 w 176"/>
              <a:gd name="T39" fmla="*/ 48 h 176"/>
              <a:gd name="T40" fmla="*/ 88 w 176"/>
              <a:gd name="T41" fmla="*/ 0 h 176"/>
              <a:gd name="T42" fmla="*/ 0 w 176"/>
              <a:gd name="T43" fmla="*/ 88 h 176"/>
              <a:gd name="T44" fmla="*/ 88 w 176"/>
              <a:gd name="T45" fmla="*/ 176 h 176"/>
              <a:gd name="T46" fmla="*/ 176 w 176"/>
              <a:gd name="T47" fmla="*/ 88 h 176"/>
              <a:gd name="T48" fmla="*/ 88 w 176"/>
              <a:gd name="T49" fmla="*/ 0 h 176"/>
              <a:gd name="T50" fmla="*/ 88 w 176"/>
              <a:gd name="T51" fmla="*/ 168 h 176"/>
              <a:gd name="T52" fmla="*/ 8 w 176"/>
              <a:gd name="T53" fmla="*/ 88 h 176"/>
              <a:gd name="T54" fmla="*/ 88 w 176"/>
              <a:gd name="T55" fmla="*/ 8 h 176"/>
              <a:gd name="T56" fmla="*/ 168 w 176"/>
              <a:gd name="T57" fmla="*/ 88 h 176"/>
              <a:gd name="T58" fmla="*/ 88 w 176"/>
              <a:gd name="T59"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76">
                <a:moveTo>
                  <a:pt x="88" y="112"/>
                </a:moveTo>
                <a:cubicBezTo>
                  <a:pt x="84" y="112"/>
                  <a:pt x="80" y="116"/>
                  <a:pt x="80" y="120"/>
                </a:cubicBezTo>
                <a:cubicBezTo>
                  <a:pt x="80" y="124"/>
                  <a:pt x="84" y="128"/>
                  <a:pt x="88" y="128"/>
                </a:cubicBezTo>
                <a:cubicBezTo>
                  <a:pt x="92" y="128"/>
                  <a:pt x="96" y="124"/>
                  <a:pt x="96" y="120"/>
                </a:cubicBezTo>
                <a:cubicBezTo>
                  <a:pt x="96" y="116"/>
                  <a:pt x="92" y="112"/>
                  <a:pt x="88" y="112"/>
                </a:cubicBezTo>
                <a:close/>
                <a:moveTo>
                  <a:pt x="96" y="48"/>
                </a:moveTo>
                <a:cubicBezTo>
                  <a:pt x="80" y="48"/>
                  <a:pt x="80" y="48"/>
                  <a:pt x="80" y="48"/>
                </a:cubicBezTo>
                <a:cubicBezTo>
                  <a:pt x="78" y="48"/>
                  <a:pt x="76" y="50"/>
                  <a:pt x="76" y="52"/>
                </a:cubicBezTo>
                <a:cubicBezTo>
                  <a:pt x="76" y="52"/>
                  <a:pt x="76" y="52"/>
                  <a:pt x="76" y="52"/>
                </a:cubicBezTo>
                <a:cubicBezTo>
                  <a:pt x="76" y="52"/>
                  <a:pt x="76" y="52"/>
                  <a:pt x="76" y="52"/>
                </a:cubicBezTo>
                <a:cubicBezTo>
                  <a:pt x="80" y="100"/>
                  <a:pt x="80" y="100"/>
                  <a:pt x="80" y="100"/>
                </a:cubicBezTo>
                <a:cubicBezTo>
                  <a:pt x="80" y="100"/>
                  <a:pt x="80" y="100"/>
                  <a:pt x="80" y="100"/>
                </a:cubicBezTo>
                <a:cubicBezTo>
                  <a:pt x="80" y="102"/>
                  <a:pt x="82" y="104"/>
                  <a:pt x="84" y="104"/>
                </a:cubicBezTo>
                <a:cubicBezTo>
                  <a:pt x="92" y="104"/>
                  <a:pt x="92" y="104"/>
                  <a:pt x="92" y="104"/>
                </a:cubicBezTo>
                <a:cubicBezTo>
                  <a:pt x="94" y="104"/>
                  <a:pt x="96" y="102"/>
                  <a:pt x="96" y="100"/>
                </a:cubicBezTo>
                <a:cubicBezTo>
                  <a:pt x="96" y="100"/>
                  <a:pt x="96" y="100"/>
                  <a:pt x="96" y="100"/>
                </a:cubicBezTo>
                <a:cubicBezTo>
                  <a:pt x="100" y="52"/>
                  <a:pt x="100" y="52"/>
                  <a:pt x="100" y="52"/>
                </a:cubicBezTo>
                <a:cubicBezTo>
                  <a:pt x="100" y="52"/>
                  <a:pt x="100" y="52"/>
                  <a:pt x="100" y="52"/>
                </a:cubicBezTo>
                <a:cubicBezTo>
                  <a:pt x="100" y="52"/>
                  <a:pt x="100" y="52"/>
                  <a:pt x="100" y="52"/>
                </a:cubicBezTo>
                <a:cubicBezTo>
                  <a:pt x="100" y="50"/>
                  <a:pt x="98" y="48"/>
                  <a:pt x="96" y="48"/>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9" name="Freeform 494"/>
          <p:cNvSpPr>
            <a:spLocks noEditPoints="1"/>
          </p:cNvSpPr>
          <p:nvPr/>
        </p:nvSpPr>
        <p:spPr bwMode="auto">
          <a:xfrm>
            <a:off x="5335645" y="4216509"/>
            <a:ext cx="529537" cy="420914"/>
          </a:xfrm>
          <a:custGeom>
            <a:avLst/>
            <a:gdLst>
              <a:gd name="T0" fmla="*/ 168 w 176"/>
              <a:gd name="T1" fmla="*/ 32 h 144"/>
              <a:gd name="T2" fmla="*/ 40 w 176"/>
              <a:gd name="T3" fmla="*/ 32 h 144"/>
              <a:gd name="T4" fmla="*/ 32 w 176"/>
              <a:gd name="T5" fmla="*/ 40 h 144"/>
              <a:gd name="T6" fmla="*/ 32 w 176"/>
              <a:gd name="T7" fmla="*/ 136 h 144"/>
              <a:gd name="T8" fmla="*/ 40 w 176"/>
              <a:gd name="T9" fmla="*/ 144 h 144"/>
              <a:gd name="T10" fmla="*/ 168 w 176"/>
              <a:gd name="T11" fmla="*/ 144 h 144"/>
              <a:gd name="T12" fmla="*/ 176 w 176"/>
              <a:gd name="T13" fmla="*/ 136 h 144"/>
              <a:gd name="T14" fmla="*/ 176 w 176"/>
              <a:gd name="T15" fmla="*/ 40 h 144"/>
              <a:gd name="T16" fmla="*/ 168 w 176"/>
              <a:gd name="T17" fmla="*/ 32 h 144"/>
              <a:gd name="T18" fmla="*/ 168 w 176"/>
              <a:gd name="T19" fmla="*/ 136 h 144"/>
              <a:gd name="T20" fmla="*/ 40 w 176"/>
              <a:gd name="T21" fmla="*/ 136 h 144"/>
              <a:gd name="T22" fmla="*/ 40 w 176"/>
              <a:gd name="T23" fmla="*/ 40 h 144"/>
              <a:gd name="T24" fmla="*/ 168 w 176"/>
              <a:gd name="T25" fmla="*/ 40 h 144"/>
              <a:gd name="T26" fmla="*/ 168 w 176"/>
              <a:gd name="T27" fmla="*/ 136 h 144"/>
              <a:gd name="T28" fmla="*/ 20 w 176"/>
              <a:gd name="T29" fmla="*/ 104 h 144"/>
              <a:gd name="T30" fmla="*/ 8 w 176"/>
              <a:gd name="T31" fmla="*/ 104 h 144"/>
              <a:gd name="T32" fmla="*/ 8 w 176"/>
              <a:gd name="T33" fmla="*/ 8 h 144"/>
              <a:gd name="T34" fmla="*/ 136 w 176"/>
              <a:gd name="T35" fmla="*/ 8 h 144"/>
              <a:gd name="T36" fmla="*/ 136 w 176"/>
              <a:gd name="T37" fmla="*/ 20 h 144"/>
              <a:gd name="T38" fmla="*/ 140 w 176"/>
              <a:gd name="T39" fmla="*/ 24 h 144"/>
              <a:gd name="T40" fmla="*/ 144 w 176"/>
              <a:gd name="T41" fmla="*/ 20 h 144"/>
              <a:gd name="T42" fmla="*/ 144 w 176"/>
              <a:gd name="T43" fmla="*/ 8 h 144"/>
              <a:gd name="T44" fmla="*/ 136 w 176"/>
              <a:gd name="T45" fmla="*/ 0 h 144"/>
              <a:gd name="T46" fmla="*/ 8 w 176"/>
              <a:gd name="T47" fmla="*/ 0 h 144"/>
              <a:gd name="T48" fmla="*/ 0 w 176"/>
              <a:gd name="T49" fmla="*/ 8 h 144"/>
              <a:gd name="T50" fmla="*/ 0 w 176"/>
              <a:gd name="T51" fmla="*/ 104 h 144"/>
              <a:gd name="T52" fmla="*/ 8 w 176"/>
              <a:gd name="T53" fmla="*/ 112 h 144"/>
              <a:gd name="T54" fmla="*/ 20 w 176"/>
              <a:gd name="T55" fmla="*/ 112 h 144"/>
              <a:gd name="T56" fmla="*/ 24 w 176"/>
              <a:gd name="T57" fmla="*/ 108 h 144"/>
              <a:gd name="T58" fmla="*/ 20 w 176"/>
              <a:gd name="T59" fmla="*/ 10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44">
                <a:moveTo>
                  <a:pt x="168" y="32"/>
                </a:moveTo>
                <a:cubicBezTo>
                  <a:pt x="40" y="32"/>
                  <a:pt x="40" y="32"/>
                  <a:pt x="40" y="32"/>
                </a:cubicBezTo>
                <a:cubicBezTo>
                  <a:pt x="36" y="32"/>
                  <a:pt x="32" y="36"/>
                  <a:pt x="32" y="40"/>
                </a:cubicBezTo>
                <a:cubicBezTo>
                  <a:pt x="32" y="136"/>
                  <a:pt x="32" y="136"/>
                  <a:pt x="32" y="136"/>
                </a:cubicBezTo>
                <a:cubicBezTo>
                  <a:pt x="32" y="140"/>
                  <a:pt x="36" y="144"/>
                  <a:pt x="40" y="144"/>
                </a:cubicBezTo>
                <a:cubicBezTo>
                  <a:pt x="168" y="144"/>
                  <a:pt x="168" y="144"/>
                  <a:pt x="168" y="144"/>
                </a:cubicBezTo>
                <a:cubicBezTo>
                  <a:pt x="172" y="144"/>
                  <a:pt x="176" y="140"/>
                  <a:pt x="176" y="136"/>
                </a:cubicBezTo>
                <a:cubicBezTo>
                  <a:pt x="176" y="40"/>
                  <a:pt x="176" y="40"/>
                  <a:pt x="176" y="40"/>
                </a:cubicBezTo>
                <a:cubicBezTo>
                  <a:pt x="176" y="36"/>
                  <a:pt x="172" y="32"/>
                  <a:pt x="168" y="32"/>
                </a:cubicBezTo>
                <a:close/>
                <a:moveTo>
                  <a:pt x="168" y="136"/>
                </a:moveTo>
                <a:cubicBezTo>
                  <a:pt x="40" y="136"/>
                  <a:pt x="40" y="136"/>
                  <a:pt x="40" y="136"/>
                </a:cubicBezTo>
                <a:cubicBezTo>
                  <a:pt x="40" y="40"/>
                  <a:pt x="40" y="40"/>
                  <a:pt x="40" y="40"/>
                </a:cubicBezTo>
                <a:cubicBezTo>
                  <a:pt x="168" y="40"/>
                  <a:pt x="168" y="40"/>
                  <a:pt x="168" y="40"/>
                </a:cubicBezTo>
                <a:lnTo>
                  <a:pt x="168" y="136"/>
                </a:lnTo>
                <a:close/>
                <a:moveTo>
                  <a:pt x="20" y="104"/>
                </a:moveTo>
                <a:cubicBezTo>
                  <a:pt x="8" y="104"/>
                  <a:pt x="8" y="104"/>
                  <a:pt x="8" y="104"/>
                </a:cubicBezTo>
                <a:cubicBezTo>
                  <a:pt x="8" y="8"/>
                  <a:pt x="8" y="8"/>
                  <a:pt x="8" y="8"/>
                </a:cubicBezTo>
                <a:cubicBezTo>
                  <a:pt x="136" y="8"/>
                  <a:pt x="136" y="8"/>
                  <a:pt x="136" y="8"/>
                </a:cubicBezTo>
                <a:cubicBezTo>
                  <a:pt x="136" y="20"/>
                  <a:pt x="136" y="20"/>
                  <a:pt x="136" y="20"/>
                </a:cubicBezTo>
                <a:cubicBezTo>
                  <a:pt x="136" y="22"/>
                  <a:pt x="138" y="24"/>
                  <a:pt x="140" y="24"/>
                </a:cubicBezTo>
                <a:cubicBezTo>
                  <a:pt x="142" y="24"/>
                  <a:pt x="144" y="22"/>
                  <a:pt x="144" y="20"/>
                </a:cubicBezTo>
                <a:cubicBezTo>
                  <a:pt x="144" y="8"/>
                  <a:pt x="144" y="8"/>
                  <a:pt x="144" y="8"/>
                </a:cubicBezTo>
                <a:cubicBezTo>
                  <a:pt x="144" y="4"/>
                  <a:pt x="140" y="0"/>
                  <a:pt x="136" y="0"/>
                </a:cubicBezTo>
                <a:cubicBezTo>
                  <a:pt x="8" y="0"/>
                  <a:pt x="8" y="0"/>
                  <a:pt x="8" y="0"/>
                </a:cubicBezTo>
                <a:cubicBezTo>
                  <a:pt x="4" y="0"/>
                  <a:pt x="0" y="4"/>
                  <a:pt x="0" y="8"/>
                </a:cubicBezTo>
                <a:cubicBezTo>
                  <a:pt x="0" y="104"/>
                  <a:pt x="0" y="104"/>
                  <a:pt x="0" y="104"/>
                </a:cubicBezTo>
                <a:cubicBezTo>
                  <a:pt x="0" y="108"/>
                  <a:pt x="4" y="112"/>
                  <a:pt x="8" y="112"/>
                </a:cubicBezTo>
                <a:cubicBezTo>
                  <a:pt x="20" y="112"/>
                  <a:pt x="20" y="112"/>
                  <a:pt x="20" y="112"/>
                </a:cubicBezTo>
                <a:cubicBezTo>
                  <a:pt x="22" y="112"/>
                  <a:pt x="24" y="110"/>
                  <a:pt x="24" y="108"/>
                </a:cubicBezTo>
                <a:cubicBezTo>
                  <a:pt x="24" y="106"/>
                  <a:pt x="22" y="104"/>
                  <a:pt x="20" y="1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0" name="Freeform 495"/>
          <p:cNvSpPr>
            <a:spLocks noEditPoints="1"/>
          </p:cNvSpPr>
          <p:nvPr/>
        </p:nvSpPr>
        <p:spPr bwMode="auto">
          <a:xfrm>
            <a:off x="6340399" y="4162197"/>
            <a:ext cx="515955" cy="529537"/>
          </a:xfrm>
          <a:custGeom>
            <a:avLst/>
            <a:gdLst>
              <a:gd name="T0" fmla="*/ 168 w 176"/>
              <a:gd name="T1" fmla="*/ 32 h 176"/>
              <a:gd name="T2" fmla="*/ 40 w 176"/>
              <a:gd name="T3" fmla="*/ 32 h 176"/>
              <a:gd name="T4" fmla="*/ 32 w 176"/>
              <a:gd name="T5" fmla="*/ 40 h 176"/>
              <a:gd name="T6" fmla="*/ 32 w 176"/>
              <a:gd name="T7" fmla="*/ 168 h 176"/>
              <a:gd name="T8" fmla="*/ 40 w 176"/>
              <a:gd name="T9" fmla="*/ 176 h 176"/>
              <a:gd name="T10" fmla="*/ 168 w 176"/>
              <a:gd name="T11" fmla="*/ 176 h 176"/>
              <a:gd name="T12" fmla="*/ 176 w 176"/>
              <a:gd name="T13" fmla="*/ 168 h 176"/>
              <a:gd name="T14" fmla="*/ 176 w 176"/>
              <a:gd name="T15" fmla="*/ 40 h 176"/>
              <a:gd name="T16" fmla="*/ 168 w 176"/>
              <a:gd name="T17" fmla="*/ 32 h 176"/>
              <a:gd name="T18" fmla="*/ 168 w 176"/>
              <a:gd name="T19" fmla="*/ 168 h 176"/>
              <a:gd name="T20" fmla="*/ 40 w 176"/>
              <a:gd name="T21" fmla="*/ 168 h 176"/>
              <a:gd name="T22" fmla="*/ 40 w 176"/>
              <a:gd name="T23" fmla="*/ 144 h 176"/>
              <a:gd name="T24" fmla="*/ 168 w 176"/>
              <a:gd name="T25" fmla="*/ 144 h 176"/>
              <a:gd name="T26" fmla="*/ 168 w 176"/>
              <a:gd name="T27" fmla="*/ 168 h 176"/>
              <a:gd name="T28" fmla="*/ 168 w 176"/>
              <a:gd name="T29" fmla="*/ 136 h 176"/>
              <a:gd name="T30" fmla="*/ 40 w 176"/>
              <a:gd name="T31" fmla="*/ 136 h 176"/>
              <a:gd name="T32" fmla="*/ 40 w 176"/>
              <a:gd name="T33" fmla="*/ 40 h 176"/>
              <a:gd name="T34" fmla="*/ 168 w 176"/>
              <a:gd name="T35" fmla="*/ 40 h 176"/>
              <a:gd name="T36" fmla="*/ 168 w 176"/>
              <a:gd name="T37" fmla="*/ 136 h 176"/>
              <a:gd name="T38" fmla="*/ 20 w 176"/>
              <a:gd name="T39" fmla="*/ 112 h 176"/>
              <a:gd name="T40" fmla="*/ 24 w 176"/>
              <a:gd name="T41" fmla="*/ 108 h 176"/>
              <a:gd name="T42" fmla="*/ 20 w 176"/>
              <a:gd name="T43" fmla="*/ 104 h 176"/>
              <a:gd name="T44" fmla="*/ 8 w 176"/>
              <a:gd name="T45" fmla="*/ 104 h 176"/>
              <a:gd name="T46" fmla="*/ 8 w 176"/>
              <a:gd name="T47" fmla="*/ 8 h 176"/>
              <a:gd name="T48" fmla="*/ 136 w 176"/>
              <a:gd name="T49" fmla="*/ 8 h 176"/>
              <a:gd name="T50" fmla="*/ 136 w 176"/>
              <a:gd name="T51" fmla="*/ 20 h 176"/>
              <a:gd name="T52" fmla="*/ 140 w 176"/>
              <a:gd name="T53" fmla="*/ 24 h 176"/>
              <a:gd name="T54" fmla="*/ 144 w 176"/>
              <a:gd name="T55" fmla="*/ 20 h 176"/>
              <a:gd name="T56" fmla="*/ 144 w 176"/>
              <a:gd name="T57" fmla="*/ 8 h 176"/>
              <a:gd name="T58" fmla="*/ 136 w 176"/>
              <a:gd name="T59" fmla="*/ 0 h 176"/>
              <a:gd name="T60" fmla="*/ 8 w 176"/>
              <a:gd name="T61" fmla="*/ 0 h 176"/>
              <a:gd name="T62" fmla="*/ 0 w 176"/>
              <a:gd name="T63" fmla="*/ 8 h 176"/>
              <a:gd name="T64" fmla="*/ 0 w 176"/>
              <a:gd name="T65" fmla="*/ 136 h 176"/>
              <a:gd name="T66" fmla="*/ 8 w 176"/>
              <a:gd name="T67" fmla="*/ 144 h 176"/>
              <a:gd name="T68" fmla="*/ 20 w 176"/>
              <a:gd name="T69" fmla="*/ 144 h 176"/>
              <a:gd name="T70" fmla="*/ 24 w 176"/>
              <a:gd name="T71" fmla="*/ 140 h 176"/>
              <a:gd name="T72" fmla="*/ 20 w 176"/>
              <a:gd name="T73" fmla="*/ 136 h 176"/>
              <a:gd name="T74" fmla="*/ 8 w 176"/>
              <a:gd name="T75" fmla="*/ 136 h 176"/>
              <a:gd name="T76" fmla="*/ 8 w 176"/>
              <a:gd name="T77" fmla="*/ 112 h 176"/>
              <a:gd name="T78" fmla="*/ 20 w 176"/>
              <a:gd name="T79"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68" y="32"/>
                </a:moveTo>
                <a:cubicBezTo>
                  <a:pt x="40" y="32"/>
                  <a:pt x="40" y="32"/>
                  <a:pt x="40" y="32"/>
                </a:cubicBezTo>
                <a:cubicBezTo>
                  <a:pt x="36" y="32"/>
                  <a:pt x="32" y="36"/>
                  <a:pt x="32" y="40"/>
                </a:cubicBezTo>
                <a:cubicBezTo>
                  <a:pt x="32" y="168"/>
                  <a:pt x="32" y="168"/>
                  <a:pt x="32" y="168"/>
                </a:cubicBezTo>
                <a:cubicBezTo>
                  <a:pt x="32" y="172"/>
                  <a:pt x="36" y="176"/>
                  <a:pt x="40" y="176"/>
                </a:cubicBezTo>
                <a:cubicBezTo>
                  <a:pt x="168" y="176"/>
                  <a:pt x="168" y="176"/>
                  <a:pt x="168" y="176"/>
                </a:cubicBezTo>
                <a:cubicBezTo>
                  <a:pt x="172" y="176"/>
                  <a:pt x="176" y="172"/>
                  <a:pt x="176" y="168"/>
                </a:cubicBezTo>
                <a:cubicBezTo>
                  <a:pt x="176" y="40"/>
                  <a:pt x="176" y="40"/>
                  <a:pt x="176" y="40"/>
                </a:cubicBezTo>
                <a:cubicBezTo>
                  <a:pt x="176" y="36"/>
                  <a:pt x="172" y="32"/>
                  <a:pt x="168" y="32"/>
                </a:cubicBezTo>
                <a:close/>
                <a:moveTo>
                  <a:pt x="168" y="168"/>
                </a:moveTo>
                <a:cubicBezTo>
                  <a:pt x="40" y="168"/>
                  <a:pt x="40" y="168"/>
                  <a:pt x="40" y="168"/>
                </a:cubicBezTo>
                <a:cubicBezTo>
                  <a:pt x="40" y="144"/>
                  <a:pt x="40" y="144"/>
                  <a:pt x="40" y="144"/>
                </a:cubicBezTo>
                <a:cubicBezTo>
                  <a:pt x="168" y="144"/>
                  <a:pt x="168" y="144"/>
                  <a:pt x="168" y="144"/>
                </a:cubicBezTo>
                <a:lnTo>
                  <a:pt x="168" y="168"/>
                </a:lnTo>
                <a:close/>
                <a:moveTo>
                  <a:pt x="168" y="136"/>
                </a:moveTo>
                <a:cubicBezTo>
                  <a:pt x="40" y="136"/>
                  <a:pt x="40" y="136"/>
                  <a:pt x="40" y="136"/>
                </a:cubicBezTo>
                <a:cubicBezTo>
                  <a:pt x="40" y="40"/>
                  <a:pt x="40" y="40"/>
                  <a:pt x="40" y="40"/>
                </a:cubicBezTo>
                <a:cubicBezTo>
                  <a:pt x="168" y="40"/>
                  <a:pt x="168" y="40"/>
                  <a:pt x="168" y="40"/>
                </a:cubicBezTo>
                <a:lnTo>
                  <a:pt x="168" y="136"/>
                </a:lnTo>
                <a:close/>
                <a:moveTo>
                  <a:pt x="20" y="112"/>
                </a:moveTo>
                <a:cubicBezTo>
                  <a:pt x="22" y="112"/>
                  <a:pt x="24" y="110"/>
                  <a:pt x="24" y="108"/>
                </a:cubicBezTo>
                <a:cubicBezTo>
                  <a:pt x="24" y="106"/>
                  <a:pt x="22" y="104"/>
                  <a:pt x="20" y="104"/>
                </a:cubicBezTo>
                <a:cubicBezTo>
                  <a:pt x="8" y="104"/>
                  <a:pt x="8" y="104"/>
                  <a:pt x="8" y="104"/>
                </a:cubicBezTo>
                <a:cubicBezTo>
                  <a:pt x="8" y="8"/>
                  <a:pt x="8" y="8"/>
                  <a:pt x="8" y="8"/>
                </a:cubicBezTo>
                <a:cubicBezTo>
                  <a:pt x="136" y="8"/>
                  <a:pt x="136" y="8"/>
                  <a:pt x="136" y="8"/>
                </a:cubicBezTo>
                <a:cubicBezTo>
                  <a:pt x="136" y="20"/>
                  <a:pt x="136" y="20"/>
                  <a:pt x="136" y="20"/>
                </a:cubicBezTo>
                <a:cubicBezTo>
                  <a:pt x="136" y="22"/>
                  <a:pt x="138" y="24"/>
                  <a:pt x="140" y="24"/>
                </a:cubicBezTo>
                <a:cubicBezTo>
                  <a:pt x="142" y="24"/>
                  <a:pt x="144" y="22"/>
                  <a:pt x="144" y="20"/>
                </a:cubicBezTo>
                <a:cubicBezTo>
                  <a:pt x="144" y="8"/>
                  <a:pt x="144" y="8"/>
                  <a:pt x="144" y="8"/>
                </a:cubicBezTo>
                <a:cubicBezTo>
                  <a:pt x="144" y="4"/>
                  <a:pt x="140" y="0"/>
                  <a:pt x="136" y="0"/>
                </a:cubicBezTo>
                <a:cubicBezTo>
                  <a:pt x="8" y="0"/>
                  <a:pt x="8" y="0"/>
                  <a:pt x="8" y="0"/>
                </a:cubicBezTo>
                <a:cubicBezTo>
                  <a:pt x="4" y="0"/>
                  <a:pt x="0" y="4"/>
                  <a:pt x="0" y="8"/>
                </a:cubicBezTo>
                <a:cubicBezTo>
                  <a:pt x="0" y="136"/>
                  <a:pt x="0" y="136"/>
                  <a:pt x="0" y="136"/>
                </a:cubicBezTo>
                <a:cubicBezTo>
                  <a:pt x="0" y="140"/>
                  <a:pt x="4" y="144"/>
                  <a:pt x="8" y="144"/>
                </a:cubicBezTo>
                <a:cubicBezTo>
                  <a:pt x="20" y="144"/>
                  <a:pt x="20" y="144"/>
                  <a:pt x="20" y="144"/>
                </a:cubicBezTo>
                <a:cubicBezTo>
                  <a:pt x="22" y="144"/>
                  <a:pt x="24" y="142"/>
                  <a:pt x="24" y="140"/>
                </a:cubicBezTo>
                <a:cubicBezTo>
                  <a:pt x="24" y="138"/>
                  <a:pt x="22" y="136"/>
                  <a:pt x="20" y="136"/>
                </a:cubicBezTo>
                <a:cubicBezTo>
                  <a:pt x="8" y="136"/>
                  <a:pt x="8" y="136"/>
                  <a:pt x="8" y="136"/>
                </a:cubicBezTo>
                <a:cubicBezTo>
                  <a:pt x="8" y="112"/>
                  <a:pt x="8" y="112"/>
                  <a:pt x="8" y="112"/>
                </a:cubicBezTo>
                <a:lnTo>
                  <a:pt x="20"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1" name="Freeform 496"/>
          <p:cNvSpPr>
            <a:spLocks noEditPoints="1"/>
          </p:cNvSpPr>
          <p:nvPr/>
        </p:nvSpPr>
        <p:spPr bwMode="auto">
          <a:xfrm>
            <a:off x="7331570" y="4216509"/>
            <a:ext cx="529537" cy="420914"/>
          </a:xfrm>
          <a:custGeom>
            <a:avLst/>
            <a:gdLst>
              <a:gd name="T0" fmla="*/ 36 w 176"/>
              <a:gd name="T1" fmla="*/ 8 h 144"/>
              <a:gd name="T2" fmla="*/ 140 w 176"/>
              <a:gd name="T3" fmla="*/ 8 h 144"/>
              <a:gd name="T4" fmla="*/ 144 w 176"/>
              <a:gd name="T5" fmla="*/ 4 h 144"/>
              <a:gd name="T6" fmla="*/ 140 w 176"/>
              <a:gd name="T7" fmla="*/ 0 h 144"/>
              <a:gd name="T8" fmla="*/ 36 w 176"/>
              <a:gd name="T9" fmla="*/ 0 h 144"/>
              <a:gd name="T10" fmla="*/ 32 w 176"/>
              <a:gd name="T11" fmla="*/ 4 h 144"/>
              <a:gd name="T12" fmla="*/ 36 w 176"/>
              <a:gd name="T13" fmla="*/ 8 h 144"/>
              <a:gd name="T14" fmla="*/ 168 w 176"/>
              <a:gd name="T15" fmla="*/ 32 h 144"/>
              <a:gd name="T16" fmla="*/ 8 w 176"/>
              <a:gd name="T17" fmla="*/ 32 h 144"/>
              <a:gd name="T18" fmla="*/ 0 w 176"/>
              <a:gd name="T19" fmla="*/ 40 h 144"/>
              <a:gd name="T20" fmla="*/ 0 w 176"/>
              <a:gd name="T21" fmla="*/ 136 h 144"/>
              <a:gd name="T22" fmla="*/ 8 w 176"/>
              <a:gd name="T23" fmla="*/ 144 h 144"/>
              <a:gd name="T24" fmla="*/ 168 w 176"/>
              <a:gd name="T25" fmla="*/ 144 h 144"/>
              <a:gd name="T26" fmla="*/ 176 w 176"/>
              <a:gd name="T27" fmla="*/ 136 h 144"/>
              <a:gd name="T28" fmla="*/ 176 w 176"/>
              <a:gd name="T29" fmla="*/ 40 h 144"/>
              <a:gd name="T30" fmla="*/ 168 w 176"/>
              <a:gd name="T31" fmla="*/ 32 h 144"/>
              <a:gd name="T32" fmla="*/ 168 w 176"/>
              <a:gd name="T33" fmla="*/ 136 h 144"/>
              <a:gd name="T34" fmla="*/ 8 w 176"/>
              <a:gd name="T35" fmla="*/ 136 h 144"/>
              <a:gd name="T36" fmla="*/ 8 w 176"/>
              <a:gd name="T37" fmla="*/ 40 h 144"/>
              <a:gd name="T38" fmla="*/ 168 w 176"/>
              <a:gd name="T39" fmla="*/ 40 h 144"/>
              <a:gd name="T40" fmla="*/ 168 w 176"/>
              <a:gd name="T41" fmla="*/ 136 h 144"/>
              <a:gd name="T42" fmla="*/ 20 w 176"/>
              <a:gd name="T43" fmla="*/ 24 h 144"/>
              <a:gd name="T44" fmla="*/ 156 w 176"/>
              <a:gd name="T45" fmla="*/ 24 h 144"/>
              <a:gd name="T46" fmla="*/ 160 w 176"/>
              <a:gd name="T47" fmla="*/ 20 h 144"/>
              <a:gd name="T48" fmla="*/ 156 w 176"/>
              <a:gd name="T49" fmla="*/ 16 h 144"/>
              <a:gd name="T50" fmla="*/ 20 w 176"/>
              <a:gd name="T51" fmla="*/ 16 h 144"/>
              <a:gd name="T52" fmla="*/ 16 w 176"/>
              <a:gd name="T53" fmla="*/ 20 h 144"/>
              <a:gd name="T54" fmla="*/ 20 w 176"/>
              <a:gd name="T55" fmla="*/ 2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44">
                <a:moveTo>
                  <a:pt x="36" y="8"/>
                </a:moveTo>
                <a:cubicBezTo>
                  <a:pt x="140" y="8"/>
                  <a:pt x="140" y="8"/>
                  <a:pt x="140" y="8"/>
                </a:cubicBezTo>
                <a:cubicBezTo>
                  <a:pt x="142" y="8"/>
                  <a:pt x="144" y="6"/>
                  <a:pt x="144" y="4"/>
                </a:cubicBezTo>
                <a:cubicBezTo>
                  <a:pt x="144" y="2"/>
                  <a:pt x="142" y="0"/>
                  <a:pt x="140" y="0"/>
                </a:cubicBezTo>
                <a:cubicBezTo>
                  <a:pt x="36" y="0"/>
                  <a:pt x="36" y="0"/>
                  <a:pt x="36" y="0"/>
                </a:cubicBezTo>
                <a:cubicBezTo>
                  <a:pt x="34" y="0"/>
                  <a:pt x="32" y="2"/>
                  <a:pt x="32" y="4"/>
                </a:cubicBezTo>
                <a:cubicBezTo>
                  <a:pt x="32" y="6"/>
                  <a:pt x="34" y="8"/>
                  <a:pt x="36" y="8"/>
                </a:cubicBezTo>
                <a:close/>
                <a:moveTo>
                  <a:pt x="168" y="32"/>
                </a:moveTo>
                <a:cubicBezTo>
                  <a:pt x="8" y="32"/>
                  <a:pt x="8" y="32"/>
                  <a:pt x="8" y="32"/>
                </a:cubicBezTo>
                <a:cubicBezTo>
                  <a:pt x="4" y="32"/>
                  <a:pt x="0" y="36"/>
                  <a:pt x="0" y="40"/>
                </a:cubicBezTo>
                <a:cubicBezTo>
                  <a:pt x="0" y="136"/>
                  <a:pt x="0" y="136"/>
                  <a:pt x="0" y="136"/>
                </a:cubicBezTo>
                <a:cubicBezTo>
                  <a:pt x="0" y="140"/>
                  <a:pt x="4" y="144"/>
                  <a:pt x="8" y="144"/>
                </a:cubicBezTo>
                <a:cubicBezTo>
                  <a:pt x="168" y="144"/>
                  <a:pt x="168" y="144"/>
                  <a:pt x="168" y="144"/>
                </a:cubicBezTo>
                <a:cubicBezTo>
                  <a:pt x="172" y="144"/>
                  <a:pt x="176" y="140"/>
                  <a:pt x="176" y="136"/>
                </a:cubicBezTo>
                <a:cubicBezTo>
                  <a:pt x="176" y="40"/>
                  <a:pt x="176" y="40"/>
                  <a:pt x="176" y="40"/>
                </a:cubicBezTo>
                <a:cubicBezTo>
                  <a:pt x="176" y="36"/>
                  <a:pt x="172" y="32"/>
                  <a:pt x="168" y="32"/>
                </a:cubicBezTo>
                <a:close/>
                <a:moveTo>
                  <a:pt x="168" y="136"/>
                </a:moveTo>
                <a:cubicBezTo>
                  <a:pt x="8" y="136"/>
                  <a:pt x="8" y="136"/>
                  <a:pt x="8" y="136"/>
                </a:cubicBezTo>
                <a:cubicBezTo>
                  <a:pt x="8" y="40"/>
                  <a:pt x="8" y="40"/>
                  <a:pt x="8" y="40"/>
                </a:cubicBezTo>
                <a:cubicBezTo>
                  <a:pt x="168" y="40"/>
                  <a:pt x="168" y="40"/>
                  <a:pt x="168" y="40"/>
                </a:cubicBezTo>
                <a:lnTo>
                  <a:pt x="168" y="136"/>
                </a:lnTo>
                <a:close/>
                <a:moveTo>
                  <a:pt x="20" y="24"/>
                </a:moveTo>
                <a:cubicBezTo>
                  <a:pt x="156" y="24"/>
                  <a:pt x="156" y="24"/>
                  <a:pt x="156" y="24"/>
                </a:cubicBezTo>
                <a:cubicBezTo>
                  <a:pt x="158" y="24"/>
                  <a:pt x="160" y="22"/>
                  <a:pt x="160" y="20"/>
                </a:cubicBezTo>
                <a:cubicBezTo>
                  <a:pt x="160" y="18"/>
                  <a:pt x="158" y="16"/>
                  <a:pt x="156" y="16"/>
                </a:cubicBezTo>
                <a:cubicBezTo>
                  <a:pt x="20" y="16"/>
                  <a:pt x="20" y="16"/>
                  <a:pt x="20" y="16"/>
                </a:cubicBezTo>
                <a:cubicBezTo>
                  <a:pt x="18" y="16"/>
                  <a:pt x="16" y="18"/>
                  <a:pt x="16" y="20"/>
                </a:cubicBezTo>
                <a:cubicBezTo>
                  <a:pt x="16" y="22"/>
                  <a:pt x="18" y="24"/>
                  <a:pt x="20"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2" name="Freeform 497"/>
          <p:cNvSpPr>
            <a:spLocks noEditPoints="1"/>
          </p:cNvSpPr>
          <p:nvPr/>
        </p:nvSpPr>
        <p:spPr bwMode="auto">
          <a:xfrm>
            <a:off x="8336322" y="4162197"/>
            <a:ext cx="529537" cy="529537"/>
          </a:xfrm>
          <a:custGeom>
            <a:avLst/>
            <a:gdLst>
              <a:gd name="T0" fmla="*/ 44 w 176"/>
              <a:gd name="T1" fmla="*/ 64 h 176"/>
              <a:gd name="T2" fmla="*/ 64 w 176"/>
              <a:gd name="T3" fmla="*/ 44 h 176"/>
              <a:gd name="T4" fmla="*/ 44 w 176"/>
              <a:gd name="T5" fmla="*/ 24 h 176"/>
              <a:gd name="T6" fmla="*/ 24 w 176"/>
              <a:gd name="T7" fmla="*/ 44 h 176"/>
              <a:gd name="T8" fmla="*/ 44 w 176"/>
              <a:gd name="T9" fmla="*/ 64 h 176"/>
              <a:gd name="T10" fmla="*/ 44 w 176"/>
              <a:gd name="T11" fmla="*/ 32 h 176"/>
              <a:gd name="T12" fmla="*/ 56 w 176"/>
              <a:gd name="T13" fmla="*/ 44 h 176"/>
              <a:gd name="T14" fmla="*/ 44 w 176"/>
              <a:gd name="T15" fmla="*/ 56 h 176"/>
              <a:gd name="T16" fmla="*/ 32 w 176"/>
              <a:gd name="T17" fmla="*/ 44 h 176"/>
              <a:gd name="T18" fmla="*/ 44 w 176"/>
              <a:gd name="T19" fmla="*/ 32 h 176"/>
              <a:gd name="T20" fmla="*/ 152 w 176"/>
              <a:gd name="T21" fmla="*/ 147 h 176"/>
              <a:gd name="T22" fmla="*/ 152 w 176"/>
              <a:gd name="T23" fmla="*/ 146 h 176"/>
              <a:gd name="T24" fmla="*/ 151 w 176"/>
              <a:gd name="T25" fmla="*/ 145 h 176"/>
              <a:gd name="T26" fmla="*/ 116 w 176"/>
              <a:gd name="T27" fmla="*/ 95 h 176"/>
              <a:gd name="T28" fmla="*/ 116 w 176"/>
              <a:gd name="T29" fmla="*/ 95 h 176"/>
              <a:gd name="T30" fmla="*/ 112 w 176"/>
              <a:gd name="T31" fmla="*/ 92 h 176"/>
              <a:gd name="T32" fmla="*/ 109 w 176"/>
              <a:gd name="T33" fmla="*/ 93 h 176"/>
              <a:gd name="T34" fmla="*/ 93 w 176"/>
              <a:gd name="T35" fmla="*/ 110 h 176"/>
              <a:gd name="T36" fmla="*/ 72 w 176"/>
              <a:gd name="T37" fmla="*/ 78 h 176"/>
              <a:gd name="T38" fmla="*/ 68 w 176"/>
              <a:gd name="T39" fmla="*/ 76 h 176"/>
              <a:gd name="T40" fmla="*/ 65 w 176"/>
              <a:gd name="T41" fmla="*/ 78 h 176"/>
              <a:gd name="T42" fmla="*/ 65 w 176"/>
              <a:gd name="T43" fmla="*/ 78 h 176"/>
              <a:gd name="T44" fmla="*/ 25 w 176"/>
              <a:gd name="T45" fmla="*/ 146 h 176"/>
              <a:gd name="T46" fmla="*/ 25 w 176"/>
              <a:gd name="T47" fmla="*/ 146 h 176"/>
              <a:gd name="T48" fmla="*/ 24 w 176"/>
              <a:gd name="T49" fmla="*/ 148 h 176"/>
              <a:gd name="T50" fmla="*/ 28 w 176"/>
              <a:gd name="T51" fmla="*/ 152 h 176"/>
              <a:gd name="T52" fmla="*/ 148 w 176"/>
              <a:gd name="T53" fmla="*/ 152 h 176"/>
              <a:gd name="T54" fmla="*/ 152 w 176"/>
              <a:gd name="T55" fmla="*/ 148 h 176"/>
              <a:gd name="T56" fmla="*/ 152 w 176"/>
              <a:gd name="T57" fmla="*/ 147 h 176"/>
              <a:gd name="T58" fmla="*/ 35 w 176"/>
              <a:gd name="T59" fmla="*/ 144 h 176"/>
              <a:gd name="T60" fmla="*/ 68 w 176"/>
              <a:gd name="T61" fmla="*/ 87 h 176"/>
              <a:gd name="T62" fmla="*/ 88 w 176"/>
              <a:gd name="T63" fmla="*/ 118 h 176"/>
              <a:gd name="T64" fmla="*/ 89 w 176"/>
              <a:gd name="T65" fmla="*/ 119 h 176"/>
              <a:gd name="T66" fmla="*/ 89 w 176"/>
              <a:gd name="T67" fmla="*/ 119 h 176"/>
              <a:gd name="T68" fmla="*/ 92 w 176"/>
              <a:gd name="T69" fmla="*/ 120 h 176"/>
              <a:gd name="T70" fmla="*/ 95 w 176"/>
              <a:gd name="T71" fmla="*/ 119 h 176"/>
              <a:gd name="T72" fmla="*/ 112 w 176"/>
              <a:gd name="T73" fmla="*/ 102 h 176"/>
              <a:gd name="T74" fmla="*/ 140 w 176"/>
              <a:gd name="T75" fmla="*/ 144 h 176"/>
              <a:gd name="T76" fmla="*/ 35 w 176"/>
              <a:gd name="T77" fmla="*/ 144 h 176"/>
              <a:gd name="T78" fmla="*/ 160 w 176"/>
              <a:gd name="T79" fmla="*/ 0 h 176"/>
              <a:gd name="T80" fmla="*/ 16 w 176"/>
              <a:gd name="T81" fmla="*/ 0 h 176"/>
              <a:gd name="T82" fmla="*/ 0 w 176"/>
              <a:gd name="T83" fmla="*/ 16 h 176"/>
              <a:gd name="T84" fmla="*/ 0 w 176"/>
              <a:gd name="T85" fmla="*/ 160 h 176"/>
              <a:gd name="T86" fmla="*/ 16 w 176"/>
              <a:gd name="T87" fmla="*/ 176 h 176"/>
              <a:gd name="T88" fmla="*/ 160 w 176"/>
              <a:gd name="T89" fmla="*/ 176 h 176"/>
              <a:gd name="T90" fmla="*/ 176 w 176"/>
              <a:gd name="T91" fmla="*/ 160 h 176"/>
              <a:gd name="T92" fmla="*/ 176 w 176"/>
              <a:gd name="T93" fmla="*/ 16 h 176"/>
              <a:gd name="T94" fmla="*/ 160 w 176"/>
              <a:gd name="T95" fmla="*/ 0 h 176"/>
              <a:gd name="T96" fmla="*/ 168 w 176"/>
              <a:gd name="T97" fmla="*/ 160 h 176"/>
              <a:gd name="T98" fmla="*/ 160 w 176"/>
              <a:gd name="T99" fmla="*/ 168 h 176"/>
              <a:gd name="T100" fmla="*/ 16 w 176"/>
              <a:gd name="T101" fmla="*/ 168 h 176"/>
              <a:gd name="T102" fmla="*/ 8 w 176"/>
              <a:gd name="T103" fmla="*/ 160 h 176"/>
              <a:gd name="T104" fmla="*/ 8 w 176"/>
              <a:gd name="T105" fmla="*/ 16 h 176"/>
              <a:gd name="T106" fmla="*/ 16 w 176"/>
              <a:gd name="T107" fmla="*/ 8 h 176"/>
              <a:gd name="T108" fmla="*/ 160 w 176"/>
              <a:gd name="T109" fmla="*/ 8 h 176"/>
              <a:gd name="T110" fmla="*/ 168 w 176"/>
              <a:gd name="T111" fmla="*/ 16 h 176"/>
              <a:gd name="T112" fmla="*/ 168 w 176"/>
              <a:gd name="T113"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44" y="64"/>
                </a:moveTo>
                <a:cubicBezTo>
                  <a:pt x="55" y="64"/>
                  <a:pt x="64" y="55"/>
                  <a:pt x="64" y="44"/>
                </a:cubicBezTo>
                <a:cubicBezTo>
                  <a:pt x="64" y="33"/>
                  <a:pt x="55" y="24"/>
                  <a:pt x="44" y="24"/>
                </a:cubicBezTo>
                <a:cubicBezTo>
                  <a:pt x="33" y="24"/>
                  <a:pt x="24" y="33"/>
                  <a:pt x="24" y="44"/>
                </a:cubicBezTo>
                <a:cubicBezTo>
                  <a:pt x="24" y="55"/>
                  <a:pt x="33" y="64"/>
                  <a:pt x="44" y="64"/>
                </a:cubicBezTo>
                <a:close/>
                <a:moveTo>
                  <a:pt x="44" y="32"/>
                </a:moveTo>
                <a:cubicBezTo>
                  <a:pt x="51" y="32"/>
                  <a:pt x="56" y="37"/>
                  <a:pt x="56" y="44"/>
                </a:cubicBezTo>
                <a:cubicBezTo>
                  <a:pt x="56" y="51"/>
                  <a:pt x="51" y="56"/>
                  <a:pt x="44" y="56"/>
                </a:cubicBezTo>
                <a:cubicBezTo>
                  <a:pt x="37" y="56"/>
                  <a:pt x="32" y="51"/>
                  <a:pt x="32" y="44"/>
                </a:cubicBezTo>
                <a:cubicBezTo>
                  <a:pt x="32" y="37"/>
                  <a:pt x="37" y="32"/>
                  <a:pt x="44" y="32"/>
                </a:cubicBezTo>
                <a:close/>
                <a:moveTo>
                  <a:pt x="152" y="147"/>
                </a:moveTo>
                <a:cubicBezTo>
                  <a:pt x="152" y="146"/>
                  <a:pt x="152" y="146"/>
                  <a:pt x="152" y="146"/>
                </a:cubicBezTo>
                <a:cubicBezTo>
                  <a:pt x="151" y="146"/>
                  <a:pt x="151" y="146"/>
                  <a:pt x="151" y="145"/>
                </a:cubicBezTo>
                <a:cubicBezTo>
                  <a:pt x="116" y="95"/>
                  <a:pt x="116" y="95"/>
                  <a:pt x="116" y="95"/>
                </a:cubicBezTo>
                <a:cubicBezTo>
                  <a:pt x="116" y="95"/>
                  <a:pt x="116" y="95"/>
                  <a:pt x="116" y="95"/>
                </a:cubicBezTo>
                <a:cubicBezTo>
                  <a:pt x="115" y="93"/>
                  <a:pt x="114" y="92"/>
                  <a:pt x="112" y="92"/>
                </a:cubicBezTo>
                <a:cubicBezTo>
                  <a:pt x="111" y="92"/>
                  <a:pt x="110" y="92"/>
                  <a:pt x="109" y="93"/>
                </a:cubicBezTo>
                <a:cubicBezTo>
                  <a:pt x="93" y="110"/>
                  <a:pt x="93" y="110"/>
                  <a:pt x="93" y="110"/>
                </a:cubicBezTo>
                <a:cubicBezTo>
                  <a:pt x="72" y="78"/>
                  <a:pt x="72" y="78"/>
                  <a:pt x="72" y="78"/>
                </a:cubicBezTo>
                <a:cubicBezTo>
                  <a:pt x="71" y="77"/>
                  <a:pt x="70" y="76"/>
                  <a:pt x="68" y="76"/>
                </a:cubicBezTo>
                <a:cubicBezTo>
                  <a:pt x="67" y="76"/>
                  <a:pt x="65" y="77"/>
                  <a:pt x="65" y="78"/>
                </a:cubicBezTo>
                <a:cubicBezTo>
                  <a:pt x="65" y="78"/>
                  <a:pt x="65" y="78"/>
                  <a:pt x="65" y="78"/>
                </a:cubicBezTo>
                <a:cubicBezTo>
                  <a:pt x="25" y="146"/>
                  <a:pt x="25" y="146"/>
                  <a:pt x="25" y="146"/>
                </a:cubicBezTo>
                <a:cubicBezTo>
                  <a:pt x="25" y="146"/>
                  <a:pt x="25" y="146"/>
                  <a:pt x="25" y="146"/>
                </a:cubicBezTo>
                <a:cubicBezTo>
                  <a:pt x="24" y="146"/>
                  <a:pt x="24" y="147"/>
                  <a:pt x="24" y="148"/>
                </a:cubicBezTo>
                <a:cubicBezTo>
                  <a:pt x="24" y="150"/>
                  <a:pt x="26" y="152"/>
                  <a:pt x="28" y="152"/>
                </a:cubicBezTo>
                <a:cubicBezTo>
                  <a:pt x="148" y="152"/>
                  <a:pt x="148" y="152"/>
                  <a:pt x="148" y="152"/>
                </a:cubicBezTo>
                <a:cubicBezTo>
                  <a:pt x="150" y="152"/>
                  <a:pt x="152" y="150"/>
                  <a:pt x="152" y="148"/>
                </a:cubicBezTo>
                <a:cubicBezTo>
                  <a:pt x="152" y="147"/>
                  <a:pt x="152" y="147"/>
                  <a:pt x="152" y="147"/>
                </a:cubicBezTo>
                <a:close/>
                <a:moveTo>
                  <a:pt x="35" y="144"/>
                </a:moveTo>
                <a:cubicBezTo>
                  <a:pt x="68" y="87"/>
                  <a:pt x="68" y="87"/>
                  <a:pt x="68" y="87"/>
                </a:cubicBezTo>
                <a:cubicBezTo>
                  <a:pt x="88" y="118"/>
                  <a:pt x="88" y="118"/>
                  <a:pt x="88" y="118"/>
                </a:cubicBezTo>
                <a:cubicBezTo>
                  <a:pt x="89" y="118"/>
                  <a:pt x="89" y="118"/>
                  <a:pt x="89" y="119"/>
                </a:cubicBezTo>
                <a:cubicBezTo>
                  <a:pt x="89" y="119"/>
                  <a:pt x="89" y="119"/>
                  <a:pt x="89" y="119"/>
                </a:cubicBezTo>
                <a:cubicBezTo>
                  <a:pt x="90" y="120"/>
                  <a:pt x="91" y="120"/>
                  <a:pt x="92" y="120"/>
                </a:cubicBezTo>
                <a:cubicBezTo>
                  <a:pt x="93" y="120"/>
                  <a:pt x="94" y="120"/>
                  <a:pt x="95" y="119"/>
                </a:cubicBezTo>
                <a:cubicBezTo>
                  <a:pt x="112" y="102"/>
                  <a:pt x="112" y="102"/>
                  <a:pt x="112" y="102"/>
                </a:cubicBezTo>
                <a:cubicBezTo>
                  <a:pt x="140" y="144"/>
                  <a:pt x="140" y="144"/>
                  <a:pt x="140" y="144"/>
                </a:cubicBezTo>
                <a:lnTo>
                  <a:pt x="35" y="144"/>
                </a:ln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3" name="Freeform 498"/>
          <p:cNvSpPr>
            <a:spLocks noEditPoints="1"/>
          </p:cNvSpPr>
          <p:nvPr/>
        </p:nvSpPr>
        <p:spPr bwMode="auto">
          <a:xfrm>
            <a:off x="9341075" y="4162197"/>
            <a:ext cx="515955" cy="529537"/>
          </a:xfrm>
          <a:custGeom>
            <a:avLst/>
            <a:gdLst>
              <a:gd name="T0" fmla="*/ 16 w 176"/>
              <a:gd name="T1" fmla="*/ 32 h 176"/>
              <a:gd name="T2" fmla="*/ 0 w 176"/>
              <a:gd name="T3" fmla="*/ 160 h 176"/>
              <a:gd name="T4" fmla="*/ 128 w 176"/>
              <a:gd name="T5" fmla="*/ 176 h 176"/>
              <a:gd name="T6" fmla="*/ 144 w 176"/>
              <a:gd name="T7" fmla="*/ 48 h 176"/>
              <a:gd name="T8" fmla="*/ 136 w 176"/>
              <a:gd name="T9" fmla="*/ 160 h 176"/>
              <a:gd name="T10" fmla="*/ 16 w 176"/>
              <a:gd name="T11" fmla="*/ 168 h 176"/>
              <a:gd name="T12" fmla="*/ 8 w 176"/>
              <a:gd name="T13" fmla="*/ 48 h 176"/>
              <a:gd name="T14" fmla="*/ 128 w 176"/>
              <a:gd name="T15" fmla="*/ 40 h 176"/>
              <a:gd name="T16" fmla="*/ 136 w 176"/>
              <a:gd name="T17" fmla="*/ 160 h 176"/>
              <a:gd name="T18" fmla="*/ 56 w 176"/>
              <a:gd name="T19" fmla="*/ 72 h 176"/>
              <a:gd name="T20" fmla="*/ 24 w 176"/>
              <a:gd name="T21" fmla="*/ 72 h 176"/>
              <a:gd name="T22" fmla="*/ 40 w 176"/>
              <a:gd name="T23" fmla="*/ 64 h 176"/>
              <a:gd name="T24" fmla="*/ 40 w 176"/>
              <a:gd name="T25" fmla="*/ 80 h 176"/>
              <a:gd name="T26" fmla="*/ 40 w 176"/>
              <a:gd name="T27" fmla="*/ 64 h 176"/>
              <a:gd name="T28" fmla="*/ 120 w 176"/>
              <a:gd name="T29" fmla="*/ 146 h 176"/>
              <a:gd name="T30" fmla="*/ 96 w 176"/>
              <a:gd name="T31" fmla="*/ 107 h 176"/>
              <a:gd name="T32" fmla="*/ 92 w 176"/>
              <a:gd name="T33" fmla="*/ 104 h 176"/>
              <a:gd name="T34" fmla="*/ 77 w 176"/>
              <a:gd name="T35" fmla="*/ 118 h 176"/>
              <a:gd name="T36" fmla="*/ 60 w 176"/>
              <a:gd name="T37" fmla="*/ 96 h 176"/>
              <a:gd name="T38" fmla="*/ 57 w 176"/>
              <a:gd name="T39" fmla="*/ 98 h 176"/>
              <a:gd name="T40" fmla="*/ 25 w 176"/>
              <a:gd name="T41" fmla="*/ 146 h 176"/>
              <a:gd name="T42" fmla="*/ 28 w 176"/>
              <a:gd name="T43" fmla="*/ 152 h 176"/>
              <a:gd name="T44" fmla="*/ 120 w 176"/>
              <a:gd name="T45" fmla="*/ 148 h 176"/>
              <a:gd name="T46" fmla="*/ 35 w 176"/>
              <a:gd name="T47" fmla="*/ 144 h 176"/>
              <a:gd name="T48" fmla="*/ 72 w 176"/>
              <a:gd name="T49" fmla="*/ 126 h 176"/>
              <a:gd name="T50" fmla="*/ 79 w 176"/>
              <a:gd name="T51" fmla="*/ 127 h 176"/>
              <a:gd name="T52" fmla="*/ 109 w 176"/>
              <a:gd name="T53" fmla="*/ 144 h 176"/>
              <a:gd name="T54" fmla="*/ 160 w 176"/>
              <a:gd name="T55" fmla="*/ 0 h 176"/>
              <a:gd name="T56" fmla="*/ 32 w 176"/>
              <a:gd name="T57" fmla="*/ 16 h 176"/>
              <a:gd name="T58" fmla="*/ 36 w 176"/>
              <a:gd name="T59" fmla="*/ 24 h 176"/>
              <a:gd name="T60" fmla="*/ 40 w 176"/>
              <a:gd name="T61" fmla="*/ 16 h 176"/>
              <a:gd name="T62" fmla="*/ 160 w 176"/>
              <a:gd name="T63" fmla="*/ 8 h 176"/>
              <a:gd name="T64" fmla="*/ 168 w 176"/>
              <a:gd name="T65" fmla="*/ 128 h 176"/>
              <a:gd name="T66" fmla="*/ 156 w 176"/>
              <a:gd name="T67" fmla="*/ 136 h 176"/>
              <a:gd name="T68" fmla="*/ 156 w 176"/>
              <a:gd name="T69" fmla="*/ 144 h 176"/>
              <a:gd name="T70" fmla="*/ 176 w 176"/>
              <a:gd name="T71" fmla="*/ 128 h 176"/>
              <a:gd name="T72" fmla="*/ 160 w 176"/>
              <a:gd name="T7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28" y="32"/>
                </a:moveTo>
                <a:cubicBezTo>
                  <a:pt x="16" y="32"/>
                  <a:pt x="16" y="32"/>
                  <a:pt x="16" y="32"/>
                </a:cubicBezTo>
                <a:cubicBezTo>
                  <a:pt x="7" y="32"/>
                  <a:pt x="0" y="39"/>
                  <a:pt x="0" y="4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8"/>
                  <a:pt x="144" y="48"/>
                  <a:pt x="144" y="48"/>
                </a:cubicBezTo>
                <a:cubicBezTo>
                  <a:pt x="144" y="39"/>
                  <a:pt x="137" y="32"/>
                  <a:pt x="128" y="32"/>
                </a:cubicBezTo>
                <a:close/>
                <a:moveTo>
                  <a:pt x="136" y="160"/>
                </a:moveTo>
                <a:cubicBezTo>
                  <a:pt x="136" y="164"/>
                  <a:pt x="132" y="168"/>
                  <a:pt x="128" y="168"/>
                </a:cubicBezTo>
                <a:cubicBezTo>
                  <a:pt x="16" y="168"/>
                  <a:pt x="16" y="168"/>
                  <a:pt x="16" y="168"/>
                </a:cubicBezTo>
                <a:cubicBezTo>
                  <a:pt x="12" y="168"/>
                  <a:pt x="8" y="164"/>
                  <a:pt x="8" y="160"/>
                </a:cubicBezTo>
                <a:cubicBezTo>
                  <a:pt x="8" y="48"/>
                  <a:pt x="8" y="48"/>
                  <a:pt x="8" y="48"/>
                </a:cubicBezTo>
                <a:cubicBezTo>
                  <a:pt x="8" y="44"/>
                  <a:pt x="12" y="40"/>
                  <a:pt x="16" y="40"/>
                </a:cubicBezTo>
                <a:cubicBezTo>
                  <a:pt x="128" y="40"/>
                  <a:pt x="128" y="40"/>
                  <a:pt x="128" y="40"/>
                </a:cubicBezTo>
                <a:cubicBezTo>
                  <a:pt x="132" y="40"/>
                  <a:pt x="136" y="44"/>
                  <a:pt x="136" y="48"/>
                </a:cubicBezTo>
                <a:lnTo>
                  <a:pt x="136" y="160"/>
                </a:lnTo>
                <a:close/>
                <a:moveTo>
                  <a:pt x="40" y="88"/>
                </a:moveTo>
                <a:cubicBezTo>
                  <a:pt x="49" y="88"/>
                  <a:pt x="56" y="81"/>
                  <a:pt x="56" y="72"/>
                </a:cubicBezTo>
                <a:cubicBezTo>
                  <a:pt x="56" y="63"/>
                  <a:pt x="49" y="56"/>
                  <a:pt x="40" y="56"/>
                </a:cubicBezTo>
                <a:cubicBezTo>
                  <a:pt x="31" y="56"/>
                  <a:pt x="24" y="63"/>
                  <a:pt x="24" y="72"/>
                </a:cubicBezTo>
                <a:cubicBezTo>
                  <a:pt x="24" y="81"/>
                  <a:pt x="31" y="88"/>
                  <a:pt x="40" y="88"/>
                </a:cubicBezTo>
                <a:close/>
                <a:moveTo>
                  <a:pt x="40" y="64"/>
                </a:moveTo>
                <a:cubicBezTo>
                  <a:pt x="44" y="64"/>
                  <a:pt x="48" y="68"/>
                  <a:pt x="48" y="72"/>
                </a:cubicBezTo>
                <a:cubicBezTo>
                  <a:pt x="48" y="76"/>
                  <a:pt x="44" y="80"/>
                  <a:pt x="40" y="80"/>
                </a:cubicBezTo>
                <a:cubicBezTo>
                  <a:pt x="36" y="80"/>
                  <a:pt x="32" y="76"/>
                  <a:pt x="32" y="72"/>
                </a:cubicBezTo>
                <a:cubicBezTo>
                  <a:pt x="32" y="68"/>
                  <a:pt x="36" y="64"/>
                  <a:pt x="40" y="64"/>
                </a:cubicBezTo>
                <a:close/>
                <a:moveTo>
                  <a:pt x="120" y="147"/>
                </a:moveTo>
                <a:cubicBezTo>
                  <a:pt x="120" y="146"/>
                  <a:pt x="120" y="146"/>
                  <a:pt x="120" y="146"/>
                </a:cubicBezTo>
                <a:cubicBezTo>
                  <a:pt x="120" y="146"/>
                  <a:pt x="120" y="146"/>
                  <a:pt x="120" y="146"/>
                </a:cubicBezTo>
                <a:cubicBezTo>
                  <a:pt x="96" y="107"/>
                  <a:pt x="96" y="107"/>
                  <a:pt x="96" y="107"/>
                </a:cubicBezTo>
                <a:cubicBezTo>
                  <a:pt x="96" y="107"/>
                  <a:pt x="96" y="107"/>
                  <a:pt x="96" y="107"/>
                </a:cubicBezTo>
                <a:cubicBezTo>
                  <a:pt x="95" y="105"/>
                  <a:pt x="94" y="104"/>
                  <a:pt x="92" y="104"/>
                </a:cubicBezTo>
                <a:cubicBezTo>
                  <a:pt x="91" y="104"/>
                  <a:pt x="90" y="104"/>
                  <a:pt x="89" y="105"/>
                </a:cubicBezTo>
                <a:cubicBezTo>
                  <a:pt x="77" y="118"/>
                  <a:pt x="77" y="118"/>
                  <a:pt x="77" y="118"/>
                </a:cubicBezTo>
                <a:cubicBezTo>
                  <a:pt x="64" y="98"/>
                  <a:pt x="64" y="98"/>
                  <a:pt x="64" y="98"/>
                </a:cubicBezTo>
                <a:cubicBezTo>
                  <a:pt x="63" y="97"/>
                  <a:pt x="62" y="96"/>
                  <a:pt x="60" y="96"/>
                </a:cubicBezTo>
                <a:cubicBezTo>
                  <a:pt x="59" y="96"/>
                  <a:pt x="57" y="97"/>
                  <a:pt x="57" y="98"/>
                </a:cubicBezTo>
                <a:cubicBezTo>
                  <a:pt x="57" y="98"/>
                  <a:pt x="57" y="98"/>
                  <a:pt x="57" y="98"/>
                </a:cubicBezTo>
                <a:cubicBezTo>
                  <a:pt x="25" y="146"/>
                  <a:pt x="25" y="146"/>
                  <a:pt x="25" y="146"/>
                </a:cubicBezTo>
                <a:cubicBezTo>
                  <a:pt x="25" y="146"/>
                  <a:pt x="25" y="146"/>
                  <a:pt x="25" y="146"/>
                </a:cubicBezTo>
                <a:cubicBezTo>
                  <a:pt x="24" y="146"/>
                  <a:pt x="24" y="147"/>
                  <a:pt x="24" y="148"/>
                </a:cubicBezTo>
                <a:cubicBezTo>
                  <a:pt x="24" y="150"/>
                  <a:pt x="26" y="152"/>
                  <a:pt x="28" y="152"/>
                </a:cubicBezTo>
                <a:cubicBezTo>
                  <a:pt x="116" y="152"/>
                  <a:pt x="116" y="152"/>
                  <a:pt x="116" y="152"/>
                </a:cubicBezTo>
                <a:cubicBezTo>
                  <a:pt x="118" y="152"/>
                  <a:pt x="120" y="150"/>
                  <a:pt x="120" y="148"/>
                </a:cubicBezTo>
                <a:cubicBezTo>
                  <a:pt x="120" y="147"/>
                  <a:pt x="120" y="147"/>
                  <a:pt x="120" y="147"/>
                </a:cubicBezTo>
                <a:close/>
                <a:moveTo>
                  <a:pt x="35" y="144"/>
                </a:moveTo>
                <a:cubicBezTo>
                  <a:pt x="60" y="107"/>
                  <a:pt x="60" y="107"/>
                  <a:pt x="60" y="107"/>
                </a:cubicBezTo>
                <a:cubicBezTo>
                  <a:pt x="72" y="126"/>
                  <a:pt x="72" y="126"/>
                  <a:pt x="72" y="126"/>
                </a:cubicBezTo>
                <a:cubicBezTo>
                  <a:pt x="73" y="127"/>
                  <a:pt x="74" y="128"/>
                  <a:pt x="76" y="128"/>
                </a:cubicBezTo>
                <a:cubicBezTo>
                  <a:pt x="77" y="128"/>
                  <a:pt x="78" y="128"/>
                  <a:pt x="79" y="127"/>
                </a:cubicBezTo>
                <a:cubicBezTo>
                  <a:pt x="91" y="114"/>
                  <a:pt x="91" y="114"/>
                  <a:pt x="91" y="114"/>
                </a:cubicBezTo>
                <a:cubicBezTo>
                  <a:pt x="109" y="144"/>
                  <a:pt x="109" y="144"/>
                  <a:pt x="109" y="144"/>
                </a:cubicBezTo>
                <a:lnTo>
                  <a:pt x="35" y="144"/>
                </a:lnTo>
                <a:close/>
                <a:moveTo>
                  <a:pt x="160" y="0"/>
                </a:moveTo>
                <a:cubicBezTo>
                  <a:pt x="48" y="0"/>
                  <a:pt x="48" y="0"/>
                  <a:pt x="48" y="0"/>
                </a:cubicBezTo>
                <a:cubicBezTo>
                  <a:pt x="39" y="0"/>
                  <a:pt x="32" y="7"/>
                  <a:pt x="32" y="16"/>
                </a:cubicBezTo>
                <a:cubicBezTo>
                  <a:pt x="32" y="20"/>
                  <a:pt x="32" y="20"/>
                  <a:pt x="32" y="20"/>
                </a:cubicBezTo>
                <a:cubicBezTo>
                  <a:pt x="32" y="22"/>
                  <a:pt x="34" y="24"/>
                  <a:pt x="36" y="24"/>
                </a:cubicBezTo>
                <a:cubicBezTo>
                  <a:pt x="38" y="24"/>
                  <a:pt x="40" y="22"/>
                  <a:pt x="40" y="20"/>
                </a:cubicBezTo>
                <a:cubicBezTo>
                  <a:pt x="40" y="16"/>
                  <a:pt x="40" y="16"/>
                  <a:pt x="40" y="16"/>
                </a:cubicBezTo>
                <a:cubicBezTo>
                  <a:pt x="40" y="12"/>
                  <a:pt x="44" y="8"/>
                  <a:pt x="48" y="8"/>
                </a:cubicBezTo>
                <a:cubicBezTo>
                  <a:pt x="160" y="8"/>
                  <a:pt x="160" y="8"/>
                  <a:pt x="160" y="8"/>
                </a:cubicBezTo>
                <a:cubicBezTo>
                  <a:pt x="164" y="8"/>
                  <a:pt x="168" y="12"/>
                  <a:pt x="168" y="16"/>
                </a:cubicBezTo>
                <a:cubicBezTo>
                  <a:pt x="168" y="128"/>
                  <a:pt x="168" y="128"/>
                  <a:pt x="168" y="128"/>
                </a:cubicBezTo>
                <a:cubicBezTo>
                  <a:pt x="168" y="132"/>
                  <a:pt x="164" y="136"/>
                  <a:pt x="160" y="136"/>
                </a:cubicBezTo>
                <a:cubicBezTo>
                  <a:pt x="156" y="136"/>
                  <a:pt x="156" y="136"/>
                  <a:pt x="156" y="136"/>
                </a:cubicBezTo>
                <a:cubicBezTo>
                  <a:pt x="154" y="136"/>
                  <a:pt x="152" y="138"/>
                  <a:pt x="152" y="140"/>
                </a:cubicBezTo>
                <a:cubicBezTo>
                  <a:pt x="152" y="142"/>
                  <a:pt x="154" y="144"/>
                  <a:pt x="156" y="144"/>
                </a:cubicBezTo>
                <a:cubicBezTo>
                  <a:pt x="160" y="144"/>
                  <a:pt x="160" y="144"/>
                  <a:pt x="160" y="144"/>
                </a:cubicBezTo>
                <a:cubicBezTo>
                  <a:pt x="169" y="144"/>
                  <a:pt x="176" y="137"/>
                  <a:pt x="176" y="128"/>
                </a:cubicBezTo>
                <a:cubicBezTo>
                  <a:pt x="176" y="16"/>
                  <a:pt x="176" y="16"/>
                  <a:pt x="176" y="16"/>
                </a:cubicBezTo>
                <a:cubicBezTo>
                  <a:pt x="176" y="7"/>
                  <a:pt x="169" y="0"/>
                  <a:pt x="16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4" name="Freeform 499"/>
          <p:cNvSpPr>
            <a:spLocks noEditPoints="1"/>
          </p:cNvSpPr>
          <p:nvPr/>
        </p:nvSpPr>
        <p:spPr bwMode="auto">
          <a:xfrm>
            <a:off x="10332254" y="4162197"/>
            <a:ext cx="529537" cy="529537"/>
          </a:xfrm>
          <a:custGeom>
            <a:avLst/>
            <a:gdLst>
              <a:gd name="T0" fmla="*/ 168 w 176"/>
              <a:gd name="T1" fmla="*/ 4 h 176"/>
              <a:gd name="T2" fmla="*/ 8 w 176"/>
              <a:gd name="T3" fmla="*/ 4 h 176"/>
              <a:gd name="T4" fmla="*/ 0 w 176"/>
              <a:gd name="T5" fmla="*/ 20 h 176"/>
              <a:gd name="T6" fmla="*/ 8 w 176"/>
              <a:gd name="T7" fmla="*/ 172 h 176"/>
              <a:gd name="T8" fmla="*/ 168 w 176"/>
              <a:gd name="T9" fmla="*/ 172 h 176"/>
              <a:gd name="T10" fmla="*/ 176 w 176"/>
              <a:gd name="T11" fmla="*/ 20 h 176"/>
              <a:gd name="T12" fmla="*/ 80 w 176"/>
              <a:gd name="T13" fmla="*/ 168 h 176"/>
              <a:gd name="T14" fmla="*/ 96 w 176"/>
              <a:gd name="T15" fmla="*/ 168 h 176"/>
              <a:gd name="T16" fmla="*/ 104 w 176"/>
              <a:gd name="T17" fmla="*/ 124 h 176"/>
              <a:gd name="T18" fmla="*/ 72 w 176"/>
              <a:gd name="T19" fmla="*/ 124 h 176"/>
              <a:gd name="T20" fmla="*/ 16 w 176"/>
              <a:gd name="T21" fmla="*/ 24 h 176"/>
              <a:gd name="T22" fmla="*/ 160 w 176"/>
              <a:gd name="T23" fmla="*/ 16 h 176"/>
              <a:gd name="T24" fmla="*/ 160 w 176"/>
              <a:gd name="T25" fmla="*/ 8 h 176"/>
              <a:gd name="T26" fmla="*/ 140 w 176"/>
              <a:gd name="T27" fmla="*/ 72 h 176"/>
              <a:gd name="T28" fmla="*/ 140 w 176"/>
              <a:gd name="T29" fmla="*/ 40 h 176"/>
              <a:gd name="T30" fmla="*/ 112 w 176"/>
              <a:gd name="T31" fmla="*/ 68 h 176"/>
              <a:gd name="T32" fmla="*/ 136 w 176"/>
              <a:gd name="T33" fmla="*/ 48 h 176"/>
              <a:gd name="T34" fmla="*/ 120 w 176"/>
              <a:gd name="T35" fmla="*/ 48 h 176"/>
              <a:gd name="T36" fmla="*/ 64 w 176"/>
              <a:gd name="T37" fmla="*/ 68 h 176"/>
              <a:gd name="T38" fmla="*/ 36 w 176"/>
              <a:gd name="T39" fmla="*/ 40 h 176"/>
              <a:gd name="T40" fmla="*/ 36 w 176"/>
              <a:gd name="T41" fmla="*/ 72 h 176"/>
              <a:gd name="T42" fmla="*/ 56 w 176"/>
              <a:gd name="T43" fmla="*/ 64 h 176"/>
              <a:gd name="T44" fmla="*/ 36 w 176"/>
              <a:gd name="T45" fmla="*/ 112 h 176"/>
              <a:gd name="T46" fmla="*/ 64 w 176"/>
              <a:gd name="T47" fmla="*/ 84 h 176"/>
              <a:gd name="T48" fmla="*/ 32 w 176"/>
              <a:gd name="T49" fmla="*/ 84 h 176"/>
              <a:gd name="T50" fmla="*/ 40 w 176"/>
              <a:gd name="T51" fmla="*/ 88 h 176"/>
              <a:gd name="T52" fmla="*/ 40 w 176"/>
              <a:gd name="T53" fmla="*/ 104 h 176"/>
              <a:gd name="T54" fmla="*/ 140 w 176"/>
              <a:gd name="T55" fmla="*/ 112 h 176"/>
              <a:gd name="T56" fmla="*/ 140 w 176"/>
              <a:gd name="T57" fmla="*/ 80 h 176"/>
              <a:gd name="T58" fmla="*/ 112 w 176"/>
              <a:gd name="T59" fmla="*/ 108 h 176"/>
              <a:gd name="T60" fmla="*/ 136 w 176"/>
              <a:gd name="T61" fmla="*/ 88 h 176"/>
              <a:gd name="T62" fmla="*/ 120 w 176"/>
              <a:gd name="T63" fmla="*/ 88 h 176"/>
              <a:gd name="T64" fmla="*/ 64 w 176"/>
              <a:gd name="T65" fmla="*/ 148 h 176"/>
              <a:gd name="T66" fmla="*/ 36 w 176"/>
              <a:gd name="T67" fmla="*/ 120 h 176"/>
              <a:gd name="T68" fmla="*/ 36 w 176"/>
              <a:gd name="T69" fmla="*/ 152 h 176"/>
              <a:gd name="T70" fmla="*/ 56 w 176"/>
              <a:gd name="T71" fmla="*/ 144 h 176"/>
              <a:gd name="T72" fmla="*/ 76 w 176"/>
              <a:gd name="T73" fmla="*/ 72 h 176"/>
              <a:gd name="T74" fmla="*/ 104 w 176"/>
              <a:gd name="T75" fmla="*/ 44 h 176"/>
              <a:gd name="T76" fmla="*/ 72 w 176"/>
              <a:gd name="T77" fmla="*/ 44 h 176"/>
              <a:gd name="T78" fmla="*/ 80 w 176"/>
              <a:gd name="T79" fmla="*/ 48 h 176"/>
              <a:gd name="T80" fmla="*/ 80 w 176"/>
              <a:gd name="T81" fmla="*/ 64 h 176"/>
              <a:gd name="T82" fmla="*/ 140 w 176"/>
              <a:gd name="T83" fmla="*/ 152 h 176"/>
              <a:gd name="T84" fmla="*/ 140 w 176"/>
              <a:gd name="T85" fmla="*/ 120 h 176"/>
              <a:gd name="T86" fmla="*/ 112 w 176"/>
              <a:gd name="T87" fmla="*/ 148 h 176"/>
              <a:gd name="T88" fmla="*/ 136 w 176"/>
              <a:gd name="T89" fmla="*/ 128 h 176"/>
              <a:gd name="T90" fmla="*/ 120 w 176"/>
              <a:gd name="T91" fmla="*/ 128 h 176"/>
              <a:gd name="T92" fmla="*/ 104 w 176"/>
              <a:gd name="T93" fmla="*/ 108 h 176"/>
              <a:gd name="T94" fmla="*/ 76 w 176"/>
              <a:gd name="T95" fmla="*/ 80 h 176"/>
              <a:gd name="T96" fmla="*/ 76 w 176"/>
              <a:gd name="T97" fmla="*/ 112 h 176"/>
              <a:gd name="T98" fmla="*/ 96 w 176"/>
              <a:gd name="T99" fmla="*/ 10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76">
                <a:moveTo>
                  <a:pt x="172" y="16"/>
                </a:moveTo>
                <a:cubicBezTo>
                  <a:pt x="168" y="16"/>
                  <a:pt x="168" y="16"/>
                  <a:pt x="168" y="16"/>
                </a:cubicBezTo>
                <a:cubicBezTo>
                  <a:pt x="168" y="4"/>
                  <a:pt x="168" y="4"/>
                  <a:pt x="168" y="4"/>
                </a:cubicBezTo>
                <a:cubicBezTo>
                  <a:pt x="168" y="2"/>
                  <a:pt x="166" y="0"/>
                  <a:pt x="164" y="0"/>
                </a:cubicBezTo>
                <a:cubicBezTo>
                  <a:pt x="12" y="0"/>
                  <a:pt x="12" y="0"/>
                  <a:pt x="12" y="0"/>
                </a:cubicBezTo>
                <a:cubicBezTo>
                  <a:pt x="10" y="0"/>
                  <a:pt x="8" y="2"/>
                  <a:pt x="8" y="4"/>
                </a:cubicBezTo>
                <a:cubicBezTo>
                  <a:pt x="8" y="16"/>
                  <a:pt x="8" y="16"/>
                  <a:pt x="8" y="16"/>
                </a:cubicBezTo>
                <a:cubicBezTo>
                  <a:pt x="4" y="16"/>
                  <a:pt x="4" y="16"/>
                  <a:pt x="4" y="16"/>
                </a:cubicBezTo>
                <a:cubicBezTo>
                  <a:pt x="2" y="16"/>
                  <a:pt x="0" y="18"/>
                  <a:pt x="0" y="20"/>
                </a:cubicBezTo>
                <a:cubicBezTo>
                  <a:pt x="0" y="22"/>
                  <a:pt x="2" y="24"/>
                  <a:pt x="4" y="24"/>
                </a:cubicBezTo>
                <a:cubicBezTo>
                  <a:pt x="8" y="24"/>
                  <a:pt x="8" y="24"/>
                  <a:pt x="8" y="24"/>
                </a:cubicBezTo>
                <a:cubicBezTo>
                  <a:pt x="8" y="172"/>
                  <a:pt x="8" y="172"/>
                  <a:pt x="8" y="172"/>
                </a:cubicBezTo>
                <a:cubicBezTo>
                  <a:pt x="8" y="174"/>
                  <a:pt x="10" y="176"/>
                  <a:pt x="12" y="176"/>
                </a:cubicBezTo>
                <a:cubicBezTo>
                  <a:pt x="164" y="176"/>
                  <a:pt x="164" y="176"/>
                  <a:pt x="164" y="176"/>
                </a:cubicBezTo>
                <a:cubicBezTo>
                  <a:pt x="166" y="176"/>
                  <a:pt x="168" y="174"/>
                  <a:pt x="168" y="172"/>
                </a:cubicBezTo>
                <a:cubicBezTo>
                  <a:pt x="168" y="24"/>
                  <a:pt x="168" y="24"/>
                  <a:pt x="168" y="24"/>
                </a:cubicBezTo>
                <a:cubicBezTo>
                  <a:pt x="172" y="24"/>
                  <a:pt x="172" y="24"/>
                  <a:pt x="172" y="24"/>
                </a:cubicBezTo>
                <a:cubicBezTo>
                  <a:pt x="174" y="24"/>
                  <a:pt x="176" y="22"/>
                  <a:pt x="176" y="20"/>
                </a:cubicBezTo>
                <a:cubicBezTo>
                  <a:pt x="176" y="18"/>
                  <a:pt x="174" y="16"/>
                  <a:pt x="172" y="16"/>
                </a:cubicBezTo>
                <a:close/>
                <a:moveTo>
                  <a:pt x="96" y="168"/>
                </a:moveTo>
                <a:cubicBezTo>
                  <a:pt x="80" y="168"/>
                  <a:pt x="80" y="168"/>
                  <a:pt x="80" y="168"/>
                </a:cubicBezTo>
                <a:cubicBezTo>
                  <a:pt x="80" y="128"/>
                  <a:pt x="80" y="128"/>
                  <a:pt x="80" y="128"/>
                </a:cubicBezTo>
                <a:cubicBezTo>
                  <a:pt x="96" y="128"/>
                  <a:pt x="96" y="128"/>
                  <a:pt x="96" y="128"/>
                </a:cubicBezTo>
                <a:lnTo>
                  <a:pt x="96" y="168"/>
                </a:lnTo>
                <a:close/>
                <a:moveTo>
                  <a:pt x="160" y="168"/>
                </a:moveTo>
                <a:cubicBezTo>
                  <a:pt x="104" y="168"/>
                  <a:pt x="104" y="168"/>
                  <a:pt x="104" y="168"/>
                </a:cubicBezTo>
                <a:cubicBezTo>
                  <a:pt x="104" y="124"/>
                  <a:pt x="104" y="124"/>
                  <a:pt x="104" y="124"/>
                </a:cubicBezTo>
                <a:cubicBezTo>
                  <a:pt x="104" y="122"/>
                  <a:pt x="102" y="120"/>
                  <a:pt x="100" y="120"/>
                </a:cubicBezTo>
                <a:cubicBezTo>
                  <a:pt x="76" y="120"/>
                  <a:pt x="76" y="120"/>
                  <a:pt x="76" y="120"/>
                </a:cubicBezTo>
                <a:cubicBezTo>
                  <a:pt x="74" y="120"/>
                  <a:pt x="72" y="122"/>
                  <a:pt x="72" y="124"/>
                </a:cubicBezTo>
                <a:cubicBezTo>
                  <a:pt x="72" y="168"/>
                  <a:pt x="72" y="168"/>
                  <a:pt x="72" y="168"/>
                </a:cubicBezTo>
                <a:cubicBezTo>
                  <a:pt x="16" y="168"/>
                  <a:pt x="16" y="168"/>
                  <a:pt x="16" y="168"/>
                </a:cubicBezTo>
                <a:cubicBezTo>
                  <a:pt x="16" y="24"/>
                  <a:pt x="16" y="24"/>
                  <a:pt x="16" y="24"/>
                </a:cubicBezTo>
                <a:cubicBezTo>
                  <a:pt x="160" y="24"/>
                  <a:pt x="160" y="24"/>
                  <a:pt x="160" y="24"/>
                </a:cubicBezTo>
                <a:lnTo>
                  <a:pt x="160" y="168"/>
                </a:lnTo>
                <a:close/>
                <a:moveTo>
                  <a:pt x="160" y="16"/>
                </a:moveTo>
                <a:cubicBezTo>
                  <a:pt x="16" y="16"/>
                  <a:pt x="16" y="16"/>
                  <a:pt x="16" y="16"/>
                </a:cubicBezTo>
                <a:cubicBezTo>
                  <a:pt x="16" y="8"/>
                  <a:pt x="16" y="8"/>
                  <a:pt x="16" y="8"/>
                </a:cubicBezTo>
                <a:cubicBezTo>
                  <a:pt x="160" y="8"/>
                  <a:pt x="160" y="8"/>
                  <a:pt x="160" y="8"/>
                </a:cubicBezTo>
                <a:lnTo>
                  <a:pt x="160" y="16"/>
                </a:lnTo>
                <a:close/>
                <a:moveTo>
                  <a:pt x="116" y="72"/>
                </a:moveTo>
                <a:cubicBezTo>
                  <a:pt x="140" y="72"/>
                  <a:pt x="140" y="72"/>
                  <a:pt x="140" y="72"/>
                </a:cubicBezTo>
                <a:cubicBezTo>
                  <a:pt x="142" y="72"/>
                  <a:pt x="144" y="70"/>
                  <a:pt x="144" y="68"/>
                </a:cubicBezTo>
                <a:cubicBezTo>
                  <a:pt x="144" y="44"/>
                  <a:pt x="144" y="44"/>
                  <a:pt x="144" y="44"/>
                </a:cubicBezTo>
                <a:cubicBezTo>
                  <a:pt x="144" y="42"/>
                  <a:pt x="142" y="40"/>
                  <a:pt x="140" y="40"/>
                </a:cubicBezTo>
                <a:cubicBezTo>
                  <a:pt x="116" y="40"/>
                  <a:pt x="116" y="40"/>
                  <a:pt x="116" y="40"/>
                </a:cubicBezTo>
                <a:cubicBezTo>
                  <a:pt x="114" y="40"/>
                  <a:pt x="112" y="42"/>
                  <a:pt x="112" y="44"/>
                </a:cubicBezTo>
                <a:cubicBezTo>
                  <a:pt x="112" y="68"/>
                  <a:pt x="112" y="68"/>
                  <a:pt x="112" y="68"/>
                </a:cubicBezTo>
                <a:cubicBezTo>
                  <a:pt x="112" y="70"/>
                  <a:pt x="114" y="72"/>
                  <a:pt x="116" y="72"/>
                </a:cubicBezTo>
                <a:close/>
                <a:moveTo>
                  <a:pt x="120" y="48"/>
                </a:moveTo>
                <a:cubicBezTo>
                  <a:pt x="136" y="48"/>
                  <a:pt x="136" y="48"/>
                  <a:pt x="136" y="48"/>
                </a:cubicBezTo>
                <a:cubicBezTo>
                  <a:pt x="136" y="64"/>
                  <a:pt x="136" y="64"/>
                  <a:pt x="136" y="64"/>
                </a:cubicBezTo>
                <a:cubicBezTo>
                  <a:pt x="120" y="64"/>
                  <a:pt x="120" y="64"/>
                  <a:pt x="120" y="64"/>
                </a:cubicBezTo>
                <a:lnTo>
                  <a:pt x="120" y="48"/>
                </a:lnTo>
                <a:close/>
                <a:moveTo>
                  <a:pt x="36" y="72"/>
                </a:moveTo>
                <a:cubicBezTo>
                  <a:pt x="60" y="72"/>
                  <a:pt x="60" y="72"/>
                  <a:pt x="60" y="72"/>
                </a:cubicBezTo>
                <a:cubicBezTo>
                  <a:pt x="62" y="72"/>
                  <a:pt x="64" y="70"/>
                  <a:pt x="64" y="68"/>
                </a:cubicBezTo>
                <a:cubicBezTo>
                  <a:pt x="64" y="44"/>
                  <a:pt x="64" y="44"/>
                  <a:pt x="64" y="44"/>
                </a:cubicBezTo>
                <a:cubicBezTo>
                  <a:pt x="64" y="42"/>
                  <a:pt x="62" y="40"/>
                  <a:pt x="60" y="40"/>
                </a:cubicBezTo>
                <a:cubicBezTo>
                  <a:pt x="36" y="40"/>
                  <a:pt x="36" y="40"/>
                  <a:pt x="36" y="40"/>
                </a:cubicBezTo>
                <a:cubicBezTo>
                  <a:pt x="34" y="40"/>
                  <a:pt x="32" y="42"/>
                  <a:pt x="32" y="44"/>
                </a:cubicBezTo>
                <a:cubicBezTo>
                  <a:pt x="32" y="68"/>
                  <a:pt x="32" y="68"/>
                  <a:pt x="32" y="68"/>
                </a:cubicBezTo>
                <a:cubicBezTo>
                  <a:pt x="32" y="70"/>
                  <a:pt x="34" y="72"/>
                  <a:pt x="36" y="72"/>
                </a:cubicBezTo>
                <a:close/>
                <a:moveTo>
                  <a:pt x="40" y="48"/>
                </a:moveTo>
                <a:cubicBezTo>
                  <a:pt x="56" y="48"/>
                  <a:pt x="56" y="48"/>
                  <a:pt x="56" y="48"/>
                </a:cubicBezTo>
                <a:cubicBezTo>
                  <a:pt x="56" y="64"/>
                  <a:pt x="56" y="64"/>
                  <a:pt x="56" y="64"/>
                </a:cubicBezTo>
                <a:cubicBezTo>
                  <a:pt x="40" y="64"/>
                  <a:pt x="40" y="64"/>
                  <a:pt x="40" y="64"/>
                </a:cubicBezTo>
                <a:lnTo>
                  <a:pt x="40" y="48"/>
                </a:lnTo>
                <a:close/>
                <a:moveTo>
                  <a:pt x="36" y="112"/>
                </a:moveTo>
                <a:cubicBezTo>
                  <a:pt x="60" y="112"/>
                  <a:pt x="60" y="112"/>
                  <a:pt x="60" y="112"/>
                </a:cubicBezTo>
                <a:cubicBezTo>
                  <a:pt x="62" y="112"/>
                  <a:pt x="64" y="110"/>
                  <a:pt x="64" y="108"/>
                </a:cubicBezTo>
                <a:cubicBezTo>
                  <a:pt x="64" y="84"/>
                  <a:pt x="64" y="84"/>
                  <a:pt x="64" y="84"/>
                </a:cubicBezTo>
                <a:cubicBezTo>
                  <a:pt x="64" y="82"/>
                  <a:pt x="62" y="80"/>
                  <a:pt x="60" y="80"/>
                </a:cubicBezTo>
                <a:cubicBezTo>
                  <a:pt x="36" y="80"/>
                  <a:pt x="36" y="80"/>
                  <a:pt x="36" y="80"/>
                </a:cubicBezTo>
                <a:cubicBezTo>
                  <a:pt x="34" y="80"/>
                  <a:pt x="32" y="82"/>
                  <a:pt x="32" y="84"/>
                </a:cubicBezTo>
                <a:cubicBezTo>
                  <a:pt x="32" y="108"/>
                  <a:pt x="32" y="108"/>
                  <a:pt x="32" y="108"/>
                </a:cubicBezTo>
                <a:cubicBezTo>
                  <a:pt x="32" y="110"/>
                  <a:pt x="34" y="112"/>
                  <a:pt x="36" y="112"/>
                </a:cubicBezTo>
                <a:close/>
                <a:moveTo>
                  <a:pt x="40" y="88"/>
                </a:moveTo>
                <a:cubicBezTo>
                  <a:pt x="56" y="88"/>
                  <a:pt x="56" y="88"/>
                  <a:pt x="56" y="88"/>
                </a:cubicBezTo>
                <a:cubicBezTo>
                  <a:pt x="56" y="104"/>
                  <a:pt x="56" y="104"/>
                  <a:pt x="56" y="104"/>
                </a:cubicBezTo>
                <a:cubicBezTo>
                  <a:pt x="40" y="104"/>
                  <a:pt x="40" y="104"/>
                  <a:pt x="40" y="104"/>
                </a:cubicBezTo>
                <a:lnTo>
                  <a:pt x="40" y="88"/>
                </a:lnTo>
                <a:close/>
                <a:moveTo>
                  <a:pt x="116" y="112"/>
                </a:moveTo>
                <a:cubicBezTo>
                  <a:pt x="140" y="112"/>
                  <a:pt x="140" y="112"/>
                  <a:pt x="140" y="112"/>
                </a:cubicBezTo>
                <a:cubicBezTo>
                  <a:pt x="142" y="112"/>
                  <a:pt x="144" y="110"/>
                  <a:pt x="144" y="108"/>
                </a:cubicBezTo>
                <a:cubicBezTo>
                  <a:pt x="144" y="84"/>
                  <a:pt x="144" y="84"/>
                  <a:pt x="144" y="84"/>
                </a:cubicBezTo>
                <a:cubicBezTo>
                  <a:pt x="144" y="82"/>
                  <a:pt x="142" y="80"/>
                  <a:pt x="140" y="80"/>
                </a:cubicBezTo>
                <a:cubicBezTo>
                  <a:pt x="116" y="80"/>
                  <a:pt x="116" y="80"/>
                  <a:pt x="116" y="80"/>
                </a:cubicBezTo>
                <a:cubicBezTo>
                  <a:pt x="114" y="80"/>
                  <a:pt x="112" y="82"/>
                  <a:pt x="112" y="84"/>
                </a:cubicBezTo>
                <a:cubicBezTo>
                  <a:pt x="112" y="108"/>
                  <a:pt x="112" y="108"/>
                  <a:pt x="112" y="108"/>
                </a:cubicBezTo>
                <a:cubicBezTo>
                  <a:pt x="112" y="110"/>
                  <a:pt x="114" y="112"/>
                  <a:pt x="116" y="112"/>
                </a:cubicBezTo>
                <a:close/>
                <a:moveTo>
                  <a:pt x="120" y="88"/>
                </a:moveTo>
                <a:cubicBezTo>
                  <a:pt x="136" y="88"/>
                  <a:pt x="136" y="88"/>
                  <a:pt x="136" y="88"/>
                </a:cubicBezTo>
                <a:cubicBezTo>
                  <a:pt x="136" y="104"/>
                  <a:pt x="136" y="104"/>
                  <a:pt x="136" y="104"/>
                </a:cubicBezTo>
                <a:cubicBezTo>
                  <a:pt x="120" y="104"/>
                  <a:pt x="120" y="104"/>
                  <a:pt x="120" y="104"/>
                </a:cubicBezTo>
                <a:lnTo>
                  <a:pt x="120" y="88"/>
                </a:lnTo>
                <a:close/>
                <a:moveTo>
                  <a:pt x="36" y="152"/>
                </a:moveTo>
                <a:cubicBezTo>
                  <a:pt x="60" y="152"/>
                  <a:pt x="60" y="152"/>
                  <a:pt x="60" y="152"/>
                </a:cubicBezTo>
                <a:cubicBezTo>
                  <a:pt x="62" y="152"/>
                  <a:pt x="64" y="150"/>
                  <a:pt x="64" y="148"/>
                </a:cubicBezTo>
                <a:cubicBezTo>
                  <a:pt x="64" y="124"/>
                  <a:pt x="64" y="124"/>
                  <a:pt x="64" y="124"/>
                </a:cubicBezTo>
                <a:cubicBezTo>
                  <a:pt x="64" y="122"/>
                  <a:pt x="62" y="120"/>
                  <a:pt x="60" y="120"/>
                </a:cubicBezTo>
                <a:cubicBezTo>
                  <a:pt x="36" y="120"/>
                  <a:pt x="36" y="120"/>
                  <a:pt x="36" y="120"/>
                </a:cubicBezTo>
                <a:cubicBezTo>
                  <a:pt x="34" y="120"/>
                  <a:pt x="32" y="122"/>
                  <a:pt x="32" y="124"/>
                </a:cubicBezTo>
                <a:cubicBezTo>
                  <a:pt x="32" y="148"/>
                  <a:pt x="32" y="148"/>
                  <a:pt x="32" y="148"/>
                </a:cubicBezTo>
                <a:cubicBezTo>
                  <a:pt x="32" y="150"/>
                  <a:pt x="34" y="152"/>
                  <a:pt x="36" y="152"/>
                </a:cubicBezTo>
                <a:close/>
                <a:moveTo>
                  <a:pt x="40" y="128"/>
                </a:moveTo>
                <a:cubicBezTo>
                  <a:pt x="56" y="128"/>
                  <a:pt x="56" y="128"/>
                  <a:pt x="56" y="128"/>
                </a:cubicBezTo>
                <a:cubicBezTo>
                  <a:pt x="56" y="144"/>
                  <a:pt x="56" y="144"/>
                  <a:pt x="56" y="144"/>
                </a:cubicBezTo>
                <a:cubicBezTo>
                  <a:pt x="40" y="144"/>
                  <a:pt x="40" y="144"/>
                  <a:pt x="40" y="144"/>
                </a:cubicBezTo>
                <a:lnTo>
                  <a:pt x="40" y="128"/>
                </a:lnTo>
                <a:close/>
                <a:moveTo>
                  <a:pt x="76" y="72"/>
                </a:moveTo>
                <a:cubicBezTo>
                  <a:pt x="100" y="72"/>
                  <a:pt x="100" y="72"/>
                  <a:pt x="100" y="72"/>
                </a:cubicBezTo>
                <a:cubicBezTo>
                  <a:pt x="102" y="72"/>
                  <a:pt x="104" y="70"/>
                  <a:pt x="104" y="68"/>
                </a:cubicBezTo>
                <a:cubicBezTo>
                  <a:pt x="104" y="44"/>
                  <a:pt x="104" y="44"/>
                  <a:pt x="104" y="44"/>
                </a:cubicBezTo>
                <a:cubicBezTo>
                  <a:pt x="104" y="42"/>
                  <a:pt x="102" y="40"/>
                  <a:pt x="100" y="40"/>
                </a:cubicBezTo>
                <a:cubicBezTo>
                  <a:pt x="76" y="40"/>
                  <a:pt x="76" y="40"/>
                  <a:pt x="76" y="40"/>
                </a:cubicBezTo>
                <a:cubicBezTo>
                  <a:pt x="74" y="40"/>
                  <a:pt x="72" y="42"/>
                  <a:pt x="72" y="44"/>
                </a:cubicBezTo>
                <a:cubicBezTo>
                  <a:pt x="72" y="68"/>
                  <a:pt x="72" y="68"/>
                  <a:pt x="72" y="68"/>
                </a:cubicBezTo>
                <a:cubicBezTo>
                  <a:pt x="72" y="70"/>
                  <a:pt x="74" y="72"/>
                  <a:pt x="76" y="72"/>
                </a:cubicBezTo>
                <a:close/>
                <a:moveTo>
                  <a:pt x="80" y="48"/>
                </a:moveTo>
                <a:cubicBezTo>
                  <a:pt x="96" y="48"/>
                  <a:pt x="96" y="48"/>
                  <a:pt x="96" y="48"/>
                </a:cubicBezTo>
                <a:cubicBezTo>
                  <a:pt x="96" y="64"/>
                  <a:pt x="96" y="64"/>
                  <a:pt x="96" y="64"/>
                </a:cubicBezTo>
                <a:cubicBezTo>
                  <a:pt x="80" y="64"/>
                  <a:pt x="80" y="64"/>
                  <a:pt x="80" y="64"/>
                </a:cubicBezTo>
                <a:lnTo>
                  <a:pt x="80" y="48"/>
                </a:lnTo>
                <a:close/>
                <a:moveTo>
                  <a:pt x="116" y="152"/>
                </a:moveTo>
                <a:cubicBezTo>
                  <a:pt x="140" y="152"/>
                  <a:pt x="140" y="152"/>
                  <a:pt x="140" y="152"/>
                </a:cubicBezTo>
                <a:cubicBezTo>
                  <a:pt x="142" y="152"/>
                  <a:pt x="144" y="150"/>
                  <a:pt x="144" y="148"/>
                </a:cubicBezTo>
                <a:cubicBezTo>
                  <a:pt x="144" y="124"/>
                  <a:pt x="144" y="124"/>
                  <a:pt x="144" y="124"/>
                </a:cubicBezTo>
                <a:cubicBezTo>
                  <a:pt x="144" y="122"/>
                  <a:pt x="142" y="120"/>
                  <a:pt x="140" y="120"/>
                </a:cubicBezTo>
                <a:cubicBezTo>
                  <a:pt x="116" y="120"/>
                  <a:pt x="116" y="120"/>
                  <a:pt x="116" y="120"/>
                </a:cubicBezTo>
                <a:cubicBezTo>
                  <a:pt x="114" y="120"/>
                  <a:pt x="112" y="122"/>
                  <a:pt x="112" y="124"/>
                </a:cubicBezTo>
                <a:cubicBezTo>
                  <a:pt x="112" y="148"/>
                  <a:pt x="112" y="148"/>
                  <a:pt x="112" y="148"/>
                </a:cubicBezTo>
                <a:cubicBezTo>
                  <a:pt x="112" y="150"/>
                  <a:pt x="114" y="152"/>
                  <a:pt x="116" y="152"/>
                </a:cubicBezTo>
                <a:close/>
                <a:moveTo>
                  <a:pt x="120" y="128"/>
                </a:moveTo>
                <a:cubicBezTo>
                  <a:pt x="136" y="128"/>
                  <a:pt x="136" y="128"/>
                  <a:pt x="136" y="128"/>
                </a:cubicBezTo>
                <a:cubicBezTo>
                  <a:pt x="136" y="144"/>
                  <a:pt x="136" y="144"/>
                  <a:pt x="136" y="144"/>
                </a:cubicBezTo>
                <a:cubicBezTo>
                  <a:pt x="120" y="144"/>
                  <a:pt x="120" y="144"/>
                  <a:pt x="120" y="144"/>
                </a:cubicBezTo>
                <a:lnTo>
                  <a:pt x="120" y="128"/>
                </a:lnTo>
                <a:close/>
                <a:moveTo>
                  <a:pt x="76" y="112"/>
                </a:moveTo>
                <a:cubicBezTo>
                  <a:pt x="100" y="112"/>
                  <a:pt x="100" y="112"/>
                  <a:pt x="100" y="112"/>
                </a:cubicBezTo>
                <a:cubicBezTo>
                  <a:pt x="102" y="112"/>
                  <a:pt x="104" y="110"/>
                  <a:pt x="104" y="108"/>
                </a:cubicBezTo>
                <a:cubicBezTo>
                  <a:pt x="104" y="84"/>
                  <a:pt x="104" y="84"/>
                  <a:pt x="104" y="84"/>
                </a:cubicBezTo>
                <a:cubicBezTo>
                  <a:pt x="104" y="82"/>
                  <a:pt x="102" y="80"/>
                  <a:pt x="100" y="80"/>
                </a:cubicBezTo>
                <a:cubicBezTo>
                  <a:pt x="76" y="80"/>
                  <a:pt x="76" y="80"/>
                  <a:pt x="76" y="80"/>
                </a:cubicBezTo>
                <a:cubicBezTo>
                  <a:pt x="74" y="80"/>
                  <a:pt x="72" y="82"/>
                  <a:pt x="72" y="84"/>
                </a:cubicBezTo>
                <a:cubicBezTo>
                  <a:pt x="72" y="108"/>
                  <a:pt x="72" y="108"/>
                  <a:pt x="72" y="108"/>
                </a:cubicBezTo>
                <a:cubicBezTo>
                  <a:pt x="72" y="110"/>
                  <a:pt x="74" y="112"/>
                  <a:pt x="76" y="112"/>
                </a:cubicBezTo>
                <a:close/>
                <a:moveTo>
                  <a:pt x="80" y="88"/>
                </a:moveTo>
                <a:cubicBezTo>
                  <a:pt x="96" y="88"/>
                  <a:pt x="96" y="88"/>
                  <a:pt x="96" y="88"/>
                </a:cubicBezTo>
                <a:cubicBezTo>
                  <a:pt x="96" y="104"/>
                  <a:pt x="96" y="104"/>
                  <a:pt x="96" y="104"/>
                </a:cubicBezTo>
                <a:cubicBezTo>
                  <a:pt x="80" y="104"/>
                  <a:pt x="80" y="104"/>
                  <a:pt x="80" y="104"/>
                </a:cubicBezTo>
                <a:lnTo>
                  <a:pt x="80" y="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5" name="Freeform 500"/>
          <p:cNvSpPr>
            <a:spLocks noEditPoints="1"/>
          </p:cNvSpPr>
          <p:nvPr/>
        </p:nvSpPr>
        <p:spPr bwMode="auto">
          <a:xfrm>
            <a:off x="1330208" y="5221263"/>
            <a:ext cx="529537" cy="420914"/>
          </a:xfrm>
          <a:custGeom>
            <a:avLst/>
            <a:gdLst>
              <a:gd name="T0" fmla="*/ 168 w 176"/>
              <a:gd name="T1" fmla="*/ 0 h 144"/>
              <a:gd name="T2" fmla="*/ 8 w 176"/>
              <a:gd name="T3" fmla="*/ 0 h 144"/>
              <a:gd name="T4" fmla="*/ 0 w 176"/>
              <a:gd name="T5" fmla="*/ 8 h 144"/>
              <a:gd name="T6" fmla="*/ 0 w 176"/>
              <a:gd name="T7" fmla="*/ 24 h 144"/>
              <a:gd name="T8" fmla="*/ 8 w 176"/>
              <a:gd name="T9" fmla="*/ 32 h 144"/>
              <a:gd name="T10" fmla="*/ 16 w 176"/>
              <a:gd name="T11" fmla="*/ 32 h 144"/>
              <a:gd name="T12" fmla="*/ 16 w 176"/>
              <a:gd name="T13" fmla="*/ 136 h 144"/>
              <a:gd name="T14" fmla="*/ 24 w 176"/>
              <a:gd name="T15" fmla="*/ 144 h 144"/>
              <a:gd name="T16" fmla="*/ 152 w 176"/>
              <a:gd name="T17" fmla="*/ 144 h 144"/>
              <a:gd name="T18" fmla="*/ 160 w 176"/>
              <a:gd name="T19" fmla="*/ 136 h 144"/>
              <a:gd name="T20" fmla="*/ 160 w 176"/>
              <a:gd name="T21" fmla="*/ 32 h 144"/>
              <a:gd name="T22" fmla="*/ 168 w 176"/>
              <a:gd name="T23" fmla="*/ 32 h 144"/>
              <a:gd name="T24" fmla="*/ 176 w 176"/>
              <a:gd name="T25" fmla="*/ 24 h 144"/>
              <a:gd name="T26" fmla="*/ 176 w 176"/>
              <a:gd name="T27" fmla="*/ 8 h 144"/>
              <a:gd name="T28" fmla="*/ 168 w 176"/>
              <a:gd name="T29" fmla="*/ 0 h 144"/>
              <a:gd name="T30" fmla="*/ 152 w 176"/>
              <a:gd name="T31" fmla="*/ 136 h 144"/>
              <a:gd name="T32" fmla="*/ 24 w 176"/>
              <a:gd name="T33" fmla="*/ 136 h 144"/>
              <a:gd name="T34" fmla="*/ 24 w 176"/>
              <a:gd name="T35" fmla="*/ 32 h 144"/>
              <a:gd name="T36" fmla="*/ 152 w 176"/>
              <a:gd name="T37" fmla="*/ 32 h 144"/>
              <a:gd name="T38" fmla="*/ 152 w 176"/>
              <a:gd name="T39" fmla="*/ 136 h 144"/>
              <a:gd name="T40" fmla="*/ 168 w 176"/>
              <a:gd name="T41" fmla="*/ 24 h 144"/>
              <a:gd name="T42" fmla="*/ 8 w 176"/>
              <a:gd name="T43" fmla="*/ 24 h 144"/>
              <a:gd name="T44" fmla="*/ 8 w 176"/>
              <a:gd name="T45" fmla="*/ 8 h 144"/>
              <a:gd name="T46" fmla="*/ 168 w 176"/>
              <a:gd name="T47" fmla="*/ 8 h 144"/>
              <a:gd name="T48" fmla="*/ 168 w 176"/>
              <a:gd name="T49" fmla="*/ 24 h 144"/>
              <a:gd name="T50" fmla="*/ 64 w 176"/>
              <a:gd name="T51" fmla="*/ 72 h 144"/>
              <a:gd name="T52" fmla="*/ 112 w 176"/>
              <a:gd name="T53" fmla="*/ 72 h 144"/>
              <a:gd name="T54" fmla="*/ 120 w 176"/>
              <a:gd name="T55" fmla="*/ 64 h 144"/>
              <a:gd name="T56" fmla="*/ 120 w 176"/>
              <a:gd name="T57" fmla="*/ 56 h 144"/>
              <a:gd name="T58" fmla="*/ 112 w 176"/>
              <a:gd name="T59" fmla="*/ 48 h 144"/>
              <a:gd name="T60" fmla="*/ 64 w 176"/>
              <a:gd name="T61" fmla="*/ 48 h 144"/>
              <a:gd name="T62" fmla="*/ 56 w 176"/>
              <a:gd name="T63" fmla="*/ 56 h 144"/>
              <a:gd name="T64" fmla="*/ 56 w 176"/>
              <a:gd name="T65" fmla="*/ 64 h 144"/>
              <a:gd name="T66" fmla="*/ 64 w 176"/>
              <a:gd name="T67" fmla="*/ 72 h 144"/>
              <a:gd name="T68" fmla="*/ 64 w 176"/>
              <a:gd name="T69" fmla="*/ 56 h 144"/>
              <a:gd name="T70" fmla="*/ 112 w 176"/>
              <a:gd name="T71" fmla="*/ 56 h 144"/>
              <a:gd name="T72" fmla="*/ 112 w 176"/>
              <a:gd name="T73" fmla="*/ 64 h 144"/>
              <a:gd name="T74" fmla="*/ 64 w 176"/>
              <a:gd name="T75" fmla="*/ 64 h 144"/>
              <a:gd name="T76" fmla="*/ 64 w 176"/>
              <a:gd name="T77"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44">
                <a:moveTo>
                  <a:pt x="168" y="0"/>
                </a:moveTo>
                <a:cubicBezTo>
                  <a:pt x="8" y="0"/>
                  <a:pt x="8" y="0"/>
                  <a:pt x="8" y="0"/>
                </a:cubicBezTo>
                <a:cubicBezTo>
                  <a:pt x="4" y="0"/>
                  <a:pt x="0" y="4"/>
                  <a:pt x="0" y="8"/>
                </a:cubicBezTo>
                <a:cubicBezTo>
                  <a:pt x="0" y="24"/>
                  <a:pt x="0" y="24"/>
                  <a:pt x="0" y="24"/>
                </a:cubicBezTo>
                <a:cubicBezTo>
                  <a:pt x="0" y="28"/>
                  <a:pt x="4" y="32"/>
                  <a:pt x="8" y="32"/>
                </a:cubicBezTo>
                <a:cubicBezTo>
                  <a:pt x="16" y="32"/>
                  <a:pt x="16" y="32"/>
                  <a:pt x="16" y="32"/>
                </a:cubicBezTo>
                <a:cubicBezTo>
                  <a:pt x="16" y="136"/>
                  <a:pt x="16" y="136"/>
                  <a:pt x="16" y="136"/>
                </a:cubicBezTo>
                <a:cubicBezTo>
                  <a:pt x="16" y="140"/>
                  <a:pt x="20" y="144"/>
                  <a:pt x="24" y="144"/>
                </a:cubicBezTo>
                <a:cubicBezTo>
                  <a:pt x="152" y="144"/>
                  <a:pt x="152" y="144"/>
                  <a:pt x="152" y="144"/>
                </a:cubicBezTo>
                <a:cubicBezTo>
                  <a:pt x="156" y="144"/>
                  <a:pt x="160" y="140"/>
                  <a:pt x="160" y="136"/>
                </a:cubicBezTo>
                <a:cubicBezTo>
                  <a:pt x="160" y="32"/>
                  <a:pt x="160" y="32"/>
                  <a:pt x="160" y="32"/>
                </a:cubicBezTo>
                <a:cubicBezTo>
                  <a:pt x="168" y="32"/>
                  <a:pt x="168" y="32"/>
                  <a:pt x="168" y="32"/>
                </a:cubicBezTo>
                <a:cubicBezTo>
                  <a:pt x="172" y="32"/>
                  <a:pt x="176" y="28"/>
                  <a:pt x="176" y="24"/>
                </a:cubicBezTo>
                <a:cubicBezTo>
                  <a:pt x="176" y="8"/>
                  <a:pt x="176" y="8"/>
                  <a:pt x="176" y="8"/>
                </a:cubicBezTo>
                <a:cubicBezTo>
                  <a:pt x="176" y="4"/>
                  <a:pt x="172" y="0"/>
                  <a:pt x="168" y="0"/>
                </a:cubicBezTo>
                <a:close/>
                <a:moveTo>
                  <a:pt x="152" y="136"/>
                </a:moveTo>
                <a:cubicBezTo>
                  <a:pt x="24" y="136"/>
                  <a:pt x="24" y="136"/>
                  <a:pt x="24" y="136"/>
                </a:cubicBezTo>
                <a:cubicBezTo>
                  <a:pt x="24" y="32"/>
                  <a:pt x="24" y="32"/>
                  <a:pt x="24" y="32"/>
                </a:cubicBezTo>
                <a:cubicBezTo>
                  <a:pt x="152" y="32"/>
                  <a:pt x="152" y="32"/>
                  <a:pt x="152" y="32"/>
                </a:cubicBezTo>
                <a:lnTo>
                  <a:pt x="152" y="136"/>
                </a:lnTo>
                <a:close/>
                <a:moveTo>
                  <a:pt x="168" y="24"/>
                </a:moveTo>
                <a:cubicBezTo>
                  <a:pt x="8" y="24"/>
                  <a:pt x="8" y="24"/>
                  <a:pt x="8" y="24"/>
                </a:cubicBezTo>
                <a:cubicBezTo>
                  <a:pt x="8" y="8"/>
                  <a:pt x="8" y="8"/>
                  <a:pt x="8" y="8"/>
                </a:cubicBezTo>
                <a:cubicBezTo>
                  <a:pt x="168" y="8"/>
                  <a:pt x="168" y="8"/>
                  <a:pt x="168" y="8"/>
                </a:cubicBezTo>
                <a:lnTo>
                  <a:pt x="168" y="24"/>
                </a:lnTo>
                <a:close/>
                <a:moveTo>
                  <a:pt x="64" y="72"/>
                </a:moveTo>
                <a:cubicBezTo>
                  <a:pt x="112" y="72"/>
                  <a:pt x="112" y="72"/>
                  <a:pt x="112" y="72"/>
                </a:cubicBezTo>
                <a:cubicBezTo>
                  <a:pt x="116" y="72"/>
                  <a:pt x="120" y="68"/>
                  <a:pt x="120" y="64"/>
                </a:cubicBezTo>
                <a:cubicBezTo>
                  <a:pt x="120" y="56"/>
                  <a:pt x="120" y="56"/>
                  <a:pt x="120" y="56"/>
                </a:cubicBezTo>
                <a:cubicBezTo>
                  <a:pt x="120" y="52"/>
                  <a:pt x="116" y="48"/>
                  <a:pt x="112" y="48"/>
                </a:cubicBezTo>
                <a:cubicBezTo>
                  <a:pt x="64" y="48"/>
                  <a:pt x="64" y="48"/>
                  <a:pt x="64" y="48"/>
                </a:cubicBezTo>
                <a:cubicBezTo>
                  <a:pt x="60" y="48"/>
                  <a:pt x="56" y="52"/>
                  <a:pt x="56" y="56"/>
                </a:cubicBezTo>
                <a:cubicBezTo>
                  <a:pt x="56" y="64"/>
                  <a:pt x="56" y="64"/>
                  <a:pt x="56" y="64"/>
                </a:cubicBezTo>
                <a:cubicBezTo>
                  <a:pt x="56" y="68"/>
                  <a:pt x="60" y="72"/>
                  <a:pt x="64" y="72"/>
                </a:cubicBezTo>
                <a:close/>
                <a:moveTo>
                  <a:pt x="64" y="56"/>
                </a:moveTo>
                <a:cubicBezTo>
                  <a:pt x="112" y="56"/>
                  <a:pt x="112" y="56"/>
                  <a:pt x="112" y="56"/>
                </a:cubicBezTo>
                <a:cubicBezTo>
                  <a:pt x="112" y="64"/>
                  <a:pt x="112" y="64"/>
                  <a:pt x="112" y="64"/>
                </a:cubicBezTo>
                <a:cubicBezTo>
                  <a:pt x="64" y="64"/>
                  <a:pt x="64" y="64"/>
                  <a:pt x="64" y="64"/>
                </a:cubicBezTo>
                <a:lnTo>
                  <a:pt x="64"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6" name="Freeform 501"/>
          <p:cNvSpPr>
            <a:spLocks noEditPoints="1"/>
          </p:cNvSpPr>
          <p:nvPr/>
        </p:nvSpPr>
        <p:spPr bwMode="auto">
          <a:xfrm>
            <a:off x="2334961" y="5221263"/>
            <a:ext cx="515955" cy="420914"/>
          </a:xfrm>
          <a:custGeom>
            <a:avLst/>
            <a:gdLst>
              <a:gd name="T0" fmla="*/ 124 w 176"/>
              <a:gd name="T1" fmla="*/ 96 h 144"/>
              <a:gd name="T2" fmla="*/ 136 w 176"/>
              <a:gd name="T3" fmla="*/ 84 h 144"/>
              <a:gd name="T4" fmla="*/ 124 w 176"/>
              <a:gd name="T5" fmla="*/ 72 h 144"/>
              <a:gd name="T6" fmla="*/ 112 w 176"/>
              <a:gd name="T7" fmla="*/ 84 h 144"/>
              <a:gd name="T8" fmla="*/ 124 w 176"/>
              <a:gd name="T9" fmla="*/ 96 h 144"/>
              <a:gd name="T10" fmla="*/ 124 w 176"/>
              <a:gd name="T11" fmla="*/ 80 h 144"/>
              <a:gd name="T12" fmla="*/ 128 w 176"/>
              <a:gd name="T13" fmla="*/ 84 h 144"/>
              <a:gd name="T14" fmla="*/ 124 w 176"/>
              <a:gd name="T15" fmla="*/ 88 h 144"/>
              <a:gd name="T16" fmla="*/ 120 w 176"/>
              <a:gd name="T17" fmla="*/ 84 h 144"/>
              <a:gd name="T18" fmla="*/ 124 w 176"/>
              <a:gd name="T19" fmla="*/ 80 h 144"/>
              <a:gd name="T20" fmla="*/ 88 w 176"/>
              <a:gd name="T21" fmla="*/ 96 h 144"/>
              <a:gd name="T22" fmla="*/ 100 w 176"/>
              <a:gd name="T23" fmla="*/ 84 h 144"/>
              <a:gd name="T24" fmla="*/ 88 w 176"/>
              <a:gd name="T25" fmla="*/ 72 h 144"/>
              <a:gd name="T26" fmla="*/ 76 w 176"/>
              <a:gd name="T27" fmla="*/ 84 h 144"/>
              <a:gd name="T28" fmla="*/ 88 w 176"/>
              <a:gd name="T29" fmla="*/ 96 h 144"/>
              <a:gd name="T30" fmla="*/ 88 w 176"/>
              <a:gd name="T31" fmla="*/ 80 h 144"/>
              <a:gd name="T32" fmla="*/ 92 w 176"/>
              <a:gd name="T33" fmla="*/ 84 h 144"/>
              <a:gd name="T34" fmla="*/ 88 w 176"/>
              <a:gd name="T35" fmla="*/ 88 h 144"/>
              <a:gd name="T36" fmla="*/ 84 w 176"/>
              <a:gd name="T37" fmla="*/ 84 h 144"/>
              <a:gd name="T38" fmla="*/ 88 w 176"/>
              <a:gd name="T39" fmla="*/ 80 h 144"/>
              <a:gd name="T40" fmla="*/ 168 w 176"/>
              <a:gd name="T41" fmla="*/ 0 h 144"/>
              <a:gd name="T42" fmla="*/ 8 w 176"/>
              <a:gd name="T43" fmla="*/ 0 h 144"/>
              <a:gd name="T44" fmla="*/ 0 w 176"/>
              <a:gd name="T45" fmla="*/ 8 h 144"/>
              <a:gd name="T46" fmla="*/ 0 w 176"/>
              <a:gd name="T47" fmla="*/ 24 h 144"/>
              <a:gd name="T48" fmla="*/ 8 w 176"/>
              <a:gd name="T49" fmla="*/ 32 h 144"/>
              <a:gd name="T50" fmla="*/ 16 w 176"/>
              <a:gd name="T51" fmla="*/ 32 h 144"/>
              <a:gd name="T52" fmla="*/ 16 w 176"/>
              <a:gd name="T53" fmla="*/ 136 h 144"/>
              <a:gd name="T54" fmla="*/ 24 w 176"/>
              <a:gd name="T55" fmla="*/ 144 h 144"/>
              <a:gd name="T56" fmla="*/ 152 w 176"/>
              <a:gd name="T57" fmla="*/ 144 h 144"/>
              <a:gd name="T58" fmla="*/ 160 w 176"/>
              <a:gd name="T59" fmla="*/ 136 h 144"/>
              <a:gd name="T60" fmla="*/ 160 w 176"/>
              <a:gd name="T61" fmla="*/ 32 h 144"/>
              <a:gd name="T62" fmla="*/ 168 w 176"/>
              <a:gd name="T63" fmla="*/ 32 h 144"/>
              <a:gd name="T64" fmla="*/ 176 w 176"/>
              <a:gd name="T65" fmla="*/ 24 h 144"/>
              <a:gd name="T66" fmla="*/ 176 w 176"/>
              <a:gd name="T67" fmla="*/ 8 h 144"/>
              <a:gd name="T68" fmla="*/ 168 w 176"/>
              <a:gd name="T69" fmla="*/ 0 h 144"/>
              <a:gd name="T70" fmla="*/ 152 w 176"/>
              <a:gd name="T71" fmla="*/ 136 h 144"/>
              <a:gd name="T72" fmla="*/ 24 w 176"/>
              <a:gd name="T73" fmla="*/ 136 h 144"/>
              <a:gd name="T74" fmla="*/ 24 w 176"/>
              <a:gd name="T75" fmla="*/ 32 h 144"/>
              <a:gd name="T76" fmla="*/ 152 w 176"/>
              <a:gd name="T77" fmla="*/ 32 h 144"/>
              <a:gd name="T78" fmla="*/ 152 w 176"/>
              <a:gd name="T79" fmla="*/ 136 h 144"/>
              <a:gd name="T80" fmla="*/ 168 w 176"/>
              <a:gd name="T81" fmla="*/ 24 h 144"/>
              <a:gd name="T82" fmla="*/ 8 w 176"/>
              <a:gd name="T83" fmla="*/ 24 h 144"/>
              <a:gd name="T84" fmla="*/ 8 w 176"/>
              <a:gd name="T85" fmla="*/ 8 h 144"/>
              <a:gd name="T86" fmla="*/ 168 w 176"/>
              <a:gd name="T87" fmla="*/ 8 h 144"/>
              <a:gd name="T88" fmla="*/ 168 w 176"/>
              <a:gd name="T89" fmla="*/ 24 h 144"/>
              <a:gd name="T90" fmla="*/ 52 w 176"/>
              <a:gd name="T91" fmla="*/ 96 h 144"/>
              <a:gd name="T92" fmla="*/ 64 w 176"/>
              <a:gd name="T93" fmla="*/ 84 h 144"/>
              <a:gd name="T94" fmla="*/ 52 w 176"/>
              <a:gd name="T95" fmla="*/ 72 h 144"/>
              <a:gd name="T96" fmla="*/ 40 w 176"/>
              <a:gd name="T97" fmla="*/ 84 h 144"/>
              <a:gd name="T98" fmla="*/ 52 w 176"/>
              <a:gd name="T99" fmla="*/ 96 h 144"/>
              <a:gd name="T100" fmla="*/ 52 w 176"/>
              <a:gd name="T101" fmla="*/ 80 h 144"/>
              <a:gd name="T102" fmla="*/ 56 w 176"/>
              <a:gd name="T103" fmla="*/ 84 h 144"/>
              <a:gd name="T104" fmla="*/ 52 w 176"/>
              <a:gd name="T105" fmla="*/ 88 h 144"/>
              <a:gd name="T106" fmla="*/ 48 w 176"/>
              <a:gd name="T107" fmla="*/ 84 h 144"/>
              <a:gd name="T108" fmla="*/ 52 w 176"/>
              <a:gd name="T109" fmla="*/ 8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44">
                <a:moveTo>
                  <a:pt x="124" y="96"/>
                </a:moveTo>
                <a:cubicBezTo>
                  <a:pt x="131" y="96"/>
                  <a:pt x="136" y="91"/>
                  <a:pt x="136" y="84"/>
                </a:cubicBezTo>
                <a:cubicBezTo>
                  <a:pt x="136" y="77"/>
                  <a:pt x="131" y="72"/>
                  <a:pt x="124" y="72"/>
                </a:cubicBezTo>
                <a:cubicBezTo>
                  <a:pt x="117" y="72"/>
                  <a:pt x="112" y="77"/>
                  <a:pt x="112" y="84"/>
                </a:cubicBezTo>
                <a:cubicBezTo>
                  <a:pt x="112" y="91"/>
                  <a:pt x="117" y="96"/>
                  <a:pt x="124" y="96"/>
                </a:cubicBezTo>
                <a:close/>
                <a:moveTo>
                  <a:pt x="124" y="80"/>
                </a:moveTo>
                <a:cubicBezTo>
                  <a:pt x="126" y="80"/>
                  <a:pt x="128" y="82"/>
                  <a:pt x="128" y="84"/>
                </a:cubicBezTo>
                <a:cubicBezTo>
                  <a:pt x="128" y="86"/>
                  <a:pt x="126" y="88"/>
                  <a:pt x="124" y="88"/>
                </a:cubicBezTo>
                <a:cubicBezTo>
                  <a:pt x="122" y="88"/>
                  <a:pt x="120" y="86"/>
                  <a:pt x="120" y="84"/>
                </a:cubicBezTo>
                <a:cubicBezTo>
                  <a:pt x="120" y="82"/>
                  <a:pt x="122" y="80"/>
                  <a:pt x="124" y="80"/>
                </a:cubicBezTo>
                <a:close/>
                <a:moveTo>
                  <a:pt x="88" y="96"/>
                </a:moveTo>
                <a:cubicBezTo>
                  <a:pt x="95" y="96"/>
                  <a:pt x="100" y="91"/>
                  <a:pt x="100" y="84"/>
                </a:cubicBezTo>
                <a:cubicBezTo>
                  <a:pt x="100" y="77"/>
                  <a:pt x="95" y="72"/>
                  <a:pt x="88" y="72"/>
                </a:cubicBezTo>
                <a:cubicBezTo>
                  <a:pt x="81" y="72"/>
                  <a:pt x="76" y="77"/>
                  <a:pt x="76" y="84"/>
                </a:cubicBezTo>
                <a:cubicBezTo>
                  <a:pt x="76" y="91"/>
                  <a:pt x="81" y="96"/>
                  <a:pt x="88" y="96"/>
                </a:cubicBezTo>
                <a:close/>
                <a:moveTo>
                  <a:pt x="88" y="80"/>
                </a:moveTo>
                <a:cubicBezTo>
                  <a:pt x="90" y="80"/>
                  <a:pt x="92" y="82"/>
                  <a:pt x="92" y="84"/>
                </a:cubicBezTo>
                <a:cubicBezTo>
                  <a:pt x="92" y="86"/>
                  <a:pt x="90" y="88"/>
                  <a:pt x="88" y="88"/>
                </a:cubicBezTo>
                <a:cubicBezTo>
                  <a:pt x="86" y="88"/>
                  <a:pt x="84" y="86"/>
                  <a:pt x="84" y="84"/>
                </a:cubicBezTo>
                <a:cubicBezTo>
                  <a:pt x="84" y="82"/>
                  <a:pt x="86" y="80"/>
                  <a:pt x="88" y="80"/>
                </a:cubicBezTo>
                <a:close/>
                <a:moveTo>
                  <a:pt x="168" y="0"/>
                </a:moveTo>
                <a:cubicBezTo>
                  <a:pt x="8" y="0"/>
                  <a:pt x="8" y="0"/>
                  <a:pt x="8" y="0"/>
                </a:cubicBezTo>
                <a:cubicBezTo>
                  <a:pt x="4" y="0"/>
                  <a:pt x="0" y="4"/>
                  <a:pt x="0" y="8"/>
                </a:cubicBezTo>
                <a:cubicBezTo>
                  <a:pt x="0" y="24"/>
                  <a:pt x="0" y="24"/>
                  <a:pt x="0" y="24"/>
                </a:cubicBezTo>
                <a:cubicBezTo>
                  <a:pt x="0" y="28"/>
                  <a:pt x="4" y="32"/>
                  <a:pt x="8" y="32"/>
                </a:cubicBezTo>
                <a:cubicBezTo>
                  <a:pt x="16" y="32"/>
                  <a:pt x="16" y="32"/>
                  <a:pt x="16" y="32"/>
                </a:cubicBezTo>
                <a:cubicBezTo>
                  <a:pt x="16" y="136"/>
                  <a:pt x="16" y="136"/>
                  <a:pt x="16" y="136"/>
                </a:cubicBezTo>
                <a:cubicBezTo>
                  <a:pt x="16" y="140"/>
                  <a:pt x="20" y="144"/>
                  <a:pt x="24" y="144"/>
                </a:cubicBezTo>
                <a:cubicBezTo>
                  <a:pt x="152" y="144"/>
                  <a:pt x="152" y="144"/>
                  <a:pt x="152" y="144"/>
                </a:cubicBezTo>
                <a:cubicBezTo>
                  <a:pt x="156" y="144"/>
                  <a:pt x="160" y="140"/>
                  <a:pt x="160" y="136"/>
                </a:cubicBezTo>
                <a:cubicBezTo>
                  <a:pt x="160" y="32"/>
                  <a:pt x="160" y="32"/>
                  <a:pt x="160" y="32"/>
                </a:cubicBezTo>
                <a:cubicBezTo>
                  <a:pt x="168" y="32"/>
                  <a:pt x="168" y="32"/>
                  <a:pt x="168" y="32"/>
                </a:cubicBezTo>
                <a:cubicBezTo>
                  <a:pt x="172" y="32"/>
                  <a:pt x="176" y="28"/>
                  <a:pt x="176" y="24"/>
                </a:cubicBezTo>
                <a:cubicBezTo>
                  <a:pt x="176" y="8"/>
                  <a:pt x="176" y="8"/>
                  <a:pt x="176" y="8"/>
                </a:cubicBezTo>
                <a:cubicBezTo>
                  <a:pt x="176" y="4"/>
                  <a:pt x="172" y="0"/>
                  <a:pt x="168" y="0"/>
                </a:cubicBezTo>
                <a:close/>
                <a:moveTo>
                  <a:pt x="152" y="136"/>
                </a:moveTo>
                <a:cubicBezTo>
                  <a:pt x="24" y="136"/>
                  <a:pt x="24" y="136"/>
                  <a:pt x="24" y="136"/>
                </a:cubicBezTo>
                <a:cubicBezTo>
                  <a:pt x="24" y="32"/>
                  <a:pt x="24" y="32"/>
                  <a:pt x="24" y="32"/>
                </a:cubicBezTo>
                <a:cubicBezTo>
                  <a:pt x="152" y="32"/>
                  <a:pt x="152" y="32"/>
                  <a:pt x="152" y="32"/>
                </a:cubicBezTo>
                <a:lnTo>
                  <a:pt x="152" y="136"/>
                </a:lnTo>
                <a:close/>
                <a:moveTo>
                  <a:pt x="168" y="24"/>
                </a:moveTo>
                <a:cubicBezTo>
                  <a:pt x="8" y="24"/>
                  <a:pt x="8" y="24"/>
                  <a:pt x="8" y="24"/>
                </a:cubicBezTo>
                <a:cubicBezTo>
                  <a:pt x="8" y="8"/>
                  <a:pt x="8" y="8"/>
                  <a:pt x="8" y="8"/>
                </a:cubicBezTo>
                <a:cubicBezTo>
                  <a:pt x="168" y="8"/>
                  <a:pt x="168" y="8"/>
                  <a:pt x="168" y="8"/>
                </a:cubicBezTo>
                <a:lnTo>
                  <a:pt x="168" y="24"/>
                </a:lnTo>
                <a:close/>
                <a:moveTo>
                  <a:pt x="52" y="96"/>
                </a:moveTo>
                <a:cubicBezTo>
                  <a:pt x="59" y="96"/>
                  <a:pt x="64" y="91"/>
                  <a:pt x="64" y="84"/>
                </a:cubicBezTo>
                <a:cubicBezTo>
                  <a:pt x="64" y="77"/>
                  <a:pt x="59" y="72"/>
                  <a:pt x="52" y="72"/>
                </a:cubicBezTo>
                <a:cubicBezTo>
                  <a:pt x="45" y="72"/>
                  <a:pt x="40" y="77"/>
                  <a:pt x="40" y="84"/>
                </a:cubicBezTo>
                <a:cubicBezTo>
                  <a:pt x="40" y="91"/>
                  <a:pt x="45" y="96"/>
                  <a:pt x="52" y="96"/>
                </a:cubicBezTo>
                <a:close/>
                <a:moveTo>
                  <a:pt x="52" y="80"/>
                </a:moveTo>
                <a:cubicBezTo>
                  <a:pt x="54" y="80"/>
                  <a:pt x="56" y="82"/>
                  <a:pt x="56" y="84"/>
                </a:cubicBezTo>
                <a:cubicBezTo>
                  <a:pt x="56" y="86"/>
                  <a:pt x="54" y="88"/>
                  <a:pt x="52" y="88"/>
                </a:cubicBezTo>
                <a:cubicBezTo>
                  <a:pt x="50" y="88"/>
                  <a:pt x="48" y="86"/>
                  <a:pt x="48" y="84"/>
                </a:cubicBezTo>
                <a:cubicBezTo>
                  <a:pt x="48" y="82"/>
                  <a:pt x="50" y="80"/>
                  <a:pt x="52"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7" name="Freeform 502"/>
          <p:cNvSpPr>
            <a:spLocks noEditPoints="1"/>
          </p:cNvSpPr>
          <p:nvPr/>
        </p:nvSpPr>
        <p:spPr bwMode="auto">
          <a:xfrm>
            <a:off x="3339713" y="5166950"/>
            <a:ext cx="515955" cy="529537"/>
          </a:xfrm>
          <a:custGeom>
            <a:avLst/>
            <a:gdLst>
              <a:gd name="T0" fmla="*/ 64 w 176"/>
              <a:gd name="T1" fmla="*/ 96 h 176"/>
              <a:gd name="T2" fmla="*/ 60 w 176"/>
              <a:gd name="T3" fmla="*/ 100 h 176"/>
              <a:gd name="T4" fmla="*/ 61 w 176"/>
              <a:gd name="T5" fmla="*/ 103 h 176"/>
              <a:gd name="T6" fmla="*/ 85 w 176"/>
              <a:gd name="T7" fmla="*/ 127 h 176"/>
              <a:gd name="T8" fmla="*/ 88 w 176"/>
              <a:gd name="T9" fmla="*/ 128 h 176"/>
              <a:gd name="T10" fmla="*/ 91 w 176"/>
              <a:gd name="T11" fmla="*/ 127 h 176"/>
              <a:gd name="T12" fmla="*/ 115 w 176"/>
              <a:gd name="T13" fmla="*/ 103 h 176"/>
              <a:gd name="T14" fmla="*/ 116 w 176"/>
              <a:gd name="T15" fmla="*/ 100 h 176"/>
              <a:gd name="T16" fmla="*/ 112 w 176"/>
              <a:gd name="T17" fmla="*/ 96 h 176"/>
              <a:gd name="T18" fmla="*/ 109 w 176"/>
              <a:gd name="T19" fmla="*/ 97 h 176"/>
              <a:gd name="T20" fmla="*/ 92 w 176"/>
              <a:gd name="T21" fmla="*/ 114 h 176"/>
              <a:gd name="T22" fmla="*/ 92 w 176"/>
              <a:gd name="T23" fmla="*/ 4 h 176"/>
              <a:gd name="T24" fmla="*/ 92 w 176"/>
              <a:gd name="T25" fmla="*/ 4 h 176"/>
              <a:gd name="T26" fmla="*/ 88 w 176"/>
              <a:gd name="T27" fmla="*/ 0 h 176"/>
              <a:gd name="T28" fmla="*/ 84 w 176"/>
              <a:gd name="T29" fmla="*/ 4 h 176"/>
              <a:gd name="T30" fmla="*/ 84 w 176"/>
              <a:gd name="T31" fmla="*/ 114 h 176"/>
              <a:gd name="T32" fmla="*/ 67 w 176"/>
              <a:gd name="T33" fmla="*/ 97 h 176"/>
              <a:gd name="T34" fmla="*/ 64 w 176"/>
              <a:gd name="T35" fmla="*/ 96 h 176"/>
              <a:gd name="T36" fmla="*/ 168 w 176"/>
              <a:gd name="T37" fmla="*/ 40 h 176"/>
              <a:gd name="T38" fmla="*/ 104 w 176"/>
              <a:gd name="T39" fmla="*/ 40 h 176"/>
              <a:gd name="T40" fmla="*/ 100 w 176"/>
              <a:gd name="T41" fmla="*/ 44 h 176"/>
              <a:gd name="T42" fmla="*/ 104 w 176"/>
              <a:gd name="T43" fmla="*/ 48 h 176"/>
              <a:gd name="T44" fmla="*/ 168 w 176"/>
              <a:gd name="T45" fmla="*/ 48 h 176"/>
              <a:gd name="T46" fmla="*/ 168 w 176"/>
              <a:gd name="T47" fmla="*/ 64 h 176"/>
              <a:gd name="T48" fmla="*/ 104 w 176"/>
              <a:gd name="T49" fmla="*/ 64 h 176"/>
              <a:gd name="T50" fmla="*/ 100 w 176"/>
              <a:gd name="T51" fmla="*/ 68 h 176"/>
              <a:gd name="T52" fmla="*/ 104 w 176"/>
              <a:gd name="T53" fmla="*/ 72 h 176"/>
              <a:gd name="T54" fmla="*/ 152 w 176"/>
              <a:gd name="T55" fmla="*/ 72 h 176"/>
              <a:gd name="T56" fmla="*/ 152 w 176"/>
              <a:gd name="T57" fmla="*/ 168 h 176"/>
              <a:gd name="T58" fmla="*/ 24 w 176"/>
              <a:gd name="T59" fmla="*/ 168 h 176"/>
              <a:gd name="T60" fmla="*/ 24 w 176"/>
              <a:gd name="T61" fmla="*/ 72 h 176"/>
              <a:gd name="T62" fmla="*/ 72 w 176"/>
              <a:gd name="T63" fmla="*/ 72 h 176"/>
              <a:gd name="T64" fmla="*/ 76 w 176"/>
              <a:gd name="T65" fmla="*/ 68 h 176"/>
              <a:gd name="T66" fmla="*/ 72 w 176"/>
              <a:gd name="T67" fmla="*/ 64 h 176"/>
              <a:gd name="T68" fmla="*/ 8 w 176"/>
              <a:gd name="T69" fmla="*/ 64 h 176"/>
              <a:gd name="T70" fmla="*/ 8 w 176"/>
              <a:gd name="T71" fmla="*/ 48 h 176"/>
              <a:gd name="T72" fmla="*/ 72 w 176"/>
              <a:gd name="T73" fmla="*/ 48 h 176"/>
              <a:gd name="T74" fmla="*/ 76 w 176"/>
              <a:gd name="T75" fmla="*/ 44 h 176"/>
              <a:gd name="T76" fmla="*/ 72 w 176"/>
              <a:gd name="T77" fmla="*/ 40 h 176"/>
              <a:gd name="T78" fmla="*/ 8 w 176"/>
              <a:gd name="T79" fmla="*/ 40 h 176"/>
              <a:gd name="T80" fmla="*/ 0 w 176"/>
              <a:gd name="T81" fmla="*/ 48 h 176"/>
              <a:gd name="T82" fmla="*/ 0 w 176"/>
              <a:gd name="T83" fmla="*/ 64 h 176"/>
              <a:gd name="T84" fmla="*/ 8 w 176"/>
              <a:gd name="T85" fmla="*/ 72 h 176"/>
              <a:gd name="T86" fmla="*/ 16 w 176"/>
              <a:gd name="T87" fmla="*/ 72 h 176"/>
              <a:gd name="T88" fmla="*/ 16 w 176"/>
              <a:gd name="T89" fmla="*/ 168 h 176"/>
              <a:gd name="T90" fmla="*/ 24 w 176"/>
              <a:gd name="T91" fmla="*/ 176 h 176"/>
              <a:gd name="T92" fmla="*/ 152 w 176"/>
              <a:gd name="T93" fmla="*/ 176 h 176"/>
              <a:gd name="T94" fmla="*/ 160 w 176"/>
              <a:gd name="T95" fmla="*/ 168 h 176"/>
              <a:gd name="T96" fmla="*/ 160 w 176"/>
              <a:gd name="T97" fmla="*/ 72 h 176"/>
              <a:gd name="T98" fmla="*/ 168 w 176"/>
              <a:gd name="T99" fmla="*/ 72 h 176"/>
              <a:gd name="T100" fmla="*/ 176 w 176"/>
              <a:gd name="T101" fmla="*/ 64 h 176"/>
              <a:gd name="T102" fmla="*/ 176 w 176"/>
              <a:gd name="T103" fmla="*/ 48 h 176"/>
              <a:gd name="T104" fmla="*/ 168 w 176"/>
              <a:gd name="T105"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64" y="96"/>
                </a:moveTo>
                <a:cubicBezTo>
                  <a:pt x="62" y="96"/>
                  <a:pt x="60" y="98"/>
                  <a:pt x="60" y="100"/>
                </a:cubicBezTo>
                <a:cubicBezTo>
                  <a:pt x="60" y="101"/>
                  <a:pt x="60" y="102"/>
                  <a:pt x="61" y="103"/>
                </a:cubicBezTo>
                <a:cubicBezTo>
                  <a:pt x="85" y="127"/>
                  <a:pt x="85" y="127"/>
                  <a:pt x="85" y="127"/>
                </a:cubicBezTo>
                <a:cubicBezTo>
                  <a:pt x="86" y="128"/>
                  <a:pt x="87" y="128"/>
                  <a:pt x="88" y="128"/>
                </a:cubicBezTo>
                <a:cubicBezTo>
                  <a:pt x="89" y="128"/>
                  <a:pt x="90" y="128"/>
                  <a:pt x="91" y="127"/>
                </a:cubicBezTo>
                <a:cubicBezTo>
                  <a:pt x="115" y="103"/>
                  <a:pt x="115" y="103"/>
                  <a:pt x="115" y="103"/>
                </a:cubicBezTo>
                <a:cubicBezTo>
                  <a:pt x="116" y="102"/>
                  <a:pt x="116" y="101"/>
                  <a:pt x="116" y="100"/>
                </a:cubicBezTo>
                <a:cubicBezTo>
                  <a:pt x="116" y="98"/>
                  <a:pt x="114" y="96"/>
                  <a:pt x="112" y="96"/>
                </a:cubicBezTo>
                <a:cubicBezTo>
                  <a:pt x="111" y="96"/>
                  <a:pt x="110" y="96"/>
                  <a:pt x="109" y="97"/>
                </a:cubicBezTo>
                <a:cubicBezTo>
                  <a:pt x="92" y="114"/>
                  <a:pt x="92" y="114"/>
                  <a:pt x="92" y="114"/>
                </a:cubicBezTo>
                <a:cubicBezTo>
                  <a:pt x="92" y="4"/>
                  <a:pt x="92" y="4"/>
                  <a:pt x="92" y="4"/>
                </a:cubicBezTo>
                <a:cubicBezTo>
                  <a:pt x="92" y="4"/>
                  <a:pt x="92" y="4"/>
                  <a:pt x="92" y="4"/>
                </a:cubicBezTo>
                <a:cubicBezTo>
                  <a:pt x="92" y="2"/>
                  <a:pt x="90" y="0"/>
                  <a:pt x="88" y="0"/>
                </a:cubicBezTo>
                <a:cubicBezTo>
                  <a:pt x="86" y="0"/>
                  <a:pt x="84" y="2"/>
                  <a:pt x="84" y="4"/>
                </a:cubicBezTo>
                <a:cubicBezTo>
                  <a:pt x="84" y="114"/>
                  <a:pt x="84" y="114"/>
                  <a:pt x="84" y="114"/>
                </a:cubicBezTo>
                <a:cubicBezTo>
                  <a:pt x="67" y="97"/>
                  <a:pt x="67" y="97"/>
                  <a:pt x="67" y="97"/>
                </a:cubicBezTo>
                <a:cubicBezTo>
                  <a:pt x="66" y="96"/>
                  <a:pt x="65" y="96"/>
                  <a:pt x="64" y="96"/>
                </a:cubicBezTo>
                <a:close/>
                <a:moveTo>
                  <a:pt x="168" y="40"/>
                </a:moveTo>
                <a:cubicBezTo>
                  <a:pt x="104" y="40"/>
                  <a:pt x="104" y="40"/>
                  <a:pt x="104" y="40"/>
                </a:cubicBezTo>
                <a:cubicBezTo>
                  <a:pt x="102" y="40"/>
                  <a:pt x="100" y="42"/>
                  <a:pt x="100" y="44"/>
                </a:cubicBezTo>
                <a:cubicBezTo>
                  <a:pt x="100" y="46"/>
                  <a:pt x="102" y="48"/>
                  <a:pt x="104" y="48"/>
                </a:cubicBezTo>
                <a:cubicBezTo>
                  <a:pt x="168" y="48"/>
                  <a:pt x="168" y="48"/>
                  <a:pt x="168" y="48"/>
                </a:cubicBezTo>
                <a:cubicBezTo>
                  <a:pt x="168" y="64"/>
                  <a:pt x="168" y="64"/>
                  <a:pt x="168" y="64"/>
                </a:cubicBezTo>
                <a:cubicBezTo>
                  <a:pt x="104" y="64"/>
                  <a:pt x="104" y="64"/>
                  <a:pt x="104" y="64"/>
                </a:cubicBezTo>
                <a:cubicBezTo>
                  <a:pt x="102" y="64"/>
                  <a:pt x="100" y="66"/>
                  <a:pt x="100" y="68"/>
                </a:cubicBezTo>
                <a:cubicBezTo>
                  <a:pt x="100" y="70"/>
                  <a:pt x="102" y="72"/>
                  <a:pt x="104" y="72"/>
                </a:cubicBezTo>
                <a:cubicBezTo>
                  <a:pt x="152" y="72"/>
                  <a:pt x="152" y="72"/>
                  <a:pt x="152" y="72"/>
                </a:cubicBezTo>
                <a:cubicBezTo>
                  <a:pt x="152" y="168"/>
                  <a:pt x="152" y="168"/>
                  <a:pt x="152" y="168"/>
                </a:cubicBezTo>
                <a:cubicBezTo>
                  <a:pt x="24" y="168"/>
                  <a:pt x="24" y="168"/>
                  <a:pt x="24" y="168"/>
                </a:cubicBezTo>
                <a:cubicBezTo>
                  <a:pt x="24" y="72"/>
                  <a:pt x="24" y="72"/>
                  <a:pt x="24" y="72"/>
                </a:cubicBezTo>
                <a:cubicBezTo>
                  <a:pt x="72" y="72"/>
                  <a:pt x="72" y="72"/>
                  <a:pt x="72" y="72"/>
                </a:cubicBezTo>
                <a:cubicBezTo>
                  <a:pt x="74" y="72"/>
                  <a:pt x="76" y="70"/>
                  <a:pt x="76" y="68"/>
                </a:cubicBezTo>
                <a:cubicBezTo>
                  <a:pt x="76" y="66"/>
                  <a:pt x="74" y="64"/>
                  <a:pt x="72" y="64"/>
                </a:cubicBezTo>
                <a:cubicBezTo>
                  <a:pt x="8" y="64"/>
                  <a:pt x="8" y="64"/>
                  <a:pt x="8" y="64"/>
                </a:cubicBezTo>
                <a:cubicBezTo>
                  <a:pt x="8" y="48"/>
                  <a:pt x="8" y="48"/>
                  <a:pt x="8" y="48"/>
                </a:cubicBezTo>
                <a:cubicBezTo>
                  <a:pt x="72" y="48"/>
                  <a:pt x="72" y="48"/>
                  <a:pt x="72" y="48"/>
                </a:cubicBezTo>
                <a:cubicBezTo>
                  <a:pt x="74" y="48"/>
                  <a:pt x="76" y="46"/>
                  <a:pt x="76" y="44"/>
                </a:cubicBezTo>
                <a:cubicBezTo>
                  <a:pt x="76" y="42"/>
                  <a:pt x="74" y="40"/>
                  <a:pt x="72" y="40"/>
                </a:cubicBezTo>
                <a:cubicBezTo>
                  <a:pt x="8" y="40"/>
                  <a:pt x="8" y="40"/>
                  <a:pt x="8" y="40"/>
                </a:cubicBezTo>
                <a:cubicBezTo>
                  <a:pt x="4" y="40"/>
                  <a:pt x="0" y="44"/>
                  <a:pt x="0" y="48"/>
                </a:cubicBezTo>
                <a:cubicBezTo>
                  <a:pt x="0" y="64"/>
                  <a:pt x="0" y="64"/>
                  <a:pt x="0" y="64"/>
                </a:cubicBezTo>
                <a:cubicBezTo>
                  <a:pt x="0" y="68"/>
                  <a:pt x="4" y="72"/>
                  <a:pt x="8" y="72"/>
                </a:cubicBezTo>
                <a:cubicBezTo>
                  <a:pt x="16" y="72"/>
                  <a:pt x="16" y="72"/>
                  <a:pt x="16" y="72"/>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72"/>
                  <a:pt x="160" y="72"/>
                  <a:pt x="160" y="72"/>
                </a:cubicBezTo>
                <a:cubicBezTo>
                  <a:pt x="168" y="72"/>
                  <a:pt x="168" y="72"/>
                  <a:pt x="168" y="72"/>
                </a:cubicBezTo>
                <a:cubicBezTo>
                  <a:pt x="172" y="72"/>
                  <a:pt x="176" y="68"/>
                  <a:pt x="176" y="64"/>
                </a:cubicBezTo>
                <a:cubicBezTo>
                  <a:pt x="176" y="48"/>
                  <a:pt x="176" y="48"/>
                  <a:pt x="176" y="48"/>
                </a:cubicBezTo>
                <a:cubicBezTo>
                  <a:pt x="176" y="44"/>
                  <a:pt x="172" y="40"/>
                  <a:pt x="168"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8" name="Freeform 503"/>
          <p:cNvSpPr>
            <a:spLocks noEditPoints="1"/>
          </p:cNvSpPr>
          <p:nvPr/>
        </p:nvSpPr>
        <p:spPr bwMode="auto">
          <a:xfrm>
            <a:off x="4330894" y="5166950"/>
            <a:ext cx="529537" cy="529537"/>
          </a:xfrm>
          <a:custGeom>
            <a:avLst/>
            <a:gdLst>
              <a:gd name="T0" fmla="*/ 64 w 176"/>
              <a:gd name="T1" fmla="*/ 32 h 176"/>
              <a:gd name="T2" fmla="*/ 67 w 176"/>
              <a:gd name="T3" fmla="*/ 31 h 176"/>
              <a:gd name="T4" fmla="*/ 84 w 176"/>
              <a:gd name="T5" fmla="*/ 14 h 176"/>
              <a:gd name="T6" fmla="*/ 84 w 176"/>
              <a:gd name="T7" fmla="*/ 124 h 176"/>
              <a:gd name="T8" fmla="*/ 84 w 176"/>
              <a:gd name="T9" fmla="*/ 124 h 176"/>
              <a:gd name="T10" fmla="*/ 88 w 176"/>
              <a:gd name="T11" fmla="*/ 128 h 176"/>
              <a:gd name="T12" fmla="*/ 92 w 176"/>
              <a:gd name="T13" fmla="*/ 124 h 176"/>
              <a:gd name="T14" fmla="*/ 92 w 176"/>
              <a:gd name="T15" fmla="*/ 14 h 176"/>
              <a:gd name="T16" fmla="*/ 109 w 176"/>
              <a:gd name="T17" fmla="*/ 31 h 176"/>
              <a:gd name="T18" fmla="*/ 112 w 176"/>
              <a:gd name="T19" fmla="*/ 32 h 176"/>
              <a:gd name="T20" fmla="*/ 116 w 176"/>
              <a:gd name="T21" fmla="*/ 28 h 176"/>
              <a:gd name="T22" fmla="*/ 115 w 176"/>
              <a:gd name="T23" fmla="*/ 25 h 176"/>
              <a:gd name="T24" fmla="*/ 91 w 176"/>
              <a:gd name="T25" fmla="*/ 1 h 176"/>
              <a:gd name="T26" fmla="*/ 88 w 176"/>
              <a:gd name="T27" fmla="*/ 0 h 176"/>
              <a:gd name="T28" fmla="*/ 85 w 176"/>
              <a:gd name="T29" fmla="*/ 1 h 176"/>
              <a:gd name="T30" fmla="*/ 61 w 176"/>
              <a:gd name="T31" fmla="*/ 25 h 176"/>
              <a:gd name="T32" fmla="*/ 60 w 176"/>
              <a:gd name="T33" fmla="*/ 28 h 176"/>
              <a:gd name="T34" fmla="*/ 64 w 176"/>
              <a:gd name="T35" fmla="*/ 32 h 176"/>
              <a:gd name="T36" fmla="*/ 168 w 176"/>
              <a:gd name="T37" fmla="*/ 40 h 176"/>
              <a:gd name="T38" fmla="*/ 104 w 176"/>
              <a:gd name="T39" fmla="*/ 40 h 176"/>
              <a:gd name="T40" fmla="*/ 100 w 176"/>
              <a:gd name="T41" fmla="*/ 44 h 176"/>
              <a:gd name="T42" fmla="*/ 104 w 176"/>
              <a:gd name="T43" fmla="*/ 48 h 176"/>
              <a:gd name="T44" fmla="*/ 168 w 176"/>
              <a:gd name="T45" fmla="*/ 48 h 176"/>
              <a:gd name="T46" fmla="*/ 168 w 176"/>
              <a:gd name="T47" fmla="*/ 64 h 176"/>
              <a:gd name="T48" fmla="*/ 104 w 176"/>
              <a:gd name="T49" fmla="*/ 64 h 176"/>
              <a:gd name="T50" fmla="*/ 100 w 176"/>
              <a:gd name="T51" fmla="*/ 68 h 176"/>
              <a:gd name="T52" fmla="*/ 104 w 176"/>
              <a:gd name="T53" fmla="*/ 72 h 176"/>
              <a:gd name="T54" fmla="*/ 152 w 176"/>
              <a:gd name="T55" fmla="*/ 72 h 176"/>
              <a:gd name="T56" fmla="*/ 152 w 176"/>
              <a:gd name="T57" fmla="*/ 168 h 176"/>
              <a:gd name="T58" fmla="*/ 24 w 176"/>
              <a:gd name="T59" fmla="*/ 168 h 176"/>
              <a:gd name="T60" fmla="*/ 24 w 176"/>
              <a:gd name="T61" fmla="*/ 72 h 176"/>
              <a:gd name="T62" fmla="*/ 72 w 176"/>
              <a:gd name="T63" fmla="*/ 72 h 176"/>
              <a:gd name="T64" fmla="*/ 76 w 176"/>
              <a:gd name="T65" fmla="*/ 68 h 176"/>
              <a:gd name="T66" fmla="*/ 72 w 176"/>
              <a:gd name="T67" fmla="*/ 64 h 176"/>
              <a:gd name="T68" fmla="*/ 8 w 176"/>
              <a:gd name="T69" fmla="*/ 64 h 176"/>
              <a:gd name="T70" fmla="*/ 8 w 176"/>
              <a:gd name="T71" fmla="*/ 48 h 176"/>
              <a:gd name="T72" fmla="*/ 72 w 176"/>
              <a:gd name="T73" fmla="*/ 48 h 176"/>
              <a:gd name="T74" fmla="*/ 76 w 176"/>
              <a:gd name="T75" fmla="*/ 44 h 176"/>
              <a:gd name="T76" fmla="*/ 72 w 176"/>
              <a:gd name="T77" fmla="*/ 40 h 176"/>
              <a:gd name="T78" fmla="*/ 8 w 176"/>
              <a:gd name="T79" fmla="*/ 40 h 176"/>
              <a:gd name="T80" fmla="*/ 0 w 176"/>
              <a:gd name="T81" fmla="*/ 48 h 176"/>
              <a:gd name="T82" fmla="*/ 0 w 176"/>
              <a:gd name="T83" fmla="*/ 64 h 176"/>
              <a:gd name="T84" fmla="*/ 8 w 176"/>
              <a:gd name="T85" fmla="*/ 72 h 176"/>
              <a:gd name="T86" fmla="*/ 16 w 176"/>
              <a:gd name="T87" fmla="*/ 72 h 176"/>
              <a:gd name="T88" fmla="*/ 16 w 176"/>
              <a:gd name="T89" fmla="*/ 168 h 176"/>
              <a:gd name="T90" fmla="*/ 24 w 176"/>
              <a:gd name="T91" fmla="*/ 176 h 176"/>
              <a:gd name="T92" fmla="*/ 152 w 176"/>
              <a:gd name="T93" fmla="*/ 176 h 176"/>
              <a:gd name="T94" fmla="*/ 160 w 176"/>
              <a:gd name="T95" fmla="*/ 168 h 176"/>
              <a:gd name="T96" fmla="*/ 160 w 176"/>
              <a:gd name="T97" fmla="*/ 72 h 176"/>
              <a:gd name="T98" fmla="*/ 168 w 176"/>
              <a:gd name="T99" fmla="*/ 72 h 176"/>
              <a:gd name="T100" fmla="*/ 176 w 176"/>
              <a:gd name="T101" fmla="*/ 64 h 176"/>
              <a:gd name="T102" fmla="*/ 176 w 176"/>
              <a:gd name="T103" fmla="*/ 48 h 176"/>
              <a:gd name="T104" fmla="*/ 168 w 176"/>
              <a:gd name="T105"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64" y="32"/>
                </a:moveTo>
                <a:cubicBezTo>
                  <a:pt x="65" y="32"/>
                  <a:pt x="66" y="32"/>
                  <a:pt x="67" y="31"/>
                </a:cubicBezTo>
                <a:cubicBezTo>
                  <a:pt x="84" y="14"/>
                  <a:pt x="84" y="14"/>
                  <a:pt x="84" y="14"/>
                </a:cubicBezTo>
                <a:cubicBezTo>
                  <a:pt x="84" y="124"/>
                  <a:pt x="84" y="124"/>
                  <a:pt x="84" y="124"/>
                </a:cubicBezTo>
                <a:cubicBezTo>
                  <a:pt x="84" y="124"/>
                  <a:pt x="84" y="124"/>
                  <a:pt x="84" y="124"/>
                </a:cubicBezTo>
                <a:cubicBezTo>
                  <a:pt x="84" y="126"/>
                  <a:pt x="86" y="128"/>
                  <a:pt x="88" y="128"/>
                </a:cubicBezTo>
                <a:cubicBezTo>
                  <a:pt x="90" y="128"/>
                  <a:pt x="92" y="126"/>
                  <a:pt x="92" y="124"/>
                </a:cubicBezTo>
                <a:cubicBezTo>
                  <a:pt x="92" y="14"/>
                  <a:pt x="92" y="14"/>
                  <a:pt x="92" y="14"/>
                </a:cubicBezTo>
                <a:cubicBezTo>
                  <a:pt x="109" y="31"/>
                  <a:pt x="109" y="31"/>
                  <a:pt x="109" y="31"/>
                </a:cubicBezTo>
                <a:cubicBezTo>
                  <a:pt x="110" y="32"/>
                  <a:pt x="111" y="32"/>
                  <a:pt x="112" y="32"/>
                </a:cubicBezTo>
                <a:cubicBezTo>
                  <a:pt x="114" y="32"/>
                  <a:pt x="116" y="30"/>
                  <a:pt x="116" y="28"/>
                </a:cubicBezTo>
                <a:cubicBezTo>
                  <a:pt x="116" y="27"/>
                  <a:pt x="116" y="26"/>
                  <a:pt x="115" y="25"/>
                </a:cubicBezTo>
                <a:cubicBezTo>
                  <a:pt x="91" y="1"/>
                  <a:pt x="91" y="1"/>
                  <a:pt x="91" y="1"/>
                </a:cubicBezTo>
                <a:cubicBezTo>
                  <a:pt x="90" y="0"/>
                  <a:pt x="89" y="0"/>
                  <a:pt x="88" y="0"/>
                </a:cubicBezTo>
                <a:cubicBezTo>
                  <a:pt x="87" y="0"/>
                  <a:pt x="86" y="0"/>
                  <a:pt x="85" y="1"/>
                </a:cubicBezTo>
                <a:cubicBezTo>
                  <a:pt x="61" y="25"/>
                  <a:pt x="61" y="25"/>
                  <a:pt x="61" y="25"/>
                </a:cubicBezTo>
                <a:cubicBezTo>
                  <a:pt x="60" y="26"/>
                  <a:pt x="60" y="27"/>
                  <a:pt x="60" y="28"/>
                </a:cubicBezTo>
                <a:cubicBezTo>
                  <a:pt x="60" y="30"/>
                  <a:pt x="62" y="32"/>
                  <a:pt x="64" y="32"/>
                </a:cubicBezTo>
                <a:close/>
                <a:moveTo>
                  <a:pt x="168" y="40"/>
                </a:moveTo>
                <a:cubicBezTo>
                  <a:pt x="104" y="40"/>
                  <a:pt x="104" y="40"/>
                  <a:pt x="104" y="40"/>
                </a:cubicBezTo>
                <a:cubicBezTo>
                  <a:pt x="102" y="40"/>
                  <a:pt x="100" y="42"/>
                  <a:pt x="100" y="44"/>
                </a:cubicBezTo>
                <a:cubicBezTo>
                  <a:pt x="100" y="46"/>
                  <a:pt x="102" y="48"/>
                  <a:pt x="104" y="48"/>
                </a:cubicBezTo>
                <a:cubicBezTo>
                  <a:pt x="168" y="48"/>
                  <a:pt x="168" y="48"/>
                  <a:pt x="168" y="48"/>
                </a:cubicBezTo>
                <a:cubicBezTo>
                  <a:pt x="168" y="64"/>
                  <a:pt x="168" y="64"/>
                  <a:pt x="168" y="64"/>
                </a:cubicBezTo>
                <a:cubicBezTo>
                  <a:pt x="104" y="64"/>
                  <a:pt x="104" y="64"/>
                  <a:pt x="104" y="64"/>
                </a:cubicBezTo>
                <a:cubicBezTo>
                  <a:pt x="102" y="64"/>
                  <a:pt x="100" y="66"/>
                  <a:pt x="100" y="68"/>
                </a:cubicBezTo>
                <a:cubicBezTo>
                  <a:pt x="100" y="70"/>
                  <a:pt x="102" y="72"/>
                  <a:pt x="104" y="72"/>
                </a:cubicBezTo>
                <a:cubicBezTo>
                  <a:pt x="152" y="72"/>
                  <a:pt x="152" y="72"/>
                  <a:pt x="152" y="72"/>
                </a:cubicBezTo>
                <a:cubicBezTo>
                  <a:pt x="152" y="168"/>
                  <a:pt x="152" y="168"/>
                  <a:pt x="152" y="168"/>
                </a:cubicBezTo>
                <a:cubicBezTo>
                  <a:pt x="24" y="168"/>
                  <a:pt x="24" y="168"/>
                  <a:pt x="24" y="168"/>
                </a:cubicBezTo>
                <a:cubicBezTo>
                  <a:pt x="24" y="72"/>
                  <a:pt x="24" y="72"/>
                  <a:pt x="24" y="72"/>
                </a:cubicBezTo>
                <a:cubicBezTo>
                  <a:pt x="72" y="72"/>
                  <a:pt x="72" y="72"/>
                  <a:pt x="72" y="72"/>
                </a:cubicBezTo>
                <a:cubicBezTo>
                  <a:pt x="74" y="72"/>
                  <a:pt x="76" y="70"/>
                  <a:pt x="76" y="68"/>
                </a:cubicBezTo>
                <a:cubicBezTo>
                  <a:pt x="76" y="66"/>
                  <a:pt x="74" y="64"/>
                  <a:pt x="72" y="64"/>
                </a:cubicBezTo>
                <a:cubicBezTo>
                  <a:pt x="8" y="64"/>
                  <a:pt x="8" y="64"/>
                  <a:pt x="8" y="64"/>
                </a:cubicBezTo>
                <a:cubicBezTo>
                  <a:pt x="8" y="48"/>
                  <a:pt x="8" y="48"/>
                  <a:pt x="8" y="48"/>
                </a:cubicBezTo>
                <a:cubicBezTo>
                  <a:pt x="72" y="48"/>
                  <a:pt x="72" y="48"/>
                  <a:pt x="72" y="48"/>
                </a:cubicBezTo>
                <a:cubicBezTo>
                  <a:pt x="74" y="48"/>
                  <a:pt x="76" y="46"/>
                  <a:pt x="76" y="44"/>
                </a:cubicBezTo>
                <a:cubicBezTo>
                  <a:pt x="76" y="42"/>
                  <a:pt x="74" y="40"/>
                  <a:pt x="72" y="40"/>
                </a:cubicBezTo>
                <a:cubicBezTo>
                  <a:pt x="8" y="40"/>
                  <a:pt x="8" y="40"/>
                  <a:pt x="8" y="40"/>
                </a:cubicBezTo>
                <a:cubicBezTo>
                  <a:pt x="4" y="40"/>
                  <a:pt x="0" y="44"/>
                  <a:pt x="0" y="48"/>
                </a:cubicBezTo>
                <a:cubicBezTo>
                  <a:pt x="0" y="64"/>
                  <a:pt x="0" y="64"/>
                  <a:pt x="0" y="64"/>
                </a:cubicBezTo>
                <a:cubicBezTo>
                  <a:pt x="0" y="68"/>
                  <a:pt x="4" y="72"/>
                  <a:pt x="8" y="72"/>
                </a:cubicBezTo>
                <a:cubicBezTo>
                  <a:pt x="16" y="72"/>
                  <a:pt x="16" y="72"/>
                  <a:pt x="16" y="72"/>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72"/>
                  <a:pt x="160" y="72"/>
                  <a:pt x="160" y="72"/>
                </a:cubicBezTo>
                <a:cubicBezTo>
                  <a:pt x="168" y="72"/>
                  <a:pt x="168" y="72"/>
                  <a:pt x="168" y="72"/>
                </a:cubicBezTo>
                <a:cubicBezTo>
                  <a:pt x="172" y="72"/>
                  <a:pt x="176" y="68"/>
                  <a:pt x="176" y="64"/>
                </a:cubicBezTo>
                <a:cubicBezTo>
                  <a:pt x="176" y="48"/>
                  <a:pt x="176" y="48"/>
                  <a:pt x="176" y="48"/>
                </a:cubicBezTo>
                <a:cubicBezTo>
                  <a:pt x="176" y="44"/>
                  <a:pt x="172" y="40"/>
                  <a:pt x="168"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9" name="Freeform 504"/>
          <p:cNvSpPr>
            <a:spLocks noEditPoints="1"/>
          </p:cNvSpPr>
          <p:nvPr/>
        </p:nvSpPr>
        <p:spPr bwMode="auto">
          <a:xfrm>
            <a:off x="5335645" y="5166950"/>
            <a:ext cx="529537" cy="529537"/>
          </a:xfrm>
          <a:custGeom>
            <a:avLst/>
            <a:gdLst>
              <a:gd name="T0" fmla="*/ 112 w 176"/>
              <a:gd name="T1" fmla="*/ 120 h 176"/>
              <a:gd name="T2" fmla="*/ 120 w 176"/>
              <a:gd name="T3" fmla="*/ 104 h 176"/>
              <a:gd name="T4" fmla="*/ 64 w 176"/>
              <a:gd name="T5" fmla="*/ 96 h 176"/>
              <a:gd name="T6" fmla="*/ 56 w 176"/>
              <a:gd name="T7" fmla="*/ 112 h 176"/>
              <a:gd name="T8" fmla="*/ 64 w 176"/>
              <a:gd name="T9" fmla="*/ 104 h 176"/>
              <a:gd name="T10" fmla="*/ 112 w 176"/>
              <a:gd name="T11" fmla="*/ 112 h 176"/>
              <a:gd name="T12" fmla="*/ 64 w 176"/>
              <a:gd name="T13" fmla="*/ 104 h 176"/>
              <a:gd name="T14" fmla="*/ 152 w 176"/>
              <a:gd name="T15" fmla="*/ 48 h 176"/>
              <a:gd name="T16" fmla="*/ 144 w 176"/>
              <a:gd name="T17" fmla="*/ 8 h 176"/>
              <a:gd name="T18" fmla="*/ 104 w 176"/>
              <a:gd name="T19" fmla="*/ 0 h 176"/>
              <a:gd name="T20" fmla="*/ 24 w 176"/>
              <a:gd name="T21" fmla="*/ 8 h 176"/>
              <a:gd name="T22" fmla="*/ 8 w 176"/>
              <a:gd name="T23" fmla="*/ 48 h 176"/>
              <a:gd name="T24" fmla="*/ 0 w 176"/>
              <a:gd name="T25" fmla="*/ 72 h 176"/>
              <a:gd name="T26" fmla="*/ 16 w 176"/>
              <a:gd name="T27" fmla="*/ 80 h 176"/>
              <a:gd name="T28" fmla="*/ 24 w 176"/>
              <a:gd name="T29" fmla="*/ 176 h 176"/>
              <a:gd name="T30" fmla="*/ 160 w 176"/>
              <a:gd name="T31" fmla="*/ 168 h 176"/>
              <a:gd name="T32" fmla="*/ 168 w 176"/>
              <a:gd name="T33" fmla="*/ 80 h 176"/>
              <a:gd name="T34" fmla="*/ 176 w 176"/>
              <a:gd name="T35" fmla="*/ 56 h 176"/>
              <a:gd name="T36" fmla="*/ 144 w 176"/>
              <a:gd name="T37" fmla="*/ 16 h 176"/>
              <a:gd name="T38" fmla="*/ 128 w 176"/>
              <a:gd name="T39" fmla="*/ 48 h 176"/>
              <a:gd name="T40" fmla="*/ 120 w 176"/>
              <a:gd name="T41" fmla="*/ 16 h 176"/>
              <a:gd name="T42" fmla="*/ 104 w 176"/>
              <a:gd name="T43" fmla="*/ 12 h 176"/>
              <a:gd name="T44" fmla="*/ 104 w 176"/>
              <a:gd name="T45" fmla="*/ 24 h 176"/>
              <a:gd name="T46" fmla="*/ 32 w 176"/>
              <a:gd name="T47" fmla="*/ 8 h 176"/>
              <a:gd name="T48" fmla="*/ 96 w 176"/>
              <a:gd name="T49" fmla="*/ 28 h 176"/>
              <a:gd name="T50" fmla="*/ 120 w 176"/>
              <a:gd name="T51" fmla="*/ 32 h 176"/>
              <a:gd name="T52" fmla="*/ 32 w 176"/>
              <a:gd name="T53" fmla="*/ 48 h 176"/>
              <a:gd name="T54" fmla="*/ 152 w 176"/>
              <a:gd name="T55" fmla="*/ 168 h 176"/>
              <a:gd name="T56" fmla="*/ 24 w 176"/>
              <a:gd name="T57" fmla="*/ 80 h 176"/>
              <a:gd name="T58" fmla="*/ 152 w 176"/>
              <a:gd name="T59" fmla="*/ 168 h 176"/>
              <a:gd name="T60" fmla="*/ 8 w 176"/>
              <a:gd name="T61" fmla="*/ 72 h 176"/>
              <a:gd name="T62" fmla="*/ 168 w 176"/>
              <a:gd name="T63"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64" y="120"/>
                </a:moveTo>
                <a:cubicBezTo>
                  <a:pt x="112" y="120"/>
                  <a:pt x="112" y="120"/>
                  <a:pt x="112" y="120"/>
                </a:cubicBezTo>
                <a:cubicBezTo>
                  <a:pt x="116" y="120"/>
                  <a:pt x="120" y="116"/>
                  <a:pt x="120" y="112"/>
                </a:cubicBezTo>
                <a:cubicBezTo>
                  <a:pt x="120" y="104"/>
                  <a:pt x="120" y="104"/>
                  <a:pt x="120" y="104"/>
                </a:cubicBezTo>
                <a:cubicBezTo>
                  <a:pt x="120" y="100"/>
                  <a:pt x="116" y="96"/>
                  <a:pt x="112" y="96"/>
                </a:cubicBezTo>
                <a:cubicBezTo>
                  <a:pt x="64" y="96"/>
                  <a:pt x="64" y="96"/>
                  <a:pt x="64" y="96"/>
                </a:cubicBezTo>
                <a:cubicBezTo>
                  <a:pt x="60" y="96"/>
                  <a:pt x="56" y="100"/>
                  <a:pt x="56" y="104"/>
                </a:cubicBezTo>
                <a:cubicBezTo>
                  <a:pt x="56" y="112"/>
                  <a:pt x="56" y="112"/>
                  <a:pt x="56" y="112"/>
                </a:cubicBezTo>
                <a:cubicBezTo>
                  <a:pt x="56" y="116"/>
                  <a:pt x="60" y="120"/>
                  <a:pt x="64" y="120"/>
                </a:cubicBezTo>
                <a:close/>
                <a:moveTo>
                  <a:pt x="64" y="104"/>
                </a:moveTo>
                <a:cubicBezTo>
                  <a:pt x="112" y="104"/>
                  <a:pt x="112" y="104"/>
                  <a:pt x="112" y="104"/>
                </a:cubicBezTo>
                <a:cubicBezTo>
                  <a:pt x="112" y="112"/>
                  <a:pt x="112" y="112"/>
                  <a:pt x="112" y="112"/>
                </a:cubicBezTo>
                <a:cubicBezTo>
                  <a:pt x="64" y="112"/>
                  <a:pt x="64" y="112"/>
                  <a:pt x="64" y="112"/>
                </a:cubicBezTo>
                <a:lnTo>
                  <a:pt x="64" y="104"/>
                </a:lnTo>
                <a:close/>
                <a:moveTo>
                  <a:pt x="168" y="48"/>
                </a:moveTo>
                <a:cubicBezTo>
                  <a:pt x="152" y="48"/>
                  <a:pt x="152" y="48"/>
                  <a:pt x="152" y="48"/>
                </a:cubicBezTo>
                <a:cubicBezTo>
                  <a:pt x="152" y="16"/>
                  <a:pt x="152" y="16"/>
                  <a:pt x="152" y="16"/>
                </a:cubicBezTo>
                <a:cubicBezTo>
                  <a:pt x="152" y="12"/>
                  <a:pt x="148" y="8"/>
                  <a:pt x="144" y="8"/>
                </a:cubicBezTo>
                <a:cubicBezTo>
                  <a:pt x="112" y="8"/>
                  <a:pt x="112" y="8"/>
                  <a:pt x="112" y="8"/>
                </a:cubicBezTo>
                <a:cubicBezTo>
                  <a:pt x="104" y="0"/>
                  <a:pt x="104" y="0"/>
                  <a:pt x="104" y="0"/>
                </a:cubicBezTo>
                <a:cubicBezTo>
                  <a:pt x="32" y="0"/>
                  <a:pt x="32" y="0"/>
                  <a:pt x="32" y="0"/>
                </a:cubicBezTo>
                <a:cubicBezTo>
                  <a:pt x="28" y="0"/>
                  <a:pt x="24" y="4"/>
                  <a:pt x="24" y="8"/>
                </a:cubicBezTo>
                <a:cubicBezTo>
                  <a:pt x="24" y="48"/>
                  <a:pt x="24" y="48"/>
                  <a:pt x="24" y="48"/>
                </a:cubicBezTo>
                <a:cubicBezTo>
                  <a:pt x="8" y="48"/>
                  <a:pt x="8" y="48"/>
                  <a:pt x="8" y="48"/>
                </a:cubicBezTo>
                <a:cubicBezTo>
                  <a:pt x="4" y="48"/>
                  <a:pt x="0" y="52"/>
                  <a:pt x="0" y="56"/>
                </a:cubicBezTo>
                <a:cubicBezTo>
                  <a:pt x="0" y="72"/>
                  <a:pt x="0" y="72"/>
                  <a:pt x="0" y="72"/>
                </a:cubicBezTo>
                <a:cubicBezTo>
                  <a:pt x="0" y="76"/>
                  <a:pt x="4" y="80"/>
                  <a:pt x="8" y="80"/>
                </a:cubicBezTo>
                <a:cubicBezTo>
                  <a:pt x="16" y="80"/>
                  <a:pt x="16" y="80"/>
                  <a:pt x="16" y="80"/>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80"/>
                  <a:pt x="160" y="80"/>
                  <a:pt x="160" y="80"/>
                </a:cubicBezTo>
                <a:cubicBezTo>
                  <a:pt x="168" y="80"/>
                  <a:pt x="168" y="80"/>
                  <a:pt x="168" y="80"/>
                </a:cubicBezTo>
                <a:cubicBezTo>
                  <a:pt x="172" y="80"/>
                  <a:pt x="176" y="76"/>
                  <a:pt x="176" y="72"/>
                </a:cubicBezTo>
                <a:cubicBezTo>
                  <a:pt x="176" y="56"/>
                  <a:pt x="176" y="56"/>
                  <a:pt x="176" y="56"/>
                </a:cubicBezTo>
                <a:cubicBezTo>
                  <a:pt x="176" y="52"/>
                  <a:pt x="172" y="48"/>
                  <a:pt x="168" y="48"/>
                </a:cubicBezTo>
                <a:close/>
                <a:moveTo>
                  <a:pt x="144" y="16"/>
                </a:moveTo>
                <a:cubicBezTo>
                  <a:pt x="144" y="48"/>
                  <a:pt x="144" y="48"/>
                  <a:pt x="144" y="48"/>
                </a:cubicBezTo>
                <a:cubicBezTo>
                  <a:pt x="128" y="48"/>
                  <a:pt x="128" y="48"/>
                  <a:pt x="128" y="48"/>
                </a:cubicBezTo>
                <a:cubicBezTo>
                  <a:pt x="128" y="24"/>
                  <a:pt x="128" y="24"/>
                  <a:pt x="128" y="24"/>
                </a:cubicBezTo>
                <a:cubicBezTo>
                  <a:pt x="120" y="16"/>
                  <a:pt x="120" y="16"/>
                  <a:pt x="120" y="16"/>
                </a:cubicBezTo>
                <a:lnTo>
                  <a:pt x="144" y="16"/>
                </a:lnTo>
                <a:close/>
                <a:moveTo>
                  <a:pt x="104" y="12"/>
                </a:moveTo>
                <a:cubicBezTo>
                  <a:pt x="116" y="24"/>
                  <a:pt x="116" y="24"/>
                  <a:pt x="116" y="24"/>
                </a:cubicBezTo>
                <a:cubicBezTo>
                  <a:pt x="104" y="24"/>
                  <a:pt x="104" y="24"/>
                  <a:pt x="104" y="24"/>
                </a:cubicBezTo>
                <a:lnTo>
                  <a:pt x="104" y="12"/>
                </a:lnTo>
                <a:close/>
                <a:moveTo>
                  <a:pt x="32" y="8"/>
                </a:moveTo>
                <a:cubicBezTo>
                  <a:pt x="96" y="8"/>
                  <a:pt x="96" y="8"/>
                  <a:pt x="96" y="8"/>
                </a:cubicBezTo>
                <a:cubicBezTo>
                  <a:pt x="96" y="28"/>
                  <a:pt x="96" y="28"/>
                  <a:pt x="96" y="28"/>
                </a:cubicBezTo>
                <a:cubicBezTo>
                  <a:pt x="96" y="30"/>
                  <a:pt x="98" y="32"/>
                  <a:pt x="100" y="32"/>
                </a:cubicBezTo>
                <a:cubicBezTo>
                  <a:pt x="120" y="32"/>
                  <a:pt x="120" y="32"/>
                  <a:pt x="120" y="32"/>
                </a:cubicBezTo>
                <a:cubicBezTo>
                  <a:pt x="120" y="48"/>
                  <a:pt x="120" y="48"/>
                  <a:pt x="120" y="48"/>
                </a:cubicBezTo>
                <a:cubicBezTo>
                  <a:pt x="32" y="48"/>
                  <a:pt x="32" y="48"/>
                  <a:pt x="32" y="48"/>
                </a:cubicBezTo>
                <a:lnTo>
                  <a:pt x="32" y="8"/>
                </a:lnTo>
                <a:close/>
                <a:moveTo>
                  <a:pt x="152" y="168"/>
                </a:moveTo>
                <a:cubicBezTo>
                  <a:pt x="24" y="168"/>
                  <a:pt x="24" y="168"/>
                  <a:pt x="24" y="168"/>
                </a:cubicBezTo>
                <a:cubicBezTo>
                  <a:pt x="24" y="80"/>
                  <a:pt x="24" y="80"/>
                  <a:pt x="24" y="80"/>
                </a:cubicBezTo>
                <a:cubicBezTo>
                  <a:pt x="152" y="80"/>
                  <a:pt x="152" y="80"/>
                  <a:pt x="152" y="80"/>
                </a:cubicBezTo>
                <a:lnTo>
                  <a:pt x="152" y="168"/>
                </a:lnTo>
                <a:close/>
                <a:moveTo>
                  <a:pt x="168" y="72"/>
                </a:moveTo>
                <a:cubicBezTo>
                  <a:pt x="8" y="72"/>
                  <a:pt x="8" y="72"/>
                  <a:pt x="8" y="72"/>
                </a:cubicBezTo>
                <a:cubicBezTo>
                  <a:pt x="8" y="56"/>
                  <a:pt x="8" y="56"/>
                  <a:pt x="8" y="56"/>
                </a:cubicBezTo>
                <a:cubicBezTo>
                  <a:pt x="168" y="56"/>
                  <a:pt x="168" y="56"/>
                  <a:pt x="168" y="56"/>
                </a:cubicBezTo>
                <a:lnTo>
                  <a:pt x="168"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0" name="Freeform 505"/>
          <p:cNvSpPr>
            <a:spLocks noEditPoints="1"/>
          </p:cNvSpPr>
          <p:nvPr/>
        </p:nvSpPr>
        <p:spPr bwMode="auto">
          <a:xfrm>
            <a:off x="6340399" y="5180525"/>
            <a:ext cx="515955" cy="515955"/>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close/>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close/>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1" name="Freeform 506"/>
          <p:cNvSpPr>
            <a:spLocks noEditPoints="1"/>
          </p:cNvSpPr>
          <p:nvPr/>
        </p:nvSpPr>
        <p:spPr bwMode="auto">
          <a:xfrm>
            <a:off x="7331570" y="5166950"/>
            <a:ext cx="529537" cy="529537"/>
          </a:xfrm>
          <a:custGeom>
            <a:avLst/>
            <a:gdLst>
              <a:gd name="T0" fmla="*/ 175 w 176"/>
              <a:gd name="T1" fmla="*/ 169 h 176"/>
              <a:gd name="T2" fmla="*/ 132 w 176"/>
              <a:gd name="T3" fmla="*/ 127 h 176"/>
              <a:gd name="T4" fmla="*/ 152 w 176"/>
              <a:gd name="T5" fmla="*/ 76 h 176"/>
              <a:gd name="T6" fmla="*/ 76 w 176"/>
              <a:gd name="T7" fmla="*/ 0 h 176"/>
              <a:gd name="T8" fmla="*/ 0 w 176"/>
              <a:gd name="T9" fmla="*/ 76 h 176"/>
              <a:gd name="T10" fmla="*/ 76 w 176"/>
              <a:gd name="T11" fmla="*/ 152 h 176"/>
              <a:gd name="T12" fmla="*/ 127 w 176"/>
              <a:gd name="T13" fmla="*/ 132 h 176"/>
              <a:gd name="T14" fmla="*/ 169 w 176"/>
              <a:gd name="T15" fmla="*/ 175 h 176"/>
              <a:gd name="T16" fmla="*/ 172 w 176"/>
              <a:gd name="T17" fmla="*/ 176 h 176"/>
              <a:gd name="T18" fmla="*/ 176 w 176"/>
              <a:gd name="T19" fmla="*/ 172 h 176"/>
              <a:gd name="T20" fmla="*/ 175 w 176"/>
              <a:gd name="T21" fmla="*/ 169 h 176"/>
              <a:gd name="T22" fmla="*/ 76 w 176"/>
              <a:gd name="T23" fmla="*/ 144 h 176"/>
              <a:gd name="T24" fmla="*/ 8 w 176"/>
              <a:gd name="T25" fmla="*/ 76 h 176"/>
              <a:gd name="T26" fmla="*/ 76 w 176"/>
              <a:gd name="T27" fmla="*/ 8 h 176"/>
              <a:gd name="T28" fmla="*/ 144 w 176"/>
              <a:gd name="T29" fmla="*/ 76 h 176"/>
              <a:gd name="T30" fmla="*/ 76 w 176"/>
              <a:gd name="T31"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76">
                <a:moveTo>
                  <a:pt x="175" y="169"/>
                </a:moveTo>
                <a:cubicBezTo>
                  <a:pt x="132" y="127"/>
                  <a:pt x="132" y="127"/>
                  <a:pt x="132" y="127"/>
                </a:cubicBezTo>
                <a:cubicBezTo>
                  <a:pt x="145" y="113"/>
                  <a:pt x="152" y="96"/>
                  <a:pt x="152" y="76"/>
                </a:cubicBezTo>
                <a:cubicBezTo>
                  <a:pt x="152" y="34"/>
                  <a:pt x="118" y="0"/>
                  <a:pt x="76" y="0"/>
                </a:cubicBezTo>
                <a:cubicBezTo>
                  <a:pt x="34" y="0"/>
                  <a:pt x="0" y="34"/>
                  <a:pt x="0" y="76"/>
                </a:cubicBezTo>
                <a:cubicBezTo>
                  <a:pt x="0" y="118"/>
                  <a:pt x="34" y="152"/>
                  <a:pt x="76" y="152"/>
                </a:cubicBezTo>
                <a:cubicBezTo>
                  <a:pt x="96" y="152"/>
                  <a:pt x="113" y="145"/>
                  <a:pt x="127" y="132"/>
                </a:cubicBezTo>
                <a:cubicBezTo>
                  <a:pt x="169" y="175"/>
                  <a:pt x="169" y="175"/>
                  <a:pt x="169" y="175"/>
                </a:cubicBezTo>
                <a:cubicBezTo>
                  <a:pt x="170" y="176"/>
                  <a:pt x="171" y="176"/>
                  <a:pt x="172" y="176"/>
                </a:cubicBezTo>
                <a:cubicBezTo>
                  <a:pt x="174" y="176"/>
                  <a:pt x="176" y="174"/>
                  <a:pt x="176" y="172"/>
                </a:cubicBezTo>
                <a:cubicBezTo>
                  <a:pt x="176" y="171"/>
                  <a:pt x="176" y="170"/>
                  <a:pt x="175" y="169"/>
                </a:cubicBezTo>
                <a:close/>
                <a:moveTo>
                  <a:pt x="76" y="144"/>
                </a:moveTo>
                <a:cubicBezTo>
                  <a:pt x="38" y="144"/>
                  <a:pt x="8" y="114"/>
                  <a:pt x="8" y="76"/>
                </a:cubicBezTo>
                <a:cubicBezTo>
                  <a:pt x="8" y="38"/>
                  <a:pt x="38" y="8"/>
                  <a:pt x="76" y="8"/>
                </a:cubicBezTo>
                <a:cubicBezTo>
                  <a:pt x="114" y="8"/>
                  <a:pt x="144" y="38"/>
                  <a:pt x="144" y="76"/>
                </a:cubicBezTo>
                <a:cubicBezTo>
                  <a:pt x="144" y="114"/>
                  <a:pt x="114" y="144"/>
                  <a:pt x="76"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 name="Freeform 507"/>
          <p:cNvSpPr>
            <a:spLocks noEditPoints="1"/>
          </p:cNvSpPr>
          <p:nvPr/>
        </p:nvSpPr>
        <p:spPr bwMode="auto">
          <a:xfrm>
            <a:off x="8336322" y="5166950"/>
            <a:ext cx="529537" cy="529537"/>
          </a:xfrm>
          <a:custGeom>
            <a:avLst/>
            <a:gdLst>
              <a:gd name="T0" fmla="*/ 112 w 176"/>
              <a:gd name="T1" fmla="*/ 72 h 176"/>
              <a:gd name="T2" fmla="*/ 80 w 176"/>
              <a:gd name="T3" fmla="*/ 72 h 176"/>
              <a:gd name="T4" fmla="*/ 80 w 176"/>
              <a:gd name="T5" fmla="*/ 40 h 176"/>
              <a:gd name="T6" fmla="*/ 76 w 176"/>
              <a:gd name="T7" fmla="*/ 36 h 176"/>
              <a:gd name="T8" fmla="*/ 72 w 176"/>
              <a:gd name="T9" fmla="*/ 40 h 176"/>
              <a:gd name="T10" fmla="*/ 72 w 176"/>
              <a:gd name="T11" fmla="*/ 72 h 176"/>
              <a:gd name="T12" fmla="*/ 40 w 176"/>
              <a:gd name="T13" fmla="*/ 72 h 176"/>
              <a:gd name="T14" fmla="*/ 36 w 176"/>
              <a:gd name="T15" fmla="*/ 76 h 176"/>
              <a:gd name="T16" fmla="*/ 40 w 176"/>
              <a:gd name="T17" fmla="*/ 80 h 176"/>
              <a:gd name="T18" fmla="*/ 72 w 176"/>
              <a:gd name="T19" fmla="*/ 80 h 176"/>
              <a:gd name="T20" fmla="*/ 72 w 176"/>
              <a:gd name="T21" fmla="*/ 112 h 176"/>
              <a:gd name="T22" fmla="*/ 76 w 176"/>
              <a:gd name="T23" fmla="*/ 116 h 176"/>
              <a:gd name="T24" fmla="*/ 80 w 176"/>
              <a:gd name="T25" fmla="*/ 112 h 176"/>
              <a:gd name="T26" fmla="*/ 80 w 176"/>
              <a:gd name="T27" fmla="*/ 80 h 176"/>
              <a:gd name="T28" fmla="*/ 112 w 176"/>
              <a:gd name="T29" fmla="*/ 80 h 176"/>
              <a:gd name="T30" fmla="*/ 116 w 176"/>
              <a:gd name="T31" fmla="*/ 76 h 176"/>
              <a:gd name="T32" fmla="*/ 112 w 176"/>
              <a:gd name="T33" fmla="*/ 72 h 176"/>
              <a:gd name="T34" fmla="*/ 175 w 176"/>
              <a:gd name="T35" fmla="*/ 169 h 176"/>
              <a:gd name="T36" fmla="*/ 132 w 176"/>
              <a:gd name="T37" fmla="*/ 127 h 176"/>
              <a:gd name="T38" fmla="*/ 152 w 176"/>
              <a:gd name="T39" fmla="*/ 76 h 176"/>
              <a:gd name="T40" fmla="*/ 76 w 176"/>
              <a:gd name="T41" fmla="*/ 0 h 176"/>
              <a:gd name="T42" fmla="*/ 0 w 176"/>
              <a:gd name="T43" fmla="*/ 76 h 176"/>
              <a:gd name="T44" fmla="*/ 76 w 176"/>
              <a:gd name="T45" fmla="*/ 152 h 176"/>
              <a:gd name="T46" fmla="*/ 127 w 176"/>
              <a:gd name="T47" fmla="*/ 132 h 176"/>
              <a:gd name="T48" fmla="*/ 169 w 176"/>
              <a:gd name="T49" fmla="*/ 175 h 176"/>
              <a:gd name="T50" fmla="*/ 172 w 176"/>
              <a:gd name="T51" fmla="*/ 176 h 176"/>
              <a:gd name="T52" fmla="*/ 176 w 176"/>
              <a:gd name="T53" fmla="*/ 172 h 176"/>
              <a:gd name="T54" fmla="*/ 175 w 176"/>
              <a:gd name="T55" fmla="*/ 169 h 176"/>
              <a:gd name="T56" fmla="*/ 76 w 176"/>
              <a:gd name="T57" fmla="*/ 144 h 176"/>
              <a:gd name="T58" fmla="*/ 8 w 176"/>
              <a:gd name="T59" fmla="*/ 76 h 176"/>
              <a:gd name="T60" fmla="*/ 76 w 176"/>
              <a:gd name="T61" fmla="*/ 8 h 176"/>
              <a:gd name="T62" fmla="*/ 144 w 176"/>
              <a:gd name="T63" fmla="*/ 76 h 176"/>
              <a:gd name="T64" fmla="*/ 76 w 176"/>
              <a:gd name="T65"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112" y="72"/>
                </a:moveTo>
                <a:cubicBezTo>
                  <a:pt x="80" y="72"/>
                  <a:pt x="80" y="72"/>
                  <a:pt x="80" y="72"/>
                </a:cubicBezTo>
                <a:cubicBezTo>
                  <a:pt x="80" y="40"/>
                  <a:pt x="80" y="40"/>
                  <a:pt x="80" y="40"/>
                </a:cubicBezTo>
                <a:cubicBezTo>
                  <a:pt x="80" y="38"/>
                  <a:pt x="78" y="36"/>
                  <a:pt x="76" y="36"/>
                </a:cubicBezTo>
                <a:cubicBezTo>
                  <a:pt x="74" y="36"/>
                  <a:pt x="72" y="38"/>
                  <a:pt x="72" y="40"/>
                </a:cubicBezTo>
                <a:cubicBezTo>
                  <a:pt x="72" y="72"/>
                  <a:pt x="72" y="72"/>
                  <a:pt x="72" y="72"/>
                </a:cubicBezTo>
                <a:cubicBezTo>
                  <a:pt x="40" y="72"/>
                  <a:pt x="40" y="72"/>
                  <a:pt x="40" y="72"/>
                </a:cubicBezTo>
                <a:cubicBezTo>
                  <a:pt x="38" y="72"/>
                  <a:pt x="36" y="74"/>
                  <a:pt x="36" y="76"/>
                </a:cubicBezTo>
                <a:cubicBezTo>
                  <a:pt x="36" y="78"/>
                  <a:pt x="38" y="80"/>
                  <a:pt x="40" y="80"/>
                </a:cubicBezTo>
                <a:cubicBezTo>
                  <a:pt x="72" y="80"/>
                  <a:pt x="72" y="80"/>
                  <a:pt x="72" y="80"/>
                </a:cubicBezTo>
                <a:cubicBezTo>
                  <a:pt x="72" y="112"/>
                  <a:pt x="72" y="112"/>
                  <a:pt x="72" y="112"/>
                </a:cubicBezTo>
                <a:cubicBezTo>
                  <a:pt x="72" y="114"/>
                  <a:pt x="74" y="116"/>
                  <a:pt x="76" y="116"/>
                </a:cubicBezTo>
                <a:cubicBezTo>
                  <a:pt x="78" y="116"/>
                  <a:pt x="80" y="114"/>
                  <a:pt x="80" y="112"/>
                </a:cubicBezTo>
                <a:cubicBezTo>
                  <a:pt x="80" y="80"/>
                  <a:pt x="80" y="80"/>
                  <a:pt x="80" y="80"/>
                </a:cubicBezTo>
                <a:cubicBezTo>
                  <a:pt x="112" y="80"/>
                  <a:pt x="112" y="80"/>
                  <a:pt x="112" y="80"/>
                </a:cubicBezTo>
                <a:cubicBezTo>
                  <a:pt x="114" y="80"/>
                  <a:pt x="116" y="78"/>
                  <a:pt x="116" y="76"/>
                </a:cubicBezTo>
                <a:cubicBezTo>
                  <a:pt x="116" y="74"/>
                  <a:pt x="114" y="72"/>
                  <a:pt x="112" y="72"/>
                </a:cubicBezTo>
                <a:close/>
                <a:moveTo>
                  <a:pt x="175" y="169"/>
                </a:moveTo>
                <a:cubicBezTo>
                  <a:pt x="132" y="127"/>
                  <a:pt x="132" y="127"/>
                  <a:pt x="132" y="127"/>
                </a:cubicBezTo>
                <a:cubicBezTo>
                  <a:pt x="145" y="113"/>
                  <a:pt x="152" y="96"/>
                  <a:pt x="152" y="76"/>
                </a:cubicBezTo>
                <a:cubicBezTo>
                  <a:pt x="152" y="34"/>
                  <a:pt x="118" y="0"/>
                  <a:pt x="76" y="0"/>
                </a:cubicBezTo>
                <a:cubicBezTo>
                  <a:pt x="34" y="0"/>
                  <a:pt x="0" y="34"/>
                  <a:pt x="0" y="76"/>
                </a:cubicBezTo>
                <a:cubicBezTo>
                  <a:pt x="0" y="118"/>
                  <a:pt x="34" y="152"/>
                  <a:pt x="76" y="152"/>
                </a:cubicBezTo>
                <a:cubicBezTo>
                  <a:pt x="96" y="152"/>
                  <a:pt x="113" y="145"/>
                  <a:pt x="127" y="132"/>
                </a:cubicBezTo>
                <a:cubicBezTo>
                  <a:pt x="169" y="175"/>
                  <a:pt x="169" y="175"/>
                  <a:pt x="169" y="175"/>
                </a:cubicBezTo>
                <a:cubicBezTo>
                  <a:pt x="170" y="176"/>
                  <a:pt x="171" y="176"/>
                  <a:pt x="172" y="176"/>
                </a:cubicBezTo>
                <a:cubicBezTo>
                  <a:pt x="174" y="176"/>
                  <a:pt x="176" y="174"/>
                  <a:pt x="176" y="172"/>
                </a:cubicBezTo>
                <a:cubicBezTo>
                  <a:pt x="176" y="171"/>
                  <a:pt x="176" y="170"/>
                  <a:pt x="175" y="169"/>
                </a:cubicBezTo>
                <a:close/>
                <a:moveTo>
                  <a:pt x="76" y="144"/>
                </a:moveTo>
                <a:cubicBezTo>
                  <a:pt x="38" y="144"/>
                  <a:pt x="8" y="114"/>
                  <a:pt x="8" y="76"/>
                </a:cubicBezTo>
                <a:cubicBezTo>
                  <a:pt x="8" y="38"/>
                  <a:pt x="38" y="8"/>
                  <a:pt x="76" y="8"/>
                </a:cubicBezTo>
                <a:cubicBezTo>
                  <a:pt x="114" y="8"/>
                  <a:pt x="144" y="38"/>
                  <a:pt x="144" y="76"/>
                </a:cubicBezTo>
                <a:cubicBezTo>
                  <a:pt x="144" y="114"/>
                  <a:pt x="114" y="144"/>
                  <a:pt x="76"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 name="Freeform 508"/>
          <p:cNvSpPr>
            <a:spLocks noEditPoints="1"/>
          </p:cNvSpPr>
          <p:nvPr/>
        </p:nvSpPr>
        <p:spPr bwMode="auto">
          <a:xfrm>
            <a:off x="9341075" y="5166950"/>
            <a:ext cx="515955" cy="529537"/>
          </a:xfrm>
          <a:custGeom>
            <a:avLst/>
            <a:gdLst>
              <a:gd name="T0" fmla="*/ 112 w 176"/>
              <a:gd name="T1" fmla="*/ 72 h 176"/>
              <a:gd name="T2" fmla="*/ 40 w 176"/>
              <a:gd name="T3" fmla="*/ 72 h 176"/>
              <a:gd name="T4" fmla="*/ 36 w 176"/>
              <a:gd name="T5" fmla="*/ 76 h 176"/>
              <a:gd name="T6" fmla="*/ 40 w 176"/>
              <a:gd name="T7" fmla="*/ 80 h 176"/>
              <a:gd name="T8" fmla="*/ 112 w 176"/>
              <a:gd name="T9" fmla="*/ 80 h 176"/>
              <a:gd name="T10" fmla="*/ 116 w 176"/>
              <a:gd name="T11" fmla="*/ 76 h 176"/>
              <a:gd name="T12" fmla="*/ 112 w 176"/>
              <a:gd name="T13" fmla="*/ 72 h 176"/>
              <a:gd name="T14" fmla="*/ 175 w 176"/>
              <a:gd name="T15" fmla="*/ 169 h 176"/>
              <a:gd name="T16" fmla="*/ 132 w 176"/>
              <a:gd name="T17" fmla="*/ 127 h 176"/>
              <a:gd name="T18" fmla="*/ 152 w 176"/>
              <a:gd name="T19" fmla="*/ 76 h 176"/>
              <a:gd name="T20" fmla="*/ 76 w 176"/>
              <a:gd name="T21" fmla="*/ 0 h 176"/>
              <a:gd name="T22" fmla="*/ 0 w 176"/>
              <a:gd name="T23" fmla="*/ 76 h 176"/>
              <a:gd name="T24" fmla="*/ 76 w 176"/>
              <a:gd name="T25" fmla="*/ 152 h 176"/>
              <a:gd name="T26" fmla="*/ 127 w 176"/>
              <a:gd name="T27" fmla="*/ 132 h 176"/>
              <a:gd name="T28" fmla="*/ 169 w 176"/>
              <a:gd name="T29" fmla="*/ 175 h 176"/>
              <a:gd name="T30" fmla="*/ 172 w 176"/>
              <a:gd name="T31" fmla="*/ 176 h 176"/>
              <a:gd name="T32" fmla="*/ 176 w 176"/>
              <a:gd name="T33" fmla="*/ 172 h 176"/>
              <a:gd name="T34" fmla="*/ 175 w 176"/>
              <a:gd name="T35" fmla="*/ 169 h 176"/>
              <a:gd name="T36" fmla="*/ 76 w 176"/>
              <a:gd name="T37" fmla="*/ 144 h 176"/>
              <a:gd name="T38" fmla="*/ 8 w 176"/>
              <a:gd name="T39" fmla="*/ 76 h 176"/>
              <a:gd name="T40" fmla="*/ 76 w 176"/>
              <a:gd name="T41" fmla="*/ 8 h 176"/>
              <a:gd name="T42" fmla="*/ 144 w 176"/>
              <a:gd name="T43" fmla="*/ 76 h 176"/>
              <a:gd name="T44" fmla="*/ 76 w 176"/>
              <a:gd name="T45"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76">
                <a:moveTo>
                  <a:pt x="112" y="72"/>
                </a:moveTo>
                <a:cubicBezTo>
                  <a:pt x="40" y="72"/>
                  <a:pt x="40" y="72"/>
                  <a:pt x="40" y="72"/>
                </a:cubicBezTo>
                <a:cubicBezTo>
                  <a:pt x="38" y="72"/>
                  <a:pt x="36" y="74"/>
                  <a:pt x="36" y="76"/>
                </a:cubicBezTo>
                <a:cubicBezTo>
                  <a:pt x="36" y="78"/>
                  <a:pt x="38" y="80"/>
                  <a:pt x="40" y="80"/>
                </a:cubicBezTo>
                <a:cubicBezTo>
                  <a:pt x="112" y="80"/>
                  <a:pt x="112" y="80"/>
                  <a:pt x="112" y="80"/>
                </a:cubicBezTo>
                <a:cubicBezTo>
                  <a:pt x="114" y="80"/>
                  <a:pt x="116" y="78"/>
                  <a:pt x="116" y="76"/>
                </a:cubicBezTo>
                <a:cubicBezTo>
                  <a:pt x="116" y="74"/>
                  <a:pt x="114" y="72"/>
                  <a:pt x="112" y="72"/>
                </a:cubicBezTo>
                <a:close/>
                <a:moveTo>
                  <a:pt x="175" y="169"/>
                </a:moveTo>
                <a:cubicBezTo>
                  <a:pt x="132" y="127"/>
                  <a:pt x="132" y="127"/>
                  <a:pt x="132" y="127"/>
                </a:cubicBezTo>
                <a:cubicBezTo>
                  <a:pt x="145" y="113"/>
                  <a:pt x="152" y="96"/>
                  <a:pt x="152" y="76"/>
                </a:cubicBezTo>
                <a:cubicBezTo>
                  <a:pt x="152" y="34"/>
                  <a:pt x="118" y="0"/>
                  <a:pt x="76" y="0"/>
                </a:cubicBezTo>
                <a:cubicBezTo>
                  <a:pt x="34" y="0"/>
                  <a:pt x="0" y="34"/>
                  <a:pt x="0" y="76"/>
                </a:cubicBezTo>
                <a:cubicBezTo>
                  <a:pt x="0" y="118"/>
                  <a:pt x="34" y="152"/>
                  <a:pt x="76" y="152"/>
                </a:cubicBezTo>
                <a:cubicBezTo>
                  <a:pt x="96" y="152"/>
                  <a:pt x="113" y="145"/>
                  <a:pt x="127" y="132"/>
                </a:cubicBezTo>
                <a:cubicBezTo>
                  <a:pt x="169" y="175"/>
                  <a:pt x="169" y="175"/>
                  <a:pt x="169" y="175"/>
                </a:cubicBezTo>
                <a:cubicBezTo>
                  <a:pt x="170" y="176"/>
                  <a:pt x="171" y="176"/>
                  <a:pt x="172" y="176"/>
                </a:cubicBezTo>
                <a:cubicBezTo>
                  <a:pt x="174" y="176"/>
                  <a:pt x="176" y="174"/>
                  <a:pt x="176" y="172"/>
                </a:cubicBezTo>
                <a:cubicBezTo>
                  <a:pt x="176" y="171"/>
                  <a:pt x="176" y="170"/>
                  <a:pt x="175" y="169"/>
                </a:cubicBezTo>
                <a:close/>
                <a:moveTo>
                  <a:pt x="76" y="144"/>
                </a:moveTo>
                <a:cubicBezTo>
                  <a:pt x="38" y="144"/>
                  <a:pt x="8" y="114"/>
                  <a:pt x="8" y="76"/>
                </a:cubicBezTo>
                <a:cubicBezTo>
                  <a:pt x="8" y="38"/>
                  <a:pt x="38" y="8"/>
                  <a:pt x="76" y="8"/>
                </a:cubicBezTo>
                <a:cubicBezTo>
                  <a:pt x="114" y="8"/>
                  <a:pt x="144" y="38"/>
                  <a:pt x="144" y="76"/>
                </a:cubicBezTo>
                <a:cubicBezTo>
                  <a:pt x="144" y="114"/>
                  <a:pt x="114" y="144"/>
                  <a:pt x="76"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4" name="Freeform 509"/>
          <p:cNvSpPr>
            <a:spLocks noEditPoints="1"/>
          </p:cNvSpPr>
          <p:nvPr/>
        </p:nvSpPr>
        <p:spPr bwMode="auto">
          <a:xfrm>
            <a:off x="10359411" y="5166950"/>
            <a:ext cx="475224" cy="529537"/>
          </a:xfrm>
          <a:custGeom>
            <a:avLst/>
            <a:gdLst>
              <a:gd name="T0" fmla="*/ 80 w 160"/>
              <a:gd name="T1" fmla="*/ 0 h 176"/>
              <a:gd name="T2" fmla="*/ 0 w 160"/>
              <a:gd name="T3" fmla="*/ 24 h 176"/>
              <a:gd name="T4" fmla="*/ 64 w 160"/>
              <a:gd name="T5" fmla="*/ 120 h 176"/>
              <a:gd name="T6" fmla="*/ 64 w 160"/>
              <a:gd name="T7" fmla="*/ 124 h 176"/>
              <a:gd name="T8" fmla="*/ 64 w 160"/>
              <a:gd name="T9" fmla="*/ 124 h 176"/>
              <a:gd name="T10" fmla="*/ 64 w 160"/>
              <a:gd name="T11" fmla="*/ 124 h 176"/>
              <a:gd name="T12" fmla="*/ 64 w 160"/>
              <a:gd name="T13" fmla="*/ 140 h 176"/>
              <a:gd name="T14" fmla="*/ 64 w 160"/>
              <a:gd name="T15" fmla="*/ 140 h 176"/>
              <a:gd name="T16" fmla="*/ 64 w 160"/>
              <a:gd name="T17" fmla="*/ 140 h 176"/>
              <a:gd name="T18" fmla="*/ 80 w 160"/>
              <a:gd name="T19" fmla="*/ 176 h 176"/>
              <a:gd name="T20" fmla="*/ 96 w 160"/>
              <a:gd name="T21" fmla="*/ 120 h 176"/>
              <a:gd name="T22" fmla="*/ 160 w 160"/>
              <a:gd name="T23" fmla="*/ 24 h 176"/>
              <a:gd name="T24" fmla="*/ 80 w 160"/>
              <a:gd name="T25" fmla="*/ 0 h 176"/>
              <a:gd name="T26" fmla="*/ 121 w 160"/>
              <a:gd name="T27" fmla="*/ 71 h 176"/>
              <a:gd name="T28" fmla="*/ 88 w 160"/>
              <a:gd name="T29" fmla="*/ 120 h 176"/>
              <a:gd name="T30" fmla="*/ 86 w 160"/>
              <a:gd name="T31" fmla="*/ 164 h 176"/>
              <a:gd name="T32" fmla="*/ 80 w 160"/>
              <a:gd name="T33" fmla="*/ 168 h 176"/>
              <a:gd name="T34" fmla="*/ 74 w 160"/>
              <a:gd name="T35" fmla="*/ 164 h 176"/>
              <a:gd name="T36" fmla="*/ 72 w 160"/>
              <a:gd name="T37" fmla="*/ 144 h 176"/>
              <a:gd name="T38" fmla="*/ 76 w 160"/>
              <a:gd name="T39" fmla="*/ 144 h 176"/>
              <a:gd name="T40" fmla="*/ 80 w 160"/>
              <a:gd name="T41" fmla="*/ 140 h 176"/>
              <a:gd name="T42" fmla="*/ 76 w 160"/>
              <a:gd name="T43" fmla="*/ 136 h 176"/>
              <a:gd name="T44" fmla="*/ 72 w 160"/>
              <a:gd name="T45" fmla="*/ 136 h 176"/>
              <a:gd name="T46" fmla="*/ 72 w 160"/>
              <a:gd name="T47" fmla="*/ 128 h 176"/>
              <a:gd name="T48" fmla="*/ 76 w 160"/>
              <a:gd name="T49" fmla="*/ 128 h 176"/>
              <a:gd name="T50" fmla="*/ 80 w 160"/>
              <a:gd name="T51" fmla="*/ 124 h 176"/>
              <a:gd name="T52" fmla="*/ 76 w 160"/>
              <a:gd name="T53" fmla="*/ 120 h 176"/>
              <a:gd name="T54" fmla="*/ 72 w 160"/>
              <a:gd name="T55" fmla="*/ 120 h 176"/>
              <a:gd name="T56" fmla="*/ 39 w 160"/>
              <a:gd name="T57" fmla="*/ 71 h 176"/>
              <a:gd name="T58" fmla="*/ 10 w 160"/>
              <a:gd name="T59" fmla="*/ 35 h 176"/>
              <a:gd name="T60" fmla="*/ 80 w 160"/>
              <a:gd name="T61" fmla="*/ 48 h 176"/>
              <a:gd name="T62" fmla="*/ 150 w 160"/>
              <a:gd name="T63" fmla="*/ 35 h 176"/>
              <a:gd name="T64" fmla="*/ 121 w 160"/>
              <a:gd name="T65" fmla="*/ 71 h 176"/>
              <a:gd name="T66" fmla="*/ 80 w 160"/>
              <a:gd name="T67" fmla="*/ 40 h 176"/>
              <a:gd name="T68" fmla="*/ 8 w 160"/>
              <a:gd name="T69" fmla="*/ 24 h 176"/>
              <a:gd name="T70" fmla="*/ 80 w 160"/>
              <a:gd name="T71" fmla="*/ 8 h 176"/>
              <a:gd name="T72" fmla="*/ 152 w 160"/>
              <a:gd name="T73" fmla="*/ 24 h 176"/>
              <a:gd name="T74" fmla="*/ 80 w 160"/>
              <a:gd name="T75"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76">
                <a:moveTo>
                  <a:pt x="80" y="0"/>
                </a:moveTo>
                <a:cubicBezTo>
                  <a:pt x="36" y="0"/>
                  <a:pt x="0" y="11"/>
                  <a:pt x="0" y="24"/>
                </a:cubicBezTo>
                <a:cubicBezTo>
                  <a:pt x="0" y="72"/>
                  <a:pt x="64" y="80"/>
                  <a:pt x="64" y="120"/>
                </a:cubicBezTo>
                <a:cubicBezTo>
                  <a:pt x="64" y="124"/>
                  <a:pt x="64" y="124"/>
                  <a:pt x="64" y="124"/>
                </a:cubicBezTo>
                <a:cubicBezTo>
                  <a:pt x="64" y="124"/>
                  <a:pt x="64" y="124"/>
                  <a:pt x="64" y="124"/>
                </a:cubicBezTo>
                <a:cubicBezTo>
                  <a:pt x="64" y="124"/>
                  <a:pt x="64" y="124"/>
                  <a:pt x="64" y="124"/>
                </a:cubicBezTo>
                <a:cubicBezTo>
                  <a:pt x="64" y="130"/>
                  <a:pt x="64" y="135"/>
                  <a:pt x="64" y="140"/>
                </a:cubicBezTo>
                <a:cubicBezTo>
                  <a:pt x="64" y="140"/>
                  <a:pt x="64" y="140"/>
                  <a:pt x="64" y="140"/>
                </a:cubicBezTo>
                <a:cubicBezTo>
                  <a:pt x="64" y="140"/>
                  <a:pt x="64" y="140"/>
                  <a:pt x="64" y="140"/>
                </a:cubicBezTo>
                <a:cubicBezTo>
                  <a:pt x="64" y="170"/>
                  <a:pt x="67" y="176"/>
                  <a:pt x="80" y="176"/>
                </a:cubicBezTo>
                <a:cubicBezTo>
                  <a:pt x="96" y="176"/>
                  <a:pt x="96" y="168"/>
                  <a:pt x="96" y="120"/>
                </a:cubicBezTo>
                <a:cubicBezTo>
                  <a:pt x="96" y="80"/>
                  <a:pt x="160" y="72"/>
                  <a:pt x="160" y="24"/>
                </a:cubicBezTo>
                <a:cubicBezTo>
                  <a:pt x="160" y="11"/>
                  <a:pt x="124" y="0"/>
                  <a:pt x="80" y="0"/>
                </a:cubicBezTo>
                <a:close/>
                <a:moveTo>
                  <a:pt x="121" y="71"/>
                </a:moveTo>
                <a:cubicBezTo>
                  <a:pt x="105" y="84"/>
                  <a:pt x="88" y="97"/>
                  <a:pt x="88" y="120"/>
                </a:cubicBezTo>
                <a:cubicBezTo>
                  <a:pt x="88" y="143"/>
                  <a:pt x="88" y="157"/>
                  <a:pt x="86" y="164"/>
                </a:cubicBezTo>
                <a:cubicBezTo>
                  <a:pt x="85" y="168"/>
                  <a:pt x="85" y="168"/>
                  <a:pt x="80" y="168"/>
                </a:cubicBezTo>
                <a:cubicBezTo>
                  <a:pt x="75" y="168"/>
                  <a:pt x="75" y="168"/>
                  <a:pt x="74" y="164"/>
                </a:cubicBezTo>
                <a:cubicBezTo>
                  <a:pt x="73" y="160"/>
                  <a:pt x="72" y="153"/>
                  <a:pt x="72" y="144"/>
                </a:cubicBezTo>
                <a:cubicBezTo>
                  <a:pt x="76" y="144"/>
                  <a:pt x="76" y="144"/>
                  <a:pt x="76" y="144"/>
                </a:cubicBezTo>
                <a:cubicBezTo>
                  <a:pt x="78" y="144"/>
                  <a:pt x="80" y="142"/>
                  <a:pt x="80" y="140"/>
                </a:cubicBezTo>
                <a:cubicBezTo>
                  <a:pt x="80" y="138"/>
                  <a:pt x="78" y="136"/>
                  <a:pt x="76" y="136"/>
                </a:cubicBezTo>
                <a:cubicBezTo>
                  <a:pt x="72" y="136"/>
                  <a:pt x="72" y="136"/>
                  <a:pt x="72" y="136"/>
                </a:cubicBezTo>
                <a:cubicBezTo>
                  <a:pt x="72" y="133"/>
                  <a:pt x="72" y="131"/>
                  <a:pt x="72" y="128"/>
                </a:cubicBezTo>
                <a:cubicBezTo>
                  <a:pt x="76" y="128"/>
                  <a:pt x="76" y="128"/>
                  <a:pt x="76" y="128"/>
                </a:cubicBezTo>
                <a:cubicBezTo>
                  <a:pt x="78" y="128"/>
                  <a:pt x="80" y="126"/>
                  <a:pt x="80" y="124"/>
                </a:cubicBezTo>
                <a:cubicBezTo>
                  <a:pt x="80" y="122"/>
                  <a:pt x="78" y="120"/>
                  <a:pt x="76" y="120"/>
                </a:cubicBezTo>
                <a:cubicBezTo>
                  <a:pt x="72" y="120"/>
                  <a:pt x="72" y="120"/>
                  <a:pt x="72" y="120"/>
                </a:cubicBezTo>
                <a:cubicBezTo>
                  <a:pt x="72" y="97"/>
                  <a:pt x="55" y="84"/>
                  <a:pt x="39" y="71"/>
                </a:cubicBezTo>
                <a:cubicBezTo>
                  <a:pt x="26" y="60"/>
                  <a:pt x="14" y="50"/>
                  <a:pt x="10" y="35"/>
                </a:cubicBezTo>
                <a:cubicBezTo>
                  <a:pt x="23" y="43"/>
                  <a:pt x="50" y="48"/>
                  <a:pt x="80" y="48"/>
                </a:cubicBezTo>
                <a:cubicBezTo>
                  <a:pt x="110" y="48"/>
                  <a:pt x="137" y="43"/>
                  <a:pt x="150" y="35"/>
                </a:cubicBezTo>
                <a:cubicBezTo>
                  <a:pt x="146" y="50"/>
                  <a:pt x="134" y="60"/>
                  <a:pt x="121" y="71"/>
                </a:cubicBezTo>
                <a:close/>
                <a:moveTo>
                  <a:pt x="80" y="40"/>
                </a:moveTo>
                <a:cubicBezTo>
                  <a:pt x="40" y="40"/>
                  <a:pt x="8" y="33"/>
                  <a:pt x="8" y="24"/>
                </a:cubicBezTo>
                <a:cubicBezTo>
                  <a:pt x="8" y="15"/>
                  <a:pt x="40" y="8"/>
                  <a:pt x="80" y="8"/>
                </a:cubicBezTo>
                <a:cubicBezTo>
                  <a:pt x="120" y="8"/>
                  <a:pt x="152" y="15"/>
                  <a:pt x="152" y="24"/>
                </a:cubicBezTo>
                <a:cubicBezTo>
                  <a:pt x="152" y="33"/>
                  <a:pt x="120" y="40"/>
                  <a:pt x="80"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34219521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9B33"/>
            </a:gs>
            <a:gs pos="100000">
              <a:srgbClr val="F15C44"/>
            </a:gs>
          </a:gsLst>
          <a:lin ang="8100000" scaled="1"/>
          <a:tileRect/>
        </a:gradFill>
        <a:effectLst/>
      </p:bgPr>
    </p:bg>
    <p:spTree>
      <p:nvGrpSpPr>
        <p:cNvPr id="1" name=""/>
        <p:cNvGrpSpPr/>
        <p:nvPr/>
      </p:nvGrpSpPr>
      <p:grpSpPr>
        <a:xfrm>
          <a:off x="0" y="0"/>
          <a:ext cx="0" cy="0"/>
          <a:chOff x="0" y="0"/>
          <a:chExt cx="0" cy="0"/>
        </a:xfrm>
      </p:grpSpPr>
      <p:sp>
        <p:nvSpPr>
          <p:cNvPr id="175" name="Freeform 510"/>
          <p:cNvSpPr>
            <a:spLocks noEditPoints="1"/>
          </p:cNvSpPr>
          <p:nvPr/>
        </p:nvSpPr>
        <p:spPr bwMode="auto">
          <a:xfrm>
            <a:off x="1538486" y="780191"/>
            <a:ext cx="506394" cy="506394"/>
          </a:xfrm>
          <a:custGeom>
            <a:avLst/>
            <a:gdLst>
              <a:gd name="T0" fmla="*/ 160 w 176"/>
              <a:gd name="T1" fmla="*/ 24 h 176"/>
              <a:gd name="T2" fmla="*/ 80 w 176"/>
              <a:gd name="T3" fmla="*/ 0 h 176"/>
              <a:gd name="T4" fmla="*/ 0 w 176"/>
              <a:gd name="T5" fmla="*/ 24 h 176"/>
              <a:gd name="T6" fmla="*/ 64 w 176"/>
              <a:gd name="T7" fmla="*/ 120 h 176"/>
              <a:gd name="T8" fmla="*/ 64 w 176"/>
              <a:gd name="T9" fmla="*/ 124 h 176"/>
              <a:gd name="T10" fmla="*/ 64 w 176"/>
              <a:gd name="T11" fmla="*/ 124 h 176"/>
              <a:gd name="T12" fmla="*/ 64 w 176"/>
              <a:gd name="T13" fmla="*/ 124 h 176"/>
              <a:gd name="T14" fmla="*/ 64 w 176"/>
              <a:gd name="T15" fmla="*/ 140 h 176"/>
              <a:gd name="T16" fmla="*/ 64 w 176"/>
              <a:gd name="T17" fmla="*/ 140 h 176"/>
              <a:gd name="T18" fmla="*/ 64 w 176"/>
              <a:gd name="T19" fmla="*/ 140 h 176"/>
              <a:gd name="T20" fmla="*/ 80 w 176"/>
              <a:gd name="T21" fmla="*/ 176 h 176"/>
              <a:gd name="T22" fmla="*/ 96 w 176"/>
              <a:gd name="T23" fmla="*/ 120 h 176"/>
              <a:gd name="T24" fmla="*/ 160 w 176"/>
              <a:gd name="T25" fmla="*/ 24 h 176"/>
              <a:gd name="T26" fmla="*/ 8 w 176"/>
              <a:gd name="T27" fmla="*/ 24 h 176"/>
              <a:gd name="T28" fmla="*/ 80 w 176"/>
              <a:gd name="T29" fmla="*/ 8 h 176"/>
              <a:gd name="T30" fmla="*/ 152 w 176"/>
              <a:gd name="T31" fmla="*/ 24 h 176"/>
              <a:gd name="T32" fmla="*/ 80 w 176"/>
              <a:gd name="T33" fmla="*/ 40 h 176"/>
              <a:gd name="T34" fmla="*/ 8 w 176"/>
              <a:gd name="T35" fmla="*/ 24 h 176"/>
              <a:gd name="T36" fmla="*/ 121 w 176"/>
              <a:gd name="T37" fmla="*/ 71 h 176"/>
              <a:gd name="T38" fmla="*/ 88 w 176"/>
              <a:gd name="T39" fmla="*/ 120 h 176"/>
              <a:gd name="T40" fmla="*/ 86 w 176"/>
              <a:gd name="T41" fmla="*/ 164 h 176"/>
              <a:gd name="T42" fmla="*/ 80 w 176"/>
              <a:gd name="T43" fmla="*/ 168 h 176"/>
              <a:gd name="T44" fmla="*/ 74 w 176"/>
              <a:gd name="T45" fmla="*/ 164 h 176"/>
              <a:gd name="T46" fmla="*/ 72 w 176"/>
              <a:gd name="T47" fmla="*/ 144 h 176"/>
              <a:gd name="T48" fmla="*/ 76 w 176"/>
              <a:gd name="T49" fmla="*/ 144 h 176"/>
              <a:gd name="T50" fmla="*/ 80 w 176"/>
              <a:gd name="T51" fmla="*/ 140 h 176"/>
              <a:gd name="T52" fmla="*/ 76 w 176"/>
              <a:gd name="T53" fmla="*/ 136 h 176"/>
              <a:gd name="T54" fmla="*/ 72 w 176"/>
              <a:gd name="T55" fmla="*/ 136 h 176"/>
              <a:gd name="T56" fmla="*/ 72 w 176"/>
              <a:gd name="T57" fmla="*/ 128 h 176"/>
              <a:gd name="T58" fmla="*/ 76 w 176"/>
              <a:gd name="T59" fmla="*/ 128 h 176"/>
              <a:gd name="T60" fmla="*/ 80 w 176"/>
              <a:gd name="T61" fmla="*/ 124 h 176"/>
              <a:gd name="T62" fmla="*/ 76 w 176"/>
              <a:gd name="T63" fmla="*/ 120 h 176"/>
              <a:gd name="T64" fmla="*/ 72 w 176"/>
              <a:gd name="T65" fmla="*/ 120 h 176"/>
              <a:gd name="T66" fmla="*/ 39 w 176"/>
              <a:gd name="T67" fmla="*/ 71 h 176"/>
              <a:gd name="T68" fmla="*/ 10 w 176"/>
              <a:gd name="T69" fmla="*/ 35 h 176"/>
              <a:gd name="T70" fmla="*/ 80 w 176"/>
              <a:gd name="T71" fmla="*/ 48 h 176"/>
              <a:gd name="T72" fmla="*/ 150 w 176"/>
              <a:gd name="T73" fmla="*/ 35 h 176"/>
              <a:gd name="T74" fmla="*/ 121 w 176"/>
              <a:gd name="T75" fmla="*/ 71 h 176"/>
              <a:gd name="T76" fmla="*/ 172 w 176"/>
              <a:gd name="T77" fmla="*/ 120 h 176"/>
              <a:gd name="T78" fmla="*/ 152 w 176"/>
              <a:gd name="T79" fmla="*/ 120 h 176"/>
              <a:gd name="T80" fmla="*/ 152 w 176"/>
              <a:gd name="T81" fmla="*/ 100 h 176"/>
              <a:gd name="T82" fmla="*/ 148 w 176"/>
              <a:gd name="T83" fmla="*/ 96 h 176"/>
              <a:gd name="T84" fmla="*/ 144 w 176"/>
              <a:gd name="T85" fmla="*/ 100 h 176"/>
              <a:gd name="T86" fmla="*/ 144 w 176"/>
              <a:gd name="T87" fmla="*/ 120 h 176"/>
              <a:gd name="T88" fmla="*/ 124 w 176"/>
              <a:gd name="T89" fmla="*/ 120 h 176"/>
              <a:gd name="T90" fmla="*/ 120 w 176"/>
              <a:gd name="T91" fmla="*/ 124 h 176"/>
              <a:gd name="T92" fmla="*/ 124 w 176"/>
              <a:gd name="T93" fmla="*/ 128 h 176"/>
              <a:gd name="T94" fmla="*/ 144 w 176"/>
              <a:gd name="T95" fmla="*/ 128 h 176"/>
              <a:gd name="T96" fmla="*/ 144 w 176"/>
              <a:gd name="T97" fmla="*/ 148 h 176"/>
              <a:gd name="T98" fmla="*/ 148 w 176"/>
              <a:gd name="T99" fmla="*/ 152 h 176"/>
              <a:gd name="T100" fmla="*/ 152 w 176"/>
              <a:gd name="T101" fmla="*/ 148 h 176"/>
              <a:gd name="T102" fmla="*/ 152 w 176"/>
              <a:gd name="T103" fmla="*/ 128 h 176"/>
              <a:gd name="T104" fmla="*/ 172 w 176"/>
              <a:gd name="T105" fmla="*/ 128 h 176"/>
              <a:gd name="T106" fmla="*/ 176 w 176"/>
              <a:gd name="T107" fmla="*/ 124 h 176"/>
              <a:gd name="T108" fmla="*/ 172 w 176"/>
              <a:gd name="T10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160" y="24"/>
                </a:moveTo>
                <a:cubicBezTo>
                  <a:pt x="160" y="11"/>
                  <a:pt x="124" y="0"/>
                  <a:pt x="80" y="0"/>
                </a:cubicBezTo>
                <a:cubicBezTo>
                  <a:pt x="36" y="0"/>
                  <a:pt x="0" y="11"/>
                  <a:pt x="0" y="24"/>
                </a:cubicBezTo>
                <a:cubicBezTo>
                  <a:pt x="0" y="72"/>
                  <a:pt x="64" y="80"/>
                  <a:pt x="64" y="120"/>
                </a:cubicBezTo>
                <a:cubicBezTo>
                  <a:pt x="64" y="121"/>
                  <a:pt x="64" y="123"/>
                  <a:pt x="64" y="124"/>
                </a:cubicBezTo>
                <a:cubicBezTo>
                  <a:pt x="64" y="124"/>
                  <a:pt x="64" y="124"/>
                  <a:pt x="64" y="124"/>
                </a:cubicBezTo>
                <a:cubicBezTo>
                  <a:pt x="64" y="124"/>
                  <a:pt x="64" y="124"/>
                  <a:pt x="64" y="124"/>
                </a:cubicBezTo>
                <a:cubicBezTo>
                  <a:pt x="64" y="130"/>
                  <a:pt x="64" y="135"/>
                  <a:pt x="64" y="140"/>
                </a:cubicBezTo>
                <a:cubicBezTo>
                  <a:pt x="64" y="140"/>
                  <a:pt x="64" y="140"/>
                  <a:pt x="64" y="140"/>
                </a:cubicBezTo>
                <a:cubicBezTo>
                  <a:pt x="64" y="140"/>
                  <a:pt x="64" y="140"/>
                  <a:pt x="64" y="140"/>
                </a:cubicBezTo>
                <a:cubicBezTo>
                  <a:pt x="64" y="170"/>
                  <a:pt x="67" y="176"/>
                  <a:pt x="80" y="176"/>
                </a:cubicBezTo>
                <a:cubicBezTo>
                  <a:pt x="96" y="176"/>
                  <a:pt x="96" y="168"/>
                  <a:pt x="96" y="120"/>
                </a:cubicBezTo>
                <a:cubicBezTo>
                  <a:pt x="96" y="80"/>
                  <a:pt x="160" y="72"/>
                  <a:pt x="160" y="24"/>
                </a:cubicBezTo>
                <a:close/>
                <a:moveTo>
                  <a:pt x="8" y="24"/>
                </a:moveTo>
                <a:cubicBezTo>
                  <a:pt x="8" y="15"/>
                  <a:pt x="40" y="8"/>
                  <a:pt x="80" y="8"/>
                </a:cubicBezTo>
                <a:cubicBezTo>
                  <a:pt x="120" y="8"/>
                  <a:pt x="152" y="15"/>
                  <a:pt x="152" y="24"/>
                </a:cubicBezTo>
                <a:cubicBezTo>
                  <a:pt x="152" y="33"/>
                  <a:pt x="120" y="40"/>
                  <a:pt x="80" y="40"/>
                </a:cubicBezTo>
                <a:cubicBezTo>
                  <a:pt x="40" y="40"/>
                  <a:pt x="8" y="33"/>
                  <a:pt x="8" y="24"/>
                </a:cubicBezTo>
                <a:close/>
                <a:moveTo>
                  <a:pt x="121" y="71"/>
                </a:moveTo>
                <a:cubicBezTo>
                  <a:pt x="105" y="84"/>
                  <a:pt x="88" y="97"/>
                  <a:pt x="88" y="120"/>
                </a:cubicBezTo>
                <a:cubicBezTo>
                  <a:pt x="88" y="143"/>
                  <a:pt x="88" y="157"/>
                  <a:pt x="86" y="164"/>
                </a:cubicBezTo>
                <a:cubicBezTo>
                  <a:pt x="85" y="168"/>
                  <a:pt x="85" y="168"/>
                  <a:pt x="80" y="168"/>
                </a:cubicBezTo>
                <a:cubicBezTo>
                  <a:pt x="75" y="168"/>
                  <a:pt x="75" y="168"/>
                  <a:pt x="74" y="164"/>
                </a:cubicBezTo>
                <a:cubicBezTo>
                  <a:pt x="73" y="160"/>
                  <a:pt x="72" y="153"/>
                  <a:pt x="72" y="144"/>
                </a:cubicBezTo>
                <a:cubicBezTo>
                  <a:pt x="76" y="144"/>
                  <a:pt x="76" y="144"/>
                  <a:pt x="76" y="144"/>
                </a:cubicBezTo>
                <a:cubicBezTo>
                  <a:pt x="78" y="144"/>
                  <a:pt x="80" y="142"/>
                  <a:pt x="80" y="140"/>
                </a:cubicBezTo>
                <a:cubicBezTo>
                  <a:pt x="80" y="138"/>
                  <a:pt x="78" y="136"/>
                  <a:pt x="76" y="136"/>
                </a:cubicBezTo>
                <a:cubicBezTo>
                  <a:pt x="72" y="136"/>
                  <a:pt x="72" y="136"/>
                  <a:pt x="72" y="136"/>
                </a:cubicBezTo>
                <a:cubicBezTo>
                  <a:pt x="72" y="133"/>
                  <a:pt x="72" y="131"/>
                  <a:pt x="72" y="128"/>
                </a:cubicBezTo>
                <a:cubicBezTo>
                  <a:pt x="76" y="128"/>
                  <a:pt x="76" y="128"/>
                  <a:pt x="76" y="128"/>
                </a:cubicBezTo>
                <a:cubicBezTo>
                  <a:pt x="78" y="128"/>
                  <a:pt x="80" y="126"/>
                  <a:pt x="80" y="124"/>
                </a:cubicBezTo>
                <a:cubicBezTo>
                  <a:pt x="80" y="122"/>
                  <a:pt x="78" y="120"/>
                  <a:pt x="76" y="120"/>
                </a:cubicBezTo>
                <a:cubicBezTo>
                  <a:pt x="72" y="120"/>
                  <a:pt x="72" y="120"/>
                  <a:pt x="72" y="120"/>
                </a:cubicBezTo>
                <a:cubicBezTo>
                  <a:pt x="72" y="97"/>
                  <a:pt x="55" y="84"/>
                  <a:pt x="39" y="71"/>
                </a:cubicBezTo>
                <a:cubicBezTo>
                  <a:pt x="26" y="60"/>
                  <a:pt x="14" y="50"/>
                  <a:pt x="10" y="35"/>
                </a:cubicBezTo>
                <a:cubicBezTo>
                  <a:pt x="23" y="43"/>
                  <a:pt x="50" y="48"/>
                  <a:pt x="80" y="48"/>
                </a:cubicBezTo>
                <a:cubicBezTo>
                  <a:pt x="110" y="48"/>
                  <a:pt x="137" y="43"/>
                  <a:pt x="150" y="35"/>
                </a:cubicBezTo>
                <a:cubicBezTo>
                  <a:pt x="146" y="50"/>
                  <a:pt x="134" y="60"/>
                  <a:pt x="121" y="71"/>
                </a:cubicBezTo>
                <a:close/>
                <a:moveTo>
                  <a:pt x="172" y="120"/>
                </a:moveTo>
                <a:cubicBezTo>
                  <a:pt x="152" y="120"/>
                  <a:pt x="152" y="120"/>
                  <a:pt x="152" y="120"/>
                </a:cubicBezTo>
                <a:cubicBezTo>
                  <a:pt x="152" y="100"/>
                  <a:pt x="152" y="100"/>
                  <a:pt x="152" y="100"/>
                </a:cubicBezTo>
                <a:cubicBezTo>
                  <a:pt x="152" y="98"/>
                  <a:pt x="150" y="96"/>
                  <a:pt x="148" y="96"/>
                </a:cubicBezTo>
                <a:cubicBezTo>
                  <a:pt x="146" y="96"/>
                  <a:pt x="144" y="98"/>
                  <a:pt x="144" y="100"/>
                </a:cubicBezTo>
                <a:cubicBezTo>
                  <a:pt x="144" y="120"/>
                  <a:pt x="144" y="120"/>
                  <a:pt x="144" y="120"/>
                </a:cubicBezTo>
                <a:cubicBezTo>
                  <a:pt x="124" y="120"/>
                  <a:pt x="124" y="120"/>
                  <a:pt x="124" y="120"/>
                </a:cubicBezTo>
                <a:cubicBezTo>
                  <a:pt x="122" y="120"/>
                  <a:pt x="120" y="122"/>
                  <a:pt x="120" y="124"/>
                </a:cubicBezTo>
                <a:cubicBezTo>
                  <a:pt x="120" y="126"/>
                  <a:pt x="122" y="128"/>
                  <a:pt x="124" y="128"/>
                </a:cubicBezTo>
                <a:cubicBezTo>
                  <a:pt x="144" y="128"/>
                  <a:pt x="144" y="128"/>
                  <a:pt x="144" y="128"/>
                </a:cubicBezTo>
                <a:cubicBezTo>
                  <a:pt x="144" y="148"/>
                  <a:pt x="144" y="148"/>
                  <a:pt x="144" y="148"/>
                </a:cubicBezTo>
                <a:cubicBezTo>
                  <a:pt x="144" y="150"/>
                  <a:pt x="146" y="152"/>
                  <a:pt x="148" y="152"/>
                </a:cubicBezTo>
                <a:cubicBezTo>
                  <a:pt x="150" y="152"/>
                  <a:pt x="152" y="150"/>
                  <a:pt x="152" y="148"/>
                </a:cubicBezTo>
                <a:cubicBezTo>
                  <a:pt x="152" y="128"/>
                  <a:pt x="152" y="128"/>
                  <a:pt x="152" y="128"/>
                </a:cubicBezTo>
                <a:cubicBezTo>
                  <a:pt x="172" y="128"/>
                  <a:pt x="172" y="128"/>
                  <a:pt x="172" y="128"/>
                </a:cubicBezTo>
                <a:cubicBezTo>
                  <a:pt x="174" y="128"/>
                  <a:pt x="176" y="126"/>
                  <a:pt x="176" y="124"/>
                </a:cubicBezTo>
                <a:cubicBezTo>
                  <a:pt x="176" y="122"/>
                  <a:pt x="174" y="120"/>
                  <a:pt x="172" y="1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6" name="Freeform 511"/>
          <p:cNvSpPr>
            <a:spLocks noEditPoints="1"/>
          </p:cNvSpPr>
          <p:nvPr/>
        </p:nvSpPr>
        <p:spPr bwMode="auto">
          <a:xfrm>
            <a:off x="2499329" y="780191"/>
            <a:ext cx="493406" cy="506394"/>
          </a:xfrm>
          <a:custGeom>
            <a:avLst/>
            <a:gdLst>
              <a:gd name="T0" fmla="*/ 160 w 176"/>
              <a:gd name="T1" fmla="*/ 24 h 176"/>
              <a:gd name="T2" fmla="*/ 80 w 176"/>
              <a:gd name="T3" fmla="*/ 0 h 176"/>
              <a:gd name="T4" fmla="*/ 0 w 176"/>
              <a:gd name="T5" fmla="*/ 24 h 176"/>
              <a:gd name="T6" fmla="*/ 64 w 176"/>
              <a:gd name="T7" fmla="*/ 120 h 176"/>
              <a:gd name="T8" fmla="*/ 64 w 176"/>
              <a:gd name="T9" fmla="*/ 124 h 176"/>
              <a:gd name="T10" fmla="*/ 64 w 176"/>
              <a:gd name="T11" fmla="*/ 124 h 176"/>
              <a:gd name="T12" fmla="*/ 64 w 176"/>
              <a:gd name="T13" fmla="*/ 124 h 176"/>
              <a:gd name="T14" fmla="*/ 64 w 176"/>
              <a:gd name="T15" fmla="*/ 140 h 176"/>
              <a:gd name="T16" fmla="*/ 64 w 176"/>
              <a:gd name="T17" fmla="*/ 140 h 176"/>
              <a:gd name="T18" fmla="*/ 64 w 176"/>
              <a:gd name="T19" fmla="*/ 140 h 176"/>
              <a:gd name="T20" fmla="*/ 80 w 176"/>
              <a:gd name="T21" fmla="*/ 176 h 176"/>
              <a:gd name="T22" fmla="*/ 96 w 176"/>
              <a:gd name="T23" fmla="*/ 120 h 176"/>
              <a:gd name="T24" fmla="*/ 160 w 176"/>
              <a:gd name="T25" fmla="*/ 24 h 176"/>
              <a:gd name="T26" fmla="*/ 8 w 176"/>
              <a:gd name="T27" fmla="*/ 24 h 176"/>
              <a:gd name="T28" fmla="*/ 80 w 176"/>
              <a:gd name="T29" fmla="*/ 8 h 176"/>
              <a:gd name="T30" fmla="*/ 152 w 176"/>
              <a:gd name="T31" fmla="*/ 24 h 176"/>
              <a:gd name="T32" fmla="*/ 80 w 176"/>
              <a:gd name="T33" fmla="*/ 40 h 176"/>
              <a:gd name="T34" fmla="*/ 8 w 176"/>
              <a:gd name="T35" fmla="*/ 24 h 176"/>
              <a:gd name="T36" fmla="*/ 121 w 176"/>
              <a:gd name="T37" fmla="*/ 71 h 176"/>
              <a:gd name="T38" fmla="*/ 88 w 176"/>
              <a:gd name="T39" fmla="*/ 120 h 176"/>
              <a:gd name="T40" fmla="*/ 86 w 176"/>
              <a:gd name="T41" fmla="*/ 164 h 176"/>
              <a:gd name="T42" fmla="*/ 80 w 176"/>
              <a:gd name="T43" fmla="*/ 168 h 176"/>
              <a:gd name="T44" fmla="*/ 74 w 176"/>
              <a:gd name="T45" fmla="*/ 164 h 176"/>
              <a:gd name="T46" fmla="*/ 72 w 176"/>
              <a:gd name="T47" fmla="*/ 144 h 176"/>
              <a:gd name="T48" fmla="*/ 76 w 176"/>
              <a:gd name="T49" fmla="*/ 144 h 176"/>
              <a:gd name="T50" fmla="*/ 80 w 176"/>
              <a:gd name="T51" fmla="*/ 140 h 176"/>
              <a:gd name="T52" fmla="*/ 76 w 176"/>
              <a:gd name="T53" fmla="*/ 136 h 176"/>
              <a:gd name="T54" fmla="*/ 72 w 176"/>
              <a:gd name="T55" fmla="*/ 136 h 176"/>
              <a:gd name="T56" fmla="*/ 72 w 176"/>
              <a:gd name="T57" fmla="*/ 128 h 176"/>
              <a:gd name="T58" fmla="*/ 76 w 176"/>
              <a:gd name="T59" fmla="*/ 128 h 176"/>
              <a:gd name="T60" fmla="*/ 80 w 176"/>
              <a:gd name="T61" fmla="*/ 124 h 176"/>
              <a:gd name="T62" fmla="*/ 76 w 176"/>
              <a:gd name="T63" fmla="*/ 120 h 176"/>
              <a:gd name="T64" fmla="*/ 72 w 176"/>
              <a:gd name="T65" fmla="*/ 120 h 176"/>
              <a:gd name="T66" fmla="*/ 39 w 176"/>
              <a:gd name="T67" fmla="*/ 71 h 176"/>
              <a:gd name="T68" fmla="*/ 10 w 176"/>
              <a:gd name="T69" fmla="*/ 35 h 176"/>
              <a:gd name="T70" fmla="*/ 80 w 176"/>
              <a:gd name="T71" fmla="*/ 48 h 176"/>
              <a:gd name="T72" fmla="*/ 150 w 176"/>
              <a:gd name="T73" fmla="*/ 35 h 176"/>
              <a:gd name="T74" fmla="*/ 121 w 176"/>
              <a:gd name="T75" fmla="*/ 71 h 176"/>
              <a:gd name="T76" fmla="*/ 172 w 176"/>
              <a:gd name="T77" fmla="*/ 120 h 176"/>
              <a:gd name="T78" fmla="*/ 124 w 176"/>
              <a:gd name="T79" fmla="*/ 120 h 176"/>
              <a:gd name="T80" fmla="*/ 120 w 176"/>
              <a:gd name="T81" fmla="*/ 124 h 176"/>
              <a:gd name="T82" fmla="*/ 124 w 176"/>
              <a:gd name="T83" fmla="*/ 128 h 176"/>
              <a:gd name="T84" fmla="*/ 172 w 176"/>
              <a:gd name="T85" fmla="*/ 128 h 176"/>
              <a:gd name="T86" fmla="*/ 176 w 176"/>
              <a:gd name="T87" fmla="*/ 124 h 176"/>
              <a:gd name="T88" fmla="*/ 172 w 176"/>
              <a:gd name="T8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160" y="24"/>
                </a:moveTo>
                <a:cubicBezTo>
                  <a:pt x="160" y="11"/>
                  <a:pt x="124" y="0"/>
                  <a:pt x="80" y="0"/>
                </a:cubicBezTo>
                <a:cubicBezTo>
                  <a:pt x="36" y="0"/>
                  <a:pt x="0" y="11"/>
                  <a:pt x="0" y="24"/>
                </a:cubicBezTo>
                <a:cubicBezTo>
                  <a:pt x="0" y="72"/>
                  <a:pt x="64" y="80"/>
                  <a:pt x="64" y="120"/>
                </a:cubicBezTo>
                <a:cubicBezTo>
                  <a:pt x="64" y="121"/>
                  <a:pt x="64" y="123"/>
                  <a:pt x="64" y="124"/>
                </a:cubicBezTo>
                <a:cubicBezTo>
                  <a:pt x="64" y="124"/>
                  <a:pt x="64" y="124"/>
                  <a:pt x="64" y="124"/>
                </a:cubicBezTo>
                <a:cubicBezTo>
                  <a:pt x="64" y="124"/>
                  <a:pt x="64" y="124"/>
                  <a:pt x="64" y="124"/>
                </a:cubicBezTo>
                <a:cubicBezTo>
                  <a:pt x="64" y="130"/>
                  <a:pt x="64" y="135"/>
                  <a:pt x="64" y="140"/>
                </a:cubicBezTo>
                <a:cubicBezTo>
                  <a:pt x="64" y="140"/>
                  <a:pt x="64" y="140"/>
                  <a:pt x="64" y="140"/>
                </a:cubicBezTo>
                <a:cubicBezTo>
                  <a:pt x="64" y="140"/>
                  <a:pt x="64" y="140"/>
                  <a:pt x="64" y="140"/>
                </a:cubicBezTo>
                <a:cubicBezTo>
                  <a:pt x="64" y="170"/>
                  <a:pt x="67" y="176"/>
                  <a:pt x="80" y="176"/>
                </a:cubicBezTo>
                <a:cubicBezTo>
                  <a:pt x="96" y="176"/>
                  <a:pt x="96" y="168"/>
                  <a:pt x="96" y="120"/>
                </a:cubicBezTo>
                <a:cubicBezTo>
                  <a:pt x="96" y="80"/>
                  <a:pt x="160" y="72"/>
                  <a:pt x="160" y="24"/>
                </a:cubicBezTo>
                <a:close/>
                <a:moveTo>
                  <a:pt x="8" y="24"/>
                </a:moveTo>
                <a:cubicBezTo>
                  <a:pt x="8" y="15"/>
                  <a:pt x="40" y="8"/>
                  <a:pt x="80" y="8"/>
                </a:cubicBezTo>
                <a:cubicBezTo>
                  <a:pt x="120" y="8"/>
                  <a:pt x="152" y="15"/>
                  <a:pt x="152" y="24"/>
                </a:cubicBezTo>
                <a:cubicBezTo>
                  <a:pt x="152" y="33"/>
                  <a:pt x="120" y="40"/>
                  <a:pt x="80" y="40"/>
                </a:cubicBezTo>
                <a:cubicBezTo>
                  <a:pt x="40" y="40"/>
                  <a:pt x="8" y="33"/>
                  <a:pt x="8" y="24"/>
                </a:cubicBezTo>
                <a:close/>
                <a:moveTo>
                  <a:pt x="121" y="71"/>
                </a:moveTo>
                <a:cubicBezTo>
                  <a:pt x="105" y="84"/>
                  <a:pt x="88" y="97"/>
                  <a:pt x="88" y="120"/>
                </a:cubicBezTo>
                <a:cubicBezTo>
                  <a:pt x="88" y="143"/>
                  <a:pt x="88" y="157"/>
                  <a:pt x="86" y="164"/>
                </a:cubicBezTo>
                <a:cubicBezTo>
                  <a:pt x="85" y="168"/>
                  <a:pt x="85" y="168"/>
                  <a:pt x="80" y="168"/>
                </a:cubicBezTo>
                <a:cubicBezTo>
                  <a:pt x="75" y="168"/>
                  <a:pt x="75" y="168"/>
                  <a:pt x="74" y="164"/>
                </a:cubicBezTo>
                <a:cubicBezTo>
                  <a:pt x="73" y="160"/>
                  <a:pt x="72" y="153"/>
                  <a:pt x="72" y="144"/>
                </a:cubicBezTo>
                <a:cubicBezTo>
                  <a:pt x="76" y="144"/>
                  <a:pt x="76" y="144"/>
                  <a:pt x="76" y="144"/>
                </a:cubicBezTo>
                <a:cubicBezTo>
                  <a:pt x="78" y="144"/>
                  <a:pt x="80" y="142"/>
                  <a:pt x="80" y="140"/>
                </a:cubicBezTo>
                <a:cubicBezTo>
                  <a:pt x="80" y="138"/>
                  <a:pt x="78" y="136"/>
                  <a:pt x="76" y="136"/>
                </a:cubicBezTo>
                <a:cubicBezTo>
                  <a:pt x="72" y="136"/>
                  <a:pt x="72" y="136"/>
                  <a:pt x="72" y="136"/>
                </a:cubicBezTo>
                <a:cubicBezTo>
                  <a:pt x="72" y="133"/>
                  <a:pt x="72" y="131"/>
                  <a:pt x="72" y="128"/>
                </a:cubicBezTo>
                <a:cubicBezTo>
                  <a:pt x="76" y="128"/>
                  <a:pt x="76" y="128"/>
                  <a:pt x="76" y="128"/>
                </a:cubicBezTo>
                <a:cubicBezTo>
                  <a:pt x="78" y="128"/>
                  <a:pt x="80" y="126"/>
                  <a:pt x="80" y="124"/>
                </a:cubicBezTo>
                <a:cubicBezTo>
                  <a:pt x="80" y="122"/>
                  <a:pt x="78" y="120"/>
                  <a:pt x="76" y="120"/>
                </a:cubicBezTo>
                <a:cubicBezTo>
                  <a:pt x="72" y="120"/>
                  <a:pt x="72" y="120"/>
                  <a:pt x="72" y="120"/>
                </a:cubicBezTo>
                <a:cubicBezTo>
                  <a:pt x="72" y="97"/>
                  <a:pt x="55" y="84"/>
                  <a:pt x="39" y="71"/>
                </a:cubicBezTo>
                <a:cubicBezTo>
                  <a:pt x="26" y="60"/>
                  <a:pt x="14" y="50"/>
                  <a:pt x="10" y="35"/>
                </a:cubicBezTo>
                <a:cubicBezTo>
                  <a:pt x="23" y="43"/>
                  <a:pt x="50" y="48"/>
                  <a:pt x="80" y="48"/>
                </a:cubicBezTo>
                <a:cubicBezTo>
                  <a:pt x="110" y="48"/>
                  <a:pt x="137" y="43"/>
                  <a:pt x="150" y="35"/>
                </a:cubicBezTo>
                <a:cubicBezTo>
                  <a:pt x="146" y="50"/>
                  <a:pt x="134" y="60"/>
                  <a:pt x="121" y="71"/>
                </a:cubicBezTo>
                <a:close/>
                <a:moveTo>
                  <a:pt x="172" y="120"/>
                </a:moveTo>
                <a:cubicBezTo>
                  <a:pt x="124" y="120"/>
                  <a:pt x="124" y="120"/>
                  <a:pt x="124" y="120"/>
                </a:cubicBezTo>
                <a:cubicBezTo>
                  <a:pt x="122" y="120"/>
                  <a:pt x="120" y="122"/>
                  <a:pt x="120" y="124"/>
                </a:cubicBezTo>
                <a:cubicBezTo>
                  <a:pt x="120" y="126"/>
                  <a:pt x="122" y="128"/>
                  <a:pt x="124" y="128"/>
                </a:cubicBezTo>
                <a:cubicBezTo>
                  <a:pt x="172" y="128"/>
                  <a:pt x="172" y="128"/>
                  <a:pt x="172" y="128"/>
                </a:cubicBezTo>
                <a:cubicBezTo>
                  <a:pt x="174" y="128"/>
                  <a:pt x="176" y="126"/>
                  <a:pt x="176" y="124"/>
                </a:cubicBezTo>
                <a:cubicBezTo>
                  <a:pt x="176" y="122"/>
                  <a:pt x="174" y="120"/>
                  <a:pt x="172" y="1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7" name="Freeform 512"/>
          <p:cNvSpPr>
            <a:spLocks noEditPoints="1"/>
          </p:cNvSpPr>
          <p:nvPr/>
        </p:nvSpPr>
        <p:spPr bwMode="auto">
          <a:xfrm>
            <a:off x="3473160" y="780191"/>
            <a:ext cx="454456" cy="506394"/>
          </a:xfrm>
          <a:custGeom>
            <a:avLst/>
            <a:gdLst>
              <a:gd name="T0" fmla="*/ 156 w 160"/>
              <a:gd name="T1" fmla="*/ 0 h 176"/>
              <a:gd name="T2" fmla="*/ 155 w 160"/>
              <a:gd name="T3" fmla="*/ 0 h 176"/>
              <a:gd name="T4" fmla="*/ 155 w 160"/>
              <a:gd name="T5" fmla="*/ 0 h 176"/>
              <a:gd name="T6" fmla="*/ 51 w 160"/>
              <a:gd name="T7" fmla="*/ 16 h 176"/>
              <a:gd name="T8" fmla="*/ 51 w 160"/>
              <a:gd name="T9" fmla="*/ 16 h 176"/>
              <a:gd name="T10" fmla="*/ 48 w 160"/>
              <a:gd name="T11" fmla="*/ 20 h 176"/>
              <a:gd name="T12" fmla="*/ 48 w 160"/>
              <a:gd name="T13" fmla="*/ 140 h 176"/>
              <a:gd name="T14" fmla="*/ 36 w 160"/>
              <a:gd name="T15" fmla="*/ 136 h 176"/>
              <a:gd name="T16" fmla="*/ 20 w 160"/>
              <a:gd name="T17" fmla="*/ 136 h 176"/>
              <a:gd name="T18" fmla="*/ 0 w 160"/>
              <a:gd name="T19" fmla="*/ 156 h 176"/>
              <a:gd name="T20" fmla="*/ 20 w 160"/>
              <a:gd name="T21" fmla="*/ 176 h 176"/>
              <a:gd name="T22" fmla="*/ 36 w 160"/>
              <a:gd name="T23" fmla="*/ 176 h 176"/>
              <a:gd name="T24" fmla="*/ 56 w 160"/>
              <a:gd name="T25" fmla="*/ 156 h 176"/>
              <a:gd name="T26" fmla="*/ 56 w 160"/>
              <a:gd name="T27" fmla="*/ 63 h 176"/>
              <a:gd name="T28" fmla="*/ 152 w 160"/>
              <a:gd name="T29" fmla="*/ 49 h 176"/>
              <a:gd name="T30" fmla="*/ 152 w 160"/>
              <a:gd name="T31" fmla="*/ 116 h 176"/>
              <a:gd name="T32" fmla="*/ 140 w 160"/>
              <a:gd name="T33" fmla="*/ 112 h 176"/>
              <a:gd name="T34" fmla="*/ 124 w 160"/>
              <a:gd name="T35" fmla="*/ 112 h 176"/>
              <a:gd name="T36" fmla="*/ 104 w 160"/>
              <a:gd name="T37" fmla="*/ 132 h 176"/>
              <a:gd name="T38" fmla="*/ 124 w 160"/>
              <a:gd name="T39" fmla="*/ 152 h 176"/>
              <a:gd name="T40" fmla="*/ 140 w 160"/>
              <a:gd name="T41" fmla="*/ 152 h 176"/>
              <a:gd name="T42" fmla="*/ 160 w 160"/>
              <a:gd name="T43" fmla="*/ 132 h 176"/>
              <a:gd name="T44" fmla="*/ 160 w 160"/>
              <a:gd name="T45" fmla="*/ 4 h 176"/>
              <a:gd name="T46" fmla="*/ 156 w 160"/>
              <a:gd name="T47" fmla="*/ 0 h 176"/>
              <a:gd name="T48" fmla="*/ 36 w 160"/>
              <a:gd name="T49" fmla="*/ 168 h 176"/>
              <a:gd name="T50" fmla="*/ 20 w 160"/>
              <a:gd name="T51" fmla="*/ 168 h 176"/>
              <a:gd name="T52" fmla="*/ 8 w 160"/>
              <a:gd name="T53" fmla="*/ 156 h 176"/>
              <a:gd name="T54" fmla="*/ 20 w 160"/>
              <a:gd name="T55" fmla="*/ 144 h 176"/>
              <a:gd name="T56" fmla="*/ 36 w 160"/>
              <a:gd name="T57" fmla="*/ 144 h 176"/>
              <a:gd name="T58" fmla="*/ 48 w 160"/>
              <a:gd name="T59" fmla="*/ 156 h 176"/>
              <a:gd name="T60" fmla="*/ 36 w 160"/>
              <a:gd name="T61" fmla="*/ 168 h 176"/>
              <a:gd name="T62" fmla="*/ 140 w 160"/>
              <a:gd name="T63" fmla="*/ 144 h 176"/>
              <a:gd name="T64" fmla="*/ 124 w 160"/>
              <a:gd name="T65" fmla="*/ 144 h 176"/>
              <a:gd name="T66" fmla="*/ 112 w 160"/>
              <a:gd name="T67" fmla="*/ 132 h 176"/>
              <a:gd name="T68" fmla="*/ 124 w 160"/>
              <a:gd name="T69" fmla="*/ 120 h 176"/>
              <a:gd name="T70" fmla="*/ 140 w 160"/>
              <a:gd name="T71" fmla="*/ 120 h 176"/>
              <a:gd name="T72" fmla="*/ 152 w 160"/>
              <a:gd name="T73" fmla="*/ 132 h 176"/>
              <a:gd name="T74" fmla="*/ 140 w 160"/>
              <a:gd name="T75" fmla="*/ 144 h 176"/>
              <a:gd name="T76" fmla="*/ 152 w 160"/>
              <a:gd name="T77" fmla="*/ 41 h 176"/>
              <a:gd name="T78" fmla="*/ 56 w 160"/>
              <a:gd name="T79" fmla="*/ 55 h 176"/>
              <a:gd name="T80" fmla="*/ 56 w 160"/>
              <a:gd name="T81" fmla="*/ 23 h 176"/>
              <a:gd name="T82" fmla="*/ 152 w 160"/>
              <a:gd name="T83" fmla="*/ 9 h 176"/>
              <a:gd name="T84" fmla="*/ 152 w 160"/>
              <a:gd name="T85" fmla="*/ 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76">
                <a:moveTo>
                  <a:pt x="156" y="0"/>
                </a:moveTo>
                <a:cubicBezTo>
                  <a:pt x="156" y="0"/>
                  <a:pt x="156" y="0"/>
                  <a:pt x="155" y="0"/>
                </a:cubicBezTo>
                <a:cubicBezTo>
                  <a:pt x="155" y="0"/>
                  <a:pt x="155" y="0"/>
                  <a:pt x="155" y="0"/>
                </a:cubicBezTo>
                <a:cubicBezTo>
                  <a:pt x="51" y="16"/>
                  <a:pt x="51" y="16"/>
                  <a:pt x="51" y="16"/>
                </a:cubicBezTo>
                <a:cubicBezTo>
                  <a:pt x="51" y="16"/>
                  <a:pt x="51" y="16"/>
                  <a:pt x="51" y="16"/>
                </a:cubicBezTo>
                <a:cubicBezTo>
                  <a:pt x="49" y="16"/>
                  <a:pt x="48" y="18"/>
                  <a:pt x="48" y="20"/>
                </a:cubicBezTo>
                <a:cubicBezTo>
                  <a:pt x="48" y="140"/>
                  <a:pt x="48" y="140"/>
                  <a:pt x="48" y="140"/>
                </a:cubicBezTo>
                <a:cubicBezTo>
                  <a:pt x="45" y="138"/>
                  <a:pt x="41" y="136"/>
                  <a:pt x="36" y="136"/>
                </a:cubicBezTo>
                <a:cubicBezTo>
                  <a:pt x="20" y="136"/>
                  <a:pt x="20" y="136"/>
                  <a:pt x="20" y="136"/>
                </a:cubicBezTo>
                <a:cubicBezTo>
                  <a:pt x="9" y="136"/>
                  <a:pt x="0" y="145"/>
                  <a:pt x="0" y="156"/>
                </a:cubicBezTo>
                <a:cubicBezTo>
                  <a:pt x="0" y="167"/>
                  <a:pt x="9" y="176"/>
                  <a:pt x="20" y="176"/>
                </a:cubicBezTo>
                <a:cubicBezTo>
                  <a:pt x="36" y="176"/>
                  <a:pt x="36" y="176"/>
                  <a:pt x="36" y="176"/>
                </a:cubicBezTo>
                <a:cubicBezTo>
                  <a:pt x="47" y="176"/>
                  <a:pt x="56" y="167"/>
                  <a:pt x="56" y="156"/>
                </a:cubicBezTo>
                <a:cubicBezTo>
                  <a:pt x="56" y="63"/>
                  <a:pt x="56" y="63"/>
                  <a:pt x="56" y="63"/>
                </a:cubicBezTo>
                <a:cubicBezTo>
                  <a:pt x="152" y="49"/>
                  <a:pt x="152" y="49"/>
                  <a:pt x="152" y="49"/>
                </a:cubicBezTo>
                <a:cubicBezTo>
                  <a:pt x="152" y="116"/>
                  <a:pt x="152" y="116"/>
                  <a:pt x="152" y="116"/>
                </a:cubicBezTo>
                <a:cubicBezTo>
                  <a:pt x="149" y="114"/>
                  <a:pt x="145" y="112"/>
                  <a:pt x="140" y="112"/>
                </a:cubicBezTo>
                <a:cubicBezTo>
                  <a:pt x="124" y="112"/>
                  <a:pt x="124" y="112"/>
                  <a:pt x="124" y="112"/>
                </a:cubicBezTo>
                <a:cubicBezTo>
                  <a:pt x="113" y="112"/>
                  <a:pt x="104" y="121"/>
                  <a:pt x="104" y="132"/>
                </a:cubicBezTo>
                <a:cubicBezTo>
                  <a:pt x="104" y="143"/>
                  <a:pt x="113" y="152"/>
                  <a:pt x="124" y="152"/>
                </a:cubicBezTo>
                <a:cubicBezTo>
                  <a:pt x="140" y="152"/>
                  <a:pt x="140" y="152"/>
                  <a:pt x="140" y="152"/>
                </a:cubicBezTo>
                <a:cubicBezTo>
                  <a:pt x="151" y="152"/>
                  <a:pt x="160" y="143"/>
                  <a:pt x="160" y="132"/>
                </a:cubicBezTo>
                <a:cubicBezTo>
                  <a:pt x="160" y="4"/>
                  <a:pt x="160" y="4"/>
                  <a:pt x="160" y="4"/>
                </a:cubicBezTo>
                <a:cubicBezTo>
                  <a:pt x="160" y="2"/>
                  <a:pt x="158" y="0"/>
                  <a:pt x="156" y="0"/>
                </a:cubicBezTo>
                <a:close/>
                <a:moveTo>
                  <a:pt x="36" y="168"/>
                </a:moveTo>
                <a:cubicBezTo>
                  <a:pt x="20" y="168"/>
                  <a:pt x="20" y="168"/>
                  <a:pt x="20" y="168"/>
                </a:cubicBezTo>
                <a:cubicBezTo>
                  <a:pt x="13" y="168"/>
                  <a:pt x="8" y="163"/>
                  <a:pt x="8" y="156"/>
                </a:cubicBezTo>
                <a:cubicBezTo>
                  <a:pt x="8" y="149"/>
                  <a:pt x="13" y="144"/>
                  <a:pt x="20" y="144"/>
                </a:cubicBezTo>
                <a:cubicBezTo>
                  <a:pt x="36" y="144"/>
                  <a:pt x="36" y="144"/>
                  <a:pt x="36" y="144"/>
                </a:cubicBezTo>
                <a:cubicBezTo>
                  <a:pt x="43" y="144"/>
                  <a:pt x="48" y="149"/>
                  <a:pt x="48" y="156"/>
                </a:cubicBezTo>
                <a:cubicBezTo>
                  <a:pt x="48" y="163"/>
                  <a:pt x="43" y="168"/>
                  <a:pt x="36" y="168"/>
                </a:cubicBezTo>
                <a:close/>
                <a:moveTo>
                  <a:pt x="140" y="144"/>
                </a:moveTo>
                <a:cubicBezTo>
                  <a:pt x="124" y="144"/>
                  <a:pt x="124" y="144"/>
                  <a:pt x="124" y="144"/>
                </a:cubicBezTo>
                <a:cubicBezTo>
                  <a:pt x="117" y="144"/>
                  <a:pt x="112" y="139"/>
                  <a:pt x="112" y="132"/>
                </a:cubicBezTo>
                <a:cubicBezTo>
                  <a:pt x="112" y="125"/>
                  <a:pt x="117" y="120"/>
                  <a:pt x="124" y="120"/>
                </a:cubicBezTo>
                <a:cubicBezTo>
                  <a:pt x="140" y="120"/>
                  <a:pt x="140" y="120"/>
                  <a:pt x="140" y="120"/>
                </a:cubicBezTo>
                <a:cubicBezTo>
                  <a:pt x="147" y="120"/>
                  <a:pt x="152" y="125"/>
                  <a:pt x="152" y="132"/>
                </a:cubicBezTo>
                <a:cubicBezTo>
                  <a:pt x="152" y="139"/>
                  <a:pt x="147" y="144"/>
                  <a:pt x="140" y="144"/>
                </a:cubicBezTo>
                <a:close/>
                <a:moveTo>
                  <a:pt x="152" y="41"/>
                </a:moveTo>
                <a:cubicBezTo>
                  <a:pt x="56" y="55"/>
                  <a:pt x="56" y="55"/>
                  <a:pt x="56" y="55"/>
                </a:cubicBezTo>
                <a:cubicBezTo>
                  <a:pt x="56" y="23"/>
                  <a:pt x="56" y="23"/>
                  <a:pt x="56" y="23"/>
                </a:cubicBezTo>
                <a:cubicBezTo>
                  <a:pt x="152" y="9"/>
                  <a:pt x="152" y="9"/>
                  <a:pt x="152" y="9"/>
                </a:cubicBezTo>
                <a:lnTo>
                  <a:pt x="152"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8" name="Freeform 513"/>
          <p:cNvSpPr>
            <a:spLocks noEditPoints="1"/>
          </p:cNvSpPr>
          <p:nvPr/>
        </p:nvSpPr>
        <p:spPr bwMode="auto">
          <a:xfrm>
            <a:off x="4498920" y="780191"/>
            <a:ext cx="324613" cy="506394"/>
          </a:xfrm>
          <a:custGeom>
            <a:avLst/>
            <a:gdLst>
              <a:gd name="T0" fmla="*/ 108 w 112"/>
              <a:gd name="T1" fmla="*/ 8 h 176"/>
              <a:gd name="T2" fmla="*/ 107 w 112"/>
              <a:gd name="T3" fmla="*/ 8 h 176"/>
              <a:gd name="T4" fmla="*/ 107 w 112"/>
              <a:gd name="T5" fmla="*/ 8 h 176"/>
              <a:gd name="T6" fmla="*/ 54 w 112"/>
              <a:gd name="T7" fmla="*/ 0 h 176"/>
              <a:gd name="T8" fmla="*/ 52 w 112"/>
              <a:gd name="T9" fmla="*/ 0 h 176"/>
              <a:gd name="T10" fmla="*/ 52 w 112"/>
              <a:gd name="T11" fmla="*/ 0 h 176"/>
              <a:gd name="T12" fmla="*/ 51 w 112"/>
              <a:gd name="T13" fmla="*/ 0 h 176"/>
              <a:gd name="T14" fmla="*/ 51 w 112"/>
              <a:gd name="T15" fmla="*/ 0 h 176"/>
              <a:gd name="T16" fmla="*/ 48 w 112"/>
              <a:gd name="T17" fmla="*/ 4 h 176"/>
              <a:gd name="T18" fmla="*/ 48 w 112"/>
              <a:gd name="T19" fmla="*/ 140 h 176"/>
              <a:gd name="T20" fmla="*/ 36 w 112"/>
              <a:gd name="T21" fmla="*/ 136 h 176"/>
              <a:gd name="T22" fmla="*/ 20 w 112"/>
              <a:gd name="T23" fmla="*/ 136 h 176"/>
              <a:gd name="T24" fmla="*/ 0 w 112"/>
              <a:gd name="T25" fmla="*/ 156 h 176"/>
              <a:gd name="T26" fmla="*/ 20 w 112"/>
              <a:gd name="T27" fmla="*/ 176 h 176"/>
              <a:gd name="T28" fmla="*/ 36 w 112"/>
              <a:gd name="T29" fmla="*/ 176 h 176"/>
              <a:gd name="T30" fmla="*/ 56 w 112"/>
              <a:gd name="T31" fmla="*/ 156 h 176"/>
              <a:gd name="T32" fmla="*/ 56 w 112"/>
              <a:gd name="T33" fmla="*/ 48 h 176"/>
              <a:gd name="T34" fmla="*/ 106 w 112"/>
              <a:gd name="T35" fmla="*/ 56 h 176"/>
              <a:gd name="T36" fmla="*/ 108 w 112"/>
              <a:gd name="T37" fmla="*/ 56 h 176"/>
              <a:gd name="T38" fmla="*/ 108 w 112"/>
              <a:gd name="T39" fmla="*/ 56 h 176"/>
              <a:gd name="T40" fmla="*/ 109 w 112"/>
              <a:gd name="T41" fmla="*/ 56 h 176"/>
              <a:gd name="T42" fmla="*/ 109 w 112"/>
              <a:gd name="T43" fmla="*/ 56 h 176"/>
              <a:gd name="T44" fmla="*/ 112 w 112"/>
              <a:gd name="T45" fmla="*/ 52 h 176"/>
              <a:gd name="T46" fmla="*/ 112 w 112"/>
              <a:gd name="T47" fmla="*/ 12 h 176"/>
              <a:gd name="T48" fmla="*/ 108 w 112"/>
              <a:gd name="T49" fmla="*/ 8 h 176"/>
              <a:gd name="T50" fmla="*/ 36 w 112"/>
              <a:gd name="T51" fmla="*/ 168 h 176"/>
              <a:gd name="T52" fmla="*/ 20 w 112"/>
              <a:gd name="T53" fmla="*/ 168 h 176"/>
              <a:gd name="T54" fmla="*/ 8 w 112"/>
              <a:gd name="T55" fmla="*/ 156 h 176"/>
              <a:gd name="T56" fmla="*/ 20 w 112"/>
              <a:gd name="T57" fmla="*/ 144 h 176"/>
              <a:gd name="T58" fmla="*/ 36 w 112"/>
              <a:gd name="T59" fmla="*/ 144 h 176"/>
              <a:gd name="T60" fmla="*/ 48 w 112"/>
              <a:gd name="T61" fmla="*/ 156 h 176"/>
              <a:gd name="T62" fmla="*/ 36 w 112"/>
              <a:gd name="T63" fmla="*/ 168 h 176"/>
              <a:gd name="T64" fmla="*/ 104 w 112"/>
              <a:gd name="T65" fmla="*/ 48 h 176"/>
              <a:gd name="T66" fmla="*/ 56 w 112"/>
              <a:gd name="T67" fmla="*/ 41 h 176"/>
              <a:gd name="T68" fmla="*/ 56 w 112"/>
              <a:gd name="T69" fmla="*/ 8 h 176"/>
              <a:gd name="T70" fmla="*/ 104 w 112"/>
              <a:gd name="T71" fmla="*/ 15 h 176"/>
              <a:gd name="T72" fmla="*/ 104 w 112"/>
              <a:gd name="T73"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76">
                <a:moveTo>
                  <a:pt x="108" y="8"/>
                </a:moveTo>
                <a:cubicBezTo>
                  <a:pt x="108" y="8"/>
                  <a:pt x="108" y="8"/>
                  <a:pt x="107" y="8"/>
                </a:cubicBezTo>
                <a:cubicBezTo>
                  <a:pt x="107" y="8"/>
                  <a:pt x="107" y="8"/>
                  <a:pt x="107" y="8"/>
                </a:cubicBezTo>
                <a:cubicBezTo>
                  <a:pt x="54" y="0"/>
                  <a:pt x="54" y="0"/>
                  <a:pt x="54" y="0"/>
                </a:cubicBezTo>
                <a:cubicBezTo>
                  <a:pt x="53" y="0"/>
                  <a:pt x="53" y="0"/>
                  <a:pt x="52" y="0"/>
                </a:cubicBezTo>
                <a:cubicBezTo>
                  <a:pt x="52" y="0"/>
                  <a:pt x="52" y="0"/>
                  <a:pt x="52" y="0"/>
                </a:cubicBezTo>
                <a:cubicBezTo>
                  <a:pt x="51" y="0"/>
                  <a:pt x="51" y="0"/>
                  <a:pt x="51" y="0"/>
                </a:cubicBezTo>
                <a:cubicBezTo>
                  <a:pt x="51" y="0"/>
                  <a:pt x="51" y="0"/>
                  <a:pt x="51" y="0"/>
                </a:cubicBezTo>
                <a:cubicBezTo>
                  <a:pt x="49" y="0"/>
                  <a:pt x="48" y="2"/>
                  <a:pt x="48" y="4"/>
                </a:cubicBezTo>
                <a:cubicBezTo>
                  <a:pt x="48" y="140"/>
                  <a:pt x="48" y="140"/>
                  <a:pt x="48" y="140"/>
                </a:cubicBezTo>
                <a:cubicBezTo>
                  <a:pt x="45" y="138"/>
                  <a:pt x="41" y="136"/>
                  <a:pt x="36" y="136"/>
                </a:cubicBezTo>
                <a:cubicBezTo>
                  <a:pt x="20" y="136"/>
                  <a:pt x="20" y="136"/>
                  <a:pt x="20" y="136"/>
                </a:cubicBezTo>
                <a:cubicBezTo>
                  <a:pt x="9" y="136"/>
                  <a:pt x="0" y="145"/>
                  <a:pt x="0" y="156"/>
                </a:cubicBezTo>
                <a:cubicBezTo>
                  <a:pt x="0" y="167"/>
                  <a:pt x="9" y="176"/>
                  <a:pt x="20" y="176"/>
                </a:cubicBezTo>
                <a:cubicBezTo>
                  <a:pt x="36" y="176"/>
                  <a:pt x="36" y="176"/>
                  <a:pt x="36" y="176"/>
                </a:cubicBezTo>
                <a:cubicBezTo>
                  <a:pt x="47" y="176"/>
                  <a:pt x="56" y="167"/>
                  <a:pt x="56" y="156"/>
                </a:cubicBezTo>
                <a:cubicBezTo>
                  <a:pt x="56" y="48"/>
                  <a:pt x="56" y="48"/>
                  <a:pt x="56" y="48"/>
                </a:cubicBezTo>
                <a:cubicBezTo>
                  <a:pt x="106" y="56"/>
                  <a:pt x="106" y="56"/>
                  <a:pt x="106" y="56"/>
                </a:cubicBezTo>
                <a:cubicBezTo>
                  <a:pt x="107" y="56"/>
                  <a:pt x="107" y="56"/>
                  <a:pt x="108" y="56"/>
                </a:cubicBezTo>
                <a:cubicBezTo>
                  <a:pt x="108" y="56"/>
                  <a:pt x="108" y="56"/>
                  <a:pt x="108" y="56"/>
                </a:cubicBezTo>
                <a:cubicBezTo>
                  <a:pt x="109" y="56"/>
                  <a:pt x="109" y="56"/>
                  <a:pt x="109" y="56"/>
                </a:cubicBezTo>
                <a:cubicBezTo>
                  <a:pt x="109" y="56"/>
                  <a:pt x="109" y="56"/>
                  <a:pt x="109" y="56"/>
                </a:cubicBezTo>
                <a:cubicBezTo>
                  <a:pt x="111" y="56"/>
                  <a:pt x="112" y="54"/>
                  <a:pt x="112" y="52"/>
                </a:cubicBezTo>
                <a:cubicBezTo>
                  <a:pt x="112" y="12"/>
                  <a:pt x="112" y="12"/>
                  <a:pt x="112" y="12"/>
                </a:cubicBezTo>
                <a:cubicBezTo>
                  <a:pt x="112" y="10"/>
                  <a:pt x="110" y="8"/>
                  <a:pt x="108" y="8"/>
                </a:cubicBezTo>
                <a:close/>
                <a:moveTo>
                  <a:pt x="36" y="168"/>
                </a:moveTo>
                <a:cubicBezTo>
                  <a:pt x="20" y="168"/>
                  <a:pt x="20" y="168"/>
                  <a:pt x="20" y="168"/>
                </a:cubicBezTo>
                <a:cubicBezTo>
                  <a:pt x="13" y="168"/>
                  <a:pt x="8" y="163"/>
                  <a:pt x="8" y="156"/>
                </a:cubicBezTo>
                <a:cubicBezTo>
                  <a:pt x="8" y="149"/>
                  <a:pt x="13" y="144"/>
                  <a:pt x="20" y="144"/>
                </a:cubicBezTo>
                <a:cubicBezTo>
                  <a:pt x="36" y="144"/>
                  <a:pt x="36" y="144"/>
                  <a:pt x="36" y="144"/>
                </a:cubicBezTo>
                <a:cubicBezTo>
                  <a:pt x="43" y="144"/>
                  <a:pt x="48" y="149"/>
                  <a:pt x="48" y="156"/>
                </a:cubicBezTo>
                <a:cubicBezTo>
                  <a:pt x="48" y="163"/>
                  <a:pt x="43" y="168"/>
                  <a:pt x="36" y="168"/>
                </a:cubicBezTo>
                <a:close/>
                <a:moveTo>
                  <a:pt x="104" y="48"/>
                </a:moveTo>
                <a:cubicBezTo>
                  <a:pt x="56" y="41"/>
                  <a:pt x="56" y="41"/>
                  <a:pt x="56" y="41"/>
                </a:cubicBezTo>
                <a:cubicBezTo>
                  <a:pt x="56" y="8"/>
                  <a:pt x="56" y="8"/>
                  <a:pt x="56" y="8"/>
                </a:cubicBezTo>
                <a:cubicBezTo>
                  <a:pt x="104" y="15"/>
                  <a:pt x="104" y="15"/>
                  <a:pt x="104" y="15"/>
                </a:cubicBezTo>
                <a:lnTo>
                  <a:pt x="104"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9" name="Freeform 514"/>
          <p:cNvSpPr>
            <a:spLocks noEditPoints="1"/>
          </p:cNvSpPr>
          <p:nvPr/>
        </p:nvSpPr>
        <p:spPr bwMode="auto">
          <a:xfrm>
            <a:off x="5368875" y="780191"/>
            <a:ext cx="506394" cy="506394"/>
          </a:xfrm>
          <a:custGeom>
            <a:avLst/>
            <a:gdLst>
              <a:gd name="T0" fmla="*/ 39 w 39"/>
              <a:gd name="T1" fmla="*/ 14 h 39"/>
              <a:gd name="T2" fmla="*/ 25 w 39"/>
              <a:gd name="T3" fmla="*/ 14 h 39"/>
              <a:gd name="T4" fmla="*/ 19 w 39"/>
              <a:gd name="T5" fmla="*/ 0 h 39"/>
              <a:gd name="T6" fmla="*/ 14 w 39"/>
              <a:gd name="T7" fmla="*/ 14 h 39"/>
              <a:gd name="T8" fmla="*/ 0 w 39"/>
              <a:gd name="T9" fmla="*/ 14 h 39"/>
              <a:gd name="T10" fmla="*/ 11 w 39"/>
              <a:gd name="T11" fmla="*/ 23 h 39"/>
              <a:gd name="T12" fmla="*/ 6 w 39"/>
              <a:gd name="T13" fmla="*/ 39 h 39"/>
              <a:gd name="T14" fmla="*/ 19 w 39"/>
              <a:gd name="T15" fmla="*/ 29 h 39"/>
              <a:gd name="T16" fmla="*/ 32 w 39"/>
              <a:gd name="T17" fmla="*/ 39 h 39"/>
              <a:gd name="T18" fmla="*/ 27 w 39"/>
              <a:gd name="T19" fmla="*/ 23 h 39"/>
              <a:gd name="T20" fmla="*/ 39 w 39"/>
              <a:gd name="T21" fmla="*/ 14 h 39"/>
              <a:gd name="T22" fmla="*/ 29 w 39"/>
              <a:gd name="T23" fmla="*/ 34 h 39"/>
              <a:gd name="T24" fmla="*/ 20 w 39"/>
              <a:gd name="T25" fmla="*/ 28 h 39"/>
              <a:gd name="T26" fmla="*/ 19 w 39"/>
              <a:gd name="T27" fmla="*/ 27 h 39"/>
              <a:gd name="T28" fmla="*/ 18 w 39"/>
              <a:gd name="T29" fmla="*/ 28 h 39"/>
              <a:gd name="T30" fmla="*/ 10 w 39"/>
              <a:gd name="T31" fmla="*/ 34 h 39"/>
              <a:gd name="T32" fmla="*/ 13 w 39"/>
              <a:gd name="T33" fmla="*/ 23 h 39"/>
              <a:gd name="T34" fmla="*/ 13 w 39"/>
              <a:gd name="T35" fmla="*/ 22 h 39"/>
              <a:gd name="T36" fmla="*/ 12 w 39"/>
              <a:gd name="T37" fmla="*/ 21 h 39"/>
              <a:gd name="T38" fmla="*/ 5 w 39"/>
              <a:gd name="T39" fmla="*/ 16 h 39"/>
              <a:gd name="T40" fmla="*/ 15 w 39"/>
              <a:gd name="T41" fmla="*/ 16 h 39"/>
              <a:gd name="T42" fmla="*/ 16 w 39"/>
              <a:gd name="T43" fmla="*/ 15 h 39"/>
              <a:gd name="T44" fmla="*/ 19 w 39"/>
              <a:gd name="T45" fmla="*/ 5 h 39"/>
              <a:gd name="T46" fmla="*/ 23 w 39"/>
              <a:gd name="T47" fmla="*/ 15 h 39"/>
              <a:gd name="T48" fmla="*/ 23 w 39"/>
              <a:gd name="T49" fmla="*/ 16 h 39"/>
              <a:gd name="T50" fmla="*/ 33 w 39"/>
              <a:gd name="T51" fmla="*/ 16 h 39"/>
              <a:gd name="T52" fmla="*/ 26 w 39"/>
              <a:gd name="T53" fmla="*/ 21 h 39"/>
              <a:gd name="T54" fmla="*/ 25 w 39"/>
              <a:gd name="T55" fmla="*/ 22 h 39"/>
              <a:gd name="T56" fmla="*/ 29 w 39"/>
              <a:gd name="T57"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39">
                <a:moveTo>
                  <a:pt x="39" y="14"/>
                </a:moveTo>
                <a:lnTo>
                  <a:pt x="25" y="14"/>
                </a:lnTo>
                <a:lnTo>
                  <a:pt x="19" y="0"/>
                </a:lnTo>
                <a:lnTo>
                  <a:pt x="14" y="14"/>
                </a:lnTo>
                <a:lnTo>
                  <a:pt x="0" y="14"/>
                </a:lnTo>
                <a:lnTo>
                  <a:pt x="11" y="23"/>
                </a:lnTo>
                <a:lnTo>
                  <a:pt x="6" y="39"/>
                </a:lnTo>
                <a:lnTo>
                  <a:pt x="19" y="29"/>
                </a:lnTo>
                <a:lnTo>
                  <a:pt x="32" y="39"/>
                </a:lnTo>
                <a:lnTo>
                  <a:pt x="27" y="23"/>
                </a:lnTo>
                <a:lnTo>
                  <a:pt x="39" y="14"/>
                </a:lnTo>
                <a:close/>
                <a:moveTo>
                  <a:pt x="29" y="34"/>
                </a:moveTo>
                <a:lnTo>
                  <a:pt x="20" y="28"/>
                </a:lnTo>
                <a:lnTo>
                  <a:pt x="19" y="27"/>
                </a:lnTo>
                <a:lnTo>
                  <a:pt x="18" y="28"/>
                </a:lnTo>
                <a:lnTo>
                  <a:pt x="10" y="34"/>
                </a:lnTo>
                <a:lnTo>
                  <a:pt x="13" y="23"/>
                </a:lnTo>
                <a:lnTo>
                  <a:pt x="13" y="22"/>
                </a:lnTo>
                <a:lnTo>
                  <a:pt x="12" y="21"/>
                </a:lnTo>
                <a:lnTo>
                  <a:pt x="5" y="16"/>
                </a:lnTo>
                <a:lnTo>
                  <a:pt x="15" y="16"/>
                </a:lnTo>
                <a:lnTo>
                  <a:pt x="16" y="15"/>
                </a:lnTo>
                <a:lnTo>
                  <a:pt x="19" y="5"/>
                </a:lnTo>
                <a:lnTo>
                  <a:pt x="23" y="15"/>
                </a:lnTo>
                <a:lnTo>
                  <a:pt x="23" y="16"/>
                </a:lnTo>
                <a:lnTo>
                  <a:pt x="33" y="16"/>
                </a:lnTo>
                <a:lnTo>
                  <a:pt x="26" y="21"/>
                </a:lnTo>
                <a:lnTo>
                  <a:pt x="25" y="22"/>
                </a:lnTo>
                <a:lnTo>
                  <a:pt x="29"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0" name="Freeform 515"/>
          <p:cNvSpPr>
            <a:spLocks noEditPoints="1"/>
          </p:cNvSpPr>
          <p:nvPr/>
        </p:nvSpPr>
        <p:spPr bwMode="auto">
          <a:xfrm>
            <a:off x="6329718" y="780191"/>
            <a:ext cx="493406" cy="506394"/>
          </a:xfrm>
          <a:custGeom>
            <a:avLst/>
            <a:gdLst>
              <a:gd name="T0" fmla="*/ 38 w 38"/>
              <a:gd name="T1" fmla="*/ 7 h 39"/>
              <a:gd name="T2" fmla="*/ 31 w 38"/>
              <a:gd name="T3" fmla="*/ 7 h 39"/>
              <a:gd name="T4" fmla="*/ 29 w 38"/>
              <a:gd name="T5" fmla="*/ 0 h 39"/>
              <a:gd name="T6" fmla="*/ 26 w 38"/>
              <a:gd name="T7" fmla="*/ 7 h 39"/>
              <a:gd name="T8" fmla="*/ 19 w 38"/>
              <a:gd name="T9" fmla="*/ 7 h 39"/>
              <a:gd name="T10" fmla="*/ 25 w 38"/>
              <a:gd name="T11" fmla="*/ 11 h 39"/>
              <a:gd name="T12" fmla="*/ 22 w 38"/>
              <a:gd name="T13" fmla="*/ 19 h 39"/>
              <a:gd name="T14" fmla="*/ 29 w 38"/>
              <a:gd name="T15" fmla="*/ 14 h 39"/>
              <a:gd name="T16" fmla="*/ 35 w 38"/>
              <a:gd name="T17" fmla="*/ 19 h 39"/>
              <a:gd name="T18" fmla="*/ 33 w 38"/>
              <a:gd name="T19" fmla="*/ 11 h 39"/>
              <a:gd name="T20" fmla="*/ 38 w 38"/>
              <a:gd name="T21" fmla="*/ 7 h 39"/>
              <a:gd name="T22" fmla="*/ 30 w 38"/>
              <a:gd name="T23" fmla="*/ 13 h 39"/>
              <a:gd name="T24" fmla="*/ 29 w 38"/>
              <a:gd name="T25" fmla="*/ 12 h 39"/>
              <a:gd name="T26" fmla="*/ 27 w 38"/>
              <a:gd name="T27" fmla="*/ 13 h 39"/>
              <a:gd name="T28" fmla="*/ 26 w 38"/>
              <a:gd name="T29" fmla="*/ 15 h 39"/>
              <a:gd name="T30" fmla="*/ 26 w 38"/>
              <a:gd name="T31" fmla="*/ 12 h 39"/>
              <a:gd name="T32" fmla="*/ 27 w 38"/>
              <a:gd name="T33" fmla="*/ 11 h 39"/>
              <a:gd name="T34" fmla="*/ 26 w 38"/>
              <a:gd name="T35" fmla="*/ 10 h 39"/>
              <a:gd name="T36" fmla="*/ 24 w 38"/>
              <a:gd name="T37" fmla="*/ 9 h 39"/>
              <a:gd name="T38" fmla="*/ 27 w 38"/>
              <a:gd name="T39" fmla="*/ 9 h 39"/>
              <a:gd name="T40" fmla="*/ 27 w 38"/>
              <a:gd name="T41" fmla="*/ 8 h 39"/>
              <a:gd name="T42" fmla="*/ 29 w 38"/>
              <a:gd name="T43" fmla="*/ 5 h 39"/>
              <a:gd name="T44" fmla="*/ 30 w 38"/>
              <a:gd name="T45" fmla="*/ 8 h 39"/>
              <a:gd name="T46" fmla="*/ 30 w 38"/>
              <a:gd name="T47" fmla="*/ 9 h 39"/>
              <a:gd name="T48" fmla="*/ 33 w 38"/>
              <a:gd name="T49" fmla="*/ 9 h 39"/>
              <a:gd name="T50" fmla="*/ 31 w 38"/>
              <a:gd name="T51" fmla="*/ 10 h 39"/>
              <a:gd name="T52" fmla="*/ 31 w 38"/>
              <a:gd name="T53" fmla="*/ 11 h 39"/>
              <a:gd name="T54" fmla="*/ 31 w 38"/>
              <a:gd name="T55" fmla="*/ 12 h 39"/>
              <a:gd name="T56" fmla="*/ 32 w 38"/>
              <a:gd name="T57" fmla="*/ 15 h 39"/>
              <a:gd name="T58" fmla="*/ 30 w 38"/>
              <a:gd name="T59" fmla="*/ 13 h 39"/>
              <a:gd name="T60" fmla="*/ 16 w 38"/>
              <a:gd name="T61" fmla="*/ 22 h 39"/>
              <a:gd name="T62" fmla="*/ 13 w 38"/>
              <a:gd name="T63" fmla="*/ 12 h 39"/>
              <a:gd name="T64" fmla="*/ 9 w 38"/>
              <a:gd name="T65" fmla="*/ 22 h 39"/>
              <a:gd name="T66" fmla="*/ 0 w 38"/>
              <a:gd name="T67" fmla="*/ 22 h 39"/>
              <a:gd name="T68" fmla="*/ 7 w 38"/>
              <a:gd name="T69" fmla="*/ 28 h 39"/>
              <a:gd name="T70" fmla="*/ 4 w 38"/>
              <a:gd name="T71" fmla="*/ 39 h 39"/>
              <a:gd name="T72" fmla="*/ 13 w 38"/>
              <a:gd name="T73" fmla="*/ 32 h 39"/>
              <a:gd name="T74" fmla="*/ 22 w 38"/>
              <a:gd name="T75" fmla="*/ 39 h 39"/>
              <a:gd name="T76" fmla="*/ 18 w 38"/>
              <a:gd name="T77" fmla="*/ 28 h 39"/>
              <a:gd name="T78" fmla="*/ 26 w 38"/>
              <a:gd name="T79" fmla="*/ 22 h 39"/>
              <a:gd name="T80" fmla="*/ 16 w 38"/>
              <a:gd name="T81" fmla="*/ 22 h 39"/>
              <a:gd name="T82" fmla="*/ 17 w 38"/>
              <a:gd name="T83" fmla="*/ 28 h 39"/>
              <a:gd name="T84" fmla="*/ 18 w 38"/>
              <a:gd name="T85" fmla="*/ 34 h 39"/>
              <a:gd name="T86" fmla="*/ 14 w 38"/>
              <a:gd name="T87" fmla="*/ 31 h 39"/>
              <a:gd name="T88" fmla="*/ 13 w 38"/>
              <a:gd name="T89" fmla="*/ 30 h 39"/>
              <a:gd name="T90" fmla="*/ 12 w 38"/>
              <a:gd name="T91" fmla="*/ 31 h 39"/>
              <a:gd name="T92" fmla="*/ 7 w 38"/>
              <a:gd name="T93" fmla="*/ 34 h 39"/>
              <a:gd name="T94" fmla="*/ 9 w 38"/>
              <a:gd name="T95" fmla="*/ 28 h 39"/>
              <a:gd name="T96" fmla="*/ 10 w 38"/>
              <a:gd name="T97" fmla="*/ 27 h 39"/>
              <a:gd name="T98" fmla="*/ 8 w 38"/>
              <a:gd name="T99" fmla="*/ 27 h 39"/>
              <a:gd name="T100" fmla="*/ 5 w 38"/>
              <a:gd name="T101" fmla="*/ 24 h 39"/>
              <a:gd name="T102" fmla="*/ 10 w 38"/>
              <a:gd name="T103" fmla="*/ 24 h 39"/>
              <a:gd name="T104" fmla="*/ 11 w 38"/>
              <a:gd name="T105" fmla="*/ 23 h 39"/>
              <a:gd name="T106" fmla="*/ 13 w 38"/>
              <a:gd name="T107" fmla="*/ 17 h 39"/>
              <a:gd name="T108" fmla="*/ 15 w 38"/>
              <a:gd name="T109" fmla="*/ 23 h 39"/>
              <a:gd name="T110" fmla="*/ 15 w 38"/>
              <a:gd name="T111" fmla="*/ 24 h 39"/>
              <a:gd name="T112" fmla="*/ 21 w 38"/>
              <a:gd name="T113" fmla="*/ 24 h 39"/>
              <a:gd name="T114" fmla="*/ 17 w 38"/>
              <a:gd name="T115" fmla="*/ 27 h 39"/>
              <a:gd name="T116" fmla="*/ 16 w 38"/>
              <a:gd name="T117" fmla="*/ 27 h 39"/>
              <a:gd name="T118" fmla="*/ 17 w 38"/>
              <a:gd name="T11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39">
                <a:moveTo>
                  <a:pt x="38" y="7"/>
                </a:moveTo>
                <a:lnTo>
                  <a:pt x="31" y="7"/>
                </a:lnTo>
                <a:lnTo>
                  <a:pt x="29" y="0"/>
                </a:lnTo>
                <a:lnTo>
                  <a:pt x="26" y="7"/>
                </a:lnTo>
                <a:lnTo>
                  <a:pt x="19" y="7"/>
                </a:lnTo>
                <a:lnTo>
                  <a:pt x="25" y="11"/>
                </a:lnTo>
                <a:lnTo>
                  <a:pt x="22" y="19"/>
                </a:lnTo>
                <a:lnTo>
                  <a:pt x="29" y="14"/>
                </a:lnTo>
                <a:lnTo>
                  <a:pt x="35" y="19"/>
                </a:lnTo>
                <a:lnTo>
                  <a:pt x="33" y="11"/>
                </a:lnTo>
                <a:lnTo>
                  <a:pt x="38" y="7"/>
                </a:lnTo>
                <a:close/>
                <a:moveTo>
                  <a:pt x="30" y="13"/>
                </a:moveTo>
                <a:lnTo>
                  <a:pt x="29" y="12"/>
                </a:lnTo>
                <a:lnTo>
                  <a:pt x="27" y="13"/>
                </a:lnTo>
                <a:lnTo>
                  <a:pt x="26" y="15"/>
                </a:lnTo>
                <a:lnTo>
                  <a:pt x="26" y="12"/>
                </a:lnTo>
                <a:lnTo>
                  <a:pt x="27" y="11"/>
                </a:lnTo>
                <a:lnTo>
                  <a:pt x="26" y="10"/>
                </a:lnTo>
                <a:lnTo>
                  <a:pt x="24" y="9"/>
                </a:lnTo>
                <a:lnTo>
                  <a:pt x="27" y="9"/>
                </a:lnTo>
                <a:lnTo>
                  <a:pt x="27" y="8"/>
                </a:lnTo>
                <a:lnTo>
                  <a:pt x="29" y="5"/>
                </a:lnTo>
                <a:lnTo>
                  <a:pt x="30" y="8"/>
                </a:lnTo>
                <a:lnTo>
                  <a:pt x="30" y="9"/>
                </a:lnTo>
                <a:lnTo>
                  <a:pt x="33" y="9"/>
                </a:lnTo>
                <a:lnTo>
                  <a:pt x="31" y="10"/>
                </a:lnTo>
                <a:lnTo>
                  <a:pt x="31" y="11"/>
                </a:lnTo>
                <a:lnTo>
                  <a:pt x="31" y="12"/>
                </a:lnTo>
                <a:lnTo>
                  <a:pt x="32" y="15"/>
                </a:lnTo>
                <a:lnTo>
                  <a:pt x="30" y="13"/>
                </a:lnTo>
                <a:close/>
                <a:moveTo>
                  <a:pt x="16" y="22"/>
                </a:moveTo>
                <a:lnTo>
                  <a:pt x="13" y="12"/>
                </a:lnTo>
                <a:lnTo>
                  <a:pt x="9" y="22"/>
                </a:lnTo>
                <a:lnTo>
                  <a:pt x="0" y="22"/>
                </a:lnTo>
                <a:lnTo>
                  <a:pt x="7" y="28"/>
                </a:lnTo>
                <a:lnTo>
                  <a:pt x="4" y="39"/>
                </a:lnTo>
                <a:lnTo>
                  <a:pt x="13" y="32"/>
                </a:lnTo>
                <a:lnTo>
                  <a:pt x="22" y="39"/>
                </a:lnTo>
                <a:lnTo>
                  <a:pt x="18" y="28"/>
                </a:lnTo>
                <a:lnTo>
                  <a:pt x="26" y="22"/>
                </a:lnTo>
                <a:lnTo>
                  <a:pt x="16" y="22"/>
                </a:lnTo>
                <a:close/>
                <a:moveTo>
                  <a:pt x="17" y="28"/>
                </a:moveTo>
                <a:lnTo>
                  <a:pt x="18" y="34"/>
                </a:lnTo>
                <a:lnTo>
                  <a:pt x="14" y="31"/>
                </a:lnTo>
                <a:lnTo>
                  <a:pt x="13" y="30"/>
                </a:lnTo>
                <a:lnTo>
                  <a:pt x="12" y="31"/>
                </a:lnTo>
                <a:lnTo>
                  <a:pt x="7" y="34"/>
                </a:lnTo>
                <a:lnTo>
                  <a:pt x="9" y="28"/>
                </a:lnTo>
                <a:lnTo>
                  <a:pt x="10" y="27"/>
                </a:lnTo>
                <a:lnTo>
                  <a:pt x="8" y="27"/>
                </a:lnTo>
                <a:lnTo>
                  <a:pt x="5" y="24"/>
                </a:lnTo>
                <a:lnTo>
                  <a:pt x="10" y="24"/>
                </a:lnTo>
                <a:lnTo>
                  <a:pt x="11" y="23"/>
                </a:lnTo>
                <a:lnTo>
                  <a:pt x="13" y="17"/>
                </a:lnTo>
                <a:lnTo>
                  <a:pt x="15" y="23"/>
                </a:lnTo>
                <a:lnTo>
                  <a:pt x="15" y="24"/>
                </a:lnTo>
                <a:lnTo>
                  <a:pt x="21" y="24"/>
                </a:lnTo>
                <a:lnTo>
                  <a:pt x="17" y="27"/>
                </a:lnTo>
                <a:lnTo>
                  <a:pt x="16" y="27"/>
                </a:lnTo>
                <a:lnTo>
                  <a:pt x="17"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1" name="Freeform 516"/>
          <p:cNvSpPr>
            <a:spLocks noEditPoints="1"/>
          </p:cNvSpPr>
          <p:nvPr/>
        </p:nvSpPr>
        <p:spPr bwMode="auto">
          <a:xfrm>
            <a:off x="7277573" y="780191"/>
            <a:ext cx="506394" cy="50639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100 w 176"/>
              <a:gd name="T21" fmla="*/ 72 h 176"/>
              <a:gd name="T22" fmla="*/ 86 w 176"/>
              <a:gd name="T23" fmla="*/ 36 h 176"/>
              <a:gd name="T24" fmla="*/ 72 w 176"/>
              <a:gd name="T25" fmla="*/ 72 h 176"/>
              <a:gd name="T26" fmla="*/ 36 w 176"/>
              <a:gd name="T27" fmla="*/ 72 h 176"/>
              <a:gd name="T28" fmla="*/ 66 w 176"/>
              <a:gd name="T29" fmla="*/ 95 h 176"/>
              <a:gd name="T30" fmla="*/ 52 w 176"/>
              <a:gd name="T31" fmla="*/ 136 h 176"/>
              <a:gd name="T32" fmla="*/ 86 w 176"/>
              <a:gd name="T33" fmla="*/ 111 h 176"/>
              <a:gd name="T34" fmla="*/ 120 w 176"/>
              <a:gd name="T35" fmla="*/ 136 h 176"/>
              <a:gd name="T36" fmla="*/ 106 w 176"/>
              <a:gd name="T37" fmla="*/ 95 h 176"/>
              <a:gd name="T38" fmla="*/ 136 w 176"/>
              <a:gd name="T39" fmla="*/ 72 h 176"/>
              <a:gd name="T40" fmla="*/ 100 w 176"/>
              <a:gd name="T41" fmla="*/ 72 h 176"/>
              <a:gd name="T42" fmla="*/ 99 w 176"/>
              <a:gd name="T43" fmla="*/ 97 h 176"/>
              <a:gd name="T44" fmla="*/ 105 w 176"/>
              <a:gd name="T45" fmla="*/ 114 h 176"/>
              <a:gd name="T46" fmla="*/ 91 w 176"/>
              <a:gd name="T47" fmla="*/ 104 h 176"/>
              <a:gd name="T48" fmla="*/ 86 w 176"/>
              <a:gd name="T49" fmla="*/ 101 h 176"/>
              <a:gd name="T50" fmla="*/ 81 w 176"/>
              <a:gd name="T51" fmla="*/ 104 h 176"/>
              <a:gd name="T52" fmla="*/ 67 w 176"/>
              <a:gd name="T53" fmla="*/ 114 h 176"/>
              <a:gd name="T54" fmla="*/ 73 w 176"/>
              <a:gd name="T55" fmla="*/ 97 h 176"/>
              <a:gd name="T56" fmla="*/ 75 w 176"/>
              <a:gd name="T57" fmla="*/ 92 h 176"/>
              <a:gd name="T58" fmla="*/ 70 w 176"/>
              <a:gd name="T59" fmla="*/ 89 h 176"/>
              <a:gd name="T60" fmla="*/ 59 w 176"/>
              <a:gd name="T61" fmla="*/ 80 h 176"/>
              <a:gd name="T62" fmla="*/ 78 w 176"/>
              <a:gd name="T63" fmla="*/ 80 h 176"/>
              <a:gd name="T64" fmla="*/ 80 w 176"/>
              <a:gd name="T65" fmla="*/ 75 h 176"/>
              <a:gd name="T66" fmla="*/ 86 w 176"/>
              <a:gd name="T67" fmla="*/ 58 h 176"/>
              <a:gd name="T68" fmla="*/ 92 w 176"/>
              <a:gd name="T69" fmla="*/ 75 h 176"/>
              <a:gd name="T70" fmla="*/ 94 w 176"/>
              <a:gd name="T71" fmla="*/ 80 h 176"/>
              <a:gd name="T72" fmla="*/ 113 w 176"/>
              <a:gd name="T73" fmla="*/ 80 h 176"/>
              <a:gd name="T74" fmla="*/ 102 w 176"/>
              <a:gd name="T75" fmla="*/ 89 h 176"/>
              <a:gd name="T76" fmla="*/ 97 w 176"/>
              <a:gd name="T77" fmla="*/ 92 h 176"/>
              <a:gd name="T78" fmla="*/ 99 w 176"/>
              <a:gd name="T79" fmla="*/ 9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00" y="72"/>
                </a:moveTo>
                <a:cubicBezTo>
                  <a:pt x="86" y="36"/>
                  <a:pt x="86" y="36"/>
                  <a:pt x="86" y="36"/>
                </a:cubicBezTo>
                <a:cubicBezTo>
                  <a:pt x="72" y="72"/>
                  <a:pt x="72" y="72"/>
                  <a:pt x="72" y="72"/>
                </a:cubicBezTo>
                <a:cubicBezTo>
                  <a:pt x="36" y="72"/>
                  <a:pt x="36" y="72"/>
                  <a:pt x="36" y="72"/>
                </a:cubicBezTo>
                <a:cubicBezTo>
                  <a:pt x="66" y="95"/>
                  <a:pt x="66" y="95"/>
                  <a:pt x="66" y="95"/>
                </a:cubicBezTo>
                <a:cubicBezTo>
                  <a:pt x="52" y="136"/>
                  <a:pt x="52" y="136"/>
                  <a:pt x="52" y="136"/>
                </a:cubicBezTo>
                <a:cubicBezTo>
                  <a:pt x="86" y="111"/>
                  <a:pt x="86" y="111"/>
                  <a:pt x="86" y="111"/>
                </a:cubicBezTo>
                <a:cubicBezTo>
                  <a:pt x="120" y="136"/>
                  <a:pt x="120" y="136"/>
                  <a:pt x="120" y="136"/>
                </a:cubicBezTo>
                <a:cubicBezTo>
                  <a:pt x="106" y="95"/>
                  <a:pt x="106" y="95"/>
                  <a:pt x="106" y="95"/>
                </a:cubicBezTo>
                <a:cubicBezTo>
                  <a:pt x="136" y="72"/>
                  <a:pt x="136" y="72"/>
                  <a:pt x="136" y="72"/>
                </a:cubicBezTo>
                <a:lnTo>
                  <a:pt x="100" y="72"/>
                </a:lnTo>
                <a:close/>
                <a:moveTo>
                  <a:pt x="99" y="97"/>
                </a:moveTo>
                <a:cubicBezTo>
                  <a:pt x="105" y="114"/>
                  <a:pt x="105" y="114"/>
                  <a:pt x="105" y="114"/>
                </a:cubicBezTo>
                <a:cubicBezTo>
                  <a:pt x="91" y="104"/>
                  <a:pt x="91" y="104"/>
                  <a:pt x="91" y="104"/>
                </a:cubicBezTo>
                <a:cubicBezTo>
                  <a:pt x="86" y="101"/>
                  <a:pt x="86" y="101"/>
                  <a:pt x="86" y="101"/>
                </a:cubicBezTo>
                <a:cubicBezTo>
                  <a:pt x="81" y="104"/>
                  <a:pt x="81" y="104"/>
                  <a:pt x="81" y="104"/>
                </a:cubicBezTo>
                <a:cubicBezTo>
                  <a:pt x="67" y="114"/>
                  <a:pt x="67" y="114"/>
                  <a:pt x="67" y="114"/>
                </a:cubicBezTo>
                <a:cubicBezTo>
                  <a:pt x="73" y="97"/>
                  <a:pt x="73" y="97"/>
                  <a:pt x="73" y="97"/>
                </a:cubicBezTo>
                <a:cubicBezTo>
                  <a:pt x="75" y="92"/>
                  <a:pt x="75" y="92"/>
                  <a:pt x="75" y="92"/>
                </a:cubicBezTo>
                <a:cubicBezTo>
                  <a:pt x="70" y="89"/>
                  <a:pt x="70" y="89"/>
                  <a:pt x="70" y="89"/>
                </a:cubicBezTo>
                <a:cubicBezTo>
                  <a:pt x="59" y="80"/>
                  <a:pt x="59" y="80"/>
                  <a:pt x="59" y="80"/>
                </a:cubicBezTo>
                <a:cubicBezTo>
                  <a:pt x="78" y="80"/>
                  <a:pt x="78" y="80"/>
                  <a:pt x="78" y="80"/>
                </a:cubicBezTo>
                <a:cubicBezTo>
                  <a:pt x="80" y="75"/>
                  <a:pt x="80" y="75"/>
                  <a:pt x="80" y="75"/>
                </a:cubicBezTo>
                <a:cubicBezTo>
                  <a:pt x="86" y="58"/>
                  <a:pt x="86" y="58"/>
                  <a:pt x="86" y="58"/>
                </a:cubicBezTo>
                <a:cubicBezTo>
                  <a:pt x="92" y="75"/>
                  <a:pt x="92" y="75"/>
                  <a:pt x="92" y="75"/>
                </a:cubicBezTo>
                <a:cubicBezTo>
                  <a:pt x="94" y="80"/>
                  <a:pt x="94" y="80"/>
                  <a:pt x="94" y="80"/>
                </a:cubicBezTo>
                <a:cubicBezTo>
                  <a:pt x="113" y="80"/>
                  <a:pt x="113" y="80"/>
                  <a:pt x="113" y="80"/>
                </a:cubicBezTo>
                <a:cubicBezTo>
                  <a:pt x="102" y="89"/>
                  <a:pt x="102" y="89"/>
                  <a:pt x="102" y="89"/>
                </a:cubicBezTo>
                <a:cubicBezTo>
                  <a:pt x="97" y="92"/>
                  <a:pt x="97" y="92"/>
                  <a:pt x="97" y="92"/>
                </a:cubicBezTo>
                <a:lnTo>
                  <a:pt x="99" y="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2" name="Freeform 517"/>
          <p:cNvSpPr>
            <a:spLocks noEditPoints="1"/>
          </p:cNvSpPr>
          <p:nvPr/>
        </p:nvSpPr>
        <p:spPr bwMode="auto">
          <a:xfrm>
            <a:off x="8238414" y="780191"/>
            <a:ext cx="506394" cy="506394"/>
          </a:xfrm>
          <a:custGeom>
            <a:avLst/>
            <a:gdLst>
              <a:gd name="T0" fmla="*/ 76 w 176"/>
              <a:gd name="T1" fmla="*/ 132 h 176"/>
              <a:gd name="T2" fmla="*/ 76 w 176"/>
              <a:gd name="T3" fmla="*/ 140 h 176"/>
              <a:gd name="T4" fmla="*/ 152 w 176"/>
              <a:gd name="T5" fmla="*/ 136 h 176"/>
              <a:gd name="T6" fmla="*/ 40 w 176"/>
              <a:gd name="T7" fmla="*/ 24 h 176"/>
              <a:gd name="T8" fmla="*/ 24 w 176"/>
              <a:gd name="T9" fmla="*/ 36 h 176"/>
              <a:gd name="T10" fmla="*/ 29 w 176"/>
              <a:gd name="T11" fmla="*/ 56 h 176"/>
              <a:gd name="T12" fmla="*/ 51 w 176"/>
              <a:gd name="T13" fmla="*/ 56 h 176"/>
              <a:gd name="T14" fmla="*/ 56 w 176"/>
              <a:gd name="T15" fmla="*/ 36 h 176"/>
              <a:gd name="T16" fmla="*/ 40 w 176"/>
              <a:gd name="T17" fmla="*/ 24 h 176"/>
              <a:gd name="T18" fmla="*/ 36 w 176"/>
              <a:gd name="T19" fmla="*/ 84 h 176"/>
              <a:gd name="T20" fmla="*/ 33 w 176"/>
              <a:gd name="T21" fmla="*/ 91 h 176"/>
              <a:gd name="T22" fmla="*/ 40 w 176"/>
              <a:gd name="T23" fmla="*/ 96 h 176"/>
              <a:gd name="T24" fmla="*/ 47 w 176"/>
              <a:gd name="T25" fmla="*/ 91 h 176"/>
              <a:gd name="T26" fmla="*/ 44 w 176"/>
              <a:gd name="T27" fmla="*/ 84 h 176"/>
              <a:gd name="T28" fmla="*/ 44 w 176"/>
              <a:gd name="T29" fmla="*/ 132 h 176"/>
              <a:gd name="T30" fmla="*/ 36 w 176"/>
              <a:gd name="T31" fmla="*/ 132 h 176"/>
              <a:gd name="T32" fmla="*/ 33 w 176"/>
              <a:gd name="T33" fmla="*/ 139 h 176"/>
              <a:gd name="T34" fmla="*/ 40 w 176"/>
              <a:gd name="T35" fmla="*/ 144 h 176"/>
              <a:gd name="T36" fmla="*/ 47 w 176"/>
              <a:gd name="T37" fmla="*/ 139 h 176"/>
              <a:gd name="T38" fmla="*/ 44 w 176"/>
              <a:gd name="T39" fmla="*/ 132 h 176"/>
              <a:gd name="T40" fmla="*/ 76 w 176"/>
              <a:gd name="T41" fmla="*/ 84 h 176"/>
              <a:gd name="T42" fmla="*/ 76 w 176"/>
              <a:gd name="T43" fmla="*/ 92 h 176"/>
              <a:gd name="T44" fmla="*/ 152 w 176"/>
              <a:gd name="T45" fmla="*/ 88 h 176"/>
              <a:gd name="T46" fmla="*/ 160 w 176"/>
              <a:gd name="T47" fmla="*/ 0 h 176"/>
              <a:gd name="T48" fmla="*/ 0 w 176"/>
              <a:gd name="T49" fmla="*/ 16 h 176"/>
              <a:gd name="T50" fmla="*/ 16 w 176"/>
              <a:gd name="T51" fmla="*/ 176 h 176"/>
              <a:gd name="T52" fmla="*/ 176 w 176"/>
              <a:gd name="T53" fmla="*/ 160 h 176"/>
              <a:gd name="T54" fmla="*/ 160 w 176"/>
              <a:gd name="T55" fmla="*/ 0 h 176"/>
              <a:gd name="T56" fmla="*/ 160 w 176"/>
              <a:gd name="T57" fmla="*/ 168 h 176"/>
              <a:gd name="T58" fmla="*/ 8 w 176"/>
              <a:gd name="T59" fmla="*/ 160 h 176"/>
              <a:gd name="T60" fmla="*/ 16 w 176"/>
              <a:gd name="T61" fmla="*/ 8 h 176"/>
              <a:gd name="T62" fmla="*/ 168 w 176"/>
              <a:gd name="T63" fmla="*/ 16 h 176"/>
              <a:gd name="T64" fmla="*/ 148 w 176"/>
              <a:gd name="T65" fmla="*/ 36 h 176"/>
              <a:gd name="T66" fmla="*/ 72 w 176"/>
              <a:gd name="T67" fmla="*/ 40 h 176"/>
              <a:gd name="T68" fmla="*/ 148 w 176"/>
              <a:gd name="T69" fmla="*/ 44 h 176"/>
              <a:gd name="T70" fmla="*/ 148 w 176"/>
              <a:gd name="T71"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148" y="132"/>
                </a:moveTo>
                <a:cubicBezTo>
                  <a:pt x="76" y="132"/>
                  <a:pt x="76" y="132"/>
                  <a:pt x="76" y="132"/>
                </a:cubicBezTo>
                <a:cubicBezTo>
                  <a:pt x="74" y="132"/>
                  <a:pt x="72" y="134"/>
                  <a:pt x="72" y="136"/>
                </a:cubicBezTo>
                <a:cubicBezTo>
                  <a:pt x="72" y="138"/>
                  <a:pt x="74" y="140"/>
                  <a:pt x="76" y="140"/>
                </a:cubicBezTo>
                <a:cubicBezTo>
                  <a:pt x="148" y="140"/>
                  <a:pt x="148" y="140"/>
                  <a:pt x="148" y="140"/>
                </a:cubicBezTo>
                <a:cubicBezTo>
                  <a:pt x="150" y="140"/>
                  <a:pt x="152" y="138"/>
                  <a:pt x="152" y="136"/>
                </a:cubicBezTo>
                <a:cubicBezTo>
                  <a:pt x="152" y="134"/>
                  <a:pt x="150" y="132"/>
                  <a:pt x="148" y="132"/>
                </a:cubicBezTo>
                <a:close/>
                <a:moveTo>
                  <a:pt x="40" y="24"/>
                </a:moveTo>
                <a:cubicBezTo>
                  <a:pt x="36" y="36"/>
                  <a:pt x="36" y="36"/>
                  <a:pt x="36" y="36"/>
                </a:cubicBezTo>
                <a:cubicBezTo>
                  <a:pt x="24" y="36"/>
                  <a:pt x="24" y="36"/>
                  <a:pt x="24" y="36"/>
                </a:cubicBezTo>
                <a:cubicBezTo>
                  <a:pt x="33" y="43"/>
                  <a:pt x="33" y="43"/>
                  <a:pt x="33" y="43"/>
                </a:cubicBezTo>
                <a:cubicBezTo>
                  <a:pt x="29" y="56"/>
                  <a:pt x="29" y="56"/>
                  <a:pt x="29" y="56"/>
                </a:cubicBezTo>
                <a:cubicBezTo>
                  <a:pt x="40" y="48"/>
                  <a:pt x="40" y="48"/>
                  <a:pt x="40" y="48"/>
                </a:cubicBezTo>
                <a:cubicBezTo>
                  <a:pt x="51" y="56"/>
                  <a:pt x="51" y="56"/>
                  <a:pt x="51" y="56"/>
                </a:cubicBezTo>
                <a:cubicBezTo>
                  <a:pt x="47" y="43"/>
                  <a:pt x="47" y="43"/>
                  <a:pt x="47" y="43"/>
                </a:cubicBezTo>
                <a:cubicBezTo>
                  <a:pt x="56" y="36"/>
                  <a:pt x="56" y="36"/>
                  <a:pt x="56" y="36"/>
                </a:cubicBezTo>
                <a:cubicBezTo>
                  <a:pt x="44" y="36"/>
                  <a:pt x="44" y="36"/>
                  <a:pt x="44" y="36"/>
                </a:cubicBezTo>
                <a:lnTo>
                  <a:pt x="40" y="24"/>
                </a:lnTo>
                <a:close/>
                <a:moveTo>
                  <a:pt x="40" y="72"/>
                </a:moveTo>
                <a:cubicBezTo>
                  <a:pt x="36" y="84"/>
                  <a:pt x="36" y="84"/>
                  <a:pt x="36" y="84"/>
                </a:cubicBezTo>
                <a:cubicBezTo>
                  <a:pt x="24" y="84"/>
                  <a:pt x="24" y="84"/>
                  <a:pt x="24" y="84"/>
                </a:cubicBezTo>
                <a:cubicBezTo>
                  <a:pt x="33" y="91"/>
                  <a:pt x="33" y="91"/>
                  <a:pt x="33" y="91"/>
                </a:cubicBezTo>
                <a:cubicBezTo>
                  <a:pt x="29" y="104"/>
                  <a:pt x="29" y="104"/>
                  <a:pt x="29" y="104"/>
                </a:cubicBezTo>
                <a:cubicBezTo>
                  <a:pt x="40" y="96"/>
                  <a:pt x="40" y="96"/>
                  <a:pt x="40" y="96"/>
                </a:cubicBezTo>
                <a:cubicBezTo>
                  <a:pt x="51" y="104"/>
                  <a:pt x="51" y="104"/>
                  <a:pt x="51" y="104"/>
                </a:cubicBezTo>
                <a:cubicBezTo>
                  <a:pt x="47" y="91"/>
                  <a:pt x="47" y="91"/>
                  <a:pt x="47" y="91"/>
                </a:cubicBezTo>
                <a:cubicBezTo>
                  <a:pt x="56" y="84"/>
                  <a:pt x="56" y="84"/>
                  <a:pt x="56" y="84"/>
                </a:cubicBezTo>
                <a:cubicBezTo>
                  <a:pt x="44" y="84"/>
                  <a:pt x="44" y="84"/>
                  <a:pt x="44" y="84"/>
                </a:cubicBezTo>
                <a:lnTo>
                  <a:pt x="40" y="72"/>
                </a:lnTo>
                <a:close/>
                <a:moveTo>
                  <a:pt x="44" y="132"/>
                </a:moveTo>
                <a:cubicBezTo>
                  <a:pt x="40" y="120"/>
                  <a:pt x="40" y="120"/>
                  <a:pt x="40" y="120"/>
                </a:cubicBezTo>
                <a:cubicBezTo>
                  <a:pt x="36" y="132"/>
                  <a:pt x="36" y="132"/>
                  <a:pt x="36" y="132"/>
                </a:cubicBezTo>
                <a:cubicBezTo>
                  <a:pt x="24" y="132"/>
                  <a:pt x="24" y="132"/>
                  <a:pt x="24" y="132"/>
                </a:cubicBezTo>
                <a:cubicBezTo>
                  <a:pt x="33" y="139"/>
                  <a:pt x="33" y="139"/>
                  <a:pt x="33" y="139"/>
                </a:cubicBezTo>
                <a:cubicBezTo>
                  <a:pt x="29" y="152"/>
                  <a:pt x="29" y="152"/>
                  <a:pt x="29" y="152"/>
                </a:cubicBezTo>
                <a:cubicBezTo>
                  <a:pt x="40" y="144"/>
                  <a:pt x="40" y="144"/>
                  <a:pt x="40" y="144"/>
                </a:cubicBezTo>
                <a:cubicBezTo>
                  <a:pt x="51" y="152"/>
                  <a:pt x="51" y="152"/>
                  <a:pt x="51" y="152"/>
                </a:cubicBezTo>
                <a:cubicBezTo>
                  <a:pt x="47" y="139"/>
                  <a:pt x="47" y="139"/>
                  <a:pt x="47" y="139"/>
                </a:cubicBezTo>
                <a:cubicBezTo>
                  <a:pt x="56" y="132"/>
                  <a:pt x="56" y="132"/>
                  <a:pt x="56" y="132"/>
                </a:cubicBezTo>
                <a:lnTo>
                  <a:pt x="44" y="132"/>
                </a:lnTo>
                <a:close/>
                <a:moveTo>
                  <a:pt x="148" y="84"/>
                </a:moveTo>
                <a:cubicBezTo>
                  <a:pt x="76" y="84"/>
                  <a:pt x="76" y="84"/>
                  <a:pt x="76" y="84"/>
                </a:cubicBezTo>
                <a:cubicBezTo>
                  <a:pt x="74" y="84"/>
                  <a:pt x="72" y="86"/>
                  <a:pt x="72" y="88"/>
                </a:cubicBezTo>
                <a:cubicBezTo>
                  <a:pt x="72" y="90"/>
                  <a:pt x="74" y="92"/>
                  <a:pt x="76" y="92"/>
                </a:cubicBezTo>
                <a:cubicBezTo>
                  <a:pt x="148" y="92"/>
                  <a:pt x="148" y="92"/>
                  <a:pt x="148" y="92"/>
                </a:cubicBezTo>
                <a:cubicBezTo>
                  <a:pt x="150" y="92"/>
                  <a:pt x="152" y="90"/>
                  <a:pt x="152" y="88"/>
                </a:cubicBezTo>
                <a:cubicBezTo>
                  <a:pt x="152" y="86"/>
                  <a:pt x="150" y="84"/>
                  <a:pt x="148" y="84"/>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148" y="36"/>
                </a:moveTo>
                <a:cubicBezTo>
                  <a:pt x="76" y="36"/>
                  <a:pt x="76" y="36"/>
                  <a:pt x="76" y="36"/>
                </a:cubicBezTo>
                <a:cubicBezTo>
                  <a:pt x="74" y="36"/>
                  <a:pt x="72" y="38"/>
                  <a:pt x="72" y="40"/>
                </a:cubicBezTo>
                <a:cubicBezTo>
                  <a:pt x="72" y="42"/>
                  <a:pt x="74" y="44"/>
                  <a:pt x="76" y="44"/>
                </a:cubicBezTo>
                <a:cubicBezTo>
                  <a:pt x="148" y="44"/>
                  <a:pt x="148" y="44"/>
                  <a:pt x="148" y="44"/>
                </a:cubicBezTo>
                <a:cubicBezTo>
                  <a:pt x="150" y="44"/>
                  <a:pt x="152" y="42"/>
                  <a:pt x="152" y="40"/>
                </a:cubicBezTo>
                <a:cubicBezTo>
                  <a:pt x="152" y="38"/>
                  <a:pt x="150" y="36"/>
                  <a:pt x="148"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3" name="Freeform 518"/>
          <p:cNvSpPr>
            <a:spLocks noEditPoints="1"/>
          </p:cNvSpPr>
          <p:nvPr/>
        </p:nvSpPr>
        <p:spPr bwMode="auto">
          <a:xfrm>
            <a:off x="9199258" y="780191"/>
            <a:ext cx="493406" cy="506394"/>
          </a:xfrm>
          <a:custGeom>
            <a:avLst/>
            <a:gdLst>
              <a:gd name="T0" fmla="*/ 36 w 176"/>
              <a:gd name="T1" fmla="*/ 24 h 176"/>
              <a:gd name="T2" fmla="*/ 24 w 176"/>
              <a:gd name="T3" fmla="*/ 36 h 176"/>
              <a:gd name="T4" fmla="*/ 36 w 176"/>
              <a:gd name="T5" fmla="*/ 48 h 176"/>
              <a:gd name="T6" fmla="*/ 48 w 176"/>
              <a:gd name="T7" fmla="*/ 36 h 176"/>
              <a:gd name="T8" fmla="*/ 36 w 176"/>
              <a:gd name="T9" fmla="*/ 24 h 176"/>
              <a:gd name="T10" fmla="*/ 36 w 176"/>
              <a:gd name="T11" fmla="*/ 40 h 176"/>
              <a:gd name="T12" fmla="*/ 32 w 176"/>
              <a:gd name="T13" fmla="*/ 36 h 176"/>
              <a:gd name="T14" fmla="*/ 36 w 176"/>
              <a:gd name="T15" fmla="*/ 32 h 176"/>
              <a:gd name="T16" fmla="*/ 40 w 176"/>
              <a:gd name="T17" fmla="*/ 36 h 176"/>
              <a:gd name="T18" fmla="*/ 36 w 176"/>
              <a:gd name="T19" fmla="*/ 40 h 176"/>
              <a:gd name="T20" fmla="*/ 96 w 176"/>
              <a:gd name="T21" fmla="*/ 108 h 176"/>
              <a:gd name="T22" fmla="*/ 99 w 176"/>
              <a:gd name="T23" fmla="*/ 107 h 176"/>
              <a:gd name="T24" fmla="*/ 115 w 176"/>
              <a:gd name="T25" fmla="*/ 91 h 176"/>
              <a:gd name="T26" fmla="*/ 116 w 176"/>
              <a:gd name="T27" fmla="*/ 88 h 176"/>
              <a:gd name="T28" fmla="*/ 112 w 176"/>
              <a:gd name="T29" fmla="*/ 84 h 176"/>
              <a:gd name="T30" fmla="*/ 109 w 176"/>
              <a:gd name="T31" fmla="*/ 85 h 176"/>
              <a:gd name="T32" fmla="*/ 93 w 176"/>
              <a:gd name="T33" fmla="*/ 101 h 176"/>
              <a:gd name="T34" fmla="*/ 92 w 176"/>
              <a:gd name="T35" fmla="*/ 104 h 176"/>
              <a:gd name="T36" fmla="*/ 96 w 176"/>
              <a:gd name="T37" fmla="*/ 108 h 176"/>
              <a:gd name="T38" fmla="*/ 175 w 176"/>
              <a:gd name="T39" fmla="*/ 89 h 176"/>
              <a:gd name="T40" fmla="*/ 87 w 176"/>
              <a:gd name="T41" fmla="*/ 1 h 176"/>
              <a:gd name="T42" fmla="*/ 84 w 176"/>
              <a:gd name="T43" fmla="*/ 0 h 176"/>
              <a:gd name="T44" fmla="*/ 12 w 176"/>
              <a:gd name="T45" fmla="*/ 0 h 176"/>
              <a:gd name="T46" fmla="*/ 0 w 176"/>
              <a:gd name="T47" fmla="*/ 12 h 176"/>
              <a:gd name="T48" fmla="*/ 0 w 176"/>
              <a:gd name="T49" fmla="*/ 84 h 176"/>
              <a:gd name="T50" fmla="*/ 1 w 176"/>
              <a:gd name="T51" fmla="*/ 87 h 176"/>
              <a:gd name="T52" fmla="*/ 89 w 176"/>
              <a:gd name="T53" fmla="*/ 175 h 176"/>
              <a:gd name="T54" fmla="*/ 92 w 176"/>
              <a:gd name="T55" fmla="*/ 176 h 176"/>
              <a:gd name="T56" fmla="*/ 95 w 176"/>
              <a:gd name="T57" fmla="*/ 175 h 176"/>
              <a:gd name="T58" fmla="*/ 175 w 176"/>
              <a:gd name="T59" fmla="*/ 95 h 176"/>
              <a:gd name="T60" fmla="*/ 176 w 176"/>
              <a:gd name="T61" fmla="*/ 92 h 176"/>
              <a:gd name="T62" fmla="*/ 175 w 176"/>
              <a:gd name="T63" fmla="*/ 89 h 176"/>
              <a:gd name="T64" fmla="*/ 92 w 176"/>
              <a:gd name="T65" fmla="*/ 166 h 176"/>
              <a:gd name="T66" fmla="*/ 8 w 176"/>
              <a:gd name="T67" fmla="*/ 82 h 176"/>
              <a:gd name="T68" fmla="*/ 8 w 176"/>
              <a:gd name="T69" fmla="*/ 12 h 176"/>
              <a:gd name="T70" fmla="*/ 12 w 176"/>
              <a:gd name="T71" fmla="*/ 8 h 176"/>
              <a:gd name="T72" fmla="*/ 82 w 176"/>
              <a:gd name="T73" fmla="*/ 8 h 176"/>
              <a:gd name="T74" fmla="*/ 166 w 176"/>
              <a:gd name="T75" fmla="*/ 92 h 176"/>
              <a:gd name="T76" fmla="*/ 92 w 176"/>
              <a:gd name="T77" fmla="*/ 166 h 176"/>
              <a:gd name="T78" fmla="*/ 73 w 176"/>
              <a:gd name="T79" fmla="*/ 121 h 176"/>
              <a:gd name="T80" fmla="*/ 72 w 176"/>
              <a:gd name="T81" fmla="*/ 124 h 176"/>
              <a:gd name="T82" fmla="*/ 76 w 176"/>
              <a:gd name="T83" fmla="*/ 128 h 176"/>
              <a:gd name="T84" fmla="*/ 79 w 176"/>
              <a:gd name="T85" fmla="*/ 127 h 176"/>
              <a:gd name="T86" fmla="*/ 87 w 176"/>
              <a:gd name="T87" fmla="*/ 119 h 176"/>
              <a:gd name="T88" fmla="*/ 88 w 176"/>
              <a:gd name="T89" fmla="*/ 116 h 176"/>
              <a:gd name="T90" fmla="*/ 84 w 176"/>
              <a:gd name="T91" fmla="*/ 112 h 176"/>
              <a:gd name="T92" fmla="*/ 81 w 176"/>
              <a:gd name="T93" fmla="*/ 113 h 176"/>
              <a:gd name="T94" fmla="*/ 73 w 176"/>
              <a:gd name="T95" fmla="*/ 121 h 176"/>
              <a:gd name="T96" fmla="*/ 92 w 176"/>
              <a:gd name="T97" fmla="*/ 144 h 176"/>
              <a:gd name="T98" fmla="*/ 95 w 176"/>
              <a:gd name="T99" fmla="*/ 143 h 176"/>
              <a:gd name="T100" fmla="*/ 119 w 176"/>
              <a:gd name="T101" fmla="*/ 119 h 176"/>
              <a:gd name="T102" fmla="*/ 120 w 176"/>
              <a:gd name="T103" fmla="*/ 116 h 176"/>
              <a:gd name="T104" fmla="*/ 116 w 176"/>
              <a:gd name="T105" fmla="*/ 112 h 176"/>
              <a:gd name="T106" fmla="*/ 113 w 176"/>
              <a:gd name="T107" fmla="*/ 113 h 176"/>
              <a:gd name="T108" fmla="*/ 89 w 176"/>
              <a:gd name="T109" fmla="*/ 137 h 176"/>
              <a:gd name="T110" fmla="*/ 88 w 176"/>
              <a:gd name="T111" fmla="*/ 140 h 176"/>
              <a:gd name="T112" fmla="*/ 92 w 176"/>
              <a:gd name="T113"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36" y="24"/>
                </a:moveTo>
                <a:cubicBezTo>
                  <a:pt x="29" y="24"/>
                  <a:pt x="24" y="29"/>
                  <a:pt x="24" y="36"/>
                </a:cubicBezTo>
                <a:cubicBezTo>
                  <a:pt x="24" y="43"/>
                  <a:pt x="29" y="48"/>
                  <a:pt x="36" y="48"/>
                </a:cubicBezTo>
                <a:cubicBezTo>
                  <a:pt x="43" y="48"/>
                  <a:pt x="48" y="43"/>
                  <a:pt x="48" y="36"/>
                </a:cubicBezTo>
                <a:cubicBezTo>
                  <a:pt x="48" y="29"/>
                  <a:pt x="43" y="24"/>
                  <a:pt x="36" y="24"/>
                </a:cubicBezTo>
                <a:close/>
                <a:moveTo>
                  <a:pt x="36" y="40"/>
                </a:moveTo>
                <a:cubicBezTo>
                  <a:pt x="34" y="40"/>
                  <a:pt x="32" y="38"/>
                  <a:pt x="32" y="36"/>
                </a:cubicBezTo>
                <a:cubicBezTo>
                  <a:pt x="32" y="34"/>
                  <a:pt x="34" y="32"/>
                  <a:pt x="36" y="32"/>
                </a:cubicBezTo>
                <a:cubicBezTo>
                  <a:pt x="38" y="32"/>
                  <a:pt x="40" y="34"/>
                  <a:pt x="40" y="36"/>
                </a:cubicBezTo>
                <a:cubicBezTo>
                  <a:pt x="40" y="38"/>
                  <a:pt x="38" y="40"/>
                  <a:pt x="36" y="40"/>
                </a:cubicBezTo>
                <a:close/>
                <a:moveTo>
                  <a:pt x="96" y="108"/>
                </a:moveTo>
                <a:cubicBezTo>
                  <a:pt x="97" y="108"/>
                  <a:pt x="98" y="108"/>
                  <a:pt x="99" y="107"/>
                </a:cubicBezTo>
                <a:cubicBezTo>
                  <a:pt x="115" y="91"/>
                  <a:pt x="115" y="91"/>
                  <a:pt x="115" y="91"/>
                </a:cubicBezTo>
                <a:cubicBezTo>
                  <a:pt x="116" y="90"/>
                  <a:pt x="116" y="89"/>
                  <a:pt x="116" y="88"/>
                </a:cubicBezTo>
                <a:cubicBezTo>
                  <a:pt x="116" y="86"/>
                  <a:pt x="114" y="84"/>
                  <a:pt x="112" y="84"/>
                </a:cubicBezTo>
                <a:cubicBezTo>
                  <a:pt x="111" y="84"/>
                  <a:pt x="110" y="84"/>
                  <a:pt x="109" y="85"/>
                </a:cubicBezTo>
                <a:cubicBezTo>
                  <a:pt x="93" y="101"/>
                  <a:pt x="93" y="101"/>
                  <a:pt x="93" y="101"/>
                </a:cubicBezTo>
                <a:cubicBezTo>
                  <a:pt x="92" y="102"/>
                  <a:pt x="92" y="103"/>
                  <a:pt x="92" y="104"/>
                </a:cubicBezTo>
                <a:cubicBezTo>
                  <a:pt x="92" y="106"/>
                  <a:pt x="94" y="108"/>
                  <a:pt x="96" y="108"/>
                </a:cubicBezTo>
                <a:close/>
                <a:moveTo>
                  <a:pt x="175" y="89"/>
                </a:moveTo>
                <a:cubicBezTo>
                  <a:pt x="87" y="1"/>
                  <a:pt x="87" y="1"/>
                  <a:pt x="87" y="1"/>
                </a:cubicBezTo>
                <a:cubicBezTo>
                  <a:pt x="86" y="0"/>
                  <a:pt x="85" y="0"/>
                  <a:pt x="84" y="0"/>
                </a:cubicBezTo>
                <a:cubicBezTo>
                  <a:pt x="12" y="0"/>
                  <a:pt x="12" y="0"/>
                  <a:pt x="12" y="0"/>
                </a:cubicBezTo>
                <a:cubicBezTo>
                  <a:pt x="5" y="0"/>
                  <a:pt x="0" y="5"/>
                  <a:pt x="0" y="12"/>
                </a:cubicBezTo>
                <a:cubicBezTo>
                  <a:pt x="0" y="84"/>
                  <a:pt x="0" y="84"/>
                  <a:pt x="0" y="84"/>
                </a:cubicBezTo>
                <a:cubicBezTo>
                  <a:pt x="0" y="85"/>
                  <a:pt x="0" y="86"/>
                  <a:pt x="1" y="87"/>
                </a:cubicBezTo>
                <a:cubicBezTo>
                  <a:pt x="89" y="175"/>
                  <a:pt x="89" y="175"/>
                  <a:pt x="89" y="175"/>
                </a:cubicBezTo>
                <a:cubicBezTo>
                  <a:pt x="90" y="176"/>
                  <a:pt x="91" y="176"/>
                  <a:pt x="92" y="176"/>
                </a:cubicBezTo>
                <a:cubicBezTo>
                  <a:pt x="93" y="176"/>
                  <a:pt x="94" y="176"/>
                  <a:pt x="95" y="175"/>
                </a:cubicBezTo>
                <a:cubicBezTo>
                  <a:pt x="175" y="95"/>
                  <a:pt x="175" y="95"/>
                  <a:pt x="175" y="95"/>
                </a:cubicBezTo>
                <a:cubicBezTo>
                  <a:pt x="176" y="94"/>
                  <a:pt x="176" y="93"/>
                  <a:pt x="176" y="92"/>
                </a:cubicBezTo>
                <a:cubicBezTo>
                  <a:pt x="176" y="91"/>
                  <a:pt x="176" y="90"/>
                  <a:pt x="175" y="89"/>
                </a:cubicBezTo>
                <a:close/>
                <a:moveTo>
                  <a:pt x="92" y="166"/>
                </a:moveTo>
                <a:cubicBezTo>
                  <a:pt x="8" y="82"/>
                  <a:pt x="8" y="82"/>
                  <a:pt x="8" y="82"/>
                </a:cubicBezTo>
                <a:cubicBezTo>
                  <a:pt x="8" y="12"/>
                  <a:pt x="8" y="12"/>
                  <a:pt x="8" y="12"/>
                </a:cubicBezTo>
                <a:cubicBezTo>
                  <a:pt x="8" y="10"/>
                  <a:pt x="10" y="8"/>
                  <a:pt x="12" y="8"/>
                </a:cubicBezTo>
                <a:cubicBezTo>
                  <a:pt x="82" y="8"/>
                  <a:pt x="82" y="8"/>
                  <a:pt x="82" y="8"/>
                </a:cubicBezTo>
                <a:cubicBezTo>
                  <a:pt x="166" y="92"/>
                  <a:pt x="166" y="92"/>
                  <a:pt x="166" y="92"/>
                </a:cubicBezTo>
                <a:lnTo>
                  <a:pt x="92" y="166"/>
                </a:lnTo>
                <a:close/>
                <a:moveTo>
                  <a:pt x="73" y="121"/>
                </a:moveTo>
                <a:cubicBezTo>
                  <a:pt x="72" y="122"/>
                  <a:pt x="72" y="123"/>
                  <a:pt x="72" y="124"/>
                </a:cubicBezTo>
                <a:cubicBezTo>
                  <a:pt x="72" y="126"/>
                  <a:pt x="74" y="128"/>
                  <a:pt x="76" y="128"/>
                </a:cubicBezTo>
                <a:cubicBezTo>
                  <a:pt x="77" y="128"/>
                  <a:pt x="78" y="128"/>
                  <a:pt x="79" y="127"/>
                </a:cubicBezTo>
                <a:cubicBezTo>
                  <a:pt x="87" y="119"/>
                  <a:pt x="87" y="119"/>
                  <a:pt x="87" y="119"/>
                </a:cubicBezTo>
                <a:cubicBezTo>
                  <a:pt x="88" y="118"/>
                  <a:pt x="88" y="117"/>
                  <a:pt x="88" y="116"/>
                </a:cubicBezTo>
                <a:cubicBezTo>
                  <a:pt x="88" y="114"/>
                  <a:pt x="86" y="112"/>
                  <a:pt x="84" y="112"/>
                </a:cubicBezTo>
                <a:cubicBezTo>
                  <a:pt x="83" y="112"/>
                  <a:pt x="82" y="112"/>
                  <a:pt x="81" y="113"/>
                </a:cubicBezTo>
                <a:lnTo>
                  <a:pt x="73" y="121"/>
                </a:lnTo>
                <a:close/>
                <a:moveTo>
                  <a:pt x="92" y="144"/>
                </a:moveTo>
                <a:cubicBezTo>
                  <a:pt x="93" y="144"/>
                  <a:pt x="94" y="144"/>
                  <a:pt x="95" y="143"/>
                </a:cubicBezTo>
                <a:cubicBezTo>
                  <a:pt x="119" y="119"/>
                  <a:pt x="119" y="119"/>
                  <a:pt x="119" y="119"/>
                </a:cubicBezTo>
                <a:cubicBezTo>
                  <a:pt x="120" y="118"/>
                  <a:pt x="120" y="117"/>
                  <a:pt x="120" y="116"/>
                </a:cubicBezTo>
                <a:cubicBezTo>
                  <a:pt x="120" y="114"/>
                  <a:pt x="118" y="112"/>
                  <a:pt x="116" y="112"/>
                </a:cubicBezTo>
                <a:cubicBezTo>
                  <a:pt x="115" y="112"/>
                  <a:pt x="114" y="112"/>
                  <a:pt x="113" y="113"/>
                </a:cubicBezTo>
                <a:cubicBezTo>
                  <a:pt x="89" y="137"/>
                  <a:pt x="89" y="137"/>
                  <a:pt x="89" y="137"/>
                </a:cubicBezTo>
                <a:cubicBezTo>
                  <a:pt x="88" y="138"/>
                  <a:pt x="88" y="139"/>
                  <a:pt x="88" y="140"/>
                </a:cubicBezTo>
                <a:cubicBezTo>
                  <a:pt x="88" y="142"/>
                  <a:pt x="90" y="144"/>
                  <a:pt x="92"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4" name="Freeform 519"/>
          <p:cNvSpPr>
            <a:spLocks noEditPoints="1"/>
          </p:cNvSpPr>
          <p:nvPr/>
        </p:nvSpPr>
        <p:spPr bwMode="auto">
          <a:xfrm>
            <a:off x="10147120" y="780191"/>
            <a:ext cx="506394" cy="506394"/>
          </a:xfrm>
          <a:custGeom>
            <a:avLst/>
            <a:gdLst>
              <a:gd name="T0" fmla="*/ 24 w 176"/>
              <a:gd name="T1" fmla="*/ 60 h 176"/>
              <a:gd name="T2" fmla="*/ 48 w 176"/>
              <a:gd name="T3" fmla="*/ 60 h 176"/>
              <a:gd name="T4" fmla="*/ 36 w 176"/>
              <a:gd name="T5" fmla="*/ 64 h 176"/>
              <a:gd name="T6" fmla="*/ 36 w 176"/>
              <a:gd name="T7" fmla="*/ 56 h 176"/>
              <a:gd name="T8" fmla="*/ 36 w 176"/>
              <a:gd name="T9" fmla="*/ 64 h 176"/>
              <a:gd name="T10" fmla="*/ 87 w 176"/>
              <a:gd name="T11" fmla="*/ 111 h 176"/>
              <a:gd name="T12" fmla="*/ 96 w 176"/>
              <a:gd name="T13" fmla="*/ 100 h 176"/>
              <a:gd name="T14" fmla="*/ 89 w 176"/>
              <a:gd name="T15" fmla="*/ 97 h 176"/>
              <a:gd name="T16" fmla="*/ 80 w 176"/>
              <a:gd name="T17" fmla="*/ 108 h 176"/>
              <a:gd name="T18" fmla="*/ 175 w 176"/>
              <a:gd name="T19" fmla="*/ 81 h 176"/>
              <a:gd name="T20" fmla="*/ 92 w 176"/>
              <a:gd name="T21" fmla="*/ 0 h 176"/>
              <a:gd name="T22" fmla="*/ 24 w 176"/>
              <a:gd name="T23" fmla="*/ 12 h 176"/>
              <a:gd name="T24" fmla="*/ 32 w 176"/>
              <a:gd name="T25" fmla="*/ 12 h 176"/>
              <a:gd name="T26" fmla="*/ 90 w 176"/>
              <a:gd name="T27" fmla="*/ 8 h 176"/>
              <a:gd name="T28" fmla="*/ 157 w 176"/>
              <a:gd name="T29" fmla="*/ 93 h 176"/>
              <a:gd name="T30" fmla="*/ 160 w 176"/>
              <a:gd name="T31" fmla="*/ 100 h 176"/>
              <a:gd name="T32" fmla="*/ 175 w 176"/>
              <a:gd name="T33" fmla="*/ 87 h 176"/>
              <a:gd name="T34" fmla="*/ 175 w 176"/>
              <a:gd name="T35" fmla="*/ 81 h 176"/>
              <a:gd name="T36" fmla="*/ 68 w 176"/>
              <a:gd name="T37" fmla="*/ 128 h 176"/>
              <a:gd name="T38" fmla="*/ 75 w 176"/>
              <a:gd name="T39" fmla="*/ 123 h 176"/>
              <a:gd name="T40" fmla="*/ 72 w 176"/>
              <a:gd name="T41" fmla="*/ 116 h 176"/>
              <a:gd name="T42" fmla="*/ 65 w 176"/>
              <a:gd name="T43" fmla="*/ 121 h 176"/>
              <a:gd name="T44" fmla="*/ 71 w 176"/>
              <a:gd name="T45" fmla="*/ 25 h 176"/>
              <a:gd name="T46" fmla="*/ 12 w 176"/>
              <a:gd name="T47" fmla="*/ 24 h 176"/>
              <a:gd name="T48" fmla="*/ 0 w 176"/>
              <a:gd name="T49" fmla="*/ 92 h 176"/>
              <a:gd name="T50" fmla="*/ 81 w 176"/>
              <a:gd name="T51" fmla="*/ 175 h 176"/>
              <a:gd name="T52" fmla="*/ 87 w 176"/>
              <a:gd name="T53" fmla="*/ 175 h 176"/>
              <a:gd name="T54" fmla="*/ 152 w 176"/>
              <a:gd name="T55" fmla="*/ 108 h 176"/>
              <a:gd name="T56" fmla="*/ 71 w 176"/>
              <a:gd name="T57" fmla="*/ 25 h 176"/>
              <a:gd name="T58" fmla="*/ 8 w 176"/>
              <a:gd name="T59" fmla="*/ 90 h 176"/>
              <a:gd name="T60" fmla="*/ 12 w 176"/>
              <a:gd name="T61" fmla="*/ 32 h 176"/>
              <a:gd name="T62" fmla="*/ 142 w 176"/>
              <a:gd name="T63" fmla="*/ 108 h 176"/>
              <a:gd name="T64" fmla="*/ 84 w 176"/>
              <a:gd name="T65" fmla="*/ 144 h 176"/>
              <a:gd name="T66" fmla="*/ 103 w 176"/>
              <a:gd name="T67" fmla="*/ 127 h 176"/>
              <a:gd name="T68" fmla="*/ 100 w 176"/>
              <a:gd name="T69" fmla="*/ 120 h 176"/>
              <a:gd name="T70" fmla="*/ 81 w 176"/>
              <a:gd name="T71" fmla="*/ 137 h 176"/>
              <a:gd name="T72" fmla="*/ 84 w 176"/>
              <a:gd name="T73"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36" y="48"/>
                </a:moveTo>
                <a:cubicBezTo>
                  <a:pt x="29" y="48"/>
                  <a:pt x="24" y="53"/>
                  <a:pt x="24" y="60"/>
                </a:cubicBezTo>
                <a:cubicBezTo>
                  <a:pt x="24" y="67"/>
                  <a:pt x="29" y="72"/>
                  <a:pt x="36" y="72"/>
                </a:cubicBezTo>
                <a:cubicBezTo>
                  <a:pt x="43" y="72"/>
                  <a:pt x="48" y="67"/>
                  <a:pt x="48" y="60"/>
                </a:cubicBezTo>
                <a:cubicBezTo>
                  <a:pt x="48" y="53"/>
                  <a:pt x="43" y="48"/>
                  <a:pt x="36" y="48"/>
                </a:cubicBezTo>
                <a:close/>
                <a:moveTo>
                  <a:pt x="36" y="64"/>
                </a:moveTo>
                <a:cubicBezTo>
                  <a:pt x="34" y="64"/>
                  <a:pt x="32" y="62"/>
                  <a:pt x="32" y="60"/>
                </a:cubicBezTo>
                <a:cubicBezTo>
                  <a:pt x="32" y="58"/>
                  <a:pt x="34" y="56"/>
                  <a:pt x="36" y="56"/>
                </a:cubicBezTo>
                <a:cubicBezTo>
                  <a:pt x="38" y="56"/>
                  <a:pt x="40" y="58"/>
                  <a:pt x="40" y="60"/>
                </a:cubicBezTo>
                <a:cubicBezTo>
                  <a:pt x="40" y="62"/>
                  <a:pt x="38" y="64"/>
                  <a:pt x="36" y="64"/>
                </a:cubicBezTo>
                <a:close/>
                <a:moveTo>
                  <a:pt x="84" y="112"/>
                </a:moveTo>
                <a:cubicBezTo>
                  <a:pt x="85" y="112"/>
                  <a:pt x="86" y="112"/>
                  <a:pt x="87" y="111"/>
                </a:cubicBezTo>
                <a:cubicBezTo>
                  <a:pt x="95" y="103"/>
                  <a:pt x="95" y="103"/>
                  <a:pt x="95" y="103"/>
                </a:cubicBezTo>
                <a:cubicBezTo>
                  <a:pt x="96" y="102"/>
                  <a:pt x="96" y="101"/>
                  <a:pt x="96" y="100"/>
                </a:cubicBezTo>
                <a:cubicBezTo>
                  <a:pt x="96" y="98"/>
                  <a:pt x="94" y="96"/>
                  <a:pt x="92" y="96"/>
                </a:cubicBezTo>
                <a:cubicBezTo>
                  <a:pt x="91" y="96"/>
                  <a:pt x="90" y="96"/>
                  <a:pt x="89" y="97"/>
                </a:cubicBezTo>
                <a:cubicBezTo>
                  <a:pt x="81" y="105"/>
                  <a:pt x="81" y="105"/>
                  <a:pt x="81" y="105"/>
                </a:cubicBezTo>
                <a:cubicBezTo>
                  <a:pt x="80" y="106"/>
                  <a:pt x="80" y="107"/>
                  <a:pt x="80" y="108"/>
                </a:cubicBezTo>
                <a:cubicBezTo>
                  <a:pt x="80" y="110"/>
                  <a:pt x="82" y="112"/>
                  <a:pt x="84" y="112"/>
                </a:cubicBezTo>
                <a:close/>
                <a:moveTo>
                  <a:pt x="175" y="81"/>
                </a:moveTo>
                <a:cubicBezTo>
                  <a:pt x="95" y="1"/>
                  <a:pt x="95" y="1"/>
                  <a:pt x="95" y="1"/>
                </a:cubicBezTo>
                <a:cubicBezTo>
                  <a:pt x="94" y="0"/>
                  <a:pt x="93" y="0"/>
                  <a:pt x="92" y="0"/>
                </a:cubicBezTo>
                <a:cubicBezTo>
                  <a:pt x="36" y="0"/>
                  <a:pt x="36" y="0"/>
                  <a:pt x="36" y="0"/>
                </a:cubicBezTo>
                <a:cubicBezTo>
                  <a:pt x="29" y="0"/>
                  <a:pt x="24" y="5"/>
                  <a:pt x="24" y="12"/>
                </a:cubicBezTo>
                <a:cubicBezTo>
                  <a:pt x="24" y="14"/>
                  <a:pt x="26" y="16"/>
                  <a:pt x="28" y="16"/>
                </a:cubicBezTo>
                <a:cubicBezTo>
                  <a:pt x="30" y="16"/>
                  <a:pt x="32" y="14"/>
                  <a:pt x="32" y="12"/>
                </a:cubicBezTo>
                <a:cubicBezTo>
                  <a:pt x="32" y="10"/>
                  <a:pt x="34" y="8"/>
                  <a:pt x="36" y="8"/>
                </a:cubicBezTo>
                <a:cubicBezTo>
                  <a:pt x="90" y="8"/>
                  <a:pt x="90" y="8"/>
                  <a:pt x="90" y="8"/>
                </a:cubicBezTo>
                <a:cubicBezTo>
                  <a:pt x="166" y="84"/>
                  <a:pt x="166" y="84"/>
                  <a:pt x="166" y="84"/>
                </a:cubicBezTo>
                <a:cubicBezTo>
                  <a:pt x="157" y="93"/>
                  <a:pt x="157" y="93"/>
                  <a:pt x="157" y="93"/>
                </a:cubicBezTo>
                <a:cubicBezTo>
                  <a:pt x="156" y="94"/>
                  <a:pt x="156" y="95"/>
                  <a:pt x="156" y="96"/>
                </a:cubicBezTo>
                <a:cubicBezTo>
                  <a:pt x="156" y="98"/>
                  <a:pt x="158" y="100"/>
                  <a:pt x="160" y="100"/>
                </a:cubicBezTo>
                <a:cubicBezTo>
                  <a:pt x="161" y="100"/>
                  <a:pt x="162" y="100"/>
                  <a:pt x="163" y="99"/>
                </a:cubicBezTo>
                <a:cubicBezTo>
                  <a:pt x="175" y="87"/>
                  <a:pt x="175" y="87"/>
                  <a:pt x="175" y="87"/>
                </a:cubicBezTo>
                <a:cubicBezTo>
                  <a:pt x="176" y="86"/>
                  <a:pt x="176" y="85"/>
                  <a:pt x="176" y="84"/>
                </a:cubicBezTo>
                <a:cubicBezTo>
                  <a:pt x="176" y="83"/>
                  <a:pt x="176" y="82"/>
                  <a:pt x="175" y="81"/>
                </a:cubicBezTo>
                <a:close/>
                <a:moveTo>
                  <a:pt x="64" y="124"/>
                </a:moveTo>
                <a:cubicBezTo>
                  <a:pt x="64" y="126"/>
                  <a:pt x="66" y="128"/>
                  <a:pt x="68" y="128"/>
                </a:cubicBezTo>
                <a:cubicBezTo>
                  <a:pt x="69" y="128"/>
                  <a:pt x="70" y="128"/>
                  <a:pt x="71" y="127"/>
                </a:cubicBezTo>
                <a:cubicBezTo>
                  <a:pt x="75" y="123"/>
                  <a:pt x="75" y="123"/>
                  <a:pt x="75" y="123"/>
                </a:cubicBezTo>
                <a:cubicBezTo>
                  <a:pt x="76" y="122"/>
                  <a:pt x="76" y="121"/>
                  <a:pt x="76" y="120"/>
                </a:cubicBezTo>
                <a:cubicBezTo>
                  <a:pt x="76" y="118"/>
                  <a:pt x="74" y="116"/>
                  <a:pt x="72" y="116"/>
                </a:cubicBezTo>
                <a:cubicBezTo>
                  <a:pt x="71" y="116"/>
                  <a:pt x="70" y="116"/>
                  <a:pt x="69" y="117"/>
                </a:cubicBezTo>
                <a:cubicBezTo>
                  <a:pt x="65" y="121"/>
                  <a:pt x="65" y="121"/>
                  <a:pt x="65" y="121"/>
                </a:cubicBezTo>
                <a:cubicBezTo>
                  <a:pt x="64" y="122"/>
                  <a:pt x="64" y="123"/>
                  <a:pt x="64" y="124"/>
                </a:cubicBezTo>
                <a:close/>
                <a:moveTo>
                  <a:pt x="71" y="25"/>
                </a:moveTo>
                <a:cubicBezTo>
                  <a:pt x="70" y="24"/>
                  <a:pt x="69" y="24"/>
                  <a:pt x="68" y="24"/>
                </a:cubicBezTo>
                <a:cubicBezTo>
                  <a:pt x="12" y="24"/>
                  <a:pt x="12" y="24"/>
                  <a:pt x="12" y="24"/>
                </a:cubicBezTo>
                <a:cubicBezTo>
                  <a:pt x="5" y="24"/>
                  <a:pt x="0" y="29"/>
                  <a:pt x="0" y="36"/>
                </a:cubicBezTo>
                <a:cubicBezTo>
                  <a:pt x="0" y="92"/>
                  <a:pt x="0" y="92"/>
                  <a:pt x="0" y="92"/>
                </a:cubicBezTo>
                <a:cubicBezTo>
                  <a:pt x="0" y="93"/>
                  <a:pt x="0" y="94"/>
                  <a:pt x="1" y="95"/>
                </a:cubicBezTo>
                <a:cubicBezTo>
                  <a:pt x="81" y="175"/>
                  <a:pt x="81" y="175"/>
                  <a:pt x="81" y="175"/>
                </a:cubicBezTo>
                <a:cubicBezTo>
                  <a:pt x="82" y="176"/>
                  <a:pt x="83" y="176"/>
                  <a:pt x="84" y="176"/>
                </a:cubicBezTo>
                <a:cubicBezTo>
                  <a:pt x="85" y="176"/>
                  <a:pt x="86" y="176"/>
                  <a:pt x="87" y="175"/>
                </a:cubicBezTo>
                <a:cubicBezTo>
                  <a:pt x="151" y="111"/>
                  <a:pt x="151" y="111"/>
                  <a:pt x="151" y="111"/>
                </a:cubicBezTo>
                <a:cubicBezTo>
                  <a:pt x="152" y="110"/>
                  <a:pt x="152" y="109"/>
                  <a:pt x="152" y="108"/>
                </a:cubicBezTo>
                <a:cubicBezTo>
                  <a:pt x="152" y="107"/>
                  <a:pt x="152" y="106"/>
                  <a:pt x="151" y="105"/>
                </a:cubicBezTo>
                <a:lnTo>
                  <a:pt x="71" y="25"/>
                </a:lnTo>
                <a:close/>
                <a:moveTo>
                  <a:pt x="84" y="166"/>
                </a:moveTo>
                <a:cubicBezTo>
                  <a:pt x="8" y="90"/>
                  <a:pt x="8" y="90"/>
                  <a:pt x="8" y="90"/>
                </a:cubicBezTo>
                <a:cubicBezTo>
                  <a:pt x="8" y="36"/>
                  <a:pt x="8" y="36"/>
                  <a:pt x="8" y="36"/>
                </a:cubicBezTo>
                <a:cubicBezTo>
                  <a:pt x="8" y="34"/>
                  <a:pt x="10" y="32"/>
                  <a:pt x="12" y="32"/>
                </a:cubicBezTo>
                <a:cubicBezTo>
                  <a:pt x="66" y="32"/>
                  <a:pt x="66" y="32"/>
                  <a:pt x="66" y="32"/>
                </a:cubicBezTo>
                <a:cubicBezTo>
                  <a:pt x="142" y="108"/>
                  <a:pt x="142" y="108"/>
                  <a:pt x="142" y="108"/>
                </a:cubicBezTo>
                <a:lnTo>
                  <a:pt x="84" y="166"/>
                </a:lnTo>
                <a:close/>
                <a:moveTo>
                  <a:pt x="84" y="144"/>
                </a:moveTo>
                <a:cubicBezTo>
                  <a:pt x="85" y="144"/>
                  <a:pt x="86" y="144"/>
                  <a:pt x="87" y="143"/>
                </a:cubicBezTo>
                <a:cubicBezTo>
                  <a:pt x="103" y="127"/>
                  <a:pt x="103" y="127"/>
                  <a:pt x="103" y="127"/>
                </a:cubicBezTo>
                <a:cubicBezTo>
                  <a:pt x="104" y="126"/>
                  <a:pt x="104" y="125"/>
                  <a:pt x="104" y="124"/>
                </a:cubicBezTo>
                <a:cubicBezTo>
                  <a:pt x="104" y="122"/>
                  <a:pt x="102" y="120"/>
                  <a:pt x="100" y="120"/>
                </a:cubicBezTo>
                <a:cubicBezTo>
                  <a:pt x="99" y="120"/>
                  <a:pt x="98" y="120"/>
                  <a:pt x="97" y="121"/>
                </a:cubicBezTo>
                <a:cubicBezTo>
                  <a:pt x="81" y="137"/>
                  <a:pt x="81" y="137"/>
                  <a:pt x="81" y="137"/>
                </a:cubicBezTo>
                <a:cubicBezTo>
                  <a:pt x="80" y="138"/>
                  <a:pt x="80" y="139"/>
                  <a:pt x="80" y="140"/>
                </a:cubicBezTo>
                <a:cubicBezTo>
                  <a:pt x="80" y="142"/>
                  <a:pt x="82" y="144"/>
                  <a:pt x="84"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5" name="Freeform 520"/>
          <p:cNvSpPr>
            <a:spLocks noEditPoints="1"/>
          </p:cNvSpPr>
          <p:nvPr/>
        </p:nvSpPr>
        <p:spPr bwMode="auto">
          <a:xfrm>
            <a:off x="1590423" y="1741034"/>
            <a:ext cx="402519" cy="493406"/>
          </a:xfrm>
          <a:custGeom>
            <a:avLst/>
            <a:gdLst>
              <a:gd name="T0" fmla="*/ 52 w 144"/>
              <a:gd name="T1" fmla="*/ 136 h 176"/>
              <a:gd name="T2" fmla="*/ 36 w 144"/>
              <a:gd name="T3" fmla="*/ 136 h 176"/>
              <a:gd name="T4" fmla="*/ 32 w 144"/>
              <a:gd name="T5" fmla="*/ 140 h 176"/>
              <a:gd name="T6" fmla="*/ 36 w 144"/>
              <a:gd name="T7" fmla="*/ 144 h 176"/>
              <a:gd name="T8" fmla="*/ 52 w 144"/>
              <a:gd name="T9" fmla="*/ 144 h 176"/>
              <a:gd name="T10" fmla="*/ 56 w 144"/>
              <a:gd name="T11" fmla="*/ 140 h 176"/>
              <a:gd name="T12" fmla="*/ 52 w 144"/>
              <a:gd name="T13" fmla="*/ 136 h 176"/>
              <a:gd name="T14" fmla="*/ 128 w 144"/>
              <a:gd name="T15" fmla="*/ 0 h 176"/>
              <a:gd name="T16" fmla="*/ 16 w 144"/>
              <a:gd name="T17" fmla="*/ 0 h 176"/>
              <a:gd name="T18" fmla="*/ 0 w 144"/>
              <a:gd name="T19" fmla="*/ 16 h 176"/>
              <a:gd name="T20" fmla="*/ 0 w 144"/>
              <a:gd name="T21" fmla="*/ 160 h 176"/>
              <a:gd name="T22" fmla="*/ 16 w 144"/>
              <a:gd name="T23" fmla="*/ 176 h 176"/>
              <a:gd name="T24" fmla="*/ 128 w 144"/>
              <a:gd name="T25" fmla="*/ 176 h 176"/>
              <a:gd name="T26" fmla="*/ 144 w 144"/>
              <a:gd name="T27" fmla="*/ 160 h 176"/>
              <a:gd name="T28" fmla="*/ 144 w 144"/>
              <a:gd name="T29" fmla="*/ 16 h 176"/>
              <a:gd name="T30" fmla="*/ 128 w 144"/>
              <a:gd name="T31" fmla="*/ 0 h 176"/>
              <a:gd name="T32" fmla="*/ 136 w 144"/>
              <a:gd name="T33" fmla="*/ 160 h 176"/>
              <a:gd name="T34" fmla="*/ 128 w 144"/>
              <a:gd name="T35" fmla="*/ 168 h 176"/>
              <a:gd name="T36" fmla="*/ 16 w 144"/>
              <a:gd name="T37" fmla="*/ 168 h 176"/>
              <a:gd name="T38" fmla="*/ 8 w 144"/>
              <a:gd name="T39" fmla="*/ 160 h 176"/>
              <a:gd name="T40" fmla="*/ 8 w 144"/>
              <a:gd name="T41" fmla="*/ 31 h 176"/>
              <a:gd name="T42" fmla="*/ 61 w 144"/>
              <a:gd name="T43" fmla="*/ 47 h 176"/>
              <a:gd name="T44" fmla="*/ 72 w 144"/>
              <a:gd name="T45" fmla="*/ 56 h 176"/>
              <a:gd name="T46" fmla="*/ 83 w 144"/>
              <a:gd name="T47" fmla="*/ 47 h 176"/>
              <a:gd name="T48" fmla="*/ 136 w 144"/>
              <a:gd name="T49" fmla="*/ 31 h 176"/>
              <a:gd name="T50" fmla="*/ 136 w 144"/>
              <a:gd name="T51" fmla="*/ 160 h 176"/>
              <a:gd name="T52" fmla="*/ 68 w 144"/>
              <a:gd name="T53" fmla="*/ 44 h 176"/>
              <a:gd name="T54" fmla="*/ 72 w 144"/>
              <a:gd name="T55" fmla="*/ 40 h 176"/>
              <a:gd name="T56" fmla="*/ 76 w 144"/>
              <a:gd name="T57" fmla="*/ 44 h 176"/>
              <a:gd name="T58" fmla="*/ 72 w 144"/>
              <a:gd name="T59" fmla="*/ 48 h 176"/>
              <a:gd name="T60" fmla="*/ 68 w 144"/>
              <a:gd name="T61" fmla="*/ 44 h 176"/>
              <a:gd name="T62" fmla="*/ 136 w 144"/>
              <a:gd name="T63" fmla="*/ 21 h 176"/>
              <a:gd name="T64" fmla="*/ 83 w 144"/>
              <a:gd name="T65" fmla="*/ 39 h 176"/>
              <a:gd name="T66" fmla="*/ 72 w 144"/>
              <a:gd name="T67" fmla="*/ 32 h 176"/>
              <a:gd name="T68" fmla="*/ 61 w 144"/>
              <a:gd name="T69" fmla="*/ 39 h 176"/>
              <a:gd name="T70" fmla="*/ 8 w 144"/>
              <a:gd name="T71" fmla="*/ 21 h 176"/>
              <a:gd name="T72" fmla="*/ 8 w 144"/>
              <a:gd name="T73" fmla="*/ 16 h 176"/>
              <a:gd name="T74" fmla="*/ 16 w 144"/>
              <a:gd name="T75" fmla="*/ 8 h 176"/>
              <a:gd name="T76" fmla="*/ 128 w 144"/>
              <a:gd name="T77" fmla="*/ 8 h 176"/>
              <a:gd name="T78" fmla="*/ 136 w 144"/>
              <a:gd name="T79" fmla="*/ 16 h 176"/>
              <a:gd name="T80" fmla="*/ 136 w 144"/>
              <a:gd name="T81" fmla="*/ 21 h 176"/>
              <a:gd name="T82" fmla="*/ 60 w 144"/>
              <a:gd name="T83" fmla="*/ 120 h 176"/>
              <a:gd name="T84" fmla="*/ 36 w 144"/>
              <a:gd name="T85" fmla="*/ 120 h 176"/>
              <a:gd name="T86" fmla="*/ 32 w 144"/>
              <a:gd name="T87" fmla="*/ 124 h 176"/>
              <a:gd name="T88" fmla="*/ 36 w 144"/>
              <a:gd name="T89" fmla="*/ 128 h 176"/>
              <a:gd name="T90" fmla="*/ 60 w 144"/>
              <a:gd name="T91" fmla="*/ 128 h 176"/>
              <a:gd name="T92" fmla="*/ 64 w 144"/>
              <a:gd name="T93" fmla="*/ 124 h 176"/>
              <a:gd name="T94" fmla="*/ 60 w 144"/>
              <a:gd name="T95"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4" h="176">
                <a:moveTo>
                  <a:pt x="52" y="136"/>
                </a:moveTo>
                <a:cubicBezTo>
                  <a:pt x="36" y="136"/>
                  <a:pt x="36" y="136"/>
                  <a:pt x="36" y="136"/>
                </a:cubicBezTo>
                <a:cubicBezTo>
                  <a:pt x="34" y="136"/>
                  <a:pt x="32" y="138"/>
                  <a:pt x="32" y="140"/>
                </a:cubicBezTo>
                <a:cubicBezTo>
                  <a:pt x="32" y="142"/>
                  <a:pt x="34" y="144"/>
                  <a:pt x="36" y="144"/>
                </a:cubicBezTo>
                <a:cubicBezTo>
                  <a:pt x="52" y="144"/>
                  <a:pt x="52" y="144"/>
                  <a:pt x="52" y="144"/>
                </a:cubicBezTo>
                <a:cubicBezTo>
                  <a:pt x="54" y="144"/>
                  <a:pt x="56" y="142"/>
                  <a:pt x="56" y="140"/>
                </a:cubicBezTo>
                <a:cubicBezTo>
                  <a:pt x="56" y="138"/>
                  <a:pt x="54" y="136"/>
                  <a:pt x="52" y="136"/>
                </a:cubicBezTo>
                <a:close/>
                <a:moveTo>
                  <a:pt x="128"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16"/>
                  <a:pt x="144" y="16"/>
                  <a:pt x="144" y="16"/>
                </a:cubicBezTo>
                <a:cubicBezTo>
                  <a:pt x="144" y="7"/>
                  <a:pt x="137" y="0"/>
                  <a:pt x="128" y="0"/>
                </a:cubicBezTo>
                <a:close/>
                <a:moveTo>
                  <a:pt x="136" y="160"/>
                </a:moveTo>
                <a:cubicBezTo>
                  <a:pt x="136" y="164"/>
                  <a:pt x="132" y="168"/>
                  <a:pt x="128" y="168"/>
                </a:cubicBezTo>
                <a:cubicBezTo>
                  <a:pt x="16" y="168"/>
                  <a:pt x="16" y="168"/>
                  <a:pt x="16" y="168"/>
                </a:cubicBezTo>
                <a:cubicBezTo>
                  <a:pt x="12" y="168"/>
                  <a:pt x="8" y="164"/>
                  <a:pt x="8" y="160"/>
                </a:cubicBezTo>
                <a:cubicBezTo>
                  <a:pt x="8" y="31"/>
                  <a:pt x="8" y="31"/>
                  <a:pt x="8" y="31"/>
                </a:cubicBezTo>
                <a:cubicBezTo>
                  <a:pt x="20" y="40"/>
                  <a:pt x="41" y="46"/>
                  <a:pt x="61" y="47"/>
                </a:cubicBezTo>
                <a:cubicBezTo>
                  <a:pt x="62" y="52"/>
                  <a:pt x="67" y="56"/>
                  <a:pt x="72" y="56"/>
                </a:cubicBezTo>
                <a:cubicBezTo>
                  <a:pt x="77" y="56"/>
                  <a:pt x="82" y="52"/>
                  <a:pt x="83" y="47"/>
                </a:cubicBezTo>
                <a:cubicBezTo>
                  <a:pt x="103" y="46"/>
                  <a:pt x="124" y="40"/>
                  <a:pt x="136" y="31"/>
                </a:cubicBezTo>
                <a:lnTo>
                  <a:pt x="136" y="160"/>
                </a:lnTo>
                <a:close/>
                <a:moveTo>
                  <a:pt x="68" y="44"/>
                </a:moveTo>
                <a:cubicBezTo>
                  <a:pt x="68" y="42"/>
                  <a:pt x="70" y="40"/>
                  <a:pt x="72" y="40"/>
                </a:cubicBezTo>
                <a:cubicBezTo>
                  <a:pt x="74" y="40"/>
                  <a:pt x="76" y="42"/>
                  <a:pt x="76" y="44"/>
                </a:cubicBezTo>
                <a:cubicBezTo>
                  <a:pt x="76" y="46"/>
                  <a:pt x="74" y="48"/>
                  <a:pt x="72" y="48"/>
                </a:cubicBezTo>
                <a:cubicBezTo>
                  <a:pt x="70" y="48"/>
                  <a:pt x="68" y="46"/>
                  <a:pt x="68" y="44"/>
                </a:cubicBezTo>
                <a:close/>
                <a:moveTo>
                  <a:pt x="136" y="21"/>
                </a:moveTo>
                <a:cubicBezTo>
                  <a:pt x="126" y="31"/>
                  <a:pt x="104" y="38"/>
                  <a:pt x="83" y="39"/>
                </a:cubicBezTo>
                <a:cubicBezTo>
                  <a:pt x="81" y="35"/>
                  <a:pt x="77" y="32"/>
                  <a:pt x="72" y="32"/>
                </a:cubicBezTo>
                <a:cubicBezTo>
                  <a:pt x="67" y="32"/>
                  <a:pt x="63" y="35"/>
                  <a:pt x="61" y="39"/>
                </a:cubicBezTo>
                <a:cubicBezTo>
                  <a:pt x="40" y="38"/>
                  <a:pt x="18" y="31"/>
                  <a:pt x="8" y="21"/>
                </a:cubicBezTo>
                <a:cubicBezTo>
                  <a:pt x="8" y="16"/>
                  <a:pt x="8" y="16"/>
                  <a:pt x="8" y="16"/>
                </a:cubicBezTo>
                <a:cubicBezTo>
                  <a:pt x="8" y="12"/>
                  <a:pt x="12" y="8"/>
                  <a:pt x="16" y="8"/>
                </a:cubicBezTo>
                <a:cubicBezTo>
                  <a:pt x="128" y="8"/>
                  <a:pt x="128" y="8"/>
                  <a:pt x="128" y="8"/>
                </a:cubicBezTo>
                <a:cubicBezTo>
                  <a:pt x="132" y="8"/>
                  <a:pt x="136" y="12"/>
                  <a:pt x="136" y="16"/>
                </a:cubicBezTo>
                <a:lnTo>
                  <a:pt x="136" y="21"/>
                </a:lnTo>
                <a:close/>
                <a:moveTo>
                  <a:pt x="60" y="120"/>
                </a:moveTo>
                <a:cubicBezTo>
                  <a:pt x="36" y="120"/>
                  <a:pt x="36" y="120"/>
                  <a:pt x="36" y="120"/>
                </a:cubicBezTo>
                <a:cubicBezTo>
                  <a:pt x="34" y="120"/>
                  <a:pt x="32" y="122"/>
                  <a:pt x="32" y="124"/>
                </a:cubicBezTo>
                <a:cubicBezTo>
                  <a:pt x="32" y="126"/>
                  <a:pt x="34" y="128"/>
                  <a:pt x="36" y="128"/>
                </a:cubicBezTo>
                <a:cubicBezTo>
                  <a:pt x="60" y="128"/>
                  <a:pt x="60" y="128"/>
                  <a:pt x="60" y="128"/>
                </a:cubicBezTo>
                <a:cubicBezTo>
                  <a:pt x="62" y="128"/>
                  <a:pt x="64" y="126"/>
                  <a:pt x="64" y="124"/>
                </a:cubicBezTo>
                <a:cubicBezTo>
                  <a:pt x="64" y="122"/>
                  <a:pt x="62" y="120"/>
                  <a:pt x="60" y="1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6" name="Freeform 521"/>
          <p:cNvSpPr>
            <a:spLocks noEditPoints="1"/>
          </p:cNvSpPr>
          <p:nvPr/>
        </p:nvSpPr>
        <p:spPr bwMode="auto">
          <a:xfrm>
            <a:off x="2538285" y="1741034"/>
            <a:ext cx="415500" cy="493406"/>
          </a:xfrm>
          <a:custGeom>
            <a:avLst/>
            <a:gdLst>
              <a:gd name="T0" fmla="*/ 48 w 144"/>
              <a:gd name="T1" fmla="*/ 0 h 176"/>
              <a:gd name="T2" fmla="*/ 32 w 144"/>
              <a:gd name="T3" fmla="*/ 20 h 176"/>
              <a:gd name="T4" fmla="*/ 40 w 144"/>
              <a:gd name="T5" fmla="*/ 20 h 176"/>
              <a:gd name="T6" fmla="*/ 48 w 144"/>
              <a:gd name="T7" fmla="*/ 8 h 176"/>
              <a:gd name="T8" fmla="*/ 136 w 144"/>
              <a:gd name="T9" fmla="*/ 16 h 176"/>
              <a:gd name="T10" fmla="*/ 128 w 144"/>
              <a:gd name="T11" fmla="*/ 136 h 176"/>
              <a:gd name="T12" fmla="*/ 120 w 144"/>
              <a:gd name="T13" fmla="*/ 140 h 176"/>
              <a:gd name="T14" fmla="*/ 128 w 144"/>
              <a:gd name="T15" fmla="*/ 144 h 176"/>
              <a:gd name="T16" fmla="*/ 144 w 144"/>
              <a:gd name="T17" fmla="*/ 16 h 176"/>
              <a:gd name="T18" fmla="*/ 44 w 144"/>
              <a:gd name="T19" fmla="*/ 128 h 176"/>
              <a:gd name="T20" fmla="*/ 24 w 144"/>
              <a:gd name="T21" fmla="*/ 132 h 176"/>
              <a:gd name="T22" fmla="*/ 44 w 144"/>
              <a:gd name="T23" fmla="*/ 136 h 176"/>
              <a:gd name="T24" fmla="*/ 44 w 144"/>
              <a:gd name="T25" fmla="*/ 128 h 176"/>
              <a:gd name="T26" fmla="*/ 28 w 144"/>
              <a:gd name="T27" fmla="*/ 144 h 176"/>
              <a:gd name="T28" fmla="*/ 28 w 144"/>
              <a:gd name="T29" fmla="*/ 152 h 176"/>
              <a:gd name="T30" fmla="*/ 40 w 144"/>
              <a:gd name="T31" fmla="*/ 148 h 176"/>
              <a:gd name="T32" fmla="*/ 96 w 144"/>
              <a:gd name="T33" fmla="*/ 32 h 176"/>
              <a:gd name="T34" fmla="*/ 0 w 144"/>
              <a:gd name="T35" fmla="*/ 48 h 176"/>
              <a:gd name="T36" fmla="*/ 16 w 144"/>
              <a:gd name="T37" fmla="*/ 176 h 176"/>
              <a:gd name="T38" fmla="*/ 112 w 144"/>
              <a:gd name="T39" fmla="*/ 160 h 176"/>
              <a:gd name="T40" fmla="*/ 96 w 144"/>
              <a:gd name="T41" fmla="*/ 32 h 176"/>
              <a:gd name="T42" fmla="*/ 96 w 144"/>
              <a:gd name="T43" fmla="*/ 168 h 176"/>
              <a:gd name="T44" fmla="*/ 8 w 144"/>
              <a:gd name="T45" fmla="*/ 160 h 176"/>
              <a:gd name="T46" fmla="*/ 45 w 144"/>
              <a:gd name="T47" fmla="*/ 72 h 176"/>
              <a:gd name="T48" fmla="*/ 67 w 144"/>
              <a:gd name="T49" fmla="*/ 72 h 176"/>
              <a:gd name="T50" fmla="*/ 104 w 144"/>
              <a:gd name="T51" fmla="*/ 160 h 176"/>
              <a:gd name="T52" fmla="*/ 56 w 144"/>
              <a:gd name="T53" fmla="*/ 64 h 176"/>
              <a:gd name="T54" fmla="*/ 56 w 144"/>
              <a:gd name="T55" fmla="*/ 72 h 176"/>
              <a:gd name="T56" fmla="*/ 104 w 144"/>
              <a:gd name="T57" fmla="*/ 50 h 176"/>
              <a:gd name="T58" fmla="*/ 56 w 144"/>
              <a:gd name="T59" fmla="*/ 56 h 176"/>
              <a:gd name="T60" fmla="*/ 8 w 144"/>
              <a:gd name="T61" fmla="*/ 50 h 176"/>
              <a:gd name="T62" fmla="*/ 16 w 144"/>
              <a:gd name="T63" fmla="*/ 40 h 176"/>
              <a:gd name="T64" fmla="*/ 104 w 144"/>
              <a:gd name="T6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76">
                <a:moveTo>
                  <a:pt x="128" y="0"/>
                </a:moveTo>
                <a:cubicBezTo>
                  <a:pt x="48" y="0"/>
                  <a:pt x="48" y="0"/>
                  <a:pt x="48" y="0"/>
                </a:cubicBezTo>
                <a:cubicBezTo>
                  <a:pt x="39" y="0"/>
                  <a:pt x="32" y="7"/>
                  <a:pt x="32" y="16"/>
                </a:cubicBezTo>
                <a:cubicBezTo>
                  <a:pt x="32" y="20"/>
                  <a:pt x="32" y="20"/>
                  <a:pt x="32" y="20"/>
                </a:cubicBezTo>
                <a:cubicBezTo>
                  <a:pt x="32" y="22"/>
                  <a:pt x="34" y="24"/>
                  <a:pt x="36" y="24"/>
                </a:cubicBezTo>
                <a:cubicBezTo>
                  <a:pt x="38" y="24"/>
                  <a:pt x="40" y="22"/>
                  <a:pt x="40" y="20"/>
                </a:cubicBezTo>
                <a:cubicBezTo>
                  <a:pt x="40" y="16"/>
                  <a:pt x="40" y="16"/>
                  <a:pt x="40" y="16"/>
                </a:cubicBezTo>
                <a:cubicBezTo>
                  <a:pt x="40" y="12"/>
                  <a:pt x="44" y="8"/>
                  <a:pt x="48" y="8"/>
                </a:cubicBezTo>
                <a:cubicBezTo>
                  <a:pt x="128" y="8"/>
                  <a:pt x="128" y="8"/>
                  <a:pt x="128" y="8"/>
                </a:cubicBezTo>
                <a:cubicBezTo>
                  <a:pt x="132" y="8"/>
                  <a:pt x="136" y="12"/>
                  <a:pt x="136" y="16"/>
                </a:cubicBezTo>
                <a:cubicBezTo>
                  <a:pt x="136" y="128"/>
                  <a:pt x="136" y="128"/>
                  <a:pt x="136" y="128"/>
                </a:cubicBezTo>
                <a:cubicBezTo>
                  <a:pt x="136" y="132"/>
                  <a:pt x="132" y="136"/>
                  <a:pt x="128" y="136"/>
                </a:cubicBezTo>
                <a:cubicBezTo>
                  <a:pt x="124" y="136"/>
                  <a:pt x="124" y="136"/>
                  <a:pt x="124" y="136"/>
                </a:cubicBezTo>
                <a:cubicBezTo>
                  <a:pt x="122" y="136"/>
                  <a:pt x="120" y="138"/>
                  <a:pt x="120" y="140"/>
                </a:cubicBezTo>
                <a:cubicBezTo>
                  <a:pt x="120" y="142"/>
                  <a:pt x="122" y="144"/>
                  <a:pt x="124"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44" y="128"/>
                </a:moveTo>
                <a:cubicBezTo>
                  <a:pt x="28" y="128"/>
                  <a:pt x="28" y="128"/>
                  <a:pt x="28" y="128"/>
                </a:cubicBezTo>
                <a:cubicBezTo>
                  <a:pt x="26" y="128"/>
                  <a:pt x="24" y="130"/>
                  <a:pt x="24" y="132"/>
                </a:cubicBezTo>
                <a:cubicBezTo>
                  <a:pt x="24" y="134"/>
                  <a:pt x="26" y="136"/>
                  <a:pt x="28" y="136"/>
                </a:cubicBezTo>
                <a:cubicBezTo>
                  <a:pt x="44" y="136"/>
                  <a:pt x="44" y="136"/>
                  <a:pt x="44" y="136"/>
                </a:cubicBezTo>
                <a:cubicBezTo>
                  <a:pt x="46" y="136"/>
                  <a:pt x="48" y="134"/>
                  <a:pt x="48" y="132"/>
                </a:cubicBezTo>
                <a:cubicBezTo>
                  <a:pt x="48" y="130"/>
                  <a:pt x="46" y="128"/>
                  <a:pt x="44" y="128"/>
                </a:cubicBezTo>
                <a:close/>
                <a:moveTo>
                  <a:pt x="36" y="144"/>
                </a:moveTo>
                <a:cubicBezTo>
                  <a:pt x="28" y="144"/>
                  <a:pt x="28" y="144"/>
                  <a:pt x="28" y="144"/>
                </a:cubicBezTo>
                <a:cubicBezTo>
                  <a:pt x="26" y="144"/>
                  <a:pt x="24" y="146"/>
                  <a:pt x="24" y="148"/>
                </a:cubicBezTo>
                <a:cubicBezTo>
                  <a:pt x="24" y="150"/>
                  <a:pt x="26" y="152"/>
                  <a:pt x="28" y="152"/>
                </a:cubicBezTo>
                <a:cubicBezTo>
                  <a:pt x="36" y="152"/>
                  <a:pt x="36" y="152"/>
                  <a:pt x="36" y="152"/>
                </a:cubicBezTo>
                <a:cubicBezTo>
                  <a:pt x="38" y="152"/>
                  <a:pt x="40" y="150"/>
                  <a:pt x="40" y="148"/>
                </a:cubicBezTo>
                <a:cubicBezTo>
                  <a:pt x="40" y="146"/>
                  <a:pt x="38" y="144"/>
                  <a:pt x="36" y="144"/>
                </a:cubicBezTo>
                <a:close/>
                <a:moveTo>
                  <a:pt x="96" y="32"/>
                </a:moveTo>
                <a:cubicBezTo>
                  <a:pt x="16" y="32"/>
                  <a:pt x="16" y="32"/>
                  <a:pt x="16" y="32"/>
                </a:cubicBezTo>
                <a:cubicBezTo>
                  <a:pt x="7" y="32"/>
                  <a:pt x="0" y="39"/>
                  <a:pt x="0" y="48"/>
                </a:cubicBezTo>
                <a:cubicBezTo>
                  <a:pt x="0" y="160"/>
                  <a:pt x="0" y="160"/>
                  <a:pt x="0" y="160"/>
                </a:cubicBezTo>
                <a:cubicBezTo>
                  <a:pt x="0" y="169"/>
                  <a:pt x="7" y="176"/>
                  <a:pt x="16" y="176"/>
                </a:cubicBezTo>
                <a:cubicBezTo>
                  <a:pt x="96" y="176"/>
                  <a:pt x="96" y="176"/>
                  <a:pt x="96" y="176"/>
                </a:cubicBezTo>
                <a:cubicBezTo>
                  <a:pt x="105" y="176"/>
                  <a:pt x="112" y="169"/>
                  <a:pt x="112" y="160"/>
                </a:cubicBezTo>
                <a:cubicBezTo>
                  <a:pt x="112" y="48"/>
                  <a:pt x="112" y="48"/>
                  <a:pt x="112" y="48"/>
                </a:cubicBezTo>
                <a:cubicBezTo>
                  <a:pt x="112" y="39"/>
                  <a:pt x="105" y="32"/>
                  <a:pt x="96" y="32"/>
                </a:cubicBezTo>
                <a:close/>
                <a:moveTo>
                  <a:pt x="104" y="160"/>
                </a:moveTo>
                <a:cubicBezTo>
                  <a:pt x="104" y="164"/>
                  <a:pt x="100" y="168"/>
                  <a:pt x="96" y="168"/>
                </a:cubicBezTo>
                <a:cubicBezTo>
                  <a:pt x="16" y="168"/>
                  <a:pt x="16" y="168"/>
                  <a:pt x="16" y="168"/>
                </a:cubicBezTo>
                <a:cubicBezTo>
                  <a:pt x="12" y="168"/>
                  <a:pt x="8" y="164"/>
                  <a:pt x="8" y="160"/>
                </a:cubicBezTo>
                <a:cubicBezTo>
                  <a:pt x="8" y="60"/>
                  <a:pt x="8" y="60"/>
                  <a:pt x="8" y="60"/>
                </a:cubicBezTo>
                <a:cubicBezTo>
                  <a:pt x="18" y="67"/>
                  <a:pt x="29" y="71"/>
                  <a:pt x="45" y="72"/>
                </a:cubicBezTo>
                <a:cubicBezTo>
                  <a:pt x="46" y="76"/>
                  <a:pt x="51" y="80"/>
                  <a:pt x="56" y="80"/>
                </a:cubicBezTo>
                <a:cubicBezTo>
                  <a:pt x="61" y="80"/>
                  <a:pt x="66" y="76"/>
                  <a:pt x="67" y="72"/>
                </a:cubicBezTo>
                <a:cubicBezTo>
                  <a:pt x="83" y="71"/>
                  <a:pt x="94" y="67"/>
                  <a:pt x="104" y="60"/>
                </a:cubicBezTo>
                <a:lnTo>
                  <a:pt x="104" y="160"/>
                </a:lnTo>
                <a:close/>
                <a:moveTo>
                  <a:pt x="52" y="68"/>
                </a:moveTo>
                <a:cubicBezTo>
                  <a:pt x="52" y="66"/>
                  <a:pt x="54" y="64"/>
                  <a:pt x="56" y="64"/>
                </a:cubicBezTo>
                <a:cubicBezTo>
                  <a:pt x="58" y="64"/>
                  <a:pt x="60" y="66"/>
                  <a:pt x="60" y="68"/>
                </a:cubicBezTo>
                <a:cubicBezTo>
                  <a:pt x="60" y="70"/>
                  <a:pt x="58" y="72"/>
                  <a:pt x="56" y="72"/>
                </a:cubicBezTo>
                <a:cubicBezTo>
                  <a:pt x="54" y="72"/>
                  <a:pt x="52" y="70"/>
                  <a:pt x="52" y="68"/>
                </a:cubicBezTo>
                <a:close/>
                <a:moveTo>
                  <a:pt x="104" y="50"/>
                </a:moveTo>
                <a:cubicBezTo>
                  <a:pt x="96" y="58"/>
                  <a:pt x="85" y="62"/>
                  <a:pt x="67" y="64"/>
                </a:cubicBezTo>
                <a:cubicBezTo>
                  <a:pt x="65" y="59"/>
                  <a:pt x="61" y="56"/>
                  <a:pt x="56" y="56"/>
                </a:cubicBezTo>
                <a:cubicBezTo>
                  <a:pt x="51" y="56"/>
                  <a:pt x="47" y="59"/>
                  <a:pt x="45" y="64"/>
                </a:cubicBezTo>
                <a:cubicBezTo>
                  <a:pt x="27" y="62"/>
                  <a:pt x="16" y="58"/>
                  <a:pt x="8" y="50"/>
                </a:cubicBezTo>
                <a:cubicBezTo>
                  <a:pt x="8" y="48"/>
                  <a:pt x="8" y="48"/>
                  <a:pt x="8" y="48"/>
                </a:cubicBezTo>
                <a:cubicBezTo>
                  <a:pt x="8" y="44"/>
                  <a:pt x="12" y="40"/>
                  <a:pt x="16" y="40"/>
                </a:cubicBezTo>
                <a:cubicBezTo>
                  <a:pt x="96" y="40"/>
                  <a:pt x="96" y="40"/>
                  <a:pt x="96" y="40"/>
                </a:cubicBezTo>
                <a:cubicBezTo>
                  <a:pt x="100" y="40"/>
                  <a:pt x="104" y="44"/>
                  <a:pt x="104" y="48"/>
                </a:cubicBezTo>
                <a:lnTo>
                  <a:pt x="104"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7" name="Freeform 522"/>
          <p:cNvSpPr>
            <a:spLocks noEditPoints="1"/>
          </p:cNvSpPr>
          <p:nvPr/>
        </p:nvSpPr>
        <p:spPr bwMode="auto">
          <a:xfrm>
            <a:off x="3460170" y="1741034"/>
            <a:ext cx="493406" cy="493406"/>
          </a:xfrm>
          <a:custGeom>
            <a:avLst/>
            <a:gdLst>
              <a:gd name="T0" fmla="*/ 39 w 176"/>
              <a:gd name="T1" fmla="*/ 119 h 176"/>
              <a:gd name="T2" fmla="*/ 43 w 176"/>
              <a:gd name="T3" fmla="*/ 115 h 176"/>
              <a:gd name="T4" fmla="*/ 44 w 176"/>
              <a:gd name="T5" fmla="*/ 112 h 176"/>
              <a:gd name="T6" fmla="*/ 40 w 176"/>
              <a:gd name="T7" fmla="*/ 108 h 176"/>
              <a:gd name="T8" fmla="*/ 37 w 176"/>
              <a:gd name="T9" fmla="*/ 109 h 176"/>
              <a:gd name="T10" fmla="*/ 33 w 176"/>
              <a:gd name="T11" fmla="*/ 113 h 176"/>
              <a:gd name="T12" fmla="*/ 32 w 176"/>
              <a:gd name="T13" fmla="*/ 116 h 176"/>
              <a:gd name="T14" fmla="*/ 36 w 176"/>
              <a:gd name="T15" fmla="*/ 120 h 176"/>
              <a:gd name="T16" fmla="*/ 39 w 176"/>
              <a:gd name="T17" fmla="*/ 119 h 176"/>
              <a:gd name="T18" fmla="*/ 64 w 176"/>
              <a:gd name="T19" fmla="*/ 116 h 176"/>
              <a:gd name="T20" fmla="*/ 60 w 176"/>
              <a:gd name="T21" fmla="*/ 112 h 176"/>
              <a:gd name="T22" fmla="*/ 57 w 176"/>
              <a:gd name="T23" fmla="*/ 113 h 176"/>
              <a:gd name="T24" fmla="*/ 17 w 176"/>
              <a:gd name="T25" fmla="*/ 153 h 176"/>
              <a:gd name="T26" fmla="*/ 16 w 176"/>
              <a:gd name="T27" fmla="*/ 156 h 176"/>
              <a:gd name="T28" fmla="*/ 20 w 176"/>
              <a:gd name="T29" fmla="*/ 160 h 176"/>
              <a:gd name="T30" fmla="*/ 23 w 176"/>
              <a:gd name="T31" fmla="*/ 159 h 176"/>
              <a:gd name="T32" fmla="*/ 63 w 176"/>
              <a:gd name="T33" fmla="*/ 119 h 176"/>
              <a:gd name="T34" fmla="*/ 64 w 176"/>
              <a:gd name="T35" fmla="*/ 116 h 176"/>
              <a:gd name="T36" fmla="*/ 64 w 176"/>
              <a:gd name="T37" fmla="*/ 132 h 176"/>
              <a:gd name="T38" fmla="*/ 61 w 176"/>
              <a:gd name="T39" fmla="*/ 133 h 176"/>
              <a:gd name="T40" fmla="*/ 49 w 176"/>
              <a:gd name="T41" fmla="*/ 145 h 176"/>
              <a:gd name="T42" fmla="*/ 48 w 176"/>
              <a:gd name="T43" fmla="*/ 148 h 176"/>
              <a:gd name="T44" fmla="*/ 52 w 176"/>
              <a:gd name="T45" fmla="*/ 152 h 176"/>
              <a:gd name="T46" fmla="*/ 55 w 176"/>
              <a:gd name="T47" fmla="*/ 151 h 176"/>
              <a:gd name="T48" fmla="*/ 67 w 176"/>
              <a:gd name="T49" fmla="*/ 139 h 176"/>
              <a:gd name="T50" fmla="*/ 68 w 176"/>
              <a:gd name="T51" fmla="*/ 136 h 176"/>
              <a:gd name="T52" fmla="*/ 64 w 176"/>
              <a:gd name="T53" fmla="*/ 132 h 176"/>
              <a:gd name="T54" fmla="*/ 176 w 176"/>
              <a:gd name="T55" fmla="*/ 4 h 176"/>
              <a:gd name="T56" fmla="*/ 172 w 176"/>
              <a:gd name="T57" fmla="*/ 0 h 176"/>
              <a:gd name="T58" fmla="*/ 170 w 176"/>
              <a:gd name="T59" fmla="*/ 0 h 176"/>
              <a:gd name="T60" fmla="*/ 170 w 176"/>
              <a:gd name="T61" fmla="*/ 0 h 176"/>
              <a:gd name="T62" fmla="*/ 2 w 176"/>
              <a:gd name="T63" fmla="*/ 72 h 176"/>
              <a:gd name="T64" fmla="*/ 2 w 176"/>
              <a:gd name="T65" fmla="*/ 72 h 176"/>
              <a:gd name="T66" fmla="*/ 2 w 176"/>
              <a:gd name="T67" fmla="*/ 72 h 176"/>
              <a:gd name="T68" fmla="*/ 2 w 176"/>
              <a:gd name="T69" fmla="*/ 72 h 176"/>
              <a:gd name="T70" fmla="*/ 0 w 176"/>
              <a:gd name="T71" fmla="*/ 76 h 176"/>
              <a:gd name="T72" fmla="*/ 3 w 176"/>
              <a:gd name="T73" fmla="*/ 80 h 176"/>
              <a:gd name="T74" fmla="*/ 3 w 176"/>
              <a:gd name="T75" fmla="*/ 80 h 176"/>
              <a:gd name="T76" fmla="*/ 69 w 176"/>
              <a:gd name="T77" fmla="*/ 107 h 176"/>
              <a:gd name="T78" fmla="*/ 96 w 176"/>
              <a:gd name="T79" fmla="*/ 173 h 176"/>
              <a:gd name="T80" fmla="*/ 96 w 176"/>
              <a:gd name="T81" fmla="*/ 173 h 176"/>
              <a:gd name="T82" fmla="*/ 100 w 176"/>
              <a:gd name="T83" fmla="*/ 176 h 176"/>
              <a:gd name="T84" fmla="*/ 104 w 176"/>
              <a:gd name="T85" fmla="*/ 174 h 176"/>
              <a:gd name="T86" fmla="*/ 104 w 176"/>
              <a:gd name="T87" fmla="*/ 174 h 176"/>
              <a:gd name="T88" fmla="*/ 104 w 176"/>
              <a:gd name="T89" fmla="*/ 174 h 176"/>
              <a:gd name="T90" fmla="*/ 104 w 176"/>
              <a:gd name="T91" fmla="*/ 174 h 176"/>
              <a:gd name="T92" fmla="*/ 176 w 176"/>
              <a:gd name="T93" fmla="*/ 6 h 176"/>
              <a:gd name="T94" fmla="*/ 176 w 176"/>
              <a:gd name="T95" fmla="*/ 6 h 176"/>
              <a:gd name="T96" fmla="*/ 176 w 176"/>
              <a:gd name="T97" fmla="*/ 4 h 176"/>
              <a:gd name="T98" fmla="*/ 14 w 176"/>
              <a:gd name="T99" fmla="*/ 76 h 176"/>
              <a:gd name="T100" fmla="*/ 154 w 176"/>
              <a:gd name="T101" fmla="*/ 16 h 176"/>
              <a:gd name="T102" fmla="*/ 71 w 176"/>
              <a:gd name="T103" fmla="*/ 99 h 176"/>
              <a:gd name="T104" fmla="*/ 14 w 176"/>
              <a:gd name="T105" fmla="*/ 76 h 176"/>
              <a:gd name="T106" fmla="*/ 100 w 176"/>
              <a:gd name="T107" fmla="*/ 162 h 176"/>
              <a:gd name="T108" fmla="*/ 77 w 176"/>
              <a:gd name="T109" fmla="*/ 105 h 176"/>
              <a:gd name="T110" fmla="*/ 160 w 176"/>
              <a:gd name="T111" fmla="*/ 22 h 176"/>
              <a:gd name="T112" fmla="*/ 100 w 176"/>
              <a:gd name="T113" fmla="*/ 16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39" y="119"/>
                </a:moveTo>
                <a:cubicBezTo>
                  <a:pt x="43" y="115"/>
                  <a:pt x="43" y="115"/>
                  <a:pt x="43" y="115"/>
                </a:cubicBezTo>
                <a:cubicBezTo>
                  <a:pt x="44" y="114"/>
                  <a:pt x="44" y="113"/>
                  <a:pt x="44" y="112"/>
                </a:cubicBezTo>
                <a:cubicBezTo>
                  <a:pt x="44" y="110"/>
                  <a:pt x="42" y="108"/>
                  <a:pt x="40" y="108"/>
                </a:cubicBezTo>
                <a:cubicBezTo>
                  <a:pt x="39" y="108"/>
                  <a:pt x="38" y="108"/>
                  <a:pt x="37" y="109"/>
                </a:cubicBezTo>
                <a:cubicBezTo>
                  <a:pt x="33" y="113"/>
                  <a:pt x="33" y="113"/>
                  <a:pt x="33" y="113"/>
                </a:cubicBezTo>
                <a:cubicBezTo>
                  <a:pt x="32" y="114"/>
                  <a:pt x="32" y="115"/>
                  <a:pt x="32" y="116"/>
                </a:cubicBezTo>
                <a:cubicBezTo>
                  <a:pt x="32" y="118"/>
                  <a:pt x="34" y="120"/>
                  <a:pt x="36" y="120"/>
                </a:cubicBezTo>
                <a:cubicBezTo>
                  <a:pt x="37" y="120"/>
                  <a:pt x="38" y="120"/>
                  <a:pt x="39" y="119"/>
                </a:cubicBezTo>
                <a:close/>
                <a:moveTo>
                  <a:pt x="64" y="116"/>
                </a:moveTo>
                <a:cubicBezTo>
                  <a:pt x="64" y="114"/>
                  <a:pt x="62" y="112"/>
                  <a:pt x="60" y="112"/>
                </a:cubicBezTo>
                <a:cubicBezTo>
                  <a:pt x="59" y="112"/>
                  <a:pt x="58" y="112"/>
                  <a:pt x="57" y="113"/>
                </a:cubicBezTo>
                <a:cubicBezTo>
                  <a:pt x="17" y="153"/>
                  <a:pt x="17" y="153"/>
                  <a:pt x="17" y="153"/>
                </a:cubicBezTo>
                <a:cubicBezTo>
                  <a:pt x="16" y="154"/>
                  <a:pt x="16" y="155"/>
                  <a:pt x="16" y="156"/>
                </a:cubicBezTo>
                <a:cubicBezTo>
                  <a:pt x="16" y="158"/>
                  <a:pt x="18" y="160"/>
                  <a:pt x="20" y="160"/>
                </a:cubicBezTo>
                <a:cubicBezTo>
                  <a:pt x="21" y="160"/>
                  <a:pt x="22" y="160"/>
                  <a:pt x="23" y="159"/>
                </a:cubicBezTo>
                <a:cubicBezTo>
                  <a:pt x="63" y="119"/>
                  <a:pt x="63" y="119"/>
                  <a:pt x="63" y="119"/>
                </a:cubicBezTo>
                <a:cubicBezTo>
                  <a:pt x="64" y="118"/>
                  <a:pt x="64" y="117"/>
                  <a:pt x="64" y="116"/>
                </a:cubicBezTo>
                <a:close/>
                <a:moveTo>
                  <a:pt x="64" y="132"/>
                </a:moveTo>
                <a:cubicBezTo>
                  <a:pt x="63" y="132"/>
                  <a:pt x="62" y="132"/>
                  <a:pt x="61" y="133"/>
                </a:cubicBezTo>
                <a:cubicBezTo>
                  <a:pt x="49" y="145"/>
                  <a:pt x="49" y="145"/>
                  <a:pt x="49" y="145"/>
                </a:cubicBezTo>
                <a:cubicBezTo>
                  <a:pt x="48" y="146"/>
                  <a:pt x="48" y="147"/>
                  <a:pt x="48" y="148"/>
                </a:cubicBezTo>
                <a:cubicBezTo>
                  <a:pt x="48" y="150"/>
                  <a:pt x="50" y="152"/>
                  <a:pt x="52" y="152"/>
                </a:cubicBezTo>
                <a:cubicBezTo>
                  <a:pt x="53" y="152"/>
                  <a:pt x="54" y="152"/>
                  <a:pt x="55" y="151"/>
                </a:cubicBezTo>
                <a:cubicBezTo>
                  <a:pt x="67" y="139"/>
                  <a:pt x="67" y="139"/>
                  <a:pt x="67" y="139"/>
                </a:cubicBezTo>
                <a:cubicBezTo>
                  <a:pt x="68" y="138"/>
                  <a:pt x="68" y="137"/>
                  <a:pt x="68" y="136"/>
                </a:cubicBezTo>
                <a:cubicBezTo>
                  <a:pt x="68" y="134"/>
                  <a:pt x="66" y="132"/>
                  <a:pt x="64" y="132"/>
                </a:cubicBezTo>
                <a:close/>
                <a:moveTo>
                  <a:pt x="176" y="4"/>
                </a:moveTo>
                <a:cubicBezTo>
                  <a:pt x="176" y="2"/>
                  <a:pt x="174" y="0"/>
                  <a:pt x="172" y="0"/>
                </a:cubicBezTo>
                <a:cubicBezTo>
                  <a:pt x="171" y="0"/>
                  <a:pt x="171" y="0"/>
                  <a:pt x="170" y="0"/>
                </a:cubicBezTo>
                <a:cubicBezTo>
                  <a:pt x="170" y="0"/>
                  <a:pt x="170" y="0"/>
                  <a:pt x="170" y="0"/>
                </a:cubicBezTo>
                <a:cubicBezTo>
                  <a:pt x="2" y="72"/>
                  <a:pt x="2" y="72"/>
                  <a:pt x="2" y="72"/>
                </a:cubicBezTo>
                <a:cubicBezTo>
                  <a:pt x="2" y="72"/>
                  <a:pt x="2" y="72"/>
                  <a:pt x="2" y="72"/>
                </a:cubicBezTo>
                <a:cubicBezTo>
                  <a:pt x="2" y="72"/>
                  <a:pt x="2" y="72"/>
                  <a:pt x="2" y="72"/>
                </a:cubicBezTo>
                <a:cubicBezTo>
                  <a:pt x="2" y="72"/>
                  <a:pt x="2" y="72"/>
                  <a:pt x="2" y="72"/>
                </a:cubicBezTo>
                <a:cubicBezTo>
                  <a:pt x="1" y="73"/>
                  <a:pt x="0" y="74"/>
                  <a:pt x="0" y="76"/>
                </a:cubicBezTo>
                <a:cubicBezTo>
                  <a:pt x="0" y="78"/>
                  <a:pt x="1" y="79"/>
                  <a:pt x="3" y="80"/>
                </a:cubicBezTo>
                <a:cubicBezTo>
                  <a:pt x="3" y="80"/>
                  <a:pt x="3" y="80"/>
                  <a:pt x="3" y="80"/>
                </a:cubicBezTo>
                <a:cubicBezTo>
                  <a:pt x="69" y="107"/>
                  <a:pt x="69" y="107"/>
                  <a:pt x="69" y="107"/>
                </a:cubicBezTo>
                <a:cubicBezTo>
                  <a:pt x="96" y="173"/>
                  <a:pt x="96" y="173"/>
                  <a:pt x="96" y="173"/>
                </a:cubicBezTo>
                <a:cubicBezTo>
                  <a:pt x="96" y="173"/>
                  <a:pt x="96" y="173"/>
                  <a:pt x="96" y="173"/>
                </a:cubicBezTo>
                <a:cubicBezTo>
                  <a:pt x="97" y="175"/>
                  <a:pt x="98" y="176"/>
                  <a:pt x="100" y="176"/>
                </a:cubicBezTo>
                <a:cubicBezTo>
                  <a:pt x="102" y="176"/>
                  <a:pt x="103" y="175"/>
                  <a:pt x="104" y="174"/>
                </a:cubicBezTo>
                <a:cubicBezTo>
                  <a:pt x="104" y="174"/>
                  <a:pt x="104" y="174"/>
                  <a:pt x="104" y="174"/>
                </a:cubicBezTo>
                <a:cubicBezTo>
                  <a:pt x="104" y="174"/>
                  <a:pt x="104" y="174"/>
                  <a:pt x="104" y="174"/>
                </a:cubicBezTo>
                <a:cubicBezTo>
                  <a:pt x="104" y="174"/>
                  <a:pt x="104" y="174"/>
                  <a:pt x="104" y="174"/>
                </a:cubicBezTo>
                <a:cubicBezTo>
                  <a:pt x="176" y="6"/>
                  <a:pt x="176" y="6"/>
                  <a:pt x="176" y="6"/>
                </a:cubicBezTo>
                <a:cubicBezTo>
                  <a:pt x="176" y="6"/>
                  <a:pt x="176" y="6"/>
                  <a:pt x="176" y="6"/>
                </a:cubicBezTo>
                <a:cubicBezTo>
                  <a:pt x="176" y="5"/>
                  <a:pt x="176" y="5"/>
                  <a:pt x="176" y="4"/>
                </a:cubicBezTo>
                <a:close/>
                <a:moveTo>
                  <a:pt x="14" y="76"/>
                </a:moveTo>
                <a:cubicBezTo>
                  <a:pt x="154" y="16"/>
                  <a:pt x="154" y="16"/>
                  <a:pt x="154" y="16"/>
                </a:cubicBezTo>
                <a:cubicBezTo>
                  <a:pt x="71" y="99"/>
                  <a:pt x="71" y="99"/>
                  <a:pt x="71" y="99"/>
                </a:cubicBezTo>
                <a:lnTo>
                  <a:pt x="14" y="76"/>
                </a:lnTo>
                <a:close/>
                <a:moveTo>
                  <a:pt x="100" y="162"/>
                </a:moveTo>
                <a:cubicBezTo>
                  <a:pt x="77" y="105"/>
                  <a:pt x="77" y="105"/>
                  <a:pt x="77" y="105"/>
                </a:cubicBezTo>
                <a:cubicBezTo>
                  <a:pt x="160" y="22"/>
                  <a:pt x="160" y="22"/>
                  <a:pt x="160" y="22"/>
                </a:cubicBezTo>
                <a:lnTo>
                  <a:pt x="100" y="1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8" name="Freeform 523"/>
          <p:cNvSpPr>
            <a:spLocks noEditPoints="1"/>
          </p:cNvSpPr>
          <p:nvPr/>
        </p:nvSpPr>
        <p:spPr bwMode="auto">
          <a:xfrm>
            <a:off x="4408034" y="1767002"/>
            <a:ext cx="506394" cy="454456"/>
          </a:xfrm>
          <a:custGeom>
            <a:avLst/>
            <a:gdLst>
              <a:gd name="T0" fmla="*/ 172 w 176"/>
              <a:gd name="T1" fmla="*/ 136 h 160"/>
              <a:gd name="T2" fmla="*/ 96 w 176"/>
              <a:gd name="T3" fmla="*/ 136 h 160"/>
              <a:gd name="T4" fmla="*/ 76 w 176"/>
              <a:gd name="T5" fmla="*/ 120 h 160"/>
              <a:gd name="T6" fmla="*/ 56 w 176"/>
              <a:gd name="T7" fmla="*/ 136 h 160"/>
              <a:gd name="T8" fmla="*/ 4 w 176"/>
              <a:gd name="T9" fmla="*/ 136 h 160"/>
              <a:gd name="T10" fmla="*/ 0 w 176"/>
              <a:gd name="T11" fmla="*/ 140 h 160"/>
              <a:gd name="T12" fmla="*/ 4 w 176"/>
              <a:gd name="T13" fmla="*/ 144 h 160"/>
              <a:gd name="T14" fmla="*/ 56 w 176"/>
              <a:gd name="T15" fmla="*/ 144 h 160"/>
              <a:gd name="T16" fmla="*/ 76 w 176"/>
              <a:gd name="T17" fmla="*/ 160 h 160"/>
              <a:gd name="T18" fmla="*/ 96 w 176"/>
              <a:gd name="T19" fmla="*/ 144 h 160"/>
              <a:gd name="T20" fmla="*/ 172 w 176"/>
              <a:gd name="T21" fmla="*/ 144 h 160"/>
              <a:gd name="T22" fmla="*/ 176 w 176"/>
              <a:gd name="T23" fmla="*/ 140 h 160"/>
              <a:gd name="T24" fmla="*/ 172 w 176"/>
              <a:gd name="T25" fmla="*/ 136 h 160"/>
              <a:gd name="T26" fmla="*/ 76 w 176"/>
              <a:gd name="T27" fmla="*/ 152 h 160"/>
              <a:gd name="T28" fmla="*/ 64 w 176"/>
              <a:gd name="T29" fmla="*/ 140 h 160"/>
              <a:gd name="T30" fmla="*/ 76 w 176"/>
              <a:gd name="T31" fmla="*/ 128 h 160"/>
              <a:gd name="T32" fmla="*/ 88 w 176"/>
              <a:gd name="T33" fmla="*/ 140 h 160"/>
              <a:gd name="T34" fmla="*/ 76 w 176"/>
              <a:gd name="T35" fmla="*/ 152 h 160"/>
              <a:gd name="T36" fmla="*/ 4 w 176"/>
              <a:gd name="T37" fmla="*/ 24 h 160"/>
              <a:gd name="T38" fmla="*/ 24 w 176"/>
              <a:gd name="T39" fmla="*/ 24 h 160"/>
              <a:gd name="T40" fmla="*/ 44 w 176"/>
              <a:gd name="T41" fmla="*/ 40 h 160"/>
              <a:gd name="T42" fmla="*/ 64 w 176"/>
              <a:gd name="T43" fmla="*/ 24 h 160"/>
              <a:gd name="T44" fmla="*/ 172 w 176"/>
              <a:gd name="T45" fmla="*/ 24 h 160"/>
              <a:gd name="T46" fmla="*/ 176 w 176"/>
              <a:gd name="T47" fmla="*/ 20 h 160"/>
              <a:gd name="T48" fmla="*/ 172 w 176"/>
              <a:gd name="T49" fmla="*/ 16 h 160"/>
              <a:gd name="T50" fmla="*/ 64 w 176"/>
              <a:gd name="T51" fmla="*/ 16 h 160"/>
              <a:gd name="T52" fmla="*/ 44 w 176"/>
              <a:gd name="T53" fmla="*/ 0 h 160"/>
              <a:gd name="T54" fmla="*/ 24 w 176"/>
              <a:gd name="T55" fmla="*/ 16 h 160"/>
              <a:gd name="T56" fmla="*/ 4 w 176"/>
              <a:gd name="T57" fmla="*/ 16 h 160"/>
              <a:gd name="T58" fmla="*/ 0 w 176"/>
              <a:gd name="T59" fmla="*/ 20 h 160"/>
              <a:gd name="T60" fmla="*/ 4 w 176"/>
              <a:gd name="T61" fmla="*/ 24 h 160"/>
              <a:gd name="T62" fmla="*/ 44 w 176"/>
              <a:gd name="T63" fmla="*/ 8 h 160"/>
              <a:gd name="T64" fmla="*/ 56 w 176"/>
              <a:gd name="T65" fmla="*/ 20 h 160"/>
              <a:gd name="T66" fmla="*/ 44 w 176"/>
              <a:gd name="T67" fmla="*/ 32 h 160"/>
              <a:gd name="T68" fmla="*/ 32 w 176"/>
              <a:gd name="T69" fmla="*/ 20 h 160"/>
              <a:gd name="T70" fmla="*/ 44 w 176"/>
              <a:gd name="T71" fmla="*/ 8 h 160"/>
              <a:gd name="T72" fmla="*/ 172 w 176"/>
              <a:gd name="T73" fmla="*/ 76 h 160"/>
              <a:gd name="T74" fmla="*/ 160 w 176"/>
              <a:gd name="T75" fmla="*/ 76 h 160"/>
              <a:gd name="T76" fmla="*/ 140 w 176"/>
              <a:gd name="T77" fmla="*/ 60 h 160"/>
              <a:gd name="T78" fmla="*/ 120 w 176"/>
              <a:gd name="T79" fmla="*/ 76 h 160"/>
              <a:gd name="T80" fmla="*/ 4 w 176"/>
              <a:gd name="T81" fmla="*/ 76 h 160"/>
              <a:gd name="T82" fmla="*/ 0 w 176"/>
              <a:gd name="T83" fmla="*/ 80 h 160"/>
              <a:gd name="T84" fmla="*/ 4 w 176"/>
              <a:gd name="T85" fmla="*/ 84 h 160"/>
              <a:gd name="T86" fmla="*/ 120 w 176"/>
              <a:gd name="T87" fmla="*/ 84 h 160"/>
              <a:gd name="T88" fmla="*/ 140 w 176"/>
              <a:gd name="T89" fmla="*/ 100 h 160"/>
              <a:gd name="T90" fmla="*/ 160 w 176"/>
              <a:gd name="T91" fmla="*/ 84 h 160"/>
              <a:gd name="T92" fmla="*/ 172 w 176"/>
              <a:gd name="T93" fmla="*/ 84 h 160"/>
              <a:gd name="T94" fmla="*/ 176 w 176"/>
              <a:gd name="T95" fmla="*/ 80 h 160"/>
              <a:gd name="T96" fmla="*/ 172 w 176"/>
              <a:gd name="T97" fmla="*/ 76 h 160"/>
              <a:gd name="T98" fmla="*/ 140 w 176"/>
              <a:gd name="T99" fmla="*/ 92 h 160"/>
              <a:gd name="T100" fmla="*/ 128 w 176"/>
              <a:gd name="T101" fmla="*/ 80 h 160"/>
              <a:gd name="T102" fmla="*/ 140 w 176"/>
              <a:gd name="T103" fmla="*/ 68 h 160"/>
              <a:gd name="T104" fmla="*/ 152 w 176"/>
              <a:gd name="T105" fmla="*/ 80 h 160"/>
              <a:gd name="T106" fmla="*/ 140 w 176"/>
              <a:gd name="T107"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60">
                <a:moveTo>
                  <a:pt x="172" y="136"/>
                </a:moveTo>
                <a:cubicBezTo>
                  <a:pt x="96" y="136"/>
                  <a:pt x="96" y="136"/>
                  <a:pt x="96" y="136"/>
                </a:cubicBezTo>
                <a:cubicBezTo>
                  <a:pt x="94" y="127"/>
                  <a:pt x="86" y="120"/>
                  <a:pt x="76" y="120"/>
                </a:cubicBezTo>
                <a:cubicBezTo>
                  <a:pt x="66" y="120"/>
                  <a:pt x="58" y="127"/>
                  <a:pt x="56" y="136"/>
                </a:cubicBezTo>
                <a:cubicBezTo>
                  <a:pt x="4" y="136"/>
                  <a:pt x="4" y="136"/>
                  <a:pt x="4" y="136"/>
                </a:cubicBezTo>
                <a:cubicBezTo>
                  <a:pt x="2" y="136"/>
                  <a:pt x="0" y="138"/>
                  <a:pt x="0" y="140"/>
                </a:cubicBezTo>
                <a:cubicBezTo>
                  <a:pt x="0" y="142"/>
                  <a:pt x="2" y="144"/>
                  <a:pt x="4" y="144"/>
                </a:cubicBezTo>
                <a:cubicBezTo>
                  <a:pt x="56" y="144"/>
                  <a:pt x="56" y="144"/>
                  <a:pt x="56" y="144"/>
                </a:cubicBezTo>
                <a:cubicBezTo>
                  <a:pt x="58" y="153"/>
                  <a:pt x="66" y="160"/>
                  <a:pt x="76" y="160"/>
                </a:cubicBezTo>
                <a:cubicBezTo>
                  <a:pt x="86" y="160"/>
                  <a:pt x="94" y="153"/>
                  <a:pt x="96" y="144"/>
                </a:cubicBezTo>
                <a:cubicBezTo>
                  <a:pt x="172" y="144"/>
                  <a:pt x="172" y="144"/>
                  <a:pt x="172" y="144"/>
                </a:cubicBezTo>
                <a:cubicBezTo>
                  <a:pt x="174" y="144"/>
                  <a:pt x="176" y="142"/>
                  <a:pt x="176" y="140"/>
                </a:cubicBezTo>
                <a:cubicBezTo>
                  <a:pt x="176" y="138"/>
                  <a:pt x="174" y="136"/>
                  <a:pt x="172" y="136"/>
                </a:cubicBezTo>
                <a:close/>
                <a:moveTo>
                  <a:pt x="76" y="152"/>
                </a:moveTo>
                <a:cubicBezTo>
                  <a:pt x="69" y="152"/>
                  <a:pt x="64" y="147"/>
                  <a:pt x="64" y="140"/>
                </a:cubicBezTo>
                <a:cubicBezTo>
                  <a:pt x="64" y="133"/>
                  <a:pt x="69" y="128"/>
                  <a:pt x="76" y="128"/>
                </a:cubicBezTo>
                <a:cubicBezTo>
                  <a:pt x="83" y="128"/>
                  <a:pt x="88" y="133"/>
                  <a:pt x="88" y="140"/>
                </a:cubicBezTo>
                <a:cubicBezTo>
                  <a:pt x="88" y="147"/>
                  <a:pt x="83" y="152"/>
                  <a:pt x="76" y="152"/>
                </a:cubicBezTo>
                <a:close/>
                <a:moveTo>
                  <a:pt x="4" y="24"/>
                </a:moveTo>
                <a:cubicBezTo>
                  <a:pt x="24" y="24"/>
                  <a:pt x="24" y="24"/>
                  <a:pt x="24" y="24"/>
                </a:cubicBezTo>
                <a:cubicBezTo>
                  <a:pt x="26" y="33"/>
                  <a:pt x="34" y="40"/>
                  <a:pt x="44" y="40"/>
                </a:cubicBezTo>
                <a:cubicBezTo>
                  <a:pt x="54" y="40"/>
                  <a:pt x="62" y="33"/>
                  <a:pt x="64" y="24"/>
                </a:cubicBezTo>
                <a:cubicBezTo>
                  <a:pt x="172" y="24"/>
                  <a:pt x="172" y="24"/>
                  <a:pt x="172" y="24"/>
                </a:cubicBezTo>
                <a:cubicBezTo>
                  <a:pt x="174" y="24"/>
                  <a:pt x="176" y="22"/>
                  <a:pt x="176" y="20"/>
                </a:cubicBezTo>
                <a:cubicBezTo>
                  <a:pt x="176" y="18"/>
                  <a:pt x="174" y="16"/>
                  <a:pt x="172" y="16"/>
                </a:cubicBezTo>
                <a:cubicBezTo>
                  <a:pt x="64" y="16"/>
                  <a:pt x="64" y="16"/>
                  <a:pt x="64" y="16"/>
                </a:cubicBezTo>
                <a:cubicBezTo>
                  <a:pt x="62" y="7"/>
                  <a:pt x="54" y="0"/>
                  <a:pt x="44" y="0"/>
                </a:cubicBezTo>
                <a:cubicBezTo>
                  <a:pt x="34" y="0"/>
                  <a:pt x="26" y="7"/>
                  <a:pt x="24" y="16"/>
                </a:cubicBezTo>
                <a:cubicBezTo>
                  <a:pt x="4" y="16"/>
                  <a:pt x="4" y="16"/>
                  <a:pt x="4" y="16"/>
                </a:cubicBezTo>
                <a:cubicBezTo>
                  <a:pt x="2" y="16"/>
                  <a:pt x="0" y="18"/>
                  <a:pt x="0" y="20"/>
                </a:cubicBezTo>
                <a:cubicBezTo>
                  <a:pt x="0" y="22"/>
                  <a:pt x="2" y="24"/>
                  <a:pt x="4" y="24"/>
                </a:cubicBezTo>
                <a:close/>
                <a:moveTo>
                  <a:pt x="44" y="8"/>
                </a:moveTo>
                <a:cubicBezTo>
                  <a:pt x="51" y="8"/>
                  <a:pt x="56" y="13"/>
                  <a:pt x="56" y="20"/>
                </a:cubicBezTo>
                <a:cubicBezTo>
                  <a:pt x="56" y="27"/>
                  <a:pt x="51" y="32"/>
                  <a:pt x="44" y="32"/>
                </a:cubicBezTo>
                <a:cubicBezTo>
                  <a:pt x="37" y="32"/>
                  <a:pt x="32" y="27"/>
                  <a:pt x="32" y="20"/>
                </a:cubicBezTo>
                <a:cubicBezTo>
                  <a:pt x="32" y="13"/>
                  <a:pt x="37" y="8"/>
                  <a:pt x="44" y="8"/>
                </a:cubicBezTo>
                <a:close/>
                <a:moveTo>
                  <a:pt x="172" y="76"/>
                </a:moveTo>
                <a:cubicBezTo>
                  <a:pt x="160" y="76"/>
                  <a:pt x="160" y="76"/>
                  <a:pt x="160" y="76"/>
                </a:cubicBezTo>
                <a:cubicBezTo>
                  <a:pt x="158" y="67"/>
                  <a:pt x="150" y="60"/>
                  <a:pt x="140" y="60"/>
                </a:cubicBezTo>
                <a:cubicBezTo>
                  <a:pt x="130" y="60"/>
                  <a:pt x="122" y="67"/>
                  <a:pt x="120" y="76"/>
                </a:cubicBezTo>
                <a:cubicBezTo>
                  <a:pt x="4" y="76"/>
                  <a:pt x="4" y="76"/>
                  <a:pt x="4" y="76"/>
                </a:cubicBezTo>
                <a:cubicBezTo>
                  <a:pt x="2" y="76"/>
                  <a:pt x="0" y="78"/>
                  <a:pt x="0" y="80"/>
                </a:cubicBezTo>
                <a:cubicBezTo>
                  <a:pt x="0" y="82"/>
                  <a:pt x="2" y="84"/>
                  <a:pt x="4" y="84"/>
                </a:cubicBezTo>
                <a:cubicBezTo>
                  <a:pt x="120" y="84"/>
                  <a:pt x="120" y="84"/>
                  <a:pt x="120" y="84"/>
                </a:cubicBezTo>
                <a:cubicBezTo>
                  <a:pt x="122" y="93"/>
                  <a:pt x="130" y="100"/>
                  <a:pt x="140" y="100"/>
                </a:cubicBezTo>
                <a:cubicBezTo>
                  <a:pt x="150" y="100"/>
                  <a:pt x="158" y="93"/>
                  <a:pt x="160" y="84"/>
                </a:cubicBezTo>
                <a:cubicBezTo>
                  <a:pt x="172" y="84"/>
                  <a:pt x="172" y="84"/>
                  <a:pt x="172" y="84"/>
                </a:cubicBezTo>
                <a:cubicBezTo>
                  <a:pt x="174" y="84"/>
                  <a:pt x="176" y="82"/>
                  <a:pt x="176" y="80"/>
                </a:cubicBezTo>
                <a:cubicBezTo>
                  <a:pt x="176" y="78"/>
                  <a:pt x="174" y="76"/>
                  <a:pt x="172" y="76"/>
                </a:cubicBezTo>
                <a:close/>
                <a:moveTo>
                  <a:pt x="140" y="92"/>
                </a:moveTo>
                <a:cubicBezTo>
                  <a:pt x="133" y="92"/>
                  <a:pt x="128" y="87"/>
                  <a:pt x="128" y="80"/>
                </a:cubicBezTo>
                <a:cubicBezTo>
                  <a:pt x="128" y="73"/>
                  <a:pt x="133" y="68"/>
                  <a:pt x="140" y="68"/>
                </a:cubicBezTo>
                <a:cubicBezTo>
                  <a:pt x="147" y="68"/>
                  <a:pt x="152" y="73"/>
                  <a:pt x="152" y="80"/>
                </a:cubicBezTo>
                <a:cubicBezTo>
                  <a:pt x="152" y="87"/>
                  <a:pt x="147" y="92"/>
                  <a:pt x="140" y="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9" name="Freeform 524"/>
          <p:cNvSpPr>
            <a:spLocks noEditPoints="1"/>
          </p:cNvSpPr>
          <p:nvPr/>
        </p:nvSpPr>
        <p:spPr bwMode="auto">
          <a:xfrm>
            <a:off x="5368875" y="1767002"/>
            <a:ext cx="506394" cy="454456"/>
          </a:xfrm>
          <a:custGeom>
            <a:avLst/>
            <a:gdLst>
              <a:gd name="T0" fmla="*/ 152 w 176"/>
              <a:gd name="T1" fmla="*/ 140 h 160"/>
              <a:gd name="T2" fmla="*/ 160 w 176"/>
              <a:gd name="T3" fmla="*/ 140 h 160"/>
              <a:gd name="T4" fmla="*/ 124 w 176"/>
              <a:gd name="T5" fmla="*/ 72 h 160"/>
              <a:gd name="T6" fmla="*/ 124 w 176"/>
              <a:gd name="T7" fmla="*/ 48 h 160"/>
              <a:gd name="T8" fmla="*/ 124 w 176"/>
              <a:gd name="T9" fmla="*/ 72 h 160"/>
              <a:gd name="T10" fmla="*/ 152 w 176"/>
              <a:gd name="T11" fmla="*/ 100 h 160"/>
              <a:gd name="T12" fmla="*/ 124 w 176"/>
              <a:gd name="T13" fmla="*/ 32 h 160"/>
              <a:gd name="T14" fmla="*/ 96 w 176"/>
              <a:gd name="T15" fmla="*/ 100 h 160"/>
              <a:gd name="T16" fmla="*/ 104 w 176"/>
              <a:gd name="T17" fmla="*/ 60 h 160"/>
              <a:gd name="T18" fmla="*/ 144 w 176"/>
              <a:gd name="T19" fmla="*/ 60 h 160"/>
              <a:gd name="T20" fmla="*/ 124 w 176"/>
              <a:gd name="T21" fmla="*/ 120 h 160"/>
              <a:gd name="T22" fmla="*/ 104 w 176"/>
              <a:gd name="T23" fmla="*/ 60 h 160"/>
              <a:gd name="T24" fmla="*/ 160 w 176"/>
              <a:gd name="T25" fmla="*/ 20 h 160"/>
              <a:gd name="T26" fmla="*/ 152 w 176"/>
              <a:gd name="T27" fmla="*/ 20 h 160"/>
              <a:gd name="T28" fmla="*/ 168 w 176"/>
              <a:gd name="T29" fmla="*/ 0 h 160"/>
              <a:gd name="T30" fmla="*/ 0 w 176"/>
              <a:gd name="T31" fmla="*/ 8 h 160"/>
              <a:gd name="T32" fmla="*/ 8 w 176"/>
              <a:gd name="T33" fmla="*/ 160 h 160"/>
              <a:gd name="T34" fmla="*/ 176 w 176"/>
              <a:gd name="T35" fmla="*/ 152 h 160"/>
              <a:gd name="T36" fmla="*/ 168 w 176"/>
              <a:gd name="T37" fmla="*/ 0 h 160"/>
              <a:gd name="T38" fmla="*/ 8 w 176"/>
              <a:gd name="T39" fmla="*/ 152 h 160"/>
              <a:gd name="T40" fmla="*/ 168 w 176"/>
              <a:gd name="T41" fmla="*/ 8 h 160"/>
              <a:gd name="T42" fmla="*/ 20 w 176"/>
              <a:gd name="T43" fmla="*/ 144 h 160"/>
              <a:gd name="T44" fmla="*/ 20 w 176"/>
              <a:gd name="T45" fmla="*/ 136 h 160"/>
              <a:gd name="T46" fmla="*/ 20 w 176"/>
              <a:gd name="T47" fmla="*/ 144 h 160"/>
              <a:gd name="T48" fmla="*/ 52 w 176"/>
              <a:gd name="T49" fmla="*/ 128 h 160"/>
              <a:gd name="T50" fmla="*/ 80 w 176"/>
              <a:gd name="T51" fmla="*/ 60 h 160"/>
              <a:gd name="T52" fmla="*/ 24 w 176"/>
              <a:gd name="T53" fmla="*/ 60 h 160"/>
              <a:gd name="T54" fmla="*/ 32 w 176"/>
              <a:gd name="T55" fmla="*/ 60 h 160"/>
              <a:gd name="T56" fmla="*/ 72 w 176"/>
              <a:gd name="T57" fmla="*/ 60 h 160"/>
              <a:gd name="T58" fmla="*/ 52 w 176"/>
              <a:gd name="T59" fmla="*/ 120 h 160"/>
              <a:gd name="T60" fmla="*/ 32 w 176"/>
              <a:gd name="T61" fmla="*/ 60 h 160"/>
              <a:gd name="T62" fmla="*/ 24 w 176"/>
              <a:gd name="T63" fmla="*/ 20 h 160"/>
              <a:gd name="T64" fmla="*/ 16 w 176"/>
              <a:gd name="T65" fmla="*/ 20 h 160"/>
              <a:gd name="T66" fmla="*/ 52 w 176"/>
              <a:gd name="T67" fmla="*/ 112 h 160"/>
              <a:gd name="T68" fmla="*/ 52 w 176"/>
              <a:gd name="T69" fmla="*/ 88 h 160"/>
              <a:gd name="T70" fmla="*/ 52 w 176"/>
              <a:gd name="T71" fmla="*/ 11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60">
                <a:moveTo>
                  <a:pt x="156" y="136"/>
                </a:moveTo>
                <a:cubicBezTo>
                  <a:pt x="154" y="136"/>
                  <a:pt x="152" y="138"/>
                  <a:pt x="152" y="140"/>
                </a:cubicBezTo>
                <a:cubicBezTo>
                  <a:pt x="152" y="142"/>
                  <a:pt x="154" y="144"/>
                  <a:pt x="156" y="144"/>
                </a:cubicBezTo>
                <a:cubicBezTo>
                  <a:pt x="158" y="144"/>
                  <a:pt x="160" y="142"/>
                  <a:pt x="160" y="140"/>
                </a:cubicBezTo>
                <a:cubicBezTo>
                  <a:pt x="160" y="138"/>
                  <a:pt x="158" y="136"/>
                  <a:pt x="156" y="136"/>
                </a:cubicBezTo>
                <a:close/>
                <a:moveTo>
                  <a:pt x="124" y="72"/>
                </a:moveTo>
                <a:cubicBezTo>
                  <a:pt x="131" y="72"/>
                  <a:pt x="136" y="67"/>
                  <a:pt x="136" y="60"/>
                </a:cubicBezTo>
                <a:cubicBezTo>
                  <a:pt x="136" y="53"/>
                  <a:pt x="131" y="48"/>
                  <a:pt x="124" y="48"/>
                </a:cubicBezTo>
                <a:cubicBezTo>
                  <a:pt x="117" y="48"/>
                  <a:pt x="112" y="53"/>
                  <a:pt x="112" y="60"/>
                </a:cubicBezTo>
                <a:cubicBezTo>
                  <a:pt x="112" y="67"/>
                  <a:pt x="117" y="72"/>
                  <a:pt x="124" y="72"/>
                </a:cubicBezTo>
                <a:close/>
                <a:moveTo>
                  <a:pt x="124" y="128"/>
                </a:moveTo>
                <a:cubicBezTo>
                  <a:pt x="139" y="128"/>
                  <a:pt x="152" y="115"/>
                  <a:pt x="152" y="100"/>
                </a:cubicBezTo>
                <a:cubicBezTo>
                  <a:pt x="152" y="60"/>
                  <a:pt x="152" y="60"/>
                  <a:pt x="152" y="60"/>
                </a:cubicBezTo>
                <a:cubicBezTo>
                  <a:pt x="152" y="45"/>
                  <a:pt x="139" y="32"/>
                  <a:pt x="124" y="32"/>
                </a:cubicBezTo>
                <a:cubicBezTo>
                  <a:pt x="109" y="32"/>
                  <a:pt x="96" y="45"/>
                  <a:pt x="96" y="60"/>
                </a:cubicBezTo>
                <a:cubicBezTo>
                  <a:pt x="96" y="100"/>
                  <a:pt x="96" y="100"/>
                  <a:pt x="96" y="100"/>
                </a:cubicBezTo>
                <a:cubicBezTo>
                  <a:pt x="96" y="115"/>
                  <a:pt x="109" y="128"/>
                  <a:pt x="124" y="128"/>
                </a:cubicBezTo>
                <a:close/>
                <a:moveTo>
                  <a:pt x="104" y="60"/>
                </a:moveTo>
                <a:cubicBezTo>
                  <a:pt x="104" y="49"/>
                  <a:pt x="113" y="40"/>
                  <a:pt x="124" y="40"/>
                </a:cubicBezTo>
                <a:cubicBezTo>
                  <a:pt x="135" y="40"/>
                  <a:pt x="144" y="49"/>
                  <a:pt x="144" y="60"/>
                </a:cubicBezTo>
                <a:cubicBezTo>
                  <a:pt x="144" y="100"/>
                  <a:pt x="144" y="100"/>
                  <a:pt x="144" y="100"/>
                </a:cubicBezTo>
                <a:cubicBezTo>
                  <a:pt x="144" y="111"/>
                  <a:pt x="135" y="120"/>
                  <a:pt x="124" y="120"/>
                </a:cubicBezTo>
                <a:cubicBezTo>
                  <a:pt x="113" y="120"/>
                  <a:pt x="104" y="111"/>
                  <a:pt x="104" y="100"/>
                </a:cubicBezTo>
                <a:lnTo>
                  <a:pt x="104" y="60"/>
                </a:lnTo>
                <a:close/>
                <a:moveTo>
                  <a:pt x="156" y="24"/>
                </a:moveTo>
                <a:cubicBezTo>
                  <a:pt x="158" y="24"/>
                  <a:pt x="160" y="22"/>
                  <a:pt x="160" y="20"/>
                </a:cubicBezTo>
                <a:cubicBezTo>
                  <a:pt x="160" y="18"/>
                  <a:pt x="158" y="16"/>
                  <a:pt x="156" y="16"/>
                </a:cubicBezTo>
                <a:cubicBezTo>
                  <a:pt x="154" y="16"/>
                  <a:pt x="152" y="18"/>
                  <a:pt x="152" y="20"/>
                </a:cubicBezTo>
                <a:cubicBezTo>
                  <a:pt x="152" y="22"/>
                  <a:pt x="154" y="24"/>
                  <a:pt x="156" y="24"/>
                </a:cubicBezTo>
                <a:close/>
                <a:moveTo>
                  <a:pt x="168" y="0"/>
                </a:moveTo>
                <a:cubicBezTo>
                  <a:pt x="8" y="0"/>
                  <a:pt x="8" y="0"/>
                  <a:pt x="8" y="0"/>
                </a:cubicBezTo>
                <a:cubicBezTo>
                  <a:pt x="4" y="0"/>
                  <a:pt x="0" y="4"/>
                  <a:pt x="0" y="8"/>
                </a:cubicBezTo>
                <a:cubicBezTo>
                  <a:pt x="0" y="152"/>
                  <a:pt x="0" y="152"/>
                  <a:pt x="0" y="152"/>
                </a:cubicBezTo>
                <a:cubicBezTo>
                  <a:pt x="0" y="156"/>
                  <a:pt x="4" y="160"/>
                  <a:pt x="8" y="160"/>
                </a:cubicBezTo>
                <a:cubicBezTo>
                  <a:pt x="168" y="160"/>
                  <a:pt x="168" y="160"/>
                  <a:pt x="168" y="160"/>
                </a:cubicBezTo>
                <a:cubicBezTo>
                  <a:pt x="172" y="160"/>
                  <a:pt x="176" y="156"/>
                  <a:pt x="176" y="152"/>
                </a:cubicBezTo>
                <a:cubicBezTo>
                  <a:pt x="176" y="8"/>
                  <a:pt x="176" y="8"/>
                  <a:pt x="176" y="8"/>
                </a:cubicBezTo>
                <a:cubicBezTo>
                  <a:pt x="176" y="4"/>
                  <a:pt x="172" y="0"/>
                  <a:pt x="168" y="0"/>
                </a:cubicBezTo>
                <a:close/>
                <a:moveTo>
                  <a:pt x="168" y="152"/>
                </a:moveTo>
                <a:cubicBezTo>
                  <a:pt x="8" y="152"/>
                  <a:pt x="8" y="152"/>
                  <a:pt x="8" y="152"/>
                </a:cubicBezTo>
                <a:cubicBezTo>
                  <a:pt x="8" y="8"/>
                  <a:pt x="8" y="8"/>
                  <a:pt x="8" y="8"/>
                </a:cubicBezTo>
                <a:cubicBezTo>
                  <a:pt x="168" y="8"/>
                  <a:pt x="168" y="8"/>
                  <a:pt x="168" y="8"/>
                </a:cubicBezTo>
                <a:lnTo>
                  <a:pt x="168" y="152"/>
                </a:lnTo>
                <a:close/>
                <a:moveTo>
                  <a:pt x="20" y="144"/>
                </a:moveTo>
                <a:cubicBezTo>
                  <a:pt x="22" y="144"/>
                  <a:pt x="24" y="142"/>
                  <a:pt x="24" y="140"/>
                </a:cubicBezTo>
                <a:cubicBezTo>
                  <a:pt x="24" y="138"/>
                  <a:pt x="22" y="136"/>
                  <a:pt x="20" y="136"/>
                </a:cubicBezTo>
                <a:cubicBezTo>
                  <a:pt x="18" y="136"/>
                  <a:pt x="16" y="138"/>
                  <a:pt x="16" y="140"/>
                </a:cubicBezTo>
                <a:cubicBezTo>
                  <a:pt x="16" y="142"/>
                  <a:pt x="18" y="144"/>
                  <a:pt x="20" y="144"/>
                </a:cubicBezTo>
                <a:close/>
                <a:moveTo>
                  <a:pt x="24" y="100"/>
                </a:moveTo>
                <a:cubicBezTo>
                  <a:pt x="24" y="115"/>
                  <a:pt x="37" y="128"/>
                  <a:pt x="52" y="128"/>
                </a:cubicBezTo>
                <a:cubicBezTo>
                  <a:pt x="67" y="128"/>
                  <a:pt x="80" y="115"/>
                  <a:pt x="80" y="100"/>
                </a:cubicBezTo>
                <a:cubicBezTo>
                  <a:pt x="80" y="60"/>
                  <a:pt x="80" y="60"/>
                  <a:pt x="80" y="60"/>
                </a:cubicBezTo>
                <a:cubicBezTo>
                  <a:pt x="80" y="45"/>
                  <a:pt x="67" y="32"/>
                  <a:pt x="52" y="32"/>
                </a:cubicBezTo>
                <a:cubicBezTo>
                  <a:pt x="37" y="32"/>
                  <a:pt x="24" y="45"/>
                  <a:pt x="24" y="60"/>
                </a:cubicBezTo>
                <a:lnTo>
                  <a:pt x="24" y="100"/>
                </a:lnTo>
                <a:close/>
                <a:moveTo>
                  <a:pt x="32" y="60"/>
                </a:moveTo>
                <a:cubicBezTo>
                  <a:pt x="32" y="49"/>
                  <a:pt x="41" y="40"/>
                  <a:pt x="52" y="40"/>
                </a:cubicBezTo>
                <a:cubicBezTo>
                  <a:pt x="63" y="40"/>
                  <a:pt x="72" y="49"/>
                  <a:pt x="72" y="60"/>
                </a:cubicBezTo>
                <a:cubicBezTo>
                  <a:pt x="72" y="100"/>
                  <a:pt x="72" y="100"/>
                  <a:pt x="72" y="100"/>
                </a:cubicBezTo>
                <a:cubicBezTo>
                  <a:pt x="72" y="111"/>
                  <a:pt x="63" y="120"/>
                  <a:pt x="52" y="120"/>
                </a:cubicBezTo>
                <a:cubicBezTo>
                  <a:pt x="41" y="120"/>
                  <a:pt x="32" y="111"/>
                  <a:pt x="32" y="100"/>
                </a:cubicBezTo>
                <a:lnTo>
                  <a:pt x="32" y="60"/>
                </a:lnTo>
                <a:close/>
                <a:moveTo>
                  <a:pt x="20" y="24"/>
                </a:moveTo>
                <a:cubicBezTo>
                  <a:pt x="22" y="24"/>
                  <a:pt x="24" y="22"/>
                  <a:pt x="24" y="20"/>
                </a:cubicBezTo>
                <a:cubicBezTo>
                  <a:pt x="24" y="18"/>
                  <a:pt x="22" y="16"/>
                  <a:pt x="20" y="16"/>
                </a:cubicBezTo>
                <a:cubicBezTo>
                  <a:pt x="18" y="16"/>
                  <a:pt x="16" y="18"/>
                  <a:pt x="16" y="20"/>
                </a:cubicBezTo>
                <a:cubicBezTo>
                  <a:pt x="16" y="22"/>
                  <a:pt x="18" y="24"/>
                  <a:pt x="20" y="24"/>
                </a:cubicBezTo>
                <a:close/>
                <a:moveTo>
                  <a:pt x="52" y="112"/>
                </a:moveTo>
                <a:cubicBezTo>
                  <a:pt x="59" y="112"/>
                  <a:pt x="64" y="107"/>
                  <a:pt x="64" y="100"/>
                </a:cubicBezTo>
                <a:cubicBezTo>
                  <a:pt x="64" y="93"/>
                  <a:pt x="59" y="88"/>
                  <a:pt x="52" y="88"/>
                </a:cubicBezTo>
                <a:cubicBezTo>
                  <a:pt x="45" y="88"/>
                  <a:pt x="40" y="93"/>
                  <a:pt x="40" y="100"/>
                </a:cubicBezTo>
                <a:cubicBezTo>
                  <a:pt x="40" y="107"/>
                  <a:pt x="45" y="112"/>
                  <a:pt x="52"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0" name="Freeform 525"/>
          <p:cNvSpPr>
            <a:spLocks noEditPoints="1"/>
          </p:cNvSpPr>
          <p:nvPr/>
        </p:nvSpPr>
        <p:spPr bwMode="auto">
          <a:xfrm>
            <a:off x="6329718" y="1741034"/>
            <a:ext cx="493406" cy="493406"/>
          </a:xfrm>
          <a:custGeom>
            <a:avLst/>
            <a:gdLst>
              <a:gd name="T0" fmla="*/ 95 w 176"/>
              <a:gd name="T1" fmla="*/ 128 h 176"/>
              <a:gd name="T2" fmla="*/ 65 w 176"/>
              <a:gd name="T3" fmla="*/ 128 h 176"/>
              <a:gd name="T4" fmla="*/ 24 w 176"/>
              <a:gd name="T5" fmla="*/ 132 h 176"/>
              <a:gd name="T6" fmla="*/ 65 w 176"/>
              <a:gd name="T7" fmla="*/ 136 h 176"/>
              <a:gd name="T8" fmla="*/ 95 w 176"/>
              <a:gd name="T9" fmla="*/ 136 h 176"/>
              <a:gd name="T10" fmla="*/ 152 w 176"/>
              <a:gd name="T11" fmla="*/ 132 h 176"/>
              <a:gd name="T12" fmla="*/ 80 w 176"/>
              <a:gd name="T13" fmla="*/ 140 h 176"/>
              <a:gd name="T14" fmla="*/ 80 w 176"/>
              <a:gd name="T15" fmla="*/ 124 h 176"/>
              <a:gd name="T16" fmla="*/ 80 w 176"/>
              <a:gd name="T17" fmla="*/ 140 h 176"/>
              <a:gd name="T18" fmla="*/ 135 w 176"/>
              <a:gd name="T19" fmla="*/ 84 h 176"/>
              <a:gd name="T20" fmla="*/ 105 w 176"/>
              <a:gd name="T21" fmla="*/ 84 h 176"/>
              <a:gd name="T22" fmla="*/ 24 w 176"/>
              <a:gd name="T23" fmla="*/ 88 h 176"/>
              <a:gd name="T24" fmla="*/ 105 w 176"/>
              <a:gd name="T25" fmla="*/ 92 h 176"/>
              <a:gd name="T26" fmla="*/ 135 w 176"/>
              <a:gd name="T27" fmla="*/ 92 h 176"/>
              <a:gd name="T28" fmla="*/ 152 w 176"/>
              <a:gd name="T29" fmla="*/ 88 h 176"/>
              <a:gd name="T30" fmla="*/ 120 w 176"/>
              <a:gd name="T31" fmla="*/ 96 h 176"/>
              <a:gd name="T32" fmla="*/ 120 w 176"/>
              <a:gd name="T33" fmla="*/ 80 h 176"/>
              <a:gd name="T34" fmla="*/ 120 w 176"/>
              <a:gd name="T35" fmla="*/ 96 h 176"/>
              <a:gd name="T36" fmla="*/ 79 w 176"/>
              <a:gd name="T37" fmla="*/ 40 h 176"/>
              <a:gd name="T38" fmla="*/ 49 w 176"/>
              <a:gd name="T39" fmla="*/ 40 h 176"/>
              <a:gd name="T40" fmla="*/ 24 w 176"/>
              <a:gd name="T41" fmla="*/ 44 h 176"/>
              <a:gd name="T42" fmla="*/ 49 w 176"/>
              <a:gd name="T43" fmla="*/ 48 h 176"/>
              <a:gd name="T44" fmla="*/ 79 w 176"/>
              <a:gd name="T45" fmla="*/ 48 h 176"/>
              <a:gd name="T46" fmla="*/ 152 w 176"/>
              <a:gd name="T47" fmla="*/ 44 h 176"/>
              <a:gd name="T48" fmla="*/ 64 w 176"/>
              <a:gd name="T49" fmla="*/ 52 h 176"/>
              <a:gd name="T50" fmla="*/ 64 w 176"/>
              <a:gd name="T51" fmla="*/ 36 h 176"/>
              <a:gd name="T52" fmla="*/ 64 w 176"/>
              <a:gd name="T53" fmla="*/ 52 h 176"/>
              <a:gd name="T54" fmla="*/ 16 w 176"/>
              <a:gd name="T55" fmla="*/ 0 h 176"/>
              <a:gd name="T56" fmla="*/ 0 w 176"/>
              <a:gd name="T57" fmla="*/ 160 h 176"/>
              <a:gd name="T58" fmla="*/ 160 w 176"/>
              <a:gd name="T59" fmla="*/ 176 h 176"/>
              <a:gd name="T60" fmla="*/ 176 w 176"/>
              <a:gd name="T61" fmla="*/ 16 h 176"/>
              <a:gd name="T62" fmla="*/ 168 w 176"/>
              <a:gd name="T63" fmla="*/ 160 h 176"/>
              <a:gd name="T64" fmla="*/ 16 w 176"/>
              <a:gd name="T65" fmla="*/ 168 h 176"/>
              <a:gd name="T66" fmla="*/ 8 w 176"/>
              <a:gd name="T67" fmla="*/ 16 h 176"/>
              <a:gd name="T68" fmla="*/ 160 w 176"/>
              <a:gd name="T69" fmla="*/ 8 h 176"/>
              <a:gd name="T70" fmla="*/ 168 w 176"/>
              <a:gd name="T71"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148" y="128"/>
                </a:moveTo>
                <a:cubicBezTo>
                  <a:pt x="95" y="128"/>
                  <a:pt x="95" y="128"/>
                  <a:pt x="95" y="128"/>
                </a:cubicBezTo>
                <a:cubicBezTo>
                  <a:pt x="94" y="121"/>
                  <a:pt x="87" y="116"/>
                  <a:pt x="80" y="116"/>
                </a:cubicBezTo>
                <a:cubicBezTo>
                  <a:pt x="73" y="116"/>
                  <a:pt x="66" y="121"/>
                  <a:pt x="65" y="128"/>
                </a:cubicBezTo>
                <a:cubicBezTo>
                  <a:pt x="28" y="128"/>
                  <a:pt x="28" y="128"/>
                  <a:pt x="28" y="128"/>
                </a:cubicBezTo>
                <a:cubicBezTo>
                  <a:pt x="26" y="128"/>
                  <a:pt x="24" y="130"/>
                  <a:pt x="24" y="132"/>
                </a:cubicBezTo>
                <a:cubicBezTo>
                  <a:pt x="24" y="134"/>
                  <a:pt x="26" y="136"/>
                  <a:pt x="28" y="136"/>
                </a:cubicBezTo>
                <a:cubicBezTo>
                  <a:pt x="65" y="136"/>
                  <a:pt x="65" y="136"/>
                  <a:pt x="65" y="136"/>
                </a:cubicBezTo>
                <a:cubicBezTo>
                  <a:pt x="66" y="143"/>
                  <a:pt x="73" y="148"/>
                  <a:pt x="80" y="148"/>
                </a:cubicBezTo>
                <a:cubicBezTo>
                  <a:pt x="87" y="148"/>
                  <a:pt x="94" y="143"/>
                  <a:pt x="95" y="136"/>
                </a:cubicBezTo>
                <a:cubicBezTo>
                  <a:pt x="148" y="136"/>
                  <a:pt x="148" y="136"/>
                  <a:pt x="148" y="136"/>
                </a:cubicBezTo>
                <a:cubicBezTo>
                  <a:pt x="150" y="136"/>
                  <a:pt x="152" y="134"/>
                  <a:pt x="152" y="132"/>
                </a:cubicBezTo>
                <a:cubicBezTo>
                  <a:pt x="152" y="130"/>
                  <a:pt x="150" y="128"/>
                  <a:pt x="148" y="128"/>
                </a:cubicBezTo>
                <a:close/>
                <a:moveTo>
                  <a:pt x="80" y="140"/>
                </a:moveTo>
                <a:cubicBezTo>
                  <a:pt x="76" y="140"/>
                  <a:pt x="72" y="136"/>
                  <a:pt x="72" y="132"/>
                </a:cubicBezTo>
                <a:cubicBezTo>
                  <a:pt x="72" y="128"/>
                  <a:pt x="76" y="124"/>
                  <a:pt x="80" y="124"/>
                </a:cubicBezTo>
                <a:cubicBezTo>
                  <a:pt x="84" y="124"/>
                  <a:pt x="88" y="128"/>
                  <a:pt x="88" y="132"/>
                </a:cubicBezTo>
                <a:cubicBezTo>
                  <a:pt x="88" y="136"/>
                  <a:pt x="84" y="140"/>
                  <a:pt x="80" y="140"/>
                </a:cubicBezTo>
                <a:close/>
                <a:moveTo>
                  <a:pt x="148" y="84"/>
                </a:moveTo>
                <a:cubicBezTo>
                  <a:pt x="135" y="84"/>
                  <a:pt x="135" y="84"/>
                  <a:pt x="135" y="84"/>
                </a:cubicBezTo>
                <a:cubicBezTo>
                  <a:pt x="134" y="77"/>
                  <a:pt x="127" y="72"/>
                  <a:pt x="120" y="72"/>
                </a:cubicBezTo>
                <a:cubicBezTo>
                  <a:pt x="113" y="72"/>
                  <a:pt x="106" y="77"/>
                  <a:pt x="105" y="84"/>
                </a:cubicBezTo>
                <a:cubicBezTo>
                  <a:pt x="28" y="84"/>
                  <a:pt x="28" y="84"/>
                  <a:pt x="28" y="84"/>
                </a:cubicBezTo>
                <a:cubicBezTo>
                  <a:pt x="26" y="84"/>
                  <a:pt x="24" y="86"/>
                  <a:pt x="24" y="88"/>
                </a:cubicBezTo>
                <a:cubicBezTo>
                  <a:pt x="24" y="90"/>
                  <a:pt x="26" y="92"/>
                  <a:pt x="28" y="92"/>
                </a:cubicBezTo>
                <a:cubicBezTo>
                  <a:pt x="105" y="92"/>
                  <a:pt x="105" y="92"/>
                  <a:pt x="105" y="92"/>
                </a:cubicBezTo>
                <a:cubicBezTo>
                  <a:pt x="106" y="99"/>
                  <a:pt x="113" y="104"/>
                  <a:pt x="120" y="104"/>
                </a:cubicBezTo>
                <a:cubicBezTo>
                  <a:pt x="127" y="104"/>
                  <a:pt x="134" y="99"/>
                  <a:pt x="135" y="92"/>
                </a:cubicBezTo>
                <a:cubicBezTo>
                  <a:pt x="148" y="92"/>
                  <a:pt x="148" y="92"/>
                  <a:pt x="148" y="92"/>
                </a:cubicBezTo>
                <a:cubicBezTo>
                  <a:pt x="150" y="92"/>
                  <a:pt x="152" y="90"/>
                  <a:pt x="152" y="88"/>
                </a:cubicBezTo>
                <a:cubicBezTo>
                  <a:pt x="152" y="86"/>
                  <a:pt x="150" y="84"/>
                  <a:pt x="148" y="84"/>
                </a:cubicBezTo>
                <a:close/>
                <a:moveTo>
                  <a:pt x="120" y="96"/>
                </a:moveTo>
                <a:cubicBezTo>
                  <a:pt x="116" y="96"/>
                  <a:pt x="112" y="92"/>
                  <a:pt x="112" y="88"/>
                </a:cubicBezTo>
                <a:cubicBezTo>
                  <a:pt x="112" y="84"/>
                  <a:pt x="116" y="80"/>
                  <a:pt x="120" y="80"/>
                </a:cubicBezTo>
                <a:cubicBezTo>
                  <a:pt x="124" y="80"/>
                  <a:pt x="128" y="84"/>
                  <a:pt x="128" y="88"/>
                </a:cubicBezTo>
                <a:cubicBezTo>
                  <a:pt x="128" y="92"/>
                  <a:pt x="124" y="96"/>
                  <a:pt x="120" y="96"/>
                </a:cubicBezTo>
                <a:close/>
                <a:moveTo>
                  <a:pt x="148" y="40"/>
                </a:moveTo>
                <a:cubicBezTo>
                  <a:pt x="79" y="40"/>
                  <a:pt x="79" y="40"/>
                  <a:pt x="79" y="40"/>
                </a:cubicBezTo>
                <a:cubicBezTo>
                  <a:pt x="78" y="33"/>
                  <a:pt x="71" y="28"/>
                  <a:pt x="64" y="28"/>
                </a:cubicBezTo>
                <a:cubicBezTo>
                  <a:pt x="57" y="28"/>
                  <a:pt x="50" y="33"/>
                  <a:pt x="49" y="40"/>
                </a:cubicBezTo>
                <a:cubicBezTo>
                  <a:pt x="28" y="40"/>
                  <a:pt x="28" y="40"/>
                  <a:pt x="28" y="40"/>
                </a:cubicBezTo>
                <a:cubicBezTo>
                  <a:pt x="26" y="40"/>
                  <a:pt x="24" y="42"/>
                  <a:pt x="24" y="44"/>
                </a:cubicBezTo>
                <a:cubicBezTo>
                  <a:pt x="24" y="46"/>
                  <a:pt x="26" y="48"/>
                  <a:pt x="28" y="48"/>
                </a:cubicBezTo>
                <a:cubicBezTo>
                  <a:pt x="49" y="48"/>
                  <a:pt x="49" y="48"/>
                  <a:pt x="49" y="48"/>
                </a:cubicBezTo>
                <a:cubicBezTo>
                  <a:pt x="50" y="55"/>
                  <a:pt x="57" y="60"/>
                  <a:pt x="64" y="60"/>
                </a:cubicBezTo>
                <a:cubicBezTo>
                  <a:pt x="71" y="60"/>
                  <a:pt x="78" y="55"/>
                  <a:pt x="79" y="48"/>
                </a:cubicBezTo>
                <a:cubicBezTo>
                  <a:pt x="148" y="48"/>
                  <a:pt x="148" y="48"/>
                  <a:pt x="148" y="48"/>
                </a:cubicBezTo>
                <a:cubicBezTo>
                  <a:pt x="150" y="48"/>
                  <a:pt x="152" y="46"/>
                  <a:pt x="152" y="44"/>
                </a:cubicBezTo>
                <a:cubicBezTo>
                  <a:pt x="152" y="42"/>
                  <a:pt x="150" y="40"/>
                  <a:pt x="148" y="40"/>
                </a:cubicBezTo>
                <a:close/>
                <a:moveTo>
                  <a:pt x="64" y="52"/>
                </a:moveTo>
                <a:cubicBezTo>
                  <a:pt x="60" y="52"/>
                  <a:pt x="56" y="48"/>
                  <a:pt x="56" y="44"/>
                </a:cubicBezTo>
                <a:cubicBezTo>
                  <a:pt x="56" y="40"/>
                  <a:pt x="60" y="36"/>
                  <a:pt x="64" y="36"/>
                </a:cubicBezTo>
                <a:cubicBezTo>
                  <a:pt x="68" y="36"/>
                  <a:pt x="72" y="40"/>
                  <a:pt x="72" y="44"/>
                </a:cubicBezTo>
                <a:cubicBezTo>
                  <a:pt x="72" y="48"/>
                  <a:pt x="68" y="52"/>
                  <a:pt x="64" y="52"/>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1" name="Freeform 526"/>
          <p:cNvSpPr>
            <a:spLocks noEditPoints="1"/>
          </p:cNvSpPr>
          <p:nvPr/>
        </p:nvSpPr>
        <p:spPr bwMode="auto">
          <a:xfrm>
            <a:off x="7277573" y="1741034"/>
            <a:ext cx="506394" cy="493406"/>
          </a:xfrm>
          <a:custGeom>
            <a:avLst/>
            <a:gdLst>
              <a:gd name="T0" fmla="*/ 162 w 176"/>
              <a:gd name="T1" fmla="*/ 68 h 176"/>
              <a:gd name="T2" fmla="*/ 159 w 176"/>
              <a:gd name="T3" fmla="*/ 42 h 176"/>
              <a:gd name="T4" fmla="*/ 142 w 176"/>
              <a:gd name="T5" fmla="*/ 17 h 176"/>
              <a:gd name="T6" fmla="*/ 134 w 176"/>
              <a:gd name="T7" fmla="*/ 17 h 176"/>
              <a:gd name="T8" fmla="*/ 108 w 176"/>
              <a:gd name="T9" fmla="*/ 14 h 176"/>
              <a:gd name="T10" fmla="*/ 100 w 176"/>
              <a:gd name="T11" fmla="*/ 0 h 176"/>
              <a:gd name="T12" fmla="*/ 70 w 176"/>
              <a:gd name="T13" fmla="*/ 6 h 176"/>
              <a:gd name="T14" fmla="*/ 50 w 176"/>
              <a:gd name="T15" fmla="*/ 22 h 176"/>
              <a:gd name="T16" fmla="*/ 38 w 176"/>
              <a:gd name="T17" fmla="*/ 16 h 176"/>
              <a:gd name="T18" fmla="*/ 17 w 176"/>
              <a:gd name="T19" fmla="*/ 34 h 176"/>
              <a:gd name="T20" fmla="*/ 22 w 176"/>
              <a:gd name="T21" fmla="*/ 50 h 176"/>
              <a:gd name="T22" fmla="*/ 6 w 176"/>
              <a:gd name="T23" fmla="*/ 70 h 176"/>
              <a:gd name="T24" fmla="*/ 0 w 176"/>
              <a:gd name="T25" fmla="*/ 100 h 176"/>
              <a:gd name="T26" fmla="*/ 14 w 176"/>
              <a:gd name="T27" fmla="*/ 108 h 176"/>
              <a:gd name="T28" fmla="*/ 17 w 176"/>
              <a:gd name="T29" fmla="*/ 134 h 176"/>
              <a:gd name="T30" fmla="*/ 34 w 176"/>
              <a:gd name="T31" fmla="*/ 159 h 176"/>
              <a:gd name="T32" fmla="*/ 42 w 176"/>
              <a:gd name="T33" fmla="*/ 159 h 176"/>
              <a:gd name="T34" fmla="*/ 68 w 176"/>
              <a:gd name="T35" fmla="*/ 162 h 176"/>
              <a:gd name="T36" fmla="*/ 76 w 176"/>
              <a:gd name="T37" fmla="*/ 176 h 176"/>
              <a:gd name="T38" fmla="*/ 106 w 176"/>
              <a:gd name="T39" fmla="*/ 170 h 176"/>
              <a:gd name="T40" fmla="*/ 126 w 176"/>
              <a:gd name="T41" fmla="*/ 154 h 176"/>
              <a:gd name="T42" fmla="*/ 138 w 176"/>
              <a:gd name="T43" fmla="*/ 160 h 176"/>
              <a:gd name="T44" fmla="*/ 159 w 176"/>
              <a:gd name="T45" fmla="*/ 142 h 176"/>
              <a:gd name="T46" fmla="*/ 154 w 176"/>
              <a:gd name="T47" fmla="*/ 126 h 176"/>
              <a:gd name="T48" fmla="*/ 170 w 176"/>
              <a:gd name="T49" fmla="*/ 106 h 176"/>
              <a:gd name="T50" fmla="*/ 176 w 176"/>
              <a:gd name="T51" fmla="*/ 76 h 176"/>
              <a:gd name="T52" fmla="*/ 168 w 176"/>
              <a:gd name="T53" fmla="*/ 98 h 176"/>
              <a:gd name="T54" fmla="*/ 160 w 176"/>
              <a:gd name="T55" fmla="*/ 100 h 176"/>
              <a:gd name="T56" fmla="*/ 147 w 176"/>
              <a:gd name="T57" fmla="*/ 122 h 176"/>
              <a:gd name="T58" fmla="*/ 152 w 176"/>
              <a:gd name="T59" fmla="*/ 138 h 176"/>
              <a:gd name="T60" fmla="*/ 138 w 176"/>
              <a:gd name="T61" fmla="*/ 152 h 176"/>
              <a:gd name="T62" fmla="*/ 126 w 176"/>
              <a:gd name="T63" fmla="*/ 146 h 176"/>
              <a:gd name="T64" fmla="*/ 106 w 176"/>
              <a:gd name="T65" fmla="*/ 154 h 176"/>
              <a:gd name="T66" fmla="*/ 98 w 176"/>
              <a:gd name="T67" fmla="*/ 168 h 176"/>
              <a:gd name="T68" fmla="*/ 78 w 176"/>
              <a:gd name="T69" fmla="*/ 168 h 176"/>
              <a:gd name="T70" fmla="*/ 70 w 176"/>
              <a:gd name="T71" fmla="*/ 154 h 176"/>
              <a:gd name="T72" fmla="*/ 50 w 176"/>
              <a:gd name="T73" fmla="*/ 146 h 176"/>
              <a:gd name="T74" fmla="*/ 39 w 176"/>
              <a:gd name="T75" fmla="*/ 152 h 176"/>
              <a:gd name="T76" fmla="*/ 24 w 176"/>
              <a:gd name="T77" fmla="*/ 138 h 176"/>
              <a:gd name="T78" fmla="*/ 29 w 176"/>
              <a:gd name="T79" fmla="*/ 122 h 176"/>
              <a:gd name="T80" fmla="*/ 16 w 176"/>
              <a:gd name="T81" fmla="*/ 100 h 176"/>
              <a:gd name="T82" fmla="*/ 8 w 176"/>
              <a:gd name="T83" fmla="*/ 98 h 176"/>
              <a:gd name="T84" fmla="*/ 16 w 176"/>
              <a:gd name="T85" fmla="*/ 76 h 176"/>
              <a:gd name="T86" fmla="*/ 29 w 176"/>
              <a:gd name="T87" fmla="*/ 54 h 176"/>
              <a:gd name="T88" fmla="*/ 24 w 176"/>
              <a:gd name="T89" fmla="*/ 38 h 176"/>
              <a:gd name="T90" fmla="*/ 38 w 176"/>
              <a:gd name="T91" fmla="*/ 24 h 176"/>
              <a:gd name="T92" fmla="*/ 50 w 176"/>
              <a:gd name="T93" fmla="*/ 30 h 176"/>
              <a:gd name="T94" fmla="*/ 70 w 176"/>
              <a:gd name="T95" fmla="*/ 22 h 176"/>
              <a:gd name="T96" fmla="*/ 78 w 176"/>
              <a:gd name="T97" fmla="*/ 8 h 176"/>
              <a:gd name="T98" fmla="*/ 98 w 176"/>
              <a:gd name="T99" fmla="*/ 8 h 176"/>
              <a:gd name="T100" fmla="*/ 106 w 176"/>
              <a:gd name="T101" fmla="*/ 22 h 176"/>
              <a:gd name="T102" fmla="*/ 126 w 176"/>
              <a:gd name="T103" fmla="*/ 30 h 176"/>
              <a:gd name="T104" fmla="*/ 138 w 176"/>
              <a:gd name="T105" fmla="*/ 24 h 176"/>
              <a:gd name="T106" fmla="*/ 152 w 176"/>
              <a:gd name="T107" fmla="*/ 39 h 176"/>
              <a:gd name="T108" fmla="*/ 147 w 176"/>
              <a:gd name="T109" fmla="*/ 54 h 176"/>
              <a:gd name="T110" fmla="*/ 160 w 176"/>
              <a:gd name="T111" fmla="*/ 76 h 176"/>
              <a:gd name="T112" fmla="*/ 168 w 176"/>
              <a:gd name="T113" fmla="*/ 98 h 176"/>
              <a:gd name="T114" fmla="*/ 48 w 176"/>
              <a:gd name="T115" fmla="*/ 88 h 176"/>
              <a:gd name="T116" fmla="*/ 128 w 176"/>
              <a:gd name="T117" fmla="*/ 88 h 176"/>
              <a:gd name="T118" fmla="*/ 88 w 176"/>
              <a:gd name="T119" fmla="*/ 120 h 176"/>
              <a:gd name="T120" fmla="*/ 88 w 176"/>
              <a:gd name="T121" fmla="*/ 56 h 176"/>
              <a:gd name="T122" fmla="*/ 88 w 176"/>
              <a:gd name="T12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close/>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close/>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2" name="Freeform 527"/>
          <p:cNvSpPr>
            <a:spLocks noEditPoints="1"/>
          </p:cNvSpPr>
          <p:nvPr/>
        </p:nvSpPr>
        <p:spPr bwMode="auto">
          <a:xfrm>
            <a:off x="8238414" y="1741034"/>
            <a:ext cx="506394" cy="493406"/>
          </a:xfrm>
          <a:custGeom>
            <a:avLst/>
            <a:gdLst>
              <a:gd name="T0" fmla="*/ 88 w 176"/>
              <a:gd name="T1" fmla="*/ 136 h 176"/>
              <a:gd name="T2" fmla="*/ 88 w 176"/>
              <a:gd name="T3" fmla="*/ 48 h 176"/>
              <a:gd name="T4" fmla="*/ 88 w 176"/>
              <a:gd name="T5" fmla="*/ 72 h 176"/>
              <a:gd name="T6" fmla="*/ 88 w 176"/>
              <a:gd name="T7" fmla="*/ 48 h 176"/>
              <a:gd name="T8" fmla="*/ 51 w 176"/>
              <a:gd name="T9" fmla="*/ 72 h 176"/>
              <a:gd name="T10" fmla="*/ 84 w 176"/>
              <a:gd name="T11" fmla="*/ 103 h 176"/>
              <a:gd name="T12" fmla="*/ 88 w 176"/>
              <a:gd name="T13" fmla="*/ 80 h 176"/>
              <a:gd name="T14" fmla="*/ 80 w 176"/>
              <a:gd name="T15" fmla="*/ 88 h 176"/>
              <a:gd name="T16" fmla="*/ 92 w 176"/>
              <a:gd name="T17" fmla="*/ 103 h 176"/>
              <a:gd name="T18" fmla="*/ 125 w 176"/>
              <a:gd name="T19" fmla="*/ 72 h 176"/>
              <a:gd name="T20" fmla="*/ 162 w 176"/>
              <a:gd name="T21" fmla="*/ 68 h 176"/>
              <a:gd name="T22" fmla="*/ 159 w 176"/>
              <a:gd name="T23" fmla="*/ 34 h 176"/>
              <a:gd name="T24" fmla="*/ 134 w 176"/>
              <a:gd name="T25" fmla="*/ 17 h 176"/>
              <a:gd name="T26" fmla="*/ 106 w 176"/>
              <a:gd name="T27" fmla="*/ 6 h 176"/>
              <a:gd name="T28" fmla="*/ 70 w 176"/>
              <a:gd name="T29" fmla="*/ 6 h 176"/>
              <a:gd name="T30" fmla="*/ 42 w 176"/>
              <a:gd name="T31" fmla="*/ 17 h 176"/>
              <a:gd name="T32" fmla="*/ 17 w 176"/>
              <a:gd name="T33" fmla="*/ 34 h 176"/>
              <a:gd name="T34" fmla="*/ 14 w 176"/>
              <a:gd name="T35" fmla="*/ 68 h 176"/>
              <a:gd name="T36" fmla="*/ 0 w 176"/>
              <a:gd name="T37" fmla="*/ 100 h 176"/>
              <a:gd name="T38" fmla="*/ 22 w 176"/>
              <a:gd name="T39" fmla="*/ 126 h 176"/>
              <a:gd name="T40" fmla="*/ 34 w 176"/>
              <a:gd name="T41" fmla="*/ 159 h 176"/>
              <a:gd name="T42" fmla="*/ 50 w 176"/>
              <a:gd name="T43" fmla="*/ 154 h 176"/>
              <a:gd name="T44" fmla="*/ 76 w 176"/>
              <a:gd name="T45" fmla="*/ 176 h 176"/>
              <a:gd name="T46" fmla="*/ 108 w 176"/>
              <a:gd name="T47" fmla="*/ 162 h 176"/>
              <a:gd name="T48" fmla="*/ 138 w 176"/>
              <a:gd name="T49" fmla="*/ 160 h 176"/>
              <a:gd name="T50" fmla="*/ 159 w 176"/>
              <a:gd name="T51" fmla="*/ 134 h 176"/>
              <a:gd name="T52" fmla="*/ 170 w 176"/>
              <a:gd name="T53" fmla="*/ 106 h 176"/>
              <a:gd name="T54" fmla="*/ 170 w 176"/>
              <a:gd name="T55" fmla="*/ 70 h 176"/>
              <a:gd name="T56" fmla="*/ 160 w 176"/>
              <a:gd name="T57" fmla="*/ 100 h 176"/>
              <a:gd name="T58" fmla="*/ 147 w 176"/>
              <a:gd name="T59" fmla="*/ 130 h 176"/>
              <a:gd name="T60" fmla="*/ 138 w 176"/>
              <a:gd name="T61" fmla="*/ 152 h 176"/>
              <a:gd name="T62" fmla="*/ 122 w 176"/>
              <a:gd name="T63" fmla="*/ 147 h 176"/>
              <a:gd name="T64" fmla="*/ 98 w 176"/>
              <a:gd name="T65" fmla="*/ 168 h 176"/>
              <a:gd name="T66" fmla="*/ 76 w 176"/>
              <a:gd name="T67" fmla="*/ 160 h 176"/>
              <a:gd name="T68" fmla="*/ 50 w 176"/>
              <a:gd name="T69" fmla="*/ 146 h 176"/>
              <a:gd name="T70" fmla="*/ 38 w 176"/>
              <a:gd name="T71" fmla="*/ 152 h 176"/>
              <a:gd name="T72" fmla="*/ 29 w 176"/>
              <a:gd name="T73" fmla="*/ 122 h 176"/>
              <a:gd name="T74" fmla="*/ 8 w 176"/>
              <a:gd name="T75" fmla="*/ 98 h 176"/>
              <a:gd name="T76" fmla="*/ 16 w 176"/>
              <a:gd name="T77" fmla="*/ 76 h 176"/>
              <a:gd name="T78" fmla="*/ 29 w 176"/>
              <a:gd name="T79" fmla="*/ 46 h 176"/>
              <a:gd name="T80" fmla="*/ 38 w 176"/>
              <a:gd name="T81" fmla="*/ 24 h 176"/>
              <a:gd name="T82" fmla="*/ 54 w 176"/>
              <a:gd name="T83" fmla="*/ 29 h 176"/>
              <a:gd name="T84" fmla="*/ 78 w 176"/>
              <a:gd name="T85" fmla="*/ 8 h 176"/>
              <a:gd name="T86" fmla="*/ 100 w 176"/>
              <a:gd name="T87" fmla="*/ 16 h 176"/>
              <a:gd name="T88" fmla="*/ 126 w 176"/>
              <a:gd name="T89" fmla="*/ 30 h 176"/>
              <a:gd name="T90" fmla="*/ 152 w 176"/>
              <a:gd name="T91" fmla="*/ 38 h 176"/>
              <a:gd name="T92" fmla="*/ 147 w 176"/>
              <a:gd name="T93" fmla="*/ 54 h 176"/>
              <a:gd name="T94" fmla="*/ 168 w 176"/>
              <a:gd name="T95" fmla="*/ 7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76">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close/>
                <a:moveTo>
                  <a:pt x="88" y="48"/>
                </a:moveTo>
                <a:cubicBezTo>
                  <a:pt x="102" y="48"/>
                  <a:pt x="114" y="55"/>
                  <a:pt x="121" y="65"/>
                </a:cubicBezTo>
                <a:cubicBezTo>
                  <a:pt x="100" y="77"/>
                  <a:pt x="100" y="77"/>
                  <a:pt x="100" y="77"/>
                </a:cubicBezTo>
                <a:cubicBezTo>
                  <a:pt x="97" y="74"/>
                  <a:pt x="93" y="72"/>
                  <a:pt x="88" y="72"/>
                </a:cubicBezTo>
                <a:cubicBezTo>
                  <a:pt x="83" y="72"/>
                  <a:pt x="79" y="74"/>
                  <a:pt x="76" y="77"/>
                </a:cubicBezTo>
                <a:cubicBezTo>
                  <a:pt x="55" y="65"/>
                  <a:pt x="55" y="65"/>
                  <a:pt x="55" y="65"/>
                </a:cubicBezTo>
                <a:cubicBezTo>
                  <a:pt x="62" y="55"/>
                  <a:pt x="74" y="48"/>
                  <a:pt x="88" y="48"/>
                </a:cubicBezTo>
                <a:close/>
                <a:moveTo>
                  <a:pt x="84" y="128"/>
                </a:moveTo>
                <a:cubicBezTo>
                  <a:pt x="64" y="126"/>
                  <a:pt x="48" y="109"/>
                  <a:pt x="48" y="88"/>
                </a:cubicBezTo>
                <a:cubicBezTo>
                  <a:pt x="48" y="82"/>
                  <a:pt x="49" y="77"/>
                  <a:pt x="51" y="72"/>
                </a:cubicBezTo>
                <a:cubicBezTo>
                  <a:pt x="73" y="84"/>
                  <a:pt x="73" y="84"/>
                  <a:pt x="73" y="84"/>
                </a:cubicBezTo>
                <a:cubicBezTo>
                  <a:pt x="72" y="85"/>
                  <a:pt x="72" y="87"/>
                  <a:pt x="72" y="88"/>
                </a:cubicBezTo>
                <a:cubicBezTo>
                  <a:pt x="72" y="95"/>
                  <a:pt x="77" y="102"/>
                  <a:pt x="84" y="103"/>
                </a:cubicBezTo>
                <a:lnTo>
                  <a:pt x="84" y="128"/>
                </a:lnTo>
                <a:close/>
                <a:moveTo>
                  <a:pt x="80" y="88"/>
                </a:moveTo>
                <a:cubicBezTo>
                  <a:pt x="80" y="84"/>
                  <a:pt x="84" y="80"/>
                  <a:pt x="88" y="80"/>
                </a:cubicBezTo>
                <a:cubicBezTo>
                  <a:pt x="92" y="80"/>
                  <a:pt x="96" y="84"/>
                  <a:pt x="96" y="88"/>
                </a:cubicBezTo>
                <a:cubicBezTo>
                  <a:pt x="96" y="92"/>
                  <a:pt x="92" y="96"/>
                  <a:pt x="88" y="96"/>
                </a:cubicBezTo>
                <a:cubicBezTo>
                  <a:pt x="84" y="96"/>
                  <a:pt x="80" y="92"/>
                  <a:pt x="80" y="88"/>
                </a:cubicBezTo>
                <a:close/>
                <a:moveTo>
                  <a:pt x="128" y="88"/>
                </a:moveTo>
                <a:cubicBezTo>
                  <a:pt x="128" y="109"/>
                  <a:pt x="112" y="126"/>
                  <a:pt x="92" y="128"/>
                </a:cubicBezTo>
                <a:cubicBezTo>
                  <a:pt x="92" y="103"/>
                  <a:pt x="92" y="103"/>
                  <a:pt x="92" y="103"/>
                </a:cubicBezTo>
                <a:cubicBezTo>
                  <a:pt x="99" y="102"/>
                  <a:pt x="104" y="95"/>
                  <a:pt x="104" y="88"/>
                </a:cubicBezTo>
                <a:cubicBezTo>
                  <a:pt x="104" y="87"/>
                  <a:pt x="104" y="85"/>
                  <a:pt x="103" y="84"/>
                </a:cubicBezTo>
                <a:cubicBezTo>
                  <a:pt x="125" y="72"/>
                  <a:pt x="125" y="72"/>
                  <a:pt x="125" y="72"/>
                </a:cubicBezTo>
                <a:cubicBezTo>
                  <a:pt x="127" y="77"/>
                  <a:pt x="128" y="82"/>
                  <a:pt x="128" y="88"/>
                </a:cubicBezTo>
                <a:close/>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close/>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3" name="Freeform 528"/>
          <p:cNvSpPr>
            <a:spLocks noEditPoints="1"/>
          </p:cNvSpPr>
          <p:nvPr/>
        </p:nvSpPr>
        <p:spPr bwMode="auto">
          <a:xfrm>
            <a:off x="9199258" y="1741034"/>
            <a:ext cx="493406" cy="493406"/>
          </a:xfrm>
          <a:custGeom>
            <a:avLst/>
            <a:gdLst>
              <a:gd name="T0" fmla="*/ 0 w 176"/>
              <a:gd name="T1" fmla="*/ 16 h 176"/>
              <a:gd name="T2" fmla="*/ 160 w 176"/>
              <a:gd name="T3" fmla="*/ 176 h 176"/>
              <a:gd name="T4" fmla="*/ 160 w 176"/>
              <a:gd name="T5" fmla="*/ 0 h 176"/>
              <a:gd name="T6" fmla="*/ 36 w 176"/>
              <a:gd name="T7" fmla="*/ 8 h 176"/>
              <a:gd name="T8" fmla="*/ 8 w 176"/>
              <a:gd name="T9" fmla="*/ 44 h 176"/>
              <a:gd name="T10" fmla="*/ 84 w 176"/>
              <a:gd name="T11" fmla="*/ 14 h 176"/>
              <a:gd name="T12" fmla="*/ 70 w 176"/>
              <a:gd name="T13" fmla="*/ 22 h 176"/>
              <a:gd name="T14" fmla="*/ 68 w 176"/>
              <a:gd name="T15" fmla="*/ 54 h 176"/>
              <a:gd name="T16" fmla="*/ 46 w 176"/>
              <a:gd name="T17" fmla="*/ 63 h 176"/>
              <a:gd name="T18" fmla="*/ 22 w 176"/>
              <a:gd name="T19" fmla="*/ 70 h 176"/>
              <a:gd name="T20" fmla="*/ 14 w 176"/>
              <a:gd name="T21" fmla="*/ 84 h 176"/>
              <a:gd name="T22" fmla="*/ 140 w 176"/>
              <a:gd name="T23" fmla="*/ 168 h 176"/>
              <a:gd name="T24" fmla="*/ 107 w 176"/>
              <a:gd name="T25" fmla="*/ 128 h 176"/>
              <a:gd name="T26" fmla="*/ 140 w 176"/>
              <a:gd name="T27" fmla="*/ 159 h 176"/>
              <a:gd name="T28" fmla="*/ 144 w 176"/>
              <a:gd name="T29" fmla="*/ 136 h 176"/>
              <a:gd name="T30" fmla="*/ 136 w 176"/>
              <a:gd name="T31" fmla="*/ 144 h 176"/>
              <a:gd name="T32" fmla="*/ 148 w 176"/>
              <a:gd name="T33" fmla="*/ 168 h 176"/>
              <a:gd name="T34" fmla="*/ 159 w 176"/>
              <a:gd name="T35" fmla="*/ 140 h 176"/>
              <a:gd name="T36" fmla="*/ 168 w 176"/>
              <a:gd name="T37" fmla="*/ 126 h 176"/>
              <a:gd name="T38" fmla="*/ 132 w 176"/>
              <a:gd name="T39" fmla="*/ 133 h 176"/>
              <a:gd name="T40" fmla="*/ 168 w 176"/>
              <a:gd name="T41" fmla="*/ 112 h 176"/>
              <a:gd name="T42" fmla="*/ 144 w 176"/>
              <a:gd name="T43" fmla="*/ 96 h 176"/>
              <a:gd name="T44" fmla="*/ 68 w 176"/>
              <a:gd name="T45" fmla="*/ 168 h 176"/>
              <a:gd name="T46" fmla="*/ 76 w 176"/>
              <a:gd name="T47" fmla="*/ 144 h 176"/>
              <a:gd name="T48" fmla="*/ 70 w 176"/>
              <a:gd name="T49" fmla="*/ 113 h 176"/>
              <a:gd name="T50" fmla="*/ 88 w 176"/>
              <a:gd name="T51" fmla="*/ 98 h 176"/>
              <a:gd name="T52" fmla="*/ 114 w 176"/>
              <a:gd name="T53" fmla="*/ 78 h 176"/>
              <a:gd name="T54" fmla="*/ 133 w 176"/>
              <a:gd name="T55" fmla="*/ 64 h 176"/>
              <a:gd name="T56" fmla="*/ 144 w 176"/>
              <a:gd name="T57" fmla="*/ 76 h 176"/>
              <a:gd name="T58" fmla="*/ 168 w 176"/>
              <a:gd name="T59" fmla="*/ 103 h 176"/>
              <a:gd name="T60" fmla="*/ 144 w 176"/>
              <a:gd name="T61" fmla="*/ 68 h 176"/>
              <a:gd name="T62" fmla="*/ 133 w 176"/>
              <a:gd name="T63" fmla="*/ 56 h 176"/>
              <a:gd name="T64" fmla="*/ 106 w 176"/>
              <a:gd name="T65" fmla="*/ 78 h 176"/>
              <a:gd name="T66" fmla="*/ 74 w 176"/>
              <a:gd name="T67" fmla="*/ 90 h 176"/>
              <a:gd name="T68" fmla="*/ 70 w 176"/>
              <a:gd name="T69" fmla="*/ 124 h 176"/>
              <a:gd name="T70" fmla="*/ 56 w 176"/>
              <a:gd name="T71" fmla="*/ 155 h 176"/>
              <a:gd name="T72" fmla="*/ 8 w 176"/>
              <a:gd name="T73" fmla="*/ 160 h 176"/>
              <a:gd name="T74" fmla="*/ 22 w 176"/>
              <a:gd name="T75" fmla="*/ 86 h 176"/>
              <a:gd name="T76" fmla="*/ 50 w 176"/>
              <a:gd name="T77" fmla="*/ 75 h 176"/>
              <a:gd name="T78" fmla="*/ 75 w 176"/>
              <a:gd name="T79" fmla="*/ 58 h 176"/>
              <a:gd name="T80" fmla="*/ 78 w 176"/>
              <a:gd name="T81" fmla="*/ 24 h 176"/>
              <a:gd name="T82" fmla="*/ 92 w 176"/>
              <a:gd name="T83" fmla="*/ 8 h 176"/>
              <a:gd name="T84" fmla="*/ 168 w 176"/>
              <a:gd name="T85" fmla="*/ 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8" y="16"/>
                </a:moveTo>
                <a:cubicBezTo>
                  <a:pt x="8" y="12"/>
                  <a:pt x="12" y="8"/>
                  <a:pt x="16" y="8"/>
                </a:cubicBezTo>
                <a:cubicBezTo>
                  <a:pt x="36" y="8"/>
                  <a:pt x="36" y="8"/>
                  <a:pt x="36" y="8"/>
                </a:cubicBezTo>
                <a:cubicBezTo>
                  <a:pt x="34" y="22"/>
                  <a:pt x="22" y="34"/>
                  <a:pt x="8" y="36"/>
                </a:cubicBezTo>
                <a:lnTo>
                  <a:pt x="8" y="16"/>
                </a:lnTo>
                <a:close/>
                <a:moveTo>
                  <a:pt x="8" y="44"/>
                </a:moveTo>
                <a:cubicBezTo>
                  <a:pt x="27" y="42"/>
                  <a:pt x="42" y="27"/>
                  <a:pt x="44" y="8"/>
                </a:cubicBezTo>
                <a:cubicBezTo>
                  <a:pt x="84" y="8"/>
                  <a:pt x="84" y="8"/>
                  <a:pt x="84" y="8"/>
                </a:cubicBezTo>
                <a:cubicBezTo>
                  <a:pt x="84" y="14"/>
                  <a:pt x="84" y="14"/>
                  <a:pt x="84" y="14"/>
                </a:cubicBezTo>
                <a:cubicBezTo>
                  <a:pt x="84" y="14"/>
                  <a:pt x="84" y="14"/>
                  <a:pt x="84" y="14"/>
                </a:cubicBezTo>
                <a:cubicBezTo>
                  <a:pt x="76" y="16"/>
                  <a:pt x="76" y="16"/>
                  <a:pt x="76" y="16"/>
                </a:cubicBezTo>
                <a:cubicBezTo>
                  <a:pt x="73" y="17"/>
                  <a:pt x="71" y="19"/>
                  <a:pt x="70" y="22"/>
                </a:cubicBezTo>
                <a:cubicBezTo>
                  <a:pt x="68" y="27"/>
                  <a:pt x="66" y="33"/>
                  <a:pt x="63" y="38"/>
                </a:cubicBezTo>
                <a:cubicBezTo>
                  <a:pt x="62" y="41"/>
                  <a:pt x="62" y="44"/>
                  <a:pt x="63" y="46"/>
                </a:cubicBezTo>
                <a:cubicBezTo>
                  <a:pt x="68" y="54"/>
                  <a:pt x="68" y="54"/>
                  <a:pt x="68" y="54"/>
                </a:cubicBezTo>
                <a:cubicBezTo>
                  <a:pt x="54" y="68"/>
                  <a:pt x="54" y="68"/>
                  <a:pt x="54" y="68"/>
                </a:cubicBezTo>
                <a:cubicBezTo>
                  <a:pt x="54" y="68"/>
                  <a:pt x="54" y="68"/>
                  <a:pt x="54" y="68"/>
                </a:cubicBezTo>
                <a:cubicBezTo>
                  <a:pt x="46" y="63"/>
                  <a:pt x="46" y="63"/>
                  <a:pt x="46" y="63"/>
                </a:cubicBezTo>
                <a:cubicBezTo>
                  <a:pt x="45" y="62"/>
                  <a:pt x="44" y="62"/>
                  <a:pt x="42" y="62"/>
                </a:cubicBezTo>
                <a:cubicBezTo>
                  <a:pt x="41" y="62"/>
                  <a:pt x="39" y="62"/>
                  <a:pt x="38" y="63"/>
                </a:cubicBezTo>
                <a:cubicBezTo>
                  <a:pt x="33" y="66"/>
                  <a:pt x="27" y="68"/>
                  <a:pt x="22" y="70"/>
                </a:cubicBezTo>
                <a:cubicBezTo>
                  <a:pt x="19" y="71"/>
                  <a:pt x="17" y="73"/>
                  <a:pt x="16" y="76"/>
                </a:cubicBezTo>
                <a:cubicBezTo>
                  <a:pt x="14" y="84"/>
                  <a:pt x="14" y="84"/>
                  <a:pt x="14" y="84"/>
                </a:cubicBezTo>
                <a:cubicBezTo>
                  <a:pt x="14" y="84"/>
                  <a:pt x="14" y="84"/>
                  <a:pt x="14" y="84"/>
                </a:cubicBezTo>
                <a:cubicBezTo>
                  <a:pt x="8" y="84"/>
                  <a:pt x="8" y="84"/>
                  <a:pt x="8" y="84"/>
                </a:cubicBezTo>
                <a:lnTo>
                  <a:pt x="8" y="44"/>
                </a:lnTo>
                <a:close/>
                <a:moveTo>
                  <a:pt x="140" y="168"/>
                </a:moveTo>
                <a:cubicBezTo>
                  <a:pt x="112" y="168"/>
                  <a:pt x="112" y="168"/>
                  <a:pt x="112" y="168"/>
                </a:cubicBezTo>
                <a:cubicBezTo>
                  <a:pt x="107" y="161"/>
                  <a:pt x="104" y="153"/>
                  <a:pt x="104" y="144"/>
                </a:cubicBezTo>
                <a:cubicBezTo>
                  <a:pt x="104" y="138"/>
                  <a:pt x="105" y="133"/>
                  <a:pt x="107" y="128"/>
                </a:cubicBezTo>
                <a:cubicBezTo>
                  <a:pt x="129" y="140"/>
                  <a:pt x="129" y="140"/>
                  <a:pt x="129" y="140"/>
                </a:cubicBezTo>
                <a:cubicBezTo>
                  <a:pt x="128" y="141"/>
                  <a:pt x="128" y="143"/>
                  <a:pt x="128" y="144"/>
                </a:cubicBezTo>
                <a:cubicBezTo>
                  <a:pt x="128" y="151"/>
                  <a:pt x="133" y="158"/>
                  <a:pt x="140" y="159"/>
                </a:cubicBezTo>
                <a:lnTo>
                  <a:pt x="140" y="168"/>
                </a:lnTo>
                <a:close/>
                <a:moveTo>
                  <a:pt x="136" y="144"/>
                </a:moveTo>
                <a:cubicBezTo>
                  <a:pt x="136" y="140"/>
                  <a:pt x="140" y="136"/>
                  <a:pt x="144" y="136"/>
                </a:cubicBezTo>
                <a:cubicBezTo>
                  <a:pt x="148" y="136"/>
                  <a:pt x="152" y="140"/>
                  <a:pt x="152" y="144"/>
                </a:cubicBezTo>
                <a:cubicBezTo>
                  <a:pt x="152" y="148"/>
                  <a:pt x="148" y="152"/>
                  <a:pt x="144" y="152"/>
                </a:cubicBezTo>
                <a:cubicBezTo>
                  <a:pt x="140" y="152"/>
                  <a:pt x="136" y="148"/>
                  <a:pt x="136" y="144"/>
                </a:cubicBezTo>
                <a:close/>
                <a:moveTo>
                  <a:pt x="168" y="160"/>
                </a:moveTo>
                <a:cubicBezTo>
                  <a:pt x="168" y="164"/>
                  <a:pt x="164" y="168"/>
                  <a:pt x="160" y="168"/>
                </a:cubicBezTo>
                <a:cubicBezTo>
                  <a:pt x="148" y="168"/>
                  <a:pt x="148" y="168"/>
                  <a:pt x="148" y="168"/>
                </a:cubicBezTo>
                <a:cubicBezTo>
                  <a:pt x="148" y="159"/>
                  <a:pt x="148" y="159"/>
                  <a:pt x="148" y="159"/>
                </a:cubicBezTo>
                <a:cubicBezTo>
                  <a:pt x="155" y="158"/>
                  <a:pt x="160" y="151"/>
                  <a:pt x="160" y="144"/>
                </a:cubicBezTo>
                <a:cubicBezTo>
                  <a:pt x="160" y="143"/>
                  <a:pt x="160" y="141"/>
                  <a:pt x="159" y="140"/>
                </a:cubicBezTo>
                <a:cubicBezTo>
                  <a:pt x="168" y="135"/>
                  <a:pt x="168" y="135"/>
                  <a:pt x="168" y="135"/>
                </a:cubicBezTo>
                <a:lnTo>
                  <a:pt x="168" y="160"/>
                </a:lnTo>
                <a:close/>
                <a:moveTo>
                  <a:pt x="168" y="126"/>
                </a:moveTo>
                <a:cubicBezTo>
                  <a:pt x="156" y="133"/>
                  <a:pt x="156" y="133"/>
                  <a:pt x="156" y="133"/>
                </a:cubicBezTo>
                <a:cubicBezTo>
                  <a:pt x="153" y="130"/>
                  <a:pt x="149" y="128"/>
                  <a:pt x="144" y="128"/>
                </a:cubicBezTo>
                <a:cubicBezTo>
                  <a:pt x="139" y="128"/>
                  <a:pt x="135" y="130"/>
                  <a:pt x="132" y="133"/>
                </a:cubicBezTo>
                <a:cubicBezTo>
                  <a:pt x="111" y="121"/>
                  <a:pt x="111" y="121"/>
                  <a:pt x="111" y="121"/>
                </a:cubicBezTo>
                <a:cubicBezTo>
                  <a:pt x="118" y="111"/>
                  <a:pt x="130" y="104"/>
                  <a:pt x="144" y="104"/>
                </a:cubicBezTo>
                <a:cubicBezTo>
                  <a:pt x="153" y="104"/>
                  <a:pt x="161" y="107"/>
                  <a:pt x="168" y="112"/>
                </a:cubicBezTo>
                <a:lnTo>
                  <a:pt x="168" y="126"/>
                </a:lnTo>
                <a:close/>
                <a:moveTo>
                  <a:pt x="168" y="103"/>
                </a:moveTo>
                <a:cubicBezTo>
                  <a:pt x="161" y="98"/>
                  <a:pt x="153" y="96"/>
                  <a:pt x="144" y="96"/>
                </a:cubicBezTo>
                <a:cubicBezTo>
                  <a:pt x="117" y="96"/>
                  <a:pt x="96" y="117"/>
                  <a:pt x="96" y="144"/>
                </a:cubicBezTo>
                <a:cubicBezTo>
                  <a:pt x="96" y="153"/>
                  <a:pt x="98" y="161"/>
                  <a:pt x="103" y="168"/>
                </a:cubicBezTo>
                <a:cubicBezTo>
                  <a:pt x="68" y="168"/>
                  <a:pt x="68" y="168"/>
                  <a:pt x="68" y="168"/>
                </a:cubicBezTo>
                <a:cubicBezTo>
                  <a:pt x="64" y="155"/>
                  <a:pt x="64" y="155"/>
                  <a:pt x="64" y="155"/>
                </a:cubicBezTo>
                <a:cubicBezTo>
                  <a:pt x="72" y="151"/>
                  <a:pt x="72" y="151"/>
                  <a:pt x="72" y="151"/>
                </a:cubicBezTo>
                <a:cubicBezTo>
                  <a:pt x="74" y="150"/>
                  <a:pt x="76" y="147"/>
                  <a:pt x="76" y="144"/>
                </a:cubicBezTo>
                <a:cubicBezTo>
                  <a:pt x="76" y="138"/>
                  <a:pt x="77" y="132"/>
                  <a:pt x="78" y="126"/>
                </a:cubicBezTo>
                <a:cubicBezTo>
                  <a:pt x="79" y="124"/>
                  <a:pt x="78" y="121"/>
                  <a:pt x="76" y="118"/>
                </a:cubicBezTo>
                <a:cubicBezTo>
                  <a:pt x="70" y="113"/>
                  <a:pt x="70" y="113"/>
                  <a:pt x="70" y="113"/>
                </a:cubicBezTo>
                <a:cubicBezTo>
                  <a:pt x="70" y="113"/>
                  <a:pt x="70" y="113"/>
                  <a:pt x="70" y="113"/>
                </a:cubicBezTo>
                <a:cubicBezTo>
                  <a:pt x="80" y="95"/>
                  <a:pt x="80" y="95"/>
                  <a:pt x="80" y="95"/>
                </a:cubicBezTo>
                <a:cubicBezTo>
                  <a:pt x="88" y="98"/>
                  <a:pt x="88" y="98"/>
                  <a:pt x="88" y="98"/>
                </a:cubicBezTo>
                <a:cubicBezTo>
                  <a:pt x="91" y="99"/>
                  <a:pt x="94" y="98"/>
                  <a:pt x="96" y="96"/>
                </a:cubicBezTo>
                <a:cubicBezTo>
                  <a:pt x="100" y="92"/>
                  <a:pt x="105" y="88"/>
                  <a:pt x="110" y="85"/>
                </a:cubicBezTo>
                <a:cubicBezTo>
                  <a:pt x="112" y="83"/>
                  <a:pt x="114" y="81"/>
                  <a:pt x="114" y="78"/>
                </a:cubicBezTo>
                <a:cubicBezTo>
                  <a:pt x="114" y="69"/>
                  <a:pt x="114" y="69"/>
                  <a:pt x="114" y="69"/>
                </a:cubicBezTo>
                <a:cubicBezTo>
                  <a:pt x="114" y="69"/>
                  <a:pt x="114" y="69"/>
                  <a:pt x="114" y="69"/>
                </a:cubicBezTo>
                <a:cubicBezTo>
                  <a:pt x="133" y="64"/>
                  <a:pt x="133" y="64"/>
                  <a:pt x="133" y="64"/>
                </a:cubicBezTo>
                <a:cubicBezTo>
                  <a:pt x="137" y="72"/>
                  <a:pt x="137" y="72"/>
                  <a:pt x="137" y="72"/>
                </a:cubicBezTo>
                <a:cubicBezTo>
                  <a:pt x="138" y="73"/>
                  <a:pt x="139" y="74"/>
                  <a:pt x="140" y="75"/>
                </a:cubicBezTo>
                <a:cubicBezTo>
                  <a:pt x="141" y="75"/>
                  <a:pt x="143" y="76"/>
                  <a:pt x="144" y="76"/>
                </a:cubicBezTo>
                <a:cubicBezTo>
                  <a:pt x="150" y="76"/>
                  <a:pt x="156" y="77"/>
                  <a:pt x="162" y="78"/>
                </a:cubicBezTo>
                <a:cubicBezTo>
                  <a:pt x="164" y="79"/>
                  <a:pt x="166" y="78"/>
                  <a:pt x="168" y="77"/>
                </a:cubicBezTo>
                <a:lnTo>
                  <a:pt x="168" y="103"/>
                </a:lnTo>
                <a:close/>
                <a:moveTo>
                  <a:pt x="168" y="66"/>
                </a:moveTo>
                <a:cubicBezTo>
                  <a:pt x="164" y="70"/>
                  <a:pt x="164" y="70"/>
                  <a:pt x="164" y="70"/>
                </a:cubicBezTo>
                <a:cubicBezTo>
                  <a:pt x="157" y="69"/>
                  <a:pt x="151" y="68"/>
                  <a:pt x="144" y="68"/>
                </a:cubicBezTo>
                <a:cubicBezTo>
                  <a:pt x="140" y="60"/>
                  <a:pt x="140" y="60"/>
                  <a:pt x="140" y="60"/>
                </a:cubicBezTo>
                <a:cubicBezTo>
                  <a:pt x="139" y="59"/>
                  <a:pt x="138" y="57"/>
                  <a:pt x="136" y="57"/>
                </a:cubicBezTo>
                <a:cubicBezTo>
                  <a:pt x="135" y="56"/>
                  <a:pt x="134" y="56"/>
                  <a:pt x="133" y="56"/>
                </a:cubicBezTo>
                <a:cubicBezTo>
                  <a:pt x="110" y="62"/>
                  <a:pt x="110" y="62"/>
                  <a:pt x="110" y="62"/>
                </a:cubicBezTo>
                <a:cubicBezTo>
                  <a:pt x="107" y="63"/>
                  <a:pt x="106" y="66"/>
                  <a:pt x="106" y="69"/>
                </a:cubicBezTo>
                <a:cubicBezTo>
                  <a:pt x="106" y="78"/>
                  <a:pt x="106" y="78"/>
                  <a:pt x="106" y="78"/>
                </a:cubicBezTo>
                <a:cubicBezTo>
                  <a:pt x="100" y="81"/>
                  <a:pt x="95" y="85"/>
                  <a:pt x="90" y="90"/>
                </a:cubicBezTo>
                <a:cubicBezTo>
                  <a:pt x="82" y="88"/>
                  <a:pt x="82" y="88"/>
                  <a:pt x="82" y="88"/>
                </a:cubicBezTo>
                <a:cubicBezTo>
                  <a:pt x="79" y="87"/>
                  <a:pt x="75" y="87"/>
                  <a:pt x="74" y="90"/>
                </a:cubicBezTo>
                <a:cubicBezTo>
                  <a:pt x="62" y="110"/>
                  <a:pt x="62" y="110"/>
                  <a:pt x="62" y="110"/>
                </a:cubicBezTo>
                <a:cubicBezTo>
                  <a:pt x="60" y="113"/>
                  <a:pt x="62" y="116"/>
                  <a:pt x="64" y="118"/>
                </a:cubicBezTo>
                <a:cubicBezTo>
                  <a:pt x="70" y="124"/>
                  <a:pt x="70" y="124"/>
                  <a:pt x="70" y="124"/>
                </a:cubicBezTo>
                <a:cubicBezTo>
                  <a:pt x="69" y="131"/>
                  <a:pt x="68" y="137"/>
                  <a:pt x="68" y="144"/>
                </a:cubicBezTo>
                <a:cubicBezTo>
                  <a:pt x="60" y="148"/>
                  <a:pt x="60" y="148"/>
                  <a:pt x="60" y="148"/>
                </a:cubicBezTo>
                <a:cubicBezTo>
                  <a:pt x="58" y="150"/>
                  <a:pt x="55" y="152"/>
                  <a:pt x="56" y="155"/>
                </a:cubicBezTo>
                <a:cubicBezTo>
                  <a:pt x="59" y="168"/>
                  <a:pt x="59" y="168"/>
                  <a:pt x="59" y="168"/>
                </a:cubicBezTo>
                <a:cubicBezTo>
                  <a:pt x="16" y="168"/>
                  <a:pt x="16" y="168"/>
                  <a:pt x="16" y="168"/>
                </a:cubicBezTo>
                <a:cubicBezTo>
                  <a:pt x="12" y="168"/>
                  <a:pt x="8" y="164"/>
                  <a:pt x="8" y="160"/>
                </a:cubicBezTo>
                <a:cubicBezTo>
                  <a:pt x="8" y="92"/>
                  <a:pt x="8" y="92"/>
                  <a:pt x="8" y="92"/>
                </a:cubicBezTo>
                <a:cubicBezTo>
                  <a:pt x="16" y="92"/>
                  <a:pt x="16" y="92"/>
                  <a:pt x="16" y="92"/>
                </a:cubicBezTo>
                <a:cubicBezTo>
                  <a:pt x="19" y="92"/>
                  <a:pt x="21" y="89"/>
                  <a:pt x="22" y="86"/>
                </a:cubicBezTo>
                <a:cubicBezTo>
                  <a:pt x="24" y="78"/>
                  <a:pt x="24" y="78"/>
                  <a:pt x="24" y="78"/>
                </a:cubicBezTo>
                <a:cubicBezTo>
                  <a:pt x="30" y="76"/>
                  <a:pt x="36" y="73"/>
                  <a:pt x="42" y="70"/>
                </a:cubicBezTo>
                <a:cubicBezTo>
                  <a:pt x="50" y="75"/>
                  <a:pt x="50" y="75"/>
                  <a:pt x="50" y="75"/>
                </a:cubicBezTo>
                <a:cubicBezTo>
                  <a:pt x="51" y="75"/>
                  <a:pt x="53" y="76"/>
                  <a:pt x="54" y="76"/>
                </a:cubicBezTo>
                <a:cubicBezTo>
                  <a:pt x="56" y="76"/>
                  <a:pt x="57" y="76"/>
                  <a:pt x="58" y="75"/>
                </a:cubicBezTo>
                <a:cubicBezTo>
                  <a:pt x="75" y="58"/>
                  <a:pt x="75" y="58"/>
                  <a:pt x="75" y="58"/>
                </a:cubicBezTo>
                <a:cubicBezTo>
                  <a:pt x="77" y="56"/>
                  <a:pt x="76" y="52"/>
                  <a:pt x="75" y="50"/>
                </a:cubicBezTo>
                <a:cubicBezTo>
                  <a:pt x="70" y="42"/>
                  <a:pt x="70" y="42"/>
                  <a:pt x="70" y="42"/>
                </a:cubicBezTo>
                <a:cubicBezTo>
                  <a:pt x="73" y="36"/>
                  <a:pt x="76" y="30"/>
                  <a:pt x="78" y="24"/>
                </a:cubicBezTo>
                <a:cubicBezTo>
                  <a:pt x="86" y="22"/>
                  <a:pt x="86" y="22"/>
                  <a:pt x="86" y="22"/>
                </a:cubicBezTo>
                <a:cubicBezTo>
                  <a:pt x="89" y="21"/>
                  <a:pt x="92" y="19"/>
                  <a:pt x="92" y="16"/>
                </a:cubicBezTo>
                <a:cubicBezTo>
                  <a:pt x="92" y="8"/>
                  <a:pt x="92" y="8"/>
                  <a:pt x="92" y="8"/>
                </a:cubicBezTo>
                <a:cubicBezTo>
                  <a:pt x="160" y="8"/>
                  <a:pt x="160" y="8"/>
                  <a:pt x="160" y="8"/>
                </a:cubicBezTo>
                <a:cubicBezTo>
                  <a:pt x="164" y="8"/>
                  <a:pt x="168" y="12"/>
                  <a:pt x="168" y="16"/>
                </a:cubicBezTo>
                <a:lnTo>
                  <a:pt x="168"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4" name="Freeform 529"/>
          <p:cNvSpPr>
            <a:spLocks noEditPoints="1"/>
          </p:cNvSpPr>
          <p:nvPr/>
        </p:nvSpPr>
        <p:spPr bwMode="auto">
          <a:xfrm>
            <a:off x="10147120" y="1779983"/>
            <a:ext cx="506394" cy="415500"/>
          </a:xfrm>
          <a:custGeom>
            <a:avLst/>
            <a:gdLst>
              <a:gd name="T0" fmla="*/ 124 w 176"/>
              <a:gd name="T1" fmla="*/ 132 h 144"/>
              <a:gd name="T2" fmla="*/ 128 w 176"/>
              <a:gd name="T3" fmla="*/ 144 h 144"/>
              <a:gd name="T4" fmla="*/ 132 w 176"/>
              <a:gd name="T5" fmla="*/ 132 h 144"/>
              <a:gd name="T6" fmla="*/ 28 w 176"/>
              <a:gd name="T7" fmla="*/ 40 h 144"/>
              <a:gd name="T8" fmla="*/ 152 w 176"/>
              <a:gd name="T9" fmla="*/ 36 h 144"/>
              <a:gd name="T10" fmla="*/ 28 w 176"/>
              <a:gd name="T11" fmla="*/ 32 h 144"/>
              <a:gd name="T12" fmla="*/ 28 w 176"/>
              <a:gd name="T13" fmla="*/ 40 h 144"/>
              <a:gd name="T14" fmla="*/ 44 w 176"/>
              <a:gd name="T15" fmla="*/ 132 h 144"/>
              <a:gd name="T16" fmla="*/ 48 w 176"/>
              <a:gd name="T17" fmla="*/ 144 h 144"/>
              <a:gd name="T18" fmla="*/ 52 w 176"/>
              <a:gd name="T19" fmla="*/ 132 h 144"/>
              <a:gd name="T20" fmla="*/ 168 w 176"/>
              <a:gd name="T21" fmla="*/ 0 h 144"/>
              <a:gd name="T22" fmla="*/ 0 w 176"/>
              <a:gd name="T23" fmla="*/ 8 h 144"/>
              <a:gd name="T24" fmla="*/ 8 w 176"/>
              <a:gd name="T25" fmla="*/ 136 h 144"/>
              <a:gd name="T26" fmla="*/ 36 w 176"/>
              <a:gd name="T27" fmla="*/ 132 h 144"/>
              <a:gd name="T28" fmla="*/ 60 w 176"/>
              <a:gd name="T29" fmla="*/ 132 h 144"/>
              <a:gd name="T30" fmla="*/ 112 w 176"/>
              <a:gd name="T31" fmla="*/ 136 h 144"/>
              <a:gd name="T32" fmla="*/ 128 w 176"/>
              <a:gd name="T33" fmla="*/ 120 h 144"/>
              <a:gd name="T34" fmla="*/ 144 w 176"/>
              <a:gd name="T35" fmla="*/ 136 h 144"/>
              <a:gd name="T36" fmla="*/ 176 w 176"/>
              <a:gd name="T37" fmla="*/ 128 h 144"/>
              <a:gd name="T38" fmla="*/ 168 w 176"/>
              <a:gd name="T39" fmla="*/ 0 h 144"/>
              <a:gd name="T40" fmla="*/ 148 w 176"/>
              <a:gd name="T41" fmla="*/ 128 h 144"/>
              <a:gd name="T42" fmla="*/ 108 w 176"/>
              <a:gd name="T43" fmla="*/ 128 h 144"/>
              <a:gd name="T44" fmla="*/ 48 w 176"/>
              <a:gd name="T45" fmla="*/ 112 h 144"/>
              <a:gd name="T46" fmla="*/ 8 w 176"/>
              <a:gd name="T47" fmla="*/ 128 h 144"/>
              <a:gd name="T48" fmla="*/ 168 w 176"/>
              <a:gd name="T49" fmla="*/ 8 h 144"/>
              <a:gd name="T50" fmla="*/ 28 w 176"/>
              <a:gd name="T51" fmla="*/ 88 h 144"/>
              <a:gd name="T52" fmla="*/ 112 w 176"/>
              <a:gd name="T53" fmla="*/ 84 h 144"/>
              <a:gd name="T54" fmla="*/ 28 w 176"/>
              <a:gd name="T55" fmla="*/ 80 h 144"/>
              <a:gd name="T56" fmla="*/ 28 w 176"/>
              <a:gd name="T57" fmla="*/ 88 h 144"/>
              <a:gd name="T58" fmla="*/ 148 w 176"/>
              <a:gd name="T59" fmla="*/ 72 h 144"/>
              <a:gd name="T60" fmla="*/ 148 w 176"/>
              <a:gd name="T61" fmla="*/ 64 h 144"/>
              <a:gd name="T62" fmla="*/ 24 w 176"/>
              <a:gd name="T63" fmla="*/ 68 h 144"/>
              <a:gd name="T64" fmla="*/ 28 w 176"/>
              <a:gd name="T65" fmla="*/ 56 h 144"/>
              <a:gd name="T66" fmla="*/ 152 w 176"/>
              <a:gd name="T67" fmla="*/ 52 h 144"/>
              <a:gd name="T68" fmla="*/ 28 w 176"/>
              <a:gd name="T69" fmla="*/ 48 h 144"/>
              <a:gd name="T70" fmla="*/ 28 w 176"/>
              <a:gd name="T71"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44">
                <a:moveTo>
                  <a:pt x="128" y="128"/>
                </a:moveTo>
                <a:cubicBezTo>
                  <a:pt x="126" y="128"/>
                  <a:pt x="124" y="130"/>
                  <a:pt x="124" y="132"/>
                </a:cubicBezTo>
                <a:cubicBezTo>
                  <a:pt x="124" y="140"/>
                  <a:pt x="124" y="140"/>
                  <a:pt x="124" y="140"/>
                </a:cubicBezTo>
                <a:cubicBezTo>
                  <a:pt x="124" y="142"/>
                  <a:pt x="126" y="144"/>
                  <a:pt x="128" y="144"/>
                </a:cubicBezTo>
                <a:cubicBezTo>
                  <a:pt x="130" y="144"/>
                  <a:pt x="132" y="142"/>
                  <a:pt x="132" y="140"/>
                </a:cubicBezTo>
                <a:cubicBezTo>
                  <a:pt x="132" y="132"/>
                  <a:pt x="132" y="132"/>
                  <a:pt x="132" y="132"/>
                </a:cubicBezTo>
                <a:cubicBezTo>
                  <a:pt x="132" y="130"/>
                  <a:pt x="130" y="128"/>
                  <a:pt x="128" y="128"/>
                </a:cubicBezTo>
                <a:close/>
                <a:moveTo>
                  <a:pt x="28" y="40"/>
                </a:moveTo>
                <a:cubicBezTo>
                  <a:pt x="148" y="40"/>
                  <a:pt x="148" y="40"/>
                  <a:pt x="148" y="40"/>
                </a:cubicBezTo>
                <a:cubicBezTo>
                  <a:pt x="150" y="40"/>
                  <a:pt x="152" y="38"/>
                  <a:pt x="152" y="36"/>
                </a:cubicBezTo>
                <a:cubicBezTo>
                  <a:pt x="152" y="34"/>
                  <a:pt x="150" y="32"/>
                  <a:pt x="148" y="32"/>
                </a:cubicBezTo>
                <a:cubicBezTo>
                  <a:pt x="28" y="32"/>
                  <a:pt x="28" y="32"/>
                  <a:pt x="28" y="32"/>
                </a:cubicBezTo>
                <a:cubicBezTo>
                  <a:pt x="26" y="32"/>
                  <a:pt x="24" y="34"/>
                  <a:pt x="24" y="36"/>
                </a:cubicBezTo>
                <a:cubicBezTo>
                  <a:pt x="24" y="38"/>
                  <a:pt x="26" y="40"/>
                  <a:pt x="28" y="40"/>
                </a:cubicBezTo>
                <a:close/>
                <a:moveTo>
                  <a:pt x="48" y="128"/>
                </a:moveTo>
                <a:cubicBezTo>
                  <a:pt x="46" y="128"/>
                  <a:pt x="44" y="130"/>
                  <a:pt x="44" y="132"/>
                </a:cubicBezTo>
                <a:cubicBezTo>
                  <a:pt x="44" y="140"/>
                  <a:pt x="44" y="140"/>
                  <a:pt x="44" y="140"/>
                </a:cubicBezTo>
                <a:cubicBezTo>
                  <a:pt x="44" y="142"/>
                  <a:pt x="46" y="144"/>
                  <a:pt x="48" y="144"/>
                </a:cubicBezTo>
                <a:cubicBezTo>
                  <a:pt x="50" y="144"/>
                  <a:pt x="52" y="142"/>
                  <a:pt x="52" y="140"/>
                </a:cubicBezTo>
                <a:cubicBezTo>
                  <a:pt x="52" y="132"/>
                  <a:pt x="52" y="132"/>
                  <a:pt x="52" y="132"/>
                </a:cubicBezTo>
                <a:cubicBezTo>
                  <a:pt x="52" y="130"/>
                  <a:pt x="50" y="128"/>
                  <a:pt x="48" y="128"/>
                </a:cubicBezTo>
                <a:close/>
                <a:moveTo>
                  <a:pt x="168" y="0"/>
                </a:moveTo>
                <a:cubicBezTo>
                  <a:pt x="8" y="0"/>
                  <a:pt x="8" y="0"/>
                  <a:pt x="8" y="0"/>
                </a:cubicBezTo>
                <a:cubicBezTo>
                  <a:pt x="4" y="0"/>
                  <a:pt x="0" y="4"/>
                  <a:pt x="0" y="8"/>
                </a:cubicBezTo>
                <a:cubicBezTo>
                  <a:pt x="0" y="128"/>
                  <a:pt x="0" y="128"/>
                  <a:pt x="0" y="128"/>
                </a:cubicBezTo>
                <a:cubicBezTo>
                  <a:pt x="0" y="132"/>
                  <a:pt x="4" y="136"/>
                  <a:pt x="8" y="136"/>
                </a:cubicBezTo>
                <a:cubicBezTo>
                  <a:pt x="32" y="136"/>
                  <a:pt x="32" y="136"/>
                  <a:pt x="32" y="136"/>
                </a:cubicBezTo>
                <a:cubicBezTo>
                  <a:pt x="34" y="136"/>
                  <a:pt x="36" y="134"/>
                  <a:pt x="36" y="132"/>
                </a:cubicBezTo>
                <a:cubicBezTo>
                  <a:pt x="36" y="125"/>
                  <a:pt x="41" y="120"/>
                  <a:pt x="48" y="120"/>
                </a:cubicBezTo>
                <a:cubicBezTo>
                  <a:pt x="55" y="120"/>
                  <a:pt x="60" y="125"/>
                  <a:pt x="60" y="132"/>
                </a:cubicBezTo>
                <a:cubicBezTo>
                  <a:pt x="60" y="134"/>
                  <a:pt x="62" y="136"/>
                  <a:pt x="64" y="136"/>
                </a:cubicBezTo>
                <a:cubicBezTo>
                  <a:pt x="112" y="136"/>
                  <a:pt x="112" y="136"/>
                  <a:pt x="112" y="136"/>
                </a:cubicBezTo>
                <a:cubicBezTo>
                  <a:pt x="114" y="136"/>
                  <a:pt x="116" y="134"/>
                  <a:pt x="116" y="132"/>
                </a:cubicBezTo>
                <a:cubicBezTo>
                  <a:pt x="116" y="125"/>
                  <a:pt x="121" y="120"/>
                  <a:pt x="128" y="120"/>
                </a:cubicBezTo>
                <a:cubicBezTo>
                  <a:pt x="135" y="120"/>
                  <a:pt x="140" y="125"/>
                  <a:pt x="140" y="132"/>
                </a:cubicBezTo>
                <a:cubicBezTo>
                  <a:pt x="140" y="134"/>
                  <a:pt x="142" y="136"/>
                  <a:pt x="144" y="136"/>
                </a:cubicBezTo>
                <a:cubicBezTo>
                  <a:pt x="168" y="136"/>
                  <a:pt x="168" y="136"/>
                  <a:pt x="168" y="136"/>
                </a:cubicBezTo>
                <a:cubicBezTo>
                  <a:pt x="172" y="136"/>
                  <a:pt x="176" y="132"/>
                  <a:pt x="176" y="128"/>
                </a:cubicBezTo>
                <a:cubicBezTo>
                  <a:pt x="176" y="8"/>
                  <a:pt x="176" y="8"/>
                  <a:pt x="176" y="8"/>
                </a:cubicBezTo>
                <a:cubicBezTo>
                  <a:pt x="176" y="4"/>
                  <a:pt x="172" y="0"/>
                  <a:pt x="168" y="0"/>
                </a:cubicBezTo>
                <a:close/>
                <a:moveTo>
                  <a:pt x="168" y="128"/>
                </a:moveTo>
                <a:cubicBezTo>
                  <a:pt x="148" y="128"/>
                  <a:pt x="148" y="128"/>
                  <a:pt x="148" y="128"/>
                </a:cubicBezTo>
                <a:cubicBezTo>
                  <a:pt x="146" y="119"/>
                  <a:pt x="138" y="112"/>
                  <a:pt x="128" y="112"/>
                </a:cubicBezTo>
                <a:cubicBezTo>
                  <a:pt x="118" y="112"/>
                  <a:pt x="110" y="119"/>
                  <a:pt x="108" y="128"/>
                </a:cubicBezTo>
                <a:cubicBezTo>
                  <a:pt x="68" y="128"/>
                  <a:pt x="68" y="128"/>
                  <a:pt x="68" y="128"/>
                </a:cubicBezTo>
                <a:cubicBezTo>
                  <a:pt x="66" y="119"/>
                  <a:pt x="58" y="112"/>
                  <a:pt x="48" y="112"/>
                </a:cubicBezTo>
                <a:cubicBezTo>
                  <a:pt x="38" y="112"/>
                  <a:pt x="30" y="119"/>
                  <a:pt x="28" y="128"/>
                </a:cubicBezTo>
                <a:cubicBezTo>
                  <a:pt x="8" y="128"/>
                  <a:pt x="8" y="128"/>
                  <a:pt x="8" y="128"/>
                </a:cubicBezTo>
                <a:cubicBezTo>
                  <a:pt x="8" y="8"/>
                  <a:pt x="8" y="8"/>
                  <a:pt x="8" y="8"/>
                </a:cubicBezTo>
                <a:cubicBezTo>
                  <a:pt x="168" y="8"/>
                  <a:pt x="168" y="8"/>
                  <a:pt x="168" y="8"/>
                </a:cubicBezTo>
                <a:lnTo>
                  <a:pt x="168" y="128"/>
                </a:lnTo>
                <a:close/>
                <a:moveTo>
                  <a:pt x="28" y="88"/>
                </a:moveTo>
                <a:cubicBezTo>
                  <a:pt x="108" y="88"/>
                  <a:pt x="108" y="88"/>
                  <a:pt x="108" y="88"/>
                </a:cubicBezTo>
                <a:cubicBezTo>
                  <a:pt x="110" y="88"/>
                  <a:pt x="112" y="86"/>
                  <a:pt x="112" y="84"/>
                </a:cubicBezTo>
                <a:cubicBezTo>
                  <a:pt x="112" y="82"/>
                  <a:pt x="110" y="80"/>
                  <a:pt x="108" y="80"/>
                </a:cubicBezTo>
                <a:cubicBezTo>
                  <a:pt x="28" y="80"/>
                  <a:pt x="28" y="80"/>
                  <a:pt x="28" y="80"/>
                </a:cubicBezTo>
                <a:cubicBezTo>
                  <a:pt x="26" y="80"/>
                  <a:pt x="24" y="82"/>
                  <a:pt x="24" y="84"/>
                </a:cubicBezTo>
                <a:cubicBezTo>
                  <a:pt x="24" y="86"/>
                  <a:pt x="26" y="88"/>
                  <a:pt x="28" y="88"/>
                </a:cubicBezTo>
                <a:close/>
                <a:moveTo>
                  <a:pt x="28" y="72"/>
                </a:moveTo>
                <a:cubicBezTo>
                  <a:pt x="148" y="72"/>
                  <a:pt x="148" y="72"/>
                  <a:pt x="148" y="72"/>
                </a:cubicBezTo>
                <a:cubicBezTo>
                  <a:pt x="150" y="72"/>
                  <a:pt x="152" y="70"/>
                  <a:pt x="152" y="68"/>
                </a:cubicBezTo>
                <a:cubicBezTo>
                  <a:pt x="152" y="66"/>
                  <a:pt x="150" y="64"/>
                  <a:pt x="148" y="64"/>
                </a:cubicBezTo>
                <a:cubicBezTo>
                  <a:pt x="28" y="64"/>
                  <a:pt x="28" y="64"/>
                  <a:pt x="28" y="64"/>
                </a:cubicBezTo>
                <a:cubicBezTo>
                  <a:pt x="26" y="64"/>
                  <a:pt x="24" y="66"/>
                  <a:pt x="24" y="68"/>
                </a:cubicBezTo>
                <a:cubicBezTo>
                  <a:pt x="24" y="70"/>
                  <a:pt x="26" y="72"/>
                  <a:pt x="28" y="72"/>
                </a:cubicBezTo>
                <a:close/>
                <a:moveTo>
                  <a:pt x="28" y="56"/>
                </a:moveTo>
                <a:cubicBezTo>
                  <a:pt x="148" y="56"/>
                  <a:pt x="148" y="56"/>
                  <a:pt x="148" y="56"/>
                </a:cubicBezTo>
                <a:cubicBezTo>
                  <a:pt x="150" y="56"/>
                  <a:pt x="152" y="54"/>
                  <a:pt x="152" y="52"/>
                </a:cubicBezTo>
                <a:cubicBezTo>
                  <a:pt x="152" y="50"/>
                  <a:pt x="150" y="48"/>
                  <a:pt x="148" y="48"/>
                </a:cubicBezTo>
                <a:cubicBezTo>
                  <a:pt x="28" y="48"/>
                  <a:pt x="28" y="48"/>
                  <a:pt x="28" y="48"/>
                </a:cubicBezTo>
                <a:cubicBezTo>
                  <a:pt x="26" y="48"/>
                  <a:pt x="24" y="50"/>
                  <a:pt x="24" y="52"/>
                </a:cubicBezTo>
                <a:cubicBezTo>
                  <a:pt x="24" y="54"/>
                  <a:pt x="26" y="56"/>
                  <a:pt x="28"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5" name="Freeform 530"/>
          <p:cNvSpPr>
            <a:spLocks noEditPoints="1"/>
          </p:cNvSpPr>
          <p:nvPr/>
        </p:nvSpPr>
        <p:spPr bwMode="auto">
          <a:xfrm>
            <a:off x="1538486" y="2714856"/>
            <a:ext cx="506394" cy="467437"/>
          </a:xfrm>
          <a:custGeom>
            <a:avLst/>
            <a:gdLst>
              <a:gd name="T0" fmla="*/ 128 w 176"/>
              <a:gd name="T1" fmla="*/ 148 h 160"/>
              <a:gd name="T2" fmla="*/ 132 w 176"/>
              <a:gd name="T3" fmla="*/ 160 h 160"/>
              <a:gd name="T4" fmla="*/ 136 w 176"/>
              <a:gd name="T5" fmla="*/ 148 h 160"/>
              <a:gd name="T6" fmla="*/ 20 w 176"/>
              <a:gd name="T7" fmla="*/ 112 h 160"/>
              <a:gd name="T8" fmla="*/ 8 w 176"/>
              <a:gd name="T9" fmla="*/ 8 h 160"/>
              <a:gd name="T10" fmla="*/ 136 w 176"/>
              <a:gd name="T11" fmla="*/ 20 h 160"/>
              <a:gd name="T12" fmla="*/ 144 w 176"/>
              <a:gd name="T13" fmla="*/ 20 h 160"/>
              <a:gd name="T14" fmla="*/ 136 w 176"/>
              <a:gd name="T15" fmla="*/ 0 h 160"/>
              <a:gd name="T16" fmla="*/ 0 w 176"/>
              <a:gd name="T17" fmla="*/ 8 h 160"/>
              <a:gd name="T18" fmla="*/ 8 w 176"/>
              <a:gd name="T19" fmla="*/ 120 h 160"/>
              <a:gd name="T20" fmla="*/ 24 w 176"/>
              <a:gd name="T21" fmla="*/ 116 h 160"/>
              <a:gd name="T22" fmla="*/ 76 w 176"/>
              <a:gd name="T23" fmla="*/ 144 h 160"/>
              <a:gd name="T24" fmla="*/ 72 w 176"/>
              <a:gd name="T25" fmla="*/ 156 h 160"/>
              <a:gd name="T26" fmla="*/ 80 w 176"/>
              <a:gd name="T27" fmla="*/ 156 h 160"/>
              <a:gd name="T28" fmla="*/ 76 w 176"/>
              <a:gd name="T29" fmla="*/ 144 h 160"/>
              <a:gd name="T30" fmla="*/ 148 w 176"/>
              <a:gd name="T31" fmla="*/ 72 h 160"/>
              <a:gd name="T32" fmla="*/ 148 w 176"/>
              <a:gd name="T33" fmla="*/ 64 h 160"/>
              <a:gd name="T34" fmla="*/ 56 w 176"/>
              <a:gd name="T35" fmla="*/ 68 h 160"/>
              <a:gd name="T36" fmla="*/ 168 w 176"/>
              <a:gd name="T37" fmla="*/ 32 h 160"/>
              <a:gd name="T38" fmla="*/ 32 w 176"/>
              <a:gd name="T39" fmla="*/ 40 h 160"/>
              <a:gd name="T40" fmla="*/ 40 w 176"/>
              <a:gd name="T41" fmla="*/ 152 h 160"/>
              <a:gd name="T42" fmla="*/ 64 w 176"/>
              <a:gd name="T43" fmla="*/ 148 h 160"/>
              <a:gd name="T44" fmla="*/ 88 w 176"/>
              <a:gd name="T45" fmla="*/ 148 h 160"/>
              <a:gd name="T46" fmla="*/ 116 w 176"/>
              <a:gd name="T47" fmla="*/ 152 h 160"/>
              <a:gd name="T48" fmla="*/ 132 w 176"/>
              <a:gd name="T49" fmla="*/ 136 h 160"/>
              <a:gd name="T50" fmla="*/ 148 w 176"/>
              <a:gd name="T51" fmla="*/ 152 h 160"/>
              <a:gd name="T52" fmla="*/ 176 w 176"/>
              <a:gd name="T53" fmla="*/ 144 h 160"/>
              <a:gd name="T54" fmla="*/ 168 w 176"/>
              <a:gd name="T55" fmla="*/ 32 h 160"/>
              <a:gd name="T56" fmla="*/ 152 w 176"/>
              <a:gd name="T57" fmla="*/ 144 h 160"/>
              <a:gd name="T58" fmla="*/ 112 w 176"/>
              <a:gd name="T59" fmla="*/ 144 h 160"/>
              <a:gd name="T60" fmla="*/ 76 w 176"/>
              <a:gd name="T61" fmla="*/ 128 h 160"/>
              <a:gd name="T62" fmla="*/ 40 w 176"/>
              <a:gd name="T63" fmla="*/ 144 h 160"/>
              <a:gd name="T64" fmla="*/ 168 w 176"/>
              <a:gd name="T65" fmla="*/ 40 h 160"/>
              <a:gd name="T66" fmla="*/ 60 w 176"/>
              <a:gd name="T67" fmla="*/ 88 h 160"/>
              <a:gd name="T68" fmla="*/ 152 w 176"/>
              <a:gd name="T69" fmla="*/ 84 h 160"/>
              <a:gd name="T70" fmla="*/ 60 w 176"/>
              <a:gd name="T71" fmla="*/ 80 h 160"/>
              <a:gd name="T72" fmla="*/ 60 w 176"/>
              <a:gd name="T73" fmla="*/ 88 h 160"/>
              <a:gd name="T74" fmla="*/ 116 w 176"/>
              <a:gd name="T75" fmla="*/ 104 h 160"/>
              <a:gd name="T76" fmla="*/ 116 w 176"/>
              <a:gd name="T77" fmla="*/ 96 h 160"/>
              <a:gd name="T78" fmla="*/ 56 w 176"/>
              <a:gd name="T79" fmla="*/ 10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0">
                <a:moveTo>
                  <a:pt x="132" y="144"/>
                </a:moveTo>
                <a:cubicBezTo>
                  <a:pt x="130" y="144"/>
                  <a:pt x="128" y="146"/>
                  <a:pt x="128" y="148"/>
                </a:cubicBezTo>
                <a:cubicBezTo>
                  <a:pt x="128" y="156"/>
                  <a:pt x="128" y="156"/>
                  <a:pt x="128" y="156"/>
                </a:cubicBezTo>
                <a:cubicBezTo>
                  <a:pt x="128" y="158"/>
                  <a:pt x="130" y="160"/>
                  <a:pt x="132" y="160"/>
                </a:cubicBezTo>
                <a:cubicBezTo>
                  <a:pt x="134" y="160"/>
                  <a:pt x="136" y="158"/>
                  <a:pt x="136" y="156"/>
                </a:cubicBezTo>
                <a:cubicBezTo>
                  <a:pt x="136" y="148"/>
                  <a:pt x="136" y="148"/>
                  <a:pt x="136" y="148"/>
                </a:cubicBezTo>
                <a:cubicBezTo>
                  <a:pt x="136" y="146"/>
                  <a:pt x="134" y="144"/>
                  <a:pt x="132" y="144"/>
                </a:cubicBezTo>
                <a:close/>
                <a:moveTo>
                  <a:pt x="20" y="112"/>
                </a:moveTo>
                <a:cubicBezTo>
                  <a:pt x="8" y="112"/>
                  <a:pt x="8" y="112"/>
                  <a:pt x="8" y="112"/>
                </a:cubicBezTo>
                <a:cubicBezTo>
                  <a:pt x="8" y="8"/>
                  <a:pt x="8" y="8"/>
                  <a:pt x="8" y="8"/>
                </a:cubicBezTo>
                <a:cubicBezTo>
                  <a:pt x="136" y="8"/>
                  <a:pt x="136" y="8"/>
                  <a:pt x="136" y="8"/>
                </a:cubicBezTo>
                <a:cubicBezTo>
                  <a:pt x="136" y="20"/>
                  <a:pt x="136" y="20"/>
                  <a:pt x="136" y="20"/>
                </a:cubicBezTo>
                <a:cubicBezTo>
                  <a:pt x="136" y="22"/>
                  <a:pt x="138" y="24"/>
                  <a:pt x="140" y="24"/>
                </a:cubicBezTo>
                <a:cubicBezTo>
                  <a:pt x="142" y="24"/>
                  <a:pt x="144" y="22"/>
                  <a:pt x="144" y="20"/>
                </a:cubicBezTo>
                <a:cubicBezTo>
                  <a:pt x="144" y="8"/>
                  <a:pt x="144" y="8"/>
                  <a:pt x="144" y="8"/>
                </a:cubicBezTo>
                <a:cubicBezTo>
                  <a:pt x="144" y="4"/>
                  <a:pt x="140" y="0"/>
                  <a:pt x="136" y="0"/>
                </a:cubicBezTo>
                <a:cubicBezTo>
                  <a:pt x="8" y="0"/>
                  <a:pt x="8" y="0"/>
                  <a:pt x="8" y="0"/>
                </a:cubicBezTo>
                <a:cubicBezTo>
                  <a:pt x="4" y="0"/>
                  <a:pt x="0" y="4"/>
                  <a:pt x="0" y="8"/>
                </a:cubicBezTo>
                <a:cubicBezTo>
                  <a:pt x="0" y="112"/>
                  <a:pt x="0" y="112"/>
                  <a:pt x="0" y="112"/>
                </a:cubicBezTo>
                <a:cubicBezTo>
                  <a:pt x="0" y="116"/>
                  <a:pt x="4" y="120"/>
                  <a:pt x="8" y="120"/>
                </a:cubicBezTo>
                <a:cubicBezTo>
                  <a:pt x="20" y="120"/>
                  <a:pt x="20" y="120"/>
                  <a:pt x="20" y="120"/>
                </a:cubicBezTo>
                <a:cubicBezTo>
                  <a:pt x="22" y="120"/>
                  <a:pt x="24" y="118"/>
                  <a:pt x="24" y="116"/>
                </a:cubicBezTo>
                <a:cubicBezTo>
                  <a:pt x="24" y="114"/>
                  <a:pt x="22" y="112"/>
                  <a:pt x="20" y="112"/>
                </a:cubicBezTo>
                <a:close/>
                <a:moveTo>
                  <a:pt x="76" y="144"/>
                </a:moveTo>
                <a:cubicBezTo>
                  <a:pt x="74" y="144"/>
                  <a:pt x="72" y="146"/>
                  <a:pt x="72" y="148"/>
                </a:cubicBezTo>
                <a:cubicBezTo>
                  <a:pt x="72" y="156"/>
                  <a:pt x="72" y="156"/>
                  <a:pt x="72" y="156"/>
                </a:cubicBezTo>
                <a:cubicBezTo>
                  <a:pt x="72" y="158"/>
                  <a:pt x="74" y="160"/>
                  <a:pt x="76" y="160"/>
                </a:cubicBezTo>
                <a:cubicBezTo>
                  <a:pt x="78" y="160"/>
                  <a:pt x="80" y="158"/>
                  <a:pt x="80" y="156"/>
                </a:cubicBezTo>
                <a:cubicBezTo>
                  <a:pt x="80" y="148"/>
                  <a:pt x="80" y="148"/>
                  <a:pt x="80" y="148"/>
                </a:cubicBezTo>
                <a:cubicBezTo>
                  <a:pt x="80" y="146"/>
                  <a:pt x="78" y="144"/>
                  <a:pt x="76" y="144"/>
                </a:cubicBezTo>
                <a:close/>
                <a:moveTo>
                  <a:pt x="60" y="72"/>
                </a:moveTo>
                <a:cubicBezTo>
                  <a:pt x="148" y="72"/>
                  <a:pt x="148" y="72"/>
                  <a:pt x="148" y="72"/>
                </a:cubicBezTo>
                <a:cubicBezTo>
                  <a:pt x="150" y="72"/>
                  <a:pt x="152" y="70"/>
                  <a:pt x="152" y="68"/>
                </a:cubicBezTo>
                <a:cubicBezTo>
                  <a:pt x="152" y="66"/>
                  <a:pt x="150" y="64"/>
                  <a:pt x="148" y="64"/>
                </a:cubicBezTo>
                <a:cubicBezTo>
                  <a:pt x="60" y="64"/>
                  <a:pt x="60" y="64"/>
                  <a:pt x="60" y="64"/>
                </a:cubicBezTo>
                <a:cubicBezTo>
                  <a:pt x="58" y="64"/>
                  <a:pt x="56" y="66"/>
                  <a:pt x="56" y="68"/>
                </a:cubicBezTo>
                <a:cubicBezTo>
                  <a:pt x="56" y="70"/>
                  <a:pt x="58" y="72"/>
                  <a:pt x="60" y="72"/>
                </a:cubicBezTo>
                <a:close/>
                <a:moveTo>
                  <a:pt x="168" y="32"/>
                </a:moveTo>
                <a:cubicBezTo>
                  <a:pt x="40" y="32"/>
                  <a:pt x="40" y="32"/>
                  <a:pt x="40" y="32"/>
                </a:cubicBezTo>
                <a:cubicBezTo>
                  <a:pt x="36" y="32"/>
                  <a:pt x="32" y="36"/>
                  <a:pt x="32" y="40"/>
                </a:cubicBezTo>
                <a:cubicBezTo>
                  <a:pt x="32" y="144"/>
                  <a:pt x="32" y="144"/>
                  <a:pt x="32" y="144"/>
                </a:cubicBezTo>
                <a:cubicBezTo>
                  <a:pt x="32" y="148"/>
                  <a:pt x="36" y="152"/>
                  <a:pt x="40" y="152"/>
                </a:cubicBezTo>
                <a:cubicBezTo>
                  <a:pt x="60" y="152"/>
                  <a:pt x="60" y="152"/>
                  <a:pt x="60" y="152"/>
                </a:cubicBezTo>
                <a:cubicBezTo>
                  <a:pt x="62" y="152"/>
                  <a:pt x="64" y="150"/>
                  <a:pt x="64" y="148"/>
                </a:cubicBezTo>
                <a:cubicBezTo>
                  <a:pt x="64" y="141"/>
                  <a:pt x="69" y="136"/>
                  <a:pt x="76" y="136"/>
                </a:cubicBezTo>
                <a:cubicBezTo>
                  <a:pt x="83" y="136"/>
                  <a:pt x="88" y="141"/>
                  <a:pt x="88" y="148"/>
                </a:cubicBezTo>
                <a:cubicBezTo>
                  <a:pt x="88" y="150"/>
                  <a:pt x="90" y="152"/>
                  <a:pt x="92" y="152"/>
                </a:cubicBezTo>
                <a:cubicBezTo>
                  <a:pt x="116" y="152"/>
                  <a:pt x="116" y="152"/>
                  <a:pt x="116" y="152"/>
                </a:cubicBezTo>
                <a:cubicBezTo>
                  <a:pt x="118" y="152"/>
                  <a:pt x="120" y="150"/>
                  <a:pt x="120" y="148"/>
                </a:cubicBezTo>
                <a:cubicBezTo>
                  <a:pt x="120" y="141"/>
                  <a:pt x="125" y="136"/>
                  <a:pt x="132" y="136"/>
                </a:cubicBezTo>
                <a:cubicBezTo>
                  <a:pt x="139" y="136"/>
                  <a:pt x="144" y="141"/>
                  <a:pt x="144" y="148"/>
                </a:cubicBezTo>
                <a:cubicBezTo>
                  <a:pt x="144" y="150"/>
                  <a:pt x="146" y="152"/>
                  <a:pt x="148" y="152"/>
                </a:cubicBezTo>
                <a:cubicBezTo>
                  <a:pt x="168" y="152"/>
                  <a:pt x="168" y="152"/>
                  <a:pt x="168" y="152"/>
                </a:cubicBezTo>
                <a:cubicBezTo>
                  <a:pt x="172" y="152"/>
                  <a:pt x="176" y="148"/>
                  <a:pt x="176" y="144"/>
                </a:cubicBezTo>
                <a:cubicBezTo>
                  <a:pt x="176" y="40"/>
                  <a:pt x="176" y="40"/>
                  <a:pt x="176" y="40"/>
                </a:cubicBezTo>
                <a:cubicBezTo>
                  <a:pt x="176" y="36"/>
                  <a:pt x="172" y="32"/>
                  <a:pt x="168" y="32"/>
                </a:cubicBezTo>
                <a:close/>
                <a:moveTo>
                  <a:pt x="168" y="144"/>
                </a:moveTo>
                <a:cubicBezTo>
                  <a:pt x="152" y="144"/>
                  <a:pt x="152" y="144"/>
                  <a:pt x="152" y="144"/>
                </a:cubicBezTo>
                <a:cubicBezTo>
                  <a:pt x="150" y="135"/>
                  <a:pt x="142" y="128"/>
                  <a:pt x="132" y="128"/>
                </a:cubicBezTo>
                <a:cubicBezTo>
                  <a:pt x="122" y="128"/>
                  <a:pt x="114" y="135"/>
                  <a:pt x="112" y="144"/>
                </a:cubicBezTo>
                <a:cubicBezTo>
                  <a:pt x="96" y="144"/>
                  <a:pt x="96" y="144"/>
                  <a:pt x="96" y="144"/>
                </a:cubicBezTo>
                <a:cubicBezTo>
                  <a:pt x="94" y="135"/>
                  <a:pt x="86" y="128"/>
                  <a:pt x="76" y="128"/>
                </a:cubicBezTo>
                <a:cubicBezTo>
                  <a:pt x="66" y="128"/>
                  <a:pt x="58" y="135"/>
                  <a:pt x="56" y="144"/>
                </a:cubicBezTo>
                <a:cubicBezTo>
                  <a:pt x="40" y="144"/>
                  <a:pt x="40" y="144"/>
                  <a:pt x="40" y="144"/>
                </a:cubicBezTo>
                <a:cubicBezTo>
                  <a:pt x="40" y="40"/>
                  <a:pt x="40" y="40"/>
                  <a:pt x="40" y="40"/>
                </a:cubicBezTo>
                <a:cubicBezTo>
                  <a:pt x="168" y="40"/>
                  <a:pt x="168" y="40"/>
                  <a:pt x="168" y="40"/>
                </a:cubicBezTo>
                <a:lnTo>
                  <a:pt x="168" y="144"/>
                </a:lnTo>
                <a:close/>
                <a:moveTo>
                  <a:pt x="60" y="88"/>
                </a:moveTo>
                <a:cubicBezTo>
                  <a:pt x="148" y="88"/>
                  <a:pt x="148" y="88"/>
                  <a:pt x="148" y="88"/>
                </a:cubicBezTo>
                <a:cubicBezTo>
                  <a:pt x="150" y="88"/>
                  <a:pt x="152" y="86"/>
                  <a:pt x="152" y="84"/>
                </a:cubicBezTo>
                <a:cubicBezTo>
                  <a:pt x="152" y="82"/>
                  <a:pt x="150" y="80"/>
                  <a:pt x="148" y="80"/>
                </a:cubicBezTo>
                <a:cubicBezTo>
                  <a:pt x="60" y="80"/>
                  <a:pt x="60" y="80"/>
                  <a:pt x="60" y="80"/>
                </a:cubicBezTo>
                <a:cubicBezTo>
                  <a:pt x="58" y="80"/>
                  <a:pt x="56" y="82"/>
                  <a:pt x="56" y="84"/>
                </a:cubicBezTo>
                <a:cubicBezTo>
                  <a:pt x="56" y="86"/>
                  <a:pt x="58" y="88"/>
                  <a:pt x="60" y="88"/>
                </a:cubicBezTo>
                <a:close/>
                <a:moveTo>
                  <a:pt x="60" y="104"/>
                </a:moveTo>
                <a:cubicBezTo>
                  <a:pt x="116" y="104"/>
                  <a:pt x="116" y="104"/>
                  <a:pt x="116" y="104"/>
                </a:cubicBezTo>
                <a:cubicBezTo>
                  <a:pt x="118" y="104"/>
                  <a:pt x="120" y="102"/>
                  <a:pt x="120" y="100"/>
                </a:cubicBezTo>
                <a:cubicBezTo>
                  <a:pt x="120" y="98"/>
                  <a:pt x="118" y="96"/>
                  <a:pt x="116" y="96"/>
                </a:cubicBezTo>
                <a:cubicBezTo>
                  <a:pt x="60" y="96"/>
                  <a:pt x="60" y="96"/>
                  <a:pt x="60" y="96"/>
                </a:cubicBezTo>
                <a:cubicBezTo>
                  <a:pt x="58" y="96"/>
                  <a:pt x="56" y="98"/>
                  <a:pt x="56" y="100"/>
                </a:cubicBezTo>
                <a:cubicBezTo>
                  <a:pt x="56" y="102"/>
                  <a:pt x="58" y="104"/>
                  <a:pt x="60" y="1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6" name="Freeform 531"/>
          <p:cNvSpPr>
            <a:spLocks noEditPoints="1"/>
          </p:cNvSpPr>
          <p:nvPr/>
        </p:nvSpPr>
        <p:spPr bwMode="auto">
          <a:xfrm>
            <a:off x="2499329" y="2766793"/>
            <a:ext cx="493406" cy="363561"/>
          </a:xfrm>
          <a:custGeom>
            <a:avLst/>
            <a:gdLst>
              <a:gd name="T0" fmla="*/ 148 w 176"/>
              <a:gd name="T1" fmla="*/ 48 h 128"/>
              <a:gd name="T2" fmla="*/ 148 w 176"/>
              <a:gd name="T3" fmla="*/ 40 h 128"/>
              <a:gd name="T4" fmla="*/ 96 w 176"/>
              <a:gd name="T5" fmla="*/ 44 h 128"/>
              <a:gd name="T6" fmla="*/ 100 w 176"/>
              <a:gd name="T7" fmla="*/ 80 h 128"/>
              <a:gd name="T8" fmla="*/ 152 w 176"/>
              <a:gd name="T9" fmla="*/ 76 h 128"/>
              <a:gd name="T10" fmla="*/ 100 w 176"/>
              <a:gd name="T11" fmla="*/ 72 h 128"/>
              <a:gd name="T12" fmla="*/ 100 w 176"/>
              <a:gd name="T13" fmla="*/ 80 h 128"/>
              <a:gd name="T14" fmla="*/ 132 w 176"/>
              <a:gd name="T15" fmla="*/ 64 h 128"/>
              <a:gd name="T16" fmla="*/ 132 w 176"/>
              <a:gd name="T17" fmla="*/ 56 h 128"/>
              <a:gd name="T18" fmla="*/ 96 w 176"/>
              <a:gd name="T19" fmla="*/ 60 h 128"/>
              <a:gd name="T20" fmla="*/ 100 w 176"/>
              <a:gd name="T21" fmla="*/ 32 h 128"/>
              <a:gd name="T22" fmla="*/ 136 w 176"/>
              <a:gd name="T23" fmla="*/ 28 h 128"/>
              <a:gd name="T24" fmla="*/ 100 w 176"/>
              <a:gd name="T25" fmla="*/ 24 h 128"/>
              <a:gd name="T26" fmla="*/ 100 w 176"/>
              <a:gd name="T27" fmla="*/ 32 h 128"/>
              <a:gd name="T28" fmla="*/ 60 w 176"/>
              <a:gd name="T29" fmla="*/ 80 h 128"/>
              <a:gd name="T30" fmla="*/ 60 w 176"/>
              <a:gd name="T31" fmla="*/ 72 h 128"/>
              <a:gd name="T32" fmla="*/ 24 w 176"/>
              <a:gd name="T33" fmla="*/ 76 h 128"/>
              <a:gd name="T34" fmla="*/ 168 w 176"/>
              <a:gd name="T35" fmla="*/ 0 h 128"/>
              <a:gd name="T36" fmla="*/ 0 w 176"/>
              <a:gd name="T37" fmla="*/ 8 h 128"/>
              <a:gd name="T38" fmla="*/ 8 w 176"/>
              <a:gd name="T39" fmla="*/ 128 h 128"/>
              <a:gd name="T40" fmla="*/ 176 w 176"/>
              <a:gd name="T41" fmla="*/ 120 h 128"/>
              <a:gd name="T42" fmla="*/ 168 w 176"/>
              <a:gd name="T43" fmla="*/ 0 h 128"/>
              <a:gd name="T44" fmla="*/ 128 w 176"/>
              <a:gd name="T45" fmla="*/ 120 h 128"/>
              <a:gd name="T46" fmla="*/ 136 w 176"/>
              <a:gd name="T47" fmla="*/ 104 h 128"/>
              <a:gd name="T48" fmla="*/ 136 w 176"/>
              <a:gd name="T49" fmla="*/ 96 h 128"/>
              <a:gd name="T50" fmla="*/ 108 w 176"/>
              <a:gd name="T51" fmla="*/ 100 h 128"/>
              <a:gd name="T52" fmla="*/ 120 w 176"/>
              <a:gd name="T53" fmla="*/ 104 h 128"/>
              <a:gd name="T54" fmla="*/ 56 w 176"/>
              <a:gd name="T55" fmla="*/ 120 h 128"/>
              <a:gd name="T56" fmla="*/ 64 w 176"/>
              <a:gd name="T57" fmla="*/ 104 h 128"/>
              <a:gd name="T58" fmla="*/ 64 w 176"/>
              <a:gd name="T59" fmla="*/ 96 h 128"/>
              <a:gd name="T60" fmla="*/ 36 w 176"/>
              <a:gd name="T61" fmla="*/ 100 h 128"/>
              <a:gd name="T62" fmla="*/ 48 w 176"/>
              <a:gd name="T63" fmla="*/ 104 h 128"/>
              <a:gd name="T64" fmla="*/ 8 w 176"/>
              <a:gd name="T65" fmla="*/ 120 h 128"/>
              <a:gd name="T66" fmla="*/ 168 w 176"/>
              <a:gd name="T67" fmla="*/ 8 h 128"/>
              <a:gd name="T68" fmla="*/ 28 w 176"/>
              <a:gd name="T69" fmla="*/ 64 h 128"/>
              <a:gd name="T70" fmla="*/ 80 w 176"/>
              <a:gd name="T71" fmla="*/ 60 h 128"/>
              <a:gd name="T72" fmla="*/ 28 w 176"/>
              <a:gd name="T73" fmla="*/ 56 h 128"/>
              <a:gd name="T74" fmla="*/ 28 w 176"/>
              <a:gd name="T75" fmla="*/ 64 h 128"/>
              <a:gd name="T76" fmla="*/ 60 w 176"/>
              <a:gd name="T77" fmla="*/ 48 h 128"/>
              <a:gd name="T78" fmla="*/ 60 w 176"/>
              <a:gd name="T79" fmla="*/ 40 h 128"/>
              <a:gd name="T80" fmla="*/ 24 w 176"/>
              <a:gd name="T81" fmla="*/ 44 h 128"/>
              <a:gd name="T82" fmla="*/ 28 w 176"/>
              <a:gd name="T83" fmla="*/ 32 h 128"/>
              <a:gd name="T84" fmla="*/ 80 w 176"/>
              <a:gd name="T85" fmla="*/ 28 h 128"/>
              <a:gd name="T86" fmla="*/ 28 w 176"/>
              <a:gd name="T87" fmla="*/ 24 h 128"/>
              <a:gd name="T88" fmla="*/ 28 w 176"/>
              <a:gd name="T89"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28">
                <a:moveTo>
                  <a:pt x="100" y="48"/>
                </a:moveTo>
                <a:cubicBezTo>
                  <a:pt x="148" y="48"/>
                  <a:pt x="148" y="48"/>
                  <a:pt x="148" y="48"/>
                </a:cubicBezTo>
                <a:cubicBezTo>
                  <a:pt x="150" y="48"/>
                  <a:pt x="152" y="46"/>
                  <a:pt x="152" y="44"/>
                </a:cubicBezTo>
                <a:cubicBezTo>
                  <a:pt x="152" y="42"/>
                  <a:pt x="150" y="40"/>
                  <a:pt x="148" y="40"/>
                </a:cubicBezTo>
                <a:cubicBezTo>
                  <a:pt x="100" y="40"/>
                  <a:pt x="100" y="40"/>
                  <a:pt x="100" y="40"/>
                </a:cubicBezTo>
                <a:cubicBezTo>
                  <a:pt x="98" y="40"/>
                  <a:pt x="96" y="42"/>
                  <a:pt x="96" y="44"/>
                </a:cubicBezTo>
                <a:cubicBezTo>
                  <a:pt x="96" y="46"/>
                  <a:pt x="98" y="48"/>
                  <a:pt x="100" y="48"/>
                </a:cubicBezTo>
                <a:close/>
                <a:moveTo>
                  <a:pt x="100" y="80"/>
                </a:moveTo>
                <a:cubicBezTo>
                  <a:pt x="148" y="80"/>
                  <a:pt x="148" y="80"/>
                  <a:pt x="148" y="80"/>
                </a:cubicBezTo>
                <a:cubicBezTo>
                  <a:pt x="150" y="80"/>
                  <a:pt x="152" y="78"/>
                  <a:pt x="152" y="76"/>
                </a:cubicBezTo>
                <a:cubicBezTo>
                  <a:pt x="152" y="74"/>
                  <a:pt x="150" y="72"/>
                  <a:pt x="148" y="72"/>
                </a:cubicBezTo>
                <a:cubicBezTo>
                  <a:pt x="100" y="72"/>
                  <a:pt x="100" y="72"/>
                  <a:pt x="100" y="72"/>
                </a:cubicBezTo>
                <a:cubicBezTo>
                  <a:pt x="98" y="72"/>
                  <a:pt x="96" y="74"/>
                  <a:pt x="96" y="76"/>
                </a:cubicBezTo>
                <a:cubicBezTo>
                  <a:pt x="96" y="78"/>
                  <a:pt x="98" y="80"/>
                  <a:pt x="100" y="80"/>
                </a:cubicBezTo>
                <a:close/>
                <a:moveTo>
                  <a:pt x="100" y="64"/>
                </a:moveTo>
                <a:cubicBezTo>
                  <a:pt x="132" y="64"/>
                  <a:pt x="132" y="64"/>
                  <a:pt x="132" y="64"/>
                </a:cubicBezTo>
                <a:cubicBezTo>
                  <a:pt x="134" y="64"/>
                  <a:pt x="136" y="62"/>
                  <a:pt x="136" y="60"/>
                </a:cubicBezTo>
                <a:cubicBezTo>
                  <a:pt x="136" y="58"/>
                  <a:pt x="134" y="56"/>
                  <a:pt x="132" y="56"/>
                </a:cubicBezTo>
                <a:cubicBezTo>
                  <a:pt x="100" y="56"/>
                  <a:pt x="100" y="56"/>
                  <a:pt x="100" y="56"/>
                </a:cubicBezTo>
                <a:cubicBezTo>
                  <a:pt x="98" y="56"/>
                  <a:pt x="96" y="58"/>
                  <a:pt x="96" y="60"/>
                </a:cubicBezTo>
                <a:cubicBezTo>
                  <a:pt x="96" y="62"/>
                  <a:pt x="98" y="64"/>
                  <a:pt x="100" y="64"/>
                </a:cubicBezTo>
                <a:close/>
                <a:moveTo>
                  <a:pt x="100" y="32"/>
                </a:moveTo>
                <a:cubicBezTo>
                  <a:pt x="132" y="32"/>
                  <a:pt x="132" y="32"/>
                  <a:pt x="132" y="32"/>
                </a:cubicBezTo>
                <a:cubicBezTo>
                  <a:pt x="134" y="32"/>
                  <a:pt x="136" y="30"/>
                  <a:pt x="136" y="28"/>
                </a:cubicBezTo>
                <a:cubicBezTo>
                  <a:pt x="136" y="26"/>
                  <a:pt x="134" y="24"/>
                  <a:pt x="132" y="24"/>
                </a:cubicBezTo>
                <a:cubicBezTo>
                  <a:pt x="100" y="24"/>
                  <a:pt x="100" y="24"/>
                  <a:pt x="100" y="24"/>
                </a:cubicBezTo>
                <a:cubicBezTo>
                  <a:pt x="98" y="24"/>
                  <a:pt x="96" y="26"/>
                  <a:pt x="96" y="28"/>
                </a:cubicBezTo>
                <a:cubicBezTo>
                  <a:pt x="96" y="30"/>
                  <a:pt x="98" y="32"/>
                  <a:pt x="100" y="32"/>
                </a:cubicBezTo>
                <a:close/>
                <a:moveTo>
                  <a:pt x="28" y="80"/>
                </a:moveTo>
                <a:cubicBezTo>
                  <a:pt x="60" y="80"/>
                  <a:pt x="60" y="80"/>
                  <a:pt x="60" y="80"/>
                </a:cubicBezTo>
                <a:cubicBezTo>
                  <a:pt x="62" y="80"/>
                  <a:pt x="64" y="78"/>
                  <a:pt x="64" y="76"/>
                </a:cubicBezTo>
                <a:cubicBezTo>
                  <a:pt x="64" y="74"/>
                  <a:pt x="62" y="72"/>
                  <a:pt x="60" y="72"/>
                </a:cubicBezTo>
                <a:cubicBezTo>
                  <a:pt x="28" y="72"/>
                  <a:pt x="28" y="72"/>
                  <a:pt x="28" y="72"/>
                </a:cubicBezTo>
                <a:cubicBezTo>
                  <a:pt x="26" y="72"/>
                  <a:pt x="24" y="74"/>
                  <a:pt x="24" y="76"/>
                </a:cubicBezTo>
                <a:cubicBezTo>
                  <a:pt x="24" y="78"/>
                  <a:pt x="26" y="80"/>
                  <a:pt x="28" y="80"/>
                </a:cubicBezTo>
                <a:close/>
                <a:moveTo>
                  <a:pt x="168" y="0"/>
                </a:moveTo>
                <a:cubicBezTo>
                  <a:pt x="8" y="0"/>
                  <a:pt x="8" y="0"/>
                  <a:pt x="8" y="0"/>
                </a:cubicBezTo>
                <a:cubicBezTo>
                  <a:pt x="4" y="0"/>
                  <a:pt x="0" y="4"/>
                  <a:pt x="0" y="8"/>
                </a:cubicBezTo>
                <a:cubicBezTo>
                  <a:pt x="0" y="120"/>
                  <a:pt x="0" y="120"/>
                  <a:pt x="0" y="120"/>
                </a:cubicBezTo>
                <a:cubicBezTo>
                  <a:pt x="0" y="124"/>
                  <a:pt x="4" y="128"/>
                  <a:pt x="8" y="128"/>
                </a:cubicBezTo>
                <a:cubicBezTo>
                  <a:pt x="168" y="128"/>
                  <a:pt x="168" y="128"/>
                  <a:pt x="168" y="128"/>
                </a:cubicBezTo>
                <a:cubicBezTo>
                  <a:pt x="172" y="128"/>
                  <a:pt x="176" y="124"/>
                  <a:pt x="176" y="120"/>
                </a:cubicBezTo>
                <a:cubicBezTo>
                  <a:pt x="176" y="8"/>
                  <a:pt x="176" y="8"/>
                  <a:pt x="176" y="8"/>
                </a:cubicBezTo>
                <a:cubicBezTo>
                  <a:pt x="176" y="4"/>
                  <a:pt x="172" y="0"/>
                  <a:pt x="168" y="0"/>
                </a:cubicBezTo>
                <a:close/>
                <a:moveTo>
                  <a:pt x="168" y="120"/>
                </a:moveTo>
                <a:cubicBezTo>
                  <a:pt x="128" y="120"/>
                  <a:pt x="128" y="120"/>
                  <a:pt x="128" y="120"/>
                </a:cubicBezTo>
                <a:cubicBezTo>
                  <a:pt x="128" y="104"/>
                  <a:pt x="128" y="104"/>
                  <a:pt x="128" y="104"/>
                </a:cubicBezTo>
                <a:cubicBezTo>
                  <a:pt x="136" y="104"/>
                  <a:pt x="136" y="104"/>
                  <a:pt x="136" y="104"/>
                </a:cubicBezTo>
                <a:cubicBezTo>
                  <a:pt x="138" y="104"/>
                  <a:pt x="140" y="102"/>
                  <a:pt x="140" y="100"/>
                </a:cubicBezTo>
                <a:cubicBezTo>
                  <a:pt x="140" y="98"/>
                  <a:pt x="138" y="96"/>
                  <a:pt x="136" y="96"/>
                </a:cubicBezTo>
                <a:cubicBezTo>
                  <a:pt x="112" y="96"/>
                  <a:pt x="112" y="96"/>
                  <a:pt x="112" y="96"/>
                </a:cubicBezTo>
                <a:cubicBezTo>
                  <a:pt x="110" y="96"/>
                  <a:pt x="108" y="98"/>
                  <a:pt x="108" y="100"/>
                </a:cubicBezTo>
                <a:cubicBezTo>
                  <a:pt x="108" y="102"/>
                  <a:pt x="110" y="104"/>
                  <a:pt x="112" y="104"/>
                </a:cubicBezTo>
                <a:cubicBezTo>
                  <a:pt x="120" y="104"/>
                  <a:pt x="120" y="104"/>
                  <a:pt x="120" y="104"/>
                </a:cubicBezTo>
                <a:cubicBezTo>
                  <a:pt x="120" y="120"/>
                  <a:pt x="120" y="120"/>
                  <a:pt x="120" y="120"/>
                </a:cubicBezTo>
                <a:cubicBezTo>
                  <a:pt x="56" y="120"/>
                  <a:pt x="56" y="120"/>
                  <a:pt x="56" y="120"/>
                </a:cubicBezTo>
                <a:cubicBezTo>
                  <a:pt x="56" y="104"/>
                  <a:pt x="56" y="104"/>
                  <a:pt x="56" y="104"/>
                </a:cubicBezTo>
                <a:cubicBezTo>
                  <a:pt x="64" y="104"/>
                  <a:pt x="64" y="104"/>
                  <a:pt x="64" y="104"/>
                </a:cubicBezTo>
                <a:cubicBezTo>
                  <a:pt x="66" y="104"/>
                  <a:pt x="68" y="102"/>
                  <a:pt x="68" y="100"/>
                </a:cubicBezTo>
                <a:cubicBezTo>
                  <a:pt x="68" y="98"/>
                  <a:pt x="66" y="96"/>
                  <a:pt x="64" y="96"/>
                </a:cubicBezTo>
                <a:cubicBezTo>
                  <a:pt x="40" y="96"/>
                  <a:pt x="40" y="96"/>
                  <a:pt x="40" y="96"/>
                </a:cubicBezTo>
                <a:cubicBezTo>
                  <a:pt x="38" y="96"/>
                  <a:pt x="36" y="98"/>
                  <a:pt x="36" y="100"/>
                </a:cubicBezTo>
                <a:cubicBezTo>
                  <a:pt x="36" y="102"/>
                  <a:pt x="38" y="104"/>
                  <a:pt x="40" y="104"/>
                </a:cubicBezTo>
                <a:cubicBezTo>
                  <a:pt x="48" y="104"/>
                  <a:pt x="48" y="104"/>
                  <a:pt x="48" y="104"/>
                </a:cubicBezTo>
                <a:cubicBezTo>
                  <a:pt x="48" y="120"/>
                  <a:pt x="48" y="120"/>
                  <a:pt x="48" y="120"/>
                </a:cubicBezTo>
                <a:cubicBezTo>
                  <a:pt x="8" y="120"/>
                  <a:pt x="8" y="120"/>
                  <a:pt x="8" y="120"/>
                </a:cubicBezTo>
                <a:cubicBezTo>
                  <a:pt x="8" y="8"/>
                  <a:pt x="8" y="8"/>
                  <a:pt x="8" y="8"/>
                </a:cubicBezTo>
                <a:cubicBezTo>
                  <a:pt x="168" y="8"/>
                  <a:pt x="168" y="8"/>
                  <a:pt x="168" y="8"/>
                </a:cubicBezTo>
                <a:lnTo>
                  <a:pt x="168" y="120"/>
                </a:lnTo>
                <a:close/>
                <a:moveTo>
                  <a:pt x="28" y="64"/>
                </a:moveTo>
                <a:cubicBezTo>
                  <a:pt x="76" y="64"/>
                  <a:pt x="76" y="64"/>
                  <a:pt x="76" y="64"/>
                </a:cubicBezTo>
                <a:cubicBezTo>
                  <a:pt x="78" y="64"/>
                  <a:pt x="80" y="62"/>
                  <a:pt x="80" y="60"/>
                </a:cubicBezTo>
                <a:cubicBezTo>
                  <a:pt x="80" y="58"/>
                  <a:pt x="78" y="56"/>
                  <a:pt x="76" y="56"/>
                </a:cubicBezTo>
                <a:cubicBezTo>
                  <a:pt x="28" y="56"/>
                  <a:pt x="28" y="56"/>
                  <a:pt x="28" y="56"/>
                </a:cubicBezTo>
                <a:cubicBezTo>
                  <a:pt x="26" y="56"/>
                  <a:pt x="24" y="58"/>
                  <a:pt x="24" y="60"/>
                </a:cubicBezTo>
                <a:cubicBezTo>
                  <a:pt x="24" y="62"/>
                  <a:pt x="26" y="64"/>
                  <a:pt x="28" y="64"/>
                </a:cubicBezTo>
                <a:close/>
                <a:moveTo>
                  <a:pt x="28" y="48"/>
                </a:moveTo>
                <a:cubicBezTo>
                  <a:pt x="60" y="48"/>
                  <a:pt x="60" y="48"/>
                  <a:pt x="60" y="48"/>
                </a:cubicBezTo>
                <a:cubicBezTo>
                  <a:pt x="62" y="48"/>
                  <a:pt x="64" y="46"/>
                  <a:pt x="64" y="44"/>
                </a:cubicBezTo>
                <a:cubicBezTo>
                  <a:pt x="64" y="42"/>
                  <a:pt x="62" y="40"/>
                  <a:pt x="60" y="40"/>
                </a:cubicBezTo>
                <a:cubicBezTo>
                  <a:pt x="28" y="40"/>
                  <a:pt x="28" y="40"/>
                  <a:pt x="28" y="40"/>
                </a:cubicBezTo>
                <a:cubicBezTo>
                  <a:pt x="26" y="40"/>
                  <a:pt x="24" y="42"/>
                  <a:pt x="24" y="44"/>
                </a:cubicBezTo>
                <a:cubicBezTo>
                  <a:pt x="24" y="46"/>
                  <a:pt x="26" y="48"/>
                  <a:pt x="28" y="48"/>
                </a:cubicBezTo>
                <a:close/>
                <a:moveTo>
                  <a:pt x="28" y="32"/>
                </a:moveTo>
                <a:cubicBezTo>
                  <a:pt x="76" y="32"/>
                  <a:pt x="76" y="32"/>
                  <a:pt x="76" y="32"/>
                </a:cubicBezTo>
                <a:cubicBezTo>
                  <a:pt x="78" y="32"/>
                  <a:pt x="80" y="30"/>
                  <a:pt x="80" y="28"/>
                </a:cubicBezTo>
                <a:cubicBezTo>
                  <a:pt x="80" y="26"/>
                  <a:pt x="78" y="24"/>
                  <a:pt x="76" y="24"/>
                </a:cubicBezTo>
                <a:cubicBezTo>
                  <a:pt x="28" y="24"/>
                  <a:pt x="28" y="24"/>
                  <a:pt x="28" y="24"/>
                </a:cubicBezTo>
                <a:cubicBezTo>
                  <a:pt x="26" y="24"/>
                  <a:pt x="24" y="26"/>
                  <a:pt x="24" y="28"/>
                </a:cubicBezTo>
                <a:cubicBezTo>
                  <a:pt x="24" y="30"/>
                  <a:pt x="26" y="32"/>
                  <a:pt x="28"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7" name="Freeform 532"/>
          <p:cNvSpPr>
            <a:spLocks noEditPoints="1"/>
          </p:cNvSpPr>
          <p:nvPr/>
        </p:nvSpPr>
        <p:spPr bwMode="auto">
          <a:xfrm>
            <a:off x="3460170" y="2740824"/>
            <a:ext cx="493406" cy="415500"/>
          </a:xfrm>
          <a:custGeom>
            <a:avLst/>
            <a:gdLst>
              <a:gd name="T0" fmla="*/ 148 w 176"/>
              <a:gd name="T1" fmla="*/ 80 h 144"/>
              <a:gd name="T2" fmla="*/ 148 w 176"/>
              <a:gd name="T3" fmla="*/ 72 h 144"/>
              <a:gd name="T4" fmla="*/ 112 w 176"/>
              <a:gd name="T5" fmla="*/ 76 h 144"/>
              <a:gd name="T6" fmla="*/ 116 w 176"/>
              <a:gd name="T7" fmla="*/ 64 h 144"/>
              <a:gd name="T8" fmla="*/ 136 w 176"/>
              <a:gd name="T9" fmla="*/ 60 h 144"/>
              <a:gd name="T10" fmla="*/ 116 w 176"/>
              <a:gd name="T11" fmla="*/ 56 h 144"/>
              <a:gd name="T12" fmla="*/ 116 w 176"/>
              <a:gd name="T13" fmla="*/ 64 h 144"/>
              <a:gd name="T14" fmla="*/ 132 w 176"/>
              <a:gd name="T15" fmla="*/ 96 h 144"/>
              <a:gd name="T16" fmla="*/ 132 w 176"/>
              <a:gd name="T17" fmla="*/ 88 h 144"/>
              <a:gd name="T18" fmla="*/ 112 w 176"/>
              <a:gd name="T19" fmla="*/ 92 h 144"/>
              <a:gd name="T20" fmla="*/ 20 w 176"/>
              <a:gd name="T21" fmla="*/ 104 h 144"/>
              <a:gd name="T22" fmla="*/ 8 w 176"/>
              <a:gd name="T23" fmla="*/ 8 h 144"/>
              <a:gd name="T24" fmla="*/ 136 w 176"/>
              <a:gd name="T25" fmla="*/ 20 h 144"/>
              <a:gd name="T26" fmla="*/ 144 w 176"/>
              <a:gd name="T27" fmla="*/ 20 h 144"/>
              <a:gd name="T28" fmla="*/ 136 w 176"/>
              <a:gd name="T29" fmla="*/ 0 h 144"/>
              <a:gd name="T30" fmla="*/ 0 w 176"/>
              <a:gd name="T31" fmla="*/ 8 h 144"/>
              <a:gd name="T32" fmla="*/ 8 w 176"/>
              <a:gd name="T33" fmla="*/ 112 h 144"/>
              <a:gd name="T34" fmla="*/ 24 w 176"/>
              <a:gd name="T35" fmla="*/ 108 h 144"/>
              <a:gd name="T36" fmla="*/ 60 w 176"/>
              <a:gd name="T37" fmla="*/ 96 h 144"/>
              <a:gd name="T38" fmla="*/ 96 w 176"/>
              <a:gd name="T39" fmla="*/ 92 h 144"/>
              <a:gd name="T40" fmla="*/ 60 w 176"/>
              <a:gd name="T41" fmla="*/ 88 h 144"/>
              <a:gd name="T42" fmla="*/ 60 w 176"/>
              <a:gd name="T43" fmla="*/ 96 h 144"/>
              <a:gd name="T44" fmla="*/ 40 w 176"/>
              <a:gd name="T45" fmla="*/ 32 h 144"/>
              <a:gd name="T46" fmla="*/ 32 w 176"/>
              <a:gd name="T47" fmla="*/ 136 h 144"/>
              <a:gd name="T48" fmla="*/ 168 w 176"/>
              <a:gd name="T49" fmla="*/ 144 h 144"/>
              <a:gd name="T50" fmla="*/ 176 w 176"/>
              <a:gd name="T51" fmla="*/ 40 h 144"/>
              <a:gd name="T52" fmla="*/ 168 w 176"/>
              <a:gd name="T53" fmla="*/ 136 h 144"/>
              <a:gd name="T54" fmla="*/ 136 w 176"/>
              <a:gd name="T55" fmla="*/ 128 h 144"/>
              <a:gd name="T56" fmla="*/ 144 w 176"/>
              <a:gd name="T57" fmla="*/ 124 h 144"/>
              <a:gd name="T58" fmla="*/ 124 w 176"/>
              <a:gd name="T59" fmla="*/ 120 h 144"/>
              <a:gd name="T60" fmla="*/ 124 w 176"/>
              <a:gd name="T61" fmla="*/ 128 h 144"/>
              <a:gd name="T62" fmla="*/ 128 w 176"/>
              <a:gd name="T63" fmla="*/ 136 h 144"/>
              <a:gd name="T64" fmla="*/ 80 w 176"/>
              <a:gd name="T65" fmla="*/ 128 h 144"/>
              <a:gd name="T66" fmla="*/ 88 w 176"/>
              <a:gd name="T67" fmla="*/ 124 h 144"/>
              <a:gd name="T68" fmla="*/ 68 w 176"/>
              <a:gd name="T69" fmla="*/ 120 h 144"/>
              <a:gd name="T70" fmla="*/ 68 w 176"/>
              <a:gd name="T71" fmla="*/ 128 h 144"/>
              <a:gd name="T72" fmla="*/ 72 w 176"/>
              <a:gd name="T73" fmla="*/ 136 h 144"/>
              <a:gd name="T74" fmla="*/ 40 w 176"/>
              <a:gd name="T75" fmla="*/ 40 h 144"/>
              <a:gd name="T76" fmla="*/ 168 w 176"/>
              <a:gd name="T77" fmla="*/ 136 h 144"/>
              <a:gd name="T78" fmla="*/ 76 w 176"/>
              <a:gd name="T79" fmla="*/ 80 h 144"/>
              <a:gd name="T80" fmla="*/ 76 w 176"/>
              <a:gd name="T81" fmla="*/ 72 h 144"/>
              <a:gd name="T82" fmla="*/ 56 w 176"/>
              <a:gd name="T83" fmla="*/ 76 h 144"/>
              <a:gd name="T84" fmla="*/ 60 w 176"/>
              <a:gd name="T85" fmla="*/ 64 h 144"/>
              <a:gd name="T86" fmla="*/ 96 w 176"/>
              <a:gd name="T87" fmla="*/ 60 h 144"/>
              <a:gd name="T88" fmla="*/ 60 w 176"/>
              <a:gd name="T89" fmla="*/ 56 h 144"/>
              <a:gd name="T90" fmla="*/ 60 w 176"/>
              <a:gd name="T91"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 h="144">
                <a:moveTo>
                  <a:pt x="116" y="80"/>
                </a:moveTo>
                <a:cubicBezTo>
                  <a:pt x="148" y="80"/>
                  <a:pt x="148" y="80"/>
                  <a:pt x="148" y="80"/>
                </a:cubicBezTo>
                <a:cubicBezTo>
                  <a:pt x="150" y="80"/>
                  <a:pt x="152" y="78"/>
                  <a:pt x="152" y="76"/>
                </a:cubicBezTo>
                <a:cubicBezTo>
                  <a:pt x="152" y="74"/>
                  <a:pt x="150" y="72"/>
                  <a:pt x="148" y="72"/>
                </a:cubicBezTo>
                <a:cubicBezTo>
                  <a:pt x="116" y="72"/>
                  <a:pt x="116" y="72"/>
                  <a:pt x="116" y="72"/>
                </a:cubicBezTo>
                <a:cubicBezTo>
                  <a:pt x="114" y="72"/>
                  <a:pt x="112" y="74"/>
                  <a:pt x="112" y="76"/>
                </a:cubicBezTo>
                <a:cubicBezTo>
                  <a:pt x="112" y="78"/>
                  <a:pt x="114" y="80"/>
                  <a:pt x="116" y="80"/>
                </a:cubicBezTo>
                <a:close/>
                <a:moveTo>
                  <a:pt x="116" y="64"/>
                </a:moveTo>
                <a:cubicBezTo>
                  <a:pt x="132" y="64"/>
                  <a:pt x="132" y="64"/>
                  <a:pt x="132" y="64"/>
                </a:cubicBezTo>
                <a:cubicBezTo>
                  <a:pt x="134" y="64"/>
                  <a:pt x="136" y="62"/>
                  <a:pt x="136" y="60"/>
                </a:cubicBezTo>
                <a:cubicBezTo>
                  <a:pt x="136" y="58"/>
                  <a:pt x="134" y="56"/>
                  <a:pt x="132" y="56"/>
                </a:cubicBezTo>
                <a:cubicBezTo>
                  <a:pt x="116" y="56"/>
                  <a:pt x="116" y="56"/>
                  <a:pt x="116" y="56"/>
                </a:cubicBezTo>
                <a:cubicBezTo>
                  <a:pt x="114" y="56"/>
                  <a:pt x="112" y="58"/>
                  <a:pt x="112" y="60"/>
                </a:cubicBezTo>
                <a:cubicBezTo>
                  <a:pt x="112" y="62"/>
                  <a:pt x="114" y="64"/>
                  <a:pt x="116" y="64"/>
                </a:cubicBezTo>
                <a:close/>
                <a:moveTo>
                  <a:pt x="116" y="96"/>
                </a:moveTo>
                <a:cubicBezTo>
                  <a:pt x="132" y="96"/>
                  <a:pt x="132" y="96"/>
                  <a:pt x="132" y="96"/>
                </a:cubicBezTo>
                <a:cubicBezTo>
                  <a:pt x="134" y="96"/>
                  <a:pt x="136" y="94"/>
                  <a:pt x="136" y="92"/>
                </a:cubicBezTo>
                <a:cubicBezTo>
                  <a:pt x="136" y="90"/>
                  <a:pt x="134" y="88"/>
                  <a:pt x="132" y="88"/>
                </a:cubicBezTo>
                <a:cubicBezTo>
                  <a:pt x="116" y="88"/>
                  <a:pt x="116" y="88"/>
                  <a:pt x="116" y="88"/>
                </a:cubicBezTo>
                <a:cubicBezTo>
                  <a:pt x="114" y="88"/>
                  <a:pt x="112" y="90"/>
                  <a:pt x="112" y="92"/>
                </a:cubicBezTo>
                <a:cubicBezTo>
                  <a:pt x="112" y="94"/>
                  <a:pt x="114" y="96"/>
                  <a:pt x="116" y="96"/>
                </a:cubicBezTo>
                <a:close/>
                <a:moveTo>
                  <a:pt x="20" y="104"/>
                </a:moveTo>
                <a:cubicBezTo>
                  <a:pt x="8" y="104"/>
                  <a:pt x="8" y="104"/>
                  <a:pt x="8" y="104"/>
                </a:cubicBezTo>
                <a:cubicBezTo>
                  <a:pt x="8" y="8"/>
                  <a:pt x="8" y="8"/>
                  <a:pt x="8" y="8"/>
                </a:cubicBezTo>
                <a:cubicBezTo>
                  <a:pt x="136" y="8"/>
                  <a:pt x="136" y="8"/>
                  <a:pt x="136" y="8"/>
                </a:cubicBezTo>
                <a:cubicBezTo>
                  <a:pt x="136" y="20"/>
                  <a:pt x="136" y="20"/>
                  <a:pt x="136" y="20"/>
                </a:cubicBezTo>
                <a:cubicBezTo>
                  <a:pt x="136" y="22"/>
                  <a:pt x="138" y="24"/>
                  <a:pt x="140" y="24"/>
                </a:cubicBezTo>
                <a:cubicBezTo>
                  <a:pt x="142" y="24"/>
                  <a:pt x="144" y="22"/>
                  <a:pt x="144" y="20"/>
                </a:cubicBezTo>
                <a:cubicBezTo>
                  <a:pt x="144" y="8"/>
                  <a:pt x="144" y="8"/>
                  <a:pt x="144" y="8"/>
                </a:cubicBezTo>
                <a:cubicBezTo>
                  <a:pt x="144" y="4"/>
                  <a:pt x="140" y="0"/>
                  <a:pt x="136" y="0"/>
                </a:cubicBezTo>
                <a:cubicBezTo>
                  <a:pt x="8" y="0"/>
                  <a:pt x="8" y="0"/>
                  <a:pt x="8" y="0"/>
                </a:cubicBezTo>
                <a:cubicBezTo>
                  <a:pt x="4" y="0"/>
                  <a:pt x="0" y="4"/>
                  <a:pt x="0" y="8"/>
                </a:cubicBezTo>
                <a:cubicBezTo>
                  <a:pt x="0" y="104"/>
                  <a:pt x="0" y="104"/>
                  <a:pt x="0" y="104"/>
                </a:cubicBezTo>
                <a:cubicBezTo>
                  <a:pt x="0" y="108"/>
                  <a:pt x="4" y="112"/>
                  <a:pt x="8" y="112"/>
                </a:cubicBezTo>
                <a:cubicBezTo>
                  <a:pt x="20" y="112"/>
                  <a:pt x="20" y="112"/>
                  <a:pt x="20" y="112"/>
                </a:cubicBezTo>
                <a:cubicBezTo>
                  <a:pt x="22" y="112"/>
                  <a:pt x="24" y="110"/>
                  <a:pt x="24" y="108"/>
                </a:cubicBezTo>
                <a:cubicBezTo>
                  <a:pt x="24" y="106"/>
                  <a:pt x="22" y="104"/>
                  <a:pt x="20" y="104"/>
                </a:cubicBezTo>
                <a:close/>
                <a:moveTo>
                  <a:pt x="60" y="96"/>
                </a:moveTo>
                <a:cubicBezTo>
                  <a:pt x="92" y="96"/>
                  <a:pt x="92" y="96"/>
                  <a:pt x="92" y="96"/>
                </a:cubicBezTo>
                <a:cubicBezTo>
                  <a:pt x="94" y="96"/>
                  <a:pt x="96" y="94"/>
                  <a:pt x="96" y="92"/>
                </a:cubicBezTo>
                <a:cubicBezTo>
                  <a:pt x="96" y="90"/>
                  <a:pt x="94" y="88"/>
                  <a:pt x="92" y="88"/>
                </a:cubicBezTo>
                <a:cubicBezTo>
                  <a:pt x="60" y="88"/>
                  <a:pt x="60" y="88"/>
                  <a:pt x="60" y="88"/>
                </a:cubicBezTo>
                <a:cubicBezTo>
                  <a:pt x="58" y="88"/>
                  <a:pt x="56" y="90"/>
                  <a:pt x="56" y="92"/>
                </a:cubicBezTo>
                <a:cubicBezTo>
                  <a:pt x="56" y="94"/>
                  <a:pt x="58" y="96"/>
                  <a:pt x="60" y="96"/>
                </a:cubicBezTo>
                <a:close/>
                <a:moveTo>
                  <a:pt x="168" y="32"/>
                </a:moveTo>
                <a:cubicBezTo>
                  <a:pt x="40" y="32"/>
                  <a:pt x="40" y="32"/>
                  <a:pt x="40" y="32"/>
                </a:cubicBezTo>
                <a:cubicBezTo>
                  <a:pt x="36" y="32"/>
                  <a:pt x="32" y="36"/>
                  <a:pt x="32" y="40"/>
                </a:cubicBezTo>
                <a:cubicBezTo>
                  <a:pt x="32" y="136"/>
                  <a:pt x="32" y="136"/>
                  <a:pt x="32" y="136"/>
                </a:cubicBezTo>
                <a:cubicBezTo>
                  <a:pt x="32" y="140"/>
                  <a:pt x="36" y="144"/>
                  <a:pt x="40" y="144"/>
                </a:cubicBezTo>
                <a:cubicBezTo>
                  <a:pt x="168" y="144"/>
                  <a:pt x="168" y="144"/>
                  <a:pt x="168" y="144"/>
                </a:cubicBezTo>
                <a:cubicBezTo>
                  <a:pt x="172" y="144"/>
                  <a:pt x="176" y="140"/>
                  <a:pt x="176" y="136"/>
                </a:cubicBezTo>
                <a:cubicBezTo>
                  <a:pt x="176" y="40"/>
                  <a:pt x="176" y="40"/>
                  <a:pt x="176" y="40"/>
                </a:cubicBezTo>
                <a:cubicBezTo>
                  <a:pt x="176" y="36"/>
                  <a:pt x="172" y="32"/>
                  <a:pt x="168" y="32"/>
                </a:cubicBezTo>
                <a:close/>
                <a:moveTo>
                  <a:pt x="168" y="136"/>
                </a:moveTo>
                <a:cubicBezTo>
                  <a:pt x="136" y="136"/>
                  <a:pt x="136" y="136"/>
                  <a:pt x="136" y="136"/>
                </a:cubicBezTo>
                <a:cubicBezTo>
                  <a:pt x="136" y="128"/>
                  <a:pt x="136" y="128"/>
                  <a:pt x="136" y="128"/>
                </a:cubicBezTo>
                <a:cubicBezTo>
                  <a:pt x="140" y="128"/>
                  <a:pt x="140" y="128"/>
                  <a:pt x="140" y="128"/>
                </a:cubicBezTo>
                <a:cubicBezTo>
                  <a:pt x="142" y="128"/>
                  <a:pt x="144" y="126"/>
                  <a:pt x="144" y="124"/>
                </a:cubicBezTo>
                <a:cubicBezTo>
                  <a:pt x="144" y="122"/>
                  <a:pt x="142" y="120"/>
                  <a:pt x="140" y="120"/>
                </a:cubicBezTo>
                <a:cubicBezTo>
                  <a:pt x="124" y="120"/>
                  <a:pt x="124" y="120"/>
                  <a:pt x="124" y="120"/>
                </a:cubicBezTo>
                <a:cubicBezTo>
                  <a:pt x="122" y="120"/>
                  <a:pt x="120" y="122"/>
                  <a:pt x="120" y="124"/>
                </a:cubicBezTo>
                <a:cubicBezTo>
                  <a:pt x="120" y="126"/>
                  <a:pt x="122" y="128"/>
                  <a:pt x="124" y="128"/>
                </a:cubicBezTo>
                <a:cubicBezTo>
                  <a:pt x="128" y="128"/>
                  <a:pt x="128" y="128"/>
                  <a:pt x="128" y="128"/>
                </a:cubicBezTo>
                <a:cubicBezTo>
                  <a:pt x="128" y="136"/>
                  <a:pt x="128" y="136"/>
                  <a:pt x="128" y="136"/>
                </a:cubicBezTo>
                <a:cubicBezTo>
                  <a:pt x="80" y="136"/>
                  <a:pt x="80" y="136"/>
                  <a:pt x="80" y="136"/>
                </a:cubicBezTo>
                <a:cubicBezTo>
                  <a:pt x="80" y="128"/>
                  <a:pt x="80" y="128"/>
                  <a:pt x="80" y="128"/>
                </a:cubicBezTo>
                <a:cubicBezTo>
                  <a:pt x="84" y="128"/>
                  <a:pt x="84" y="128"/>
                  <a:pt x="84" y="128"/>
                </a:cubicBezTo>
                <a:cubicBezTo>
                  <a:pt x="86" y="128"/>
                  <a:pt x="88" y="126"/>
                  <a:pt x="88" y="124"/>
                </a:cubicBezTo>
                <a:cubicBezTo>
                  <a:pt x="88" y="122"/>
                  <a:pt x="86" y="120"/>
                  <a:pt x="84" y="120"/>
                </a:cubicBezTo>
                <a:cubicBezTo>
                  <a:pt x="68" y="120"/>
                  <a:pt x="68" y="120"/>
                  <a:pt x="68" y="120"/>
                </a:cubicBezTo>
                <a:cubicBezTo>
                  <a:pt x="66" y="120"/>
                  <a:pt x="64" y="122"/>
                  <a:pt x="64" y="124"/>
                </a:cubicBezTo>
                <a:cubicBezTo>
                  <a:pt x="64" y="126"/>
                  <a:pt x="66" y="128"/>
                  <a:pt x="68" y="128"/>
                </a:cubicBezTo>
                <a:cubicBezTo>
                  <a:pt x="72" y="128"/>
                  <a:pt x="72" y="128"/>
                  <a:pt x="72" y="128"/>
                </a:cubicBezTo>
                <a:cubicBezTo>
                  <a:pt x="72" y="136"/>
                  <a:pt x="72" y="136"/>
                  <a:pt x="72" y="136"/>
                </a:cubicBezTo>
                <a:cubicBezTo>
                  <a:pt x="40" y="136"/>
                  <a:pt x="40" y="136"/>
                  <a:pt x="40" y="136"/>
                </a:cubicBezTo>
                <a:cubicBezTo>
                  <a:pt x="40" y="40"/>
                  <a:pt x="40" y="40"/>
                  <a:pt x="40" y="40"/>
                </a:cubicBezTo>
                <a:cubicBezTo>
                  <a:pt x="168" y="40"/>
                  <a:pt x="168" y="40"/>
                  <a:pt x="168" y="40"/>
                </a:cubicBezTo>
                <a:lnTo>
                  <a:pt x="168" y="136"/>
                </a:lnTo>
                <a:close/>
                <a:moveTo>
                  <a:pt x="60" y="80"/>
                </a:moveTo>
                <a:cubicBezTo>
                  <a:pt x="76" y="80"/>
                  <a:pt x="76" y="80"/>
                  <a:pt x="76" y="80"/>
                </a:cubicBezTo>
                <a:cubicBezTo>
                  <a:pt x="78" y="80"/>
                  <a:pt x="80" y="78"/>
                  <a:pt x="80" y="76"/>
                </a:cubicBezTo>
                <a:cubicBezTo>
                  <a:pt x="80" y="74"/>
                  <a:pt x="78" y="72"/>
                  <a:pt x="76" y="72"/>
                </a:cubicBezTo>
                <a:cubicBezTo>
                  <a:pt x="60" y="72"/>
                  <a:pt x="60" y="72"/>
                  <a:pt x="60" y="72"/>
                </a:cubicBezTo>
                <a:cubicBezTo>
                  <a:pt x="58" y="72"/>
                  <a:pt x="56" y="74"/>
                  <a:pt x="56" y="76"/>
                </a:cubicBezTo>
                <a:cubicBezTo>
                  <a:pt x="56" y="78"/>
                  <a:pt x="58" y="80"/>
                  <a:pt x="60" y="80"/>
                </a:cubicBezTo>
                <a:close/>
                <a:moveTo>
                  <a:pt x="60" y="64"/>
                </a:moveTo>
                <a:cubicBezTo>
                  <a:pt x="92" y="64"/>
                  <a:pt x="92" y="64"/>
                  <a:pt x="92" y="64"/>
                </a:cubicBezTo>
                <a:cubicBezTo>
                  <a:pt x="94" y="64"/>
                  <a:pt x="96" y="62"/>
                  <a:pt x="96" y="60"/>
                </a:cubicBezTo>
                <a:cubicBezTo>
                  <a:pt x="96" y="58"/>
                  <a:pt x="94" y="56"/>
                  <a:pt x="92" y="56"/>
                </a:cubicBezTo>
                <a:cubicBezTo>
                  <a:pt x="60" y="56"/>
                  <a:pt x="60" y="56"/>
                  <a:pt x="60" y="56"/>
                </a:cubicBezTo>
                <a:cubicBezTo>
                  <a:pt x="58" y="56"/>
                  <a:pt x="56" y="58"/>
                  <a:pt x="56" y="60"/>
                </a:cubicBezTo>
                <a:cubicBezTo>
                  <a:pt x="56" y="62"/>
                  <a:pt x="58" y="64"/>
                  <a:pt x="60"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8" name="Freeform 533"/>
          <p:cNvSpPr>
            <a:spLocks noEditPoints="1"/>
          </p:cNvSpPr>
          <p:nvPr/>
        </p:nvSpPr>
        <p:spPr bwMode="auto">
          <a:xfrm>
            <a:off x="4408034" y="2740824"/>
            <a:ext cx="506394" cy="415500"/>
          </a:xfrm>
          <a:custGeom>
            <a:avLst/>
            <a:gdLst>
              <a:gd name="T0" fmla="*/ 116 w 176"/>
              <a:gd name="T1" fmla="*/ 32 h 144"/>
              <a:gd name="T2" fmla="*/ 116 w 176"/>
              <a:gd name="T3" fmla="*/ 24 h 144"/>
              <a:gd name="T4" fmla="*/ 80 w 176"/>
              <a:gd name="T5" fmla="*/ 28 h 144"/>
              <a:gd name="T6" fmla="*/ 132 w 176"/>
              <a:gd name="T7" fmla="*/ 32 h 144"/>
              <a:gd name="T8" fmla="*/ 132 w 176"/>
              <a:gd name="T9" fmla="*/ 24 h 144"/>
              <a:gd name="T10" fmla="*/ 132 w 176"/>
              <a:gd name="T11" fmla="*/ 32 h 144"/>
              <a:gd name="T12" fmla="*/ 152 w 176"/>
              <a:gd name="T13" fmla="*/ 28 h 144"/>
              <a:gd name="T14" fmla="*/ 144 w 176"/>
              <a:gd name="T15" fmla="*/ 28 h 144"/>
              <a:gd name="T16" fmla="*/ 148 w 176"/>
              <a:gd name="T17" fmla="*/ 64 h 144"/>
              <a:gd name="T18" fmla="*/ 112 w 176"/>
              <a:gd name="T19" fmla="*/ 68 h 144"/>
              <a:gd name="T20" fmla="*/ 148 w 176"/>
              <a:gd name="T21" fmla="*/ 72 h 144"/>
              <a:gd name="T22" fmla="*/ 148 w 176"/>
              <a:gd name="T23" fmla="*/ 64 h 144"/>
              <a:gd name="T24" fmla="*/ 116 w 176"/>
              <a:gd name="T25" fmla="*/ 80 h 144"/>
              <a:gd name="T26" fmla="*/ 116 w 176"/>
              <a:gd name="T27" fmla="*/ 88 h 144"/>
              <a:gd name="T28" fmla="*/ 152 w 176"/>
              <a:gd name="T29" fmla="*/ 84 h 144"/>
              <a:gd name="T30" fmla="*/ 148 w 176"/>
              <a:gd name="T31" fmla="*/ 48 h 144"/>
              <a:gd name="T32" fmla="*/ 112 w 176"/>
              <a:gd name="T33" fmla="*/ 52 h 144"/>
              <a:gd name="T34" fmla="*/ 148 w 176"/>
              <a:gd name="T35" fmla="*/ 56 h 144"/>
              <a:gd name="T36" fmla="*/ 148 w 176"/>
              <a:gd name="T37" fmla="*/ 48 h 144"/>
              <a:gd name="T38" fmla="*/ 72 w 176"/>
              <a:gd name="T39" fmla="*/ 28 h 144"/>
              <a:gd name="T40" fmla="*/ 64 w 176"/>
              <a:gd name="T41" fmla="*/ 28 h 144"/>
              <a:gd name="T42" fmla="*/ 52 w 176"/>
              <a:gd name="T43" fmla="*/ 104 h 144"/>
              <a:gd name="T44" fmla="*/ 152 w 176"/>
              <a:gd name="T45" fmla="*/ 100 h 144"/>
              <a:gd name="T46" fmla="*/ 52 w 176"/>
              <a:gd name="T47" fmla="*/ 96 h 144"/>
              <a:gd name="T48" fmla="*/ 52 w 176"/>
              <a:gd name="T49" fmla="*/ 104 h 144"/>
              <a:gd name="T50" fmla="*/ 148 w 176"/>
              <a:gd name="T51" fmla="*/ 120 h 144"/>
              <a:gd name="T52" fmla="*/ 148 w 176"/>
              <a:gd name="T53" fmla="*/ 112 h 144"/>
              <a:gd name="T54" fmla="*/ 48 w 176"/>
              <a:gd name="T55" fmla="*/ 116 h 144"/>
              <a:gd name="T56" fmla="*/ 168 w 176"/>
              <a:gd name="T57" fmla="*/ 0 h 144"/>
              <a:gd name="T58" fmla="*/ 24 w 176"/>
              <a:gd name="T59" fmla="*/ 8 h 144"/>
              <a:gd name="T60" fmla="*/ 8 w 176"/>
              <a:gd name="T61" fmla="*/ 24 h 144"/>
              <a:gd name="T62" fmla="*/ 0 w 176"/>
              <a:gd name="T63" fmla="*/ 120 h 144"/>
              <a:gd name="T64" fmla="*/ 168 w 176"/>
              <a:gd name="T65" fmla="*/ 144 h 144"/>
              <a:gd name="T66" fmla="*/ 176 w 176"/>
              <a:gd name="T67" fmla="*/ 8 h 144"/>
              <a:gd name="T68" fmla="*/ 168 w 176"/>
              <a:gd name="T69" fmla="*/ 136 h 144"/>
              <a:gd name="T70" fmla="*/ 8 w 176"/>
              <a:gd name="T71" fmla="*/ 120 h 144"/>
              <a:gd name="T72" fmla="*/ 24 w 176"/>
              <a:gd name="T73" fmla="*/ 32 h 144"/>
              <a:gd name="T74" fmla="*/ 28 w 176"/>
              <a:gd name="T75" fmla="*/ 120 h 144"/>
              <a:gd name="T76" fmla="*/ 32 w 176"/>
              <a:gd name="T77" fmla="*/ 8 h 144"/>
              <a:gd name="T78" fmla="*/ 168 w 176"/>
              <a:gd name="T79" fmla="*/ 136 h 144"/>
              <a:gd name="T80" fmla="*/ 56 w 176"/>
              <a:gd name="T81" fmla="*/ 28 h 144"/>
              <a:gd name="T82" fmla="*/ 48 w 176"/>
              <a:gd name="T83" fmla="*/ 28 h 144"/>
              <a:gd name="T84" fmla="*/ 52 w 176"/>
              <a:gd name="T85" fmla="*/ 88 h 144"/>
              <a:gd name="T86" fmla="*/ 96 w 176"/>
              <a:gd name="T87" fmla="*/ 84 h 144"/>
              <a:gd name="T88" fmla="*/ 92 w 176"/>
              <a:gd name="T89" fmla="*/ 48 h 144"/>
              <a:gd name="T90" fmla="*/ 48 w 176"/>
              <a:gd name="T91" fmla="*/ 52 h 144"/>
              <a:gd name="T92" fmla="*/ 52 w 176"/>
              <a:gd name="T93" fmla="*/ 88 h 144"/>
              <a:gd name="T94" fmla="*/ 88 w 176"/>
              <a:gd name="T95" fmla="*/ 56 h 144"/>
              <a:gd name="T96" fmla="*/ 56 w 176"/>
              <a:gd name="T97" fmla="*/ 8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44">
                <a:moveTo>
                  <a:pt x="84" y="32"/>
                </a:moveTo>
                <a:cubicBezTo>
                  <a:pt x="116" y="32"/>
                  <a:pt x="116" y="32"/>
                  <a:pt x="116" y="32"/>
                </a:cubicBezTo>
                <a:cubicBezTo>
                  <a:pt x="118" y="32"/>
                  <a:pt x="120" y="30"/>
                  <a:pt x="120" y="28"/>
                </a:cubicBezTo>
                <a:cubicBezTo>
                  <a:pt x="120" y="26"/>
                  <a:pt x="118" y="24"/>
                  <a:pt x="116" y="24"/>
                </a:cubicBezTo>
                <a:cubicBezTo>
                  <a:pt x="84" y="24"/>
                  <a:pt x="84" y="24"/>
                  <a:pt x="84" y="24"/>
                </a:cubicBezTo>
                <a:cubicBezTo>
                  <a:pt x="82" y="24"/>
                  <a:pt x="80" y="26"/>
                  <a:pt x="80" y="28"/>
                </a:cubicBezTo>
                <a:cubicBezTo>
                  <a:pt x="80" y="30"/>
                  <a:pt x="82" y="32"/>
                  <a:pt x="84" y="32"/>
                </a:cubicBezTo>
                <a:close/>
                <a:moveTo>
                  <a:pt x="132" y="32"/>
                </a:moveTo>
                <a:cubicBezTo>
                  <a:pt x="134" y="32"/>
                  <a:pt x="136" y="30"/>
                  <a:pt x="136" y="28"/>
                </a:cubicBezTo>
                <a:cubicBezTo>
                  <a:pt x="136" y="26"/>
                  <a:pt x="134" y="24"/>
                  <a:pt x="132" y="24"/>
                </a:cubicBezTo>
                <a:cubicBezTo>
                  <a:pt x="130" y="24"/>
                  <a:pt x="128" y="26"/>
                  <a:pt x="128" y="28"/>
                </a:cubicBezTo>
                <a:cubicBezTo>
                  <a:pt x="128" y="30"/>
                  <a:pt x="130" y="32"/>
                  <a:pt x="132" y="32"/>
                </a:cubicBezTo>
                <a:close/>
                <a:moveTo>
                  <a:pt x="148" y="32"/>
                </a:moveTo>
                <a:cubicBezTo>
                  <a:pt x="150" y="32"/>
                  <a:pt x="152" y="30"/>
                  <a:pt x="152" y="28"/>
                </a:cubicBezTo>
                <a:cubicBezTo>
                  <a:pt x="152" y="26"/>
                  <a:pt x="150" y="24"/>
                  <a:pt x="148" y="24"/>
                </a:cubicBezTo>
                <a:cubicBezTo>
                  <a:pt x="146" y="24"/>
                  <a:pt x="144" y="26"/>
                  <a:pt x="144" y="28"/>
                </a:cubicBezTo>
                <a:cubicBezTo>
                  <a:pt x="144" y="30"/>
                  <a:pt x="146" y="32"/>
                  <a:pt x="148" y="32"/>
                </a:cubicBezTo>
                <a:close/>
                <a:moveTo>
                  <a:pt x="148" y="64"/>
                </a:moveTo>
                <a:cubicBezTo>
                  <a:pt x="116" y="64"/>
                  <a:pt x="116" y="64"/>
                  <a:pt x="116" y="64"/>
                </a:cubicBezTo>
                <a:cubicBezTo>
                  <a:pt x="114" y="64"/>
                  <a:pt x="112" y="66"/>
                  <a:pt x="112" y="68"/>
                </a:cubicBezTo>
                <a:cubicBezTo>
                  <a:pt x="112" y="70"/>
                  <a:pt x="114" y="72"/>
                  <a:pt x="116" y="72"/>
                </a:cubicBezTo>
                <a:cubicBezTo>
                  <a:pt x="148" y="72"/>
                  <a:pt x="148" y="72"/>
                  <a:pt x="148" y="72"/>
                </a:cubicBezTo>
                <a:cubicBezTo>
                  <a:pt x="150" y="72"/>
                  <a:pt x="152" y="70"/>
                  <a:pt x="152" y="68"/>
                </a:cubicBezTo>
                <a:cubicBezTo>
                  <a:pt x="152" y="66"/>
                  <a:pt x="150" y="64"/>
                  <a:pt x="148" y="64"/>
                </a:cubicBezTo>
                <a:close/>
                <a:moveTo>
                  <a:pt x="148" y="80"/>
                </a:moveTo>
                <a:cubicBezTo>
                  <a:pt x="116" y="80"/>
                  <a:pt x="116" y="80"/>
                  <a:pt x="116" y="80"/>
                </a:cubicBezTo>
                <a:cubicBezTo>
                  <a:pt x="114" y="80"/>
                  <a:pt x="112" y="82"/>
                  <a:pt x="112" y="84"/>
                </a:cubicBezTo>
                <a:cubicBezTo>
                  <a:pt x="112" y="86"/>
                  <a:pt x="114" y="88"/>
                  <a:pt x="116" y="88"/>
                </a:cubicBezTo>
                <a:cubicBezTo>
                  <a:pt x="148" y="88"/>
                  <a:pt x="148" y="88"/>
                  <a:pt x="148" y="88"/>
                </a:cubicBezTo>
                <a:cubicBezTo>
                  <a:pt x="150" y="88"/>
                  <a:pt x="152" y="86"/>
                  <a:pt x="152" y="84"/>
                </a:cubicBezTo>
                <a:cubicBezTo>
                  <a:pt x="152" y="82"/>
                  <a:pt x="150" y="80"/>
                  <a:pt x="148" y="80"/>
                </a:cubicBezTo>
                <a:close/>
                <a:moveTo>
                  <a:pt x="148" y="48"/>
                </a:moveTo>
                <a:cubicBezTo>
                  <a:pt x="116" y="48"/>
                  <a:pt x="116" y="48"/>
                  <a:pt x="116" y="48"/>
                </a:cubicBezTo>
                <a:cubicBezTo>
                  <a:pt x="114" y="48"/>
                  <a:pt x="112" y="50"/>
                  <a:pt x="112" y="52"/>
                </a:cubicBezTo>
                <a:cubicBezTo>
                  <a:pt x="112" y="54"/>
                  <a:pt x="114" y="56"/>
                  <a:pt x="116" y="56"/>
                </a:cubicBezTo>
                <a:cubicBezTo>
                  <a:pt x="148" y="56"/>
                  <a:pt x="148" y="56"/>
                  <a:pt x="148" y="56"/>
                </a:cubicBezTo>
                <a:cubicBezTo>
                  <a:pt x="150" y="56"/>
                  <a:pt x="152" y="54"/>
                  <a:pt x="152" y="52"/>
                </a:cubicBezTo>
                <a:cubicBezTo>
                  <a:pt x="152" y="50"/>
                  <a:pt x="150" y="48"/>
                  <a:pt x="148" y="48"/>
                </a:cubicBezTo>
                <a:close/>
                <a:moveTo>
                  <a:pt x="68" y="32"/>
                </a:moveTo>
                <a:cubicBezTo>
                  <a:pt x="70" y="32"/>
                  <a:pt x="72" y="30"/>
                  <a:pt x="72" y="28"/>
                </a:cubicBezTo>
                <a:cubicBezTo>
                  <a:pt x="72" y="26"/>
                  <a:pt x="70" y="24"/>
                  <a:pt x="68" y="24"/>
                </a:cubicBezTo>
                <a:cubicBezTo>
                  <a:pt x="66" y="24"/>
                  <a:pt x="64" y="26"/>
                  <a:pt x="64" y="28"/>
                </a:cubicBezTo>
                <a:cubicBezTo>
                  <a:pt x="64" y="30"/>
                  <a:pt x="66" y="32"/>
                  <a:pt x="68" y="32"/>
                </a:cubicBezTo>
                <a:close/>
                <a:moveTo>
                  <a:pt x="52" y="104"/>
                </a:moveTo>
                <a:cubicBezTo>
                  <a:pt x="148" y="104"/>
                  <a:pt x="148" y="104"/>
                  <a:pt x="148" y="104"/>
                </a:cubicBezTo>
                <a:cubicBezTo>
                  <a:pt x="150" y="104"/>
                  <a:pt x="152" y="102"/>
                  <a:pt x="152" y="100"/>
                </a:cubicBezTo>
                <a:cubicBezTo>
                  <a:pt x="152" y="98"/>
                  <a:pt x="150" y="96"/>
                  <a:pt x="148" y="96"/>
                </a:cubicBezTo>
                <a:cubicBezTo>
                  <a:pt x="52" y="96"/>
                  <a:pt x="52" y="96"/>
                  <a:pt x="52" y="96"/>
                </a:cubicBezTo>
                <a:cubicBezTo>
                  <a:pt x="50" y="96"/>
                  <a:pt x="48" y="98"/>
                  <a:pt x="48" y="100"/>
                </a:cubicBezTo>
                <a:cubicBezTo>
                  <a:pt x="48" y="102"/>
                  <a:pt x="50" y="104"/>
                  <a:pt x="52" y="104"/>
                </a:cubicBezTo>
                <a:close/>
                <a:moveTo>
                  <a:pt x="52" y="120"/>
                </a:moveTo>
                <a:cubicBezTo>
                  <a:pt x="148" y="120"/>
                  <a:pt x="148" y="120"/>
                  <a:pt x="148" y="120"/>
                </a:cubicBezTo>
                <a:cubicBezTo>
                  <a:pt x="150" y="120"/>
                  <a:pt x="152" y="118"/>
                  <a:pt x="152" y="116"/>
                </a:cubicBezTo>
                <a:cubicBezTo>
                  <a:pt x="152" y="114"/>
                  <a:pt x="150" y="112"/>
                  <a:pt x="148" y="112"/>
                </a:cubicBezTo>
                <a:cubicBezTo>
                  <a:pt x="52" y="112"/>
                  <a:pt x="52" y="112"/>
                  <a:pt x="52" y="112"/>
                </a:cubicBezTo>
                <a:cubicBezTo>
                  <a:pt x="50" y="112"/>
                  <a:pt x="48" y="114"/>
                  <a:pt x="48" y="116"/>
                </a:cubicBezTo>
                <a:cubicBezTo>
                  <a:pt x="48" y="118"/>
                  <a:pt x="50" y="120"/>
                  <a:pt x="52" y="120"/>
                </a:cubicBezTo>
                <a:close/>
                <a:moveTo>
                  <a:pt x="168" y="0"/>
                </a:moveTo>
                <a:cubicBezTo>
                  <a:pt x="32" y="0"/>
                  <a:pt x="32" y="0"/>
                  <a:pt x="32" y="0"/>
                </a:cubicBezTo>
                <a:cubicBezTo>
                  <a:pt x="28" y="0"/>
                  <a:pt x="24" y="4"/>
                  <a:pt x="24" y="8"/>
                </a:cubicBezTo>
                <a:cubicBezTo>
                  <a:pt x="24" y="24"/>
                  <a:pt x="24" y="24"/>
                  <a:pt x="24" y="24"/>
                </a:cubicBezTo>
                <a:cubicBezTo>
                  <a:pt x="8" y="24"/>
                  <a:pt x="8" y="24"/>
                  <a:pt x="8" y="24"/>
                </a:cubicBezTo>
                <a:cubicBezTo>
                  <a:pt x="4" y="24"/>
                  <a:pt x="0" y="28"/>
                  <a:pt x="0" y="32"/>
                </a:cubicBezTo>
                <a:cubicBezTo>
                  <a:pt x="0" y="120"/>
                  <a:pt x="0" y="120"/>
                  <a:pt x="0" y="120"/>
                </a:cubicBezTo>
                <a:cubicBezTo>
                  <a:pt x="0" y="133"/>
                  <a:pt x="11" y="144"/>
                  <a:pt x="24" y="144"/>
                </a:cubicBezTo>
                <a:cubicBezTo>
                  <a:pt x="168" y="144"/>
                  <a:pt x="168" y="144"/>
                  <a:pt x="168" y="144"/>
                </a:cubicBezTo>
                <a:cubicBezTo>
                  <a:pt x="172" y="144"/>
                  <a:pt x="176" y="140"/>
                  <a:pt x="176" y="136"/>
                </a:cubicBezTo>
                <a:cubicBezTo>
                  <a:pt x="176" y="8"/>
                  <a:pt x="176" y="8"/>
                  <a:pt x="176" y="8"/>
                </a:cubicBezTo>
                <a:cubicBezTo>
                  <a:pt x="176" y="4"/>
                  <a:pt x="172" y="0"/>
                  <a:pt x="168" y="0"/>
                </a:cubicBezTo>
                <a:close/>
                <a:moveTo>
                  <a:pt x="168" y="136"/>
                </a:moveTo>
                <a:cubicBezTo>
                  <a:pt x="24" y="136"/>
                  <a:pt x="24" y="136"/>
                  <a:pt x="24" y="136"/>
                </a:cubicBezTo>
                <a:cubicBezTo>
                  <a:pt x="15" y="136"/>
                  <a:pt x="8" y="129"/>
                  <a:pt x="8" y="120"/>
                </a:cubicBezTo>
                <a:cubicBezTo>
                  <a:pt x="8" y="32"/>
                  <a:pt x="8" y="32"/>
                  <a:pt x="8" y="32"/>
                </a:cubicBezTo>
                <a:cubicBezTo>
                  <a:pt x="24" y="32"/>
                  <a:pt x="24" y="32"/>
                  <a:pt x="24" y="32"/>
                </a:cubicBezTo>
                <a:cubicBezTo>
                  <a:pt x="24" y="116"/>
                  <a:pt x="24" y="116"/>
                  <a:pt x="24" y="116"/>
                </a:cubicBezTo>
                <a:cubicBezTo>
                  <a:pt x="24" y="118"/>
                  <a:pt x="26" y="120"/>
                  <a:pt x="28" y="120"/>
                </a:cubicBezTo>
                <a:cubicBezTo>
                  <a:pt x="30" y="120"/>
                  <a:pt x="32" y="118"/>
                  <a:pt x="32" y="116"/>
                </a:cubicBezTo>
                <a:cubicBezTo>
                  <a:pt x="32" y="8"/>
                  <a:pt x="32" y="8"/>
                  <a:pt x="32" y="8"/>
                </a:cubicBezTo>
                <a:cubicBezTo>
                  <a:pt x="168" y="8"/>
                  <a:pt x="168" y="8"/>
                  <a:pt x="168" y="8"/>
                </a:cubicBezTo>
                <a:lnTo>
                  <a:pt x="168" y="136"/>
                </a:lnTo>
                <a:close/>
                <a:moveTo>
                  <a:pt x="52" y="32"/>
                </a:moveTo>
                <a:cubicBezTo>
                  <a:pt x="54" y="32"/>
                  <a:pt x="56" y="30"/>
                  <a:pt x="56" y="28"/>
                </a:cubicBezTo>
                <a:cubicBezTo>
                  <a:pt x="56" y="26"/>
                  <a:pt x="54" y="24"/>
                  <a:pt x="52" y="24"/>
                </a:cubicBezTo>
                <a:cubicBezTo>
                  <a:pt x="50" y="24"/>
                  <a:pt x="48" y="26"/>
                  <a:pt x="48" y="28"/>
                </a:cubicBezTo>
                <a:cubicBezTo>
                  <a:pt x="48" y="30"/>
                  <a:pt x="50" y="32"/>
                  <a:pt x="52" y="32"/>
                </a:cubicBezTo>
                <a:close/>
                <a:moveTo>
                  <a:pt x="52" y="88"/>
                </a:moveTo>
                <a:cubicBezTo>
                  <a:pt x="92" y="88"/>
                  <a:pt x="92" y="88"/>
                  <a:pt x="92" y="88"/>
                </a:cubicBezTo>
                <a:cubicBezTo>
                  <a:pt x="94" y="88"/>
                  <a:pt x="96" y="86"/>
                  <a:pt x="96" y="84"/>
                </a:cubicBezTo>
                <a:cubicBezTo>
                  <a:pt x="96" y="52"/>
                  <a:pt x="96" y="52"/>
                  <a:pt x="96" y="52"/>
                </a:cubicBezTo>
                <a:cubicBezTo>
                  <a:pt x="96" y="50"/>
                  <a:pt x="94" y="48"/>
                  <a:pt x="92" y="48"/>
                </a:cubicBezTo>
                <a:cubicBezTo>
                  <a:pt x="52" y="48"/>
                  <a:pt x="52" y="48"/>
                  <a:pt x="52" y="48"/>
                </a:cubicBezTo>
                <a:cubicBezTo>
                  <a:pt x="50" y="48"/>
                  <a:pt x="48" y="50"/>
                  <a:pt x="48" y="52"/>
                </a:cubicBezTo>
                <a:cubicBezTo>
                  <a:pt x="48" y="84"/>
                  <a:pt x="48" y="84"/>
                  <a:pt x="48" y="84"/>
                </a:cubicBezTo>
                <a:cubicBezTo>
                  <a:pt x="48" y="86"/>
                  <a:pt x="50" y="88"/>
                  <a:pt x="52" y="88"/>
                </a:cubicBezTo>
                <a:close/>
                <a:moveTo>
                  <a:pt x="56" y="56"/>
                </a:moveTo>
                <a:cubicBezTo>
                  <a:pt x="88" y="56"/>
                  <a:pt x="88" y="56"/>
                  <a:pt x="88" y="56"/>
                </a:cubicBezTo>
                <a:cubicBezTo>
                  <a:pt x="88" y="80"/>
                  <a:pt x="88" y="80"/>
                  <a:pt x="88" y="80"/>
                </a:cubicBezTo>
                <a:cubicBezTo>
                  <a:pt x="56" y="80"/>
                  <a:pt x="56" y="80"/>
                  <a:pt x="56" y="80"/>
                </a:cubicBezTo>
                <a:lnTo>
                  <a:pt x="56"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9" name="Freeform 534"/>
          <p:cNvSpPr>
            <a:spLocks noEditPoints="1"/>
          </p:cNvSpPr>
          <p:nvPr/>
        </p:nvSpPr>
        <p:spPr bwMode="auto">
          <a:xfrm>
            <a:off x="5368875" y="2701875"/>
            <a:ext cx="506394" cy="493406"/>
          </a:xfrm>
          <a:custGeom>
            <a:avLst/>
            <a:gdLst>
              <a:gd name="T0" fmla="*/ 116 w 176"/>
              <a:gd name="T1" fmla="*/ 80 h 176"/>
              <a:gd name="T2" fmla="*/ 116 w 176"/>
              <a:gd name="T3" fmla="*/ 88 h 176"/>
              <a:gd name="T4" fmla="*/ 152 w 176"/>
              <a:gd name="T5" fmla="*/ 84 h 176"/>
              <a:gd name="T6" fmla="*/ 148 w 176"/>
              <a:gd name="T7" fmla="*/ 64 h 176"/>
              <a:gd name="T8" fmla="*/ 148 w 176"/>
              <a:gd name="T9" fmla="*/ 56 h 176"/>
              <a:gd name="T10" fmla="*/ 148 w 176"/>
              <a:gd name="T11" fmla="*/ 64 h 176"/>
              <a:gd name="T12" fmla="*/ 136 w 176"/>
              <a:gd name="T13" fmla="*/ 60 h 176"/>
              <a:gd name="T14" fmla="*/ 128 w 176"/>
              <a:gd name="T15" fmla="*/ 60 h 176"/>
              <a:gd name="T16" fmla="*/ 148 w 176"/>
              <a:gd name="T17" fmla="*/ 112 h 176"/>
              <a:gd name="T18" fmla="*/ 112 w 176"/>
              <a:gd name="T19" fmla="*/ 116 h 176"/>
              <a:gd name="T20" fmla="*/ 148 w 176"/>
              <a:gd name="T21" fmla="*/ 120 h 176"/>
              <a:gd name="T22" fmla="*/ 148 w 176"/>
              <a:gd name="T23" fmla="*/ 112 h 176"/>
              <a:gd name="T24" fmla="*/ 156 w 176"/>
              <a:gd name="T25" fmla="*/ 8 h 176"/>
              <a:gd name="T26" fmla="*/ 156 w 176"/>
              <a:gd name="T27" fmla="*/ 0 h 176"/>
              <a:gd name="T28" fmla="*/ 48 w 176"/>
              <a:gd name="T29" fmla="*/ 4 h 176"/>
              <a:gd name="T30" fmla="*/ 148 w 176"/>
              <a:gd name="T31" fmla="*/ 96 h 176"/>
              <a:gd name="T32" fmla="*/ 112 w 176"/>
              <a:gd name="T33" fmla="*/ 100 h 176"/>
              <a:gd name="T34" fmla="*/ 148 w 176"/>
              <a:gd name="T35" fmla="*/ 104 h 176"/>
              <a:gd name="T36" fmla="*/ 148 w 176"/>
              <a:gd name="T37" fmla="*/ 96 h 176"/>
              <a:gd name="T38" fmla="*/ 164 w 176"/>
              <a:gd name="T39" fmla="*/ 24 h 176"/>
              <a:gd name="T40" fmla="*/ 164 w 176"/>
              <a:gd name="T41" fmla="*/ 16 h 176"/>
              <a:gd name="T42" fmla="*/ 36 w 176"/>
              <a:gd name="T43" fmla="*/ 20 h 176"/>
              <a:gd name="T44" fmla="*/ 52 w 176"/>
              <a:gd name="T45" fmla="*/ 152 h 176"/>
              <a:gd name="T46" fmla="*/ 152 w 176"/>
              <a:gd name="T47" fmla="*/ 148 h 176"/>
              <a:gd name="T48" fmla="*/ 52 w 176"/>
              <a:gd name="T49" fmla="*/ 144 h 176"/>
              <a:gd name="T50" fmla="*/ 52 w 176"/>
              <a:gd name="T51" fmla="*/ 152 h 176"/>
              <a:gd name="T52" fmla="*/ 116 w 176"/>
              <a:gd name="T53" fmla="*/ 64 h 176"/>
              <a:gd name="T54" fmla="*/ 116 w 176"/>
              <a:gd name="T55" fmla="*/ 56 h 176"/>
              <a:gd name="T56" fmla="*/ 80 w 176"/>
              <a:gd name="T57" fmla="*/ 60 h 176"/>
              <a:gd name="T58" fmla="*/ 52 w 176"/>
              <a:gd name="T59" fmla="*/ 136 h 176"/>
              <a:gd name="T60" fmla="*/ 152 w 176"/>
              <a:gd name="T61" fmla="*/ 132 h 176"/>
              <a:gd name="T62" fmla="*/ 52 w 176"/>
              <a:gd name="T63" fmla="*/ 128 h 176"/>
              <a:gd name="T64" fmla="*/ 52 w 176"/>
              <a:gd name="T65" fmla="*/ 136 h 176"/>
              <a:gd name="T66" fmla="*/ 32 w 176"/>
              <a:gd name="T67" fmla="*/ 32 h 176"/>
              <a:gd name="T68" fmla="*/ 24 w 176"/>
              <a:gd name="T69" fmla="*/ 56 h 176"/>
              <a:gd name="T70" fmla="*/ 0 w 176"/>
              <a:gd name="T71" fmla="*/ 64 h 176"/>
              <a:gd name="T72" fmla="*/ 24 w 176"/>
              <a:gd name="T73" fmla="*/ 176 h 176"/>
              <a:gd name="T74" fmla="*/ 176 w 176"/>
              <a:gd name="T75" fmla="*/ 168 h 176"/>
              <a:gd name="T76" fmla="*/ 168 w 176"/>
              <a:gd name="T77" fmla="*/ 32 h 176"/>
              <a:gd name="T78" fmla="*/ 24 w 176"/>
              <a:gd name="T79" fmla="*/ 168 h 176"/>
              <a:gd name="T80" fmla="*/ 8 w 176"/>
              <a:gd name="T81" fmla="*/ 64 h 176"/>
              <a:gd name="T82" fmla="*/ 24 w 176"/>
              <a:gd name="T83" fmla="*/ 148 h 176"/>
              <a:gd name="T84" fmla="*/ 32 w 176"/>
              <a:gd name="T85" fmla="*/ 148 h 176"/>
              <a:gd name="T86" fmla="*/ 168 w 176"/>
              <a:gd name="T87" fmla="*/ 40 h 176"/>
              <a:gd name="T88" fmla="*/ 68 w 176"/>
              <a:gd name="T89" fmla="*/ 64 h 176"/>
              <a:gd name="T90" fmla="*/ 68 w 176"/>
              <a:gd name="T91" fmla="*/ 56 h 176"/>
              <a:gd name="T92" fmla="*/ 68 w 176"/>
              <a:gd name="T93" fmla="*/ 64 h 176"/>
              <a:gd name="T94" fmla="*/ 92 w 176"/>
              <a:gd name="T95" fmla="*/ 120 h 176"/>
              <a:gd name="T96" fmla="*/ 96 w 176"/>
              <a:gd name="T97" fmla="*/ 84 h 176"/>
              <a:gd name="T98" fmla="*/ 52 w 176"/>
              <a:gd name="T99" fmla="*/ 80 h 176"/>
              <a:gd name="T100" fmla="*/ 48 w 176"/>
              <a:gd name="T101" fmla="*/ 116 h 176"/>
              <a:gd name="T102" fmla="*/ 56 w 176"/>
              <a:gd name="T103" fmla="*/ 88 h 176"/>
              <a:gd name="T104" fmla="*/ 88 w 176"/>
              <a:gd name="T105" fmla="*/ 112 h 176"/>
              <a:gd name="T106" fmla="*/ 56 w 176"/>
              <a:gd name="T107" fmla="*/ 88 h 176"/>
              <a:gd name="T108" fmla="*/ 56 w 176"/>
              <a:gd name="T109" fmla="*/ 60 h 176"/>
              <a:gd name="T110" fmla="*/ 48 w 176"/>
              <a:gd name="T111"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76">
                <a:moveTo>
                  <a:pt x="148" y="80"/>
                </a:moveTo>
                <a:cubicBezTo>
                  <a:pt x="116" y="80"/>
                  <a:pt x="116" y="80"/>
                  <a:pt x="116" y="80"/>
                </a:cubicBezTo>
                <a:cubicBezTo>
                  <a:pt x="114" y="80"/>
                  <a:pt x="112" y="82"/>
                  <a:pt x="112" y="84"/>
                </a:cubicBezTo>
                <a:cubicBezTo>
                  <a:pt x="112" y="86"/>
                  <a:pt x="114" y="88"/>
                  <a:pt x="116" y="88"/>
                </a:cubicBezTo>
                <a:cubicBezTo>
                  <a:pt x="148" y="88"/>
                  <a:pt x="148" y="88"/>
                  <a:pt x="148" y="88"/>
                </a:cubicBezTo>
                <a:cubicBezTo>
                  <a:pt x="150" y="88"/>
                  <a:pt x="152" y="86"/>
                  <a:pt x="152" y="84"/>
                </a:cubicBezTo>
                <a:cubicBezTo>
                  <a:pt x="152" y="82"/>
                  <a:pt x="150" y="80"/>
                  <a:pt x="148" y="80"/>
                </a:cubicBezTo>
                <a:close/>
                <a:moveTo>
                  <a:pt x="148" y="64"/>
                </a:moveTo>
                <a:cubicBezTo>
                  <a:pt x="150" y="64"/>
                  <a:pt x="152" y="62"/>
                  <a:pt x="152" y="60"/>
                </a:cubicBezTo>
                <a:cubicBezTo>
                  <a:pt x="152" y="58"/>
                  <a:pt x="150" y="56"/>
                  <a:pt x="148" y="56"/>
                </a:cubicBezTo>
                <a:cubicBezTo>
                  <a:pt x="146" y="56"/>
                  <a:pt x="144" y="58"/>
                  <a:pt x="144" y="60"/>
                </a:cubicBezTo>
                <a:cubicBezTo>
                  <a:pt x="144" y="62"/>
                  <a:pt x="146" y="64"/>
                  <a:pt x="148" y="64"/>
                </a:cubicBezTo>
                <a:close/>
                <a:moveTo>
                  <a:pt x="132" y="64"/>
                </a:moveTo>
                <a:cubicBezTo>
                  <a:pt x="134" y="64"/>
                  <a:pt x="136" y="62"/>
                  <a:pt x="136" y="60"/>
                </a:cubicBezTo>
                <a:cubicBezTo>
                  <a:pt x="136" y="58"/>
                  <a:pt x="134" y="56"/>
                  <a:pt x="132" y="56"/>
                </a:cubicBezTo>
                <a:cubicBezTo>
                  <a:pt x="130" y="56"/>
                  <a:pt x="128" y="58"/>
                  <a:pt x="128" y="60"/>
                </a:cubicBezTo>
                <a:cubicBezTo>
                  <a:pt x="128" y="62"/>
                  <a:pt x="130" y="64"/>
                  <a:pt x="132" y="64"/>
                </a:cubicBezTo>
                <a:close/>
                <a:moveTo>
                  <a:pt x="148" y="112"/>
                </a:moveTo>
                <a:cubicBezTo>
                  <a:pt x="116" y="112"/>
                  <a:pt x="116" y="112"/>
                  <a:pt x="116" y="112"/>
                </a:cubicBezTo>
                <a:cubicBezTo>
                  <a:pt x="114" y="112"/>
                  <a:pt x="112" y="114"/>
                  <a:pt x="112" y="116"/>
                </a:cubicBezTo>
                <a:cubicBezTo>
                  <a:pt x="112" y="118"/>
                  <a:pt x="114" y="120"/>
                  <a:pt x="116" y="120"/>
                </a:cubicBezTo>
                <a:cubicBezTo>
                  <a:pt x="148" y="120"/>
                  <a:pt x="148" y="120"/>
                  <a:pt x="148" y="120"/>
                </a:cubicBezTo>
                <a:cubicBezTo>
                  <a:pt x="150" y="120"/>
                  <a:pt x="152" y="118"/>
                  <a:pt x="152" y="116"/>
                </a:cubicBezTo>
                <a:cubicBezTo>
                  <a:pt x="152" y="114"/>
                  <a:pt x="150" y="112"/>
                  <a:pt x="148" y="112"/>
                </a:cubicBezTo>
                <a:close/>
                <a:moveTo>
                  <a:pt x="52" y="8"/>
                </a:moveTo>
                <a:cubicBezTo>
                  <a:pt x="156" y="8"/>
                  <a:pt x="156" y="8"/>
                  <a:pt x="156" y="8"/>
                </a:cubicBezTo>
                <a:cubicBezTo>
                  <a:pt x="158" y="8"/>
                  <a:pt x="160" y="6"/>
                  <a:pt x="160" y="4"/>
                </a:cubicBezTo>
                <a:cubicBezTo>
                  <a:pt x="160" y="2"/>
                  <a:pt x="158" y="0"/>
                  <a:pt x="156" y="0"/>
                </a:cubicBezTo>
                <a:cubicBezTo>
                  <a:pt x="52" y="0"/>
                  <a:pt x="52" y="0"/>
                  <a:pt x="52" y="0"/>
                </a:cubicBezTo>
                <a:cubicBezTo>
                  <a:pt x="50" y="0"/>
                  <a:pt x="48" y="2"/>
                  <a:pt x="48" y="4"/>
                </a:cubicBezTo>
                <a:cubicBezTo>
                  <a:pt x="48" y="6"/>
                  <a:pt x="50" y="8"/>
                  <a:pt x="52" y="8"/>
                </a:cubicBezTo>
                <a:close/>
                <a:moveTo>
                  <a:pt x="148" y="96"/>
                </a:moveTo>
                <a:cubicBezTo>
                  <a:pt x="116" y="96"/>
                  <a:pt x="116" y="96"/>
                  <a:pt x="116" y="96"/>
                </a:cubicBezTo>
                <a:cubicBezTo>
                  <a:pt x="114" y="96"/>
                  <a:pt x="112" y="98"/>
                  <a:pt x="112" y="100"/>
                </a:cubicBezTo>
                <a:cubicBezTo>
                  <a:pt x="112" y="102"/>
                  <a:pt x="114" y="104"/>
                  <a:pt x="116" y="104"/>
                </a:cubicBezTo>
                <a:cubicBezTo>
                  <a:pt x="148" y="104"/>
                  <a:pt x="148" y="104"/>
                  <a:pt x="148" y="104"/>
                </a:cubicBezTo>
                <a:cubicBezTo>
                  <a:pt x="150" y="104"/>
                  <a:pt x="152" y="102"/>
                  <a:pt x="152" y="100"/>
                </a:cubicBezTo>
                <a:cubicBezTo>
                  <a:pt x="152" y="98"/>
                  <a:pt x="150" y="96"/>
                  <a:pt x="148" y="96"/>
                </a:cubicBezTo>
                <a:close/>
                <a:moveTo>
                  <a:pt x="40" y="24"/>
                </a:moveTo>
                <a:cubicBezTo>
                  <a:pt x="164" y="24"/>
                  <a:pt x="164" y="24"/>
                  <a:pt x="164" y="24"/>
                </a:cubicBezTo>
                <a:cubicBezTo>
                  <a:pt x="166" y="24"/>
                  <a:pt x="168" y="22"/>
                  <a:pt x="168" y="20"/>
                </a:cubicBezTo>
                <a:cubicBezTo>
                  <a:pt x="168" y="18"/>
                  <a:pt x="166" y="16"/>
                  <a:pt x="164" y="16"/>
                </a:cubicBezTo>
                <a:cubicBezTo>
                  <a:pt x="40" y="16"/>
                  <a:pt x="40" y="16"/>
                  <a:pt x="40" y="16"/>
                </a:cubicBezTo>
                <a:cubicBezTo>
                  <a:pt x="38" y="16"/>
                  <a:pt x="36" y="18"/>
                  <a:pt x="36" y="20"/>
                </a:cubicBezTo>
                <a:cubicBezTo>
                  <a:pt x="36" y="22"/>
                  <a:pt x="38" y="24"/>
                  <a:pt x="40" y="24"/>
                </a:cubicBezTo>
                <a:close/>
                <a:moveTo>
                  <a:pt x="52" y="152"/>
                </a:moveTo>
                <a:cubicBezTo>
                  <a:pt x="148" y="152"/>
                  <a:pt x="148" y="152"/>
                  <a:pt x="148" y="152"/>
                </a:cubicBezTo>
                <a:cubicBezTo>
                  <a:pt x="150" y="152"/>
                  <a:pt x="152" y="150"/>
                  <a:pt x="152" y="148"/>
                </a:cubicBezTo>
                <a:cubicBezTo>
                  <a:pt x="152" y="146"/>
                  <a:pt x="150" y="144"/>
                  <a:pt x="148" y="144"/>
                </a:cubicBezTo>
                <a:cubicBezTo>
                  <a:pt x="52" y="144"/>
                  <a:pt x="52" y="144"/>
                  <a:pt x="52" y="144"/>
                </a:cubicBezTo>
                <a:cubicBezTo>
                  <a:pt x="50" y="144"/>
                  <a:pt x="48" y="146"/>
                  <a:pt x="48" y="148"/>
                </a:cubicBezTo>
                <a:cubicBezTo>
                  <a:pt x="48" y="150"/>
                  <a:pt x="50" y="152"/>
                  <a:pt x="52" y="152"/>
                </a:cubicBezTo>
                <a:close/>
                <a:moveTo>
                  <a:pt x="84" y="64"/>
                </a:moveTo>
                <a:cubicBezTo>
                  <a:pt x="116" y="64"/>
                  <a:pt x="116" y="64"/>
                  <a:pt x="116" y="64"/>
                </a:cubicBezTo>
                <a:cubicBezTo>
                  <a:pt x="118" y="64"/>
                  <a:pt x="120" y="62"/>
                  <a:pt x="120" y="60"/>
                </a:cubicBezTo>
                <a:cubicBezTo>
                  <a:pt x="120" y="58"/>
                  <a:pt x="118" y="56"/>
                  <a:pt x="116" y="56"/>
                </a:cubicBezTo>
                <a:cubicBezTo>
                  <a:pt x="84" y="56"/>
                  <a:pt x="84" y="56"/>
                  <a:pt x="84" y="56"/>
                </a:cubicBezTo>
                <a:cubicBezTo>
                  <a:pt x="82" y="56"/>
                  <a:pt x="80" y="58"/>
                  <a:pt x="80" y="60"/>
                </a:cubicBezTo>
                <a:cubicBezTo>
                  <a:pt x="80" y="62"/>
                  <a:pt x="82" y="64"/>
                  <a:pt x="84" y="64"/>
                </a:cubicBezTo>
                <a:close/>
                <a:moveTo>
                  <a:pt x="52" y="136"/>
                </a:moveTo>
                <a:cubicBezTo>
                  <a:pt x="148" y="136"/>
                  <a:pt x="148" y="136"/>
                  <a:pt x="148" y="136"/>
                </a:cubicBezTo>
                <a:cubicBezTo>
                  <a:pt x="150" y="136"/>
                  <a:pt x="152" y="134"/>
                  <a:pt x="152" y="132"/>
                </a:cubicBezTo>
                <a:cubicBezTo>
                  <a:pt x="152" y="130"/>
                  <a:pt x="150" y="128"/>
                  <a:pt x="148" y="128"/>
                </a:cubicBezTo>
                <a:cubicBezTo>
                  <a:pt x="52" y="128"/>
                  <a:pt x="52" y="128"/>
                  <a:pt x="52" y="128"/>
                </a:cubicBezTo>
                <a:cubicBezTo>
                  <a:pt x="50" y="128"/>
                  <a:pt x="48" y="130"/>
                  <a:pt x="48" y="132"/>
                </a:cubicBezTo>
                <a:cubicBezTo>
                  <a:pt x="48" y="134"/>
                  <a:pt x="50" y="136"/>
                  <a:pt x="52" y="136"/>
                </a:cubicBezTo>
                <a:close/>
                <a:moveTo>
                  <a:pt x="168" y="32"/>
                </a:moveTo>
                <a:cubicBezTo>
                  <a:pt x="32" y="32"/>
                  <a:pt x="32" y="32"/>
                  <a:pt x="32" y="32"/>
                </a:cubicBezTo>
                <a:cubicBezTo>
                  <a:pt x="28" y="32"/>
                  <a:pt x="24" y="36"/>
                  <a:pt x="24" y="40"/>
                </a:cubicBezTo>
                <a:cubicBezTo>
                  <a:pt x="24" y="56"/>
                  <a:pt x="24" y="56"/>
                  <a:pt x="24" y="56"/>
                </a:cubicBezTo>
                <a:cubicBezTo>
                  <a:pt x="8" y="56"/>
                  <a:pt x="8" y="56"/>
                  <a:pt x="8" y="56"/>
                </a:cubicBezTo>
                <a:cubicBezTo>
                  <a:pt x="4" y="56"/>
                  <a:pt x="0" y="60"/>
                  <a:pt x="0" y="64"/>
                </a:cubicBezTo>
                <a:cubicBezTo>
                  <a:pt x="0" y="152"/>
                  <a:pt x="0" y="152"/>
                  <a:pt x="0" y="152"/>
                </a:cubicBezTo>
                <a:cubicBezTo>
                  <a:pt x="0" y="165"/>
                  <a:pt x="11" y="176"/>
                  <a:pt x="24" y="176"/>
                </a:cubicBezTo>
                <a:cubicBezTo>
                  <a:pt x="168" y="176"/>
                  <a:pt x="168" y="176"/>
                  <a:pt x="168" y="176"/>
                </a:cubicBezTo>
                <a:cubicBezTo>
                  <a:pt x="172" y="176"/>
                  <a:pt x="176" y="172"/>
                  <a:pt x="176" y="168"/>
                </a:cubicBezTo>
                <a:cubicBezTo>
                  <a:pt x="176" y="40"/>
                  <a:pt x="176" y="40"/>
                  <a:pt x="176" y="40"/>
                </a:cubicBezTo>
                <a:cubicBezTo>
                  <a:pt x="176" y="36"/>
                  <a:pt x="172" y="32"/>
                  <a:pt x="168" y="32"/>
                </a:cubicBezTo>
                <a:close/>
                <a:moveTo>
                  <a:pt x="168" y="168"/>
                </a:moveTo>
                <a:cubicBezTo>
                  <a:pt x="24" y="168"/>
                  <a:pt x="24" y="168"/>
                  <a:pt x="24" y="168"/>
                </a:cubicBezTo>
                <a:cubicBezTo>
                  <a:pt x="15" y="168"/>
                  <a:pt x="8" y="161"/>
                  <a:pt x="8" y="152"/>
                </a:cubicBezTo>
                <a:cubicBezTo>
                  <a:pt x="8" y="64"/>
                  <a:pt x="8" y="64"/>
                  <a:pt x="8" y="64"/>
                </a:cubicBezTo>
                <a:cubicBezTo>
                  <a:pt x="24" y="64"/>
                  <a:pt x="24" y="64"/>
                  <a:pt x="24" y="64"/>
                </a:cubicBezTo>
                <a:cubicBezTo>
                  <a:pt x="24" y="148"/>
                  <a:pt x="24" y="148"/>
                  <a:pt x="24" y="148"/>
                </a:cubicBezTo>
                <a:cubicBezTo>
                  <a:pt x="24" y="150"/>
                  <a:pt x="26" y="152"/>
                  <a:pt x="28" y="152"/>
                </a:cubicBezTo>
                <a:cubicBezTo>
                  <a:pt x="30" y="152"/>
                  <a:pt x="32" y="150"/>
                  <a:pt x="32" y="148"/>
                </a:cubicBezTo>
                <a:cubicBezTo>
                  <a:pt x="32" y="40"/>
                  <a:pt x="32" y="40"/>
                  <a:pt x="32" y="40"/>
                </a:cubicBezTo>
                <a:cubicBezTo>
                  <a:pt x="168" y="40"/>
                  <a:pt x="168" y="40"/>
                  <a:pt x="168" y="40"/>
                </a:cubicBezTo>
                <a:lnTo>
                  <a:pt x="168" y="168"/>
                </a:lnTo>
                <a:close/>
                <a:moveTo>
                  <a:pt x="68" y="64"/>
                </a:moveTo>
                <a:cubicBezTo>
                  <a:pt x="70" y="64"/>
                  <a:pt x="72" y="62"/>
                  <a:pt x="72" y="60"/>
                </a:cubicBezTo>
                <a:cubicBezTo>
                  <a:pt x="72" y="58"/>
                  <a:pt x="70" y="56"/>
                  <a:pt x="68" y="56"/>
                </a:cubicBezTo>
                <a:cubicBezTo>
                  <a:pt x="66" y="56"/>
                  <a:pt x="64" y="58"/>
                  <a:pt x="64" y="60"/>
                </a:cubicBezTo>
                <a:cubicBezTo>
                  <a:pt x="64" y="62"/>
                  <a:pt x="66" y="64"/>
                  <a:pt x="68" y="64"/>
                </a:cubicBezTo>
                <a:close/>
                <a:moveTo>
                  <a:pt x="52" y="120"/>
                </a:moveTo>
                <a:cubicBezTo>
                  <a:pt x="92" y="120"/>
                  <a:pt x="92" y="120"/>
                  <a:pt x="92" y="120"/>
                </a:cubicBezTo>
                <a:cubicBezTo>
                  <a:pt x="94" y="120"/>
                  <a:pt x="96" y="118"/>
                  <a:pt x="96" y="116"/>
                </a:cubicBezTo>
                <a:cubicBezTo>
                  <a:pt x="96" y="84"/>
                  <a:pt x="96" y="84"/>
                  <a:pt x="96" y="84"/>
                </a:cubicBezTo>
                <a:cubicBezTo>
                  <a:pt x="96" y="82"/>
                  <a:pt x="94" y="80"/>
                  <a:pt x="92" y="80"/>
                </a:cubicBezTo>
                <a:cubicBezTo>
                  <a:pt x="52" y="80"/>
                  <a:pt x="52" y="80"/>
                  <a:pt x="52" y="80"/>
                </a:cubicBezTo>
                <a:cubicBezTo>
                  <a:pt x="50" y="80"/>
                  <a:pt x="48" y="82"/>
                  <a:pt x="48" y="84"/>
                </a:cubicBezTo>
                <a:cubicBezTo>
                  <a:pt x="48" y="116"/>
                  <a:pt x="48" y="116"/>
                  <a:pt x="48" y="116"/>
                </a:cubicBezTo>
                <a:cubicBezTo>
                  <a:pt x="48" y="118"/>
                  <a:pt x="50" y="120"/>
                  <a:pt x="52" y="120"/>
                </a:cubicBezTo>
                <a:close/>
                <a:moveTo>
                  <a:pt x="56" y="88"/>
                </a:moveTo>
                <a:cubicBezTo>
                  <a:pt x="88" y="88"/>
                  <a:pt x="88" y="88"/>
                  <a:pt x="88" y="88"/>
                </a:cubicBezTo>
                <a:cubicBezTo>
                  <a:pt x="88" y="112"/>
                  <a:pt x="88" y="112"/>
                  <a:pt x="88" y="112"/>
                </a:cubicBezTo>
                <a:cubicBezTo>
                  <a:pt x="56" y="112"/>
                  <a:pt x="56" y="112"/>
                  <a:pt x="56" y="112"/>
                </a:cubicBezTo>
                <a:lnTo>
                  <a:pt x="56" y="88"/>
                </a:lnTo>
                <a:close/>
                <a:moveTo>
                  <a:pt x="52" y="64"/>
                </a:moveTo>
                <a:cubicBezTo>
                  <a:pt x="54" y="64"/>
                  <a:pt x="56" y="62"/>
                  <a:pt x="56" y="60"/>
                </a:cubicBezTo>
                <a:cubicBezTo>
                  <a:pt x="56" y="58"/>
                  <a:pt x="54" y="56"/>
                  <a:pt x="52" y="56"/>
                </a:cubicBezTo>
                <a:cubicBezTo>
                  <a:pt x="50" y="56"/>
                  <a:pt x="48" y="58"/>
                  <a:pt x="48" y="60"/>
                </a:cubicBezTo>
                <a:cubicBezTo>
                  <a:pt x="48" y="62"/>
                  <a:pt x="50" y="64"/>
                  <a:pt x="52"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0" name="Freeform 535"/>
          <p:cNvSpPr>
            <a:spLocks noEditPoints="1"/>
          </p:cNvSpPr>
          <p:nvPr/>
        </p:nvSpPr>
        <p:spPr bwMode="auto">
          <a:xfrm>
            <a:off x="6329718" y="2701875"/>
            <a:ext cx="493406" cy="493406"/>
          </a:xfrm>
          <a:custGeom>
            <a:avLst/>
            <a:gdLst>
              <a:gd name="T0" fmla="*/ 132 w 176"/>
              <a:gd name="T1" fmla="*/ 84 h 176"/>
              <a:gd name="T2" fmla="*/ 92 w 176"/>
              <a:gd name="T3" fmla="*/ 84 h 176"/>
              <a:gd name="T4" fmla="*/ 92 w 176"/>
              <a:gd name="T5" fmla="*/ 44 h 176"/>
              <a:gd name="T6" fmla="*/ 88 w 176"/>
              <a:gd name="T7" fmla="*/ 40 h 176"/>
              <a:gd name="T8" fmla="*/ 84 w 176"/>
              <a:gd name="T9" fmla="*/ 44 h 176"/>
              <a:gd name="T10" fmla="*/ 84 w 176"/>
              <a:gd name="T11" fmla="*/ 84 h 176"/>
              <a:gd name="T12" fmla="*/ 44 w 176"/>
              <a:gd name="T13" fmla="*/ 84 h 176"/>
              <a:gd name="T14" fmla="*/ 40 w 176"/>
              <a:gd name="T15" fmla="*/ 88 h 176"/>
              <a:gd name="T16" fmla="*/ 44 w 176"/>
              <a:gd name="T17" fmla="*/ 92 h 176"/>
              <a:gd name="T18" fmla="*/ 84 w 176"/>
              <a:gd name="T19" fmla="*/ 92 h 176"/>
              <a:gd name="T20" fmla="*/ 84 w 176"/>
              <a:gd name="T21" fmla="*/ 132 h 176"/>
              <a:gd name="T22" fmla="*/ 88 w 176"/>
              <a:gd name="T23" fmla="*/ 136 h 176"/>
              <a:gd name="T24" fmla="*/ 92 w 176"/>
              <a:gd name="T25" fmla="*/ 132 h 176"/>
              <a:gd name="T26" fmla="*/ 92 w 176"/>
              <a:gd name="T27" fmla="*/ 92 h 176"/>
              <a:gd name="T28" fmla="*/ 132 w 176"/>
              <a:gd name="T29" fmla="*/ 92 h 176"/>
              <a:gd name="T30" fmla="*/ 136 w 176"/>
              <a:gd name="T31" fmla="*/ 88 h 176"/>
              <a:gd name="T32" fmla="*/ 132 w 176"/>
              <a:gd name="T33" fmla="*/ 84 h 176"/>
              <a:gd name="T34" fmla="*/ 88 w 176"/>
              <a:gd name="T35" fmla="*/ 0 h 176"/>
              <a:gd name="T36" fmla="*/ 0 w 176"/>
              <a:gd name="T37" fmla="*/ 88 h 176"/>
              <a:gd name="T38" fmla="*/ 88 w 176"/>
              <a:gd name="T39" fmla="*/ 176 h 176"/>
              <a:gd name="T40" fmla="*/ 176 w 176"/>
              <a:gd name="T41" fmla="*/ 88 h 176"/>
              <a:gd name="T42" fmla="*/ 88 w 176"/>
              <a:gd name="T43" fmla="*/ 0 h 176"/>
              <a:gd name="T44" fmla="*/ 88 w 176"/>
              <a:gd name="T45" fmla="*/ 168 h 176"/>
              <a:gd name="T46" fmla="*/ 8 w 176"/>
              <a:gd name="T47" fmla="*/ 88 h 176"/>
              <a:gd name="T48" fmla="*/ 88 w 176"/>
              <a:gd name="T49" fmla="*/ 8 h 176"/>
              <a:gd name="T50" fmla="*/ 168 w 176"/>
              <a:gd name="T51" fmla="*/ 88 h 176"/>
              <a:gd name="T52" fmla="*/ 88 w 176"/>
              <a:gd name="T5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76">
                <a:moveTo>
                  <a:pt x="132" y="84"/>
                </a:moveTo>
                <a:cubicBezTo>
                  <a:pt x="92" y="84"/>
                  <a:pt x="92" y="84"/>
                  <a:pt x="92" y="84"/>
                </a:cubicBezTo>
                <a:cubicBezTo>
                  <a:pt x="92" y="44"/>
                  <a:pt x="92" y="44"/>
                  <a:pt x="92" y="44"/>
                </a:cubicBezTo>
                <a:cubicBezTo>
                  <a:pt x="92" y="42"/>
                  <a:pt x="90" y="40"/>
                  <a:pt x="88" y="40"/>
                </a:cubicBezTo>
                <a:cubicBezTo>
                  <a:pt x="86" y="40"/>
                  <a:pt x="84" y="42"/>
                  <a:pt x="84" y="44"/>
                </a:cubicBezTo>
                <a:cubicBezTo>
                  <a:pt x="84" y="84"/>
                  <a:pt x="84" y="84"/>
                  <a:pt x="84" y="84"/>
                </a:cubicBezTo>
                <a:cubicBezTo>
                  <a:pt x="44" y="84"/>
                  <a:pt x="44" y="84"/>
                  <a:pt x="44" y="84"/>
                </a:cubicBezTo>
                <a:cubicBezTo>
                  <a:pt x="42" y="84"/>
                  <a:pt x="40" y="86"/>
                  <a:pt x="40" y="88"/>
                </a:cubicBezTo>
                <a:cubicBezTo>
                  <a:pt x="40" y="90"/>
                  <a:pt x="42" y="92"/>
                  <a:pt x="44" y="92"/>
                </a:cubicBezTo>
                <a:cubicBezTo>
                  <a:pt x="84" y="92"/>
                  <a:pt x="84" y="92"/>
                  <a:pt x="84" y="92"/>
                </a:cubicBezTo>
                <a:cubicBezTo>
                  <a:pt x="84" y="132"/>
                  <a:pt x="84" y="132"/>
                  <a:pt x="84" y="132"/>
                </a:cubicBezTo>
                <a:cubicBezTo>
                  <a:pt x="84" y="134"/>
                  <a:pt x="86" y="136"/>
                  <a:pt x="88" y="136"/>
                </a:cubicBezTo>
                <a:cubicBezTo>
                  <a:pt x="90" y="136"/>
                  <a:pt x="92" y="134"/>
                  <a:pt x="92" y="132"/>
                </a:cubicBezTo>
                <a:cubicBezTo>
                  <a:pt x="92" y="92"/>
                  <a:pt x="92" y="92"/>
                  <a:pt x="92" y="92"/>
                </a:cubicBezTo>
                <a:cubicBezTo>
                  <a:pt x="132" y="92"/>
                  <a:pt x="132" y="92"/>
                  <a:pt x="132" y="92"/>
                </a:cubicBezTo>
                <a:cubicBezTo>
                  <a:pt x="134" y="92"/>
                  <a:pt x="136" y="90"/>
                  <a:pt x="136" y="88"/>
                </a:cubicBezTo>
                <a:cubicBezTo>
                  <a:pt x="136" y="86"/>
                  <a:pt x="134" y="84"/>
                  <a:pt x="132" y="84"/>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1" name="Freeform 536"/>
          <p:cNvSpPr>
            <a:spLocks noEditPoints="1"/>
          </p:cNvSpPr>
          <p:nvPr/>
        </p:nvSpPr>
        <p:spPr bwMode="auto">
          <a:xfrm>
            <a:off x="7277573" y="2701875"/>
            <a:ext cx="506394" cy="493406"/>
          </a:xfrm>
          <a:custGeom>
            <a:avLst/>
            <a:gdLst>
              <a:gd name="T0" fmla="*/ 132 w 176"/>
              <a:gd name="T1" fmla="*/ 84 h 176"/>
              <a:gd name="T2" fmla="*/ 44 w 176"/>
              <a:gd name="T3" fmla="*/ 84 h 176"/>
              <a:gd name="T4" fmla="*/ 40 w 176"/>
              <a:gd name="T5" fmla="*/ 88 h 176"/>
              <a:gd name="T6" fmla="*/ 44 w 176"/>
              <a:gd name="T7" fmla="*/ 92 h 176"/>
              <a:gd name="T8" fmla="*/ 132 w 176"/>
              <a:gd name="T9" fmla="*/ 92 h 176"/>
              <a:gd name="T10" fmla="*/ 136 w 176"/>
              <a:gd name="T11" fmla="*/ 88 h 176"/>
              <a:gd name="T12" fmla="*/ 132 w 176"/>
              <a:gd name="T13" fmla="*/ 84 h 176"/>
              <a:gd name="T14" fmla="*/ 88 w 176"/>
              <a:gd name="T15" fmla="*/ 0 h 176"/>
              <a:gd name="T16" fmla="*/ 0 w 176"/>
              <a:gd name="T17" fmla="*/ 88 h 176"/>
              <a:gd name="T18" fmla="*/ 88 w 176"/>
              <a:gd name="T19" fmla="*/ 176 h 176"/>
              <a:gd name="T20" fmla="*/ 176 w 176"/>
              <a:gd name="T21" fmla="*/ 88 h 176"/>
              <a:gd name="T22" fmla="*/ 88 w 176"/>
              <a:gd name="T23" fmla="*/ 0 h 176"/>
              <a:gd name="T24" fmla="*/ 88 w 176"/>
              <a:gd name="T25" fmla="*/ 168 h 176"/>
              <a:gd name="T26" fmla="*/ 8 w 176"/>
              <a:gd name="T27" fmla="*/ 88 h 176"/>
              <a:gd name="T28" fmla="*/ 88 w 176"/>
              <a:gd name="T29" fmla="*/ 8 h 176"/>
              <a:gd name="T30" fmla="*/ 168 w 176"/>
              <a:gd name="T31" fmla="*/ 88 h 176"/>
              <a:gd name="T32" fmla="*/ 88 w 176"/>
              <a:gd name="T3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76">
                <a:moveTo>
                  <a:pt x="132" y="84"/>
                </a:moveTo>
                <a:cubicBezTo>
                  <a:pt x="44" y="84"/>
                  <a:pt x="44" y="84"/>
                  <a:pt x="44" y="84"/>
                </a:cubicBezTo>
                <a:cubicBezTo>
                  <a:pt x="42" y="84"/>
                  <a:pt x="40" y="86"/>
                  <a:pt x="40" y="88"/>
                </a:cubicBezTo>
                <a:cubicBezTo>
                  <a:pt x="40" y="90"/>
                  <a:pt x="42" y="92"/>
                  <a:pt x="44" y="92"/>
                </a:cubicBezTo>
                <a:cubicBezTo>
                  <a:pt x="132" y="92"/>
                  <a:pt x="132" y="92"/>
                  <a:pt x="132" y="92"/>
                </a:cubicBezTo>
                <a:cubicBezTo>
                  <a:pt x="134" y="92"/>
                  <a:pt x="136" y="90"/>
                  <a:pt x="136" y="88"/>
                </a:cubicBezTo>
                <a:cubicBezTo>
                  <a:pt x="136" y="86"/>
                  <a:pt x="134" y="84"/>
                  <a:pt x="132" y="84"/>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2" name="Freeform 537"/>
          <p:cNvSpPr>
            <a:spLocks noEditPoints="1"/>
          </p:cNvSpPr>
          <p:nvPr/>
        </p:nvSpPr>
        <p:spPr bwMode="auto">
          <a:xfrm>
            <a:off x="8238414" y="2740824"/>
            <a:ext cx="506394" cy="415500"/>
          </a:xfrm>
          <a:custGeom>
            <a:avLst/>
            <a:gdLst>
              <a:gd name="T0" fmla="*/ 44 w 176"/>
              <a:gd name="T1" fmla="*/ 56 h 144"/>
              <a:gd name="T2" fmla="*/ 52 w 176"/>
              <a:gd name="T3" fmla="*/ 56 h 144"/>
              <a:gd name="T4" fmla="*/ 56 w 176"/>
              <a:gd name="T5" fmla="*/ 52 h 144"/>
              <a:gd name="T6" fmla="*/ 52 w 176"/>
              <a:gd name="T7" fmla="*/ 48 h 144"/>
              <a:gd name="T8" fmla="*/ 44 w 176"/>
              <a:gd name="T9" fmla="*/ 48 h 144"/>
              <a:gd name="T10" fmla="*/ 40 w 176"/>
              <a:gd name="T11" fmla="*/ 52 h 144"/>
              <a:gd name="T12" fmla="*/ 44 w 176"/>
              <a:gd name="T13" fmla="*/ 56 h 144"/>
              <a:gd name="T14" fmla="*/ 168 w 176"/>
              <a:gd name="T15" fmla="*/ 16 h 144"/>
              <a:gd name="T16" fmla="*/ 120 w 176"/>
              <a:gd name="T17" fmla="*/ 16 h 144"/>
              <a:gd name="T18" fmla="*/ 104 w 176"/>
              <a:gd name="T19" fmla="*/ 0 h 144"/>
              <a:gd name="T20" fmla="*/ 72 w 176"/>
              <a:gd name="T21" fmla="*/ 0 h 144"/>
              <a:gd name="T22" fmla="*/ 56 w 176"/>
              <a:gd name="T23" fmla="*/ 16 h 144"/>
              <a:gd name="T24" fmla="*/ 8 w 176"/>
              <a:gd name="T25" fmla="*/ 16 h 144"/>
              <a:gd name="T26" fmla="*/ 0 w 176"/>
              <a:gd name="T27" fmla="*/ 24 h 144"/>
              <a:gd name="T28" fmla="*/ 0 w 176"/>
              <a:gd name="T29" fmla="*/ 136 h 144"/>
              <a:gd name="T30" fmla="*/ 8 w 176"/>
              <a:gd name="T31" fmla="*/ 144 h 144"/>
              <a:gd name="T32" fmla="*/ 168 w 176"/>
              <a:gd name="T33" fmla="*/ 144 h 144"/>
              <a:gd name="T34" fmla="*/ 176 w 176"/>
              <a:gd name="T35" fmla="*/ 136 h 144"/>
              <a:gd name="T36" fmla="*/ 176 w 176"/>
              <a:gd name="T37" fmla="*/ 24 h 144"/>
              <a:gd name="T38" fmla="*/ 168 w 176"/>
              <a:gd name="T39" fmla="*/ 16 h 144"/>
              <a:gd name="T40" fmla="*/ 72 w 176"/>
              <a:gd name="T41" fmla="*/ 8 h 144"/>
              <a:gd name="T42" fmla="*/ 104 w 176"/>
              <a:gd name="T43" fmla="*/ 8 h 144"/>
              <a:gd name="T44" fmla="*/ 112 w 176"/>
              <a:gd name="T45" fmla="*/ 16 h 144"/>
              <a:gd name="T46" fmla="*/ 64 w 176"/>
              <a:gd name="T47" fmla="*/ 16 h 144"/>
              <a:gd name="T48" fmla="*/ 72 w 176"/>
              <a:gd name="T49" fmla="*/ 8 h 144"/>
              <a:gd name="T50" fmla="*/ 24 w 176"/>
              <a:gd name="T51" fmla="*/ 112 h 144"/>
              <a:gd name="T52" fmla="*/ 20 w 176"/>
              <a:gd name="T53" fmla="*/ 116 h 144"/>
              <a:gd name="T54" fmla="*/ 24 w 176"/>
              <a:gd name="T55" fmla="*/ 120 h 144"/>
              <a:gd name="T56" fmla="*/ 24 w 176"/>
              <a:gd name="T57" fmla="*/ 136 h 144"/>
              <a:gd name="T58" fmla="*/ 8 w 176"/>
              <a:gd name="T59" fmla="*/ 136 h 144"/>
              <a:gd name="T60" fmla="*/ 8 w 176"/>
              <a:gd name="T61" fmla="*/ 24 h 144"/>
              <a:gd name="T62" fmla="*/ 24 w 176"/>
              <a:gd name="T63" fmla="*/ 24 h 144"/>
              <a:gd name="T64" fmla="*/ 24 w 176"/>
              <a:gd name="T65" fmla="*/ 112 h 144"/>
              <a:gd name="T66" fmla="*/ 144 w 176"/>
              <a:gd name="T67" fmla="*/ 112 h 144"/>
              <a:gd name="T68" fmla="*/ 140 w 176"/>
              <a:gd name="T69" fmla="*/ 116 h 144"/>
              <a:gd name="T70" fmla="*/ 144 w 176"/>
              <a:gd name="T71" fmla="*/ 120 h 144"/>
              <a:gd name="T72" fmla="*/ 144 w 176"/>
              <a:gd name="T73" fmla="*/ 136 h 144"/>
              <a:gd name="T74" fmla="*/ 32 w 176"/>
              <a:gd name="T75" fmla="*/ 136 h 144"/>
              <a:gd name="T76" fmla="*/ 32 w 176"/>
              <a:gd name="T77" fmla="*/ 120 h 144"/>
              <a:gd name="T78" fmla="*/ 36 w 176"/>
              <a:gd name="T79" fmla="*/ 116 h 144"/>
              <a:gd name="T80" fmla="*/ 32 w 176"/>
              <a:gd name="T81" fmla="*/ 112 h 144"/>
              <a:gd name="T82" fmla="*/ 32 w 176"/>
              <a:gd name="T83" fmla="*/ 24 h 144"/>
              <a:gd name="T84" fmla="*/ 144 w 176"/>
              <a:gd name="T85" fmla="*/ 24 h 144"/>
              <a:gd name="T86" fmla="*/ 144 w 176"/>
              <a:gd name="T87" fmla="*/ 112 h 144"/>
              <a:gd name="T88" fmla="*/ 168 w 176"/>
              <a:gd name="T89" fmla="*/ 136 h 144"/>
              <a:gd name="T90" fmla="*/ 152 w 176"/>
              <a:gd name="T91" fmla="*/ 136 h 144"/>
              <a:gd name="T92" fmla="*/ 152 w 176"/>
              <a:gd name="T93" fmla="*/ 120 h 144"/>
              <a:gd name="T94" fmla="*/ 156 w 176"/>
              <a:gd name="T95" fmla="*/ 116 h 144"/>
              <a:gd name="T96" fmla="*/ 152 w 176"/>
              <a:gd name="T97" fmla="*/ 112 h 144"/>
              <a:gd name="T98" fmla="*/ 152 w 176"/>
              <a:gd name="T99" fmla="*/ 24 h 144"/>
              <a:gd name="T100" fmla="*/ 168 w 176"/>
              <a:gd name="T101" fmla="*/ 24 h 144"/>
              <a:gd name="T102" fmla="*/ 168 w 176"/>
              <a:gd name="T103" fmla="*/ 136 h 144"/>
              <a:gd name="T104" fmla="*/ 44 w 176"/>
              <a:gd name="T105" fmla="*/ 40 h 144"/>
              <a:gd name="T106" fmla="*/ 68 w 176"/>
              <a:gd name="T107" fmla="*/ 40 h 144"/>
              <a:gd name="T108" fmla="*/ 72 w 176"/>
              <a:gd name="T109" fmla="*/ 36 h 144"/>
              <a:gd name="T110" fmla="*/ 68 w 176"/>
              <a:gd name="T111" fmla="*/ 32 h 144"/>
              <a:gd name="T112" fmla="*/ 44 w 176"/>
              <a:gd name="T113" fmla="*/ 32 h 144"/>
              <a:gd name="T114" fmla="*/ 40 w 176"/>
              <a:gd name="T115" fmla="*/ 36 h 144"/>
              <a:gd name="T116" fmla="*/ 44 w 176"/>
              <a:gd name="T117"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44">
                <a:moveTo>
                  <a:pt x="44" y="56"/>
                </a:moveTo>
                <a:cubicBezTo>
                  <a:pt x="52" y="56"/>
                  <a:pt x="52" y="56"/>
                  <a:pt x="52" y="56"/>
                </a:cubicBezTo>
                <a:cubicBezTo>
                  <a:pt x="54" y="56"/>
                  <a:pt x="56" y="54"/>
                  <a:pt x="56" y="52"/>
                </a:cubicBezTo>
                <a:cubicBezTo>
                  <a:pt x="56" y="50"/>
                  <a:pt x="54" y="48"/>
                  <a:pt x="52" y="48"/>
                </a:cubicBezTo>
                <a:cubicBezTo>
                  <a:pt x="44" y="48"/>
                  <a:pt x="44" y="48"/>
                  <a:pt x="44" y="48"/>
                </a:cubicBezTo>
                <a:cubicBezTo>
                  <a:pt x="42" y="48"/>
                  <a:pt x="40" y="50"/>
                  <a:pt x="40" y="52"/>
                </a:cubicBezTo>
                <a:cubicBezTo>
                  <a:pt x="40" y="54"/>
                  <a:pt x="42" y="56"/>
                  <a:pt x="44" y="56"/>
                </a:cubicBezTo>
                <a:close/>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136"/>
                  <a:pt x="0" y="136"/>
                  <a:pt x="0" y="136"/>
                </a:cubicBezTo>
                <a:cubicBezTo>
                  <a:pt x="0" y="140"/>
                  <a:pt x="4" y="144"/>
                  <a:pt x="8" y="144"/>
                </a:cubicBezTo>
                <a:cubicBezTo>
                  <a:pt x="168" y="144"/>
                  <a:pt x="168" y="144"/>
                  <a:pt x="168" y="144"/>
                </a:cubicBezTo>
                <a:cubicBezTo>
                  <a:pt x="172" y="144"/>
                  <a:pt x="176" y="140"/>
                  <a:pt x="176" y="136"/>
                </a:cubicBezTo>
                <a:cubicBezTo>
                  <a:pt x="176" y="24"/>
                  <a:pt x="176" y="24"/>
                  <a:pt x="176" y="24"/>
                </a:cubicBezTo>
                <a:cubicBezTo>
                  <a:pt x="176" y="20"/>
                  <a:pt x="172" y="16"/>
                  <a:pt x="168" y="16"/>
                </a:cubicBezTo>
                <a:close/>
                <a:moveTo>
                  <a:pt x="72" y="8"/>
                </a:moveTo>
                <a:cubicBezTo>
                  <a:pt x="104" y="8"/>
                  <a:pt x="104" y="8"/>
                  <a:pt x="104" y="8"/>
                </a:cubicBezTo>
                <a:cubicBezTo>
                  <a:pt x="108" y="8"/>
                  <a:pt x="112" y="12"/>
                  <a:pt x="112" y="16"/>
                </a:cubicBezTo>
                <a:cubicBezTo>
                  <a:pt x="64" y="16"/>
                  <a:pt x="64" y="16"/>
                  <a:pt x="64" y="16"/>
                </a:cubicBezTo>
                <a:cubicBezTo>
                  <a:pt x="64" y="12"/>
                  <a:pt x="68" y="8"/>
                  <a:pt x="72" y="8"/>
                </a:cubicBezTo>
                <a:close/>
                <a:moveTo>
                  <a:pt x="24" y="112"/>
                </a:moveTo>
                <a:cubicBezTo>
                  <a:pt x="22" y="112"/>
                  <a:pt x="20" y="114"/>
                  <a:pt x="20" y="116"/>
                </a:cubicBezTo>
                <a:cubicBezTo>
                  <a:pt x="20" y="118"/>
                  <a:pt x="22" y="120"/>
                  <a:pt x="24" y="120"/>
                </a:cubicBezTo>
                <a:cubicBezTo>
                  <a:pt x="24" y="136"/>
                  <a:pt x="24" y="136"/>
                  <a:pt x="24" y="136"/>
                </a:cubicBezTo>
                <a:cubicBezTo>
                  <a:pt x="8" y="136"/>
                  <a:pt x="8" y="136"/>
                  <a:pt x="8" y="136"/>
                </a:cubicBezTo>
                <a:cubicBezTo>
                  <a:pt x="8" y="24"/>
                  <a:pt x="8" y="24"/>
                  <a:pt x="8" y="24"/>
                </a:cubicBezTo>
                <a:cubicBezTo>
                  <a:pt x="24" y="24"/>
                  <a:pt x="24" y="24"/>
                  <a:pt x="24" y="24"/>
                </a:cubicBezTo>
                <a:lnTo>
                  <a:pt x="24" y="112"/>
                </a:lnTo>
                <a:close/>
                <a:moveTo>
                  <a:pt x="144" y="112"/>
                </a:moveTo>
                <a:cubicBezTo>
                  <a:pt x="142" y="112"/>
                  <a:pt x="140" y="114"/>
                  <a:pt x="140" y="116"/>
                </a:cubicBezTo>
                <a:cubicBezTo>
                  <a:pt x="140" y="118"/>
                  <a:pt x="142" y="120"/>
                  <a:pt x="144" y="120"/>
                </a:cubicBezTo>
                <a:cubicBezTo>
                  <a:pt x="144" y="136"/>
                  <a:pt x="144" y="136"/>
                  <a:pt x="144" y="136"/>
                </a:cubicBezTo>
                <a:cubicBezTo>
                  <a:pt x="32" y="136"/>
                  <a:pt x="32" y="136"/>
                  <a:pt x="32" y="136"/>
                </a:cubicBezTo>
                <a:cubicBezTo>
                  <a:pt x="32" y="120"/>
                  <a:pt x="32" y="120"/>
                  <a:pt x="32" y="120"/>
                </a:cubicBezTo>
                <a:cubicBezTo>
                  <a:pt x="34" y="120"/>
                  <a:pt x="36" y="118"/>
                  <a:pt x="36" y="116"/>
                </a:cubicBezTo>
                <a:cubicBezTo>
                  <a:pt x="36" y="114"/>
                  <a:pt x="34" y="112"/>
                  <a:pt x="32" y="112"/>
                </a:cubicBezTo>
                <a:cubicBezTo>
                  <a:pt x="32" y="24"/>
                  <a:pt x="32" y="24"/>
                  <a:pt x="32" y="24"/>
                </a:cubicBezTo>
                <a:cubicBezTo>
                  <a:pt x="144" y="24"/>
                  <a:pt x="144" y="24"/>
                  <a:pt x="144" y="24"/>
                </a:cubicBezTo>
                <a:lnTo>
                  <a:pt x="144" y="112"/>
                </a:lnTo>
                <a:close/>
                <a:moveTo>
                  <a:pt x="168" y="136"/>
                </a:moveTo>
                <a:cubicBezTo>
                  <a:pt x="152" y="136"/>
                  <a:pt x="152" y="136"/>
                  <a:pt x="152" y="136"/>
                </a:cubicBezTo>
                <a:cubicBezTo>
                  <a:pt x="152" y="120"/>
                  <a:pt x="152" y="120"/>
                  <a:pt x="152" y="120"/>
                </a:cubicBezTo>
                <a:cubicBezTo>
                  <a:pt x="154" y="120"/>
                  <a:pt x="156" y="118"/>
                  <a:pt x="156" y="116"/>
                </a:cubicBezTo>
                <a:cubicBezTo>
                  <a:pt x="156" y="114"/>
                  <a:pt x="154" y="112"/>
                  <a:pt x="152" y="112"/>
                </a:cubicBezTo>
                <a:cubicBezTo>
                  <a:pt x="152" y="24"/>
                  <a:pt x="152" y="24"/>
                  <a:pt x="152" y="24"/>
                </a:cubicBezTo>
                <a:cubicBezTo>
                  <a:pt x="168" y="24"/>
                  <a:pt x="168" y="24"/>
                  <a:pt x="168" y="24"/>
                </a:cubicBezTo>
                <a:lnTo>
                  <a:pt x="168" y="136"/>
                </a:lnTo>
                <a:close/>
                <a:moveTo>
                  <a:pt x="44" y="40"/>
                </a:moveTo>
                <a:cubicBezTo>
                  <a:pt x="68" y="40"/>
                  <a:pt x="68" y="40"/>
                  <a:pt x="68" y="40"/>
                </a:cubicBezTo>
                <a:cubicBezTo>
                  <a:pt x="70" y="40"/>
                  <a:pt x="72" y="38"/>
                  <a:pt x="72" y="36"/>
                </a:cubicBezTo>
                <a:cubicBezTo>
                  <a:pt x="72" y="34"/>
                  <a:pt x="70" y="32"/>
                  <a:pt x="68" y="32"/>
                </a:cubicBezTo>
                <a:cubicBezTo>
                  <a:pt x="44" y="32"/>
                  <a:pt x="44" y="32"/>
                  <a:pt x="44" y="32"/>
                </a:cubicBezTo>
                <a:cubicBezTo>
                  <a:pt x="42" y="32"/>
                  <a:pt x="40" y="34"/>
                  <a:pt x="40" y="36"/>
                </a:cubicBezTo>
                <a:cubicBezTo>
                  <a:pt x="40" y="38"/>
                  <a:pt x="42" y="40"/>
                  <a:pt x="44"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3" name="Freeform 538"/>
          <p:cNvSpPr>
            <a:spLocks noEditPoints="1"/>
          </p:cNvSpPr>
          <p:nvPr/>
        </p:nvSpPr>
        <p:spPr bwMode="auto">
          <a:xfrm>
            <a:off x="9199258" y="2714856"/>
            <a:ext cx="493406" cy="467437"/>
          </a:xfrm>
          <a:custGeom>
            <a:avLst/>
            <a:gdLst>
              <a:gd name="T0" fmla="*/ 68 w 176"/>
              <a:gd name="T1" fmla="*/ 72 h 160"/>
              <a:gd name="T2" fmla="*/ 68 w 176"/>
              <a:gd name="T3" fmla="*/ 64 h 160"/>
              <a:gd name="T4" fmla="*/ 40 w 176"/>
              <a:gd name="T5" fmla="*/ 68 h 160"/>
              <a:gd name="T6" fmla="*/ 44 w 176"/>
              <a:gd name="T7" fmla="*/ 88 h 160"/>
              <a:gd name="T8" fmla="*/ 56 w 176"/>
              <a:gd name="T9" fmla="*/ 84 h 160"/>
              <a:gd name="T10" fmla="*/ 44 w 176"/>
              <a:gd name="T11" fmla="*/ 80 h 160"/>
              <a:gd name="T12" fmla="*/ 44 w 176"/>
              <a:gd name="T13" fmla="*/ 88 h 160"/>
              <a:gd name="T14" fmla="*/ 128 w 176"/>
              <a:gd name="T15" fmla="*/ 16 h 160"/>
              <a:gd name="T16" fmla="*/ 96 w 176"/>
              <a:gd name="T17" fmla="*/ 0 h 160"/>
              <a:gd name="T18" fmla="*/ 40 w 176"/>
              <a:gd name="T19" fmla="*/ 16 h 160"/>
              <a:gd name="T20" fmla="*/ 32 w 176"/>
              <a:gd name="T21" fmla="*/ 36 h 160"/>
              <a:gd name="T22" fmla="*/ 40 w 176"/>
              <a:gd name="T23" fmla="*/ 36 h 160"/>
              <a:gd name="T24" fmla="*/ 168 w 176"/>
              <a:gd name="T25" fmla="*/ 24 h 160"/>
              <a:gd name="T26" fmla="*/ 156 w 176"/>
              <a:gd name="T27" fmla="*/ 120 h 160"/>
              <a:gd name="T28" fmla="*/ 156 w 176"/>
              <a:gd name="T29" fmla="*/ 128 h 160"/>
              <a:gd name="T30" fmla="*/ 176 w 176"/>
              <a:gd name="T31" fmla="*/ 120 h 160"/>
              <a:gd name="T32" fmla="*/ 168 w 176"/>
              <a:gd name="T33" fmla="*/ 16 h 160"/>
              <a:gd name="T34" fmla="*/ 96 w 176"/>
              <a:gd name="T35" fmla="*/ 8 h 160"/>
              <a:gd name="T36" fmla="*/ 120 w 176"/>
              <a:gd name="T37" fmla="*/ 16 h 160"/>
              <a:gd name="T38" fmla="*/ 136 w 176"/>
              <a:gd name="T39" fmla="*/ 48 h 160"/>
              <a:gd name="T40" fmla="*/ 80 w 176"/>
              <a:gd name="T41" fmla="*/ 32 h 160"/>
              <a:gd name="T42" fmla="*/ 48 w 176"/>
              <a:gd name="T43" fmla="*/ 48 h 160"/>
              <a:gd name="T44" fmla="*/ 0 w 176"/>
              <a:gd name="T45" fmla="*/ 56 h 160"/>
              <a:gd name="T46" fmla="*/ 8 w 176"/>
              <a:gd name="T47" fmla="*/ 160 h 160"/>
              <a:gd name="T48" fmla="*/ 144 w 176"/>
              <a:gd name="T49" fmla="*/ 152 h 160"/>
              <a:gd name="T50" fmla="*/ 136 w 176"/>
              <a:gd name="T51" fmla="*/ 48 h 160"/>
              <a:gd name="T52" fmla="*/ 80 w 176"/>
              <a:gd name="T53" fmla="*/ 40 h 160"/>
              <a:gd name="T54" fmla="*/ 56 w 176"/>
              <a:gd name="T55" fmla="*/ 48 h 160"/>
              <a:gd name="T56" fmla="*/ 24 w 176"/>
              <a:gd name="T57" fmla="*/ 128 h 160"/>
              <a:gd name="T58" fmla="*/ 24 w 176"/>
              <a:gd name="T59" fmla="*/ 136 h 160"/>
              <a:gd name="T60" fmla="*/ 8 w 176"/>
              <a:gd name="T61" fmla="*/ 152 h 160"/>
              <a:gd name="T62" fmla="*/ 24 w 176"/>
              <a:gd name="T63" fmla="*/ 56 h 160"/>
              <a:gd name="T64" fmla="*/ 112 w 176"/>
              <a:gd name="T65" fmla="*/ 128 h 160"/>
              <a:gd name="T66" fmla="*/ 112 w 176"/>
              <a:gd name="T67" fmla="*/ 136 h 160"/>
              <a:gd name="T68" fmla="*/ 32 w 176"/>
              <a:gd name="T69" fmla="*/ 152 h 160"/>
              <a:gd name="T70" fmla="*/ 36 w 176"/>
              <a:gd name="T71" fmla="*/ 132 h 160"/>
              <a:gd name="T72" fmla="*/ 32 w 176"/>
              <a:gd name="T73" fmla="*/ 56 h 160"/>
              <a:gd name="T74" fmla="*/ 112 w 176"/>
              <a:gd name="T75" fmla="*/ 128 h 160"/>
              <a:gd name="T76" fmla="*/ 120 w 176"/>
              <a:gd name="T77" fmla="*/ 152 h 160"/>
              <a:gd name="T78" fmla="*/ 124 w 176"/>
              <a:gd name="T79" fmla="*/ 132 h 160"/>
              <a:gd name="T80" fmla="*/ 120 w 176"/>
              <a:gd name="T81" fmla="*/ 56 h 160"/>
              <a:gd name="T82" fmla="*/ 136 w 176"/>
              <a:gd name="T83"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60">
                <a:moveTo>
                  <a:pt x="44" y="72"/>
                </a:moveTo>
                <a:cubicBezTo>
                  <a:pt x="68" y="72"/>
                  <a:pt x="68" y="72"/>
                  <a:pt x="68" y="72"/>
                </a:cubicBezTo>
                <a:cubicBezTo>
                  <a:pt x="70" y="72"/>
                  <a:pt x="72" y="70"/>
                  <a:pt x="72" y="68"/>
                </a:cubicBezTo>
                <a:cubicBezTo>
                  <a:pt x="72" y="66"/>
                  <a:pt x="70" y="64"/>
                  <a:pt x="68" y="64"/>
                </a:cubicBezTo>
                <a:cubicBezTo>
                  <a:pt x="44" y="64"/>
                  <a:pt x="44" y="64"/>
                  <a:pt x="44" y="64"/>
                </a:cubicBezTo>
                <a:cubicBezTo>
                  <a:pt x="42" y="64"/>
                  <a:pt x="40" y="66"/>
                  <a:pt x="40" y="68"/>
                </a:cubicBezTo>
                <a:cubicBezTo>
                  <a:pt x="40" y="70"/>
                  <a:pt x="42" y="72"/>
                  <a:pt x="44" y="72"/>
                </a:cubicBezTo>
                <a:close/>
                <a:moveTo>
                  <a:pt x="44" y="88"/>
                </a:moveTo>
                <a:cubicBezTo>
                  <a:pt x="52" y="88"/>
                  <a:pt x="52" y="88"/>
                  <a:pt x="52" y="88"/>
                </a:cubicBezTo>
                <a:cubicBezTo>
                  <a:pt x="54" y="88"/>
                  <a:pt x="56" y="86"/>
                  <a:pt x="56" y="84"/>
                </a:cubicBezTo>
                <a:cubicBezTo>
                  <a:pt x="56" y="82"/>
                  <a:pt x="54" y="80"/>
                  <a:pt x="52" y="80"/>
                </a:cubicBezTo>
                <a:cubicBezTo>
                  <a:pt x="44" y="80"/>
                  <a:pt x="44" y="80"/>
                  <a:pt x="44" y="80"/>
                </a:cubicBezTo>
                <a:cubicBezTo>
                  <a:pt x="42" y="80"/>
                  <a:pt x="40" y="82"/>
                  <a:pt x="40" y="84"/>
                </a:cubicBezTo>
                <a:cubicBezTo>
                  <a:pt x="40" y="86"/>
                  <a:pt x="42" y="88"/>
                  <a:pt x="44" y="88"/>
                </a:cubicBezTo>
                <a:close/>
                <a:moveTo>
                  <a:pt x="168" y="16"/>
                </a:moveTo>
                <a:cubicBezTo>
                  <a:pt x="128" y="16"/>
                  <a:pt x="128" y="16"/>
                  <a:pt x="128" y="16"/>
                </a:cubicBezTo>
                <a:cubicBezTo>
                  <a:pt x="128" y="7"/>
                  <a:pt x="121" y="0"/>
                  <a:pt x="112" y="0"/>
                </a:cubicBezTo>
                <a:cubicBezTo>
                  <a:pt x="96" y="0"/>
                  <a:pt x="96" y="0"/>
                  <a:pt x="96" y="0"/>
                </a:cubicBezTo>
                <a:cubicBezTo>
                  <a:pt x="87" y="0"/>
                  <a:pt x="80" y="7"/>
                  <a:pt x="80" y="16"/>
                </a:cubicBezTo>
                <a:cubicBezTo>
                  <a:pt x="40" y="16"/>
                  <a:pt x="40" y="16"/>
                  <a:pt x="40" y="16"/>
                </a:cubicBezTo>
                <a:cubicBezTo>
                  <a:pt x="36" y="16"/>
                  <a:pt x="32" y="20"/>
                  <a:pt x="32" y="24"/>
                </a:cubicBezTo>
                <a:cubicBezTo>
                  <a:pt x="32" y="36"/>
                  <a:pt x="32" y="36"/>
                  <a:pt x="32" y="36"/>
                </a:cubicBezTo>
                <a:cubicBezTo>
                  <a:pt x="32" y="38"/>
                  <a:pt x="34" y="40"/>
                  <a:pt x="36" y="40"/>
                </a:cubicBezTo>
                <a:cubicBezTo>
                  <a:pt x="38" y="40"/>
                  <a:pt x="40" y="38"/>
                  <a:pt x="40" y="36"/>
                </a:cubicBezTo>
                <a:cubicBezTo>
                  <a:pt x="40" y="24"/>
                  <a:pt x="40" y="24"/>
                  <a:pt x="40" y="24"/>
                </a:cubicBezTo>
                <a:cubicBezTo>
                  <a:pt x="168" y="24"/>
                  <a:pt x="168" y="24"/>
                  <a:pt x="168" y="24"/>
                </a:cubicBezTo>
                <a:cubicBezTo>
                  <a:pt x="168" y="120"/>
                  <a:pt x="168" y="120"/>
                  <a:pt x="168" y="120"/>
                </a:cubicBezTo>
                <a:cubicBezTo>
                  <a:pt x="156" y="120"/>
                  <a:pt x="156" y="120"/>
                  <a:pt x="156" y="120"/>
                </a:cubicBezTo>
                <a:cubicBezTo>
                  <a:pt x="154" y="120"/>
                  <a:pt x="152" y="122"/>
                  <a:pt x="152" y="124"/>
                </a:cubicBezTo>
                <a:cubicBezTo>
                  <a:pt x="152" y="126"/>
                  <a:pt x="154" y="128"/>
                  <a:pt x="156" y="128"/>
                </a:cubicBezTo>
                <a:cubicBezTo>
                  <a:pt x="168" y="128"/>
                  <a:pt x="168" y="128"/>
                  <a:pt x="168" y="128"/>
                </a:cubicBezTo>
                <a:cubicBezTo>
                  <a:pt x="172" y="128"/>
                  <a:pt x="176" y="124"/>
                  <a:pt x="176" y="120"/>
                </a:cubicBezTo>
                <a:cubicBezTo>
                  <a:pt x="176" y="24"/>
                  <a:pt x="176" y="24"/>
                  <a:pt x="176" y="24"/>
                </a:cubicBezTo>
                <a:cubicBezTo>
                  <a:pt x="176" y="20"/>
                  <a:pt x="172" y="16"/>
                  <a:pt x="168" y="16"/>
                </a:cubicBezTo>
                <a:close/>
                <a:moveTo>
                  <a:pt x="88" y="16"/>
                </a:moveTo>
                <a:cubicBezTo>
                  <a:pt x="88" y="12"/>
                  <a:pt x="92" y="8"/>
                  <a:pt x="96" y="8"/>
                </a:cubicBezTo>
                <a:cubicBezTo>
                  <a:pt x="112" y="8"/>
                  <a:pt x="112" y="8"/>
                  <a:pt x="112" y="8"/>
                </a:cubicBezTo>
                <a:cubicBezTo>
                  <a:pt x="116" y="8"/>
                  <a:pt x="120" y="12"/>
                  <a:pt x="120" y="16"/>
                </a:cubicBezTo>
                <a:lnTo>
                  <a:pt x="88" y="16"/>
                </a:lnTo>
                <a:close/>
                <a:moveTo>
                  <a:pt x="136" y="48"/>
                </a:moveTo>
                <a:cubicBezTo>
                  <a:pt x="96" y="48"/>
                  <a:pt x="96" y="48"/>
                  <a:pt x="96" y="48"/>
                </a:cubicBezTo>
                <a:cubicBezTo>
                  <a:pt x="96" y="39"/>
                  <a:pt x="89" y="32"/>
                  <a:pt x="80" y="32"/>
                </a:cubicBezTo>
                <a:cubicBezTo>
                  <a:pt x="64" y="32"/>
                  <a:pt x="64" y="32"/>
                  <a:pt x="64" y="32"/>
                </a:cubicBezTo>
                <a:cubicBezTo>
                  <a:pt x="55" y="32"/>
                  <a:pt x="48" y="39"/>
                  <a:pt x="48" y="48"/>
                </a:cubicBezTo>
                <a:cubicBezTo>
                  <a:pt x="8" y="48"/>
                  <a:pt x="8" y="48"/>
                  <a:pt x="8" y="48"/>
                </a:cubicBezTo>
                <a:cubicBezTo>
                  <a:pt x="4" y="48"/>
                  <a:pt x="0" y="52"/>
                  <a:pt x="0" y="56"/>
                </a:cubicBezTo>
                <a:cubicBezTo>
                  <a:pt x="0" y="152"/>
                  <a:pt x="0" y="152"/>
                  <a:pt x="0" y="152"/>
                </a:cubicBezTo>
                <a:cubicBezTo>
                  <a:pt x="0" y="156"/>
                  <a:pt x="4" y="160"/>
                  <a:pt x="8" y="160"/>
                </a:cubicBezTo>
                <a:cubicBezTo>
                  <a:pt x="136" y="160"/>
                  <a:pt x="136" y="160"/>
                  <a:pt x="136" y="160"/>
                </a:cubicBezTo>
                <a:cubicBezTo>
                  <a:pt x="140" y="160"/>
                  <a:pt x="144" y="156"/>
                  <a:pt x="144" y="152"/>
                </a:cubicBezTo>
                <a:cubicBezTo>
                  <a:pt x="144" y="56"/>
                  <a:pt x="144" y="56"/>
                  <a:pt x="144" y="56"/>
                </a:cubicBezTo>
                <a:cubicBezTo>
                  <a:pt x="144" y="52"/>
                  <a:pt x="140" y="48"/>
                  <a:pt x="136" y="48"/>
                </a:cubicBezTo>
                <a:close/>
                <a:moveTo>
                  <a:pt x="64" y="40"/>
                </a:moveTo>
                <a:cubicBezTo>
                  <a:pt x="80" y="40"/>
                  <a:pt x="80" y="40"/>
                  <a:pt x="80" y="40"/>
                </a:cubicBezTo>
                <a:cubicBezTo>
                  <a:pt x="84" y="40"/>
                  <a:pt x="88" y="44"/>
                  <a:pt x="88" y="48"/>
                </a:cubicBezTo>
                <a:cubicBezTo>
                  <a:pt x="56" y="48"/>
                  <a:pt x="56" y="48"/>
                  <a:pt x="56" y="48"/>
                </a:cubicBezTo>
                <a:cubicBezTo>
                  <a:pt x="56" y="44"/>
                  <a:pt x="60" y="40"/>
                  <a:pt x="64" y="40"/>
                </a:cubicBezTo>
                <a:close/>
                <a:moveTo>
                  <a:pt x="24" y="128"/>
                </a:moveTo>
                <a:cubicBezTo>
                  <a:pt x="22" y="128"/>
                  <a:pt x="20" y="130"/>
                  <a:pt x="20" y="132"/>
                </a:cubicBezTo>
                <a:cubicBezTo>
                  <a:pt x="20" y="134"/>
                  <a:pt x="22" y="136"/>
                  <a:pt x="24" y="136"/>
                </a:cubicBezTo>
                <a:cubicBezTo>
                  <a:pt x="24" y="152"/>
                  <a:pt x="24" y="152"/>
                  <a:pt x="24" y="152"/>
                </a:cubicBezTo>
                <a:cubicBezTo>
                  <a:pt x="8" y="152"/>
                  <a:pt x="8" y="152"/>
                  <a:pt x="8" y="152"/>
                </a:cubicBezTo>
                <a:cubicBezTo>
                  <a:pt x="8" y="56"/>
                  <a:pt x="8" y="56"/>
                  <a:pt x="8" y="56"/>
                </a:cubicBezTo>
                <a:cubicBezTo>
                  <a:pt x="24" y="56"/>
                  <a:pt x="24" y="56"/>
                  <a:pt x="24" y="56"/>
                </a:cubicBezTo>
                <a:lnTo>
                  <a:pt x="24" y="128"/>
                </a:lnTo>
                <a:close/>
                <a:moveTo>
                  <a:pt x="112" y="128"/>
                </a:moveTo>
                <a:cubicBezTo>
                  <a:pt x="110" y="128"/>
                  <a:pt x="108" y="130"/>
                  <a:pt x="108" y="132"/>
                </a:cubicBezTo>
                <a:cubicBezTo>
                  <a:pt x="108" y="134"/>
                  <a:pt x="110" y="136"/>
                  <a:pt x="112" y="136"/>
                </a:cubicBezTo>
                <a:cubicBezTo>
                  <a:pt x="112" y="152"/>
                  <a:pt x="112" y="152"/>
                  <a:pt x="112" y="152"/>
                </a:cubicBezTo>
                <a:cubicBezTo>
                  <a:pt x="32" y="152"/>
                  <a:pt x="32" y="152"/>
                  <a:pt x="32" y="152"/>
                </a:cubicBezTo>
                <a:cubicBezTo>
                  <a:pt x="32" y="136"/>
                  <a:pt x="32" y="136"/>
                  <a:pt x="32" y="136"/>
                </a:cubicBezTo>
                <a:cubicBezTo>
                  <a:pt x="34" y="136"/>
                  <a:pt x="36" y="134"/>
                  <a:pt x="36" y="132"/>
                </a:cubicBezTo>
                <a:cubicBezTo>
                  <a:pt x="36" y="130"/>
                  <a:pt x="34" y="128"/>
                  <a:pt x="32" y="128"/>
                </a:cubicBezTo>
                <a:cubicBezTo>
                  <a:pt x="32" y="56"/>
                  <a:pt x="32" y="56"/>
                  <a:pt x="32" y="56"/>
                </a:cubicBezTo>
                <a:cubicBezTo>
                  <a:pt x="112" y="56"/>
                  <a:pt x="112" y="56"/>
                  <a:pt x="112" y="56"/>
                </a:cubicBezTo>
                <a:lnTo>
                  <a:pt x="112" y="128"/>
                </a:lnTo>
                <a:close/>
                <a:moveTo>
                  <a:pt x="136" y="152"/>
                </a:moveTo>
                <a:cubicBezTo>
                  <a:pt x="120" y="152"/>
                  <a:pt x="120" y="152"/>
                  <a:pt x="120" y="152"/>
                </a:cubicBezTo>
                <a:cubicBezTo>
                  <a:pt x="120" y="136"/>
                  <a:pt x="120" y="136"/>
                  <a:pt x="120" y="136"/>
                </a:cubicBezTo>
                <a:cubicBezTo>
                  <a:pt x="122" y="136"/>
                  <a:pt x="124" y="134"/>
                  <a:pt x="124" y="132"/>
                </a:cubicBezTo>
                <a:cubicBezTo>
                  <a:pt x="124" y="130"/>
                  <a:pt x="122" y="128"/>
                  <a:pt x="120" y="128"/>
                </a:cubicBezTo>
                <a:cubicBezTo>
                  <a:pt x="120" y="56"/>
                  <a:pt x="120" y="56"/>
                  <a:pt x="120" y="56"/>
                </a:cubicBezTo>
                <a:cubicBezTo>
                  <a:pt x="136" y="56"/>
                  <a:pt x="136" y="56"/>
                  <a:pt x="136" y="56"/>
                </a:cubicBezTo>
                <a:lnTo>
                  <a:pt x="136"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4" name="Freeform 539"/>
          <p:cNvSpPr>
            <a:spLocks noEditPoints="1"/>
          </p:cNvSpPr>
          <p:nvPr/>
        </p:nvSpPr>
        <p:spPr bwMode="auto">
          <a:xfrm>
            <a:off x="10147120" y="2740824"/>
            <a:ext cx="506394" cy="415500"/>
          </a:xfrm>
          <a:custGeom>
            <a:avLst/>
            <a:gdLst>
              <a:gd name="T0" fmla="*/ 120 w 176"/>
              <a:gd name="T1" fmla="*/ 16 h 144"/>
              <a:gd name="T2" fmla="*/ 72 w 176"/>
              <a:gd name="T3" fmla="*/ 0 h 144"/>
              <a:gd name="T4" fmla="*/ 8 w 176"/>
              <a:gd name="T5" fmla="*/ 16 h 144"/>
              <a:gd name="T6" fmla="*/ 0 w 176"/>
              <a:gd name="T7" fmla="*/ 64 h 144"/>
              <a:gd name="T8" fmla="*/ 8 w 176"/>
              <a:gd name="T9" fmla="*/ 136 h 144"/>
              <a:gd name="T10" fmla="*/ 160 w 176"/>
              <a:gd name="T11" fmla="*/ 144 h 144"/>
              <a:gd name="T12" fmla="*/ 168 w 176"/>
              <a:gd name="T13" fmla="*/ 72 h 144"/>
              <a:gd name="T14" fmla="*/ 176 w 176"/>
              <a:gd name="T15" fmla="*/ 24 h 144"/>
              <a:gd name="T16" fmla="*/ 72 w 176"/>
              <a:gd name="T17" fmla="*/ 8 h 144"/>
              <a:gd name="T18" fmla="*/ 112 w 176"/>
              <a:gd name="T19" fmla="*/ 16 h 144"/>
              <a:gd name="T20" fmla="*/ 72 w 176"/>
              <a:gd name="T21" fmla="*/ 8 h 144"/>
              <a:gd name="T22" fmla="*/ 16 w 176"/>
              <a:gd name="T23" fmla="*/ 136 h 144"/>
              <a:gd name="T24" fmla="*/ 32 w 176"/>
              <a:gd name="T25" fmla="*/ 72 h 144"/>
              <a:gd name="T26" fmla="*/ 40 w 176"/>
              <a:gd name="T27" fmla="*/ 88 h 144"/>
              <a:gd name="T28" fmla="*/ 64 w 176"/>
              <a:gd name="T29" fmla="*/ 80 h 144"/>
              <a:gd name="T30" fmla="*/ 112 w 176"/>
              <a:gd name="T31" fmla="*/ 72 h 144"/>
              <a:gd name="T32" fmla="*/ 120 w 176"/>
              <a:gd name="T33" fmla="*/ 88 h 144"/>
              <a:gd name="T34" fmla="*/ 144 w 176"/>
              <a:gd name="T35" fmla="*/ 80 h 144"/>
              <a:gd name="T36" fmla="*/ 160 w 176"/>
              <a:gd name="T37" fmla="*/ 72 h 144"/>
              <a:gd name="T38" fmla="*/ 40 w 176"/>
              <a:gd name="T39" fmla="*/ 80 h 144"/>
              <a:gd name="T40" fmla="*/ 56 w 176"/>
              <a:gd name="T41" fmla="*/ 56 h 144"/>
              <a:gd name="T42" fmla="*/ 40 w 176"/>
              <a:gd name="T43" fmla="*/ 80 h 144"/>
              <a:gd name="T44" fmla="*/ 120 w 176"/>
              <a:gd name="T45" fmla="*/ 56 h 144"/>
              <a:gd name="T46" fmla="*/ 136 w 176"/>
              <a:gd name="T47" fmla="*/ 80 h 144"/>
              <a:gd name="T48" fmla="*/ 168 w 176"/>
              <a:gd name="T49" fmla="*/ 64 h 144"/>
              <a:gd name="T50" fmla="*/ 144 w 176"/>
              <a:gd name="T51" fmla="*/ 56 h 144"/>
              <a:gd name="T52" fmla="*/ 120 w 176"/>
              <a:gd name="T53" fmla="*/ 48 h 144"/>
              <a:gd name="T54" fmla="*/ 112 w 176"/>
              <a:gd name="T55" fmla="*/ 64 h 144"/>
              <a:gd name="T56" fmla="*/ 64 w 176"/>
              <a:gd name="T57" fmla="*/ 56 h 144"/>
              <a:gd name="T58" fmla="*/ 40 w 176"/>
              <a:gd name="T59" fmla="*/ 48 h 144"/>
              <a:gd name="T60" fmla="*/ 32 w 176"/>
              <a:gd name="T61" fmla="*/ 64 h 144"/>
              <a:gd name="T62" fmla="*/ 8 w 176"/>
              <a:gd name="T63" fmla="*/ 24 h 144"/>
              <a:gd name="T64" fmla="*/ 168 w 176"/>
              <a:gd name="T65"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close/>
                <a:moveTo>
                  <a:pt x="72" y="8"/>
                </a:moveTo>
                <a:cubicBezTo>
                  <a:pt x="104" y="8"/>
                  <a:pt x="104" y="8"/>
                  <a:pt x="104" y="8"/>
                </a:cubicBezTo>
                <a:cubicBezTo>
                  <a:pt x="108" y="8"/>
                  <a:pt x="112" y="12"/>
                  <a:pt x="112" y="16"/>
                </a:cubicBezTo>
                <a:cubicBezTo>
                  <a:pt x="64" y="16"/>
                  <a:pt x="64" y="16"/>
                  <a:pt x="64" y="16"/>
                </a:cubicBezTo>
                <a:cubicBezTo>
                  <a:pt x="64" y="12"/>
                  <a:pt x="68" y="8"/>
                  <a:pt x="72" y="8"/>
                </a:cubicBezTo>
                <a:close/>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80"/>
                </a:moveTo>
                <a:cubicBezTo>
                  <a:pt x="40" y="56"/>
                  <a:pt x="40" y="56"/>
                  <a:pt x="40" y="56"/>
                </a:cubicBezTo>
                <a:cubicBezTo>
                  <a:pt x="56" y="56"/>
                  <a:pt x="56" y="56"/>
                  <a:pt x="56" y="56"/>
                </a:cubicBezTo>
                <a:cubicBezTo>
                  <a:pt x="56" y="80"/>
                  <a:pt x="56" y="80"/>
                  <a:pt x="56" y="80"/>
                </a:cubicBezTo>
                <a:lnTo>
                  <a:pt x="40" y="80"/>
                </a:lnTo>
                <a:close/>
                <a:moveTo>
                  <a:pt x="120" y="80"/>
                </a:moveTo>
                <a:cubicBezTo>
                  <a:pt x="120" y="56"/>
                  <a:pt x="120" y="56"/>
                  <a:pt x="120" y="56"/>
                </a:cubicBezTo>
                <a:cubicBezTo>
                  <a:pt x="136" y="56"/>
                  <a:pt x="136" y="56"/>
                  <a:pt x="136" y="56"/>
                </a:cubicBezTo>
                <a:cubicBezTo>
                  <a:pt x="136" y="80"/>
                  <a:pt x="136" y="80"/>
                  <a:pt x="136" y="80"/>
                </a:cubicBezTo>
                <a:lnTo>
                  <a:pt x="120" y="80"/>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5" name="Freeform 540"/>
          <p:cNvSpPr>
            <a:spLocks noEditPoints="1"/>
          </p:cNvSpPr>
          <p:nvPr/>
        </p:nvSpPr>
        <p:spPr bwMode="auto">
          <a:xfrm>
            <a:off x="1538486" y="3649730"/>
            <a:ext cx="506394" cy="506394"/>
          </a:xfrm>
          <a:custGeom>
            <a:avLst/>
            <a:gdLst>
              <a:gd name="T0" fmla="*/ 58 w 178"/>
              <a:gd name="T1" fmla="*/ 42 h 178"/>
              <a:gd name="T2" fmla="*/ 42 w 178"/>
              <a:gd name="T3" fmla="*/ 58 h 178"/>
              <a:gd name="T4" fmla="*/ 58 w 178"/>
              <a:gd name="T5" fmla="*/ 74 h 178"/>
              <a:gd name="T6" fmla="*/ 74 w 178"/>
              <a:gd name="T7" fmla="*/ 58 h 178"/>
              <a:gd name="T8" fmla="*/ 58 w 178"/>
              <a:gd name="T9" fmla="*/ 42 h 178"/>
              <a:gd name="T10" fmla="*/ 58 w 178"/>
              <a:gd name="T11" fmla="*/ 66 h 178"/>
              <a:gd name="T12" fmla="*/ 50 w 178"/>
              <a:gd name="T13" fmla="*/ 58 h 178"/>
              <a:gd name="T14" fmla="*/ 58 w 178"/>
              <a:gd name="T15" fmla="*/ 50 h 178"/>
              <a:gd name="T16" fmla="*/ 66 w 178"/>
              <a:gd name="T17" fmla="*/ 58 h 178"/>
              <a:gd name="T18" fmla="*/ 58 w 178"/>
              <a:gd name="T19" fmla="*/ 66 h 178"/>
              <a:gd name="T20" fmla="*/ 177 w 178"/>
              <a:gd name="T21" fmla="*/ 139 h 178"/>
              <a:gd name="T22" fmla="*/ 122 w 178"/>
              <a:gd name="T23" fmla="*/ 84 h 178"/>
              <a:gd name="T24" fmla="*/ 125 w 178"/>
              <a:gd name="T25" fmla="*/ 80 h 178"/>
              <a:gd name="T26" fmla="*/ 125 w 178"/>
              <a:gd name="T27" fmla="*/ 57 h 178"/>
              <a:gd name="T28" fmla="*/ 74 w 178"/>
              <a:gd name="T29" fmla="*/ 7 h 178"/>
              <a:gd name="T30" fmla="*/ 52 w 178"/>
              <a:gd name="T31" fmla="*/ 7 h 178"/>
              <a:gd name="T32" fmla="*/ 7 w 178"/>
              <a:gd name="T33" fmla="*/ 52 h 178"/>
              <a:gd name="T34" fmla="*/ 7 w 178"/>
              <a:gd name="T35" fmla="*/ 74 h 178"/>
              <a:gd name="T36" fmla="*/ 57 w 178"/>
              <a:gd name="T37" fmla="*/ 125 h 178"/>
              <a:gd name="T38" fmla="*/ 80 w 178"/>
              <a:gd name="T39" fmla="*/ 125 h 178"/>
              <a:gd name="T40" fmla="*/ 84 w 178"/>
              <a:gd name="T41" fmla="*/ 121 h 178"/>
              <a:gd name="T42" fmla="*/ 107 w 178"/>
              <a:gd name="T43" fmla="*/ 145 h 178"/>
              <a:gd name="T44" fmla="*/ 110 w 178"/>
              <a:gd name="T45" fmla="*/ 146 h 178"/>
              <a:gd name="T46" fmla="*/ 122 w 178"/>
              <a:gd name="T47" fmla="*/ 146 h 178"/>
              <a:gd name="T48" fmla="*/ 122 w 178"/>
              <a:gd name="T49" fmla="*/ 158 h 178"/>
              <a:gd name="T50" fmla="*/ 126 w 178"/>
              <a:gd name="T51" fmla="*/ 162 h 178"/>
              <a:gd name="T52" fmla="*/ 138 w 178"/>
              <a:gd name="T53" fmla="*/ 162 h 178"/>
              <a:gd name="T54" fmla="*/ 138 w 178"/>
              <a:gd name="T55" fmla="*/ 174 h 178"/>
              <a:gd name="T56" fmla="*/ 142 w 178"/>
              <a:gd name="T57" fmla="*/ 178 h 178"/>
              <a:gd name="T58" fmla="*/ 174 w 178"/>
              <a:gd name="T59" fmla="*/ 178 h 178"/>
              <a:gd name="T60" fmla="*/ 178 w 178"/>
              <a:gd name="T61" fmla="*/ 174 h 178"/>
              <a:gd name="T62" fmla="*/ 178 w 178"/>
              <a:gd name="T63" fmla="*/ 142 h 178"/>
              <a:gd name="T64" fmla="*/ 177 w 178"/>
              <a:gd name="T65" fmla="*/ 139 h 178"/>
              <a:gd name="T66" fmla="*/ 170 w 178"/>
              <a:gd name="T67" fmla="*/ 170 h 178"/>
              <a:gd name="T68" fmla="*/ 146 w 178"/>
              <a:gd name="T69" fmla="*/ 170 h 178"/>
              <a:gd name="T70" fmla="*/ 146 w 178"/>
              <a:gd name="T71" fmla="*/ 158 h 178"/>
              <a:gd name="T72" fmla="*/ 142 w 178"/>
              <a:gd name="T73" fmla="*/ 154 h 178"/>
              <a:gd name="T74" fmla="*/ 130 w 178"/>
              <a:gd name="T75" fmla="*/ 154 h 178"/>
              <a:gd name="T76" fmla="*/ 130 w 178"/>
              <a:gd name="T77" fmla="*/ 142 h 178"/>
              <a:gd name="T78" fmla="*/ 126 w 178"/>
              <a:gd name="T79" fmla="*/ 138 h 178"/>
              <a:gd name="T80" fmla="*/ 112 w 178"/>
              <a:gd name="T81" fmla="*/ 138 h 178"/>
              <a:gd name="T82" fmla="*/ 87 w 178"/>
              <a:gd name="T83" fmla="*/ 113 h 178"/>
              <a:gd name="T84" fmla="*/ 84 w 178"/>
              <a:gd name="T85" fmla="*/ 112 h 178"/>
              <a:gd name="T86" fmla="*/ 81 w 178"/>
              <a:gd name="T87" fmla="*/ 113 h 178"/>
              <a:gd name="T88" fmla="*/ 74 w 178"/>
              <a:gd name="T89" fmla="*/ 120 h 178"/>
              <a:gd name="T90" fmla="*/ 63 w 178"/>
              <a:gd name="T91" fmla="*/ 120 h 178"/>
              <a:gd name="T92" fmla="*/ 12 w 178"/>
              <a:gd name="T93" fmla="*/ 69 h 178"/>
              <a:gd name="T94" fmla="*/ 12 w 178"/>
              <a:gd name="T95" fmla="*/ 57 h 178"/>
              <a:gd name="T96" fmla="*/ 57 w 178"/>
              <a:gd name="T97" fmla="*/ 12 h 178"/>
              <a:gd name="T98" fmla="*/ 69 w 178"/>
              <a:gd name="T99" fmla="*/ 12 h 178"/>
              <a:gd name="T100" fmla="*/ 120 w 178"/>
              <a:gd name="T101" fmla="*/ 63 h 178"/>
              <a:gd name="T102" fmla="*/ 120 w 178"/>
              <a:gd name="T103" fmla="*/ 74 h 178"/>
              <a:gd name="T104" fmla="*/ 113 w 178"/>
              <a:gd name="T105" fmla="*/ 81 h 178"/>
              <a:gd name="T106" fmla="*/ 112 w 178"/>
              <a:gd name="T107" fmla="*/ 84 h 178"/>
              <a:gd name="T108" fmla="*/ 113 w 178"/>
              <a:gd name="T109" fmla="*/ 87 h 178"/>
              <a:gd name="T110" fmla="*/ 170 w 178"/>
              <a:gd name="T111" fmla="*/ 144 h 178"/>
              <a:gd name="T112" fmla="*/ 170 w 178"/>
              <a:gd name="T113" fmla="*/ 17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178">
                <a:moveTo>
                  <a:pt x="58" y="42"/>
                </a:moveTo>
                <a:cubicBezTo>
                  <a:pt x="49" y="42"/>
                  <a:pt x="42" y="49"/>
                  <a:pt x="42" y="58"/>
                </a:cubicBezTo>
                <a:cubicBezTo>
                  <a:pt x="42" y="67"/>
                  <a:pt x="49" y="74"/>
                  <a:pt x="58" y="74"/>
                </a:cubicBezTo>
                <a:cubicBezTo>
                  <a:pt x="67" y="74"/>
                  <a:pt x="74" y="67"/>
                  <a:pt x="74" y="58"/>
                </a:cubicBezTo>
                <a:cubicBezTo>
                  <a:pt x="74" y="49"/>
                  <a:pt x="67" y="42"/>
                  <a:pt x="58" y="42"/>
                </a:cubicBezTo>
                <a:close/>
                <a:moveTo>
                  <a:pt x="58" y="66"/>
                </a:moveTo>
                <a:cubicBezTo>
                  <a:pt x="54" y="66"/>
                  <a:pt x="50" y="62"/>
                  <a:pt x="50" y="58"/>
                </a:cubicBezTo>
                <a:cubicBezTo>
                  <a:pt x="50" y="54"/>
                  <a:pt x="54" y="50"/>
                  <a:pt x="58" y="50"/>
                </a:cubicBezTo>
                <a:cubicBezTo>
                  <a:pt x="62" y="50"/>
                  <a:pt x="66" y="54"/>
                  <a:pt x="66" y="58"/>
                </a:cubicBezTo>
                <a:cubicBezTo>
                  <a:pt x="66" y="62"/>
                  <a:pt x="62" y="66"/>
                  <a:pt x="58" y="66"/>
                </a:cubicBezTo>
                <a:close/>
                <a:moveTo>
                  <a:pt x="177" y="139"/>
                </a:moveTo>
                <a:cubicBezTo>
                  <a:pt x="122" y="84"/>
                  <a:pt x="122" y="84"/>
                  <a:pt x="122" y="84"/>
                </a:cubicBezTo>
                <a:cubicBezTo>
                  <a:pt x="125" y="80"/>
                  <a:pt x="125" y="80"/>
                  <a:pt x="125" y="80"/>
                </a:cubicBezTo>
                <a:cubicBezTo>
                  <a:pt x="132" y="74"/>
                  <a:pt x="132" y="64"/>
                  <a:pt x="125" y="57"/>
                </a:cubicBezTo>
                <a:cubicBezTo>
                  <a:pt x="74" y="7"/>
                  <a:pt x="74" y="7"/>
                  <a:pt x="74" y="7"/>
                </a:cubicBezTo>
                <a:cubicBezTo>
                  <a:pt x="68" y="0"/>
                  <a:pt x="58" y="0"/>
                  <a:pt x="52" y="7"/>
                </a:cubicBezTo>
                <a:cubicBezTo>
                  <a:pt x="7" y="52"/>
                  <a:pt x="7" y="52"/>
                  <a:pt x="7" y="52"/>
                </a:cubicBezTo>
                <a:cubicBezTo>
                  <a:pt x="0" y="58"/>
                  <a:pt x="0" y="68"/>
                  <a:pt x="7" y="74"/>
                </a:cubicBezTo>
                <a:cubicBezTo>
                  <a:pt x="57" y="125"/>
                  <a:pt x="57" y="125"/>
                  <a:pt x="57" y="125"/>
                </a:cubicBezTo>
                <a:cubicBezTo>
                  <a:pt x="64" y="132"/>
                  <a:pt x="74" y="132"/>
                  <a:pt x="80" y="125"/>
                </a:cubicBezTo>
                <a:cubicBezTo>
                  <a:pt x="84" y="121"/>
                  <a:pt x="84" y="121"/>
                  <a:pt x="84" y="121"/>
                </a:cubicBezTo>
                <a:cubicBezTo>
                  <a:pt x="107" y="145"/>
                  <a:pt x="107" y="145"/>
                  <a:pt x="107" y="145"/>
                </a:cubicBezTo>
                <a:cubicBezTo>
                  <a:pt x="108" y="146"/>
                  <a:pt x="109" y="146"/>
                  <a:pt x="110" y="146"/>
                </a:cubicBezTo>
                <a:cubicBezTo>
                  <a:pt x="122" y="146"/>
                  <a:pt x="122" y="146"/>
                  <a:pt x="122" y="146"/>
                </a:cubicBezTo>
                <a:cubicBezTo>
                  <a:pt x="122" y="158"/>
                  <a:pt x="122" y="158"/>
                  <a:pt x="122" y="158"/>
                </a:cubicBezTo>
                <a:cubicBezTo>
                  <a:pt x="122" y="160"/>
                  <a:pt x="124" y="162"/>
                  <a:pt x="126" y="162"/>
                </a:cubicBezTo>
                <a:cubicBezTo>
                  <a:pt x="138" y="162"/>
                  <a:pt x="138" y="162"/>
                  <a:pt x="138" y="162"/>
                </a:cubicBezTo>
                <a:cubicBezTo>
                  <a:pt x="138" y="174"/>
                  <a:pt x="138" y="174"/>
                  <a:pt x="138" y="174"/>
                </a:cubicBezTo>
                <a:cubicBezTo>
                  <a:pt x="138" y="176"/>
                  <a:pt x="140" y="178"/>
                  <a:pt x="142" y="178"/>
                </a:cubicBezTo>
                <a:cubicBezTo>
                  <a:pt x="174" y="178"/>
                  <a:pt x="174" y="178"/>
                  <a:pt x="174" y="178"/>
                </a:cubicBezTo>
                <a:cubicBezTo>
                  <a:pt x="176" y="178"/>
                  <a:pt x="178" y="176"/>
                  <a:pt x="178" y="174"/>
                </a:cubicBezTo>
                <a:cubicBezTo>
                  <a:pt x="178" y="142"/>
                  <a:pt x="178" y="142"/>
                  <a:pt x="178" y="142"/>
                </a:cubicBezTo>
                <a:cubicBezTo>
                  <a:pt x="178" y="141"/>
                  <a:pt x="178" y="140"/>
                  <a:pt x="177" y="139"/>
                </a:cubicBezTo>
                <a:close/>
                <a:moveTo>
                  <a:pt x="170" y="170"/>
                </a:moveTo>
                <a:cubicBezTo>
                  <a:pt x="146" y="170"/>
                  <a:pt x="146" y="170"/>
                  <a:pt x="146" y="170"/>
                </a:cubicBezTo>
                <a:cubicBezTo>
                  <a:pt x="146" y="158"/>
                  <a:pt x="146" y="158"/>
                  <a:pt x="146" y="158"/>
                </a:cubicBezTo>
                <a:cubicBezTo>
                  <a:pt x="146" y="156"/>
                  <a:pt x="144" y="154"/>
                  <a:pt x="142" y="154"/>
                </a:cubicBezTo>
                <a:cubicBezTo>
                  <a:pt x="130" y="154"/>
                  <a:pt x="130" y="154"/>
                  <a:pt x="130" y="154"/>
                </a:cubicBezTo>
                <a:cubicBezTo>
                  <a:pt x="130" y="142"/>
                  <a:pt x="130" y="142"/>
                  <a:pt x="130" y="142"/>
                </a:cubicBezTo>
                <a:cubicBezTo>
                  <a:pt x="130" y="140"/>
                  <a:pt x="128" y="138"/>
                  <a:pt x="126" y="138"/>
                </a:cubicBezTo>
                <a:cubicBezTo>
                  <a:pt x="112" y="138"/>
                  <a:pt x="112" y="138"/>
                  <a:pt x="112" y="138"/>
                </a:cubicBezTo>
                <a:cubicBezTo>
                  <a:pt x="87" y="113"/>
                  <a:pt x="87" y="113"/>
                  <a:pt x="87" y="113"/>
                </a:cubicBezTo>
                <a:cubicBezTo>
                  <a:pt x="86" y="112"/>
                  <a:pt x="85" y="112"/>
                  <a:pt x="84" y="112"/>
                </a:cubicBezTo>
                <a:cubicBezTo>
                  <a:pt x="83" y="112"/>
                  <a:pt x="82" y="112"/>
                  <a:pt x="81" y="113"/>
                </a:cubicBezTo>
                <a:cubicBezTo>
                  <a:pt x="74" y="120"/>
                  <a:pt x="74" y="120"/>
                  <a:pt x="74" y="120"/>
                </a:cubicBezTo>
                <a:cubicBezTo>
                  <a:pt x="71" y="123"/>
                  <a:pt x="66" y="123"/>
                  <a:pt x="63" y="120"/>
                </a:cubicBezTo>
                <a:cubicBezTo>
                  <a:pt x="12" y="69"/>
                  <a:pt x="12" y="69"/>
                  <a:pt x="12" y="69"/>
                </a:cubicBezTo>
                <a:cubicBezTo>
                  <a:pt x="9" y="66"/>
                  <a:pt x="9" y="61"/>
                  <a:pt x="12" y="57"/>
                </a:cubicBezTo>
                <a:cubicBezTo>
                  <a:pt x="57" y="12"/>
                  <a:pt x="57" y="12"/>
                  <a:pt x="57" y="12"/>
                </a:cubicBezTo>
                <a:cubicBezTo>
                  <a:pt x="61" y="9"/>
                  <a:pt x="66" y="9"/>
                  <a:pt x="69" y="12"/>
                </a:cubicBezTo>
                <a:cubicBezTo>
                  <a:pt x="120" y="63"/>
                  <a:pt x="120" y="63"/>
                  <a:pt x="120" y="63"/>
                </a:cubicBezTo>
                <a:cubicBezTo>
                  <a:pt x="123" y="66"/>
                  <a:pt x="123" y="71"/>
                  <a:pt x="120" y="74"/>
                </a:cubicBezTo>
                <a:cubicBezTo>
                  <a:pt x="113" y="81"/>
                  <a:pt x="113" y="81"/>
                  <a:pt x="113" y="81"/>
                </a:cubicBezTo>
                <a:cubicBezTo>
                  <a:pt x="112" y="82"/>
                  <a:pt x="112" y="83"/>
                  <a:pt x="112" y="84"/>
                </a:cubicBezTo>
                <a:cubicBezTo>
                  <a:pt x="112" y="85"/>
                  <a:pt x="112" y="86"/>
                  <a:pt x="113" y="87"/>
                </a:cubicBezTo>
                <a:cubicBezTo>
                  <a:pt x="170" y="144"/>
                  <a:pt x="170" y="144"/>
                  <a:pt x="170" y="144"/>
                </a:cubicBezTo>
                <a:lnTo>
                  <a:pt x="170" y="1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6" name="Freeform 541"/>
          <p:cNvSpPr>
            <a:spLocks noEditPoints="1"/>
          </p:cNvSpPr>
          <p:nvPr/>
        </p:nvSpPr>
        <p:spPr bwMode="auto">
          <a:xfrm>
            <a:off x="2499329" y="3649730"/>
            <a:ext cx="493406" cy="506394"/>
          </a:xfrm>
          <a:custGeom>
            <a:avLst/>
            <a:gdLst>
              <a:gd name="T0" fmla="*/ 132 w 176"/>
              <a:gd name="T1" fmla="*/ 102 h 176"/>
              <a:gd name="T2" fmla="*/ 104 w 176"/>
              <a:gd name="T3" fmla="*/ 52 h 176"/>
              <a:gd name="T4" fmla="*/ 52 w 176"/>
              <a:gd name="T5" fmla="*/ 0 h 176"/>
              <a:gd name="T6" fmla="*/ 52 w 176"/>
              <a:gd name="T7" fmla="*/ 104 h 176"/>
              <a:gd name="T8" fmla="*/ 79 w 176"/>
              <a:gd name="T9" fmla="*/ 131 h 176"/>
              <a:gd name="T10" fmla="*/ 113 w 176"/>
              <a:gd name="T11" fmla="*/ 143 h 176"/>
              <a:gd name="T12" fmla="*/ 128 w 176"/>
              <a:gd name="T13" fmla="*/ 144 h 176"/>
              <a:gd name="T14" fmla="*/ 132 w 176"/>
              <a:gd name="T15" fmla="*/ 160 h 176"/>
              <a:gd name="T16" fmla="*/ 144 w 176"/>
              <a:gd name="T17" fmla="*/ 172 h 176"/>
              <a:gd name="T18" fmla="*/ 172 w 176"/>
              <a:gd name="T19" fmla="*/ 176 h 176"/>
              <a:gd name="T20" fmla="*/ 176 w 176"/>
              <a:gd name="T21" fmla="*/ 148 h 176"/>
              <a:gd name="T22" fmla="*/ 44 w 176"/>
              <a:gd name="T23" fmla="*/ 95 h 176"/>
              <a:gd name="T24" fmla="*/ 52 w 176"/>
              <a:gd name="T25" fmla="*/ 8 h 176"/>
              <a:gd name="T26" fmla="*/ 74 w 176"/>
              <a:gd name="T27" fmla="*/ 45 h 176"/>
              <a:gd name="T28" fmla="*/ 44 w 176"/>
              <a:gd name="T29" fmla="*/ 95 h 176"/>
              <a:gd name="T30" fmla="*/ 152 w 176"/>
              <a:gd name="T31" fmla="*/ 168 h 176"/>
              <a:gd name="T32" fmla="*/ 148 w 176"/>
              <a:gd name="T33" fmla="*/ 152 h 176"/>
              <a:gd name="T34" fmla="*/ 136 w 176"/>
              <a:gd name="T35" fmla="*/ 140 h 176"/>
              <a:gd name="T36" fmla="*/ 118 w 176"/>
              <a:gd name="T37" fmla="*/ 136 h 176"/>
              <a:gd name="T38" fmla="*/ 102 w 176"/>
              <a:gd name="T39" fmla="*/ 122 h 176"/>
              <a:gd name="T40" fmla="*/ 96 w 176"/>
              <a:gd name="T41" fmla="*/ 126 h 176"/>
              <a:gd name="T42" fmla="*/ 50 w 176"/>
              <a:gd name="T43" fmla="*/ 91 h 176"/>
              <a:gd name="T44" fmla="*/ 79 w 176"/>
              <a:gd name="T45" fmla="*/ 50 h 176"/>
              <a:gd name="T46" fmla="*/ 96 w 176"/>
              <a:gd name="T47" fmla="*/ 55 h 176"/>
              <a:gd name="T48" fmla="*/ 84 w 176"/>
              <a:gd name="T49" fmla="*/ 72 h 176"/>
              <a:gd name="T50" fmla="*/ 84 w 176"/>
              <a:gd name="T51" fmla="*/ 96 h 176"/>
              <a:gd name="T52" fmla="*/ 95 w 176"/>
              <a:gd name="T53" fmla="*/ 80 h 176"/>
              <a:gd name="T54" fmla="*/ 126 w 176"/>
              <a:gd name="T55" fmla="*/ 85 h 176"/>
              <a:gd name="T56" fmla="*/ 123 w 176"/>
              <a:gd name="T57" fmla="*/ 99 h 176"/>
              <a:gd name="T58" fmla="*/ 123 w 176"/>
              <a:gd name="T59" fmla="*/ 105 h 176"/>
              <a:gd name="T60" fmla="*/ 168 w 176"/>
              <a:gd name="T61" fmla="*/ 168 h 176"/>
              <a:gd name="T62" fmla="*/ 84 w 176"/>
              <a:gd name="T63" fmla="*/ 88 h 176"/>
              <a:gd name="T64" fmla="*/ 84 w 176"/>
              <a:gd name="T65" fmla="*/ 8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175" y="145"/>
                </a:moveTo>
                <a:cubicBezTo>
                  <a:pt x="132" y="102"/>
                  <a:pt x="132" y="102"/>
                  <a:pt x="132" y="102"/>
                </a:cubicBezTo>
                <a:cubicBezTo>
                  <a:pt x="137" y="95"/>
                  <a:pt x="137" y="86"/>
                  <a:pt x="131" y="79"/>
                </a:cubicBezTo>
                <a:cubicBezTo>
                  <a:pt x="104" y="52"/>
                  <a:pt x="104" y="52"/>
                  <a:pt x="104" y="52"/>
                </a:cubicBezTo>
                <a:cubicBezTo>
                  <a:pt x="104" y="52"/>
                  <a:pt x="104" y="52"/>
                  <a:pt x="104" y="52"/>
                </a:cubicBezTo>
                <a:cubicBezTo>
                  <a:pt x="104" y="23"/>
                  <a:pt x="81" y="0"/>
                  <a:pt x="52" y="0"/>
                </a:cubicBezTo>
                <a:cubicBezTo>
                  <a:pt x="23" y="0"/>
                  <a:pt x="0" y="23"/>
                  <a:pt x="0" y="52"/>
                </a:cubicBezTo>
                <a:cubicBezTo>
                  <a:pt x="0" y="81"/>
                  <a:pt x="23" y="104"/>
                  <a:pt x="52" y="104"/>
                </a:cubicBezTo>
                <a:cubicBezTo>
                  <a:pt x="52" y="104"/>
                  <a:pt x="52" y="104"/>
                  <a:pt x="52" y="104"/>
                </a:cubicBezTo>
                <a:cubicBezTo>
                  <a:pt x="79" y="131"/>
                  <a:pt x="79" y="131"/>
                  <a:pt x="79" y="131"/>
                </a:cubicBezTo>
                <a:cubicBezTo>
                  <a:pt x="86" y="137"/>
                  <a:pt x="96" y="137"/>
                  <a:pt x="102" y="131"/>
                </a:cubicBezTo>
                <a:cubicBezTo>
                  <a:pt x="113" y="143"/>
                  <a:pt x="113" y="143"/>
                  <a:pt x="113" y="143"/>
                </a:cubicBezTo>
                <a:cubicBezTo>
                  <a:pt x="114" y="144"/>
                  <a:pt x="115" y="144"/>
                  <a:pt x="116" y="144"/>
                </a:cubicBezTo>
                <a:cubicBezTo>
                  <a:pt x="128" y="144"/>
                  <a:pt x="128" y="144"/>
                  <a:pt x="128" y="144"/>
                </a:cubicBezTo>
                <a:cubicBezTo>
                  <a:pt x="128" y="156"/>
                  <a:pt x="128" y="156"/>
                  <a:pt x="128" y="156"/>
                </a:cubicBezTo>
                <a:cubicBezTo>
                  <a:pt x="128" y="158"/>
                  <a:pt x="130" y="160"/>
                  <a:pt x="132" y="160"/>
                </a:cubicBezTo>
                <a:cubicBezTo>
                  <a:pt x="144" y="160"/>
                  <a:pt x="144" y="160"/>
                  <a:pt x="144" y="160"/>
                </a:cubicBezTo>
                <a:cubicBezTo>
                  <a:pt x="144" y="172"/>
                  <a:pt x="144" y="172"/>
                  <a:pt x="144" y="172"/>
                </a:cubicBezTo>
                <a:cubicBezTo>
                  <a:pt x="144" y="174"/>
                  <a:pt x="146" y="176"/>
                  <a:pt x="148" y="176"/>
                </a:cubicBezTo>
                <a:cubicBezTo>
                  <a:pt x="172" y="176"/>
                  <a:pt x="172" y="176"/>
                  <a:pt x="172" y="176"/>
                </a:cubicBezTo>
                <a:cubicBezTo>
                  <a:pt x="174" y="176"/>
                  <a:pt x="176" y="174"/>
                  <a:pt x="176" y="172"/>
                </a:cubicBezTo>
                <a:cubicBezTo>
                  <a:pt x="176" y="148"/>
                  <a:pt x="176" y="148"/>
                  <a:pt x="176" y="148"/>
                </a:cubicBezTo>
                <a:cubicBezTo>
                  <a:pt x="176" y="147"/>
                  <a:pt x="176" y="146"/>
                  <a:pt x="175" y="145"/>
                </a:cubicBezTo>
                <a:close/>
                <a:moveTo>
                  <a:pt x="44" y="95"/>
                </a:moveTo>
                <a:cubicBezTo>
                  <a:pt x="23" y="91"/>
                  <a:pt x="8" y="73"/>
                  <a:pt x="8" y="52"/>
                </a:cubicBezTo>
                <a:cubicBezTo>
                  <a:pt x="8" y="28"/>
                  <a:pt x="28" y="8"/>
                  <a:pt x="52" y="8"/>
                </a:cubicBezTo>
                <a:cubicBezTo>
                  <a:pt x="73" y="8"/>
                  <a:pt x="91" y="23"/>
                  <a:pt x="95" y="44"/>
                </a:cubicBezTo>
                <a:cubicBezTo>
                  <a:pt x="89" y="38"/>
                  <a:pt x="80" y="39"/>
                  <a:pt x="74" y="45"/>
                </a:cubicBezTo>
                <a:cubicBezTo>
                  <a:pt x="45" y="74"/>
                  <a:pt x="45" y="74"/>
                  <a:pt x="45" y="74"/>
                </a:cubicBezTo>
                <a:cubicBezTo>
                  <a:pt x="39" y="80"/>
                  <a:pt x="38" y="89"/>
                  <a:pt x="44" y="95"/>
                </a:cubicBezTo>
                <a:close/>
                <a:moveTo>
                  <a:pt x="168" y="168"/>
                </a:moveTo>
                <a:cubicBezTo>
                  <a:pt x="152" y="168"/>
                  <a:pt x="152" y="168"/>
                  <a:pt x="152" y="168"/>
                </a:cubicBezTo>
                <a:cubicBezTo>
                  <a:pt x="152" y="156"/>
                  <a:pt x="152" y="156"/>
                  <a:pt x="152" y="156"/>
                </a:cubicBezTo>
                <a:cubicBezTo>
                  <a:pt x="152" y="154"/>
                  <a:pt x="150" y="152"/>
                  <a:pt x="148" y="152"/>
                </a:cubicBezTo>
                <a:cubicBezTo>
                  <a:pt x="136" y="152"/>
                  <a:pt x="136" y="152"/>
                  <a:pt x="136" y="152"/>
                </a:cubicBezTo>
                <a:cubicBezTo>
                  <a:pt x="136" y="140"/>
                  <a:pt x="136" y="140"/>
                  <a:pt x="136" y="140"/>
                </a:cubicBezTo>
                <a:cubicBezTo>
                  <a:pt x="136" y="138"/>
                  <a:pt x="134" y="136"/>
                  <a:pt x="132" y="136"/>
                </a:cubicBezTo>
                <a:cubicBezTo>
                  <a:pt x="118" y="136"/>
                  <a:pt x="118" y="136"/>
                  <a:pt x="118" y="136"/>
                </a:cubicBezTo>
                <a:cubicBezTo>
                  <a:pt x="105" y="123"/>
                  <a:pt x="105" y="123"/>
                  <a:pt x="105" y="123"/>
                </a:cubicBezTo>
                <a:cubicBezTo>
                  <a:pt x="104" y="122"/>
                  <a:pt x="103" y="122"/>
                  <a:pt x="102" y="122"/>
                </a:cubicBezTo>
                <a:cubicBezTo>
                  <a:pt x="101" y="122"/>
                  <a:pt x="100" y="122"/>
                  <a:pt x="99" y="123"/>
                </a:cubicBezTo>
                <a:cubicBezTo>
                  <a:pt x="96" y="126"/>
                  <a:pt x="96" y="126"/>
                  <a:pt x="96" y="126"/>
                </a:cubicBezTo>
                <a:cubicBezTo>
                  <a:pt x="93" y="129"/>
                  <a:pt x="88" y="129"/>
                  <a:pt x="85" y="126"/>
                </a:cubicBezTo>
                <a:cubicBezTo>
                  <a:pt x="50" y="91"/>
                  <a:pt x="50" y="91"/>
                  <a:pt x="50" y="91"/>
                </a:cubicBezTo>
                <a:cubicBezTo>
                  <a:pt x="47" y="88"/>
                  <a:pt x="47" y="83"/>
                  <a:pt x="50" y="79"/>
                </a:cubicBezTo>
                <a:cubicBezTo>
                  <a:pt x="79" y="50"/>
                  <a:pt x="79" y="50"/>
                  <a:pt x="79" y="50"/>
                </a:cubicBezTo>
                <a:cubicBezTo>
                  <a:pt x="83" y="47"/>
                  <a:pt x="88" y="47"/>
                  <a:pt x="91" y="50"/>
                </a:cubicBezTo>
                <a:cubicBezTo>
                  <a:pt x="96" y="55"/>
                  <a:pt x="96" y="55"/>
                  <a:pt x="96" y="55"/>
                </a:cubicBezTo>
                <a:cubicBezTo>
                  <a:pt x="95" y="62"/>
                  <a:pt x="93" y="68"/>
                  <a:pt x="90" y="74"/>
                </a:cubicBezTo>
                <a:cubicBezTo>
                  <a:pt x="88" y="73"/>
                  <a:pt x="86" y="72"/>
                  <a:pt x="84" y="72"/>
                </a:cubicBezTo>
                <a:cubicBezTo>
                  <a:pt x="77" y="72"/>
                  <a:pt x="72" y="77"/>
                  <a:pt x="72" y="84"/>
                </a:cubicBezTo>
                <a:cubicBezTo>
                  <a:pt x="72" y="91"/>
                  <a:pt x="77" y="96"/>
                  <a:pt x="84" y="96"/>
                </a:cubicBezTo>
                <a:cubicBezTo>
                  <a:pt x="91" y="96"/>
                  <a:pt x="96" y="91"/>
                  <a:pt x="96" y="84"/>
                </a:cubicBezTo>
                <a:cubicBezTo>
                  <a:pt x="96" y="83"/>
                  <a:pt x="96" y="82"/>
                  <a:pt x="95" y="80"/>
                </a:cubicBezTo>
                <a:cubicBezTo>
                  <a:pt x="99" y="75"/>
                  <a:pt x="102" y="69"/>
                  <a:pt x="103" y="62"/>
                </a:cubicBezTo>
                <a:cubicBezTo>
                  <a:pt x="126" y="85"/>
                  <a:pt x="126" y="85"/>
                  <a:pt x="126" y="85"/>
                </a:cubicBezTo>
                <a:cubicBezTo>
                  <a:pt x="129" y="88"/>
                  <a:pt x="129" y="93"/>
                  <a:pt x="126" y="96"/>
                </a:cubicBezTo>
                <a:cubicBezTo>
                  <a:pt x="123" y="99"/>
                  <a:pt x="123" y="99"/>
                  <a:pt x="123" y="99"/>
                </a:cubicBezTo>
                <a:cubicBezTo>
                  <a:pt x="122" y="100"/>
                  <a:pt x="122" y="101"/>
                  <a:pt x="122" y="102"/>
                </a:cubicBezTo>
                <a:cubicBezTo>
                  <a:pt x="122" y="103"/>
                  <a:pt x="122" y="104"/>
                  <a:pt x="123" y="105"/>
                </a:cubicBezTo>
                <a:cubicBezTo>
                  <a:pt x="168" y="150"/>
                  <a:pt x="168" y="150"/>
                  <a:pt x="168" y="150"/>
                </a:cubicBezTo>
                <a:lnTo>
                  <a:pt x="168" y="168"/>
                </a:lnTo>
                <a:close/>
                <a:moveTo>
                  <a:pt x="88" y="84"/>
                </a:moveTo>
                <a:cubicBezTo>
                  <a:pt x="88" y="86"/>
                  <a:pt x="86" y="88"/>
                  <a:pt x="84" y="88"/>
                </a:cubicBezTo>
                <a:cubicBezTo>
                  <a:pt x="82" y="88"/>
                  <a:pt x="80" y="86"/>
                  <a:pt x="80" y="84"/>
                </a:cubicBezTo>
                <a:cubicBezTo>
                  <a:pt x="80" y="82"/>
                  <a:pt x="82" y="80"/>
                  <a:pt x="84" y="80"/>
                </a:cubicBezTo>
                <a:cubicBezTo>
                  <a:pt x="86" y="80"/>
                  <a:pt x="88" y="82"/>
                  <a:pt x="88"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7" name="Freeform 542"/>
          <p:cNvSpPr>
            <a:spLocks noEditPoints="1"/>
          </p:cNvSpPr>
          <p:nvPr/>
        </p:nvSpPr>
        <p:spPr bwMode="auto">
          <a:xfrm>
            <a:off x="3460170" y="3701667"/>
            <a:ext cx="493406" cy="415500"/>
          </a:xfrm>
          <a:custGeom>
            <a:avLst/>
            <a:gdLst>
              <a:gd name="T0" fmla="*/ 160 w 176"/>
              <a:gd name="T1" fmla="*/ 56 h 144"/>
              <a:gd name="T2" fmla="*/ 16 w 176"/>
              <a:gd name="T3" fmla="*/ 56 h 144"/>
              <a:gd name="T4" fmla="*/ 0 w 176"/>
              <a:gd name="T5" fmla="*/ 72 h 144"/>
              <a:gd name="T6" fmla="*/ 16 w 176"/>
              <a:gd name="T7" fmla="*/ 88 h 144"/>
              <a:gd name="T8" fmla="*/ 160 w 176"/>
              <a:gd name="T9" fmla="*/ 88 h 144"/>
              <a:gd name="T10" fmla="*/ 176 w 176"/>
              <a:gd name="T11" fmla="*/ 72 h 144"/>
              <a:gd name="T12" fmla="*/ 160 w 176"/>
              <a:gd name="T13" fmla="*/ 56 h 144"/>
              <a:gd name="T14" fmla="*/ 160 w 176"/>
              <a:gd name="T15" fmla="*/ 80 h 144"/>
              <a:gd name="T16" fmla="*/ 16 w 176"/>
              <a:gd name="T17" fmla="*/ 80 h 144"/>
              <a:gd name="T18" fmla="*/ 8 w 176"/>
              <a:gd name="T19" fmla="*/ 72 h 144"/>
              <a:gd name="T20" fmla="*/ 16 w 176"/>
              <a:gd name="T21" fmla="*/ 64 h 144"/>
              <a:gd name="T22" fmla="*/ 160 w 176"/>
              <a:gd name="T23" fmla="*/ 64 h 144"/>
              <a:gd name="T24" fmla="*/ 168 w 176"/>
              <a:gd name="T25" fmla="*/ 72 h 144"/>
              <a:gd name="T26" fmla="*/ 160 w 176"/>
              <a:gd name="T27" fmla="*/ 80 h 144"/>
              <a:gd name="T28" fmla="*/ 16 w 176"/>
              <a:gd name="T29" fmla="*/ 32 h 144"/>
              <a:gd name="T30" fmla="*/ 160 w 176"/>
              <a:gd name="T31" fmla="*/ 32 h 144"/>
              <a:gd name="T32" fmla="*/ 176 w 176"/>
              <a:gd name="T33" fmla="*/ 16 h 144"/>
              <a:gd name="T34" fmla="*/ 160 w 176"/>
              <a:gd name="T35" fmla="*/ 0 h 144"/>
              <a:gd name="T36" fmla="*/ 16 w 176"/>
              <a:gd name="T37" fmla="*/ 0 h 144"/>
              <a:gd name="T38" fmla="*/ 0 w 176"/>
              <a:gd name="T39" fmla="*/ 16 h 144"/>
              <a:gd name="T40" fmla="*/ 16 w 176"/>
              <a:gd name="T41" fmla="*/ 32 h 144"/>
              <a:gd name="T42" fmla="*/ 16 w 176"/>
              <a:gd name="T43" fmla="*/ 8 h 144"/>
              <a:gd name="T44" fmla="*/ 160 w 176"/>
              <a:gd name="T45" fmla="*/ 8 h 144"/>
              <a:gd name="T46" fmla="*/ 168 w 176"/>
              <a:gd name="T47" fmla="*/ 16 h 144"/>
              <a:gd name="T48" fmla="*/ 160 w 176"/>
              <a:gd name="T49" fmla="*/ 24 h 144"/>
              <a:gd name="T50" fmla="*/ 16 w 176"/>
              <a:gd name="T51" fmla="*/ 24 h 144"/>
              <a:gd name="T52" fmla="*/ 8 w 176"/>
              <a:gd name="T53" fmla="*/ 16 h 144"/>
              <a:gd name="T54" fmla="*/ 16 w 176"/>
              <a:gd name="T55" fmla="*/ 8 h 144"/>
              <a:gd name="T56" fmla="*/ 160 w 176"/>
              <a:gd name="T57" fmla="*/ 112 h 144"/>
              <a:gd name="T58" fmla="*/ 16 w 176"/>
              <a:gd name="T59" fmla="*/ 112 h 144"/>
              <a:gd name="T60" fmla="*/ 0 w 176"/>
              <a:gd name="T61" fmla="*/ 128 h 144"/>
              <a:gd name="T62" fmla="*/ 16 w 176"/>
              <a:gd name="T63" fmla="*/ 144 h 144"/>
              <a:gd name="T64" fmla="*/ 160 w 176"/>
              <a:gd name="T65" fmla="*/ 144 h 144"/>
              <a:gd name="T66" fmla="*/ 176 w 176"/>
              <a:gd name="T67" fmla="*/ 128 h 144"/>
              <a:gd name="T68" fmla="*/ 160 w 176"/>
              <a:gd name="T69" fmla="*/ 112 h 144"/>
              <a:gd name="T70" fmla="*/ 160 w 176"/>
              <a:gd name="T71" fmla="*/ 136 h 144"/>
              <a:gd name="T72" fmla="*/ 16 w 176"/>
              <a:gd name="T73" fmla="*/ 136 h 144"/>
              <a:gd name="T74" fmla="*/ 8 w 176"/>
              <a:gd name="T75" fmla="*/ 128 h 144"/>
              <a:gd name="T76" fmla="*/ 16 w 176"/>
              <a:gd name="T77" fmla="*/ 120 h 144"/>
              <a:gd name="T78" fmla="*/ 160 w 176"/>
              <a:gd name="T79" fmla="*/ 120 h 144"/>
              <a:gd name="T80" fmla="*/ 168 w 176"/>
              <a:gd name="T81" fmla="*/ 128 h 144"/>
              <a:gd name="T82" fmla="*/ 160 w 176"/>
              <a:gd name="T83"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44">
                <a:moveTo>
                  <a:pt x="160" y="56"/>
                </a:moveTo>
                <a:cubicBezTo>
                  <a:pt x="16" y="56"/>
                  <a:pt x="16" y="56"/>
                  <a:pt x="16" y="56"/>
                </a:cubicBezTo>
                <a:cubicBezTo>
                  <a:pt x="7" y="56"/>
                  <a:pt x="0" y="63"/>
                  <a:pt x="0" y="72"/>
                </a:cubicBezTo>
                <a:cubicBezTo>
                  <a:pt x="0" y="81"/>
                  <a:pt x="7" y="88"/>
                  <a:pt x="16" y="88"/>
                </a:cubicBezTo>
                <a:cubicBezTo>
                  <a:pt x="160" y="88"/>
                  <a:pt x="160" y="88"/>
                  <a:pt x="160" y="88"/>
                </a:cubicBezTo>
                <a:cubicBezTo>
                  <a:pt x="169" y="88"/>
                  <a:pt x="176" y="81"/>
                  <a:pt x="176" y="72"/>
                </a:cubicBezTo>
                <a:cubicBezTo>
                  <a:pt x="176" y="63"/>
                  <a:pt x="169" y="56"/>
                  <a:pt x="160" y="56"/>
                </a:cubicBezTo>
                <a:close/>
                <a:moveTo>
                  <a:pt x="160" y="80"/>
                </a:moveTo>
                <a:cubicBezTo>
                  <a:pt x="16" y="80"/>
                  <a:pt x="16" y="80"/>
                  <a:pt x="16" y="80"/>
                </a:cubicBezTo>
                <a:cubicBezTo>
                  <a:pt x="12" y="80"/>
                  <a:pt x="8" y="76"/>
                  <a:pt x="8" y="72"/>
                </a:cubicBezTo>
                <a:cubicBezTo>
                  <a:pt x="8" y="68"/>
                  <a:pt x="12" y="64"/>
                  <a:pt x="16" y="64"/>
                </a:cubicBezTo>
                <a:cubicBezTo>
                  <a:pt x="160" y="64"/>
                  <a:pt x="160" y="64"/>
                  <a:pt x="160" y="64"/>
                </a:cubicBezTo>
                <a:cubicBezTo>
                  <a:pt x="164" y="64"/>
                  <a:pt x="168" y="68"/>
                  <a:pt x="168" y="72"/>
                </a:cubicBezTo>
                <a:cubicBezTo>
                  <a:pt x="168" y="76"/>
                  <a:pt x="164" y="80"/>
                  <a:pt x="160" y="80"/>
                </a:cubicBezTo>
                <a:close/>
                <a:moveTo>
                  <a:pt x="16" y="32"/>
                </a:moveTo>
                <a:cubicBezTo>
                  <a:pt x="160" y="32"/>
                  <a:pt x="160" y="32"/>
                  <a:pt x="160" y="32"/>
                </a:cubicBezTo>
                <a:cubicBezTo>
                  <a:pt x="169" y="32"/>
                  <a:pt x="176" y="25"/>
                  <a:pt x="176" y="16"/>
                </a:cubicBezTo>
                <a:cubicBezTo>
                  <a:pt x="176" y="7"/>
                  <a:pt x="169" y="0"/>
                  <a:pt x="160" y="0"/>
                </a:cubicBezTo>
                <a:cubicBezTo>
                  <a:pt x="16" y="0"/>
                  <a:pt x="16" y="0"/>
                  <a:pt x="16" y="0"/>
                </a:cubicBezTo>
                <a:cubicBezTo>
                  <a:pt x="7" y="0"/>
                  <a:pt x="0" y="7"/>
                  <a:pt x="0" y="16"/>
                </a:cubicBezTo>
                <a:cubicBezTo>
                  <a:pt x="0" y="25"/>
                  <a:pt x="7" y="32"/>
                  <a:pt x="16" y="32"/>
                </a:cubicBezTo>
                <a:close/>
                <a:moveTo>
                  <a:pt x="16" y="8"/>
                </a:moveTo>
                <a:cubicBezTo>
                  <a:pt x="160" y="8"/>
                  <a:pt x="160" y="8"/>
                  <a:pt x="160" y="8"/>
                </a:cubicBezTo>
                <a:cubicBezTo>
                  <a:pt x="164" y="8"/>
                  <a:pt x="168" y="12"/>
                  <a:pt x="168" y="16"/>
                </a:cubicBezTo>
                <a:cubicBezTo>
                  <a:pt x="168" y="20"/>
                  <a:pt x="164" y="24"/>
                  <a:pt x="160" y="24"/>
                </a:cubicBezTo>
                <a:cubicBezTo>
                  <a:pt x="16" y="24"/>
                  <a:pt x="16" y="24"/>
                  <a:pt x="16" y="24"/>
                </a:cubicBezTo>
                <a:cubicBezTo>
                  <a:pt x="12" y="24"/>
                  <a:pt x="8" y="20"/>
                  <a:pt x="8" y="16"/>
                </a:cubicBezTo>
                <a:cubicBezTo>
                  <a:pt x="8" y="12"/>
                  <a:pt x="12" y="8"/>
                  <a:pt x="16" y="8"/>
                </a:cubicBezTo>
                <a:close/>
                <a:moveTo>
                  <a:pt x="160" y="112"/>
                </a:moveTo>
                <a:cubicBezTo>
                  <a:pt x="16" y="112"/>
                  <a:pt x="16" y="112"/>
                  <a:pt x="16" y="112"/>
                </a:cubicBezTo>
                <a:cubicBezTo>
                  <a:pt x="7" y="112"/>
                  <a:pt x="0" y="119"/>
                  <a:pt x="0" y="128"/>
                </a:cubicBezTo>
                <a:cubicBezTo>
                  <a:pt x="0" y="137"/>
                  <a:pt x="7" y="144"/>
                  <a:pt x="16" y="144"/>
                </a:cubicBezTo>
                <a:cubicBezTo>
                  <a:pt x="160" y="144"/>
                  <a:pt x="160" y="144"/>
                  <a:pt x="160" y="144"/>
                </a:cubicBezTo>
                <a:cubicBezTo>
                  <a:pt x="169" y="144"/>
                  <a:pt x="176" y="137"/>
                  <a:pt x="176" y="128"/>
                </a:cubicBezTo>
                <a:cubicBezTo>
                  <a:pt x="176" y="119"/>
                  <a:pt x="169" y="112"/>
                  <a:pt x="160" y="112"/>
                </a:cubicBezTo>
                <a:close/>
                <a:moveTo>
                  <a:pt x="160" y="136"/>
                </a:moveTo>
                <a:cubicBezTo>
                  <a:pt x="16" y="136"/>
                  <a:pt x="16" y="136"/>
                  <a:pt x="16" y="136"/>
                </a:cubicBezTo>
                <a:cubicBezTo>
                  <a:pt x="12" y="136"/>
                  <a:pt x="8" y="132"/>
                  <a:pt x="8" y="128"/>
                </a:cubicBezTo>
                <a:cubicBezTo>
                  <a:pt x="8" y="124"/>
                  <a:pt x="12" y="120"/>
                  <a:pt x="16" y="120"/>
                </a:cubicBezTo>
                <a:cubicBezTo>
                  <a:pt x="160" y="120"/>
                  <a:pt x="160" y="120"/>
                  <a:pt x="160" y="120"/>
                </a:cubicBezTo>
                <a:cubicBezTo>
                  <a:pt x="164" y="120"/>
                  <a:pt x="168" y="124"/>
                  <a:pt x="168" y="128"/>
                </a:cubicBezTo>
                <a:cubicBezTo>
                  <a:pt x="168" y="132"/>
                  <a:pt x="164" y="136"/>
                  <a:pt x="16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8" name="Freeform 543"/>
          <p:cNvSpPr>
            <a:spLocks noEditPoints="1"/>
          </p:cNvSpPr>
          <p:nvPr/>
        </p:nvSpPr>
        <p:spPr bwMode="auto">
          <a:xfrm>
            <a:off x="4408034" y="3701667"/>
            <a:ext cx="506394" cy="415500"/>
          </a:xfrm>
          <a:custGeom>
            <a:avLst/>
            <a:gdLst>
              <a:gd name="T0" fmla="*/ 0 w 176"/>
              <a:gd name="T1" fmla="*/ 128 h 144"/>
              <a:gd name="T2" fmla="*/ 32 w 176"/>
              <a:gd name="T3" fmla="*/ 128 h 144"/>
              <a:gd name="T4" fmla="*/ 16 w 176"/>
              <a:gd name="T5" fmla="*/ 136 h 144"/>
              <a:gd name="T6" fmla="*/ 16 w 176"/>
              <a:gd name="T7" fmla="*/ 120 h 144"/>
              <a:gd name="T8" fmla="*/ 16 w 176"/>
              <a:gd name="T9" fmla="*/ 136 h 144"/>
              <a:gd name="T10" fmla="*/ 160 w 176"/>
              <a:gd name="T11" fmla="*/ 32 h 144"/>
              <a:gd name="T12" fmla="*/ 160 w 176"/>
              <a:gd name="T13" fmla="*/ 0 h 144"/>
              <a:gd name="T14" fmla="*/ 48 w 176"/>
              <a:gd name="T15" fmla="*/ 16 h 144"/>
              <a:gd name="T16" fmla="*/ 64 w 176"/>
              <a:gd name="T17" fmla="*/ 8 h 144"/>
              <a:gd name="T18" fmla="*/ 168 w 176"/>
              <a:gd name="T19" fmla="*/ 16 h 144"/>
              <a:gd name="T20" fmla="*/ 64 w 176"/>
              <a:gd name="T21" fmla="*/ 24 h 144"/>
              <a:gd name="T22" fmla="*/ 64 w 176"/>
              <a:gd name="T23" fmla="*/ 8 h 144"/>
              <a:gd name="T24" fmla="*/ 64 w 176"/>
              <a:gd name="T25" fmla="*/ 112 h 144"/>
              <a:gd name="T26" fmla="*/ 64 w 176"/>
              <a:gd name="T27" fmla="*/ 144 h 144"/>
              <a:gd name="T28" fmla="*/ 176 w 176"/>
              <a:gd name="T29" fmla="*/ 128 h 144"/>
              <a:gd name="T30" fmla="*/ 160 w 176"/>
              <a:gd name="T31" fmla="*/ 136 h 144"/>
              <a:gd name="T32" fmla="*/ 56 w 176"/>
              <a:gd name="T33" fmla="*/ 128 h 144"/>
              <a:gd name="T34" fmla="*/ 160 w 176"/>
              <a:gd name="T35" fmla="*/ 120 h 144"/>
              <a:gd name="T36" fmla="*/ 160 w 176"/>
              <a:gd name="T37" fmla="*/ 136 h 144"/>
              <a:gd name="T38" fmla="*/ 64 w 176"/>
              <a:gd name="T39" fmla="*/ 56 h 144"/>
              <a:gd name="T40" fmla="*/ 64 w 176"/>
              <a:gd name="T41" fmla="*/ 88 h 144"/>
              <a:gd name="T42" fmla="*/ 176 w 176"/>
              <a:gd name="T43" fmla="*/ 72 h 144"/>
              <a:gd name="T44" fmla="*/ 160 w 176"/>
              <a:gd name="T45" fmla="*/ 80 h 144"/>
              <a:gd name="T46" fmla="*/ 56 w 176"/>
              <a:gd name="T47" fmla="*/ 72 h 144"/>
              <a:gd name="T48" fmla="*/ 160 w 176"/>
              <a:gd name="T49" fmla="*/ 64 h 144"/>
              <a:gd name="T50" fmla="*/ 160 w 176"/>
              <a:gd name="T51" fmla="*/ 80 h 144"/>
              <a:gd name="T52" fmla="*/ 0 w 176"/>
              <a:gd name="T53" fmla="*/ 72 h 144"/>
              <a:gd name="T54" fmla="*/ 32 w 176"/>
              <a:gd name="T55" fmla="*/ 72 h 144"/>
              <a:gd name="T56" fmla="*/ 16 w 176"/>
              <a:gd name="T57" fmla="*/ 80 h 144"/>
              <a:gd name="T58" fmla="*/ 16 w 176"/>
              <a:gd name="T59" fmla="*/ 64 h 144"/>
              <a:gd name="T60" fmla="*/ 16 w 176"/>
              <a:gd name="T61" fmla="*/ 80 h 144"/>
              <a:gd name="T62" fmla="*/ 0 w 176"/>
              <a:gd name="T63" fmla="*/ 16 h 144"/>
              <a:gd name="T64" fmla="*/ 32 w 176"/>
              <a:gd name="T65" fmla="*/ 16 h 144"/>
              <a:gd name="T66" fmla="*/ 16 w 176"/>
              <a:gd name="T67" fmla="*/ 24 h 144"/>
              <a:gd name="T68" fmla="*/ 16 w 176"/>
              <a:gd name="T69" fmla="*/ 8 h 144"/>
              <a:gd name="T70" fmla="*/ 16 w 176"/>
              <a:gd name="T71" fmla="*/ 2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44">
                <a:moveTo>
                  <a:pt x="16" y="112"/>
                </a:moveTo>
                <a:cubicBezTo>
                  <a:pt x="7" y="112"/>
                  <a:pt x="0" y="119"/>
                  <a:pt x="0" y="128"/>
                </a:cubicBezTo>
                <a:cubicBezTo>
                  <a:pt x="0" y="137"/>
                  <a:pt x="7" y="144"/>
                  <a:pt x="16" y="144"/>
                </a:cubicBezTo>
                <a:cubicBezTo>
                  <a:pt x="25" y="144"/>
                  <a:pt x="32" y="137"/>
                  <a:pt x="32" y="128"/>
                </a:cubicBezTo>
                <a:cubicBezTo>
                  <a:pt x="32" y="119"/>
                  <a:pt x="25" y="112"/>
                  <a:pt x="16" y="112"/>
                </a:cubicBezTo>
                <a:close/>
                <a:moveTo>
                  <a:pt x="16" y="136"/>
                </a:moveTo>
                <a:cubicBezTo>
                  <a:pt x="12" y="136"/>
                  <a:pt x="8" y="132"/>
                  <a:pt x="8" y="128"/>
                </a:cubicBezTo>
                <a:cubicBezTo>
                  <a:pt x="8" y="124"/>
                  <a:pt x="12" y="120"/>
                  <a:pt x="16" y="120"/>
                </a:cubicBezTo>
                <a:cubicBezTo>
                  <a:pt x="20" y="120"/>
                  <a:pt x="24" y="124"/>
                  <a:pt x="24" y="128"/>
                </a:cubicBezTo>
                <a:cubicBezTo>
                  <a:pt x="24" y="132"/>
                  <a:pt x="20" y="136"/>
                  <a:pt x="16" y="136"/>
                </a:cubicBezTo>
                <a:close/>
                <a:moveTo>
                  <a:pt x="64" y="32"/>
                </a:moveTo>
                <a:cubicBezTo>
                  <a:pt x="160" y="32"/>
                  <a:pt x="160" y="32"/>
                  <a:pt x="160" y="32"/>
                </a:cubicBezTo>
                <a:cubicBezTo>
                  <a:pt x="169" y="32"/>
                  <a:pt x="176" y="25"/>
                  <a:pt x="176" y="16"/>
                </a:cubicBezTo>
                <a:cubicBezTo>
                  <a:pt x="176" y="7"/>
                  <a:pt x="169" y="0"/>
                  <a:pt x="160" y="0"/>
                </a:cubicBezTo>
                <a:cubicBezTo>
                  <a:pt x="64" y="0"/>
                  <a:pt x="64" y="0"/>
                  <a:pt x="64" y="0"/>
                </a:cubicBezTo>
                <a:cubicBezTo>
                  <a:pt x="55" y="0"/>
                  <a:pt x="48" y="7"/>
                  <a:pt x="48" y="16"/>
                </a:cubicBezTo>
                <a:cubicBezTo>
                  <a:pt x="48" y="25"/>
                  <a:pt x="55" y="32"/>
                  <a:pt x="64" y="32"/>
                </a:cubicBezTo>
                <a:close/>
                <a:moveTo>
                  <a:pt x="64" y="8"/>
                </a:moveTo>
                <a:cubicBezTo>
                  <a:pt x="160" y="8"/>
                  <a:pt x="160" y="8"/>
                  <a:pt x="160" y="8"/>
                </a:cubicBezTo>
                <a:cubicBezTo>
                  <a:pt x="164" y="8"/>
                  <a:pt x="168" y="12"/>
                  <a:pt x="168" y="16"/>
                </a:cubicBezTo>
                <a:cubicBezTo>
                  <a:pt x="168" y="20"/>
                  <a:pt x="164" y="24"/>
                  <a:pt x="160" y="24"/>
                </a:cubicBezTo>
                <a:cubicBezTo>
                  <a:pt x="64" y="24"/>
                  <a:pt x="64" y="24"/>
                  <a:pt x="64" y="24"/>
                </a:cubicBezTo>
                <a:cubicBezTo>
                  <a:pt x="60" y="24"/>
                  <a:pt x="56" y="20"/>
                  <a:pt x="56" y="16"/>
                </a:cubicBezTo>
                <a:cubicBezTo>
                  <a:pt x="56" y="12"/>
                  <a:pt x="60" y="8"/>
                  <a:pt x="64" y="8"/>
                </a:cubicBezTo>
                <a:close/>
                <a:moveTo>
                  <a:pt x="160" y="112"/>
                </a:moveTo>
                <a:cubicBezTo>
                  <a:pt x="64" y="112"/>
                  <a:pt x="64" y="112"/>
                  <a:pt x="64" y="112"/>
                </a:cubicBezTo>
                <a:cubicBezTo>
                  <a:pt x="55" y="112"/>
                  <a:pt x="48" y="119"/>
                  <a:pt x="48" y="128"/>
                </a:cubicBezTo>
                <a:cubicBezTo>
                  <a:pt x="48" y="137"/>
                  <a:pt x="55" y="144"/>
                  <a:pt x="64" y="144"/>
                </a:cubicBezTo>
                <a:cubicBezTo>
                  <a:pt x="160" y="144"/>
                  <a:pt x="160" y="144"/>
                  <a:pt x="160" y="144"/>
                </a:cubicBezTo>
                <a:cubicBezTo>
                  <a:pt x="169" y="144"/>
                  <a:pt x="176" y="137"/>
                  <a:pt x="176" y="128"/>
                </a:cubicBezTo>
                <a:cubicBezTo>
                  <a:pt x="176" y="119"/>
                  <a:pt x="169" y="112"/>
                  <a:pt x="160" y="112"/>
                </a:cubicBezTo>
                <a:close/>
                <a:moveTo>
                  <a:pt x="160" y="136"/>
                </a:moveTo>
                <a:cubicBezTo>
                  <a:pt x="64" y="136"/>
                  <a:pt x="64" y="136"/>
                  <a:pt x="64" y="136"/>
                </a:cubicBezTo>
                <a:cubicBezTo>
                  <a:pt x="60" y="136"/>
                  <a:pt x="56" y="132"/>
                  <a:pt x="56" y="128"/>
                </a:cubicBezTo>
                <a:cubicBezTo>
                  <a:pt x="56" y="124"/>
                  <a:pt x="60" y="120"/>
                  <a:pt x="64" y="120"/>
                </a:cubicBezTo>
                <a:cubicBezTo>
                  <a:pt x="160" y="120"/>
                  <a:pt x="160" y="120"/>
                  <a:pt x="160" y="120"/>
                </a:cubicBezTo>
                <a:cubicBezTo>
                  <a:pt x="164" y="120"/>
                  <a:pt x="168" y="124"/>
                  <a:pt x="168" y="128"/>
                </a:cubicBezTo>
                <a:cubicBezTo>
                  <a:pt x="168" y="132"/>
                  <a:pt x="164" y="136"/>
                  <a:pt x="160" y="136"/>
                </a:cubicBezTo>
                <a:close/>
                <a:moveTo>
                  <a:pt x="160" y="56"/>
                </a:moveTo>
                <a:cubicBezTo>
                  <a:pt x="64" y="56"/>
                  <a:pt x="64" y="56"/>
                  <a:pt x="64" y="56"/>
                </a:cubicBezTo>
                <a:cubicBezTo>
                  <a:pt x="55" y="56"/>
                  <a:pt x="48" y="63"/>
                  <a:pt x="48" y="72"/>
                </a:cubicBezTo>
                <a:cubicBezTo>
                  <a:pt x="48" y="81"/>
                  <a:pt x="55" y="88"/>
                  <a:pt x="64" y="88"/>
                </a:cubicBezTo>
                <a:cubicBezTo>
                  <a:pt x="160" y="88"/>
                  <a:pt x="160" y="88"/>
                  <a:pt x="160" y="88"/>
                </a:cubicBezTo>
                <a:cubicBezTo>
                  <a:pt x="169" y="88"/>
                  <a:pt x="176" y="81"/>
                  <a:pt x="176" y="72"/>
                </a:cubicBezTo>
                <a:cubicBezTo>
                  <a:pt x="176" y="63"/>
                  <a:pt x="169" y="56"/>
                  <a:pt x="160" y="56"/>
                </a:cubicBezTo>
                <a:close/>
                <a:moveTo>
                  <a:pt x="160" y="80"/>
                </a:moveTo>
                <a:cubicBezTo>
                  <a:pt x="64" y="80"/>
                  <a:pt x="64" y="80"/>
                  <a:pt x="64" y="80"/>
                </a:cubicBezTo>
                <a:cubicBezTo>
                  <a:pt x="60" y="80"/>
                  <a:pt x="56" y="76"/>
                  <a:pt x="56" y="72"/>
                </a:cubicBezTo>
                <a:cubicBezTo>
                  <a:pt x="56" y="68"/>
                  <a:pt x="60" y="64"/>
                  <a:pt x="64" y="64"/>
                </a:cubicBezTo>
                <a:cubicBezTo>
                  <a:pt x="160" y="64"/>
                  <a:pt x="160" y="64"/>
                  <a:pt x="160" y="64"/>
                </a:cubicBezTo>
                <a:cubicBezTo>
                  <a:pt x="164" y="64"/>
                  <a:pt x="168" y="68"/>
                  <a:pt x="168" y="72"/>
                </a:cubicBezTo>
                <a:cubicBezTo>
                  <a:pt x="168" y="76"/>
                  <a:pt x="164" y="80"/>
                  <a:pt x="160" y="80"/>
                </a:cubicBezTo>
                <a:close/>
                <a:moveTo>
                  <a:pt x="16" y="56"/>
                </a:moveTo>
                <a:cubicBezTo>
                  <a:pt x="7" y="56"/>
                  <a:pt x="0" y="63"/>
                  <a:pt x="0" y="72"/>
                </a:cubicBezTo>
                <a:cubicBezTo>
                  <a:pt x="0" y="81"/>
                  <a:pt x="7" y="88"/>
                  <a:pt x="16" y="88"/>
                </a:cubicBezTo>
                <a:cubicBezTo>
                  <a:pt x="25" y="88"/>
                  <a:pt x="32" y="81"/>
                  <a:pt x="32" y="72"/>
                </a:cubicBezTo>
                <a:cubicBezTo>
                  <a:pt x="32" y="63"/>
                  <a:pt x="25" y="56"/>
                  <a:pt x="16" y="56"/>
                </a:cubicBezTo>
                <a:close/>
                <a:moveTo>
                  <a:pt x="16" y="80"/>
                </a:moveTo>
                <a:cubicBezTo>
                  <a:pt x="12" y="80"/>
                  <a:pt x="8" y="76"/>
                  <a:pt x="8" y="72"/>
                </a:cubicBezTo>
                <a:cubicBezTo>
                  <a:pt x="8" y="68"/>
                  <a:pt x="12" y="64"/>
                  <a:pt x="16" y="64"/>
                </a:cubicBezTo>
                <a:cubicBezTo>
                  <a:pt x="20" y="64"/>
                  <a:pt x="24" y="68"/>
                  <a:pt x="24" y="72"/>
                </a:cubicBezTo>
                <a:cubicBezTo>
                  <a:pt x="24" y="76"/>
                  <a:pt x="20" y="80"/>
                  <a:pt x="16" y="80"/>
                </a:cubicBezTo>
                <a:close/>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4"/>
                </a:moveTo>
                <a:cubicBezTo>
                  <a:pt x="12" y="24"/>
                  <a:pt x="8" y="20"/>
                  <a:pt x="8" y="16"/>
                </a:cubicBezTo>
                <a:cubicBezTo>
                  <a:pt x="8" y="12"/>
                  <a:pt x="12" y="8"/>
                  <a:pt x="16" y="8"/>
                </a:cubicBezTo>
                <a:cubicBezTo>
                  <a:pt x="20" y="8"/>
                  <a:pt x="24" y="12"/>
                  <a:pt x="24" y="16"/>
                </a:cubicBezTo>
                <a:cubicBezTo>
                  <a:pt x="24" y="20"/>
                  <a:pt x="20" y="24"/>
                  <a:pt x="1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9" name="Freeform 544"/>
          <p:cNvSpPr>
            <a:spLocks noEditPoints="1"/>
          </p:cNvSpPr>
          <p:nvPr/>
        </p:nvSpPr>
        <p:spPr bwMode="auto">
          <a:xfrm>
            <a:off x="5368875" y="3701667"/>
            <a:ext cx="506394" cy="415500"/>
          </a:xfrm>
          <a:custGeom>
            <a:avLst/>
            <a:gdLst>
              <a:gd name="T0" fmla="*/ 12 w 176"/>
              <a:gd name="T1" fmla="*/ 80 h 144"/>
              <a:gd name="T2" fmla="*/ 0 w 176"/>
              <a:gd name="T3" fmla="*/ 92 h 144"/>
              <a:gd name="T4" fmla="*/ 12 w 176"/>
              <a:gd name="T5" fmla="*/ 104 h 144"/>
              <a:gd name="T6" fmla="*/ 24 w 176"/>
              <a:gd name="T7" fmla="*/ 92 h 144"/>
              <a:gd name="T8" fmla="*/ 12 w 176"/>
              <a:gd name="T9" fmla="*/ 80 h 144"/>
              <a:gd name="T10" fmla="*/ 12 w 176"/>
              <a:gd name="T11" fmla="*/ 40 h 144"/>
              <a:gd name="T12" fmla="*/ 0 w 176"/>
              <a:gd name="T13" fmla="*/ 52 h 144"/>
              <a:gd name="T14" fmla="*/ 12 w 176"/>
              <a:gd name="T15" fmla="*/ 64 h 144"/>
              <a:gd name="T16" fmla="*/ 24 w 176"/>
              <a:gd name="T17" fmla="*/ 52 h 144"/>
              <a:gd name="T18" fmla="*/ 12 w 176"/>
              <a:gd name="T19" fmla="*/ 40 h 144"/>
              <a:gd name="T20" fmla="*/ 12 w 176"/>
              <a:gd name="T21" fmla="*/ 120 h 144"/>
              <a:gd name="T22" fmla="*/ 0 w 176"/>
              <a:gd name="T23" fmla="*/ 132 h 144"/>
              <a:gd name="T24" fmla="*/ 12 w 176"/>
              <a:gd name="T25" fmla="*/ 144 h 144"/>
              <a:gd name="T26" fmla="*/ 24 w 176"/>
              <a:gd name="T27" fmla="*/ 132 h 144"/>
              <a:gd name="T28" fmla="*/ 12 w 176"/>
              <a:gd name="T29" fmla="*/ 120 h 144"/>
              <a:gd name="T30" fmla="*/ 44 w 176"/>
              <a:gd name="T31" fmla="*/ 16 h 144"/>
              <a:gd name="T32" fmla="*/ 172 w 176"/>
              <a:gd name="T33" fmla="*/ 16 h 144"/>
              <a:gd name="T34" fmla="*/ 176 w 176"/>
              <a:gd name="T35" fmla="*/ 12 h 144"/>
              <a:gd name="T36" fmla="*/ 172 w 176"/>
              <a:gd name="T37" fmla="*/ 8 h 144"/>
              <a:gd name="T38" fmla="*/ 44 w 176"/>
              <a:gd name="T39" fmla="*/ 8 h 144"/>
              <a:gd name="T40" fmla="*/ 40 w 176"/>
              <a:gd name="T41" fmla="*/ 12 h 144"/>
              <a:gd name="T42" fmla="*/ 44 w 176"/>
              <a:gd name="T43" fmla="*/ 16 h 144"/>
              <a:gd name="T44" fmla="*/ 172 w 176"/>
              <a:gd name="T45" fmla="*/ 128 h 144"/>
              <a:gd name="T46" fmla="*/ 44 w 176"/>
              <a:gd name="T47" fmla="*/ 128 h 144"/>
              <a:gd name="T48" fmla="*/ 40 w 176"/>
              <a:gd name="T49" fmla="*/ 132 h 144"/>
              <a:gd name="T50" fmla="*/ 44 w 176"/>
              <a:gd name="T51" fmla="*/ 136 h 144"/>
              <a:gd name="T52" fmla="*/ 172 w 176"/>
              <a:gd name="T53" fmla="*/ 136 h 144"/>
              <a:gd name="T54" fmla="*/ 176 w 176"/>
              <a:gd name="T55" fmla="*/ 132 h 144"/>
              <a:gd name="T56" fmla="*/ 172 w 176"/>
              <a:gd name="T57" fmla="*/ 128 h 144"/>
              <a:gd name="T58" fmla="*/ 12 w 176"/>
              <a:gd name="T59" fmla="*/ 0 h 144"/>
              <a:gd name="T60" fmla="*/ 0 w 176"/>
              <a:gd name="T61" fmla="*/ 12 h 144"/>
              <a:gd name="T62" fmla="*/ 12 w 176"/>
              <a:gd name="T63" fmla="*/ 24 h 144"/>
              <a:gd name="T64" fmla="*/ 24 w 176"/>
              <a:gd name="T65" fmla="*/ 12 h 144"/>
              <a:gd name="T66" fmla="*/ 12 w 176"/>
              <a:gd name="T67" fmla="*/ 0 h 144"/>
              <a:gd name="T68" fmla="*/ 172 w 176"/>
              <a:gd name="T69" fmla="*/ 48 h 144"/>
              <a:gd name="T70" fmla="*/ 44 w 176"/>
              <a:gd name="T71" fmla="*/ 48 h 144"/>
              <a:gd name="T72" fmla="*/ 40 w 176"/>
              <a:gd name="T73" fmla="*/ 52 h 144"/>
              <a:gd name="T74" fmla="*/ 44 w 176"/>
              <a:gd name="T75" fmla="*/ 56 h 144"/>
              <a:gd name="T76" fmla="*/ 172 w 176"/>
              <a:gd name="T77" fmla="*/ 56 h 144"/>
              <a:gd name="T78" fmla="*/ 176 w 176"/>
              <a:gd name="T79" fmla="*/ 52 h 144"/>
              <a:gd name="T80" fmla="*/ 172 w 176"/>
              <a:gd name="T81" fmla="*/ 48 h 144"/>
              <a:gd name="T82" fmla="*/ 172 w 176"/>
              <a:gd name="T83" fmla="*/ 88 h 144"/>
              <a:gd name="T84" fmla="*/ 44 w 176"/>
              <a:gd name="T85" fmla="*/ 88 h 144"/>
              <a:gd name="T86" fmla="*/ 40 w 176"/>
              <a:gd name="T87" fmla="*/ 92 h 144"/>
              <a:gd name="T88" fmla="*/ 44 w 176"/>
              <a:gd name="T89" fmla="*/ 96 h 144"/>
              <a:gd name="T90" fmla="*/ 172 w 176"/>
              <a:gd name="T91" fmla="*/ 96 h 144"/>
              <a:gd name="T92" fmla="*/ 176 w 176"/>
              <a:gd name="T93" fmla="*/ 92 h 144"/>
              <a:gd name="T94" fmla="*/ 172 w 176"/>
              <a:gd name="T95"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44">
                <a:moveTo>
                  <a:pt x="12" y="80"/>
                </a:moveTo>
                <a:cubicBezTo>
                  <a:pt x="5" y="80"/>
                  <a:pt x="0" y="85"/>
                  <a:pt x="0" y="92"/>
                </a:cubicBezTo>
                <a:cubicBezTo>
                  <a:pt x="0" y="99"/>
                  <a:pt x="5" y="104"/>
                  <a:pt x="12" y="104"/>
                </a:cubicBezTo>
                <a:cubicBezTo>
                  <a:pt x="19" y="104"/>
                  <a:pt x="24" y="99"/>
                  <a:pt x="24" y="92"/>
                </a:cubicBezTo>
                <a:cubicBezTo>
                  <a:pt x="24" y="85"/>
                  <a:pt x="19" y="80"/>
                  <a:pt x="12" y="80"/>
                </a:cubicBezTo>
                <a:close/>
                <a:moveTo>
                  <a:pt x="12" y="40"/>
                </a:moveTo>
                <a:cubicBezTo>
                  <a:pt x="5" y="40"/>
                  <a:pt x="0" y="45"/>
                  <a:pt x="0" y="52"/>
                </a:cubicBezTo>
                <a:cubicBezTo>
                  <a:pt x="0" y="59"/>
                  <a:pt x="5" y="64"/>
                  <a:pt x="12" y="64"/>
                </a:cubicBezTo>
                <a:cubicBezTo>
                  <a:pt x="19" y="64"/>
                  <a:pt x="24" y="59"/>
                  <a:pt x="24" y="52"/>
                </a:cubicBezTo>
                <a:cubicBezTo>
                  <a:pt x="24" y="45"/>
                  <a:pt x="19" y="40"/>
                  <a:pt x="12" y="40"/>
                </a:cubicBezTo>
                <a:close/>
                <a:moveTo>
                  <a:pt x="12" y="120"/>
                </a:moveTo>
                <a:cubicBezTo>
                  <a:pt x="5" y="120"/>
                  <a:pt x="0" y="125"/>
                  <a:pt x="0" y="132"/>
                </a:cubicBezTo>
                <a:cubicBezTo>
                  <a:pt x="0" y="139"/>
                  <a:pt x="5" y="144"/>
                  <a:pt x="12" y="144"/>
                </a:cubicBezTo>
                <a:cubicBezTo>
                  <a:pt x="19" y="144"/>
                  <a:pt x="24" y="139"/>
                  <a:pt x="24" y="132"/>
                </a:cubicBezTo>
                <a:cubicBezTo>
                  <a:pt x="24" y="125"/>
                  <a:pt x="19" y="120"/>
                  <a:pt x="12" y="120"/>
                </a:cubicBezTo>
                <a:close/>
                <a:moveTo>
                  <a:pt x="44" y="16"/>
                </a:moveTo>
                <a:cubicBezTo>
                  <a:pt x="172" y="16"/>
                  <a:pt x="172" y="16"/>
                  <a:pt x="172" y="16"/>
                </a:cubicBezTo>
                <a:cubicBezTo>
                  <a:pt x="174" y="16"/>
                  <a:pt x="176" y="14"/>
                  <a:pt x="176" y="12"/>
                </a:cubicBezTo>
                <a:cubicBezTo>
                  <a:pt x="176" y="10"/>
                  <a:pt x="174" y="8"/>
                  <a:pt x="172" y="8"/>
                </a:cubicBezTo>
                <a:cubicBezTo>
                  <a:pt x="44" y="8"/>
                  <a:pt x="44" y="8"/>
                  <a:pt x="44" y="8"/>
                </a:cubicBezTo>
                <a:cubicBezTo>
                  <a:pt x="42" y="8"/>
                  <a:pt x="40" y="10"/>
                  <a:pt x="40" y="12"/>
                </a:cubicBezTo>
                <a:cubicBezTo>
                  <a:pt x="40" y="14"/>
                  <a:pt x="42" y="16"/>
                  <a:pt x="44" y="16"/>
                </a:cubicBezTo>
                <a:close/>
                <a:moveTo>
                  <a:pt x="172" y="128"/>
                </a:moveTo>
                <a:cubicBezTo>
                  <a:pt x="44" y="128"/>
                  <a:pt x="44" y="128"/>
                  <a:pt x="44" y="128"/>
                </a:cubicBezTo>
                <a:cubicBezTo>
                  <a:pt x="42" y="128"/>
                  <a:pt x="40" y="130"/>
                  <a:pt x="40" y="132"/>
                </a:cubicBezTo>
                <a:cubicBezTo>
                  <a:pt x="40" y="134"/>
                  <a:pt x="42" y="136"/>
                  <a:pt x="44" y="136"/>
                </a:cubicBezTo>
                <a:cubicBezTo>
                  <a:pt x="172" y="136"/>
                  <a:pt x="172" y="136"/>
                  <a:pt x="172" y="136"/>
                </a:cubicBezTo>
                <a:cubicBezTo>
                  <a:pt x="174" y="136"/>
                  <a:pt x="176" y="134"/>
                  <a:pt x="176" y="132"/>
                </a:cubicBezTo>
                <a:cubicBezTo>
                  <a:pt x="176" y="130"/>
                  <a:pt x="174" y="128"/>
                  <a:pt x="172" y="128"/>
                </a:cubicBezTo>
                <a:close/>
                <a:moveTo>
                  <a:pt x="12" y="0"/>
                </a:moveTo>
                <a:cubicBezTo>
                  <a:pt x="5" y="0"/>
                  <a:pt x="0" y="5"/>
                  <a:pt x="0" y="12"/>
                </a:cubicBezTo>
                <a:cubicBezTo>
                  <a:pt x="0" y="19"/>
                  <a:pt x="5" y="24"/>
                  <a:pt x="12" y="24"/>
                </a:cubicBezTo>
                <a:cubicBezTo>
                  <a:pt x="19" y="24"/>
                  <a:pt x="24" y="19"/>
                  <a:pt x="24" y="12"/>
                </a:cubicBezTo>
                <a:cubicBezTo>
                  <a:pt x="24" y="5"/>
                  <a:pt x="19" y="0"/>
                  <a:pt x="12" y="0"/>
                </a:cubicBezTo>
                <a:close/>
                <a:moveTo>
                  <a:pt x="172" y="48"/>
                </a:moveTo>
                <a:cubicBezTo>
                  <a:pt x="44" y="48"/>
                  <a:pt x="44" y="48"/>
                  <a:pt x="44" y="48"/>
                </a:cubicBezTo>
                <a:cubicBezTo>
                  <a:pt x="42" y="48"/>
                  <a:pt x="40" y="50"/>
                  <a:pt x="40" y="52"/>
                </a:cubicBezTo>
                <a:cubicBezTo>
                  <a:pt x="40" y="54"/>
                  <a:pt x="42" y="56"/>
                  <a:pt x="44" y="56"/>
                </a:cubicBezTo>
                <a:cubicBezTo>
                  <a:pt x="172" y="56"/>
                  <a:pt x="172" y="56"/>
                  <a:pt x="172" y="56"/>
                </a:cubicBezTo>
                <a:cubicBezTo>
                  <a:pt x="174" y="56"/>
                  <a:pt x="176" y="54"/>
                  <a:pt x="176" y="52"/>
                </a:cubicBezTo>
                <a:cubicBezTo>
                  <a:pt x="176" y="50"/>
                  <a:pt x="174" y="48"/>
                  <a:pt x="172" y="48"/>
                </a:cubicBezTo>
                <a:close/>
                <a:moveTo>
                  <a:pt x="172" y="88"/>
                </a:moveTo>
                <a:cubicBezTo>
                  <a:pt x="44" y="88"/>
                  <a:pt x="44" y="88"/>
                  <a:pt x="44" y="88"/>
                </a:cubicBezTo>
                <a:cubicBezTo>
                  <a:pt x="42" y="88"/>
                  <a:pt x="40" y="90"/>
                  <a:pt x="40" y="92"/>
                </a:cubicBezTo>
                <a:cubicBezTo>
                  <a:pt x="40" y="94"/>
                  <a:pt x="42" y="96"/>
                  <a:pt x="44" y="96"/>
                </a:cubicBezTo>
                <a:cubicBezTo>
                  <a:pt x="172" y="96"/>
                  <a:pt x="172" y="96"/>
                  <a:pt x="172" y="96"/>
                </a:cubicBezTo>
                <a:cubicBezTo>
                  <a:pt x="174" y="96"/>
                  <a:pt x="176" y="94"/>
                  <a:pt x="176" y="92"/>
                </a:cubicBezTo>
                <a:cubicBezTo>
                  <a:pt x="176" y="90"/>
                  <a:pt x="174" y="88"/>
                  <a:pt x="172"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0" name="Freeform 545"/>
          <p:cNvSpPr>
            <a:spLocks noEditPoints="1"/>
          </p:cNvSpPr>
          <p:nvPr/>
        </p:nvSpPr>
        <p:spPr bwMode="auto">
          <a:xfrm>
            <a:off x="6329718" y="3701667"/>
            <a:ext cx="493406" cy="415500"/>
          </a:xfrm>
          <a:custGeom>
            <a:avLst/>
            <a:gdLst>
              <a:gd name="T0" fmla="*/ 160 w 176"/>
              <a:gd name="T1" fmla="*/ 16 h 144"/>
              <a:gd name="T2" fmla="*/ 88 w 176"/>
              <a:gd name="T3" fmla="*/ 16 h 144"/>
              <a:gd name="T4" fmla="*/ 56 w 176"/>
              <a:gd name="T5" fmla="*/ 0 h 144"/>
              <a:gd name="T6" fmla="*/ 16 w 176"/>
              <a:gd name="T7" fmla="*/ 0 h 144"/>
              <a:gd name="T8" fmla="*/ 0 w 176"/>
              <a:gd name="T9" fmla="*/ 16 h 144"/>
              <a:gd name="T10" fmla="*/ 0 w 176"/>
              <a:gd name="T11" fmla="*/ 128 h 144"/>
              <a:gd name="T12" fmla="*/ 16 w 176"/>
              <a:gd name="T13" fmla="*/ 144 h 144"/>
              <a:gd name="T14" fmla="*/ 160 w 176"/>
              <a:gd name="T15" fmla="*/ 144 h 144"/>
              <a:gd name="T16" fmla="*/ 176 w 176"/>
              <a:gd name="T17" fmla="*/ 128 h 144"/>
              <a:gd name="T18" fmla="*/ 176 w 176"/>
              <a:gd name="T19" fmla="*/ 32 h 144"/>
              <a:gd name="T20" fmla="*/ 160 w 176"/>
              <a:gd name="T21" fmla="*/ 16 h 144"/>
              <a:gd name="T22" fmla="*/ 168 w 176"/>
              <a:gd name="T23" fmla="*/ 128 h 144"/>
              <a:gd name="T24" fmla="*/ 160 w 176"/>
              <a:gd name="T25" fmla="*/ 136 h 144"/>
              <a:gd name="T26" fmla="*/ 16 w 176"/>
              <a:gd name="T27" fmla="*/ 136 h 144"/>
              <a:gd name="T28" fmla="*/ 8 w 176"/>
              <a:gd name="T29" fmla="*/ 128 h 144"/>
              <a:gd name="T30" fmla="*/ 8 w 176"/>
              <a:gd name="T31" fmla="*/ 48 h 144"/>
              <a:gd name="T32" fmla="*/ 168 w 176"/>
              <a:gd name="T33" fmla="*/ 48 h 144"/>
              <a:gd name="T34" fmla="*/ 168 w 176"/>
              <a:gd name="T35" fmla="*/ 128 h 144"/>
              <a:gd name="T36" fmla="*/ 168 w 176"/>
              <a:gd name="T37" fmla="*/ 40 h 144"/>
              <a:gd name="T38" fmla="*/ 8 w 176"/>
              <a:gd name="T39" fmla="*/ 40 h 144"/>
              <a:gd name="T40" fmla="*/ 8 w 176"/>
              <a:gd name="T41" fmla="*/ 16 h 144"/>
              <a:gd name="T42" fmla="*/ 16 w 176"/>
              <a:gd name="T43" fmla="*/ 8 h 144"/>
              <a:gd name="T44" fmla="*/ 56 w 176"/>
              <a:gd name="T45" fmla="*/ 8 h 144"/>
              <a:gd name="T46" fmla="*/ 88 w 176"/>
              <a:gd name="T47" fmla="*/ 24 h 144"/>
              <a:gd name="T48" fmla="*/ 160 w 176"/>
              <a:gd name="T49" fmla="*/ 24 h 144"/>
              <a:gd name="T50" fmla="*/ 168 w 176"/>
              <a:gd name="T51" fmla="*/ 32 h 144"/>
              <a:gd name="T52" fmla="*/ 168 w 176"/>
              <a:gd name="T53"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close/>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1" name="Freeform 546"/>
          <p:cNvSpPr>
            <a:spLocks noEditPoints="1"/>
          </p:cNvSpPr>
          <p:nvPr/>
        </p:nvSpPr>
        <p:spPr bwMode="auto">
          <a:xfrm>
            <a:off x="7277573" y="3675699"/>
            <a:ext cx="506394" cy="454456"/>
          </a:xfrm>
          <a:custGeom>
            <a:avLst/>
            <a:gdLst>
              <a:gd name="T0" fmla="*/ 128 w 176"/>
              <a:gd name="T1" fmla="*/ 48 h 160"/>
              <a:gd name="T2" fmla="*/ 80 w 176"/>
              <a:gd name="T3" fmla="*/ 48 h 160"/>
              <a:gd name="T4" fmla="*/ 48 w 176"/>
              <a:gd name="T5" fmla="*/ 32 h 160"/>
              <a:gd name="T6" fmla="*/ 16 w 176"/>
              <a:gd name="T7" fmla="*/ 32 h 160"/>
              <a:gd name="T8" fmla="*/ 0 w 176"/>
              <a:gd name="T9" fmla="*/ 48 h 160"/>
              <a:gd name="T10" fmla="*/ 0 w 176"/>
              <a:gd name="T11" fmla="*/ 144 h 160"/>
              <a:gd name="T12" fmla="*/ 16 w 176"/>
              <a:gd name="T13" fmla="*/ 160 h 160"/>
              <a:gd name="T14" fmla="*/ 128 w 176"/>
              <a:gd name="T15" fmla="*/ 160 h 160"/>
              <a:gd name="T16" fmla="*/ 144 w 176"/>
              <a:gd name="T17" fmla="*/ 144 h 160"/>
              <a:gd name="T18" fmla="*/ 144 w 176"/>
              <a:gd name="T19" fmla="*/ 64 h 160"/>
              <a:gd name="T20" fmla="*/ 128 w 176"/>
              <a:gd name="T21" fmla="*/ 48 h 160"/>
              <a:gd name="T22" fmla="*/ 136 w 176"/>
              <a:gd name="T23" fmla="*/ 144 h 160"/>
              <a:gd name="T24" fmla="*/ 128 w 176"/>
              <a:gd name="T25" fmla="*/ 152 h 160"/>
              <a:gd name="T26" fmla="*/ 16 w 176"/>
              <a:gd name="T27" fmla="*/ 152 h 160"/>
              <a:gd name="T28" fmla="*/ 8 w 176"/>
              <a:gd name="T29" fmla="*/ 144 h 160"/>
              <a:gd name="T30" fmla="*/ 8 w 176"/>
              <a:gd name="T31" fmla="*/ 80 h 160"/>
              <a:gd name="T32" fmla="*/ 136 w 176"/>
              <a:gd name="T33" fmla="*/ 80 h 160"/>
              <a:gd name="T34" fmla="*/ 136 w 176"/>
              <a:gd name="T35" fmla="*/ 144 h 160"/>
              <a:gd name="T36" fmla="*/ 136 w 176"/>
              <a:gd name="T37" fmla="*/ 72 h 160"/>
              <a:gd name="T38" fmla="*/ 8 w 176"/>
              <a:gd name="T39" fmla="*/ 72 h 160"/>
              <a:gd name="T40" fmla="*/ 8 w 176"/>
              <a:gd name="T41" fmla="*/ 48 h 160"/>
              <a:gd name="T42" fmla="*/ 16 w 176"/>
              <a:gd name="T43" fmla="*/ 40 h 160"/>
              <a:gd name="T44" fmla="*/ 48 w 176"/>
              <a:gd name="T45" fmla="*/ 40 h 160"/>
              <a:gd name="T46" fmla="*/ 80 w 176"/>
              <a:gd name="T47" fmla="*/ 56 h 160"/>
              <a:gd name="T48" fmla="*/ 128 w 176"/>
              <a:gd name="T49" fmla="*/ 56 h 160"/>
              <a:gd name="T50" fmla="*/ 136 w 176"/>
              <a:gd name="T51" fmla="*/ 64 h 160"/>
              <a:gd name="T52" fmla="*/ 136 w 176"/>
              <a:gd name="T53" fmla="*/ 72 h 160"/>
              <a:gd name="T54" fmla="*/ 160 w 176"/>
              <a:gd name="T55" fmla="*/ 16 h 160"/>
              <a:gd name="T56" fmla="*/ 112 w 176"/>
              <a:gd name="T57" fmla="*/ 16 h 160"/>
              <a:gd name="T58" fmla="*/ 80 w 176"/>
              <a:gd name="T59" fmla="*/ 0 h 160"/>
              <a:gd name="T60" fmla="*/ 48 w 176"/>
              <a:gd name="T61" fmla="*/ 0 h 160"/>
              <a:gd name="T62" fmla="*/ 32 w 176"/>
              <a:gd name="T63" fmla="*/ 16 h 160"/>
              <a:gd name="T64" fmla="*/ 32 w 176"/>
              <a:gd name="T65" fmla="*/ 20 h 160"/>
              <a:gd name="T66" fmla="*/ 36 w 176"/>
              <a:gd name="T67" fmla="*/ 24 h 160"/>
              <a:gd name="T68" fmla="*/ 40 w 176"/>
              <a:gd name="T69" fmla="*/ 20 h 160"/>
              <a:gd name="T70" fmla="*/ 40 w 176"/>
              <a:gd name="T71" fmla="*/ 16 h 160"/>
              <a:gd name="T72" fmla="*/ 48 w 176"/>
              <a:gd name="T73" fmla="*/ 8 h 160"/>
              <a:gd name="T74" fmla="*/ 80 w 176"/>
              <a:gd name="T75" fmla="*/ 8 h 160"/>
              <a:gd name="T76" fmla="*/ 112 w 176"/>
              <a:gd name="T77" fmla="*/ 24 h 160"/>
              <a:gd name="T78" fmla="*/ 160 w 176"/>
              <a:gd name="T79" fmla="*/ 24 h 160"/>
              <a:gd name="T80" fmla="*/ 168 w 176"/>
              <a:gd name="T81" fmla="*/ 32 h 160"/>
              <a:gd name="T82" fmla="*/ 168 w 176"/>
              <a:gd name="T83" fmla="*/ 112 h 160"/>
              <a:gd name="T84" fmla="*/ 160 w 176"/>
              <a:gd name="T85" fmla="*/ 120 h 160"/>
              <a:gd name="T86" fmla="*/ 156 w 176"/>
              <a:gd name="T87" fmla="*/ 120 h 160"/>
              <a:gd name="T88" fmla="*/ 152 w 176"/>
              <a:gd name="T89" fmla="*/ 124 h 160"/>
              <a:gd name="T90" fmla="*/ 156 w 176"/>
              <a:gd name="T91" fmla="*/ 128 h 160"/>
              <a:gd name="T92" fmla="*/ 160 w 176"/>
              <a:gd name="T93" fmla="*/ 128 h 160"/>
              <a:gd name="T94" fmla="*/ 176 w 176"/>
              <a:gd name="T95" fmla="*/ 112 h 160"/>
              <a:gd name="T96" fmla="*/ 176 w 176"/>
              <a:gd name="T97" fmla="*/ 32 h 160"/>
              <a:gd name="T98" fmla="*/ 160 w 176"/>
              <a:gd name="T99" fmla="*/ 1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60">
                <a:moveTo>
                  <a:pt x="128" y="48"/>
                </a:moveTo>
                <a:cubicBezTo>
                  <a:pt x="80" y="48"/>
                  <a:pt x="80" y="48"/>
                  <a:pt x="80" y="48"/>
                </a:cubicBezTo>
                <a:cubicBezTo>
                  <a:pt x="64" y="48"/>
                  <a:pt x="64" y="32"/>
                  <a:pt x="48" y="32"/>
                </a:cubicBezTo>
                <a:cubicBezTo>
                  <a:pt x="16" y="32"/>
                  <a:pt x="16" y="32"/>
                  <a:pt x="16" y="32"/>
                </a:cubicBezTo>
                <a:cubicBezTo>
                  <a:pt x="7" y="32"/>
                  <a:pt x="0" y="39"/>
                  <a:pt x="0" y="48"/>
                </a:cubicBezTo>
                <a:cubicBezTo>
                  <a:pt x="0" y="144"/>
                  <a:pt x="0" y="144"/>
                  <a:pt x="0" y="144"/>
                </a:cubicBezTo>
                <a:cubicBezTo>
                  <a:pt x="0" y="153"/>
                  <a:pt x="7" y="160"/>
                  <a:pt x="16" y="160"/>
                </a:cubicBezTo>
                <a:cubicBezTo>
                  <a:pt x="128" y="160"/>
                  <a:pt x="128" y="160"/>
                  <a:pt x="128" y="160"/>
                </a:cubicBezTo>
                <a:cubicBezTo>
                  <a:pt x="137" y="160"/>
                  <a:pt x="144" y="153"/>
                  <a:pt x="144" y="144"/>
                </a:cubicBezTo>
                <a:cubicBezTo>
                  <a:pt x="144" y="64"/>
                  <a:pt x="144" y="64"/>
                  <a:pt x="144" y="64"/>
                </a:cubicBezTo>
                <a:cubicBezTo>
                  <a:pt x="144" y="55"/>
                  <a:pt x="137" y="48"/>
                  <a:pt x="128" y="48"/>
                </a:cubicBezTo>
                <a:close/>
                <a:moveTo>
                  <a:pt x="136" y="144"/>
                </a:moveTo>
                <a:cubicBezTo>
                  <a:pt x="136" y="148"/>
                  <a:pt x="132" y="152"/>
                  <a:pt x="128" y="152"/>
                </a:cubicBezTo>
                <a:cubicBezTo>
                  <a:pt x="16" y="152"/>
                  <a:pt x="16" y="152"/>
                  <a:pt x="16" y="152"/>
                </a:cubicBezTo>
                <a:cubicBezTo>
                  <a:pt x="12" y="152"/>
                  <a:pt x="8" y="148"/>
                  <a:pt x="8" y="144"/>
                </a:cubicBezTo>
                <a:cubicBezTo>
                  <a:pt x="8" y="80"/>
                  <a:pt x="8" y="80"/>
                  <a:pt x="8" y="80"/>
                </a:cubicBezTo>
                <a:cubicBezTo>
                  <a:pt x="136" y="80"/>
                  <a:pt x="136" y="80"/>
                  <a:pt x="136" y="80"/>
                </a:cubicBezTo>
                <a:lnTo>
                  <a:pt x="136" y="144"/>
                </a:lnTo>
                <a:close/>
                <a:moveTo>
                  <a:pt x="136" y="72"/>
                </a:moveTo>
                <a:cubicBezTo>
                  <a:pt x="8" y="72"/>
                  <a:pt x="8" y="72"/>
                  <a:pt x="8" y="72"/>
                </a:cubicBezTo>
                <a:cubicBezTo>
                  <a:pt x="8" y="48"/>
                  <a:pt x="8" y="48"/>
                  <a:pt x="8" y="48"/>
                </a:cubicBezTo>
                <a:cubicBezTo>
                  <a:pt x="8" y="44"/>
                  <a:pt x="12" y="40"/>
                  <a:pt x="16" y="40"/>
                </a:cubicBezTo>
                <a:cubicBezTo>
                  <a:pt x="48" y="40"/>
                  <a:pt x="48" y="40"/>
                  <a:pt x="48" y="40"/>
                </a:cubicBezTo>
                <a:cubicBezTo>
                  <a:pt x="60" y="40"/>
                  <a:pt x="60" y="56"/>
                  <a:pt x="80" y="56"/>
                </a:cubicBezTo>
                <a:cubicBezTo>
                  <a:pt x="128" y="56"/>
                  <a:pt x="128" y="56"/>
                  <a:pt x="128" y="56"/>
                </a:cubicBezTo>
                <a:cubicBezTo>
                  <a:pt x="132" y="56"/>
                  <a:pt x="136" y="60"/>
                  <a:pt x="136" y="64"/>
                </a:cubicBezTo>
                <a:lnTo>
                  <a:pt x="136" y="72"/>
                </a:lnTo>
                <a:close/>
                <a:moveTo>
                  <a:pt x="160" y="16"/>
                </a:moveTo>
                <a:cubicBezTo>
                  <a:pt x="112" y="16"/>
                  <a:pt x="112" y="16"/>
                  <a:pt x="112" y="16"/>
                </a:cubicBezTo>
                <a:cubicBezTo>
                  <a:pt x="96" y="16"/>
                  <a:pt x="96" y="0"/>
                  <a:pt x="80" y="0"/>
                </a:cubicBezTo>
                <a:cubicBezTo>
                  <a:pt x="48" y="0"/>
                  <a:pt x="48" y="0"/>
                  <a:pt x="48" y="0"/>
                </a:cubicBezTo>
                <a:cubicBezTo>
                  <a:pt x="39" y="0"/>
                  <a:pt x="32" y="7"/>
                  <a:pt x="32" y="16"/>
                </a:cubicBezTo>
                <a:cubicBezTo>
                  <a:pt x="32" y="20"/>
                  <a:pt x="32" y="20"/>
                  <a:pt x="32" y="20"/>
                </a:cubicBezTo>
                <a:cubicBezTo>
                  <a:pt x="32" y="22"/>
                  <a:pt x="34" y="24"/>
                  <a:pt x="36" y="24"/>
                </a:cubicBezTo>
                <a:cubicBezTo>
                  <a:pt x="38" y="24"/>
                  <a:pt x="40" y="22"/>
                  <a:pt x="40" y="20"/>
                </a:cubicBezTo>
                <a:cubicBezTo>
                  <a:pt x="40" y="16"/>
                  <a:pt x="40" y="16"/>
                  <a:pt x="40" y="16"/>
                </a:cubicBezTo>
                <a:cubicBezTo>
                  <a:pt x="40" y="12"/>
                  <a:pt x="44" y="8"/>
                  <a:pt x="48" y="8"/>
                </a:cubicBezTo>
                <a:cubicBezTo>
                  <a:pt x="80" y="8"/>
                  <a:pt x="80" y="8"/>
                  <a:pt x="80" y="8"/>
                </a:cubicBezTo>
                <a:cubicBezTo>
                  <a:pt x="92" y="8"/>
                  <a:pt x="92" y="24"/>
                  <a:pt x="112" y="24"/>
                </a:cubicBezTo>
                <a:cubicBezTo>
                  <a:pt x="160" y="24"/>
                  <a:pt x="160" y="24"/>
                  <a:pt x="160" y="24"/>
                </a:cubicBezTo>
                <a:cubicBezTo>
                  <a:pt x="164" y="24"/>
                  <a:pt x="168" y="28"/>
                  <a:pt x="168" y="32"/>
                </a:cubicBezTo>
                <a:cubicBezTo>
                  <a:pt x="168" y="112"/>
                  <a:pt x="168" y="112"/>
                  <a:pt x="168" y="112"/>
                </a:cubicBezTo>
                <a:cubicBezTo>
                  <a:pt x="168" y="116"/>
                  <a:pt x="164" y="120"/>
                  <a:pt x="160" y="120"/>
                </a:cubicBezTo>
                <a:cubicBezTo>
                  <a:pt x="156" y="120"/>
                  <a:pt x="156" y="120"/>
                  <a:pt x="156" y="120"/>
                </a:cubicBezTo>
                <a:cubicBezTo>
                  <a:pt x="154" y="120"/>
                  <a:pt x="152" y="122"/>
                  <a:pt x="152" y="124"/>
                </a:cubicBezTo>
                <a:cubicBezTo>
                  <a:pt x="152" y="126"/>
                  <a:pt x="154" y="128"/>
                  <a:pt x="156" y="128"/>
                </a:cubicBezTo>
                <a:cubicBezTo>
                  <a:pt x="160" y="128"/>
                  <a:pt x="160" y="128"/>
                  <a:pt x="160" y="128"/>
                </a:cubicBezTo>
                <a:cubicBezTo>
                  <a:pt x="169" y="128"/>
                  <a:pt x="176" y="121"/>
                  <a:pt x="176" y="112"/>
                </a:cubicBezTo>
                <a:cubicBezTo>
                  <a:pt x="176" y="32"/>
                  <a:pt x="176" y="32"/>
                  <a:pt x="176" y="32"/>
                </a:cubicBezTo>
                <a:cubicBezTo>
                  <a:pt x="176" y="23"/>
                  <a:pt x="169" y="16"/>
                  <a:pt x="160"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2" name="Freeform 547"/>
          <p:cNvSpPr>
            <a:spLocks noEditPoints="1"/>
          </p:cNvSpPr>
          <p:nvPr/>
        </p:nvSpPr>
        <p:spPr bwMode="auto">
          <a:xfrm>
            <a:off x="8238414" y="3701667"/>
            <a:ext cx="506394" cy="415500"/>
          </a:xfrm>
          <a:custGeom>
            <a:avLst/>
            <a:gdLst>
              <a:gd name="T0" fmla="*/ 132 w 176"/>
              <a:gd name="T1" fmla="*/ 104 h 144"/>
              <a:gd name="T2" fmla="*/ 144 w 176"/>
              <a:gd name="T3" fmla="*/ 92 h 144"/>
              <a:gd name="T4" fmla="*/ 132 w 176"/>
              <a:gd name="T5" fmla="*/ 80 h 144"/>
              <a:gd name="T6" fmla="*/ 120 w 176"/>
              <a:gd name="T7" fmla="*/ 92 h 144"/>
              <a:gd name="T8" fmla="*/ 132 w 176"/>
              <a:gd name="T9" fmla="*/ 104 h 144"/>
              <a:gd name="T10" fmla="*/ 132 w 176"/>
              <a:gd name="T11" fmla="*/ 88 h 144"/>
              <a:gd name="T12" fmla="*/ 136 w 176"/>
              <a:gd name="T13" fmla="*/ 92 h 144"/>
              <a:gd name="T14" fmla="*/ 132 w 176"/>
              <a:gd name="T15" fmla="*/ 96 h 144"/>
              <a:gd name="T16" fmla="*/ 128 w 176"/>
              <a:gd name="T17" fmla="*/ 92 h 144"/>
              <a:gd name="T18" fmla="*/ 132 w 176"/>
              <a:gd name="T19" fmla="*/ 88 h 144"/>
              <a:gd name="T20" fmla="*/ 160 w 176"/>
              <a:gd name="T21" fmla="*/ 16 h 144"/>
              <a:gd name="T22" fmla="*/ 88 w 176"/>
              <a:gd name="T23" fmla="*/ 16 h 144"/>
              <a:gd name="T24" fmla="*/ 56 w 176"/>
              <a:gd name="T25" fmla="*/ 0 h 144"/>
              <a:gd name="T26" fmla="*/ 16 w 176"/>
              <a:gd name="T27" fmla="*/ 0 h 144"/>
              <a:gd name="T28" fmla="*/ 0 w 176"/>
              <a:gd name="T29" fmla="*/ 16 h 144"/>
              <a:gd name="T30" fmla="*/ 0 w 176"/>
              <a:gd name="T31" fmla="*/ 128 h 144"/>
              <a:gd name="T32" fmla="*/ 16 w 176"/>
              <a:gd name="T33" fmla="*/ 144 h 144"/>
              <a:gd name="T34" fmla="*/ 160 w 176"/>
              <a:gd name="T35" fmla="*/ 144 h 144"/>
              <a:gd name="T36" fmla="*/ 176 w 176"/>
              <a:gd name="T37" fmla="*/ 128 h 144"/>
              <a:gd name="T38" fmla="*/ 176 w 176"/>
              <a:gd name="T39" fmla="*/ 32 h 144"/>
              <a:gd name="T40" fmla="*/ 160 w 176"/>
              <a:gd name="T41" fmla="*/ 16 h 144"/>
              <a:gd name="T42" fmla="*/ 168 w 176"/>
              <a:gd name="T43" fmla="*/ 128 h 144"/>
              <a:gd name="T44" fmla="*/ 160 w 176"/>
              <a:gd name="T45" fmla="*/ 136 h 144"/>
              <a:gd name="T46" fmla="*/ 16 w 176"/>
              <a:gd name="T47" fmla="*/ 136 h 144"/>
              <a:gd name="T48" fmla="*/ 8 w 176"/>
              <a:gd name="T49" fmla="*/ 128 h 144"/>
              <a:gd name="T50" fmla="*/ 8 w 176"/>
              <a:gd name="T51" fmla="*/ 48 h 144"/>
              <a:gd name="T52" fmla="*/ 168 w 176"/>
              <a:gd name="T53" fmla="*/ 48 h 144"/>
              <a:gd name="T54" fmla="*/ 168 w 176"/>
              <a:gd name="T55" fmla="*/ 128 h 144"/>
              <a:gd name="T56" fmla="*/ 168 w 176"/>
              <a:gd name="T57" fmla="*/ 40 h 144"/>
              <a:gd name="T58" fmla="*/ 8 w 176"/>
              <a:gd name="T59" fmla="*/ 40 h 144"/>
              <a:gd name="T60" fmla="*/ 8 w 176"/>
              <a:gd name="T61" fmla="*/ 16 h 144"/>
              <a:gd name="T62" fmla="*/ 16 w 176"/>
              <a:gd name="T63" fmla="*/ 8 h 144"/>
              <a:gd name="T64" fmla="*/ 56 w 176"/>
              <a:gd name="T65" fmla="*/ 8 h 144"/>
              <a:gd name="T66" fmla="*/ 88 w 176"/>
              <a:gd name="T67" fmla="*/ 24 h 144"/>
              <a:gd name="T68" fmla="*/ 160 w 176"/>
              <a:gd name="T69" fmla="*/ 24 h 144"/>
              <a:gd name="T70" fmla="*/ 168 w 176"/>
              <a:gd name="T71" fmla="*/ 32 h 144"/>
              <a:gd name="T72" fmla="*/ 168 w 176"/>
              <a:gd name="T73" fmla="*/ 40 h 144"/>
              <a:gd name="T74" fmla="*/ 44 w 176"/>
              <a:gd name="T75" fmla="*/ 104 h 144"/>
              <a:gd name="T76" fmla="*/ 56 w 176"/>
              <a:gd name="T77" fmla="*/ 92 h 144"/>
              <a:gd name="T78" fmla="*/ 44 w 176"/>
              <a:gd name="T79" fmla="*/ 80 h 144"/>
              <a:gd name="T80" fmla="*/ 32 w 176"/>
              <a:gd name="T81" fmla="*/ 92 h 144"/>
              <a:gd name="T82" fmla="*/ 44 w 176"/>
              <a:gd name="T83" fmla="*/ 104 h 144"/>
              <a:gd name="T84" fmla="*/ 44 w 176"/>
              <a:gd name="T85" fmla="*/ 88 h 144"/>
              <a:gd name="T86" fmla="*/ 48 w 176"/>
              <a:gd name="T87" fmla="*/ 92 h 144"/>
              <a:gd name="T88" fmla="*/ 44 w 176"/>
              <a:gd name="T89" fmla="*/ 96 h 144"/>
              <a:gd name="T90" fmla="*/ 40 w 176"/>
              <a:gd name="T91" fmla="*/ 92 h 144"/>
              <a:gd name="T92" fmla="*/ 44 w 176"/>
              <a:gd name="T93" fmla="*/ 88 h 144"/>
              <a:gd name="T94" fmla="*/ 88 w 176"/>
              <a:gd name="T95" fmla="*/ 104 h 144"/>
              <a:gd name="T96" fmla="*/ 100 w 176"/>
              <a:gd name="T97" fmla="*/ 92 h 144"/>
              <a:gd name="T98" fmla="*/ 88 w 176"/>
              <a:gd name="T99" fmla="*/ 80 h 144"/>
              <a:gd name="T100" fmla="*/ 76 w 176"/>
              <a:gd name="T101" fmla="*/ 92 h 144"/>
              <a:gd name="T102" fmla="*/ 88 w 176"/>
              <a:gd name="T103" fmla="*/ 104 h 144"/>
              <a:gd name="T104" fmla="*/ 88 w 176"/>
              <a:gd name="T105" fmla="*/ 88 h 144"/>
              <a:gd name="T106" fmla="*/ 92 w 176"/>
              <a:gd name="T107" fmla="*/ 92 h 144"/>
              <a:gd name="T108" fmla="*/ 88 w 176"/>
              <a:gd name="T109" fmla="*/ 96 h 144"/>
              <a:gd name="T110" fmla="*/ 84 w 176"/>
              <a:gd name="T111" fmla="*/ 92 h 144"/>
              <a:gd name="T112" fmla="*/ 88 w 176"/>
              <a:gd name="T113"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44">
                <a:moveTo>
                  <a:pt x="132" y="104"/>
                </a:moveTo>
                <a:cubicBezTo>
                  <a:pt x="139" y="104"/>
                  <a:pt x="144" y="99"/>
                  <a:pt x="144" y="92"/>
                </a:cubicBezTo>
                <a:cubicBezTo>
                  <a:pt x="144" y="85"/>
                  <a:pt x="139" y="80"/>
                  <a:pt x="132" y="80"/>
                </a:cubicBezTo>
                <a:cubicBezTo>
                  <a:pt x="125" y="80"/>
                  <a:pt x="120" y="85"/>
                  <a:pt x="120" y="92"/>
                </a:cubicBezTo>
                <a:cubicBezTo>
                  <a:pt x="120" y="99"/>
                  <a:pt x="125" y="104"/>
                  <a:pt x="132" y="104"/>
                </a:cubicBezTo>
                <a:close/>
                <a:moveTo>
                  <a:pt x="132" y="88"/>
                </a:moveTo>
                <a:cubicBezTo>
                  <a:pt x="134" y="88"/>
                  <a:pt x="136" y="90"/>
                  <a:pt x="136" y="92"/>
                </a:cubicBezTo>
                <a:cubicBezTo>
                  <a:pt x="136" y="94"/>
                  <a:pt x="134" y="96"/>
                  <a:pt x="132" y="96"/>
                </a:cubicBezTo>
                <a:cubicBezTo>
                  <a:pt x="130" y="96"/>
                  <a:pt x="128" y="94"/>
                  <a:pt x="128" y="92"/>
                </a:cubicBezTo>
                <a:cubicBezTo>
                  <a:pt x="128" y="90"/>
                  <a:pt x="130" y="88"/>
                  <a:pt x="132" y="88"/>
                </a:cubicBezTo>
                <a:close/>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close/>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moveTo>
                  <a:pt x="44" y="104"/>
                </a:moveTo>
                <a:cubicBezTo>
                  <a:pt x="51" y="104"/>
                  <a:pt x="56" y="99"/>
                  <a:pt x="56" y="92"/>
                </a:cubicBezTo>
                <a:cubicBezTo>
                  <a:pt x="56" y="85"/>
                  <a:pt x="51" y="80"/>
                  <a:pt x="44" y="80"/>
                </a:cubicBezTo>
                <a:cubicBezTo>
                  <a:pt x="37" y="80"/>
                  <a:pt x="32" y="85"/>
                  <a:pt x="32" y="92"/>
                </a:cubicBezTo>
                <a:cubicBezTo>
                  <a:pt x="32" y="99"/>
                  <a:pt x="37" y="104"/>
                  <a:pt x="44" y="104"/>
                </a:cubicBezTo>
                <a:close/>
                <a:moveTo>
                  <a:pt x="44" y="88"/>
                </a:moveTo>
                <a:cubicBezTo>
                  <a:pt x="46" y="88"/>
                  <a:pt x="48" y="90"/>
                  <a:pt x="48" y="92"/>
                </a:cubicBezTo>
                <a:cubicBezTo>
                  <a:pt x="48" y="94"/>
                  <a:pt x="46" y="96"/>
                  <a:pt x="44" y="96"/>
                </a:cubicBezTo>
                <a:cubicBezTo>
                  <a:pt x="42" y="96"/>
                  <a:pt x="40" y="94"/>
                  <a:pt x="40" y="92"/>
                </a:cubicBezTo>
                <a:cubicBezTo>
                  <a:pt x="40" y="90"/>
                  <a:pt x="42" y="88"/>
                  <a:pt x="44" y="88"/>
                </a:cubicBezTo>
                <a:close/>
                <a:moveTo>
                  <a:pt x="88" y="104"/>
                </a:moveTo>
                <a:cubicBezTo>
                  <a:pt x="95" y="104"/>
                  <a:pt x="100" y="99"/>
                  <a:pt x="100" y="92"/>
                </a:cubicBezTo>
                <a:cubicBezTo>
                  <a:pt x="100" y="85"/>
                  <a:pt x="95" y="80"/>
                  <a:pt x="88" y="80"/>
                </a:cubicBezTo>
                <a:cubicBezTo>
                  <a:pt x="81" y="80"/>
                  <a:pt x="76" y="85"/>
                  <a:pt x="76" y="92"/>
                </a:cubicBezTo>
                <a:cubicBezTo>
                  <a:pt x="76" y="99"/>
                  <a:pt x="81" y="104"/>
                  <a:pt x="88" y="104"/>
                </a:cubicBezTo>
                <a:close/>
                <a:moveTo>
                  <a:pt x="88" y="88"/>
                </a:moveTo>
                <a:cubicBezTo>
                  <a:pt x="90" y="88"/>
                  <a:pt x="92" y="90"/>
                  <a:pt x="92" y="92"/>
                </a:cubicBezTo>
                <a:cubicBezTo>
                  <a:pt x="92" y="94"/>
                  <a:pt x="90" y="96"/>
                  <a:pt x="88" y="96"/>
                </a:cubicBezTo>
                <a:cubicBezTo>
                  <a:pt x="86" y="96"/>
                  <a:pt x="84" y="94"/>
                  <a:pt x="84" y="92"/>
                </a:cubicBezTo>
                <a:cubicBezTo>
                  <a:pt x="84" y="90"/>
                  <a:pt x="86" y="88"/>
                  <a:pt x="88"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3" name="Freeform 548"/>
          <p:cNvSpPr>
            <a:spLocks noEditPoints="1"/>
          </p:cNvSpPr>
          <p:nvPr/>
        </p:nvSpPr>
        <p:spPr bwMode="auto">
          <a:xfrm>
            <a:off x="9199258" y="3649730"/>
            <a:ext cx="493406" cy="506394"/>
          </a:xfrm>
          <a:custGeom>
            <a:avLst/>
            <a:gdLst>
              <a:gd name="T0" fmla="*/ 138 w 176"/>
              <a:gd name="T1" fmla="*/ 133 h 176"/>
              <a:gd name="T2" fmla="*/ 152 w 176"/>
              <a:gd name="T3" fmla="*/ 96 h 176"/>
              <a:gd name="T4" fmla="*/ 96 w 176"/>
              <a:gd name="T5" fmla="*/ 40 h 176"/>
              <a:gd name="T6" fmla="*/ 40 w 176"/>
              <a:gd name="T7" fmla="*/ 96 h 176"/>
              <a:gd name="T8" fmla="*/ 96 w 176"/>
              <a:gd name="T9" fmla="*/ 152 h 176"/>
              <a:gd name="T10" fmla="*/ 133 w 176"/>
              <a:gd name="T11" fmla="*/ 138 h 176"/>
              <a:gd name="T12" fmla="*/ 138 w 176"/>
              <a:gd name="T13" fmla="*/ 144 h 176"/>
              <a:gd name="T14" fmla="*/ 138 w 176"/>
              <a:gd name="T15" fmla="*/ 144 h 176"/>
              <a:gd name="T16" fmla="*/ 138 w 176"/>
              <a:gd name="T17" fmla="*/ 144 h 176"/>
              <a:gd name="T18" fmla="*/ 169 w 176"/>
              <a:gd name="T19" fmla="*/ 175 h 176"/>
              <a:gd name="T20" fmla="*/ 172 w 176"/>
              <a:gd name="T21" fmla="*/ 176 h 176"/>
              <a:gd name="T22" fmla="*/ 176 w 176"/>
              <a:gd name="T23" fmla="*/ 172 h 176"/>
              <a:gd name="T24" fmla="*/ 175 w 176"/>
              <a:gd name="T25" fmla="*/ 169 h 176"/>
              <a:gd name="T26" fmla="*/ 138 w 176"/>
              <a:gd name="T27" fmla="*/ 133 h 176"/>
              <a:gd name="T28" fmla="*/ 96 w 176"/>
              <a:gd name="T29" fmla="*/ 144 h 176"/>
              <a:gd name="T30" fmla="*/ 48 w 176"/>
              <a:gd name="T31" fmla="*/ 96 h 176"/>
              <a:gd name="T32" fmla="*/ 96 w 176"/>
              <a:gd name="T33" fmla="*/ 48 h 176"/>
              <a:gd name="T34" fmla="*/ 144 w 176"/>
              <a:gd name="T35" fmla="*/ 96 h 176"/>
              <a:gd name="T36" fmla="*/ 96 w 176"/>
              <a:gd name="T37" fmla="*/ 144 h 176"/>
              <a:gd name="T38" fmla="*/ 160 w 176"/>
              <a:gd name="T39" fmla="*/ 16 h 176"/>
              <a:gd name="T40" fmla="*/ 88 w 176"/>
              <a:gd name="T41" fmla="*/ 16 h 176"/>
              <a:gd name="T42" fmla="*/ 56 w 176"/>
              <a:gd name="T43" fmla="*/ 0 h 176"/>
              <a:gd name="T44" fmla="*/ 16 w 176"/>
              <a:gd name="T45" fmla="*/ 0 h 176"/>
              <a:gd name="T46" fmla="*/ 0 w 176"/>
              <a:gd name="T47" fmla="*/ 16 h 176"/>
              <a:gd name="T48" fmla="*/ 0 w 176"/>
              <a:gd name="T49" fmla="*/ 128 h 176"/>
              <a:gd name="T50" fmla="*/ 16 w 176"/>
              <a:gd name="T51" fmla="*/ 144 h 176"/>
              <a:gd name="T52" fmla="*/ 54 w 176"/>
              <a:gd name="T53" fmla="*/ 144 h 176"/>
              <a:gd name="T54" fmla="*/ 46 w 176"/>
              <a:gd name="T55" fmla="*/ 136 h 176"/>
              <a:gd name="T56" fmla="*/ 16 w 176"/>
              <a:gd name="T57" fmla="*/ 136 h 176"/>
              <a:gd name="T58" fmla="*/ 8 w 176"/>
              <a:gd name="T59" fmla="*/ 128 h 176"/>
              <a:gd name="T60" fmla="*/ 8 w 176"/>
              <a:gd name="T61" fmla="*/ 48 h 176"/>
              <a:gd name="T62" fmla="*/ 54 w 176"/>
              <a:gd name="T63" fmla="*/ 48 h 176"/>
              <a:gd name="T64" fmla="*/ 65 w 176"/>
              <a:gd name="T65" fmla="*/ 40 h 176"/>
              <a:gd name="T66" fmla="*/ 8 w 176"/>
              <a:gd name="T67" fmla="*/ 40 h 176"/>
              <a:gd name="T68" fmla="*/ 8 w 176"/>
              <a:gd name="T69" fmla="*/ 16 h 176"/>
              <a:gd name="T70" fmla="*/ 16 w 176"/>
              <a:gd name="T71" fmla="*/ 8 h 176"/>
              <a:gd name="T72" fmla="*/ 56 w 176"/>
              <a:gd name="T73" fmla="*/ 8 h 176"/>
              <a:gd name="T74" fmla="*/ 88 w 176"/>
              <a:gd name="T75" fmla="*/ 24 h 176"/>
              <a:gd name="T76" fmla="*/ 160 w 176"/>
              <a:gd name="T77" fmla="*/ 24 h 176"/>
              <a:gd name="T78" fmla="*/ 168 w 176"/>
              <a:gd name="T79" fmla="*/ 32 h 176"/>
              <a:gd name="T80" fmla="*/ 168 w 176"/>
              <a:gd name="T81" fmla="*/ 40 h 176"/>
              <a:gd name="T82" fmla="*/ 127 w 176"/>
              <a:gd name="T83" fmla="*/ 40 h 176"/>
              <a:gd name="T84" fmla="*/ 138 w 176"/>
              <a:gd name="T85" fmla="*/ 48 h 176"/>
              <a:gd name="T86" fmla="*/ 168 w 176"/>
              <a:gd name="T87" fmla="*/ 48 h 176"/>
              <a:gd name="T88" fmla="*/ 168 w 176"/>
              <a:gd name="T89" fmla="*/ 128 h 176"/>
              <a:gd name="T90" fmla="*/ 160 w 176"/>
              <a:gd name="T91" fmla="*/ 136 h 176"/>
              <a:gd name="T92" fmla="*/ 153 w 176"/>
              <a:gd name="T93" fmla="*/ 136 h 176"/>
              <a:gd name="T94" fmla="*/ 161 w 176"/>
              <a:gd name="T95" fmla="*/ 144 h 176"/>
              <a:gd name="T96" fmla="*/ 176 w 176"/>
              <a:gd name="T97" fmla="*/ 128 h 176"/>
              <a:gd name="T98" fmla="*/ 176 w 176"/>
              <a:gd name="T99" fmla="*/ 32 h 176"/>
              <a:gd name="T100" fmla="*/ 160 w 176"/>
              <a:gd name="T10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 h="176">
                <a:moveTo>
                  <a:pt x="138" y="133"/>
                </a:moveTo>
                <a:cubicBezTo>
                  <a:pt x="147" y="123"/>
                  <a:pt x="152" y="110"/>
                  <a:pt x="152" y="96"/>
                </a:cubicBezTo>
                <a:cubicBezTo>
                  <a:pt x="152" y="65"/>
                  <a:pt x="127" y="40"/>
                  <a:pt x="96" y="40"/>
                </a:cubicBezTo>
                <a:cubicBezTo>
                  <a:pt x="65" y="40"/>
                  <a:pt x="40" y="65"/>
                  <a:pt x="40" y="96"/>
                </a:cubicBezTo>
                <a:cubicBezTo>
                  <a:pt x="40" y="127"/>
                  <a:pt x="65" y="152"/>
                  <a:pt x="96" y="152"/>
                </a:cubicBezTo>
                <a:cubicBezTo>
                  <a:pt x="110" y="152"/>
                  <a:pt x="123" y="147"/>
                  <a:pt x="133" y="138"/>
                </a:cubicBezTo>
                <a:cubicBezTo>
                  <a:pt x="138" y="144"/>
                  <a:pt x="138" y="144"/>
                  <a:pt x="138" y="144"/>
                </a:cubicBezTo>
                <a:cubicBezTo>
                  <a:pt x="138" y="144"/>
                  <a:pt x="138" y="144"/>
                  <a:pt x="138" y="144"/>
                </a:cubicBezTo>
                <a:cubicBezTo>
                  <a:pt x="138" y="144"/>
                  <a:pt x="138" y="144"/>
                  <a:pt x="138" y="144"/>
                </a:cubicBezTo>
                <a:cubicBezTo>
                  <a:pt x="169" y="175"/>
                  <a:pt x="169" y="175"/>
                  <a:pt x="169" y="175"/>
                </a:cubicBezTo>
                <a:cubicBezTo>
                  <a:pt x="170" y="176"/>
                  <a:pt x="171" y="176"/>
                  <a:pt x="172" y="176"/>
                </a:cubicBezTo>
                <a:cubicBezTo>
                  <a:pt x="174" y="176"/>
                  <a:pt x="176" y="174"/>
                  <a:pt x="176" y="172"/>
                </a:cubicBezTo>
                <a:cubicBezTo>
                  <a:pt x="176" y="171"/>
                  <a:pt x="176" y="170"/>
                  <a:pt x="175" y="169"/>
                </a:cubicBezTo>
                <a:lnTo>
                  <a:pt x="138" y="133"/>
                </a:lnTo>
                <a:close/>
                <a:moveTo>
                  <a:pt x="96" y="144"/>
                </a:moveTo>
                <a:cubicBezTo>
                  <a:pt x="69" y="144"/>
                  <a:pt x="48" y="123"/>
                  <a:pt x="48" y="96"/>
                </a:cubicBezTo>
                <a:cubicBezTo>
                  <a:pt x="48" y="69"/>
                  <a:pt x="69" y="48"/>
                  <a:pt x="96" y="48"/>
                </a:cubicBezTo>
                <a:cubicBezTo>
                  <a:pt x="123" y="48"/>
                  <a:pt x="144" y="69"/>
                  <a:pt x="144" y="96"/>
                </a:cubicBezTo>
                <a:cubicBezTo>
                  <a:pt x="144" y="123"/>
                  <a:pt x="123" y="144"/>
                  <a:pt x="96" y="144"/>
                </a:cubicBezTo>
                <a:close/>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54" y="144"/>
                  <a:pt x="54" y="144"/>
                  <a:pt x="54" y="144"/>
                </a:cubicBezTo>
                <a:cubicBezTo>
                  <a:pt x="51" y="142"/>
                  <a:pt x="48" y="139"/>
                  <a:pt x="46" y="136"/>
                </a:cubicBezTo>
                <a:cubicBezTo>
                  <a:pt x="16" y="136"/>
                  <a:pt x="16" y="136"/>
                  <a:pt x="16" y="136"/>
                </a:cubicBezTo>
                <a:cubicBezTo>
                  <a:pt x="12" y="136"/>
                  <a:pt x="8" y="132"/>
                  <a:pt x="8" y="128"/>
                </a:cubicBezTo>
                <a:cubicBezTo>
                  <a:pt x="8" y="48"/>
                  <a:pt x="8" y="48"/>
                  <a:pt x="8" y="48"/>
                </a:cubicBezTo>
                <a:cubicBezTo>
                  <a:pt x="54" y="48"/>
                  <a:pt x="54" y="48"/>
                  <a:pt x="54" y="48"/>
                </a:cubicBezTo>
                <a:cubicBezTo>
                  <a:pt x="57" y="45"/>
                  <a:pt x="61" y="42"/>
                  <a:pt x="65" y="40"/>
                </a:cubicBez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cubicBezTo>
                  <a:pt x="168" y="40"/>
                  <a:pt x="168" y="40"/>
                  <a:pt x="168" y="40"/>
                </a:cubicBezTo>
                <a:cubicBezTo>
                  <a:pt x="127" y="40"/>
                  <a:pt x="127" y="40"/>
                  <a:pt x="127" y="40"/>
                </a:cubicBezTo>
                <a:cubicBezTo>
                  <a:pt x="131" y="42"/>
                  <a:pt x="135" y="45"/>
                  <a:pt x="138" y="48"/>
                </a:cubicBezTo>
                <a:cubicBezTo>
                  <a:pt x="168" y="48"/>
                  <a:pt x="168" y="48"/>
                  <a:pt x="168" y="48"/>
                </a:cubicBezTo>
                <a:cubicBezTo>
                  <a:pt x="168" y="128"/>
                  <a:pt x="168" y="128"/>
                  <a:pt x="168" y="128"/>
                </a:cubicBezTo>
                <a:cubicBezTo>
                  <a:pt x="168" y="132"/>
                  <a:pt x="164" y="136"/>
                  <a:pt x="160" y="136"/>
                </a:cubicBezTo>
                <a:cubicBezTo>
                  <a:pt x="153" y="136"/>
                  <a:pt x="153" y="136"/>
                  <a:pt x="153" y="136"/>
                </a:cubicBezTo>
                <a:cubicBezTo>
                  <a:pt x="161" y="144"/>
                  <a:pt x="161" y="144"/>
                  <a:pt x="161" y="144"/>
                </a:cubicBezTo>
                <a:cubicBezTo>
                  <a:pt x="169" y="143"/>
                  <a:pt x="176" y="137"/>
                  <a:pt x="176" y="128"/>
                </a:cubicBezTo>
                <a:cubicBezTo>
                  <a:pt x="176" y="32"/>
                  <a:pt x="176" y="32"/>
                  <a:pt x="176" y="32"/>
                </a:cubicBezTo>
                <a:cubicBezTo>
                  <a:pt x="176" y="23"/>
                  <a:pt x="169" y="16"/>
                  <a:pt x="160"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4" name="Freeform 549"/>
          <p:cNvSpPr>
            <a:spLocks noEditPoints="1"/>
          </p:cNvSpPr>
          <p:nvPr/>
        </p:nvSpPr>
        <p:spPr bwMode="auto">
          <a:xfrm>
            <a:off x="10147120" y="3649730"/>
            <a:ext cx="506394" cy="50639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36 w 176"/>
              <a:gd name="T13" fmla="*/ 149 h 176"/>
              <a:gd name="T14" fmla="*/ 64 w 176"/>
              <a:gd name="T15" fmla="*/ 131 h 176"/>
              <a:gd name="T16" fmla="*/ 77 w 176"/>
              <a:gd name="T17" fmla="*/ 102 h 176"/>
              <a:gd name="T18" fmla="*/ 73 w 176"/>
              <a:gd name="T19" fmla="*/ 95 h 176"/>
              <a:gd name="T20" fmla="*/ 64 w 176"/>
              <a:gd name="T21" fmla="*/ 59 h 176"/>
              <a:gd name="T22" fmla="*/ 84 w 176"/>
              <a:gd name="T23" fmla="*/ 35 h 176"/>
              <a:gd name="T24" fmla="*/ 96 w 176"/>
              <a:gd name="T25" fmla="*/ 33 h 176"/>
              <a:gd name="T26" fmla="*/ 100 w 176"/>
              <a:gd name="T27" fmla="*/ 32 h 176"/>
              <a:gd name="T28" fmla="*/ 116 w 176"/>
              <a:gd name="T29" fmla="*/ 60 h 176"/>
              <a:gd name="T30" fmla="*/ 108 w 176"/>
              <a:gd name="T31" fmla="*/ 94 h 176"/>
              <a:gd name="T32" fmla="*/ 104 w 176"/>
              <a:gd name="T33" fmla="*/ 102 h 176"/>
              <a:gd name="T34" fmla="*/ 102 w 176"/>
              <a:gd name="T35" fmla="*/ 117 h 176"/>
              <a:gd name="T36" fmla="*/ 120 w 176"/>
              <a:gd name="T37" fmla="*/ 133 h 176"/>
              <a:gd name="T38" fmla="*/ 141 w 176"/>
              <a:gd name="T39" fmla="*/ 148 h 176"/>
              <a:gd name="T40" fmla="*/ 88 w 176"/>
              <a:gd name="T41" fmla="*/ 168 h 176"/>
              <a:gd name="T42" fmla="*/ 146 w 176"/>
              <a:gd name="T43" fmla="*/ 143 h 176"/>
              <a:gd name="T44" fmla="*/ 123 w 176"/>
              <a:gd name="T45" fmla="*/ 126 h 176"/>
              <a:gd name="T46" fmla="*/ 110 w 176"/>
              <a:gd name="T47" fmla="*/ 115 h 176"/>
              <a:gd name="T48" fmla="*/ 111 w 176"/>
              <a:gd name="T49" fmla="*/ 105 h 176"/>
              <a:gd name="T50" fmla="*/ 115 w 176"/>
              <a:gd name="T51" fmla="*/ 98 h 176"/>
              <a:gd name="T52" fmla="*/ 124 w 176"/>
              <a:gd name="T53" fmla="*/ 60 h 176"/>
              <a:gd name="T54" fmla="*/ 100 w 176"/>
              <a:gd name="T55" fmla="*/ 24 h 176"/>
              <a:gd name="T56" fmla="*/ 93 w 176"/>
              <a:gd name="T57" fmla="*/ 25 h 176"/>
              <a:gd name="T58" fmla="*/ 84 w 176"/>
              <a:gd name="T59" fmla="*/ 27 h 176"/>
              <a:gd name="T60" fmla="*/ 56 w 176"/>
              <a:gd name="T61" fmla="*/ 59 h 176"/>
              <a:gd name="T62" fmla="*/ 66 w 176"/>
              <a:gd name="T63" fmla="*/ 99 h 176"/>
              <a:gd name="T64" fmla="*/ 69 w 176"/>
              <a:gd name="T65" fmla="*/ 105 h 176"/>
              <a:gd name="T66" fmla="*/ 61 w 176"/>
              <a:gd name="T67" fmla="*/ 124 h 176"/>
              <a:gd name="T68" fmla="*/ 30 w 176"/>
              <a:gd name="T69" fmla="*/ 143 h 176"/>
              <a:gd name="T70" fmla="*/ 8 w 176"/>
              <a:gd name="T71" fmla="*/ 88 h 176"/>
              <a:gd name="T72" fmla="*/ 88 w 176"/>
              <a:gd name="T73" fmla="*/ 8 h 176"/>
              <a:gd name="T74" fmla="*/ 168 w 176"/>
              <a:gd name="T75" fmla="*/ 88 h 176"/>
              <a:gd name="T76" fmla="*/ 146 w 176"/>
              <a:gd name="T77" fmla="*/ 14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68" y="168"/>
                  <a:pt x="50" y="161"/>
                  <a:pt x="36" y="149"/>
                </a:cubicBezTo>
                <a:cubicBezTo>
                  <a:pt x="47" y="139"/>
                  <a:pt x="52" y="137"/>
                  <a:pt x="64" y="131"/>
                </a:cubicBezTo>
                <a:cubicBezTo>
                  <a:pt x="78" y="125"/>
                  <a:pt x="82" y="114"/>
                  <a:pt x="77" y="102"/>
                </a:cubicBezTo>
                <a:cubicBezTo>
                  <a:pt x="76" y="99"/>
                  <a:pt x="74" y="97"/>
                  <a:pt x="73" y="95"/>
                </a:cubicBezTo>
                <a:cubicBezTo>
                  <a:pt x="69" y="87"/>
                  <a:pt x="64" y="79"/>
                  <a:pt x="64" y="59"/>
                </a:cubicBezTo>
                <a:cubicBezTo>
                  <a:pt x="64" y="35"/>
                  <a:pt x="75" y="35"/>
                  <a:pt x="84" y="35"/>
                </a:cubicBezTo>
                <a:cubicBezTo>
                  <a:pt x="90" y="35"/>
                  <a:pt x="93" y="34"/>
                  <a:pt x="96" y="33"/>
                </a:cubicBezTo>
                <a:cubicBezTo>
                  <a:pt x="97" y="32"/>
                  <a:pt x="98" y="32"/>
                  <a:pt x="100" y="32"/>
                </a:cubicBezTo>
                <a:cubicBezTo>
                  <a:pt x="108" y="32"/>
                  <a:pt x="116" y="39"/>
                  <a:pt x="116" y="60"/>
                </a:cubicBezTo>
                <a:cubicBezTo>
                  <a:pt x="116" y="81"/>
                  <a:pt x="113" y="86"/>
                  <a:pt x="108" y="94"/>
                </a:cubicBezTo>
                <a:cubicBezTo>
                  <a:pt x="107" y="96"/>
                  <a:pt x="105" y="99"/>
                  <a:pt x="104" y="102"/>
                </a:cubicBezTo>
                <a:cubicBezTo>
                  <a:pt x="101" y="107"/>
                  <a:pt x="101" y="112"/>
                  <a:pt x="102" y="117"/>
                </a:cubicBezTo>
                <a:cubicBezTo>
                  <a:pt x="105" y="123"/>
                  <a:pt x="110" y="128"/>
                  <a:pt x="120" y="133"/>
                </a:cubicBezTo>
                <a:cubicBezTo>
                  <a:pt x="128" y="137"/>
                  <a:pt x="136" y="144"/>
                  <a:pt x="141" y="148"/>
                </a:cubicBezTo>
                <a:cubicBezTo>
                  <a:pt x="127" y="160"/>
                  <a:pt x="108" y="168"/>
                  <a:pt x="88" y="168"/>
                </a:cubicBezTo>
                <a:close/>
                <a:moveTo>
                  <a:pt x="146" y="143"/>
                </a:moveTo>
                <a:cubicBezTo>
                  <a:pt x="142" y="138"/>
                  <a:pt x="132" y="130"/>
                  <a:pt x="123" y="126"/>
                </a:cubicBezTo>
                <a:cubicBezTo>
                  <a:pt x="116" y="122"/>
                  <a:pt x="111" y="118"/>
                  <a:pt x="110" y="115"/>
                </a:cubicBezTo>
                <a:cubicBezTo>
                  <a:pt x="109" y="112"/>
                  <a:pt x="109" y="109"/>
                  <a:pt x="111" y="105"/>
                </a:cubicBezTo>
                <a:cubicBezTo>
                  <a:pt x="113" y="102"/>
                  <a:pt x="114" y="100"/>
                  <a:pt x="115" y="98"/>
                </a:cubicBezTo>
                <a:cubicBezTo>
                  <a:pt x="120" y="89"/>
                  <a:pt x="124" y="83"/>
                  <a:pt x="124" y="60"/>
                </a:cubicBezTo>
                <a:cubicBezTo>
                  <a:pt x="124" y="26"/>
                  <a:pt x="104" y="24"/>
                  <a:pt x="100" y="24"/>
                </a:cubicBezTo>
                <a:cubicBezTo>
                  <a:pt x="97" y="24"/>
                  <a:pt x="95" y="25"/>
                  <a:pt x="93" y="25"/>
                </a:cubicBezTo>
                <a:cubicBezTo>
                  <a:pt x="91" y="26"/>
                  <a:pt x="89" y="27"/>
                  <a:pt x="84" y="27"/>
                </a:cubicBezTo>
                <a:cubicBezTo>
                  <a:pt x="75" y="27"/>
                  <a:pt x="56" y="28"/>
                  <a:pt x="56" y="59"/>
                </a:cubicBezTo>
                <a:cubicBezTo>
                  <a:pt x="56" y="81"/>
                  <a:pt x="62" y="91"/>
                  <a:pt x="66" y="99"/>
                </a:cubicBezTo>
                <a:cubicBezTo>
                  <a:pt x="67" y="101"/>
                  <a:pt x="68" y="103"/>
                  <a:pt x="69" y="105"/>
                </a:cubicBezTo>
                <a:cubicBezTo>
                  <a:pt x="73" y="114"/>
                  <a:pt x="70" y="120"/>
                  <a:pt x="61" y="124"/>
                </a:cubicBezTo>
                <a:cubicBezTo>
                  <a:pt x="48" y="130"/>
                  <a:pt x="42" y="132"/>
                  <a:pt x="30" y="143"/>
                </a:cubicBezTo>
                <a:cubicBezTo>
                  <a:pt x="16" y="129"/>
                  <a:pt x="8" y="109"/>
                  <a:pt x="8" y="88"/>
                </a:cubicBezTo>
                <a:cubicBezTo>
                  <a:pt x="8" y="44"/>
                  <a:pt x="44" y="8"/>
                  <a:pt x="88" y="8"/>
                </a:cubicBezTo>
                <a:cubicBezTo>
                  <a:pt x="132" y="8"/>
                  <a:pt x="168" y="44"/>
                  <a:pt x="168" y="88"/>
                </a:cubicBezTo>
                <a:cubicBezTo>
                  <a:pt x="168" y="109"/>
                  <a:pt x="160" y="128"/>
                  <a:pt x="146" y="1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5" name="Freeform 550"/>
          <p:cNvSpPr>
            <a:spLocks noEditPoints="1"/>
          </p:cNvSpPr>
          <p:nvPr/>
        </p:nvSpPr>
        <p:spPr bwMode="auto">
          <a:xfrm>
            <a:off x="1538486" y="4610573"/>
            <a:ext cx="506394" cy="50639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38 w 176"/>
              <a:gd name="T13" fmla="*/ 151 h 176"/>
              <a:gd name="T14" fmla="*/ 64 w 176"/>
              <a:gd name="T15" fmla="*/ 133 h 176"/>
              <a:gd name="T16" fmla="*/ 74 w 176"/>
              <a:gd name="T17" fmla="*/ 124 h 176"/>
              <a:gd name="T18" fmla="*/ 71 w 176"/>
              <a:gd name="T19" fmla="*/ 116 h 176"/>
              <a:gd name="T20" fmla="*/ 67 w 176"/>
              <a:gd name="T21" fmla="*/ 115 h 176"/>
              <a:gd name="T22" fmla="*/ 50 w 176"/>
              <a:gd name="T23" fmla="*/ 112 h 176"/>
              <a:gd name="T24" fmla="*/ 56 w 176"/>
              <a:gd name="T25" fmla="*/ 72 h 176"/>
              <a:gd name="T26" fmla="*/ 90 w 176"/>
              <a:gd name="T27" fmla="*/ 32 h 176"/>
              <a:gd name="T28" fmla="*/ 120 w 176"/>
              <a:gd name="T29" fmla="*/ 74 h 176"/>
              <a:gd name="T30" fmla="*/ 126 w 176"/>
              <a:gd name="T31" fmla="*/ 111 h 176"/>
              <a:gd name="T32" fmla="*/ 107 w 176"/>
              <a:gd name="T33" fmla="*/ 114 h 176"/>
              <a:gd name="T34" fmla="*/ 103 w 176"/>
              <a:gd name="T35" fmla="*/ 116 h 176"/>
              <a:gd name="T36" fmla="*/ 111 w 176"/>
              <a:gd name="T37" fmla="*/ 132 h 176"/>
              <a:gd name="T38" fmla="*/ 137 w 176"/>
              <a:gd name="T39" fmla="*/ 151 h 176"/>
              <a:gd name="T40" fmla="*/ 88 w 176"/>
              <a:gd name="T41" fmla="*/ 168 h 176"/>
              <a:gd name="T42" fmla="*/ 143 w 176"/>
              <a:gd name="T43" fmla="*/ 146 h 176"/>
              <a:gd name="T44" fmla="*/ 115 w 176"/>
              <a:gd name="T45" fmla="*/ 125 h 176"/>
              <a:gd name="T46" fmla="*/ 111 w 176"/>
              <a:gd name="T47" fmla="*/ 122 h 176"/>
              <a:gd name="T48" fmla="*/ 135 w 176"/>
              <a:gd name="T49" fmla="*/ 116 h 176"/>
              <a:gd name="T50" fmla="*/ 137 w 176"/>
              <a:gd name="T51" fmla="*/ 112 h 176"/>
              <a:gd name="T52" fmla="*/ 135 w 176"/>
              <a:gd name="T53" fmla="*/ 109 h 176"/>
              <a:gd name="T54" fmla="*/ 128 w 176"/>
              <a:gd name="T55" fmla="*/ 74 h 176"/>
              <a:gd name="T56" fmla="*/ 90 w 176"/>
              <a:gd name="T57" fmla="*/ 24 h 176"/>
              <a:gd name="T58" fmla="*/ 48 w 176"/>
              <a:gd name="T59" fmla="*/ 72 h 176"/>
              <a:gd name="T60" fmla="*/ 42 w 176"/>
              <a:gd name="T61" fmla="*/ 109 h 176"/>
              <a:gd name="T62" fmla="*/ 39 w 176"/>
              <a:gd name="T63" fmla="*/ 112 h 176"/>
              <a:gd name="T64" fmla="*/ 41 w 176"/>
              <a:gd name="T65" fmla="*/ 116 h 176"/>
              <a:gd name="T66" fmla="*/ 66 w 176"/>
              <a:gd name="T67" fmla="*/ 123 h 176"/>
              <a:gd name="T68" fmla="*/ 62 w 176"/>
              <a:gd name="T69" fmla="*/ 125 h 176"/>
              <a:gd name="T70" fmla="*/ 32 w 176"/>
              <a:gd name="T71" fmla="*/ 145 h 176"/>
              <a:gd name="T72" fmla="*/ 8 w 176"/>
              <a:gd name="T73" fmla="*/ 88 h 176"/>
              <a:gd name="T74" fmla="*/ 88 w 176"/>
              <a:gd name="T75" fmla="*/ 8 h 176"/>
              <a:gd name="T76" fmla="*/ 168 w 176"/>
              <a:gd name="T77" fmla="*/ 88 h 176"/>
              <a:gd name="T78" fmla="*/ 143 w 176"/>
              <a:gd name="T79" fmla="*/ 14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69" y="168"/>
                  <a:pt x="52" y="161"/>
                  <a:pt x="38" y="151"/>
                </a:cubicBezTo>
                <a:cubicBezTo>
                  <a:pt x="44" y="143"/>
                  <a:pt x="55" y="136"/>
                  <a:pt x="64" y="133"/>
                </a:cubicBezTo>
                <a:cubicBezTo>
                  <a:pt x="70" y="131"/>
                  <a:pt x="73" y="128"/>
                  <a:pt x="74" y="124"/>
                </a:cubicBezTo>
                <a:cubicBezTo>
                  <a:pt x="75" y="119"/>
                  <a:pt x="72" y="116"/>
                  <a:pt x="71" y="116"/>
                </a:cubicBezTo>
                <a:cubicBezTo>
                  <a:pt x="70" y="115"/>
                  <a:pt x="69" y="114"/>
                  <a:pt x="67" y="115"/>
                </a:cubicBezTo>
                <a:cubicBezTo>
                  <a:pt x="67" y="115"/>
                  <a:pt x="60" y="117"/>
                  <a:pt x="50" y="112"/>
                </a:cubicBezTo>
                <a:cubicBezTo>
                  <a:pt x="53" y="106"/>
                  <a:pt x="56" y="95"/>
                  <a:pt x="56" y="72"/>
                </a:cubicBezTo>
                <a:cubicBezTo>
                  <a:pt x="56" y="35"/>
                  <a:pt x="72" y="32"/>
                  <a:pt x="90" y="32"/>
                </a:cubicBezTo>
                <a:cubicBezTo>
                  <a:pt x="103" y="32"/>
                  <a:pt x="120" y="36"/>
                  <a:pt x="120" y="74"/>
                </a:cubicBezTo>
                <a:cubicBezTo>
                  <a:pt x="120" y="95"/>
                  <a:pt x="123" y="106"/>
                  <a:pt x="126" y="111"/>
                </a:cubicBezTo>
                <a:cubicBezTo>
                  <a:pt x="122" y="113"/>
                  <a:pt x="115" y="115"/>
                  <a:pt x="107" y="114"/>
                </a:cubicBezTo>
                <a:cubicBezTo>
                  <a:pt x="105" y="114"/>
                  <a:pt x="103" y="115"/>
                  <a:pt x="103" y="116"/>
                </a:cubicBezTo>
                <a:cubicBezTo>
                  <a:pt x="101" y="120"/>
                  <a:pt x="101" y="128"/>
                  <a:pt x="111" y="132"/>
                </a:cubicBezTo>
                <a:cubicBezTo>
                  <a:pt x="120" y="136"/>
                  <a:pt x="129" y="141"/>
                  <a:pt x="137" y="151"/>
                </a:cubicBezTo>
                <a:cubicBezTo>
                  <a:pt x="124" y="162"/>
                  <a:pt x="107" y="168"/>
                  <a:pt x="88" y="168"/>
                </a:cubicBezTo>
                <a:close/>
                <a:moveTo>
                  <a:pt x="143" y="146"/>
                </a:moveTo>
                <a:cubicBezTo>
                  <a:pt x="135" y="135"/>
                  <a:pt x="124" y="129"/>
                  <a:pt x="115" y="125"/>
                </a:cubicBezTo>
                <a:cubicBezTo>
                  <a:pt x="113" y="124"/>
                  <a:pt x="112" y="123"/>
                  <a:pt x="111" y="122"/>
                </a:cubicBezTo>
                <a:cubicBezTo>
                  <a:pt x="124" y="122"/>
                  <a:pt x="135" y="116"/>
                  <a:pt x="135" y="116"/>
                </a:cubicBezTo>
                <a:cubicBezTo>
                  <a:pt x="136" y="115"/>
                  <a:pt x="137" y="113"/>
                  <a:pt x="137" y="112"/>
                </a:cubicBezTo>
                <a:cubicBezTo>
                  <a:pt x="137" y="110"/>
                  <a:pt x="136" y="109"/>
                  <a:pt x="135" y="109"/>
                </a:cubicBezTo>
                <a:cubicBezTo>
                  <a:pt x="134" y="108"/>
                  <a:pt x="128" y="103"/>
                  <a:pt x="128" y="74"/>
                </a:cubicBezTo>
                <a:cubicBezTo>
                  <a:pt x="128" y="41"/>
                  <a:pt x="115" y="24"/>
                  <a:pt x="90" y="24"/>
                </a:cubicBezTo>
                <a:cubicBezTo>
                  <a:pt x="69" y="24"/>
                  <a:pt x="48" y="30"/>
                  <a:pt x="48" y="72"/>
                </a:cubicBezTo>
                <a:cubicBezTo>
                  <a:pt x="48" y="102"/>
                  <a:pt x="43" y="108"/>
                  <a:pt x="42" y="109"/>
                </a:cubicBezTo>
                <a:cubicBezTo>
                  <a:pt x="40" y="109"/>
                  <a:pt x="39" y="110"/>
                  <a:pt x="39" y="112"/>
                </a:cubicBezTo>
                <a:cubicBezTo>
                  <a:pt x="39" y="114"/>
                  <a:pt x="39" y="115"/>
                  <a:pt x="41" y="116"/>
                </a:cubicBezTo>
                <a:cubicBezTo>
                  <a:pt x="52" y="123"/>
                  <a:pt x="61" y="123"/>
                  <a:pt x="66" y="123"/>
                </a:cubicBezTo>
                <a:cubicBezTo>
                  <a:pt x="65" y="123"/>
                  <a:pt x="64" y="124"/>
                  <a:pt x="62" y="125"/>
                </a:cubicBezTo>
                <a:cubicBezTo>
                  <a:pt x="51" y="129"/>
                  <a:pt x="39" y="137"/>
                  <a:pt x="32" y="145"/>
                </a:cubicBezTo>
                <a:cubicBezTo>
                  <a:pt x="17" y="131"/>
                  <a:pt x="8" y="110"/>
                  <a:pt x="8" y="88"/>
                </a:cubicBezTo>
                <a:cubicBezTo>
                  <a:pt x="8" y="44"/>
                  <a:pt x="44" y="8"/>
                  <a:pt x="88" y="8"/>
                </a:cubicBezTo>
                <a:cubicBezTo>
                  <a:pt x="132" y="8"/>
                  <a:pt x="168" y="44"/>
                  <a:pt x="168" y="88"/>
                </a:cubicBezTo>
                <a:cubicBezTo>
                  <a:pt x="168" y="111"/>
                  <a:pt x="159" y="131"/>
                  <a:pt x="143" y="1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6" name="Freeform 551"/>
          <p:cNvSpPr>
            <a:spLocks noEditPoints="1"/>
          </p:cNvSpPr>
          <p:nvPr/>
        </p:nvSpPr>
        <p:spPr bwMode="auto">
          <a:xfrm>
            <a:off x="2499329" y="4636541"/>
            <a:ext cx="493406" cy="454456"/>
          </a:xfrm>
          <a:custGeom>
            <a:avLst/>
            <a:gdLst>
              <a:gd name="T0" fmla="*/ 132 w 176"/>
              <a:gd name="T1" fmla="*/ 98 h 160"/>
              <a:gd name="T2" fmla="*/ 143 w 176"/>
              <a:gd name="T3" fmla="*/ 60 h 160"/>
              <a:gd name="T4" fmla="*/ 131 w 176"/>
              <a:gd name="T5" fmla="*/ 11 h 160"/>
              <a:gd name="T6" fmla="*/ 104 w 176"/>
              <a:gd name="T7" fmla="*/ 11 h 160"/>
              <a:gd name="T8" fmla="*/ 107 w 176"/>
              <a:gd name="T9" fmla="*/ 18 h 160"/>
              <a:gd name="T10" fmla="*/ 127 w 176"/>
              <a:gd name="T11" fmla="*/ 18 h 160"/>
              <a:gd name="T12" fmla="*/ 137 w 176"/>
              <a:gd name="T13" fmla="*/ 55 h 160"/>
              <a:gd name="T14" fmla="*/ 136 w 176"/>
              <a:gd name="T15" fmla="*/ 72 h 160"/>
              <a:gd name="T16" fmla="*/ 134 w 176"/>
              <a:gd name="T17" fmla="*/ 74 h 160"/>
              <a:gd name="T18" fmla="*/ 145 w 176"/>
              <a:gd name="T19" fmla="*/ 125 h 160"/>
              <a:gd name="T20" fmla="*/ 142 w 176"/>
              <a:gd name="T21" fmla="*/ 144 h 160"/>
              <a:gd name="T22" fmla="*/ 172 w 176"/>
              <a:gd name="T23" fmla="*/ 152 h 160"/>
              <a:gd name="T24" fmla="*/ 147 w 176"/>
              <a:gd name="T25" fmla="*/ 117 h 160"/>
              <a:gd name="T26" fmla="*/ 88 w 176"/>
              <a:gd name="T27" fmla="*/ 101 h 160"/>
              <a:gd name="T28" fmla="*/ 99 w 176"/>
              <a:gd name="T29" fmla="*/ 58 h 160"/>
              <a:gd name="T30" fmla="*/ 86 w 176"/>
              <a:gd name="T31" fmla="*/ 3 h 160"/>
              <a:gd name="T32" fmla="*/ 55 w 176"/>
              <a:gd name="T33" fmla="*/ 5 h 160"/>
              <a:gd name="T34" fmla="*/ 37 w 176"/>
              <a:gd name="T35" fmla="*/ 57 h 160"/>
              <a:gd name="T36" fmla="*/ 48 w 176"/>
              <a:gd name="T37" fmla="*/ 101 h 160"/>
              <a:gd name="T38" fmla="*/ 0 w 176"/>
              <a:gd name="T39" fmla="*/ 156 h 160"/>
              <a:gd name="T40" fmla="*/ 132 w 176"/>
              <a:gd name="T41" fmla="*/ 160 h 160"/>
              <a:gd name="T42" fmla="*/ 104 w 176"/>
              <a:gd name="T43" fmla="*/ 121 h 160"/>
              <a:gd name="T44" fmla="*/ 34 w 176"/>
              <a:gd name="T45" fmla="*/ 129 h 160"/>
              <a:gd name="T46" fmla="*/ 46 w 176"/>
              <a:gd name="T47" fmla="*/ 74 h 160"/>
              <a:gd name="T48" fmla="*/ 45 w 176"/>
              <a:gd name="T49" fmla="*/ 72 h 160"/>
              <a:gd name="T50" fmla="*/ 45 w 176"/>
              <a:gd name="T51" fmla="*/ 54 h 160"/>
              <a:gd name="T52" fmla="*/ 58 w 176"/>
              <a:gd name="T53" fmla="*/ 12 h 160"/>
              <a:gd name="T54" fmla="*/ 74 w 176"/>
              <a:gd name="T55" fmla="*/ 8 h 160"/>
              <a:gd name="T56" fmla="*/ 92 w 176"/>
              <a:gd name="T57" fmla="*/ 24 h 160"/>
              <a:gd name="T58" fmla="*/ 91 w 176"/>
              <a:gd name="T59" fmla="*/ 60 h 160"/>
              <a:gd name="T60" fmla="*/ 91 w 176"/>
              <a:gd name="T61" fmla="*/ 72 h 160"/>
              <a:gd name="T62" fmla="*/ 80 w 176"/>
              <a:gd name="T63" fmla="*/ 101 h 160"/>
              <a:gd name="T64" fmla="*/ 128 w 176"/>
              <a:gd name="T65"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60">
                <a:moveTo>
                  <a:pt x="147" y="117"/>
                </a:moveTo>
                <a:cubicBezTo>
                  <a:pt x="147" y="117"/>
                  <a:pt x="132" y="113"/>
                  <a:pt x="132" y="98"/>
                </a:cubicBezTo>
                <a:cubicBezTo>
                  <a:pt x="132" y="85"/>
                  <a:pt x="139" y="81"/>
                  <a:pt x="142" y="77"/>
                </a:cubicBezTo>
                <a:cubicBezTo>
                  <a:pt x="142" y="77"/>
                  <a:pt x="146" y="73"/>
                  <a:pt x="143" y="60"/>
                </a:cubicBezTo>
                <a:cubicBezTo>
                  <a:pt x="149" y="53"/>
                  <a:pt x="150" y="40"/>
                  <a:pt x="144" y="27"/>
                </a:cubicBezTo>
                <a:cubicBezTo>
                  <a:pt x="140" y="18"/>
                  <a:pt x="136" y="13"/>
                  <a:pt x="131" y="11"/>
                </a:cubicBezTo>
                <a:cubicBezTo>
                  <a:pt x="127" y="9"/>
                  <a:pt x="123" y="8"/>
                  <a:pt x="119" y="8"/>
                </a:cubicBezTo>
                <a:cubicBezTo>
                  <a:pt x="113" y="8"/>
                  <a:pt x="107" y="10"/>
                  <a:pt x="104" y="11"/>
                </a:cubicBezTo>
                <a:cubicBezTo>
                  <a:pt x="105" y="13"/>
                  <a:pt x="106" y="15"/>
                  <a:pt x="107" y="18"/>
                </a:cubicBezTo>
                <a:cubicBezTo>
                  <a:pt x="107" y="18"/>
                  <a:pt x="107" y="18"/>
                  <a:pt x="107" y="18"/>
                </a:cubicBezTo>
                <a:cubicBezTo>
                  <a:pt x="109" y="17"/>
                  <a:pt x="114" y="16"/>
                  <a:pt x="119" y="16"/>
                </a:cubicBezTo>
                <a:cubicBezTo>
                  <a:pt x="122" y="16"/>
                  <a:pt x="125" y="17"/>
                  <a:pt x="127" y="18"/>
                </a:cubicBezTo>
                <a:cubicBezTo>
                  <a:pt x="129" y="19"/>
                  <a:pt x="133" y="22"/>
                  <a:pt x="137" y="30"/>
                </a:cubicBezTo>
                <a:cubicBezTo>
                  <a:pt x="142" y="41"/>
                  <a:pt x="140" y="51"/>
                  <a:pt x="137" y="55"/>
                </a:cubicBezTo>
                <a:cubicBezTo>
                  <a:pt x="135" y="57"/>
                  <a:pt x="135" y="60"/>
                  <a:pt x="135" y="62"/>
                </a:cubicBezTo>
                <a:cubicBezTo>
                  <a:pt x="137" y="69"/>
                  <a:pt x="136" y="71"/>
                  <a:pt x="136" y="72"/>
                </a:cubicBezTo>
                <a:cubicBezTo>
                  <a:pt x="136" y="72"/>
                  <a:pt x="135" y="72"/>
                  <a:pt x="135" y="73"/>
                </a:cubicBezTo>
                <a:cubicBezTo>
                  <a:pt x="135" y="73"/>
                  <a:pt x="134" y="74"/>
                  <a:pt x="134" y="74"/>
                </a:cubicBezTo>
                <a:cubicBezTo>
                  <a:pt x="131" y="78"/>
                  <a:pt x="124" y="85"/>
                  <a:pt x="124" y="98"/>
                </a:cubicBezTo>
                <a:cubicBezTo>
                  <a:pt x="124" y="115"/>
                  <a:pt x="137" y="123"/>
                  <a:pt x="145" y="125"/>
                </a:cubicBezTo>
                <a:cubicBezTo>
                  <a:pt x="155" y="128"/>
                  <a:pt x="166" y="133"/>
                  <a:pt x="168" y="144"/>
                </a:cubicBezTo>
                <a:cubicBezTo>
                  <a:pt x="142" y="144"/>
                  <a:pt x="142" y="144"/>
                  <a:pt x="142" y="144"/>
                </a:cubicBezTo>
                <a:cubicBezTo>
                  <a:pt x="143" y="146"/>
                  <a:pt x="144" y="149"/>
                  <a:pt x="144" y="152"/>
                </a:cubicBezTo>
                <a:cubicBezTo>
                  <a:pt x="172" y="152"/>
                  <a:pt x="172" y="152"/>
                  <a:pt x="172" y="152"/>
                </a:cubicBezTo>
                <a:cubicBezTo>
                  <a:pt x="176" y="152"/>
                  <a:pt x="176" y="148"/>
                  <a:pt x="176" y="148"/>
                </a:cubicBezTo>
                <a:cubicBezTo>
                  <a:pt x="176" y="127"/>
                  <a:pt x="156" y="120"/>
                  <a:pt x="147" y="117"/>
                </a:cubicBezTo>
                <a:close/>
                <a:moveTo>
                  <a:pt x="104" y="121"/>
                </a:moveTo>
                <a:cubicBezTo>
                  <a:pt x="104" y="121"/>
                  <a:pt x="88" y="117"/>
                  <a:pt x="88" y="101"/>
                </a:cubicBezTo>
                <a:cubicBezTo>
                  <a:pt x="88" y="86"/>
                  <a:pt x="95" y="81"/>
                  <a:pt x="97" y="77"/>
                </a:cubicBezTo>
                <a:cubicBezTo>
                  <a:pt x="97" y="77"/>
                  <a:pt x="102" y="73"/>
                  <a:pt x="99" y="58"/>
                </a:cubicBezTo>
                <a:cubicBezTo>
                  <a:pt x="105" y="50"/>
                  <a:pt x="106" y="36"/>
                  <a:pt x="100" y="21"/>
                </a:cubicBezTo>
                <a:cubicBezTo>
                  <a:pt x="95" y="11"/>
                  <a:pt x="92" y="6"/>
                  <a:pt x="86" y="3"/>
                </a:cubicBezTo>
                <a:cubicBezTo>
                  <a:pt x="82" y="1"/>
                  <a:pt x="78" y="0"/>
                  <a:pt x="74" y="0"/>
                </a:cubicBezTo>
                <a:cubicBezTo>
                  <a:pt x="65" y="0"/>
                  <a:pt x="58" y="3"/>
                  <a:pt x="55" y="5"/>
                </a:cubicBezTo>
                <a:cubicBezTo>
                  <a:pt x="45" y="9"/>
                  <a:pt x="39" y="12"/>
                  <a:pt x="34" y="26"/>
                </a:cubicBezTo>
                <a:cubicBezTo>
                  <a:pt x="29" y="38"/>
                  <a:pt x="35" y="51"/>
                  <a:pt x="37" y="57"/>
                </a:cubicBezTo>
                <a:cubicBezTo>
                  <a:pt x="34" y="72"/>
                  <a:pt x="39" y="77"/>
                  <a:pt x="39" y="77"/>
                </a:cubicBezTo>
                <a:cubicBezTo>
                  <a:pt x="41" y="81"/>
                  <a:pt x="48" y="86"/>
                  <a:pt x="48" y="101"/>
                </a:cubicBezTo>
                <a:cubicBezTo>
                  <a:pt x="48" y="117"/>
                  <a:pt x="32" y="121"/>
                  <a:pt x="32" y="121"/>
                </a:cubicBezTo>
                <a:cubicBezTo>
                  <a:pt x="22" y="125"/>
                  <a:pt x="0" y="132"/>
                  <a:pt x="0" y="156"/>
                </a:cubicBezTo>
                <a:cubicBezTo>
                  <a:pt x="0" y="156"/>
                  <a:pt x="0" y="160"/>
                  <a:pt x="4" y="160"/>
                </a:cubicBezTo>
                <a:cubicBezTo>
                  <a:pt x="132" y="160"/>
                  <a:pt x="132" y="160"/>
                  <a:pt x="132" y="160"/>
                </a:cubicBezTo>
                <a:cubicBezTo>
                  <a:pt x="136" y="160"/>
                  <a:pt x="136" y="156"/>
                  <a:pt x="136" y="156"/>
                </a:cubicBezTo>
                <a:cubicBezTo>
                  <a:pt x="136" y="132"/>
                  <a:pt x="114" y="125"/>
                  <a:pt x="104" y="121"/>
                </a:cubicBezTo>
                <a:close/>
                <a:moveTo>
                  <a:pt x="8" y="152"/>
                </a:moveTo>
                <a:cubicBezTo>
                  <a:pt x="10" y="138"/>
                  <a:pt x="22" y="133"/>
                  <a:pt x="34" y="129"/>
                </a:cubicBezTo>
                <a:cubicBezTo>
                  <a:pt x="42" y="127"/>
                  <a:pt x="56" y="118"/>
                  <a:pt x="56" y="101"/>
                </a:cubicBezTo>
                <a:cubicBezTo>
                  <a:pt x="56" y="85"/>
                  <a:pt x="50" y="78"/>
                  <a:pt x="46" y="74"/>
                </a:cubicBezTo>
                <a:cubicBezTo>
                  <a:pt x="46" y="73"/>
                  <a:pt x="46" y="73"/>
                  <a:pt x="45" y="72"/>
                </a:cubicBezTo>
                <a:cubicBezTo>
                  <a:pt x="45" y="72"/>
                  <a:pt x="45" y="72"/>
                  <a:pt x="45" y="72"/>
                </a:cubicBezTo>
                <a:cubicBezTo>
                  <a:pt x="45" y="72"/>
                  <a:pt x="43" y="68"/>
                  <a:pt x="45" y="59"/>
                </a:cubicBezTo>
                <a:cubicBezTo>
                  <a:pt x="46" y="58"/>
                  <a:pt x="45" y="56"/>
                  <a:pt x="45" y="54"/>
                </a:cubicBezTo>
                <a:cubicBezTo>
                  <a:pt x="43" y="50"/>
                  <a:pt x="38" y="38"/>
                  <a:pt x="41" y="30"/>
                </a:cubicBezTo>
                <a:cubicBezTo>
                  <a:pt x="46" y="18"/>
                  <a:pt x="50" y="16"/>
                  <a:pt x="58" y="12"/>
                </a:cubicBezTo>
                <a:cubicBezTo>
                  <a:pt x="58" y="12"/>
                  <a:pt x="58" y="12"/>
                  <a:pt x="59" y="12"/>
                </a:cubicBezTo>
                <a:cubicBezTo>
                  <a:pt x="61" y="10"/>
                  <a:pt x="67" y="8"/>
                  <a:pt x="74" y="8"/>
                </a:cubicBezTo>
                <a:cubicBezTo>
                  <a:pt x="77" y="8"/>
                  <a:pt x="80" y="9"/>
                  <a:pt x="83" y="10"/>
                </a:cubicBezTo>
                <a:cubicBezTo>
                  <a:pt x="85" y="12"/>
                  <a:pt x="88" y="15"/>
                  <a:pt x="92" y="24"/>
                </a:cubicBezTo>
                <a:cubicBezTo>
                  <a:pt x="98" y="37"/>
                  <a:pt x="96" y="48"/>
                  <a:pt x="92" y="53"/>
                </a:cubicBezTo>
                <a:cubicBezTo>
                  <a:pt x="91" y="55"/>
                  <a:pt x="91" y="58"/>
                  <a:pt x="91" y="60"/>
                </a:cubicBezTo>
                <a:cubicBezTo>
                  <a:pt x="93" y="68"/>
                  <a:pt x="92" y="71"/>
                  <a:pt x="91" y="72"/>
                </a:cubicBezTo>
                <a:cubicBezTo>
                  <a:pt x="91" y="72"/>
                  <a:pt x="91" y="72"/>
                  <a:pt x="91" y="72"/>
                </a:cubicBezTo>
                <a:cubicBezTo>
                  <a:pt x="90" y="73"/>
                  <a:pt x="90" y="73"/>
                  <a:pt x="90" y="74"/>
                </a:cubicBezTo>
                <a:cubicBezTo>
                  <a:pt x="86" y="78"/>
                  <a:pt x="80" y="85"/>
                  <a:pt x="80" y="101"/>
                </a:cubicBezTo>
                <a:cubicBezTo>
                  <a:pt x="80" y="118"/>
                  <a:pt x="94" y="127"/>
                  <a:pt x="102" y="129"/>
                </a:cubicBezTo>
                <a:cubicBezTo>
                  <a:pt x="113" y="133"/>
                  <a:pt x="126" y="138"/>
                  <a:pt x="128" y="152"/>
                </a:cubicBezTo>
                <a:lnTo>
                  <a:pt x="8"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7" name="Freeform 552"/>
          <p:cNvSpPr>
            <a:spLocks noEditPoints="1"/>
          </p:cNvSpPr>
          <p:nvPr/>
        </p:nvSpPr>
        <p:spPr bwMode="auto">
          <a:xfrm>
            <a:off x="3460170" y="4662510"/>
            <a:ext cx="493406" cy="402519"/>
          </a:xfrm>
          <a:custGeom>
            <a:avLst/>
            <a:gdLst>
              <a:gd name="T0" fmla="*/ 34 w 176"/>
              <a:gd name="T1" fmla="*/ 86 h 144"/>
              <a:gd name="T2" fmla="*/ 28 w 176"/>
              <a:gd name="T3" fmla="*/ 65 h 144"/>
              <a:gd name="T4" fmla="*/ 28 w 176"/>
              <a:gd name="T5" fmla="*/ 58 h 144"/>
              <a:gd name="T6" fmla="*/ 25 w 176"/>
              <a:gd name="T7" fmla="*/ 38 h 144"/>
              <a:gd name="T8" fmla="*/ 35 w 176"/>
              <a:gd name="T9" fmla="*/ 26 h 144"/>
              <a:gd name="T10" fmla="*/ 49 w 176"/>
              <a:gd name="T11" fmla="*/ 25 h 144"/>
              <a:gd name="T12" fmla="*/ 52 w 176"/>
              <a:gd name="T13" fmla="*/ 18 h 144"/>
              <a:gd name="T14" fmla="*/ 30 w 176"/>
              <a:gd name="T15" fmla="*/ 19 h 144"/>
              <a:gd name="T16" fmla="*/ 20 w 176"/>
              <a:gd name="T17" fmla="*/ 56 h 144"/>
              <a:gd name="T18" fmla="*/ 26 w 176"/>
              <a:gd name="T19" fmla="*/ 86 h 144"/>
              <a:gd name="T20" fmla="*/ 0 w 176"/>
              <a:gd name="T21" fmla="*/ 124 h 144"/>
              <a:gd name="T22" fmla="*/ 22 w 176"/>
              <a:gd name="T23" fmla="*/ 128 h 144"/>
              <a:gd name="T24" fmla="*/ 8 w 176"/>
              <a:gd name="T25" fmla="*/ 120 h 144"/>
              <a:gd name="T26" fmla="*/ 159 w 176"/>
              <a:gd name="T27" fmla="*/ 100 h 144"/>
              <a:gd name="T28" fmla="*/ 155 w 176"/>
              <a:gd name="T29" fmla="*/ 70 h 144"/>
              <a:gd name="T30" fmla="*/ 159 w 176"/>
              <a:gd name="T31" fmla="*/ 35 h 144"/>
              <a:gd name="T32" fmla="*/ 132 w 176"/>
              <a:gd name="T33" fmla="*/ 16 h 144"/>
              <a:gd name="T34" fmla="*/ 126 w 176"/>
              <a:gd name="T35" fmla="*/ 25 h 144"/>
              <a:gd name="T36" fmla="*/ 132 w 176"/>
              <a:gd name="T37" fmla="*/ 24 h 144"/>
              <a:gd name="T38" fmla="*/ 142 w 176"/>
              <a:gd name="T39" fmla="*/ 27 h 144"/>
              <a:gd name="T40" fmla="*/ 149 w 176"/>
              <a:gd name="T41" fmla="*/ 53 h 144"/>
              <a:gd name="T42" fmla="*/ 149 w 176"/>
              <a:gd name="T43" fmla="*/ 65 h 144"/>
              <a:gd name="T44" fmla="*/ 148 w 176"/>
              <a:gd name="T45" fmla="*/ 66 h 144"/>
              <a:gd name="T46" fmla="*/ 157 w 176"/>
              <a:gd name="T47" fmla="*/ 108 h 144"/>
              <a:gd name="T48" fmla="*/ 150 w 176"/>
              <a:gd name="T49" fmla="*/ 120 h 144"/>
              <a:gd name="T50" fmla="*/ 172 w 176"/>
              <a:gd name="T51" fmla="*/ 128 h 144"/>
              <a:gd name="T52" fmla="*/ 159 w 176"/>
              <a:gd name="T53" fmla="*/ 100 h 144"/>
              <a:gd name="T54" fmla="*/ 106 w 176"/>
              <a:gd name="T55" fmla="*/ 90 h 144"/>
              <a:gd name="T56" fmla="*/ 115 w 176"/>
              <a:gd name="T57" fmla="*/ 52 h 144"/>
              <a:gd name="T58" fmla="*/ 104 w 176"/>
              <a:gd name="T59" fmla="*/ 3 h 144"/>
              <a:gd name="T60" fmla="*/ 76 w 176"/>
              <a:gd name="T61" fmla="*/ 4 h 144"/>
              <a:gd name="T62" fmla="*/ 61 w 176"/>
              <a:gd name="T63" fmla="*/ 52 h 144"/>
              <a:gd name="T64" fmla="*/ 70 w 176"/>
              <a:gd name="T65" fmla="*/ 90 h 144"/>
              <a:gd name="T66" fmla="*/ 28 w 176"/>
              <a:gd name="T67" fmla="*/ 140 h 144"/>
              <a:gd name="T68" fmla="*/ 144 w 176"/>
              <a:gd name="T69" fmla="*/ 144 h 144"/>
              <a:gd name="T70" fmla="*/ 120 w 176"/>
              <a:gd name="T71" fmla="*/ 109 h 144"/>
              <a:gd name="T72" fmla="*/ 58 w 176"/>
              <a:gd name="T73" fmla="*/ 117 h 144"/>
              <a:gd name="T74" fmla="*/ 78 w 176"/>
              <a:gd name="T75" fmla="*/ 90 h 144"/>
              <a:gd name="T76" fmla="*/ 69 w 176"/>
              <a:gd name="T77" fmla="*/ 65 h 144"/>
              <a:gd name="T78" fmla="*/ 68 w 176"/>
              <a:gd name="T79" fmla="*/ 48 h 144"/>
              <a:gd name="T80" fmla="*/ 79 w 176"/>
              <a:gd name="T81" fmla="*/ 12 h 144"/>
              <a:gd name="T82" fmla="*/ 93 w 176"/>
              <a:gd name="T83" fmla="*/ 8 h 144"/>
              <a:gd name="T84" fmla="*/ 108 w 176"/>
              <a:gd name="T85" fmla="*/ 22 h 144"/>
              <a:gd name="T86" fmla="*/ 107 w 176"/>
              <a:gd name="T87" fmla="*/ 54 h 144"/>
              <a:gd name="T88" fmla="*/ 106 w 176"/>
              <a:gd name="T89" fmla="*/ 66 h 144"/>
              <a:gd name="T90" fmla="*/ 118 w 176"/>
              <a:gd name="T91" fmla="*/ 117 h 144"/>
              <a:gd name="T92" fmla="*/ 140 w 176"/>
              <a:gd name="T93"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6" h="144">
                <a:moveTo>
                  <a:pt x="19" y="108"/>
                </a:moveTo>
                <a:cubicBezTo>
                  <a:pt x="25" y="106"/>
                  <a:pt x="34" y="100"/>
                  <a:pt x="34" y="86"/>
                </a:cubicBezTo>
                <a:cubicBezTo>
                  <a:pt x="34" y="74"/>
                  <a:pt x="30" y="69"/>
                  <a:pt x="28" y="66"/>
                </a:cubicBezTo>
                <a:cubicBezTo>
                  <a:pt x="28" y="65"/>
                  <a:pt x="28" y="65"/>
                  <a:pt x="28" y="65"/>
                </a:cubicBezTo>
                <a:cubicBezTo>
                  <a:pt x="27" y="65"/>
                  <a:pt x="27" y="65"/>
                  <a:pt x="27" y="65"/>
                </a:cubicBezTo>
                <a:cubicBezTo>
                  <a:pt x="27" y="65"/>
                  <a:pt x="27" y="63"/>
                  <a:pt x="28" y="58"/>
                </a:cubicBezTo>
                <a:cubicBezTo>
                  <a:pt x="28" y="56"/>
                  <a:pt x="28" y="54"/>
                  <a:pt x="27" y="53"/>
                </a:cubicBezTo>
                <a:cubicBezTo>
                  <a:pt x="26" y="49"/>
                  <a:pt x="23" y="43"/>
                  <a:pt x="25" y="38"/>
                </a:cubicBezTo>
                <a:cubicBezTo>
                  <a:pt x="28" y="29"/>
                  <a:pt x="30" y="28"/>
                  <a:pt x="34" y="27"/>
                </a:cubicBezTo>
                <a:cubicBezTo>
                  <a:pt x="34" y="27"/>
                  <a:pt x="34" y="26"/>
                  <a:pt x="35" y="26"/>
                </a:cubicBezTo>
                <a:cubicBezTo>
                  <a:pt x="36" y="25"/>
                  <a:pt x="40" y="24"/>
                  <a:pt x="44" y="24"/>
                </a:cubicBezTo>
                <a:cubicBezTo>
                  <a:pt x="46" y="24"/>
                  <a:pt x="48" y="24"/>
                  <a:pt x="49" y="25"/>
                </a:cubicBezTo>
                <a:cubicBezTo>
                  <a:pt x="49" y="24"/>
                  <a:pt x="50" y="22"/>
                  <a:pt x="50" y="21"/>
                </a:cubicBezTo>
                <a:cubicBezTo>
                  <a:pt x="51" y="20"/>
                  <a:pt x="51" y="19"/>
                  <a:pt x="52" y="18"/>
                </a:cubicBezTo>
                <a:cubicBezTo>
                  <a:pt x="49" y="16"/>
                  <a:pt x="47" y="16"/>
                  <a:pt x="44" y="16"/>
                </a:cubicBezTo>
                <a:cubicBezTo>
                  <a:pt x="38" y="16"/>
                  <a:pt x="33" y="18"/>
                  <a:pt x="30" y="19"/>
                </a:cubicBezTo>
                <a:cubicBezTo>
                  <a:pt x="24" y="22"/>
                  <a:pt x="21" y="25"/>
                  <a:pt x="17" y="35"/>
                </a:cubicBezTo>
                <a:cubicBezTo>
                  <a:pt x="14" y="43"/>
                  <a:pt x="18" y="52"/>
                  <a:pt x="20" y="56"/>
                </a:cubicBezTo>
                <a:cubicBezTo>
                  <a:pt x="18" y="66"/>
                  <a:pt x="21" y="70"/>
                  <a:pt x="21" y="70"/>
                </a:cubicBezTo>
                <a:cubicBezTo>
                  <a:pt x="23" y="73"/>
                  <a:pt x="26" y="76"/>
                  <a:pt x="26" y="86"/>
                </a:cubicBezTo>
                <a:cubicBezTo>
                  <a:pt x="26" y="98"/>
                  <a:pt x="17" y="100"/>
                  <a:pt x="17" y="100"/>
                </a:cubicBezTo>
                <a:cubicBezTo>
                  <a:pt x="10" y="103"/>
                  <a:pt x="0" y="108"/>
                  <a:pt x="0" y="124"/>
                </a:cubicBezTo>
                <a:cubicBezTo>
                  <a:pt x="0" y="124"/>
                  <a:pt x="0" y="128"/>
                  <a:pt x="4" y="128"/>
                </a:cubicBezTo>
                <a:cubicBezTo>
                  <a:pt x="22" y="128"/>
                  <a:pt x="22" y="128"/>
                  <a:pt x="22" y="128"/>
                </a:cubicBezTo>
                <a:cubicBezTo>
                  <a:pt x="23" y="125"/>
                  <a:pt x="24" y="122"/>
                  <a:pt x="26" y="120"/>
                </a:cubicBezTo>
                <a:cubicBezTo>
                  <a:pt x="8" y="120"/>
                  <a:pt x="8" y="120"/>
                  <a:pt x="8" y="120"/>
                </a:cubicBezTo>
                <a:cubicBezTo>
                  <a:pt x="9" y="112"/>
                  <a:pt x="14" y="110"/>
                  <a:pt x="19" y="108"/>
                </a:cubicBezTo>
                <a:close/>
                <a:moveTo>
                  <a:pt x="159" y="100"/>
                </a:moveTo>
                <a:cubicBezTo>
                  <a:pt x="159" y="100"/>
                  <a:pt x="150" y="98"/>
                  <a:pt x="150" y="86"/>
                </a:cubicBezTo>
                <a:cubicBezTo>
                  <a:pt x="150" y="76"/>
                  <a:pt x="153" y="73"/>
                  <a:pt x="155" y="70"/>
                </a:cubicBezTo>
                <a:cubicBezTo>
                  <a:pt x="155" y="70"/>
                  <a:pt x="158" y="66"/>
                  <a:pt x="156" y="56"/>
                </a:cubicBezTo>
                <a:cubicBezTo>
                  <a:pt x="158" y="52"/>
                  <a:pt x="162" y="43"/>
                  <a:pt x="159" y="35"/>
                </a:cubicBezTo>
                <a:cubicBezTo>
                  <a:pt x="155" y="25"/>
                  <a:pt x="152" y="22"/>
                  <a:pt x="146" y="19"/>
                </a:cubicBezTo>
                <a:cubicBezTo>
                  <a:pt x="143" y="18"/>
                  <a:pt x="138" y="16"/>
                  <a:pt x="132" y="16"/>
                </a:cubicBezTo>
                <a:cubicBezTo>
                  <a:pt x="129" y="16"/>
                  <a:pt x="127" y="16"/>
                  <a:pt x="124" y="18"/>
                </a:cubicBezTo>
                <a:cubicBezTo>
                  <a:pt x="125" y="20"/>
                  <a:pt x="126" y="23"/>
                  <a:pt x="126" y="25"/>
                </a:cubicBezTo>
                <a:cubicBezTo>
                  <a:pt x="127" y="25"/>
                  <a:pt x="127" y="25"/>
                  <a:pt x="127" y="25"/>
                </a:cubicBezTo>
                <a:cubicBezTo>
                  <a:pt x="128" y="24"/>
                  <a:pt x="130" y="24"/>
                  <a:pt x="132" y="24"/>
                </a:cubicBezTo>
                <a:cubicBezTo>
                  <a:pt x="136" y="24"/>
                  <a:pt x="140" y="25"/>
                  <a:pt x="141" y="26"/>
                </a:cubicBezTo>
                <a:cubicBezTo>
                  <a:pt x="142" y="26"/>
                  <a:pt x="142" y="27"/>
                  <a:pt x="142" y="27"/>
                </a:cubicBezTo>
                <a:cubicBezTo>
                  <a:pt x="146" y="28"/>
                  <a:pt x="148" y="29"/>
                  <a:pt x="151" y="38"/>
                </a:cubicBezTo>
                <a:cubicBezTo>
                  <a:pt x="153" y="43"/>
                  <a:pt x="150" y="49"/>
                  <a:pt x="149" y="53"/>
                </a:cubicBezTo>
                <a:cubicBezTo>
                  <a:pt x="148" y="54"/>
                  <a:pt x="148" y="56"/>
                  <a:pt x="148" y="58"/>
                </a:cubicBezTo>
                <a:cubicBezTo>
                  <a:pt x="149" y="63"/>
                  <a:pt x="149" y="65"/>
                  <a:pt x="149" y="65"/>
                </a:cubicBezTo>
                <a:cubicBezTo>
                  <a:pt x="149" y="65"/>
                  <a:pt x="149" y="65"/>
                  <a:pt x="148" y="65"/>
                </a:cubicBezTo>
                <a:cubicBezTo>
                  <a:pt x="148" y="66"/>
                  <a:pt x="148" y="66"/>
                  <a:pt x="148" y="66"/>
                </a:cubicBezTo>
                <a:cubicBezTo>
                  <a:pt x="146" y="69"/>
                  <a:pt x="142" y="74"/>
                  <a:pt x="142" y="86"/>
                </a:cubicBezTo>
                <a:cubicBezTo>
                  <a:pt x="142" y="100"/>
                  <a:pt x="151" y="106"/>
                  <a:pt x="157" y="108"/>
                </a:cubicBezTo>
                <a:cubicBezTo>
                  <a:pt x="162" y="110"/>
                  <a:pt x="167" y="112"/>
                  <a:pt x="168" y="120"/>
                </a:cubicBezTo>
                <a:cubicBezTo>
                  <a:pt x="150" y="120"/>
                  <a:pt x="150" y="120"/>
                  <a:pt x="150" y="120"/>
                </a:cubicBezTo>
                <a:cubicBezTo>
                  <a:pt x="152" y="122"/>
                  <a:pt x="153" y="125"/>
                  <a:pt x="154" y="128"/>
                </a:cubicBezTo>
                <a:cubicBezTo>
                  <a:pt x="172" y="128"/>
                  <a:pt x="172" y="128"/>
                  <a:pt x="172" y="128"/>
                </a:cubicBezTo>
                <a:cubicBezTo>
                  <a:pt x="176" y="128"/>
                  <a:pt x="176" y="124"/>
                  <a:pt x="176" y="124"/>
                </a:cubicBezTo>
                <a:cubicBezTo>
                  <a:pt x="176" y="108"/>
                  <a:pt x="166" y="103"/>
                  <a:pt x="159" y="100"/>
                </a:cubicBezTo>
                <a:close/>
                <a:moveTo>
                  <a:pt x="120" y="109"/>
                </a:moveTo>
                <a:cubicBezTo>
                  <a:pt x="120" y="109"/>
                  <a:pt x="106" y="105"/>
                  <a:pt x="106" y="90"/>
                </a:cubicBezTo>
                <a:cubicBezTo>
                  <a:pt x="106" y="77"/>
                  <a:pt x="111" y="73"/>
                  <a:pt x="114" y="69"/>
                </a:cubicBezTo>
                <a:cubicBezTo>
                  <a:pt x="114" y="69"/>
                  <a:pt x="118" y="65"/>
                  <a:pt x="115" y="52"/>
                </a:cubicBezTo>
                <a:cubicBezTo>
                  <a:pt x="120" y="45"/>
                  <a:pt x="122" y="33"/>
                  <a:pt x="116" y="19"/>
                </a:cubicBezTo>
                <a:cubicBezTo>
                  <a:pt x="112" y="10"/>
                  <a:pt x="109" y="5"/>
                  <a:pt x="104" y="3"/>
                </a:cubicBezTo>
                <a:cubicBezTo>
                  <a:pt x="101" y="1"/>
                  <a:pt x="97" y="0"/>
                  <a:pt x="93" y="0"/>
                </a:cubicBezTo>
                <a:cubicBezTo>
                  <a:pt x="86" y="0"/>
                  <a:pt x="79" y="3"/>
                  <a:pt x="76" y="4"/>
                </a:cubicBezTo>
                <a:cubicBezTo>
                  <a:pt x="68" y="8"/>
                  <a:pt x="63" y="11"/>
                  <a:pt x="58" y="24"/>
                </a:cubicBezTo>
                <a:cubicBezTo>
                  <a:pt x="53" y="34"/>
                  <a:pt x="58" y="46"/>
                  <a:pt x="61" y="52"/>
                </a:cubicBezTo>
                <a:cubicBezTo>
                  <a:pt x="58" y="65"/>
                  <a:pt x="62" y="69"/>
                  <a:pt x="62" y="69"/>
                </a:cubicBezTo>
                <a:cubicBezTo>
                  <a:pt x="65" y="73"/>
                  <a:pt x="70" y="77"/>
                  <a:pt x="70" y="90"/>
                </a:cubicBezTo>
                <a:cubicBezTo>
                  <a:pt x="70" y="105"/>
                  <a:pt x="56" y="109"/>
                  <a:pt x="56" y="109"/>
                </a:cubicBezTo>
                <a:cubicBezTo>
                  <a:pt x="47" y="112"/>
                  <a:pt x="28" y="118"/>
                  <a:pt x="28" y="140"/>
                </a:cubicBezTo>
                <a:cubicBezTo>
                  <a:pt x="28" y="140"/>
                  <a:pt x="28" y="144"/>
                  <a:pt x="32" y="144"/>
                </a:cubicBezTo>
                <a:cubicBezTo>
                  <a:pt x="144" y="144"/>
                  <a:pt x="144" y="144"/>
                  <a:pt x="144" y="144"/>
                </a:cubicBezTo>
                <a:cubicBezTo>
                  <a:pt x="148" y="144"/>
                  <a:pt x="148" y="140"/>
                  <a:pt x="148" y="140"/>
                </a:cubicBezTo>
                <a:cubicBezTo>
                  <a:pt x="148" y="118"/>
                  <a:pt x="129" y="112"/>
                  <a:pt x="120" y="109"/>
                </a:cubicBezTo>
                <a:close/>
                <a:moveTo>
                  <a:pt x="36" y="136"/>
                </a:moveTo>
                <a:cubicBezTo>
                  <a:pt x="38" y="125"/>
                  <a:pt x="48" y="120"/>
                  <a:pt x="58" y="117"/>
                </a:cubicBezTo>
                <a:cubicBezTo>
                  <a:pt x="58" y="117"/>
                  <a:pt x="58" y="117"/>
                  <a:pt x="58" y="117"/>
                </a:cubicBezTo>
                <a:cubicBezTo>
                  <a:pt x="66" y="115"/>
                  <a:pt x="78" y="107"/>
                  <a:pt x="78" y="90"/>
                </a:cubicBezTo>
                <a:cubicBezTo>
                  <a:pt x="78" y="76"/>
                  <a:pt x="73" y="70"/>
                  <a:pt x="70" y="66"/>
                </a:cubicBezTo>
                <a:cubicBezTo>
                  <a:pt x="69" y="65"/>
                  <a:pt x="68" y="64"/>
                  <a:pt x="69" y="65"/>
                </a:cubicBezTo>
                <a:cubicBezTo>
                  <a:pt x="68" y="64"/>
                  <a:pt x="67" y="61"/>
                  <a:pt x="69" y="54"/>
                </a:cubicBezTo>
                <a:cubicBezTo>
                  <a:pt x="70" y="50"/>
                  <a:pt x="68" y="48"/>
                  <a:pt x="68" y="48"/>
                </a:cubicBezTo>
                <a:cubicBezTo>
                  <a:pt x="66" y="43"/>
                  <a:pt x="62" y="34"/>
                  <a:pt x="65" y="27"/>
                </a:cubicBezTo>
                <a:cubicBezTo>
                  <a:pt x="69" y="17"/>
                  <a:pt x="73" y="15"/>
                  <a:pt x="79" y="12"/>
                </a:cubicBezTo>
                <a:cubicBezTo>
                  <a:pt x="80" y="11"/>
                  <a:pt x="80" y="11"/>
                  <a:pt x="80" y="11"/>
                </a:cubicBezTo>
                <a:cubicBezTo>
                  <a:pt x="82" y="10"/>
                  <a:pt x="87" y="8"/>
                  <a:pt x="93" y="8"/>
                </a:cubicBezTo>
                <a:cubicBezTo>
                  <a:pt x="96" y="8"/>
                  <a:pt x="98" y="9"/>
                  <a:pt x="100" y="10"/>
                </a:cubicBezTo>
                <a:cubicBezTo>
                  <a:pt x="103" y="11"/>
                  <a:pt x="105" y="14"/>
                  <a:pt x="108" y="22"/>
                </a:cubicBezTo>
                <a:cubicBezTo>
                  <a:pt x="115" y="36"/>
                  <a:pt x="111" y="45"/>
                  <a:pt x="109" y="47"/>
                </a:cubicBezTo>
                <a:cubicBezTo>
                  <a:pt x="107" y="49"/>
                  <a:pt x="107" y="52"/>
                  <a:pt x="107" y="54"/>
                </a:cubicBezTo>
                <a:cubicBezTo>
                  <a:pt x="109" y="61"/>
                  <a:pt x="108" y="64"/>
                  <a:pt x="108" y="64"/>
                </a:cubicBezTo>
                <a:cubicBezTo>
                  <a:pt x="108" y="64"/>
                  <a:pt x="107" y="65"/>
                  <a:pt x="106" y="66"/>
                </a:cubicBezTo>
                <a:cubicBezTo>
                  <a:pt x="103" y="70"/>
                  <a:pt x="98" y="76"/>
                  <a:pt x="98" y="90"/>
                </a:cubicBezTo>
                <a:cubicBezTo>
                  <a:pt x="98" y="107"/>
                  <a:pt x="110" y="115"/>
                  <a:pt x="118" y="117"/>
                </a:cubicBezTo>
                <a:cubicBezTo>
                  <a:pt x="118" y="117"/>
                  <a:pt x="118" y="117"/>
                  <a:pt x="118" y="117"/>
                </a:cubicBezTo>
                <a:cubicBezTo>
                  <a:pt x="128" y="120"/>
                  <a:pt x="138" y="125"/>
                  <a:pt x="140" y="136"/>
                </a:cubicBezTo>
                <a:lnTo>
                  <a:pt x="36"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8" name="Freeform 553"/>
          <p:cNvSpPr>
            <a:spLocks noEditPoints="1"/>
          </p:cNvSpPr>
          <p:nvPr/>
        </p:nvSpPr>
        <p:spPr bwMode="auto">
          <a:xfrm>
            <a:off x="4408034" y="4610573"/>
            <a:ext cx="519374" cy="506394"/>
          </a:xfrm>
          <a:custGeom>
            <a:avLst/>
            <a:gdLst>
              <a:gd name="T0" fmla="*/ 170 w 179"/>
              <a:gd name="T1" fmla="*/ 35 h 176"/>
              <a:gd name="T2" fmla="*/ 166 w 179"/>
              <a:gd name="T3" fmla="*/ 38 h 176"/>
              <a:gd name="T4" fmla="*/ 166 w 179"/>
              <a:gd name="T5" fmla="*/ 38 h 176"/>
              <a:gd name="T6" fmla="*/ 146 w 179"/>
              <a:gd name="T7" fmla="*/ 58 h 176"/>
              <a:gd name="T8" fmla="*/ 146 w 179"/>
              <a:gd name="T9" fmla="*/ 58 h 176"/>
              <a:gd name="T10" fmla="*/ 132 w 179"/>
              <a:gd name="T11" fmla="*/ 64 h 176"/>
              <a:gd name="T12" fmla="*/ 112 w 179"/>
              <a:gd name="T13" fmla="*/ 44 h 176"/>
              <a:gd name="T14" fmla="*/ 118 w 179"/>
              <a:gd name="T15" fmla="*/ 30 h 176"/>
              <a:gd name="T16" fmla="*/ 112 w 179"/>
              <a:gd name="T17" fmla="*/ 24 h 176"/>
              <a:gd name="T18" fmla="*/ 104 w 179"/>
              <a:gd name="T19" fmla="*/ 44 h 176"/>
              <a:gd name="T20" fmla="*/ 132 w 179"/>
              <a:gd name="T21" fmla="*/ 72 h 176"/>
              <a:gd name="T22" fmla="*/ 152 w 179"/>
              <a:gd name="T23" fmla="*/ 64 h 176"/>
              <a:gd name="T24" fmla="*/ 152 w 179"/>
              <a:gd name="T25" fmla="*/ 64 h 176"/>
              <a:gd name="T26" fmla="*/ 167 w 179"/>
              <a:gd name="T27" fmla="*/ 49 h 176"/>
              <a:gd name="T28" fmla="*/ 162 w 179"/>
              <a:gd name="T29" fmla="*/ 77 h 176"/>
              <a:gd name="T30" fmla="*/ 140 w 179"/>
              <a:gd name="T31" fmla="*/ 99 h 176"/>
              <a:gd name="T32" fmla="*/ 129 w 179"/>
              <a:gd name="T33" fmla="*/ 104 h 176"/>
              <a:gd name="T34" fmla="*/ 102 w 179"/>
              <a:gd name="T35" fmla="*/ 95 h 176"/>
              <a:gd name="T36" fmla="*/ 102 w 179"/>
              <a:gd name="T37" fmla="*/ 95 h 176"/>
              <a:gd name="T38" fmla="*/ 100 w 179"/>
              <a:gd name="T39" fmla="*/ 94 h 176"/>
              <a:gd name="T40" fmla="*/ 97 w 179"/>
              <a:gd name="T41" fmla="*/ 96 h 176"/>
              <a:gd name="T42" fmla="*/ 96 w 179"/>
              <a:gd name="T43" fmla="*/ 96 h 176"/>
              <a:gd name="T44" fmla="*/ 35 w 179"/>
              <a:gd name="T45" fmla="*/ 163 h 176"/>
              <a:gd name="T46" fmla="*/ 24 w 179"/>
              <a:gd name="T47" fmla="*/ 168 h 176"/>
              <a:gd name="T48" fmla="*/ 8 w 179"/>
              <a:gd name="T49" fmla="*/ 152 h 176"/>
              <a:gd name="T50" fmla="*/ 13 w 179"/>
              <a:gd name="T51" fmla="*/ 141 h 176"/>
              <a:gd name="T52" fmla="*/ 80 w 179"/>
              <a:gd name="T53" fmla="*/ 80 h 176"/>
              <a:gd name="T54" fmla="*/ 80 w 179"/>
              <a:gd name="T55" fmla="*/ 80 h 176"/>
              <a:gd name="T56" fmla="*/ 82 w 179"/>
              <a:gd name="T57" fmla="*/ 76 h 176"/>
              <a:gd name="T58" fmla="*/ 81 w 179"/>
              <a:gd name="T59" fmla="*/ 74 h 176"/>
              <a:gd name="T60" fmla="*/ 81 w 179"/>
              <a:gd name="T61" fmla="*/ 74 h 176"/>
              <a:gd name="T62" fmla="*/ 79 w 179"/>
              <a:gd name="T63" fmla="*/ 37 h 176"/>
              <a:gd name="T64" fmla="*/ 100 w 179"/>
              <a:gd name="T65" fmla="*/ 15 h 176"/>
              <a:gd name="T66" fmla="*/ 118 w 179"/>
              <a:gd name="T67" fmla="*/ 8 h 176"/>
              <a:gd name="T68" fmla="*/ 118 w 179"/>
              <a:gd name="T69" fmla="*/ 8 h 176"/>
              <a:gd name="T70" fmla="*/ 127 w 179"/>
              <a:gd name="T71" fmla="*/ 9 h 176"/>
              <a:gd name="T72" fmla="*/ 112 w 179"/>
              <a:gd name="T73" fmla="*/ 24 h 176"/>
              <a:gd name="T74" fmla="*/ 118 w 179"/>
              <a:gd name="T75" fmla="*/ 30 h 176"/>
              <a:gd name="T76" fmla="*/ 138 w 179"/>
              <a:gd name="T77" fmla="*/ 10 h 176"/>
              <a:gd name="T78" fmla="*/ 138 w 179"/>
              <a:gd name="T79" fmla="*/ 10 h 176"/>
              <a:gd name="T80" fmla="*/ 141 w 179"/>
              <a:gd name="T81" fmla="*/ 6 h 176"/>
              <a:gd name="T82" fmla="*/ 118 w 179"/>
              <a:gd name="T83" fmla="*/ 0 h 176"/>
              <a:gd name="T84" fmla="*/ 118 w 179"/>
              <a:gd name="T85" fmla="*/ 0 h 176"/>
              <a:gd name="T86" fmla="*/ 95 w 179"/>
              <a:gd name="T87" fmla="*/ 9 h 176"/>
              <a:gd name="T88" fmla="*/ 73 w 179"/>
              <a:gd name="T89" fmla="*/ 31 h 176"/>
              <a:gd name="T90" fmla="*/ 73 w 179"/>
              <a:gd name="T91" fmla="*/ 76 h 176"/>
              <a:gd name="T92" fmla="*/ 7 w 179"/>
              <a:gd name="T93" fmla="*/ 135 h 176"/>
              <a:gd name="T94" fmla="*/ 0 w 179"/>
              <a:gd name="T95" fmla="*/ 152 h 176"/>
              <a:gd name="T96" fmla="*/ 24 w 179"/>
              <a:gd name="T97" fmla="*/ 176 h 176"/>
              <a:gd name="T98" fmla="*/ 41 w 179"/>
              <a:gd name="T99" fmla="*/ 169 h 176"/>
              <a:gd name="T100" fmla="*/ 101 w 179"/>
              <a:gd name="T101" fmla="*/ 103 h 176"/>
              <a:gd name="T102" fmla="*/ 129 w 179"/>
              <a:gd name="T103" fmla="*/ 112 h 176"/>
              <a:gd name="T104" fmla="*/ 146 w 179"/>
              <a:gd name="T105" fmla="*/ 105 h 176"/>
              <a:gd name="T106" fmla="*/ 167 w 179"/>
              <a:gd name="T107" fmla="*/ 83 h 176"/>
              <a:gd name="T108" fmla="*/ 170 w 179"/>
              <a:gd name="T109" fmla="*/ 35 h 176"/>
              <a:gd name="T110" fmla="*/ 21 w 179"/>
              <a:gd name="T111" fmla="*/ 149 h 176"/>
              <a:gd name="T112" fmla="*/ 20 w 179"/>
              <a:gd name="T113" fmla="*/ 152 h 176"/>
              <a:gd name="T114" fmla="*/ 24 w 179"/>
              <a:gd name="T115" fmla="*/ 156 h 176"/>
              <a:gd name="T116" fmla="*/ 28 w 179"/>
              <a:gd name="T117" fmla="*/ 152 h 176"/>
              <a:gd name="T118" fmla="*/ 24 w 179"/>
              <a:gd name="T119" fmla="*/ 148 h 176"/>
              <a:gd name="T120" fmla="*/ 21 w 179"/>
              <a:gd name="T121" fmla="*/ 14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9" h="176">
                <a:moveTo>
                  <a:pt x="170" y="35"/>
                </a:moveTo>
                <a:cubicBezTo>
                  <a:pt x="166" y="38"/>
                  <a:pt x="166" y="38"/>
                  <a:pt x="166" y="38"/>
                </a:cubicBezTo>
                <a:cubicBezTo>
                  <a:pt x="166" y="38"/>
                  <a:pt x="166" y="38"/>
                  <a:pt x="166" y="38"/>
                </a:cubicBezTo>
                <a:cubicBezTo>
                  <a:pt x="146" y="58"/>
                  <a:pt x="146" y="58"/>
                  <a:pt x="146" y="58"/>
                </a:cubicBezTo>
                <a:cubicBezTo>
                  <a:pt x="146" y="58"/>
                  <a:pt x="146" y="58"/>
                  <a:pt x="146" y="58"/>
                </a:cubicBezTo>
                <a:cubicBezTo>
                  <a:pt x="142" y="62"/>
                  <a:pt x="137" y="64"/>
                  <a:pt x="132" y="64"/>
                </a:cubicBezTo>
                <a:cubicBezTo>
                  <a:pt x="121" y="64"/>
                  <a:pt x="112" y="55"/>
                  <a:pt x="112" y="44"/>
                </a:cubicBezTo>
                <a:cubicBezTo>
                  <a:pt x="112" y="38"/>
                  <a:pt x="114" y="34"/>
                  <a:pt x="118" y="30"/>
                </a:cubicBezTo>
                <a:cubicBezTo>
                  <a:pt x="112" y="24"/>
                  <a:pt x="112" y="24"/>
                  <a:pt x="112" y="24"/>
                </a:cubicBezTo>
                <a:cubicBezTo>
                  <a:pt x="107" y="29"/>
                  <a:pt x="104" y="36"/>
                  <a:pt x="104" y="44"/>
                </a:cubicBezTo>
                <a:cubicBezTo>
                  <a:pt x="104" y="59"/>
                  <a:pt x="117" y="72"/>
                  <a:pt x="132" y="72"/>
                </a:cubicBezTo>
                <a:cubicBezTo>
                  <a:pt x="140" y="72"/>
                  <a:pt x="147" y="69"/>
                  <a:pt x="152" y="64"/>
                </a:cubicBezTo>
                <a:cubicBezTo>
                  <a:pt x="152" y="64"/>
                  <a:pt x="152" y="64"/>
                  <a:pt x="152" y="64"/>
                </a:cubicBezTo>
                <a:cubicBezTo>
                  <a:pt x="167" y="49"/>
                  <a:pt x="167" y="49"/>
                  <a:pt x="167" y="49"/>
                </a:cubicBezTo>
                <a:cubicBezTo>
                  <a:pt x="170" y="60"/>
                  <a:pt x="168" y="71"/>
                  <a:pt x="162" y="77"/>
                </a:cubicBezTo>
                <a:cubicBezTo>
                  <a:pt x="140" y="99"/>
                  <a:pt x="140" y="99"/>
                  <a:pt x="140" y="99"/>
                </a:cubicBezTo>
                <a:cubicBezTo>
                  <a:pt x="137" y="102"/>
                  <a:pt x="133" y="104"/>
                  <a:pt x="129" y="104"/>
                </a:cubicBezTo>
                <a:cubicBezTo>
                  <a:pt x="129" y="104"/>
                  <a:pt x="115" y="103"/>
                  <a:pt x="102" y="95"/>
                </a:cubicBezTo>
                <a:cubicBezTo>
                  <a:pt x="102" y="95"/>
                  <a:pt x="102" y="95"/>
                  <a:pt x="102" y="95"/>
                </a:cubicBezTo>
                <a:cubicBezTo>
                  <a:pt x="101" y="94"/>
                  <a:pt x="101" y="94"/>
                  <a:pt x="100" y="94"/>
                </a:cubicBezTo>
                <a:cubicBezTo>
                  <a:pt x="98" y="94"/>
                  <a:pt x="97" y="95"/>
                  <a:pt x="97" y="96"/>
                </a:cubicBezTo>
                <a:cubicBezTo>
                  <a:pt x="96" y="96"/>
                  <a:pt x="96" y="96"/>
                  <a:pt x="96" y="96"/>
                </a:cubicBezTo>
                <a:cubicBezTo>
                  <a:pt x="35" y="163"/>
                  <a:pt x="35" y="163"/>
                  <a:pt x="35" y="163"/>
                </a:cubicBezTo>
                <a:cubicBezTo>
                  <a:pt x="32" y="166"/>
                  <a:pt x="28" y="168"/>
                  <a:pt x="24" y="168"/>
                </a:cubicBezTo>
                <a:cubicBezTo>
                  <a:pt x="15" y="168"/>
                  <a:pt x="8" y="161"/>
                  <a:pt x="8" y="152"/>
                </a:cubicBezTo>
                <a:cubicBezTo>
                  <a:pt x="8" y="148"/>
                  <a:pt x="10" y="144"/>
                  <a:pt x="13" y="141"/>
                </a:cubicBezTo>
                <a:cubicBezTo>
                  <a:pt x="80" y="80"/>
                  <a:pt x="80" y="80"/>
                  <a:pt x="80" y="80"/>
                </a:cubicBezTo>
                <a:cubicBezTo>
                  <a:pt x="80" y="80"/>
                  <a:pt x="80" y="80"/>
                  <a:pt x="80" y="80"/>
                </a:cubicBezTo>
                <a:cubicBezTo>
                  <a:pt x="81" y="79"/>
                  <a:pt x="82" y="78"/>
                  <a:pt x="82" y="76"/>
                </a:cubicBezTo>
                <a:cubicBezTo>
                  <a:pt x="82" y="76"/>
                  <a:pt x="81" y="75"/>
                  <a:pt x="81" y="74"/>
                </a:cubicBezTo>
                <a:cubicBezTo>
                  <a:pt x="81" y="74"/>
                  <a:pt x="81" y="74"/>
                  <a:pt x="81" y="74"/>
                </a:cubicBezTo>
                <a:cubicBezTo>
                  <a:pt x="69" y="59"/>
                  <a:pt x="69" y="47"/>
                  <a:pt x="79" y="37"/>
                </a:cubicBezTo>
                <a:cubicBezTo>
                  <a:pt x="100" y="15"/>
                  <a:pt x="100" y="15"/>
                  <a:pt x="100" y="15"/>
                </a:cubicBezTo>
                <a:cubicBezTo>
                  <a:pt x="106" y="9"/>
                  <a:pt x="113" y="8"/>
                  <a:pt x="118" y="8"/>
                </a:cubicBezTo>
                <a:cubicBezTo>
                  <a:pt x="118" y="8"/>
                  <a:pt x="118" y="8"/>
                  <a:pt x="118" y="8"/>
                </a:cubicBezTo>
                <a:cubicBezTo>
                  <a:pt x="121" y="8"/>
                  <a:pt x="124" y="8"/>
                  <a:pt x="127" y="9"/>
                </a:cubicBezTo>
                <a:cubicBezTo>
                  <a:pt x="112" y="24"/>
                  <a:pt x="112" y="24"/>
                  <a:pt x="112" y="24"/>
                </a:cubicBezTo>
                <a:cubicBezTo>
                  <a:pt x="118" y="30"/>
                  <a:pt x="118" y="30"/>
                  <a:pt x="118" y="30"/>
                </a:cubicBezTo>
                <a:cubicBezTo>
                  <a:pt x="138" y="10"/>
                  <a:pt x="138" y="10"/>
                  <a:pt x="138" y="10"/>
                </a:cubicBezTo>
                <a:cubicBezTo>
                  <a:pt x="138" y="10"/>
                  <a:pt x="138" y="10"/>
                  <a:pt x="138" y="10"/>
                </a:cubicBezTo>
                <a:cubicBezTo>
                  <a:pt x="141" y="6"/>
                  <a:pt x="141" y="6"/>
                  <a:pt x="141" y="6"/>
                </a:cubicBezTo>
                <a:cubicBezTo>
                  <a:pt x="133" y="2"/>
                  <a:pt x="125" y="0"/>
                  <a:pt x="118" y="0"/>
                </a:cubicBezTo>
                <a:cubicBezTo>
                  <a:pt x="118" y="0"/>
                  <a:pt x="118" y="0"/>
                  <a:pt x="118" y="0"/>
                </a:cubicBezTo>
                <a:cubicBezTo>
                  <a:pt x="109" y="0"/>
                  <a:pt x="101" y="3"/>
                  <a:pt x="95" y="9"/>
                </a:cubicBezTo>
                <a:cubicBezTo>
                  <a:pt x="73" y="31"/>
                  <a:pt x="73" y="31"/>
                  <a:pt x="73" y="31"/>
                </a:cubicBezTo>
                <a:cubicBezTo>
                  <a:pt x="59" y="46"/>
                  <a:pt x="63" y="62"/>
                  <a:pt x="73" y="76"/>
                </a:cubicBezTo>
                <a:cubicBezTo>
                  <a:pt x="7" y="135"/>
                  <a:pt x="7" y="135"/>
                  <a:pt x="7" y="135"/>
                </a:cubicBezTo>
                <a:cubicBezTo>
                  <a:pt x="3" y="139"/>
                  <a:pt x="0" y="145"/>
                  <a:pt x="0" y="152"/>
                </a:cubicBezTo>
                <a:cubicBezTo>
                  <a:pt x="0" y="165"/>
                  <a:pt x="11" y="176"/>
                  <a:pt x="24" y="176"/>
                </a:cubicBezTo>
                <a:cubicBezTo>
                  <a:pt x="31" y="176"/>
                  <a:pt x="37" y="173"/>
                  <a:pt x="41" y="169"/>
                </a:cubicBezTo>
                <a:cubicBezTo>
                  <a:pt x="101" y="103"/>
                  <a:pt x="101" y="103"/>
                  <a:pt x="101" y="103"/>
                </a:cubicBezTo>
                <a:cubicBezTo>
                  <a:pt x="114" y="111"/>
                  <a:pt x="127" y="112"/>
                  <a:pt x="129" y="112"/>
                </a:cubicBezTo>
                <a:cubicBezTo>
                  <a:pt x="135" y="112"/>
                  <a:pt x="141" y="110"/>
                  <a:pt x="146" y="105"/>
                </a:cubicBezTo>
                <a:cubicBezTo>
                  <a:pt x="167" y="83"/>
                  <a:pt x="167" y="83"/>
                  <a:pt x="167" y="83"/>
                </a:cubicBezTo>
                <a:cubicBezTo>
                  <a:pt x="178" y="72"/>
                  <a:pt x="179" y="52"/>
                  <a:pt x="170" y="35"/>
                </a:cubicBezTo>
                <a:close/>
                <a:moveTo>
                  <a:pt x="21" y="149"/>
                </a:moveTo>
                <a:cubicBezTo>
                  <a:pt x="20" y="150"/>
                  <a:pt x="20" y="151"/>
                  <a:pt x="20" y="152"/>
                </a:cubicBezTo>
                <a:cubicBezTo>
                  <a:pt x="20" y="154"/>
                  <a:pt x="22" y="156"/>
                  <a:pt x="24" y="156"/>
                </a:cubicBezTo>
                <a:cubicBezTo>
                  <a:pt x="26" y="156"/>
                  <a:pt x="28" y="154"/>
                  <a:pt x="28" y="152"/>
                </a:cubicBezTo>
                <a:cubicBezTo>
                  <a:pt x="28" y="150"/>
                  <a:pt x="26" y="148"/>
                  <a:pt x="24" y="148"/>
                </a:cubicBezTo>
                <a:cubicBezTo>
                  <a:pt x="23" y="148"/>
                  <a:pt x="22" y="148"/>
                  <a:pt x="21" y="1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9" name="Freeform 554"/>
          <p:cNvSpPr>
            <a:spLocks noEditPoints="1"/>
          </p:cNvSpPr>
          <p:nvPr/>
        </p:nvSpPr>
        <p:spPr bwMode="auto">
          <a:xfrm>
            <a:off x="5368875" y="4610573"/>
            <a:ext cx="506394" cy="506394"/>
          </a:xfrm>
          <a:custGeom>
            <a:avLst/>
            <a:gdLst>
              <a:gd name="T0" fmla="*/ 160 w 176"/>
              <a:gd name="T1" fmla="*/ 3 h 176"/>
              <a:gd name="T2" fmla="*/ 158 w 176"/>
              <a:gd name="T3" fmla="*/ 0 h 176"/>
              <a:gd name="T4" fmla="*/ 154 w 176"/>
              <a:gd name="T5" fmla="*/ 0 h 176"/>
              <a:gd name="T6" fmla="*/ 88 w 176"/>
              <a:gd name="T7" fmla="*/ 16 h 176"/>
              <a:gd name="T8" fmla="*/ 22 w 176"/>
              <a:gd name="T9" fmla="*/ 0 h 176"/>
              <a:gd name="T10" fmla="*/ 18 w 176"/>
              <a:gd name="T11" fmla="*/ 0 h 176"/>
              <a:gd name="T12" fmla="*/ 16 w 176"/>
              <a:gd name="T13" fmla="*/ 3 h 176"/>
              <a:gd name="T14" fmla="*/ 0 w 176"/>
              <a:gd name="T15" fmla="*/ 100 h 176"/>
              <a:gd name="T16" fmla="*/ 87 w 176"/>
              <a:gd name="T17" fmla="*/ 176 h 176"/>
              <a:gd name="T18" fmla="*/ 88 w 176"/>
              <a:gd name="T19" fmla="*/ 176 h 176"/>
              <a:gd name="T20" fmla="*/ 89 w 176"/>
              <a:gd name="T21" fmla="*/ 176 h 176"/>
              <a:gd name="T22" fmla="*/ 176 w 176"/>
              <a:gd name="T23" fmla="*/ 100 h 176"/>
              <a:gd name="T24" fmla="*/ 160 w 176"/>
              <a:gd name="T25" fmla="*/ 3 h 176"/>
              <a:gd name="T26" fmla="*/ 88 w 176"/>
              <a:gd name="T27" fmla="*/ 168 h 176"/>
              <a:gd name="T28" fmla="*/ 8 w 176"/>
              <a:gd name="T29" fmla="*/ 100 h 176"/>
              <a:gd name="T30" fmla="*/ 23 w 176"/>
              <a:gd name="T31" fmla="*/ 10 h 176"/>
              <a:gd name="T32" fmla="*/ 88 w 176"/>
              <a:gd name="T33" fmla="*/ 24 h 176"/>
              <a:gd name="T34" fmla="*/ 153 w 176"/>
              <a:gd name="T35" fmla="*/ 10 h 176"/>
              <a:gd name="T36" fmla="*/ 168 w 176"/>
              <a:gd name="T37" fmla="*/ 100 h 176"/>
              <a:gd name="T38" fmla="*/ 88 w 176"/>
              <a:gd name="T39" fmla="*/ 168 h 176"/>
              <a:gd name="T40" fmla="*/ 102 w 176"/>
              <a:gd name="T41" fmla="*/ 72 h 176"/>
              <a:gd name="T42" fmla="*/ 88 w 176"/>
              <a:gd name="T43" fmla="*/ 36 h 176"/>
              <a:gd name="T44" fmla="*/ 74 w 176"/>
              <a:gd name="T45" fmla="*/ 72 h 176"/>
              <a:gd name="T46" fmla="*/ 38 w 176"/>
              <a:gd name="T47" fmla="*/ 72 h 176"/>
              <a:gd name="T48" fmla="*/ 67 w 176"/>
              <a:gd name="T49" fmla="*/ 95 h 176"/>
              <a:gd name="T50" fmla="*/ 54 w 176"/>
              <a:gd name="T51" fmla="*/ 136 h 176"/>
              <a:gd name="T52" fmla="*/ 88 w 176"/>
              <a:gd name="T53" fmla="*/ 111 h 176"/>
              <a:gd name="T54" fmla="*/ 122 w 176"/>
              <a:gd name="T55" fmla="*/ 136 h 176"/>
              <a:gd name="T56" fmla="*/ 108 w 176"/>
              <a:gd name="T57" fmla="*/ 95 h 176"/>
              <a:gd name="T58" fmla="*/ 138 w 176"/>
              <a:gd name="T59" fmla="*/ 72 h 176"/>
              <a:gd name="T60" fmla="*/ 102 w 176"/>
              <a:gd name="T61" fmla="*/ 72 h 176"/>
              <a:gd name="T62" fmla="*/ 101 w 176"/>
              <a:gd name="T63" fmla="*/ 97 h 176"/>
              <a:gd name="T64" fmla="*/ 106 w 176"/>
              <a:gd name="T65" fmla="*/ 114 h 176"/>
              <a:gd name="T66" fmla="*/ 93 w 176"/>
              <a:gd name="T67" fmla="*/ 104 h 176"/>
              <a:gd name="T68" fmla="*/ 88 w 176"/>
              <a:gd name="T69" fmla="*/ 101 h 176"/>
              <a:gd name="T70" fmla="*/ 83 w 176"/>
              <a:gd name="T71" fmla="*/ 104 h 176"/>
              <a:gd name="T72" fmla="*/ 69 w 176"/>
              <a:gd name="T73" fmla="*/ 114 h 176"/>
              <a:gd name="T74" fmla="*/ 75 w 176"/>
              <a:gd name="T75" fmla="*/ 97 h 176"/>
              <a:gd name="T76" fmla="*/ 77 w 176"/>
              <a:gd name="T77" fmla="*/ 92 h 176"/>
              <a:gd name="T78" fmla="*/ 72 w 176"/>
              <a:gd name="T79" fmla="*/ 89 h 176"/>
              <a:gd name="T80" fmla="*/ 61 w 176"/>
              <a:gd name="T81" fmla="*/ 80 h 176"/>
              <a:gd name="T82" fmla="*/ 80 w 176"/>
              <a:gd name="T83" fmla="*/ 80 h 176"/>
              <a:gd name="T84" fmla="*/ 82 w 176"/>
              <a:gd name="T85" fmla="*/ 75 h 176"/>
              <a:gd name="T86" fmla="*/ 88 w 176"/>
              <a:gd name="T87" fmla="*/ 58 h 176"/>
              <a:gd name="T88" fmla="*/ 94 w 176"/>
              <a:gd name="T89" fmla="*/ 75 h 176"/>
              <a:gd name="T90" fmla="*/ 96 w 176"/>
              <a:gd name="T91" fmla="*/ 80 h 176"/>
              <a:gd name="T92" fmla="*/ 115 w 176"/>
              <a:gd name="T93" fmla="*/ 80 h 176"/>
              <a:gd name="T94" fmla="*/ 103 w 176"/>
              <a:gd name="T95" fmla="*/ 89 h 176"/>
              <a:gd name="T96" fmla="*/ 99 w 176"/>
              <a:gd name="T97" fmla="*/ 92 h 176"/>
              <a:gd name="T98" fmla="*/ 101 w 176"/>
              <a:gd name="T99" fmla="*/ 9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76">
                <a:moveTo>
                  <a:pt x="160" y="3"/>
                </a:moveTo>
                <a:cubicBezTo>
                  <a:pt x="160" y="2"/>
                  <a:pt x="159" y="1"/>
                  <a:pt x="158" y="0"/>
                </a:cubicBezTo>
                <a:cubicBezTo>
                  <a:pt x="157" y="0"/>
                  <a:pt x="155" y="0"/>
                  <a:pt x="154" y="0"/>
                </a:cubicBezTo>
                <a:cubicBezTo>
                  <a:pt x="154" y="1"/>
                  <a:pt x="123" y="16"/>
                  <a:pt x="88" y="16"/>
                </a:cubicBezTo>
                <a:cubicBezTo>
                  <a:pt x="53" y="16"/>
                  <a:pt x="22" y="1"/>
                  <a:pt x="22" y="0"/>
                </a:cubicBezTo>
                <a:cubicBezTo>
                  <a:pt x="21" y="0"/>
                  <a:pt x="19" y="0"/>
                  <a:pt x="18" y="0"/>
                </a:cubicBezTo>
                <a:cubicBezTo>
                  <a:pt x="17" y="1"/>
                  <a:pt x="16" y="2"/>
                  <a:pt x="16" y="3"/>
                </a:cubicBezTo>
                <a:cubicBezTo>
                  <a:pt x="16" y="3"/>
                  <a:pt x="0" y="52"/>
                  <a:pt x="0" y="100"/>
                </a:cubicBezTo>
                <a:cubicBezTo>
                  <a:pt x="0" y="151"/>
                  <a:pt x="84" y="175"/>
                  <a:pt x="87" y="176"/>
                </a:cubicBezTo>
                <a:cubicBezTo>
                  <a:pt x="87" y="176"/>
                  <a:pt x="88" y="176"/>
                  <a:pt x="88" y="176"/>
                </a:cubicBezTo>
                <a:cubicBezTo>
                  <a:pt x="88" y="176"/>
                  <a:pt x="89" y="176"/>
                  <a:pt x="89" y="176"/>
                </a:cubicBezTo>
                <a:cubicBezTo>
                  <a:pt x="92" y="175"/>
                  <a:pt x="176" y="151"/>
                  <a:pt x="176" y="100"/>
                </a:cubicBezTo>
                <a:cubicBezTo>
                  <a:pt x="176" y="52"/>
                  <a:pt x="160" y="3"/>
                  <a:pt x="160" y="3"/>
                </a:cubicBezTo>
                <a:close/>
                <a:moveTo>
                  <a:pt x="88" y="168"/>
                </a:moveTo>
                <a:cubicBezTo>
                  <a:pt x="80" y="166"/>
                  <a:pt x="8" y="142"/>
                  <a:pt x="8" y="100"/>
                </a:cubicBezTo>
                <a:cubicBezTo>
                  <a:pt x="8" y="61"/>
                  <a:pt x="19" y="24"/>
                  <a:pt x="23" y="10"/>
                </a:cubicBezTo>
                <a:cubicBezTo>
                  <a:pt x="33" y="14"/>
                  <a:pt x="59" y="24"/>
                  <a:pt x="88" y="24"/>
                </a:cubicBezTo>
                <a:cubicBezTo>
                  <a:pt x="117" y="24"/>
                  <a:pt x="143" y="14"/>
                  <a:pt x="153" y="10"/>
                </a:cubicBezTo>
                <a:cubicBezTo>
                  <a:pt x="157" y="24"/>
                  <a:pt x="168" y="61"/>
                  <a:pt x="168" y="100"/>
                </a:cubicBezTo>
                <a:cubicBezTo>
                  <a:pt x="168" y="142"/>
                  <a:pt x="96" y="166"/>
                  <a:pt x="88" y="168"/>
                </a:cubicBezTo>
                <a:close/>
                <a:moveTo>
                  <a:pt x="102" y="72"/>
                </a:moveTo>
                <a:cubicBezTo>
                  <a:pt x="88" y="36"/>
                  <a:pt x="88" y="36"/>
                  <a:pt x="88" y="36"/>
                </a:cubicBezTo>
                <a:cubicBezTo>
                  <a:pt x="74" y="72"/>
                  <a:pt x="74" y="72"/>
                  <a:pt x="74" y="72"/>
                </a:cubicBezTo>
                <a:cubicBezTo>
                  <a:pt x="38" y="72"/>
                  <a:pt x="38" y="72"/>
                  <a:pt x="38" y="72"/>
                </a:cubicBezTo>
                <a:cubicBezTo>
                  <a:pt x="67" y="95"/>
                  <a:pt x="67" y="95"/>
                  <a:pt x="67" y="95"/>
                </a:cubicBezTo>
                <a:cubicBezTo>
                  <a:pt x="54" y="136"/>
                  <a:pt x="54" y="136"/>
                  <a:pt x="54" y="136"/>
                </a:cubicBezTo>
                <a:cubicBezTo>
                  <a:pt x="88" y="111"/>
                  <a:pt x="88" y="111"/>
                  <a:pt x="88" y="111"/>
                </a:cubicBezTo>
                <a:cubicBezTo>
                  <a:pt x="122" y="136"/>
                  <a:pt x="122" y="136"/>
                  <a:pt x="122" y="136"/>
                </a:cubicBezTo>
                <a:cubicBezTo>
                  <a:pt x="108" y="95"/>
                  <a:pt x="108" y="95"/>
                  <a:pt x="108" y="95"/>
                </a:cubicBezTo>
                <a:cubicBezTo>
                  <a:pt x="138" y="72"/>
                  <a:pt x="138" y="72"/>
                  <a:pt x="138" y="72"/>
                </a:cubicBezTo>
                <a:lnTo>
                  <a:pt x="102" y="72"/>
                </a:lnTo>
                <a:close/>
                <a:moveTo>
                  <a:pt x="101" y="97"/>
                </a:moveTo>
                <a:cubicBezTo>
                  <a:pt x="106" y="114"/>
                  <a:pt x="106" y="114"/>
                  <a:pt x="106" y="114"/>
                </a:cubicBezTo>
                <a:cubicBezTo>
                  <a:pt x="93" y="104"/>
                  <a:pt x="93" y="104"/>
                  <a:pt x="93" y="104"/>
                </a:cubicBezTo>
                <a:cubicBezTo>
                  <a:pt x="88" y="101"/>
                  <a:pt x="88" y="101"/>
                  <a:pt x="88" y="101"/>
                </a:cubicBezTo>
                <a:cubicBezTo>
                  <a:pt x="83" y="104"/>
                  <a:pt x="83" y="104"/>
                  <a:pt x="83" y="104"/>
                </a:cubicBezTo>
                <a:cubicBezTo>
                  <a:pt x="69" y="114"/>
                  <a:pt x="69" y="114"/>
                  <a:pt x="69" y="114"/>
                </a:cubicBezTo>
                <a:cubicBezTo>
                  <a:pt x="75" y="97"/>
                  <a:pt x="75" y="97"/>
                  <a:pt x="75" y="97"/>
                </a:cubicBezTo>
                <a:cubicBezTo>
                  <a:pt x="77" y="92"/>
                  <a:pt x="77" y="92"/>
                  <a:pt x="77" y="92"/>
                </a:cubicBezTo>
                <a:cubicBezTo>
                  <a:pt x="72" y="89"/>
                  <a:pt x="72" y="89"/>
                  <a:pt x="72" y="89"/>
                </a:cubicBezTo>
                <a:cubicBezTo>
                  <a:pt x="61" y="80"/>
                  <a:pt x="61" y="80"/>
                  <a:pt x="61" y="80"/>
                </a:cubicBezTo>
                <a:cubicBezTo>
                  <a:pt x="80" y="80"/>
                  <a:pt x="80" y="80"/>
                  <a:pt x="80" y="80"/>
                </a:cubicBezTo>
                <a:cubicBezTo>
                  <a:pt x="82" y="75"/>
                  <a:pt x="82" y="75"/>
                  <a:pt x="82" y="75"/>
                </a:cubicBezTo>
                <a:cubicBezTo>
                  <a:pt x="88" y="58"/>
                  <a:pt x="88" y="58"/>
                  <a:pt x="88" y="58"/>
                </a:cubicBezTo>
                <a:cubicBezTo>
                  <a:pt x="94" y="75"/>
                  <a:pt x="94" y="75"/>
                  <a:pt x="94" y="75"/>
                </a:cubicBezTo>
                <a:cubicBezTo>
                  <a:pt x="96" y="80"/>
                  <a:pt x="96" y="80"/>
                  <a:pt x="96" y="80"/>
                </a:cubicBezTo>
                <a:cubicBezTo>
                  <a:pt x="115" y="80"/>
                  <a:pt x="115" y="80"/>
                  <a:pt x="115" y="80"/>
                </a:cubicBezTo>
                <a:cubicBezTo>
                  <a:pt x="103" y="89"/>
                  <a:pt x="103" y="89"/>
                  <a:pt x="103" y="89"/>
                </a:cubicBezTo>
                <a:cubicBezTo>
                  <a:pt x="99" y="92"/>
                  <a:pt x="99" y="92"/>
                  <a:pt x="99" y="92"/>
                </a:cubicBezTo>
                <a:lnTo>
                  <a:pt x="101" y="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0" name="Freeform 555"/>
          <p:cNvSpPr>
            <a:spLocks noEditPoints="1"/>
          </p:cNvSpPr>
          <p:nvPr/>
        </p:nvSpPr>
        <p:spPr bwMode="auto">
          <a:xfrm>
            <a:off x="6329718" y="4623562"/>
            <a:ext cx="493406" cy="467437"/>
          </a:xfrm>
          <a:custGeom>
            <a:avLst/>
            <a:gdLst>
              <a:gd name="T0" fmla="*/ 137 w 176"/>
              <a:gd name="T1" fmla="*/ 36 h 164"/>
              <a:gd name="T2" fmla="*/ 101 w 176"/>
              <a:gd name="T3" fmla="*/ 8 h 164"/>
              <a:gd name="T4" fmla="*/ 89 w 176"/>
              <a:gd name="T5" fmla="*/ 20 h 164"/>
              <a:gd name="T6" fmla="*/ 88 w 176"/>
              <a:gd name="T7" fmla="*/ 20 h 164"/>
              <a:gd name="T8" fmla="*/ 87 w 176"/>
              <a:gd name="T9" fmla="*/ 20 h 164"/>
              <a:gd name="T10" fmla="*/ 75 w 176"/>
              <a:gd name="T11" fmla="*/ 8 h 164"/>
              <a:gd name="T12" fmla="*/ 38 w 176"/>
              <a:gd name="T13" fmla="*/ 36 h 164"/>
              <a:gd name="T14" fmla="*/ 0 w 176"/>
              <a:gd name="T15" fmla="*/ 44 h 164"/>
              <a:gd name="T16" fmla="*/ 8 w 176"/>
              <a:gd name="T17" fmla="*/ 68 h 164"/>
              <a:gd name="T18" fmla="*/ 16 w 176"/>
              <a:gd name="T19" fmla="*/ 164 h 164"/>
              <a:gd name="T20" fmla="*/ 168 w 176"/>
              <a:gd name="T21" fmla="*/ 156 h 164"/>
              <a:gd name="T22" fmla="*/ 176 w 176"/>
              <a:gd name="T23" fmla="*/ 60 h 164"/>
              <a:gd name="T24" fmla="*/ 168 w 176"/>
              <a:gd name="T25" fmla="*/ 36 h 164"/>
              <a:gd name="T26" fmla="*/ 71 w 176"/>
              <a:gd name="T27" fmla="*/ 15 h 164"/>
              <a:gd name="T28" fmla="*/ 79 w 176"/>
              <a:gd name="T29" fmla="*/ 36 h 164"/>
              <a:gd name="T30" fmla="*/ 46 w 176"/>
              <a:gd name="T31" fmla="*/ 19 h 164"/>
              <a:gd name="T32" fmla="*/ 8 w 176"/>
              <a:gd name="T33" fmla="*/ 44 h 164"/>
              <a:gd name="T34" fmla="*/ 65 w 176"/>
              <a:gd name="T35" fmla="*/ 60 h 164"/>
              <a:gd name="T36" fmla="*/ 84 w 176"/>
              <a:gd name="T37" fmla="*/ 156 h 164"/>
              <a:gd name="T38" fmla="*/ 16 w 176"/>
              <a:gd name="T39" fmla="*/ 116 h 164"/>
              <a:gd name="T40" fmla="*/ 84 w 176"/>
              <a:gd name="T41" fmla="*/ 156 h 164"/>
              <a:gd name="T42" fmla="*/ 16 w 176"/>
              <a:gd name="T43" fmla="*/ 108 h 164"/>
              <a:gd name="T44" fmla="*/ 59 w 176"/>
              <a:gd name="T45" fmla="*/ 68 h 164"/>
              <a:gd name="T46" fmla="*/ 49 w 176"/>
              <a:gd name="T47" fmla="*/ 83 h 164"/>
              <a:gd name="T48" fmla="*/ 55 w 176"/>
              <a:gd name="T49" fmla="*/ 83 h 164"/>
              <a:gd name="T50" fmla="*/ 84 w 176"/>
              <a:gd name="T51" fmla="*/ 68 h 164"/>
              <a:gd name="T52" fmla="*/ 84 w 176"/>
              <a:gd name="T53" fmla="*/ 60 h 164"/>
              <a:gd name="T54" fmla="*/ 84 w 176"/>
              <a:gd name="T55" fmla="*/ 45 h 164"/>
              <a:gd name="T56" fmla="*/ 105 w 176"/>
              <a:gd name="T57" fmla="*/ 15 h 164"/>
              <a:gd name="T58" fmla="*/ 128 w 176"/>
              <a:gd name="T59" fmla="*/ 36 h 164"/>
              <a:gd name="T60" fmla="*/ 94 w 176"/>
              <a:gd name="T61" fmla="*/ 30 h 164"/>
              <a:gd name="T62" fmla="*/ 92 w 176"/>
              <a:gd name="T63" fmla="*/ 45 h 164"/>
              <a:gd name="T64" fmla="*/ 92 w 176"/>
              <a:gd name="T65" fmla="*/ 60 h 164"/>
              <a:gd name="T66" fmla="*/ 160 w 176"/>
              <a:gd name="T67" fmla="*/ 156 h 164"/>
              <a:gd name="T68" fmla="*/ 92 w 176"/>
              <a:gd name="T69" fmla="*/ 116 h 164"/>
              <a:gd name="T70" fmla="*/ 160 w 176"/>
              <a:gd name="T71" fmla="*/ 156 h 164"/>
              <a:gd name="T72" fmla="*/ 92 w 176"/>
              <a:gd name="T73" fmla="*/ 108 h 164"/>
              <a:gd name="T74" fmla="*/ 107 w 176"/>
              <a:gd name="T75" fmla="*/ 68 h 164"/>
              <a:gd name="T76" fmla="*/ 125 w 176"/>
              <a:gd name="T77" fmla="*/ 84 h 164"/>
              <a:gd name="T78" fmla="*/ 126 w 176"/>
              <a:gd name="T79" fmla="*/ 77 h 164"/>
              <a:gd name="T80" fmla="*/ 160 w 176"/>
              <a:gd name="T81" fmla="*/ 68 h 164"/>
              <a:gd name="T82" fmla="*/ 168 w 176"/>
              <a:gd name="T83" fmla="*/ 60 h 164"/>
              <a:gd name="T84" fmla="*/ 100 w 176"/>
              <a:gd name="T85" fmla="*/ 44 h 164"/>
              <a:gd name="T86" fmla="*/ 168 w 176"/>
              <a:gd name="T87" fmla="*/ 6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64">
                <a:moveTo>
                  <a:pt x="168" y="36"/>
                </a:moveTo>
                <a:cubicBezTo>
                  <a:pt x="137" y="36"/>
                  <a:pt x="137" y="36"/>
                  <a:pt x="137" y="36"/>
                </a:cubicBezTo>
                <a:cubicBezTo>
                  <a:pt x="141" y="29"/>
                  <a:pt x="141" y="21"/>
                  <a:pt x="137" y="15"/>
                </a:cubicBezTo>
                <a:cubicBezTo>
                  <a:pt x="130" y="4"/>
                  <a:pt x="114" y="0"/>
                  <a:pt x="101" y="8"/>
                </a:cubicBezTo>
                <a:cubicBezTo>
                  <a:pt x="96" y="11"/>
                  <a:pt x="92" y="15"/>
                  <a:pt x="89" y="20"/>
                </a:cubicBezTo>
                <a:cubicBezTo>
                  <a:pt x="89" y="20"/>
                  <a:pt x="89" y="20"/>
                  <a:pt x="89" y="20"/>
                </a:cubicBezTo>
                <a:cubicBezTo>
                  <a:pt x="89" y="20"/>
                  <a:pt x="89" y="20"/>
                  <a:pt x="89" y="20"/>
                </a:cubicBezTo>
                <a:cubicBezTo>
                  <a:pt x="88" y="20"/>
                  <a:pt x="88" y="20"/>
                  <a:pt x="88" y="20"/>
                </a:cubicBezTo>
                <a:cubicBezTo>
                  <a:pt x="88" y="20"/>
                  <a:pt x="88" y="20"/>
                  <a:pt x="87" y="20"/>
                </a:cubicBezTo>
                <a:cubicBezTo>
                  <a:pt x="87" y="20"/>
                  <a:pt x="87" y="20"/>
                  <a:pt x="87" y="20"/>
                </a:cubicBezTo>
                <a:cubicBezTo>
                  <a:pt x="87" y="20"/>
                  <a:pt x="87" y="20"/>
                  <a:pt x="87" y="20"/>
                </a:cubicBezTo>
                <a:cubicBezTo>
                  <a:pt x="84" y="15"/>
                  <a:pt x="80" y="11"/>
                  <a:pt x="75" y="8"/>
                </a:cubicBezTo>
                <a:cubicBezTo>
                  <a:pt x="62" y="0"/>
                  <a:pt x="45" y="4"/>
                  <a:pt x="39" y="15"/>
                </a:cubicBezTo>
                <a:cubicBezTo>
                  <a:pt x="35" y="21"/>
                  <a:pt x="35" y="29"/>
                  <a:pt x="38" y="36"/>
                </a:cubicBezTo>
                <a:cubicBezTo>
                  <a:pt x="8" y="36"/>
                  <a:pt x="8" y="36"/>
                  <a:pt x="8" y="36"/>
                </a:cubicBezTo>
                <a:cubicBezTo>
                  <a:pt x="4" y="36"/>
                  <a:pt x="0" y="40"/>
                  <a:pt x="0" y="44"/>
                </a:cubicBezTo>
                <a:cubicBezTo>
                  <a:pt x="0" y="60"/>
                  <a:pt x="0" y="60"/>
                  <a:pt x="0" y="60"/>
                </a:cubicBezTo>
                <a:cubicBezTo>
                  <a:pt x="0" y="64"/>
                  <a:pt x="4" y="68"/>
                  <a:pt x="8" y="68"/>
                </a:cubicBezTo>
                <a:cubicBezTo>
                  <a:pt x="8" y="156"/>
                  <a:pt x="8" y="156"/>
                  <a:pt x="8" y="156"/>
                </a:cubicBezTo>
                <a:cubicBezTo>
                  <a:pt x="8" y="160"/>
                  <a:pt x="12" y="164"/>
                  <a:pt x="16" y="164"/>
                </a:cubicBezTo>
                <a:cubicBezTo>
                  <a:pt x="160" y="164"/>
                  <a:pt x="160" y="164"/>
                  <a:pt x="160" y="164"/>
                </a:cubicBezTo>
                <a:cubicBezTo>
                  <a:pt x="164" y="164"/>
                  <a:pt x="168" y="160"/>
                  <a:pt x="168" y="156"/>
                </a:cubicBezTo>
                <a:cubicBezTo>
                  <a:pt x="168" y="68"/>
                  <a:pt x="168" y="68"/>
                  <a:pt x="168" y="68"/>
                </a:cubicBezTo>
                <a:cubicBezTo>
                  <a:pt x="172" y="68"/>
                  <a:pt x="176" y="64"/>
                  <a:pt x="176" y="60"/>
                </a:cubicBezTo>
                <a:cubicBezTo>
                  <a:pt x="176" y="44"/>
                  <a:pt x="176" y="44"/>
                  <a:pt x="176" y="44"/>
                </a:cubicBezTo>
                <a:cubicBezTo>
                  <a:pt x="176" y="40"/>
                  <a:pt x="172" y="36"/>
                  <a:pt x="168" y="36"/>
                </a:cubicBezTo>
                <a:close/>
                <a:moveTo>
                  <a:pt x="46" y="19"/>
                </a:moveTo>
                <a:cubicBezTo>
                  <a:pt x="50" y="11"/>
                  <a:pt x="61" y="10"/>
                  <a:pt x="71" y="15"/>
                </a:cubicBezTo>
                <a:cubicBezTo>
                  <a:pt x="77" y="19"/>
                  <a:pt x="81" y="24"/>
                  <a:pt x="82" y="30"/>
                </a:cubicBezTo>
                <a:cubicBezTo>
                  <a:pt x="81" y="32"/>
                  <a:pt x="80" y="34"/>
                  <a:pt x="79" y="36"/>
                </a:cubicBezTo>
                <a:cubicBezTo>
                  <a:pt x="48" y="36"/>
                  <a:pt x="48" y="36"/>
                  <a:pt x="48" y="36"/>
                </a:cubicBezTo>
                <a:cubicBezTo>
                  <a:pt x="44" y="31"/>
                  <a:pt x="43" y="24"/>
                  <a:pt x="46" y="19"/>
                </a:cubicBezTo>
                <a:close/>
                <a:moveTo>
                  <a:pt x="8" y="60"/>
                </a:moveTo>
                <a:cubicBezTo>
                  <a:pt x="8" y="44"/>
                  <a:pt x="8" y="44"/>
                  <a:pt x="8" y="44"/>
                </a:cubicBezTo>
                <a:cubicBezTo>
                  <a:pt x="76" y="44"/>
                  <a:pt x="76" y="44"/>
                  <a:pt x="76" y="44"/>
                </a:cubicBezTo>
                <a:cubicBezTo>
                  <a:pt x="72" y="50"/>
                  <a:pt x="69" y="55"/>
                  <a:pt x="65" y="60"/>
                </a:cubicBezTo>
                <a:lnTo>
                  <a:pt x="8" y="60"/>
                </a:lnTo>
                <a:close/>
                <a:moveTo>
                  <a:pt x="84" y="156"/>
                </a:moveTo>
                <a:cubicBezTo>
                  <a:pt x="16" y="156"/>
                  <a:pt x="16" y="156"/>
                  <a:pt x="16" y="156"/>
                </a:cubicBezTo>
                <a:cubicBezTo>
                  <a:pt x="16" y="116"/>
                  <a:pt x="16" y="116"/>
                  <a:pt x="16" y="116"/>
                </a:cubicBezTo>
                <a:cubicBezTo>
                  <a:pt x="84" y="116"/>
                  <a:pt x="84" y="116"/>
                  <a:pt x="84" y="116"/>
                </a:cubicBezTo>
                <a:lnTo>
                  <a:pt x="84" y="156"/>
                </a:lnTo>
                <a:close/>
                <a:moveTo>
                  <a:pt x="84" y="108"/>
                </a:moveTo>
                <a:cubicBezTo>
                  <a:pt x="16" y="108"/>
                  <a:pt x="16" y="108"/>
                  <a:pt x="16" y="108"/>
                </a:cubicBezTo>
                <a:cubicBezTo>
                  <a:pt x="16" y="68"/>
                  <a:pt x="16" y="68"/>
                  <a:pt x="16" y="68"/>
                </a:cubicBezTo>
                <a:cubicBezTo>
                  <a:pt x="59" y="68"/>
                  <a:pt x="59" y="68"/>
                  <a:pt x="59" y="68"/>
                </a:cubicBezTo>
                <a:cubicBezTo>
                  <a:pt x="53" y="74"/>
                  <a:pt x="50" y="77"/>
                  <a:pt x="49" y="77"/>
                </a:cubicBezTo>
                <a:cubicBezTo>
                  <a:pt x="48" y="79"/>
                  <a:pt x="48" y="81"/>
                  <a:pt x="49" y="83"/>
                </a:cubicBezTo>
                <a:cubicBezTo>
                  <a:pt x="50" y="84"/>
                  <a:pt x="50" y="84"/>
                  <a:pt x="51" y="84"/>
                </a:cubicBezTo>
                <a:cubicBezTo>
                  <a:pt x="52" y="85"/>
                  <a:pt x="54" y="84"/>
                  <a:pt x="55" y="83"/>
                </a:cubicBezTo>
                <a:cubicBezTo>
                  <a:pt x="55" y="83"/>
                  <a:pt x="62" y="77"/>
                  <a:pt x="69" y="68"/>
                </a:cubicBezTo>
                <a:cubicBezTo>
                  <a:pt x="84" y="68"/>
                  <a:pt x="84" y="68"/>
                  <a:pt x="84" y="68"/>
                </a:cubicBezTo>
                <a:lnTo>
                  <a:pt x="84" y="108"/>
                </a:lnTo>
                <a:close/>
                <a:moveTo>
                  <a:pt x="84" y="60"/>
                </a:moveTo>
                <a:cubicBezTo>
                  <a:pt x="75" y="60"/>
                  <a:pt x="75" y="60"/>
                  <a:pt x="75" y="60"/>
                </a:cubicBezTo>
                <a:cubicBezTo>
                  <a:pt x="78" y="56"/>
                  <a:pt x="81" y="51"/>
                  <a:pt x="84" y="45"/>
                </a:cubicBezTo>
                <a:lnTo>
                  <a:pt x="84" y="60"/>
                </a:lnTo>
                <a:close/>
                <a:moveTo>
                  <a:pt x="105" y="15"/>
                </a:moveTo>
                <a:cubicBezTo>
                  <a:pt x="114" y="10"/>
                  <a:pt x="126" y="11"/>
                  <a:pt x="130" y="19"/>
                </a:cubicBezTo>
                <a:cubicBezTo>
                  <a:pt x="133" y="24"/>
                  <a:pt x="132" y="31"/>
                  <a:pt x="128" y="36"/>
                </a:cubicBezTo>
                <a:cubicBezTo>
                  <a:pt x="97" y="36"/>
                  <a:pt x="97" y="36"/>
                  <a:pt x="97" y="36"/>
                </a:cubicBezTo>
                <a:cubicBezTo>
                  <a:pt x="96" y="34"/>
                  <a:pt x="95" y="32"/>
                  <a:pt x="94" y="30"/>
                </a:cubicBezTo>
                <a:cubicBezTo>
                  <a:pt x="95" y="24"/>
                  <a:pt x="99" y="19"/>
                  <a:pt x="105" y="15"/>
                </a:cubicBezTo>
                <a:close/>
                <a:moveTo>
                  <a:pt x="92" y="45"/>
                </a:moveTo>
                <a:cubicBezTo>
                  <a:pt x="95" y="51"/>
                  <a:pt x="98" y="56"/>
                  <a:pt x="101" y="60"/>
                </a:cubicBezTo>
                <a:cubicBezTo>
                  <a:pt x="92" y="60"/>
                  <a:pt x="92" y="60"/>
                  <a:pt x="92" y="60"/>
                </a:cubicBezTo>
                <a:lnTo>
                  <a:pt x="92" y="45"/>
                </a:lnTo>
                <a:close/>
                <a:moveTo>
                  <a:pt x="160" y="156"/>
                </a:moveTo>
                <a:cubicBezTo>
                  <a:pt x="92" y="156"/>
                  <a:pt x="92" y="156"/>
                  <a:pt x="92" y="156"/>
                </a:cubicBezTo>
                <a:cubicBezTo>
                  <a:pt x="92" y="116"/>
                  <a:pt x="92" y="116"/>
                  <a:pt x="92" y="116"/>
                </a:cubicBezTo>
                <a:cubicBezTo>
                  <a:pt x="160" y="116"/>
                  <a:pt x="160" y="116"/>
                  <a:pt x="160" y="116"/>
                </a:cubicBezTo>
                <a:lnTo>
                  <a:pt x="160" y="156"/>
                </a:lnTo>
                <a:close/>
                <a:moveTo>
                  <a:pt x="160" y="108"/>
                </a:moveTo>
                <a:cubicBezTo>
                  <a:pt x="92" y="108"/>
                  <a:pt x="92" y="108"/>
                  <a:pt x="92" y="108"/>
                </a:cubicBezTo>
                <a:cubicBezTo>
                  <a:pt x="92" y="68"/>
                  <a:pt x="92" y="68"/>
                  <a:pt x="92" y="68"/>
                </a:cubicBezTo>
                <a:cubicBezTo>
                  <a:pt x="107" y="68"/>
                  <a:pt x="107" y="68"/>
                  <a:pt x="107" y="68"/>
                </a:cubicBezTo>
                <a:cubicBezTo>
                  <a:pt x="114" y="77"/>
                  <a:pt x="121" y="83"/>
                  <a:pt x="121" y="83"/>
                </a:cubicBezTo>
                <a:cubicBezTo>
                  <a:pt x="122" y="84"/>
                  <a:pt x="124" y="85"/>
                  <a:pt x="125" y="84"/>
                </a:cubicBezTo>
                <a:cubicBezTo>
                  <a:pt x="126" y="84"/>
                  <a:pt x="126" y="84"/>
                  <a:pt x="127" y="83"/>
                </a:cubicBezTo>
                <a:cubicBezTo>
                  <a:pt x="128" y="81"/>
                  <a:pt x="128" y="79"/>
                  <a:pt x="126" y="77"/>
                </a:cubicBezTo>
                <a:cubicBezTo>
                  <a:pt x="126" y="77"/>
                  <a:pt x="122" y="74"/>
                  <a:pt x="117" y="68"/>
                </a:cubicBezTo>
                <a:cubicBezTo>
                  <a:pt x="160" y="68"/>
                  <a:pt x="160" y="68"/>
                  <a:pt x="160" y="68"/>
                </a:cubicBezTo>
                <a:lnTo>
                  <a:pt x="160" y="108"/>
                </a:lnTo>
                <a:close/>
                <a:moveTo>
                  <a:pt x="168" y="60"/>
                </a:moveTo>
                <a:cubicBezTo>
                  <a:pt x="111" y="60"/>
                  <a:pt x="111" y="60"/>
                  <a:pt x="111" y="60"/>
                </a:cubicBezTo>
                <a:cubicBezTo>
                  <a:pt x="107" y="55"/>
                  <a:pt x="104" y="50"/>
                  <a:pt x="100" y="44"/>
                </a:cubicBezTo>
                <a:cubicBezTo>
                  <a:pt x="168" y="44"/>
                  <a:pt x="168" y="44"/>
                  <a:pt x="168" y="44"/>
                </a:cubicBezTo>
                <a:lnTo>
                  <a:pt x="168"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1" name="Freeform 556"/>
          <p:cNvSpPr>
            <a:spLocks noEditPoints="1"/>
          </p:cNvSpPr>
          <p:nvPr/>
        </p:nvSpPr>
        <p:spPr bwMode="auto">
          <a:xfrm>
            <a:off x="7277573" y="4701468"/>
            <a:ext cx="506394" cy="324613"/>
          </a:xfrm>
          <a:custGeom>
            <a:avLst/>
            <a:gdLst>
              <a:gd name="T0" fmla="*/ 88 w 176"/>
              <a:gd name="T1" fmla="*/ 44 h 112"/>
              <a:gd name="T2" fmla="*/ 76 w 176"/>
              <a:gd name="T3" fmla="*/ 56 h 112"/>
              <a:gd name="T4" fmla="*/ 88 w 176"/>
              <a:gd name="T5" fmla="*/ 68 h 112"/>
              <a:gd name="T6" fmla="*/ 100 w 176"/>
              <a:gd name="T7" fmla="*/ 56 h 112"/>
              <a:gd name="T8" fmla="*/ 88 w 176"/>
              <a:gd name="T9" fmla="*/ 44 h 112"/>
              <a:gd name="T10" fmla="*/ 88 w 176"/>
              <a:gd name="T11" fmla="*/ 16 h 112"/>
              <a:gd name="T12" fmla="*/ 48 w 176"/>
              <a:gd name="T13" fmla="*/ 56 h 112"/>
              <a:gd name="T14" fmla="*/ 88 w 176"/>
              <a:gd name="T15" fmla="*/ 96 h 112"/>
              <a:gd name="T16" fmla="*/ 128 w 176"/>
              <a:gd name="T17" fmla="*/ 56 h 112"/>
              <a:gd name="T18" fmla="*/ 88 w 176"/>
              <a:gd name="T19" fmla="*/ 16 h 112"/>
              <a:gd name="T20" fmla="*/ 88 w 176"/>
              <a:gd name="T21" fmla="*/ 88 h 112"/>
              <a:gd name="T22" fmla="*/ 56 w 176"/>
              <a:gd name="T23" fmla="*/ 56 h 112"/>
              <a:gd name="T24" fmla="*/ 88 w 176"/>
              <a:gd name="T25" fmla="*/ 24 h 112"/>
              <a:gd name="T26" fmla="*/ 120 w 176"/>
              <a:gd name="T27" fmla="*/ 56 h 112"/>
              <a:gd name="T28" fmla="*/ 88 w 176"/>
              <a:gd name="T29" fmla="*/ 88 h 112"/>
              <a:gd name="T30" fmla="*/ 88 w 176"/>
              <a:gd name="T31" fmla="*/ 0 h 112"/>
              <a:gd name="T32" fmla="*/ 0 w 176"/>
              <a:gd name="T33" fmla="*/ 56 h 112"/>
              <a:gd name="T34" fmla="*/ 88 w 176"/>
              <a:gd name="T35" fmla="*/ 112 h 112"/>
              <a:gd name="T36" fmla="*/ 176 w 176"/>
              <a:gd name="T37" fmla="*/ 56 h 112"/>
              <a:gd name="T38" fmla="*/ 88 w 176"/>
              <a:gd name="T39" fmla="*/ 0 h 112"/>
              <a:gd name="T40" fmla="*/ 88 w 176"/>
              <a:gd name="T41" fmla="*/ 104 h 112"/>
              <a:gd name="T42" fmla="*/ 8 w 176"/>
              <a:gd name="T43" fmla="*/ 56 h 112"/>
              <a:gd name="T44" fmla="*/ 88 w 176"/>
              <a:gd name="T45" fmla="*/ 8 h 112"/>
              <a:gd name="T46" fmla="*/ 168 w 176"/>
              <a:gd name="T47" fmla="*/ 56 h 112"/>
              <a:gd name="T48" fmla="*/ 88 w 176"/>
              <a:gd name="T4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6" h="112">
                <a:moveTo>
                  <a:pt x="88" y="44"/>
                </a:moveTo>
                <a:cubicBezTo>
                  <a:pt x="81" y="44"/>
                  <a:pt x="76" y="49"/>
                  <a:pt x="76" y="56"/>
                </a:cubicBezTo>
                <a:cubicBezTo>
                  <a:pt x="76" y="63"/>
                  <a:pt x="81" y="68"/>
                  <a:pt x="88" y="68"/>
                </a:cubicBezTo>
                <a:cubicBezTo>
                  <a:pt x="95" y="68"/>
                  <a:pt x="100" y="63"/>
                  <a:pt x="100" y="56"/>
                </a:cubicBezTo>
                <a:cubicBezTo>
                  <a:pt x="100" y="49"/>
                  <a:pt x="95" y="44"/>
                  <a:pt x="88" y="44"/>
                </a:cubicBezTo>
                <a:close/>
                <a:moveTo>
                  <a:pt x="88" y="16"/>
                </a:moveTo>
                <a:cubicBezTo>
                  <a:pt x="66" y="16"/>
                  <a:pt x="48" y="34"/>
                  <a:pt x="48" y="56"/>
                </a:cubicBezTo>
                <a:cubicBezTo>
                  <a:pt x="48" y="78"/>
                  <a:pt x="66" y="96"/>
                  <a:pt x="88" y="96"/>
                </a:cubicBezTo>
                <a:cubicBezTo>
                  <a:pt x="110" y="96"/>
                  <a:pt x="128" y="78"/>
                  <a:pt x="128" y="56"/>
                </a:cubicBezTo>
                <a:cubicBezTo>
                  <a:pt x="128" y="34"/>
                  <a:pt x="110" y="16"/>
                  <a:pt x="88" y="16"/>
                </a:cubicBezTo>
                <a:close/>
                <a:moveTo>
                  <a:pt x="88" y="88"/>
                </a:moveTo>
                <a:cubicBezTo>
                  <a:pt x="70" y="88"/>
                  <a:pt x="56" y="74"/>
                  <a:pt x="56" y="56"/>
                </a:cubicBezTo>
                <a:cubicBezTo>
                  <a:pt x="56" y="38"/>
                  <a:pt x="70" y="24"/>
                  <a:pt x="88" y="24"/>
                </a:cubicBezTo>
                <a:cubicBezTo>
                  <a:pt x="106" y="24"/>
                  <a:pt x="120" y="38"/>
                  <a:pt x="120" y="56"/>
                </a:cubicBezTo>
                <a:cubicBezTo>
                  <a:pt x="120" y="74"/>
                  <a:pt x="106" y="88"/>
                  <a:pt x="88" y="88"/>
                </a:cubicBezTo>
                <a:close/>
                <a:moveTo>
                  <a:pt x="88" y="0"/>
                </a:moveTo>
                <a:cubicBezTo>
                  <a:pt x="39" y="0"/>
                  <a:pt x="0" y="40"/>
                  <a:pt x="0" y="56"/>
                </a:cubicBezTo>
                <a:cubicBezTo>
                  <a:pt x="0" y="72"/>
                  <a:pt x="39" y="112"/>
                  <a:pt x="88" y="112"/>
                </a:cubicBezTo>
                <a:cubicBezTo>
                  <a:pt x="137" y="112"/>
                  <a:pt x="176" y="72"/>
                  <a:pt x="176" y="56"/>
                </a:cubicBezTo>
                <a:cubicBezTo>
                  <a:pt x="176" y="40"/>
                  <a:pt x="137" y="0"/>
                  <a:pt x="88" y="0"/>
                </a:cubicBezTo>
                <a:close/>
                <a:moveTo>
                  <a:pt x="88" y="104"/>
                </a:moveTo>
                <a:cubicBezTo>
                  <a:pt x="44" y="104"/>
                  <a:pt x="8" y="70"/>
                  <a:pt x="8" y="56"/>
                </a:cubicBezTo>
                <a:cubicBezTo>
                  <a:pt x="8" y="42"/>
                  <a:pt x="44" y="8"/>
                  <a:pt x="88" y="8"/>
                </a:cubicBezTo>
                <a:cubicBezTo>
                  <a:pt x="132" y="8"/>
                  <a:pt x="168" y="42"/>
                  <a:pt x="168" y="56"/>
                </a:cubicBezTo>
                <a:cubicBezTo>
                  <a:pt x="168" y="70"/>
                  <a:pt x="132" y="104"/>
                  <a:pt x="88" y="1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2" name="Freeform 557"/>
          <p:cNvSpPr>
            <a:spLocks noEditPoints="1"/>
          </p:cNvSpPr>
          <p:nvPr/>
        </p:nvSpPr>
        <p:spPr bwMode="auto">
          <a:xfrm>
            <a:off x="8238414" y="4610573"/>
            <a:ext cx="506394" cy="506394"/>
          </a:xfrm>
          <a:custGeom>
            <a:avLst/>
            <a:gdLst>
              <a:gd name="T0" fmla="*/ 144 w 176"/>
              <a:gd name="T1" fmla="*/ 16 h 176"/>
              <a:gd name="T2" fmla="*/ 140 w 176"/>
              <a:gd name="T3" fmla="*/ 0 h 176"/>
              <a:gd name="T4" fmla="*/ 136 w 176"/>
              <a:gd name="T5" fmla="*/ 16 h 176"/>
              <a:gd name="T6" fmla="*/ 40 w 176"/>
              <a:gd name="T7" fmla="*/ 4 h 176"/>
              <a:gd name="T8" fmla="*/ 32 w 176"/>
              <a:gd name="T9" fmla="*/ 4 h 176"/>
              <a:gd name="T10" fmla="*/ 16 w 176"/>
              <a:gd name="T11" fmla="*/ 16 h 176"/>
              <a:gd name="T12" fmla="*/ 0 w 176"/>
              <a:gd name="T13" fmla="*/ 160 h 176"/>
              <a:gd name="T14" fmla="*/ 160 w 176"/>
              <a:gd name="T15" fmla="*/ 176 h 176"/>
              <a:gd name="T16" fmla="*/ 176 w 176"/>
              <a:gd name="T17" fmla="*/ 32 h 176"/>
              <a:gd name="T18" fmla="*/ 168 w 176"/>
              <a:gd name="T19" fmla="*/ 160 h 176"/>
              <a:gd name="T20" fmla="*/ 16 w 176"/>
              <a:gd name="T21" fmla="*/ 168 h 176"/>
              <a:gd name="T22" fmla="*/ 8 w 176"/>
              <a:gd name="T23" fmla="*/ 64 h 176"/>
              <a:gd name="T24" fmla="*/ 168 w 176"/>
              <a:gd name="T25" fmla="*/ 160 h 176"/>
              <a:gd name="T26" fmla="*/ 8 w 176"/>
              <a:gd name="T27" fmla="*/ 56 h 176"/>
              <a:gd name="T28" fmla="*/ 16 w 176"/>
              <a:gd name="T29" fmla="*/ 24 h 176"/>
              <a:gd name="T30" fmla="*/ 32 w 176"/>
              <a:gd name="T31" fmla="*/ 36 h 176"/>
              <a:gd name="T32" fmla="*/ 40 w 176"/>
              <a:gd name="T33" fmla="*/ 36 h 176"/>
              <a:gd name="T34" fmla="*/ 136 w 176"/>
              <a:gd name="T35" fmla="*/ 24 h 176"/>
              <a:gd name="T36" fmla="*/ 140 w 176"/>
              <a:gd name="T37" fmla="*/ 40 h 176"/>
              <a:gd name="T38" fmla="*/ 144 w 176"/>
              <a:gd name="T39" fmla="*/ 24 h 176"/>
              <a:gd name="T40" fmla="*/ 168 w 176"/>
              <a:gd name="T41" fmla="*/ 32 h 176"/>
              <a:gd name="T42" fmla="*/ 116 w 176"/>
              <a:gd name="T43" fmla="*/ 148 h 176"/>
              <a:gd name="T44" fmla="*/ 124 w 176"/>
              <a:gd name="T45" fmla="*/ 84 h 176"/>
              <a:gd name="T46" fmla="*/ 116 w 176"/>
              <a:gd name="T47" fmla="*/ 90 h 176"/>
              <a:gd name="T48" fmla="*/ 106 w 176"/>
              <a:gd name="T49" fmla="*/ 95 h 176"/>
              <a:gd name="T50" fmla="*/ 100 w 176"/>
              <a:gd name="T51" fmla="*/ 102 h 176"/>
              <a:gd name="T52" fmla="*/ 116 w 176"/>
              <a:gd name="T53" fmla="*/ 148 h 176"/>
              <a:gd name="T54" fmla="*/ 74 w 176"/>
              <a:gd name="T55" fmla="*/ 141 h 176"/>
              <a:gd name="T56" fmla="*/ 59 w 176"/>
              <a:gd name="T57" fmla="*/ 138 h 176"/>
              <a:gd name="T58" fmla="*/ 48 w 176"/>
              <a:gd name="T59" fmla="*/ 128 h 176"/>
              <a:gd name="T60" fmla="*/ 53 w 176"/>
              <a:gd name="T61" fmla="*/ 143 h 176"/>
              <a:gd name="T62" fmla="*/ 69 w 176"/>
              <a:gd name="T63" fmla="*/ 149 h 176"/>
              <a:gd name="T64" fmla="*/ 84 w 176"/>
              <a:gd name="T65" fmla="*/ 144 h 176"/>
              <a:gd name="T66" fmla="*/ 90 w 176"/>
              <a:gd name="T67" fmla="*/ 129 h 176"/>
              <a:gd name="T68" fmla="*/ 79 w 176"/>
              <a:gd name="T69" fmla="*/ 114 h 176"/>
              <a:gd name="T70" fmla="*/ 85 w 176"/>
              <a:gd name="T71" fmla="*/ 109 h 176"/>
              <a:gd name="T72" fmla="*/ 86 w 176"/>
              <a:gd name="T73" fmla="*/ 93 h 176"/>
              <a:gd name="T74" fmla="*/ 76 w 176"/>
              <a:gd name="T75" fmla="*/ 85 h 176"/>
              <a:gd name="T76" fmla="*/ 60 w 176"/>
              <a:gd name="T77" fmla="*/ 85 h 176"/>
              <a:gd name="T78" fmla="*/ 51 w 176"/>
              <a:gd name="T79" fmla="*/ 96 h 176"/>
              <a:gd name="T80" fmla="*/ 57 w 176"/>
              <a:gd name="T81" fmla="*/ 104 h 176"/>
              <a:gd name="T82" fmla="*/ 59 w 176"/>
              <a:gd name="T83" fmla="*/ 95 h 176"/>
              <a:gd name="T84" fmla="*/ 68 w 176"/>
              <a:gd name="T85" fmla="*/ 90 h 176"/>
              <a:gd name="T86" fmla="*/ 79 w 176"/>
              <a:gd name="T87" fmla="*/ 101 h 176"/>
              <a:gd name="T88" fmla="*/ 76 w 176"/>
              <a:gd name="T89" fmla="*/ 109 h 176"/>
              <a:gd name="T90" fmla="*/ 68 w 176"/>
              <a:gd name="T91" fmla="*/ 111 h 176"/>
              <a:gd name="T92" fmla="*/ 64 w 176"/>
              <a:gd name="T93" fmla="*/ 111 h 176"/>
              <a:gd name="T94" fmla="*/ 69 w 176"/>
              <a:gd name="T95" fmla="*/ 117 h 176"/>
              <a:gd name="T96" fmla="*/ 78 w 176"/>
              <a:gd name="T97" fmla="*/ 121 h 176"/>
              <a:gd name="T98" fmla="*/ 82 w 176"/>
              <a:gd name="T99" fmla="*/ 130 h 176"/>
              <a:gd name="T100" fmla="*/ 78 w 176"/>
              <a:gd name="T101" fmla="*/ 13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 h="176">
                <a:moveTo>
                  <a:pt x="160" y="16"/>
                </a:moveTo>
                <a:cubicBezTo>
                  <a:pt x="144" y="16"/>
                  <a:pt x="144" y="16"/>
                  <a:pt x="144" y="16"/>
                </a:cubicBezTo>
                <a:cubicBezTo>
                  <a:pt x="144" y="4"/>
                  <a:pt x="144" y="4"/>
                  <a:pt x="144" y="4"/>
                </a:cubicBezTo>
                <a:cubicBezTo>
                  <a:pt x="144" y="2"/>
                  <a:pt x="142" y="0"/>
                  <a:pt x="140" y="0"/>
                </a:cubicBezTo>
                <a:cubicBezTo>
                  <a:pt x="138" y="0"/>
                  <a:pt x="136" y="2"/>
                  <a:pt x="136" y="4"/>
                </a:cubicBezTo>
                <a:cubicBezTo>
                  <a:pt x="136" y="16"/>
                  <a:pt x="136" y="16"/>
                  <a:pt x="136" y="16"/>
                </a:cubicBezTo>
                <a:cubicBezTo>
                  <a:pt x="40" y="16"/>
                  <a:pt x="40" y="16"/>
                  <a:pt x="40" y="16"/>
                </a:cubicBezTo>
                <a:cubicBezTo>
                  <a:pt x="40" y="4"/>
                  <a:pt x="40" y="4"/>
                  <a:pt x="40" y="4"/>
                </a:cubicBezTo>
                <a:cubicBezTo>
                  <a:pt x="40" y="2"/>
                  <a:pt x="38" y="0"/>
                  <a:pt x="36" y="0"/>
                </a:cubicBezTo>
                <a:cubicBezTo>
                  <a:pt x="34" y="0"/>
                  <a:pt x="32" y="2"/>
                  <a:pt x="32" y="4"/>
                </a:cubicBezTo>
                <a:cubicBezTo>
                  <a:pt x="32" y="16"/>
                  <a:pt x="32" y="16"/>
                  <a:pt x="32" y="16"/>
                </a:cubicBezTo>
                <a:cubicBezTo>
                  <a:pt x="16" y="16"/>
                  <a:pt x="16" y="16"/>
                  <a:pt x="16" y="16"/>
                </a:cubicBezTo>
                <a:cubicBezTo>
                  <a:pt x="7" y="16"/>
                  <a:pt x="0" y="23"/>
                  <a:pt x="0" y="32"/>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32"/>
                  <a:pt x="176" y="32"/>
                  <a:pt x="176" y="32"/>
                </a:cubicBezTo>
                <a:cubicBezTo>
                  <a:pt x="176" y="23"/>
                  <a:pt x="169" y="16"/>
                  <a:pt x="160" y="16"/>
                </a:cubicBezTo>
                <a:close/>
                <a:moveTo>
                  <a:pt x="168" y="160"/>
                </a:moveTo>
                <a:cubicBezTo>
                  <a:pt x="168" y="164"/>
                  <a:pt x="164" y="168"/>
                  <a:pt x="160" y="168"/>
                </a:cubicBezTo>
                <a:cubicBezTo>
                  <a:pt x="16" y="168"/>
                  <a:pt x="16" y="168"/>
                  <a:pt x="16" y="168"/>
                </a:cubicBezTo>
                <a:cubicBezTo>
                  <a:pt x="12" y="168"/>
                  <a:pt x="8" y="164"/>
                  <a:pt x="8" y="160"/>
                </a:cubicBezTo>
                <a:cubicBezTo>
                  <a:pt x="8" y="64"/>
                  <a:pt x="8" y="64"/>
                  <a:pt x="8" y="64"/>
                </a:cubicBezTo>
                <a:cubicBezTo>
                  <a:pt x="168" y="64"/>
                  <a:pt x="168" y="64"/>
                  <a:pt x="168" y="64"/>
                </a:cubicBezTo>
                <a:lnTo>
                  <a:pt x="168" y="160"/>
                </a:lnTo>
                <a:close/>
                <a:moveTo>
                  <a:pt x="168" y="56"/>
                </a:moveTo>
                <a:cubicBezTo>
                  <a:pt x="8" y="56"/>
                  <a:pt x="8" y="56"/>
                  <a:pt x="8" y="56"/>
                </a:cubicBezTo>
                <a:cubicBezTo>
                  <a:pt x="8" y="32"/>
                  <a:pt x="8" y="32"/>
                  <a:pt x="8" y="32"/>
                </a:cubicBezTo>
                <a:cubicBezTo>
                  <a:pt x="8" y="28"/>
                  <a:pt x="12" y="24"/>
                  <a:pt x="16" y="24"/>
                </a:cubicBezTo>
                <a:cubicBezTo>
                  <a:pt x="32" y="24"/>
                  <a:pt x="32" y="24"/>
                  <a:pt x="32" y="24"/>
                </a:cubicBezTo>
                <a:cubicBezTo>
                  <a:pt x="32" y="36"/>
                  <a:pt x="32" y="36"/>
                  <a:pt x="32" y="36"/>
                </a:cubicBezTo>
                <a:cubicBezTo>
                  <a:pt x="32" y="38"/>
                  <a:pt x="34" y="40"/>
                  <a:pt x="36" y="40"/>
                </a:cubicBezTo>
                <a:cubicBezTo>
                  <a:pt x="38" y="40"/>
                  <a:pt x="40" y="38"/>
                  <a:pt x="40" y="36"/>
                </a:cubicBezTo>
                <a:cubicBezTo>
                  <a:pt x="40" y="24"/>
                  <a:pt x="40" y="24"/>
                  <a:pt x="40" y="24"/>
                </a:cubicBezTo>
                <a:cubicBezTo>
                  <a:pt x="136" y="24"/>
                  <a:pt x="136" y="24"/>
                  <a:pt x="136" y="24"/>
                </a:cubicBezTo>
                <a:cubicBezTo>
                  <a:pt x="136" y="36"/>
                  <a:pt x="136" y="36"/>
                  <a:pt x="136" y="36"/>
                </a:cubicBezTo>
                <a:cubicBezTo>
                  <a:pt x="136" y="38"/>
                  <a:pt x="138" y="40"/>
                  <a:pt x="140" y="40"/>
                </a:cubicBezTo>
                <a:cubicBezTo>
                  <a:pt x="142" y="40"/>
                  <a:pt x="144" y="38"/>
                  <a:pt x="144" y="36"/>
                </a:cubicBezTo>
                <a:cubicBezTo>
                  <a:pt x="144" y="24"/>
                  <a:pt x="144" y="24"/>
                  <a:pt x="144" y="24"/>
                </a:cubicBezTo>
                <a:cubicBezTo>
                  <a:pt x="160" y="24"/>
                  <a:pt x="160" y="24"/>
                  <a:pt x="160" y="24"/>
                </a:cubicBezTo>
                <a:cubicBezTo>
                  <a:pt x="164" y="24"/>
                  <a:pt x="168" y="28"/>
                  <a:pt x="168" y="32"/>
                </a:cubicBezTo>
                <a:lnTo>
                  <a:pt x="168" y="56"/>
                </a:lnTo>
                <a:close/>
                <a:moveTo>
                  <a:pt x="116" y="148"/>
                </a:moveTo>
                <a:cubicBezTo>
                  <a:pt x="124" y="148"/>
                  <a:pt x="124" y="148"/>
                  <a:pt x="124" y="148"/>
                </a:cubicBezTo>
                <a:cubicBezTo>
                  <a:pt x="124" y="84"/>
                  <a:pt x="124" y="84"/>
                  <a:pt x="124" y="84"/>
                </a:cubicBezTo>
                <a:cubicBezTo>
                  <a:pt x="118" y="84"/>
                  <a:pt x="118" y="84"/>
                  <a:pt x="118" y="84"/>
                </a:cubicBezTo>
                <a:cubicBezTo>
                  <a:pt x="118" y="86"/>
                  <a:pt x="117" y="88"/>
                  <a:pt x="116" y="90"/>
                </a:cubicBezTo>
                <a:cubicBezTo>
                  <a:pt x="115" y="91"/>
                  <a:pt x="113" y="92"/>
                  <a:pt x="112" y="93"/>
                </a:cubicBezTo>
                <a:cubicBezTo>
                  <a:pt x="110" y="94"/>
                  <a:pt x="108" y="95"/>
                  <a:pt x="106" y="95"/>
                </a:cubicBezTo>
                <a:cubicBezTo>
                  <a:pt x="104" y="96"/>
                  <a:pt x="102" y="96"/>
                  <a:pt x="100" y="96"/>
                </a:cubicBezTo>
                <a:cubicBezTo>
                  <a:pt x="100" y="102"/>
                  <a:pt x="100" y="102"/>
                  <a:pt x="100" y="102"/>
                </a:cubicBezTo>
                <a:cubicBezTo>
                  <a:pt x="116" y="102"/>
                  <a:pt x="116" y="102"/>
                  <a:pt x="116" y="102"/>
                </a:cubicBezTo>
                <a:lnTo>
                  <a:pt x="116" y="148"/>
                </a:lnTo>
                <a:close/>
                <a:moveTo>
                  <a:pt x="78" y="139"/>
                </a:moveTo>
                <a:cubicBezTo>
                  <a:pt x="77" y="140"/>
                  <a:pt x="75" y="141"/>
                  <a:pt x="74" y="141"/>
                </a:cubicBezTo>
                <a:cubicBezTo>
                  <a:pt x="72" y="142"/>
                  <a:pt x="70" y="142"/>
                  <a:pt x="69" y="142"/>
                </a:cubicBezTo>
                <a:cubicBezTo>
                  <a:pt x="64" y="142"/>
                  <a:pt x="61" y="141"/>
                  <a:pt x="59" y="138"/>
                </a:cubicBezTo>
                <a:cubicBezTo>
                  <a:pt x="57" y="136"/>
                  <a:pt x="55" y="132"/>
                  <a:pt x="55" y="128"/>
                </a:cubicBezTo>
                <a:cubicBezTo>
                  <a:pt x="48" y="128"/>
                  <a:pt x="48" y="128"/>
                  <a:pt x="48" y="128"/>
                </a:cubicBezTo>
                <a:cubicBezTo>
                  <a:pt x="48" y="131"/>
                  <a:pt x="48" y="134"/>
                  <a:pt x="49" y="137"/>
                </a:cubicBezTo>
                <a:cubicBezTo>
                  <a:pt x="50" y="140"/>
                  <a:pt x="52" y="142"/>
                  <a:pt x="53" y="143"/>
                </a:cubicBezTo>
                <a:cubicBezTo>
                  <a:pt x="55" y="145"/>
                  <a:pt x="57" y="147"/>
                  <a:pt x="60" y="148"/>
                </a:cubicBezTo>
                <a:cubicBezTo>
                  <a:pt x="63" y="148"/>
                  <a:pt x="65" y="149"/>
                  <a:pt x="69" y="149"/>
                </a:cubicBezTo>
                <a:cubicBezTo>
                  <a:pt x="71" y="149"/>
                  <a:pt x="74" y="148"/>
                  <a:pt x="77" y="148"/>
                </a:cubicBezTo>
                <a:cubicBezTo>
                  <a:pt x="79" y="147"/>
                  <a:pt x="82" y="146"/>
                  <a:pt x="84" y="144"/>
                </a:cubicBezTo>
                <a:cubicBezTo>
                  <a:pt x="86" y="142"/>
                  <a:pt x="87" y="140"/>
                  <a:pt x="88" y="138"/>
                </a:cubicBezTo>
                <a:cubicBezTo>
                  <a:pt x="89" y="135"/>
                  <a:pt x="90" y="133"/>
                  <a:pt x="90" y="129"/>
                </a:cubicBezTo>
                <a:cubicBezTo>
                  <a:pt x="90" y="126"/>
                  <a:pt x="89" y="122"/>
                  <a:pt x="87" y="119"/>
                </a:cubicBezTo>
                <a:cubicBezTo>
                  <a:pt x="85" y="117"/>
                  <a:pt x="83" y="115"/>
                  <a:pt x="79" y="114"/>
                </a:cubicBezTo>
                <a:cubicBezTo>
                  <a:pt x="79" y="114"/>
                  <a:pt x="79" y="114"/>
                  <a:pt x="79" y="114"/>
                </a:cubicBezTo>
                <a:cubicBezTo>
                  <a:pt x="81" y="112"/>
                  <a:pt x="83" y="111"/>
                  <a:pt x="85" y="109"/>
                </a:cubicBezTo>
                <a:cubicBezTo>
                  <a:pt x="87" y="106"/>
                  <a:pt x="87" y="104"/>
                  <a:pt x="87" y="101"/>
                </a:cubicBezTo>
                <a:cubicBezTo>
                  <a:pt x="87" y="98"/>
                  <a:pt x="87" y="95"/>
                  <a:pt x="86" y="93"/>
                </a:cubicBezTo>
                <a:cubicBezTo>
                  <a:pt x="85" y="91"/>
                  <a:pt x="84" y="89"/>
                  <a:pt x="82" y="88"/>
                </a:cubicBezTo>
                <a:cubicBezTo>
                  <a:pt x="80" y="86"/>
                  <a:pt x="78" y="85"/>
                  <a:pt x="76" y="85"/>
                </a:cubicBezTo>
                <a:cubicBezTo>
                  <a:pt x="74" y="84"/>
                  <a:pt x="71" y="84"/>
                  <a:pt x="68" y="84"/>
                </a:cubicBezTo>
                <a:cubicBezTo>
                  <a:pt x="65" y="84"/>
                  <a:pt x="63" y="84"/>
                  <a:pt x="60" y="85"/>
                </a:cubicBezTo>
                <a:cubicBezTo>
                  <a:pt x="58" y="86"/>
                  <a:pt x="56" y="88"/>
                  <a:pt x="54" y="89"/>
                </a:cubicBezTo>
                <a:cubicBezTo>
                  <a:pt x="53" y="91"/>
                  <a:pt x="51" y="93"/>
                  <a:pt x="51" y="96"/>
                </a:cubicBezTo>
                <a:cubicBezTo>
                  <a:pt x="50" y="98"/>
                  <a:pt x="49" y="101"/>
                  <a:pt x="49" y="104"/>
                </a:cubicBezTo>
                <a:cubicBezTo>
                  <a:pt x="57" y="104"/>
                  <a:pt x="57" y="104"/>
                  <a:pt x="57" y="104"/>
                </a:cubicBezTo>
                <a:cubicBezTo>
                  <a:pt x="57" y="103"/>
                  <a:pt x="57" y="101"/>
                  <a:pt x="57" y="99"/>
                </a:cubicBezTo>
                <a:cubicBezTo>
                  <a:pt x="58" y="97"/>
                  <a:pt x="58" y="96"/>
                  <a:pt x="59" y="95"/>
                </a:cubicBezTo>
                <a:cubicBezTo>
                  <a:pt x="60" y="93"/>
                  <a:pt x="62" y="92"/>
                  <a:pt x="63" y="92"/>
                </a:cubicBezTo>
                <a:cubicBezTo>
                  <a:pt x="65" y="91"/>
                  <a:pt x="66" y="90"/>
                  <a:pt x="68" y="90"/>
                </a:cubicBezTo>
                <a:cubicBezTo>
                  <a:pt x="72" y="90"/>
                  <a:pt x="74" y="91"/>
                  <a:pt x="76" y="93"/>
                </a:cubicBezTo>
                <a:cubicBezTo>
                  <a:pt x="78" y="95"/>
                  <a:pt x="79" y="97"/>
                  <a:pt x="79" y="101"/>
                </a:cubicBezTo>
                <a:cubicBezTo>
                  <a:pt x="79" y="102"/>
                  <a:pt x="79" y="104"/>
                  <a:pt x="78" y="105"/>
                </a:cubicBezTo>
                <a:cubicBezTo>
                  <a:pt x="78" y="107"/>
                  <a:pt x="77" y="108"/>
                  <a:pt x="76" y="109"/>
                </a:cubicBezTo>
                <a:cubicBezTo>
                  <a:pt x="75" y="109"/>
                  <a:pt x="74" y="110"/>
                  <a:pt x="72" y="111"/>
                </a:cubicBezTo>
                <a:cubicBezTo>
                  <a:pt x="71" y="111"/>
                  <a:pt x="69" y="111"/>
                  <a:pt x="68" y="111"/>
                </a:cubicBezTo>
                <a:cubicBezTo>
                  <a:pt x="65" y="111"/>
                  <a:pt x="65" y="111"/>
                  <a:pt x="65" y="111"/>
                </a:cubicBezTo>
                <a:cubicBezTo>
                  <a:pt x="65" y="111"/>
                  <a:pt x="65" y="111"/>
                  <a:pt x="64" y="111"/>
                </a:cubicBezTo>
                <a:cubicBezTo>
                  <a:pt x="64" y="118"/>
                  <a:pt x="64" y="118"/>
                  <a:pt x="64" y="118"/>
                </a:cubicBezTo>
                <a:cubicBezTo>
                  <a:pt x="66" y="118"/>
                  <a:pt x="67" y="117"/>
                  <a:pt x="69" y="117"/>
                </a:cubicBezTo>
                <a:cubicBezTo>
                  <a:pt x="71" y="117"/>
                  <a:pt x="72" y="118"/>
                  <a:pt x="74" y="118"/>
                </a:cubicBezTo>
                <a:cubicBezTo>
                  <a:pt x="76" y="119"/>
                  <a:pt x="77" y="120"/>
                  <a:pt x="78" y="121"/>
                </a:cubicBezTo>
                <a:cubicBezTo>
                  <a:pt x="79" y="122"/>
                  <a:pt x="80" y="123"/>
                  <a:pt x="81" y="124"/>
                </a:cubicBezTo>
                <a:cubicBezTo>
                  <a:pt x="82" y="126"/>
                  <a:pt x="82" y="128"/>
                  <a:pt x="82" y="130"/>
                </a:cubicBezTo>
                <a:cubicBezTo>
                  <a:pt x="82" y="132"/>
                  <a:pt x="82" y="133"/>
                  <a:pt x="81" y="135"/>
                </a:cubicBezTo>
                <a:cubicBezTo>
                  <a:pt x="80" y="137"/>
                  <a:pt x="79" y="138"/>
                  <a:pt x="78" y="1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3" name="Freeform 558"/>
          <p:cNvSpPr>
            <a:spLocks noEditPoints="1"/>
          </p:cNvSpPr>
          <p:nvPr/>
        </p:nvSpPr>
        <p:spPr bwMode="auto">
          <a:xfrm>
            <a:off x="9199258" y="4610573"/>
            <a:ext cx="493406" cy="506394"/>
          </a:xfrm>
          <a:custGeom>
            <a:avLst/>
            <a:gdLst>
              <a:gd name="T0" fmla="*/ 92 w 176"/>
              <a:gd name="T1" fmla="*/ 108 h 176"/>
              <a:gd name="T2" fmla="*/ 108 w 176"/>
              <a:gd name="T3" fmla="*/ 124 h 176"/>
              <a:gd name="T4" fmla="*/ 108 w 176"/>
              <a:gd name="T5" fmla="*/ 80 h 176"/>
              <a:gd name="T6" fmla="*/ 92 w 176"/>
              <a:gd name="T7" fmla="*/ 96 h 176"/>
              <a:gd name="T8" fmla="*/ 108 w 176"/>
              <a:gd name="T9" fmla="*/ 80 h 176"/>
              <a:gd name="T10" fmla="*/ 92 w 176"/>
              <a:gd name="T11" fmla="*/ 136 h 176"/>
              <a:gd name="T12" fmla="*/ 108 w 176"/>
              <a:gd name="T13" fmla="*/ 152 h 176"/>
              <a:gd name="T14" fmla="*/ 132 w 176"/>
              <a:gd name="T15" fmla="*/ 80 h 176"/>
              <a:gd name="T16" fmla="*/ 116 w 176"/>
              <a:gd name="T17" fmla="*/ 96 h 176"/>
              <a:gd name="T18" fmla="*/ 132 w 176"/>
              <a:gd name="T19" fmla="*/ 80 h 176"/>
              <a:gd name="T20" fmla="*/ 140 w 176"/>
              <a:gd name="T21" fmla="*/ 80 h 176"/>
              <a:gd name="T22" fmla="*/ 156 w 176"/>
              <a:gd name="T23" fmla="*/ 96 h 176"/>
              <a:gd name="T24" fmla="*/ 132 w 176"/>
              <a:gd name="T25" fmla="*/ 108 h 176"/>
              <a:gd name="T26" fmla="*/ 116 w 176"/>
              <a:gd name="T27" fmla="*/ 124 h 176"/>
              <a:gd name="T28" fmla="*/ 132 w 176"/>
              <a:gd name="T29" fmla="*/ 108 h 176"/>
              <a:gd name="T30" fmla="*/ 140 w 176"/>
              <a:gd name="T31" fmla="*/ 108 h 176"/>
              <a:gd name="T32" fmla="*/ 156 w 176"/>
              <a:gd name="T33" fmla="*/ 124 h 176"/>
              <a:gd name="T34" fmla="*/ 84 w 176"/>
              <a:gd name="T35" fmla="*/ 108 h 176"/>
              <a:gd name="T36" fmla="*/ 68 w 176"/>
              <a:gd name="T37" fmla="*/ 124 h 176"/>
              <a:gd name="T38" fmla="*/ 84 w 176"/>
              <a:gd name="T39" fmla="*/ 108 h 176"/>
              <a:gd name="T40" fmla="*/ 68 w 176"/>
              <a:gd name="T41" fmla="*/ 80 h 176"/>
              <a:gd name="T42" fmla="*/ 84 w 176"/>
              <a:gd name="T43" fmla="*/ 96 h 176"/>
              <a:gd name="T44" fmla="*/ 84 w 176"/>
              <a:gd name="T45" fmla="*/ 136 h 176"/>
              <a:gd name="T46" fmla="*/ 68 w 176"/>
              <a:gd name="T47" fmla="*/ 152 h 176"/>
              <a:gd name="T48" fmla="*/ 84 w 176"/>
              <a:gd name="T49" fmla="*/ 136 h 176"/>
              <a:gd name="T50" fmla="*/ 20 w 176"/>
              <a:gd name="T51" fmla="*/ 108 h 176"/>
              <a:gd name="T52" fmla="*/ 36 w 176"/>
              <a:gd name="T53" fmla="*/ 124 h 176"/>
              <a:gd name="T54" fmla="*/ 36 w 176"/>
              <a:gd name="T55" fmla="*/ 80 h 176"/>
              <a:gd name="T56" fmla="*/ 20 w 176"/>
              <a:gd name="T57" fmla="*/ 96 h 176"/>
              <a:gd name="T58" fmla="*/ 36 w 176"/>
              <a:gd name="T59" fmla="*/ 80 h 176"/>
              <a:gd name="T60" fmla="*/ 144 w 176"/>
              <a:gd name="T61" fmla="*/ 16 h 176"/>
              <a:gd name="T62" fmla="*/ 140 w 176"/>
              <a:gd name="T63" fmla="*/ 0 h 176"/>
              <a:gd name="T64" fmla="*/ 136 w 176"/>
              <a:gd name="T65" fmla="*/ 16 h 176"/>
              <a:gd name="T66" fmla="*/ 40 w 176"/>
              <a:gd name="T67" fmla="*/ 4 h 176"/>
              <a:gd name="T68" fmla="*/ 32 w 176"/>
              <a:gd name="T69" fmla="*/ 4 h 176"/>
              <a:gd name="T70" fmla="*/ 16 w 176"/>
              <a:gd name="T71" fmla="*/ 16 h 176"/>
              <a:gd name="T72" fmla="*/ 0 w 176"/>
              <a:gd name="T73" fmla="*/ 160 h 176"/>
              <a:gd name="T74" fmla="*/ 160 w 176"/>
              <a:gd name="T75" fmla="*/ 176 h 176"/>
              <a:gd name="T76" fmla="*/ 176 w 176"/>
              <a:gd name="T77" fmla="*/ 32 h 176"/>
              <a:gd name="T78" fmla="*/ 168 w 176"/>
              <a:gd name="T79" fmla="*/ 160 h 176"/>
              <a:gd name="T80" fmla="*/ 16 w 176"/>
              <a:gd name="T81" fmla="*/ 168 h 176"/>
              <a:gd name="T82" fmla="*/ 8 w 176"/>
              <a:gd name="T83" fmla="*/ 64 h 176"/>
              <a:gd name="T84" fmla="*/ 168 w 176"/>
              <a:gd name="T85" fmla="*/ 160 h 176"/>
              <a:gd name="T86" fmla="*/ 8 w 176"/>
              <a:gd name="T87" fmla="*/ 56 h 176"/>
              <a:gd name="T88" fmla="*/ 16 w 176"/>
              <a:gd name="T89" fmla="*/ 24 h 176"/>
              <a:gd name="T90" fmla="*/ 32 w 176"/>
              <a:gd name="T91" fmla="*/ 36 h 176"/>
              <a:gd name="T92" fmla="*/ 40 w 176"/>
              <a:gd name="T93" fmla="*/ 36 h 176"/>
              <a:gd name="T94" fmla="*/ 136 w 176"/>
              <a:gd name="T95" fmla="*/ 24 h 176"/>
              <a:gd name="T96" fmla="*/ 140 w 176"/>
              <a:gd name="T97" fmla="*/ 40 h 176"/>
              <a:gd name="T98" fmla="*/ 144 w 176"/>
              <a:gd name="T99" fmla="*/ 24 h 176"/>
              <a:gd name="T100" fmla="*/ 168 w 176"/>
              <a:gd name="T101" fmla="*/ 32 h 176"/>
              <a:gd name="T102" fmla="*/ 36 w 176"/>
              <a:gd name="T103" fmla="*/ 136 h 176"/>
              <a:gd name="T104" fmla="*/ 20 w 176"/>
              <a:gd name="T105" fmla="*/ 152 h 176"/>
              <a:gd name="T106" fmla="*/ 36 w 176"/>
              <a:gd name="T107" fmla="*/ 136 h 176"/>
              <a:gd name="T108" fmla="*/ 44 w 176"/>
              <a:gd name="T109" fmla="*/ 80 h 176"/>
              <a:gd name="T110" fmla="*/ 60 w 176"/>
              <a:gd name="T111" fmla="*/ 96 h 176"/>
              <a:gd name="T112" fmla="*/ 60 w 176"/>
              <a:gd name="T113" fmla="*/ 136 h 176"/>
              <a:gd name="T114" fmla="*/ 44 w 176"/>
              <a:gd name="T115" fmla="*/ 152 h 176"/>
              <a:gd name="T116" fmla="*/ 60 w 176"/>
              <a:gd name="T117" fmla="*/ 136 h 176"/>
              <a:gd name="T118" fmla="*/ 44 w 176"/>
              <a:gd name="T119" fmla="*/ 108 h 176"/>
              <a:gd name="T120" fmla="*/ 60 w 176"/>
              <a:gd name="T121"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08" y="108"/>
                </a:moveTo>
                <a:cubicBezTo>
                  <a:pt x="92" y="108"/>
                  <a:pt x="92" y="108"/>
                  <a:pt x="92" y="108"/>
                </a:cubicBezTo>
                <a:cubicBezTo>
                  <a:pt x="92" y="124"/>
                  <a:pt x="92" y="124"/>
                  <a:pt x="92" y="124"/>
                </a:cubicBezTo>
                <a:cubicBezTo>
                  <a:pt x="108" y="124"/>
                  <a:pt x="108" y="124"/>
                  <a:pt x="108" y="124"/>
                </a:cubicBezTo>
                <a:lnTo>
                  <a:pt x="108" y="108"/>
                </a:lnTo>
                <a:close/>
                <a:moveTo>
                  <a:pt x="108" y="80"/>
                </a:moveTo>
                <a:cubicBezTo>
                  <a:pt x="92" y="80"/>
                  <a:pt x="92" y="80"/>
                  <a:pt x="92" y="80"/>
                </a:cubicBezTo>
                <a:cubicBezTo>
                  <a:pt x="92" y="96"/>
                  <a:pt x="92" y="96"/>
                  <a:pt x="92" y="96"/>
                </a:cubicBezTo>
                <a:cubicBezTo>
                  <a:pt x="108" y="96"/>
                  <a:pt x="108" y="96"/>
                  <a:pt x="108" y="96"/>
                </a:cubicBezTo>
                <a:lnTo>
                  <a:pt x="108" y="80"/>
                </a:lnTo>
                <a:close/>
                <a:moveTo>
                  <a:pt x="108" y="136"/>
                </a:moveTo>
                <a:cubicBezTo>
                  <a:pt x="92" y="136"/>
                  <a:pt x="92" y="136"/>
                  <a:pt x="92" y="136"/>
                </a:cubicBezTo>
                <a:cubicBezTo>
                  <a:pt x="92" y="152"/>
                  <a:pt x="92" y="152"/>
                  <a:pt x="92" y="152"/>
                </a:cubicBezTo>
                <a:cubicBezTo>
                  <a:pt x="108" y="152"/>
                  <a:pt x="108" y="152"/>
                  <a:pt x="108" y="152"/>
                </a:cubicBezTo>
                <a:lnTo>
                  <a:pt x="108" y="136"/>
                </a:lnTo>
                <a:close/>
                <a:moveTo>
                  <a:pt x="132" y="80"/>
                </a:moveTo>
                <a:cubicBezTo>
                  <a:pt x="116" y="80"/>
                  <a:pt x="116" y="80"/>
                  <a:pt x="116" y="80"/>
                </a:cubicBezTo>
                <a:cubicBezTo>
                  <a:pt x="116" y="96"/>
                  <a:pt x="116" y="96"/>
                  <a:pt x="116" y="96"/>
                </a:cubicBezTo>
                <a:cubicBezTo>
                  <a:pt x="132" y="96"/>
                  <a:pt x="132" y="96"/>
                  <a:pt x="132" y="96"/>
                </a:cubicBezTo>
                <a:lnTo>
                  <a:pt x="132" y="80"/>
                </a:lnTo>
                <a:close/>
                <a:moveTo>
                  <a:pt x="156" y="80"/>
                </a:moveTo>
                <a:cubicBezTo>
                  <a:pt x="140" y="80"/>
                  <a:pt x="140" y="80"/>
                  <a:pt x="140" y="80"/>
                </a:cubicBezTo>
                <a:cubicBezTo>
                  <a:pt x="140" y="96"/>
                  <a:pt x="140" y="96"/>
                  <a:pt x="140" y="96"/>
                </a:cubicBezTo>
                <a:cubicBezTo>
                  <a:pt x="156" y="96"/>
                  <a:pt x="156" y="96"/>
                  <a:pt x="156" y="96"/>
                </a:cubicBezTo>
                <a:lnTo>
                  <a:pt x="156" y="80"/>
                </a:lnTo>
                <a:close/>
                <a:moveTo>
                  <a:pt x="132" y="108"/>
                </a:moveTo>
                <a:cubicBezTo>
                  <a:pt x="116" y="108"/>
                  <a:pt x="116" y="108"/>
                  <a:pt x="116" y="108"/>
                </a:cubicBezTo>
                <a:cubicBezTo>
                  <a:pt x="116" y="124"/>
                  <a:pt x="116" y="124"/>
                  <a:pt x="116" y="124"/>
                </a:cubicBezTo>
                <a:cubicBezTo>
                  <a:pt x="132" y="124"/>
                  <a:pt x="132" y="124"/>
                  <a:pt x="132" y="124"/>
                </a:cubicBezTo>
                <a:lnTo>
                  <a:pt x="132" y="108"/>
                </a:lnTo>
                <a:close/>
                <a:moveTo>
                  <a:pt x="156" y="108"/>
                </a:moveTo>
                <a:cubicBezTo>
                  <a:pt x="140" y="108"/>
                  <a:pt x="140" y="108"/>
                  <a:pt x="140" y="108"/>
                </a:cubicBezTo>
                <a:cubicBezTo>
                  <a:pt x="140" y="124"/>
                  <a:pt x="140" y="124"/>
                  <a:pt x="140" y="124"/>
                </a:cubicBezTo>
                <a:cubicBezTo>
                  <a:pt x="156" y="124"/>
                  <a:pt x="156" y="124"/>
                  <a:pt x="156" y="124"/>
                </a:cubicBezTo>
                <a:lnTo>
                  <a:pt x="156" y="108"/>
                </a:lnTo>
                <a:close/>
                <a:moveTo>
                  <a:pt x="84" y="108"/>
                </a:moveTo>
                <a:cubicBezTo>
                  <a:pt x="68" y="108"/>
                  <a:pt x="68" y="108"/>
                  <a:pt x="68" y="108"/>
                </a:cubicBezTo>
                <a:cubicBezTo>
                  <a:pt x="68" y="124"/>
                  <a:pt x="68" y="124"/>
                  <a:pt x="68" y="124"/>
                </a:cubicBezTo>
                <a:cubicBezTo>
                  <a:pt x="84" y="124"/>
                  <a:pt x="84" y="124"/>
                  <a:pt x="84" y="124"/>
                </a:cubicBezTo>
                <a:lnTo>
                  <a:pt x="84" y="108"/>
                </a:lnTo>
                <a:close/>
                <a:moveTo>
                  <a:pt x="84" y="80"/>
                </a:moveTo>
                <a:cubicBezTo>
                  <a:pt x="68" y="80"/>
                  <a:pt x="68" y="80"/>
                  <a:pt x="68" y="80"/>
                </a:cubicBezTo>
                <a:cubicBezTo>
                  <a:pt x="68" y="96"/>
                  <a:pt x="68" y="96"/>
                  <a:pt x="68" y="96"/>
                </a:cubicBezTo>
                <a:cubicBezTo>
                  <a:pt x="84" y="96"/>
                  <a:pt x="84" y="96"/>
                  <a:pt x="84" y="96"/>
                </a:cubicBezTo>
                <a:lnTo>
                  <a:pt x="84" y="80"/>
                </a:lnTo>
                <a:close/>
                <a:moveTo>
                  <a:pt x="84" y="136"/>
                </a:moveTo>
                <a:cubicBezTo>
                  <a:pt x="68" y="136"/>
                  <a:pt x="68" y="136"/>
                  <a:pt x="68" y="136"/>
                </a:cubicBezTo>
                <a:cubicBezTo>
                  <a:pt x="68" y="152"/>
                  <a:pt x="68" y="152"/>
                  <a:pt x="68" y="152"/>
                </a:cubicBezTo>
                <a:cubicBezTo>
                  <a:pt x="84" y="152"/>
                  <a:pt x="84" y="152"/>
                  <a:pt x="84" y="152"/>
                </a:cubicBezTo>
                <a:lnTo>
                  <a:pt x="84" y="136"/>
                </a:lnTo>
                <a:close/>
                <a:moveTo>
                  <a:pt x="36" y="108"/>
                </a:moveTo>
                <a:cubicBezTo>
                  <a:pt x="20" y="108"/>
                  <a:pt x="20" y="108"/>
                  <a:pt x="20" y="108"/>
                </a:cubicBezTo>
                <a:cubicBezTo>
                  <a:pt x="20" y="124"/>
                  <a:pt x="20" y="124"/>
                  <a:pt x="20" y="124"/>
                </a:cubicBezTo>
                <a:cubicBezTo>
                  <a:pt x="36" y="124"/>
                  <a:pt x="36" y="124"/>
                  <a:pt x="36" y="124"/>
                </a:cubicBezTo>
                <a:lnTo>
                  <a:pt x="36" y="108"/>
                </a:lnTo>
                <a:close/>
                <a:moveTo>
                  <a:pt x="36" y="80"/>
                </a:moveTo>
                <a:cubicBezTo>
                  <a:pt x="20" y="80"/>
                  <a:pt x="20" y="80"/>
                  <a:pt x="20" y="80"/>
                </a:cubicBezTo>
                <a:cubicBezTo>
                  <a:pt x="20" y="96"/>
                  <a:pt x="20" y="96"/>
                  <a:pt x="20" y="96"/>
                </a:cubicBezTo>
                <a:cubicBezTo>
                  <a:pt x="36" y="96"/>
                  <a:pt x="36" y="96"/>
                  <a:pt x="36" y="96"/>
                </a:cubicBezTo>
                <a:lnTo>
                  <a:pt x="36" y="80"/>
                </a:lnTo>
                <a:close/>
                <a:moveTo>
                  <a:pt x="160" y="16"/>
                </a:moveTo>
                <a:cubicBezTo>
                  <a:pt x="144" y="16"/>
                  <a:pt x="144" y="16"/>
                  <a:pt x="144" y="16"/>
                </a:cubicBezTo>
                <a:cubicBezTo>
                  <a:pt x="144" y="4"/>
                  <a:pt x="144" y="4"/>
                  <a:pt x="144" y="4"/>
                </a:cubicBezTo>
                <a:cubicBezTo>
                  <a:pt x="144" y="2"/>
                  <a:pt x="142" y="0"/>
                  <a:pt x="140" y="0"/>
                </a:cubicBezTo>
                <a:cubicBezTo>
                  <a:pt x="138" y="0"/>
                  <a:pt x="136" y="2"/>
                  <a:pt x="136" y="4"/>
                </a:cubicBezTo>
                <a:cubicBezTo>
                  <a:pt x="136" y="16"/>
                  <a:pt x="136" y="16"/>
                  <a:pt x="136" y="16"/>
                </a:cubicBezTo>
                <a:cubicBezTo>
                  <a:pt x="40" y="16"/>
                  <a:pt x="40" y="16"/>
                  <a:pt x="40" y="16"/>
                </a:cubicBezTo>
                <a:cubicBezTo>
                  <a:pt x="40" y="4"/>
                  <a:pt x="40" y="4"/>
                  <a:pt x="40" y="4"/>
                </a:cubicBezTo>
                <a:cubicBezTo>
                  <a:pt x="40" y="2"/>
                  <a:pt x="38" y="0"/>
                  <a:pt x="36" y="0"/>
                </a:cubicBezTo>
                <a:cubicBezTo>
                  <a:pt x="34" y="0"/>
                  <a:pt x="32" y="2"/>
                  <a:pt x="32" y="4"/>
                </a:cubicBezTo>
                <a:cubicBezTo>
                  <a:pt x="32" y="16"/>
                  <a:pt x="32" y="16"/>
                  <a:pt x="32" y="16"/>
                </a:cubicBezTo>
                <a:cubicBezTo>
                  <a:pt x="16" y="16"/>
                  <a:pt x="16" y="16"/>
                  <a:pt x="16" y="16"/>
                </a:cubicBezTo>
                <a:cubicBezTo>
                  <a:pt x="7" y="16"/>
                  <a:pt x="0" y="23"/>
                  <a:pt x="0" y="32"/>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32"/>
                  <a:pt x="176" y="32"/>
                  <a:pt x="176" y="32"/>
                </a:cubicBezTo>
                <a:cubicBezTo>
                  <a:pt x="176" y="23"/>
                  <a:pt x="169" y="16"/>
                  <a:pt x="160" y="16"/>
                </a:cubicBezTo>
                <a:close/>
                <a:moveTo>
                  <a:pt x="168" y="160"/>
                </a:moveTo>
                <a:cubicBezTo>
                  <a:pt x="168" y="164"/>
                  <a:pt x="164" y="168"/>
                  <a:pt x="160" y="168"/>
                </a:cubicBezTo>
                <a:cubicBezTo>
                  <a:pt x="16" y="168"/>
                  <a:pt x="16" y="168"/>
                  <a:pt x="16" y="168"/>
                </a:cubicBezTo>
                <a:cubicBezTo>
                  <a:pt x="12" y="168"/>
                  <a:pt x="8" y="164"/>
                  <a:pt x="8" y="160"/>
                </a:cubicBezTo>
                <a:cubicBezTo>
                  <a:pt x="8" y="64"/>
                  <a:pt x="8" y="64"/>
                  <a:pt x="8" y="64"/>
                </a:cubicBezTo>
                <a:cubicBezTo>
                  <a:pt x="168" y="64"/>
                  <a:pt x="168" y="64"/>
                  <a:pt x="168" y="64"/>
                </a:cubicBezTo>
                <a:lnTo>
                  <a:pt x="168" y="160"/>
                </a:lnTo>
                <a:close/>
                <a:moveTo>
                  <a:pt x="168" y="56"/>
                </a:moveTo>
                <a:cubicBezTo>
                  <a:pt x="8" y="56"/>
                  <a:pt x="8" y="56"/>
                  <a:pt x="8" y="56"/>
                </a:cubicBezTo>
                <a:cubicBezTo>
                  <a:pt x="8" y="32"/>
                  <a:pt x="8" y="32"/>
                  <a:pt x="8" y="32"/>
                </a:cubicBezTo>
                <a:cubicBezTo>
                  <a:pt x="8" y="28"/>
                  <a:pt x="12" y="24"/>
                  <a:pt x="16" y="24"/>
                </a:cubicBezTo>
                <a:cubicBezTo>
                  <a:pt x="32" y="24"/>
                  <a:pt x="32" y="24"/>
                  <a:pt x="32" y="24"/>
                </a:cubicBezTo>
                <a:cubicBezTo>
                  <a:pt x="32" y="36"/>
                  <a:pt x="32" y="36"/>
                  <a:pt x="32" y="36"/>
                </a:cubicBezTo>
                <a:cubicBezTo>
                  <a:pt x="32" y="38"/>
                  <a:pt x="34" y="40"/>
                  <a:pt x="36" y="40"/>
                </a:cubicBezTo>
                <a:cubicBezTo>
                  <a:pt x="38" y="40"/>
                  <a:pt x="40" y="38"/>
                  <a:pt x="40" y="36"/>
                </a:cubicBezTo>
                <a:cubicBezTo>
                  <a:pt x="40" y="24"/>
                  <a:pt x="40" y="24"/>
                  <a:pt x="40" y="24"/>
                </a:cubicBezTo>
                <a:cubicBezTo>
                  <a:pt x="136" y="24"/>
                  <a:pt x="136" y="24"/>
                  <a:pt x="136" y="24"/>
                </a:cubicBezTo>
                <a:cubicBezTo>
                  <a:pt x="136" y="36"/>
                  <a:pt x="136" y="36"/>
                  <a:pt x="136" y="36"/>
                </a:cubicBezTo>
                <a:cubicBezTo>
                  <a:pt x="136" y="38"/>
                  <a:pt x="138" y="40"/>
                  <a:pt x="140" y="40"/>
                </a:cubicBezTo>
                <a:cubicBezTo>
                  <a:pt x="142" y="40"/>
                  <a:pt x="144" y="38"/>
                  <a:pt x="144" y="36"/>
                </a:cubicBezTo>
                <a:cubicBezTo>
                  <a:pt x="144" y="24"/>
                  <a:pt x="144" y="24"/>
                  <a:pt x="144" y="24"/>
                </a:cubicBezTo>
                <a:cubicBezTo>
                  <a:pt x="160" y="24"/>
                  <a:pt x="160" y="24"/>
                  <a:pt x="160" y="24"/>
                </a:cubicBezTo>
                <a:cubicBezTo>
                  <a:pt x="164" y="24"/>
                  <a:pt x="168" y="28"/>
                  <a:pt x="168" y="32"/>
                </a:cubicBezTo>
                <a:lnTo>
                  <a:pt x="168" y="56"/>
                </a:lnTo>
                <a:close/>
                <a:moveTo>
                  <a:pt x="36" y="136"/>
                </a:moveTo>
                <a:cubicBezTo>
                  <a:pt x="20" y="136"/>
                  <a:pt x="20" y="136"/>
                  <a:pt x="20" y="136"/>
                </a:cubicBezTo>
                <a:cubicBezTo>
                  <a:pt x="20" y="152"/>
                  <a:pt x="20" y="152"/>
                  <a:pt x="20" y="152"/>
                </a:cubicBezTo>
                <a:cubicBezTo>
                  <a:pt x="36" y="152"/>
                  <a:pt x="36" y="152"/>
                  <a:pt x="36" y="152"/>
                </a:cubicBezTo>
                <a:lnTo>
                  <a:pt x="36" y="136"/>
                </a:lnTo>
                <a:close/>
                <a:moveTo>
                  <a:pt x="60" y="80"/>
                </a:moveTo>
                <a:cubicBezTo>
                  <a:pt x="44" y="80"/>
                  <a:pt x="44" y="80"/>
                  <a:pt x="44" y="80"/>
                </a:cubicBezTo>
                <a:cubicBezTo>
                  <a:pt x="44" y="96"/>
                  <a:pt x="44" y="96"/>
                  <a:pt x="44" y="96"/>
                </a:cubicBezTo>
                <a:cubicBezTo>
                  <a:pt x="60" y="96"/>
                  <a:pt x="60" y="96"/>
                  <a:pt x="60" y="96"/>
                </a:cubicBezTo>
                <a:lnTo>
                  <a:pt x="60" y="80"/>
                </a:lnTo>
                <a:close/>
                <a:moveTo>
                  <a:pt x="60" y="136"/>
                </a:moveTo>
                <a:cubicBezTo>
                  <a:pt x="44" y="136"/>
                  <a:pt x="44" y="136"/>
                  <a:pt x="44" y="136"/>
                </a:cubicBezTo>
                <a:cubicBezTo>
                  <a:pt x="44" y="152"/>
                  <a:pt x="44" y="152"/>
                  <a:pt x="44" y="152"/>
                </a:cubicBezTo>
                <a:cubicBezTo>
                  <a:pt x="60" y="152"/>
                  <a:pt x="60" y="152"/>
                  <a:pt x="60" y="152"/>
                </a:cubicBezTo>
                <a:lnTo>
                  <a:pt x="60" y="136"/>
                </a:lnTo>
                <a:close/>
                <a:moveTo>
                  <a:pt x="60" y="108"/>
                </a:moveTo>
                <a:cubicBezTo>
                  <a:pt x="44" y="108"/>
                  <a:pt x="44" y="108"/>
                  <a:pt x="44" y="108"/>
                </a:cubicBezTo>
                <a:cubicBezTo>
                  <a:pt x="44" y="124"/>
                  <a:pt x="44" y="124"/>
                  <a:pt x="44" y="124"/>
                </a:cubicBezTo>
                <a:cubicBezTo>
                  <a:pt x="60" y="124"/>
                  <a:pt x="60" y="124"/>
                  <a:pt x="60" y="124"/>
                </a:cubicBezTo>
                <a:lnTo>
                  <a:pt x="60" y="1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4" name="Freeform 559"/>
          <p:cNvSpPr>
            <a:spLocks noEditPoints="1"/>
          </p:cNvSpPr>
          <p:nvPr/>
        </p:nvSpPr>
        <p:spPr bwMode="auto">
          <a:xfrm>
            <a:off x="10147120" y="4610573"/>
            <a:ext cx="506394" cy="506394"/>
          </a:xfrm>
          <a:custGeom>
            <a:avLst/>
            <a:gdLst>
              <a:gd name="T0" fmla="*/ 176 w 176"/>
              <a:gd name="T1" fmla="*/ 68 h 176"/>
              <a:gd name="T2" fmla="*/ 174 w 176"/>
              <a:gd name="T3" fmla="*/ 49 h 176"/>
              <a:gd name="T4" fmla="*/ 90 w 176"/>
              <a:gd name="T5" fmla="*/ 1 h 176"/>
              <a:gd name="T6" fmla="*/ 88 w 176"/>
              <a:gd name="T7" fmla="*/ 0 h 176"/>
              <a:gd name="T8" fmla="*/ 86 w 176"/>
              <a:gd name="T9" fmla="*/ 1 h 176"/>
              <a:gd name="T10" fmla="*/ 2 w 176"/>
              <a:gd name="T11" fmla="*/ 49 h 176"/>
              <a:gd name="T12" fmla="*/ 0 w 176"/>
              <a:gd name="T13" fmla="*/ 68 h 176"/>
              <a:gd name="T14" fmla="*/ 16 w 176"/>
              <a:gd name="T15" fmla="*/ 72 h 176"/>
              <a:gd name="T16" fmla="*/ 12 w 176"/>
              <a:gd name="T17" fmla="*/ 144 h 176"/>
              <a:gd name="T18" fmla="*/ 8 w 176"/>
              <a:gd name="T19" fmla="*/ 147 h 176"/>
              <a:gd name="T20" fmla="*/ 0 w 176"/>
              <a:gd name="T21" fmla="*/ 171 h 176"/>
              <a:gd name="T22" fmla="*/ 4 w 176"/>
              <a:gd name="T23" fmla="*/ 176 h 176"/>
              <a:gd name="T24" fmla="*/ 176 w 176"/>
              <a:gd name="T25" fmla="*/ 172 h 176"/>
              <a:gd name="T26" fmla="*/ 176 w 176"/>
              <a:gd name="T27" fmla="*/ 171 h 176"/>
              <a:gd name="T28" fmla="*/ 168 w 176"/>
              <a:gd name="T29" fmla="*/ 147 h 176"/>
              <a:gd name="T30" fmla="*/ 160 w 176"/>
              <a:gd name="T31" fmla="*/ 144 h 176"/>
              <a:gd name="T32" fmla="*/ 172 w 176"/>
              <a:gd name="T33" fmla="*/ 72 h 176"/>
              <a:gd name="T34" fmla="*/ 157 w 176"/>
              <a:gd name="T35" fmla="*/ 48 h 176"/>
              <a:gd name="T36" fmla="*/ 88 w 176"/>
              <a:gd name="T37" fmla="*/ 9 h 176"/>
              <a:gd name="T38" fmla="*/ 166 w 176"/>
              <a:gd name="T39" fmla="*/ 168 h 176"/>
              <a:gd name="T40" fmla="*/ 15 w 176"/>
              <a:gd name="T41" fmla="*/ 152 h 176"/>
              <a:gd name="T42" fmla="*/ 24 w 176"/>
              <a:gd name="T43" fmla="*/ 144 h 176"/>
              <a:gd name="T44" fmla="*/ 40 w 176"/>
              <a:gd name="T45" fmla="*/ 72 h 176"/>
              <a:gd name="T46" fmla="*/ 24 w 176"/>
              <a:gd name="T47" fmla="*/ 144 h 176"/>
              <a:gd name="T48" fmla="*/ 48 w 176"/>
              <a:gd name="T49" fmla="*/ 72 h 176"/>
              <a:gd name="T50" fmla="*/ 64 w 176"/>
              <a:gd name="T51" fmla="*/ 144 h 176"/>
              <a:gd name="T52" fmla="*/ 72 w 176"/>
              <a:gd name="T53" fmla="*/ 144 h 176"/>
              <a:gd name="T54" fmla="*/ 104 w 176"/>
              <a:gd name="T55" fmla="*/ 72 h 176"/>
              <a:gd name="T56" fmla="*/ 72 w 176"/>
              <a:gd name="T57" fmla="*/ 144 h 176"/>
              <a:gd name="T58" fmla="*/ 112 w 176"/>
              <a:gd name="T59" fmla="*/ 72 h 176"/>
              <a:gd name="T60" fmla="*/ 128 w 176"/>
              <a:gd name="T61" fmla="*/ 144 h 176"/>
              <a:gd name="T62" fmla="*/ 136 w 176"/>
              <a:gd name="T63" fmla="*/ 144 h 176"/>
              <a:gd name="T64" fmla="*/ 152 w 176"/>
              <a:gd name="T65" fmla="*/ 72 h 176"/>
              <a:gd name="T66" fmla="*/ 136 w 176"/>
              <a:gd name="T67" fmla="*/ 144 h 176"/>
              <a:gd name="T68" fmla="*/ 8 w 176"/>
              <a:gd name="T69" fmla="*/ 56 h 176"/>
              <a:gd name="T70" fmla="*/ 168 w 176"/>
              <a:gd name="T71" fmla="*/ 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172" y="72"/>
                </a:moveTo>
                <a:cubicBezTo>
                  <a:pt x="174" y="72"/>
                  <a:pt x="176" y="70"/>
                  <a:pt x="176" y="68"/>
                </a:cubicBezTo>
                <a:cubicBezTo>
                  <a:pt x="176" y="52"/>
                  <a:pt x="176" y="52"/>
                  <a:pt x="176" y="52"/>
                </a:cubicBezTo>
                <a:cubicBezTo>
                  <a:pt x="176" y="51"/>
                  <a:pt x="175" y="49"/>
                  <a:pt x="174" y="49"/>
                </a:cubicBezTo>
                <a:cubicBezTo>
                  <a:pt x="174" y="49"/>
                  <a:pt x="174" y="49"/>
                  <a:pt x="174" y="49"/>
                </a:cubicBezTo>
                <a:cubicBezTo>
                  <a:pt x="90" y="1"/>
                  <a:pt x="90" y="1"/>
                  <a:pt x="90" y="1"/>
                </a:cubicBezTo>
                <a:cubicBezTo>
                  <a:pt x="90" y="1"/>
                  <a:pt x="90" y="1"/>
                  <a:pt x="90" y="1"/>
                </a:cubicBezTo>
                <a:cubicBezTo>
                  <a:pt x="89" y="0"/>
                  <a:pt x="89" y="0"/>
                  <a:pt x="88" y="0"/>
                </a:cubicBezTo>
                <a:cubicBezTo>
                  <a:pt x="87" y="0"/>
                  <a:pt x="87" y="0"/>
                  <a:pt x="86" y="1"/>
                </a:cubicBezTo>
                <a:cubicBezTo>
                  <a:pt x="86" y="1"/>
                  <a:pt x="86" y="1"/>
                  <a:pt x="86" y="1"/>
                </a:cubicBezTo>
                <a:cubicBezTo>
                  <a:pt x="2" y="49"/>
                  <a:pt x="2" y="49"/>
                  <a:pt x="2" y="49"/>
                </a:cubicBezTo>
                <a:cubicBezTo>
                  <a:pt x="2" y="49"/>
                  <a:pt x="2" y="49"/>
                  <a:pt x="2" y="49"/>
                </a:cubicBezTo>
                <a:cubicBezTo>
                  <a:pt x="1" y="49"/>
                  <a:pt x="0" y="51"/>
                  <a:pt x="0" y="52"/>
                </a:cubicBezTo>
                <a:cubicBezTo>
                  <a:pt x="0" y="68"/>
                  <a:pt x="0" y="68"/>
                  <a:pt x="0" y="68"/>
                </a:cubicBezTo>
                <a:cubicBezTo>
                  <a:pt x="0" y="70"/>
                  <a:pt x="2" y="72"/>
                  <a:pt x="4" y="72"/>
                </a:cubicBezTo>
                <a:cubicBezTo>
                  <a:pt x="16" y="72"/>
                  <a:pt x="16" y="72"/>
                  <a:pt x="16" y="72"/>
                </a:cubicBezTo>
                <a:cubicBezTo>
                  <a:pt x="16" y="144"/>
                  <a:pt x="16" y="144"/>
                  <a:pt x="16" y="144"/>
                </a:cubicBezTo>
                <a:cubicBezTo>
                  <a:pt x="12" y="144"/>
                  <a:pt x="12" y="144"/>
                  <a:pt x="12" y="144"/>
                </a:cubicBezTo>
                <a:cubicBezTo>
                  <a:pt x="10" y="144"/>
                  <a:pt x="9" y="145"/>
                  <a:pt x="8" y="147"/>
                </a:cubicBezTo>
                <a:cubicBezTo>
                  <a:pt x="8" y="147"/>
                  <a:pt x="8" y="147"/>
                  <a:pt x="8" y="147"/>
                </a:cubicBezTo>
                <a:cubicBezTo>
                  <a:pt x="0" y="171"/>
                  <a:pt x="0" y="171"/>
                  <a:pt x="0" y="171"/>
                </a:cubicBezTo>
                <a:cubicBezTo>
                  <a:pt x="0" y="171"/>
                  <a:pt x="0" y="171"/>
                  <a:pt x="0" y="171"/>
                </a:cubicBezTo>
                <a:cubicBezTo>
                  <a:pt x="0" y="171"/>
                  <a:pt x="0" y="172"/>
                  <a:pt x="0" y="172"/>
                </a:cubicBezTo>
                <a:cubicBezTo>
                  <a:pt x="0" y="174"/>
                  <a:pt x="2" y="176"/>
                  <a:pt x="4" y="176"/>
                </a:cubicBezTo>
                <a:cubicBezTo>
                  <a:pt x="172" y="176"/>
                  <a:pt x="172" y="176"/>
                  <a:pt x="172" y="176"/>
                </a:cubicBezTo>
                <a:cubicBezTo>
                  <a:pt x="174" y="176"/>
                  <a:pt x="176" y="174"/>
                  <a:pt x="176" y="172"/>
                </a:cubicBezTo>
                <a:cubicBezTo>
                  <a:pt x="176" y="172"/>
                  <a:pt x="176" y="171"/>
                  <a:pt x="176" y="171"/>
                </a:cubicBezTo>
                <a:cubicBezTo>
                  <a:pt x="176" y="171"/>
                  <a:pt x="176" y="171"/>
                  <a:pt x="176" y="171"/>
                </a:cubicBezTo>
                <a:cubicBezTo>
                  <a:pt x="168" y="147"/>
                  <a:pt x="168" y="147"/>
                  <a:pt x="168" y="147"/>
                </a:cubicBezTo>
                <a:cubicBezTo>
                  <a:pt x="168" y="147"/>
                  <a:pt x="168" y="147"/>
                  <a:pt x="168" y="147"/>
                </a:cubicBezTo>
                <a:cubicBezTo>
                  <a:pt x="167" y="145"/>
                  <a:pt x="166" y="144"/>
                  <a:pt x="164" y="144"/>
                </a:cubicBezTo>
                <a:cubicBezTo>
                  <a:pt x="160" y="144"/>
                  <a:pt x="160" y="144"/>
                  <a:pt x="160" y="144"/>
                </a:cubicBezTo>
                <a:cubicBezTo>
                  <a:pt x="160" y="72"/>
                  <a:pt x="160" y="72"/>
                  <a:pt x="160" y="72"/>
                </a:cubicBezTo>
                <a:lnTo>
                  <a:pt x="172" y="72"/>
                </a:lnTo>
                <a:close/>
                <a:moveTo>
                  <a:pt x="88" y="9"/>
                </a:moveTo>
                <a:cubicBezTo>
                  <a:pt x="157" y="48"/>
                  <a:pt x="157" y="48"/>
                  <a:pt x="157" y="48"/>
                </a:cubicBezTo>
                <a:cubicBezTo>
                  <a:pt x="19" y="48"/>
                  <a:pt x="19" y="48"/>
                  <a:pt x="19" y="48"/>
                </a:cubicBezTo>
                <a:lnTo>
                  <a:pt x="88" y="9"/>
                </a:lnTo>
                <a:close/>
                <a:moveTo>
                  <a:pt x="161" y="152"/>
                </a:moveTo>
                <a:cubicBezTo>
                  <a:pt x="166" y="168"/>
                  <a:pt x="166" y="168"/>
                  <a:pt x="166" y="168"/>
                </a:cubicBezTo>
                <a:cubicBezTo>
                  <a:pt x="10" y="168"/>
                  <a:pt x="10" y="168"/>
                  <a:pt x="10" y="168"/>
                </a:cubicBezTo>
                <a:cubicBezTo>
                  <a:pt x="15" y="152"/>
                  <a:pt x="15" y="152"/>
                  <a:pt x="15" y="152"/>
                </a:cubicBezTo>
                <a:lnTo>
                  <a:pt x="161" y="152"/>
                </a:lnTo>
                <a:close/>
                <a:moveTo>
                  <a:pt x="24" y="144"/>
                </a:moveTo>
                <a:cubicBezTo>
                  <a:pt x="24" y="72"/>
                  <a:pt x="24" y="72"/>
                  <a:pt x="24" y="72"/>
                </a:cubicBezTo>
                <a:cubicBezTo>
                  <a:pt x="40" y="72"/>
                  <a:pt x="40" y="72"/>
                  <a:pt x="40" y="72"/>
                </a:cubicBezTo>
                <a:cubicBezTo>
                  <a:pt x="40" y="144"/>
                  <a:pt x="40" y="144"/>
                  <a:pt x="40" y="144"/>
                </a:cubicBezTo>
                <a:lnTo>
                  <a:pt x="24" y="144"/>
                </a:lnTo>
                <a:close/>
                <a:moveTo>
                  <a:pt x="48" y="144"/>
                </a:moveTo>
                <a:cubicBezTo>
                  <a:pt x="48" y="72"/>
                  <a:pt x="48" y="72"/>
                  <a:pt x="48" y="72"/>
                </a:cubicBezTo>
                <a:cubicBezTo>
                  <a:pt x="64" y="72"/>
                  <a:pt x="64" y="72"/>
                  <a:pt x="64" y="72"/>
                </a:cubicBezTo>
                <a:cubicBezTo>
                  <a:pt x="64" y="144"/>
                  <a:pt x="64" y="144"/>
                  <a:pt x="64" y="144"/>
                </a:cubicBezTo>
                <a:lnTo>
                  <a:pt x="48" y="144"/>
                </a:lnTo>
                <a:close/>
                <a:moveTo>
                  <a:pt x="72" y="144"/>
                </a:moveTo>
                <a:cubicBezTo>
                  <a:pt x="72" y="72"/>
                  <a:pt x="72" y="72"/>
                  <a:pt x="72" y="72"/>
                </a:cubicBezTo>
                <a:cubicBezTo>
                  <a:pt x="104" y="72"/>
                  <a:pt x="104" y="72"/>
                  <a:pt x="104" y="72"/>
                </a:cubicBezTo>
                <a:cubicBezTo>
                  <a:pt x="104" y="144"/>
                  <a:pt x="104" y="144"/>
                  <a:pt x="104" y="144"/>
                </a:cubicBezTo>
                <a:lnTo>
                  <a:pt x="72" y="144"/>
                </a:lnTo>
                <a:close/>
                <a:moveTo>
                  <a:pt x="112" y="144"/>
                </a:moveTo>
                <a:cubicBezTo>
                  <a:pt x="112" y="72"/>
                  <a:pt x="112" y="72"/>
                  <a:pt x="112" y="72"/>
                </a:cubicBezTo>
                <a:cubicBezTo>
                  <a:pt x="128" y="72"/>
                  <a:pt x="128" y="72"/>
                  <a:pt x="128" y="72"/>
                </a:cubicBezTo>
                <a:cubicBezTo>
                  <a:pt x="128" y="144"/>
                  <a:pt x="128" y="144"/>
                  <a:pt x="128" y="144"/>
                </a:cubicBezTo>
                <a:lnTo>
                  <a:pt x="112" y="144"/>
                </a:lnTo>
                <a:close/>
                <a:moveTo>
                  <a:pt x="136" y="144"/>
                </a:moveTo>
                <a:cubicBezTo>
                  <a:pt x="136" y="72"/>
                  <a:pt x="136" y="72"/>
                  <a:pt x="136" y="72"/>
                </a:cubicBezTo>
                <a:cubicBezTo>
                  <a:pt x="152" y="72"/>
                  <a:pt x="152" y="72"/>
                  <a:pt x="152" y="72"/>
                </a:cubicBezTo>
                <a:cubicBezTo>
                  <a:pt x="152" y="144"/>
                  <a:pt x="152" y="144"/>
                  <a:pt x="152" y="144"/>
                </a:cubicBezTo>
                <a:lnTo>
                  <a:pt x="136" y="144"/>
                </a:lnTo>
                <a:close/>
                <a:moveTo>
                  <a:pt x="8" y="64"/>
                </a:moveTo>
                <a:cubicBezTo>
                  <a:pt x="8" y="56"/>
                  <a:pt x="8" y="56"/>
                  <a:pt x="8" y="56"/>
                </a:cubicBezTo>
                <a:cubicBezTo>
                  <a:pt x="168" y="56"/>
                  <a:pt x="168" y="56"/>
                  <a:pt x="168" y="56"/>
                </a:cubicBezTo>
                <a:cubicBezTo>
                  <a:pt x="168" y="64"/>
                  <a:pt x="168" y="64"/>
                  <a:pt x="168" y="64"/>
                </a:cubicBezTo>
                <a:lnTo>
                  <a:pt x="8" y="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5" name="Freeform 560"/>
          <p:cNvSpPr>
            <a:spLocks noEditPoints="1"/>
          </p:cNvSpPr>
          <p:nvPr/>
        </p:nvSpPr>
        <p:spPr bwMode="auto">
          <a:xfrm>
            <a:off x="1538486" y="5623353"/>
            <a:ext cx="506394" cy="402519"/>
          </a:xfrm>
          <a:custGeom>
            <a:avLst/>
            <a:gdLst>
              <a:gd name="T0" fmla="*/ 88 w 176"/>
              <a:gd name="T1" fmla="*/ 40 h 144"/>
              <a:gd name="T2" fmla="*/ 80 w 176"/>
              <a:gd name="T3" fmla="*/ 48 h 144"/>
              <a:gd name="T4" fmla="*/ 84 w 176"/>
              <a:gd name="T5" fmla="*/ 92 h 144"/>
              <a:gd name="T6" fmla="*/ 88 w 176"/>
              <a:gd name="T7" fmla="*/ 96 h 144"/>
              <a:gd name="T8" fmla="*/ 92 w 176"/>
              <a:gd name="T9" fmla="*/ 92 h 144"/>
              <a:gd name="T10" fmla="*/ 96 w 176"/>
              <a:gd name="T11" fmla="*/ 48 h 144"/>
              <a:gd name="T12" fmla="*/ 88 w 176"/>
              <a:gd name="T13" fmla="*/ 40 h 144"/>
              <a:gd name="T14" fmla="*/ 88 w 176"/>
              <a:gd name="T15" fmla="*/ 104 h 144"/>
              <a:gd name="T16" fmla="*/ 80 w 176"/>
              <a:gd name="T17" fmla="*/ 112 h 144"/>
              <a:gd name="T18" fmla="*/ 88 w 176"/>
              <a:gd name="T19" fmla="*/ 120 h 144"/>
              <a:gd name="T20" fmla="*/ 96 w 176"/>
              <a:gd name="T21" fmla="*/ 112 h 144"/>
              <a:gd name="T22" fmla="*/ 88 w 176"/>
              <a:gd name="T23" fmla="*/ 104 h 144"/>
              <a:gd name="T24" fmla="*/ 174 w 176"/>
              <a:gd name="T25" fmla="*/ 120 h 144"/>
              <a:gd name="T26" fmla="*/ 102 w 176"/>
              <a:gd name="T27" fmla="*/ 8 h 144"/>
              <a:gd name="T28" fmla="*/ 88 w 176"/>
              <a:gd name="T29" fmla="*/ 0 h 144"/>
              <a:gd name="T30" fmla="*/ 74 w 176"/>
              <a:gd name="T31" fmla="*/ 8 h 144"/>
              <a:gd name="T32" fmla="*/ 2 w 176"/>
              <a:gd name="T33" fmla="*/ 120 h 144"/>
              <a:gd name="T34" fmla="*/ 0 w 176"/>
              <a:gd name="T35" fmla="*/ 128 h 144"/>
              <a:gd name="T36" fmla="*/ 16 w 176"/>
              <a:gd name="T37" fmla="*/ 144 h 144"/>
              <a:gd name="T38" fmla="*/ 160 w 176"/>
              <a:gd name="T39" fmla="*/ 144 h 144"/>
              <a:gd name="T40" fmla="*/ 176 w 176"/>
              <a:gd name="T41" fmla="*/ 128 h 144"/>
              <a:gd name="T42" fmla="*/ 174 w 176"/>
              <a:gd name="T43" fmla="*/ 120 h 144"/>
              <a:gd name="T44" fmla="*/ 160 w 176"/>
              <a:gd name="T45" fmla="*/ 136 h 144"/>
              <a:gd name="T46" fmla="*/ 16 w 176"/>
              <a:gd name="T47" fmla="*/ 136 h 144"/>
              <a:gd name="T48" fmla="*/ 8 w 176"/>
              <a:gd name="T49" fmla="*/ 128 h 144"/>
              <a:gd name="T50" fmla="*/ 9 w 176"/>
              <a:gd name="T51" fmla="*/ 125 h 144"/>
              <a:gd name="T52" fmla="*/ 9 w 176"/>
              <a:gd name="T53" fmla="*/ 124 h 144"/>
              <a:gd name="T54" fmla="*/ 81 w 176"/>
              <a:gd name="T55" fmla="*/ 12 h 144"/>
              <a:gd name="T56" fmla="*/ 81 w 176"/>
              <a:gd name="T57" fmla="*/ 12 h 144"/>
              <a:gd name="T58" fmla="*/ 88 w 176"/>
              <a:gd name="T59" fmla="*/ 8 h 144"/>
              <a:gd name="T60" fmla="*/ 95 w 176"/>
              <a:gd name="T61" fmla="*/ 11 h 144"/>
              <a:gd name="T62" fmla="*/ 95 w 176"/>
              <a:gd name="T63" fmla="*/ 12 h 144"/>
              <a:gd name="T64" fmla="*/ 167 w 176"/>
              <a:gd name="T65" fmla="*/ 124 h 144"/>
              <a:gd name="T66" fmla="*/ 168 w 176"/>
              <a:gd name="T67" fmla="*/ 125 h 144"/>
              <a:gd name="T68" fmla="*/ 168 w 176"/>
              <a:gd name="T69" fmla="*/ 128 h 144"/>
              <a:gd name="T70" fmla="*/ 160 w 176"/>
              <a:gd name="T7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44">
                <a:moveTo>
                  <a:pt x="88" y="40"/>
                </a:moveTo>
                <a:cubicBezTo>
                  <a:pt x="84" y="40"/>
                  <a:pt x="80" y="44"/>
                  <a:pt x="80" y="48"/>
                </a:cubicBezTo>
                <a:cubicBezTo>
                  <a:pt x="84" y="92"/>
                  <a:pt x="84" y="92"/>
                  <a:pt x="84" y="92"/>
                </a:cubicBezTo>
                <a:cubicBezTo>
                  <a:pt x="84" y="94"/>
                  <a:pt x="86" y="96"/>
                  <a:pt x="88" y="96"/>
                </a:cubicBezTo>
                <a:cubicBezTo>
                  <a:pt x="90" y="96"/>
                  <a:pt x="92" y="94"/>
                  <a:pt x="92" y="92"/>
                </a:cubicBezTo>
                <a:cubicBezTo>
                  <a:pt x="96" y="48"/>
                  <a:pt x="96" y="48"/>
                  <a:pt x="96" y="48"/>
                </a:cubicBezTo>
                <a:cubicBezTo>
                  <a:pt x="96" y="44"/>
                  <a:pt x="92" y="40"/>
                  <a:pt x="88" y="40"/>
                </a:cubicBezTo>
                <a:close/>
                <a:moveTo>
                  <a:pt x="88" y="104"/>
                </a:moveTo>
                <a:cubicBezTo>
                  <a:pt x="84" y="104"/>
                  <a:pt x="80" y="108"/>
                  <a:pt x="80" y="112"/>
                </a:cubicBezTo>
                <a:cubicBezTo>
                  <a:pt x="80" y="116"/>
                  <a:pt x="84" y="120"/>
                  <a:pt x="88" y="120"/>
                </a:cubicBezTo>
                <a:cubicBezTo>
                  <a:pt x="92" y="120"/>
                  <a:pt x="96" y="116"/>
                  <a:pt x="96" y="112"/>
                </a:cubicBezTo>
                <a:cubicBezTo>
                  <a:pt x="96" y="108"/>
                  <a:pt x="92" y="104"/>
                  <a:pt x="88" y="104"/>
                </a:cubicBezTo>
                <a:close/>
                <a:moveTo>
                  <a:pt x="174" y="120"/>
                </a:moveTo>
                <a:cubicBezTo>
                  <a:pt x="102" y="8"/>
                  <a:pt x="102" y="8"/>
                  <a:pt x="102" y="8"/>
                </a:cubicBezTo>
                <a:cubicBezTo>
                  <a:pt x="102" y="8"/>
                  <a:pt x="98" y="0"/>
                  <a:pt x="88" y="0"/>
                </a:cubicBezTo>
                <a:cubicBezTo>
                  <a:pt x="78" y="0"/>
                  <a:pt x="74" y="8"/>
                  <a:pt x="74" y="8"/>
                </a:cubicBezTo>
                <a:cubicBezTo>
                  <a:pt x="2" y="120"/>
                  <a:pt x="2" y="120"/>
                  <a:pt x="2" y="120"/>
                </a:cubicBezTo>
                <a:cubicBezTo>
                  <a:pt x="2" y="120"/>
                  <a:pt x="0" y="123"/>
                  <a:pt x="0" y="128"/>
                </a:cubicBezTo>
                <a:cubicBezTo>
                  <a:pt x="0" y="137"/>
                  <a:pt x="7" y="144"/>
                  <a:pt x="16" y="144"/>
                </a:cubicBezTo>
                <a:cubicBezTo>
                  <a:pt x="160" y="144"/>
                  <a:pt x="160" y="144"/>
                  <a:pt x="160" y="144"/>
                </a:cubicBezTo>
                <a:cubicBezTo>
                  <a:pt x="169" y="144"/>
                  <a:pt x="176" y="137"/>
                  <a:pt x="176" y="128"/>
                </a:cubicBezTo>
                <a:cubicBezTo>
                  <a:pt x="176" y="122"/>
                  <a:pt x="174" y="120"/>
                  <a:pt x="174" y="120"/>
                </a:cubicBezTo>
                <a:close/>
                <a:moveTo>
                  <a:pt x="160" y="136"/>
                </a:moveTo>
                <a:cubicBezTo>
                  <a:pt x="16" y="136"/>
                  <a:pt x="16" y="136"/>
                  <a:pt x="16" y="136"/>
                </a:cubicBezTo>
                <a:cubicBezTo>
                  <a:pt x="12" y="136"/>
                  <a:pt x="8" y="132"/>
                  <a:pt x="8" y="128"/>
                </a:cubicBezTo>
                <a:cubicBezTo>
                  <a:pt x="8" y="126"/>
                  <a:pt x="8" y="125"/>
                  <a:pt x="9" y="125"/>
                </a:cubicBezTo>
                <a:cubicBezTo>
                  <a:pt x="9" y="125"/>
                  <a:pt x="9" y="125"/>
                  <a:pt x="9" y="124"/>
                </a:cubicBezTo>
                <a:cubicBezTo>
                  <a:pt x="81" y="12"/>
                  <a:pt x="81" y="12"/>
                  <a:pt x="81" y="12"/>
                </a:cubicBezTo>
                <a:cubicBezTo>
                  <a:pt x="81" y="12"/>
                  <a:pt x="81" y="12"/>
                  <a:pt x="81" y="12"/>
                </a:cubicBezTo>
                <a:cubicBezTo>
                  <a:pt x="81" y="12"/>
                  <a:pt x="83" y="8"/>
                  <a:pt x="88" y="8"/>
                </a:cubicBezTo>
                <a:cubicBezTo>
                  <a:pt x="93" y="8"/>
                  <a:pt x="94" y="11"/>
                  <a:pt x="95" y="11"/>
                </a:cubicBezTo>
                <a:cubicBezTo>
                  <a:pt x="95" y="12"/>
                  <a:pt x="95" y="12"/>
                  <a:pt x="95" y="12"/>
                </a:cubicBezTo>
                <a:cubicBezTo>
                  <a:pt x="167" y="124"/>
                  <a:pt x="167" y="124"/>
                  <a:pt x="167" y="124"/>
                </a:cubicBezTo>
                <a:cubicBezTo>
                  <a:pt x="167" y="125"/>
                  <a:pt x="167" y="125"/>
                  <a:pt x="168" y="125"/>
                </a:cubicBezTo>
                <a:cubicBezTo>
                  <a:pt x="168" y="125"/>
                  <a:pt x="168" y="126"/>
                  <a:pt x="168" y="128"/>
                </a:cubicBezTo>
                <a:cubicBezTo>
                  <a:pt x="168" y="132"/>
                  <a:pt x="164" y="136"/>
                  <a:pt x="16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6" name="Freeform 561"/>
          <p:cNvSpPr>
            <a:spLocks noEditPoints="1"/>
          </p:cNvSpPr>
          <p:nvPr/>
        </p:nvSpPr>
        <p:spPr bwMode="auto">
          <a:xfrm>
            <a:off x="2538285" y="5571415"/>
            <a:ext cx="415500" cy="506394"/>
          </a:xfrm>
          <a:custGeom>
            <a:avLst/>
            <a:gdLst>
              <a:gd name="T0" fmla="*/ 72 w 144"/>
              <a:gd name="T1" fmla="*/ 152 h 176"/>
              <a:gd name="T2" fmla="*/ 76 w 144"/>
              <a:gd name="T3" fmla="*/ 148 h 176"/>
              <a:gd name="T4" fmla="*/ 76 w 144"/>
              <a:gd name="T5" fmla="*/ 52 h 176"/>
              <a:gd name="T6" fmla="*/ 72 w 144"/>
              <a:gd name="T7" fmla="*/ 48 h 176"/>
              <a:gd name="T8" fmla="*/ 68 w 144"/>
              <a:gd name="T9" fmla="*/ 52 h 176"/>
              <a:gd name="T10" fmla="*/ 68 w 144"/>
              <a:gd name="T11" fmla="*/ 148 h 176"/>
              <a:gd name="T12" fmla="*/ 72 w 144"/>
              <a:gd name="T13" fmla="*/ 152 h 176"/>
              <a:gd name="T14" fmla="*/ 96 w 144"/>
              <a:gd name="T15" fmla="*/ 152 h 176"/>
              <a:gd name="T16" fmla="*/ 100 w 144"/>
              <a:gd name="T17" fmla="*/ 148 h 176"/>
              <a:gd name="T18" fmla="*/ 106 w 144"/>
              <a:gd name="T19" fmla="*/ 52 h 176"/>
              <a:gd name="T20" fmla="*/ 102 w 144"/>
              <a:gd name="T21" fmla="*/ 48 h 176"/>
              <a:gd name="T22" fmla="*/ 98 w 144"/>
              <a:gd name="T23" fmla="*/ 52 h 176"/>
              <a:gd name="T24" fmla="*/ 92 w 144"/>
              <a:gd name="T25" fmla="*/ 148 h 176"/>
              <a:gd name="T26" fmla="*/ 96 w 144"/>
              <a:gd name="T27" fmla="*/ 152 h 176"/>
              <a:gd name="T28" fmla="*/ 140 w 144"/>
              <a:gd name="T29" fmla="*/ 24 h 176"/>
              <a:gd name="T30" fmla="*/ 100 w 144"/>
              <a:gd name="T31" fmla="*/ 24 h 176"/>
              <a:gd name="T32" fmla="*/ 100 w 144"/>
              <a:gd name="T33" fmla="*/ 8 h 176"/>
              <a:gd name="T34" fmla="*/ 92 w 144"/>
              <a:gd name="T35" fmla="*/ 0 h 176"/>
              <a:gd name="T36" fmla="*/ 52 w 144"/>
              <a:gd name="T37" fmla="*/ 0 h 176"/>
              <a:gd name="T38" fmla="*/ 44 w 144"/>
              <a:gd name="T39" fmla="*/ 8 h 176"/>
              <a:gd name="T40" fmla="*/ 44 w 144"/>
              <a:gd name="T41" fmla="*/ 24 h 176"/>
              <a:gd name="T42" fmla="*/ 4 w 144"/>
              <a:gd name="T43" fmla="*/ 24 h 176"/>
              <a:gd name="T44" fmla="*/ 0 w 144"/>
              <a:gd name="T45" fmla="*/ 28 h 176"/>
              <a:gd name="T46" fmla="*/ 4 w 144"/>
              <a:gd name="T47" fmla="*/ 32 h 176"/>
              <a:gd name="T48" fmla="*/ 12 w 144"/>
              <a:gd name="T49" fmla="*/ 32 h 176"/>
              <a:gd name="T50" fmla="*/ 20 w 144"/>
              <a:gd name="T51" fmla="*/ 160 h 176"/>
              <a:gd name="T52" fmla="*/ 36 w 144"/>
              <a:gd name="T53" fmla="*/ 176 h 176"/>
              <a:gd name="T54" fmla="*/ 108 w 144"/>
              <a:gd name="T55" fmla="*/ 176 h 176"/>
              <a:gd name="T56" fmla="*/ 124 w 144"/>
              <a:gd name="T57" fmla="*/ 160 h 176"/>
              <a:gd name="T58" fmla="*/ 132 w 144"/>
              <a:gd name="T59" fmla="*/ 32 h 176"/>
              <a:gd name="T60" fmla="*/ 140 w 144"/>
              <a:gd name="T61" fmla="*/ 32 h 176"/>
              <a:gd name="T62" fmla="*/ 144 w 144"/>
              <a:gd name="T63" fmla="*/ 28 h 176"/>
              <a:gd name="T64" fmla="*/ 140 w 144"/>
              <a:gd name="T65" fmla="*/ 24 h 176"/>
              <a:gd name="T66" fmla="*/ 52 w 144"/>
              <a:gd name="T67" fmla="*/ 8 h 176"/>
              <a:gd name="T68" fmla="*/ 92 w 144"/>
              <a:gd name="T69" fmla="*/ 8 h 176"/>
              <a:gd name="T70" fmla="*/ 92 w 144"/>
              <a:gd name="T71" fmla="*/ 24 h 176"/>
              <a:gd name="T72" fmla="*/ 52 w 144"/>
              <a:gd name="T73" fmla="*/ 24 h 176"/>
              <a:gd name="T74" fmla="*/ 52 w 144"/>
              <a:gd name="T75" fmla="*/ 8 h 176"/>
              <a:gd name="T76" fmla="*/ 116 w 144"/>
              <a:gd name="T77" fmla="*/ 160 h 176"/>
              <a:gd name="T78" fmla="*/ 108 w 144"/>
              <a:gd name="T79" fmla="*/ 168 h 176"/>
              <a:gd name="T80" fmla="*/ 36 w 144"/>
              <a:gd name="T81" fmla="*/ 168 h 176"/>
              <a:gd name="T82" fmla="*/ 28 w 144"/>
              <a:gd name="T83" fmla="*/ 160 h 176"/>
              <a:gd name="T84" fmla="*/ 20 w 144"/>
              <a:gd name="T85" fmla="*/ 32 h 176"/>
              <a:gd name="T86" fmla="*/ 124 w 144"/>
              <a:gd name="T87" fmla="*/ 32 h 176"/>
              <a:gd name="T88" fmla="*/ 116 w 144"/>
              <a:gd name="T89" fmla="*/ 160 h 176"/>
              <a:gd name="T90" fmla="*/ 48 w 144"/>
              <a:gd name="T91" fmla="*/ 152 h 176"/>
              <a:gd name="T92" fmla="*/ 52 w 144"/>
              <a:gd name="T93" fmla="*/ 148 h 176"/>
              <a:gd name="T94" fmla="*/ 46 w 144"/>
              <a:gd name="T95" fmla="*/ 52 h 176"/>
              <a:gd name="T96" fmla="*/ 42 w 144"/>
              <a:gd name="T97" fmla="*/ 48 h 176"/>
              <a:gd name="T98" fmla="*/ 38 w 144"/>
              <a:gd name="T99" fmla="*/ 52 h 176"/>
              <a:gd name="T100" fmla="*/ 44 w 144"/>
              <a:gd name="T101" fmla="*/ 148 h 176"/>
              <a:gd name="T102" fmla="*/ 48 w 144"/>
              <a:gd name="T103" fmla="*/ 15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4" h="176">
                <a:moveTo>
                  <a:pt x="72" y="152"/>
                </a:moveTo>
                <a:cubicBezTo>
                  <a:pt x="74" y="152"/>
                  <a:pt x="76" y="150"/>
                  <a:pt x="76" y="148"/>
                </a:cubicBezTo>
                <a:cubicBezTo>
                  <a:pt x="76" y="52"/>
                  <a:pt x="76" y="52"/>
                  <a:pt x="76" y="52"/>
                </a:cubicBezTo>
                <a:cubicBezTo>
                  <a:pt x="76" y="50"/>
                  <a:pt x="74" y="48"/>
                  <a:pt x="72" y="48"/>
                </a:cubicBezTo>
                <a:cubicBezTo>
                  <a:pt x="70" y="48"/>
                  <a:pt x="68" y="50"/>
                  <a:pt x="68" y="52"/>
                </a:cubicBezTo>
                <a:cubicBezTo>
                  <a:pt x="68" y="148"/>
                  <a:pt x="68" y="148"/>
                  <a:pt x="68" y="148"/>
                </a:cubicBezTo>
                <a:cubicBezTo>
                  <a:pt x="68" y="150"/>
                  <a:pt x="70" y="152"/>
                  <a:pt x="72" y="152"/>
                </a:cubicBezTo>
                <a:close/>
                <a:moveTo>
                  <a:pt x="96" y="152"/>
                </a:moveTo>
                <a:cubicBezTo>
                  <a:pt x="98" y="152"/>
                  <a:pt x="100" y="150"/>
                  <a:pt x="100" y="148"/>
                </a:cubicBezTo>
                <a:cubicBezTo>
                  <a:pt x="106" y="52"/>
                  <a:pt x="106" y="52"/>
                  <a:pt x="106" y="52"/>
                </a:cubicBezTo>
                <a:cubicBezTo>
                  <a:pt x="106" y="50"/>
                  <a:pt x="104" y="48"/>
                  <a:pt x="102" y="48"/>
                </a:cubicBezTo>
                <a:cubicBezTo>
                  <a:pt x="100" y="48"/>
                  <a:pt x="98" y="50"/>
                  <a:pt x="98" y="52"/>
                </a:cubicBezTo>
                <a:cubicBezTo>
                  <a:pt x="92" y="148"/>
                  <a:pt x="92" y="148"/>
                  <a:pt x="92" y="148"/>
                </a:cubicBezTo>
                <a:cubicBezTo>
                  <a:pt x="92" y="150"/>
                  <a:pt x="94" y="152"/>
                  <a:pt x="96" y="152"/>
                </a:cubicBezTo>
                <a:close/>
                <a:moveTo>
                  <a:pt x="140" y="24"/>
                </a:moveTo>
                <a:cubicBezTo>
                  <a:pt x="100" y="24"/>
                  <a:pt x="100" y="24"/>
                  <a:pt x="100" y="24"/>
                </a:cubicBezTo>
                <a:cubicBezTo>
                  <a:pt x="100" y="8"/>
                  <a:pt x="100" y="8"/>
                  <a:pt x="100" y="8"/>
                </a:cubicBezTo>
                <a:cubicBezTo>
                  <a:pt x="100" y="4"/>
                  <a:pt x="96" y="0"/>
                  <a:pt x="92" y="0"/>
                </a:cubicBezTo>
                <a:cubicBezTo>
                  <a:pt x="52" y="0"/>
                  <a:pt x="52" y="0"/>
                  <a:pt x="52" y="0"/>
                </a:cubicBezTo>
                <a:cubicBezTo>
                  <a:pt x="48" y="0"/>
                  <a:pt x="44" y="4"/>
                  <a:pt x="44" y="8"/>
                </a:cubicBezTo>
                <a:cubicBezTo>
                  <a:pt x="44" y="24"/>
                  <a:pt x="44" y="24"/>
                  <a:pt x="44" y="24"/>
                </a:cubicBezTo>
                <a:cubicBezTo>
                  <a:pt x="4" y="24"/>
                  <a:pt x="4" y="24"/>
                  <a:pt x="4" y="24"/>
                </a:cubicBezTo>
                <a:cubicBezTo>
                  <a:pt x="2" y="24"/>
                  <a:pt x="0" y="26"/>
                  <a:pt x="0" y="28"/>
                </a:cubicBezTo>
                <a:cubicBezTo>
                  <a:pt x="0" y="30"/>
                  <a:pt x="2" y="32"/>
                  <a:pt x="4" y="32"/>
                </a:cubicBezTo>
                <a:cubicBezTo>
                  <a:pt x="12" y="32"/>
                  <a:pt x="12" y="32"/>
                  <a:pt x="12" y="32"/>
                </a:cubicBezTo>
                <a:cubicBezTo>
                  <a:pt x="20" y="160"/>
                  <a:pt x="20" y="160"/>
                  <a:pt x="20" y="160"/>
                </a:cubicBezTo>
                <a:cubicBezTo>
                  <a:pt x="21" y="169"/>
                  <a:pt x="27" y="176"/>
                  <a:pt x="36" y="176"/>
                </a:cubicBezTo>
                <a:cubicBezTo>
                  <a:pt x="108" y="176"/>
                  <a:pt x="108" y="176"/>
                  <a:pt x="108" y="176"/>
                </a:cubicBezTo>
                <a:cubicBezTo>
                  <a:pt x="117" y="176"/>
                  <a:pt x="122" y="169"/>
                  <a:pt x="124" y="160"/>
                </a:cubicBezTo>
                <a:cubicBezTo>
                  <a:pt x="132" y="32"/>
                  <a:pt x="132" y="32"/>
                  <a:pt x="132" y="32"/>
                </a:cubicBezTo>
                <a:cubicBezTo>
                  <a:pt x="140" y="32"/>
                  <a:pt x="140" y="32"/>
                  <a:pt x="140" y="32"/>
                </a:cubicBezTo>
                <a:cubicBezTo>
                  <a:pt x="142" y="32"/>
                  <a:pt x="144" y="30"/>
                  <a:pt x="144" y="28"/>
                </a:cubicBezTo>
                <a:cubicBezTo>
                  <a:pt x="144" y="26"/>
                  <a:pt x="142" y="24"/>
                  <a:pt x="140" y="24"/>
                </a:cubicBezTo>
                <a:close/>
                <a:moveTo>
                  <a:pt x="52" y="8"/>
                </a:moveTo>
                <a:cubicBezTo>
                  <a:pt x="92" y="8"/>
                  <a:pt x="92" y="8"/>
                  <a:pt x="92" y="8"/>
                </a:cubicBezTo>
                <a:cubicBezTo>
                  <a:pt x="92" y="24"/>
                  <a:pt x="92" y="24"/>
                  <a:pt x="92" y="24"/>
                </a:cubicBezTo>
                <a:cubicBezTo>
                  <a:pt x="52" y="24"/>
                  <a:pt x="52" y="24"/>
                  <a:pt x="52" y="24"/>
                </a:cubicBezTo>
                <a:lnTo>
                  <a:pt x="52" y="8"/>
                </a:lnTo>
                <a:close/>
                <a:moveTo>
                  <a:pt x="116" y="160"/>
                </a:moveTo>
                <a:cubicBezTo>
                  <a:pt x="115" y="164"/>
                  <a:pt x="112" y="168"/>
                  <a:pt x="108" y="168"/>
                </a:cubicBezTo>
                <a:cubicBezTo>
                  <a:pt x="36" y="168"/>
                  <a:pt x="36" y="168"/>
                  <a:pt x="36" y="168"/>
                </a:cubicBezTo>
                <a:cubicBezTo>
                  <a:pt x="32" y="168"/>
                  <a:pt x="29" y="164"/>
                  <a:pt x="28" y="160"/>
                </a:cubicBezTo>
                <a:cubicBezTo>
                  <a:pt x="20" y="32"/>
                  <a:pt x="20" y="32"/>
                  <a:pt x="20" y="32"/>
                </a:cubicBezTo>
                <a:cubicBezTo>
                  <a:pt x="124" y="32"/>
                  <a:pt x="124" y="32"/>
                  <a:pt x="124" y="32"/>
                </a:cubicBezTo>
                <a:lnTo>
                  <a:pt x="116" y="160"/>
                </a:lnTo>
                <a:close/>
                <a:moveTo>
                  <a:pt x="48" y="152"/>
                </a:moveTo>
                <a:cubicBezTo>
                  <a:pt x="50" y="152"/>
                  <a:pt x="52" y="150"/>
                  <a:pt x="52" y="148"/>
                </a:cubicBezTo>
                <a:cubicBezTo>
                  <a:pt x="46" y="52"/>
                  <a:pt x="46" y="52"/>
                  <a:pt x="46" y="52"/>
                </a:cubicBezTo>
                <a:cubicBezTo>
                  <a:pt x="46" y="50"/>
                  <a:pt x="44" y="48"/>
                  <a:pt x="42" y="48"/>
                </a:cubicBezTo>
                <a:cubicBezTo>
                  <a:pt x="40" y="48"/>
                  <a:pt x="38" y="50"/>
                  <a:pt x="38" y="52"/>
                </a:cubicBezTo>
                <a:cubicBezTo>
                  <a:pt x="44" y="148"/>
                  <a:pt x="44" y="148"/>
                  <a:pt x="44" y="148"/>
                </a:cubicBezTo>
                <a:cubicBezTo>
                  <a:pt x="44" y="150"/>
                  <a:pt x="46" y="152"/>
                  <a:pt x="48"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7" name="Freeform 562"/>
          <p:cNvSpPr>
            <a:spLocks noEditPoints="1"/>
          </p:cNvSpPr>
          <p:nvPr/>
        </p:nvSpPr>
        <p:spPr bwMode="auto">
          <a:xfrm>
            <a:off x="3538076" y="5571415"/>
            <a:ext cx="337594" cy="506394"/>
          </a:xfrm>
          <a:custGeom>
            <a:avLst/>
            <a:gdLst>
              <a:gd name="T0" fmla="*/ 84 w 120"/>
              <a:gd name="T1" fmla="*/ 152 h 176"/>
              <a:gd name="T2" fmla="*/ 88 w 120"/>
              <a:gd name="T3" fmla="*/ 148 h 176"/>
              <a:gd name="T4" fmla="*/ 94 w 120"/>
              <a:gd name="T5" fmla="*/ 52 h 176"/>
              <a:gd name="T6" fmla="*/ 90 w 120"/>
              <a:gd name="T7" fmla="*/ 48 h 176"/>
              <a:gd name="T8" fmla="*/ 86 w 120"/>
              <a:gd name="T9" fmla="*/ 52 h 176"/>
              <a:gd name="T10" fmla="*/ 80 w 120"/>
              <a:gd name="T11" fmla="*/ 148 h 176"/>
              <a:gd name="T12" fmla="*/ 84 w 120"/>
              <a:gd name="T13" fmla="*/ 152 h 176"/>
              <a:gd name="T14" fmla="*/ 60 w 120"/>
              <a:gd name="T15" fmla="*/ 152 h 176"/>
              <a:gd name="T16" fmla="*/ 64 w 120"/>
              <a:gd name="T17" fmla="*/ 148 h 176"/>
              <a:gd name="T18" fmla="*/ 64 w 120"/>
              <a:gd name="T19" fmla="*/ 52 h 176"/>
              <a:gd name="T20" fmla="*/ 60 w 120"/>
              <a:gd name="T21" fmla="*/ 48 h 176"/>
              <a:gd name="T22" fmla="*/ 56 w 120"/>
              <a:gd name="T23" fmla="*/ 52 h 176"/>
              <a:gd name="T24" fmla="*/ 56 w 120"/>
              <a:gd name="T25" fmla="*/ 148 h 176"/>
              <a:gd name="T26" fmla="*/ 60 w 120"/>
              <a:gd name="T27" fmla="*/ 152 h 176"/>
              <a:gd name="T28" fmla="*/ 36 w 120"/>
              <a:gd name="T29" fmla="*/ 152 h 176"/>
              <a:gd name="T30" fmla="*/ 40 w 120"/>
              <a:gd name="T31" fmla="*/ 148 h 176"/>
              <a:gd name="T32" fmla="*/ 34 w 120"/>
              <a:gd name="T33" fmla="*/ 52 h 176"/>
              <a:gd name="T34" fmla="*/ 30 w 120"/>
              <a:gd name="T35" fmla="*/ 48 h 176"/>
              <a:gd name="T36" fmla="*/ 26 w 120"/>
              <a:gd name="T37" fmla="*/ 52 h 176"/>
              <a:gd name="T38" fmla="*/ 32 w 120"/>
              <a:gd name="T39" fmla="*/ 148 h 176"/>
              <a:gd name="T40" fmla="*/ 36 w 120"/>
              <a:gd name="T41" fmla="*/ 152 h 176"/>
              <a:gd name="T42" fmla="*/ 116 w 120"/>
              <a:gd name="T43" fmla="*/ 24 h 176"/>
              <a:gd name="T44" fmla="*/ 109 w 120"/>
              <a:gd name="T45" fmla="*/ 24 h 176"/>
              <a:gd name="T46" fmla="*/ 102 w 120"/>
              <a:gd name="T47" fmla="*/ 16 h 176"/>
              <a:gd name="T48" fmla="*/ 82 w 120"/>
              <a:gd name="T49" fmla="*/ 4 h 176"/>
              <a:gd name="T50" fmla="*/ 62 w 120"/>
              <a:gd name="T51" fmla="*/ 10 h 176"/>
              <a:gd name="T52" fmla="*/ 59 w 120"/>
              <a:gd name="T53" fmla="*/ 12 h 176"/>
              <a:gd name="T54" fmla="*/ 53 w 120"/>
              <a:gd name="T55" fmla="*/ 9 h 176"/>
              <a:gd name="T56" fmla="*/ 38 w 120"/>
              <a:gd name="T57" fmla="*/ 0 h 176"/>
              <a:gd name="T58" fmla="*/ 23 w 120"/>
              <a:gd name="T59" fmla="*/ 11 h 176"/>
              <a:gd name="T60" fmla="*/ 7 w 120"/>
              <a:gd name="T61" fmla="*/ 24 h 176"/>
              <a:gd name="T62" fmla="*/ 4 w 120"/>
              <a:gd name="T63" fmla="*/ 24 h 176"/>
              <a:gd name="T64" fmla="*/ 0 w 120"/>
              <a:gd name="T65" fmla="*/ 28 h 176"/>
              <a:gd name="T66" fmla="*/ 0 w 120"/>
              <a:gd name="T67" fmla="*/ 28 h 176"/>
              <a:gd name="T68" fmla="*/ 8 w 120"/>
              <a:gd name="T69" fmla="*/ 160 h 176"/>
              <a:gd name="T70" fmla="*/ 24 w 120"/>
              <a:gd name="T71" fmla="*/ 176 h 176"/>
              <a:gd name="T72" fmla="*/ 96 w 120"/>
              <a:gd name="T73" fmla="*/ 176 h 176"/>
              <a:gd name="T74" fmla="*/ 112 w 120"/>
              <a:gd name="T75" fmla="*/ 160 h 176"/>
              <a:gd name="T76" fmla="*/ 120 w 120"/>
              <a:gd name="T77" fmla="*/ 28 h 176"/>
              <a:gd name="T78" fmla="*/ 120 w 120"/>
              <a:gd name="T79" fmla="*/ 28 h 176"/>
              <a:gd name="T80" fmla="*/ 116 w 120"/>
              <a:gd name="T81" fmla="*/ 24 h 176"/>
              <a:gd name="T82" fmla="*/ 25 w 120"/>
              <a:gd name="T83" fmla="*/ 18 h 176"/>
              <a:gd name="T84" fmla="*/ 30 w 120"/>
              <a:gd name="T85" fmla="*/ 13 h 176"/>
              <a:gd name="T86" fmla="*/ 38 w 120"/>
              <a:gd name="T87" fmla="*/ 8 h 176"/>
              <a:gd name="T88" fmla="*/ 46 w 120"/>
              <a:gd name="T89" fmla="*/ 11 h 176"/>
              <a:gd name="T90" fmla="*/ 47 w 120"/>
              <a:gd name="T91" fmla="*/ 14 h 176"/>
              <a:gd name="T92" fmla="*/ 59 w 120"/>
              <a:gd name="T93" fmla="*/ 20 h 176"/>
              <a:gd name="T94" fmla="*/ 68 w 120"/>
              <a:gd name="T95" fmla="*/ 16 h 176"/>
              <a:gd name="T96" fmla="*/ 82 w 120"/>
              <a:gd name="T97" fmla="*/ 12 h 176"/>
              <a:gd name="T98" fmla="*/ 94 w 120"/>
              <a:gd name="T99" fmla="*/ 18 h 176"/>
              <a:gd name="T100" fmla="*/ 98 w 120"/>
              <a:gd name="T101" fmla="*/ 24 h 176"/>
              <a:gd name="T102" fmla="*/ 16 w 120"/>
              <a:gd name="T103" fmla="*/ 24 h 176"/>
              <a:gd name="T104" fmla="*/ 25 w 120"/>
              <a:gd name="T105" fmla="*/ 18 h 176"/>
              <a:gd name="T106" fmla="*/ 104 w 120"/>
              <a:gd name="T107" fmla="*/ 160 h 176"/>
              <a:gd name="T108" fmla="*/ 96 w 120"/>
              <a:gd name="T109" fmla="*/ 168 h 176"/>
              <a:gd name="T110" fmla="*/ 24 w 120"/>
              <a:gd name="T111" fmla="*/ 168 h 176"/>
              <a:gd name="T112" fmla="*/ 16 w 120"/>
              <a:gd name="T113" fmla="*/ 160 h 176"/>
              <a:gd name="T114" fmla="*/ 8 w 120"/>
              <a:gd name="T115" fmla="*/ 32 h 176"/>
              <a:gd name="T116" fmla="*/ 112 w 120"/>
              <a:gd name="T117" fmla="*/ 32 h 176"/>
              <a:gd name="T118" fmla="*/ 104 w 120"/>
              <a:gd name="T119"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0" h="176">
                <a:moveTo>
                  <a:pt x="84" y="152"/>
                </a:moveTo>
                <a:cubicBezTo>
                  <a:pt x="86" y="152"/>
                  <a:pt x="88" y="150"/>
                  <a:pt x="88" y="148"/>
                </a:cubicBezTo>
                <a:cubicBezTo>
                  <a:pt x="94" y="52"/>
                  <a:pt x="94" y="52"/>
                  <a:pt x="94" y="52"/>
                </a:cubicBezTo>
                <a:cubicBezTo>
                  <a:pt x="94" y="50"/>
                  <a:pt x="92" y="48"/>
                  <a:pt x="90" y="48"/>
                </a:cubicBezTo>
                <a:cubicBezTo>
                  <a:pt x="88" y="48"/>
                  <a:pt x="86" y="50"/>
                  <a:pt x="86" y="52"/>
                </a:cubicBezTo>
                <a:cubicBezTo>
                  <a:pt x="80" y="148"/>
                  <a:pt x="80" y="148"/>
                  <a:pt x="80" y="148"/>
                </a:cubicBezTo>
                <a:cubicBezTo>
                  <a:pt x="80" y="150"/>
                  <a:pt x="82" y="152"/>
                  <a:pt x="84" y="152"/>
                </a:cubicBezTo>
                <a:close/>
                <a:moveTo>
                  <a:pt x="60" y="152"/>
                </a:moveTo>
                <a:cubicBezTo>
                  <a:pt x="62" y="152"/>
                  <a:pt x="64" y="150"/>
                  <a:pt x="64" y="148"/>
                </a:cubicBezTo>
                <a:cubicBezTo>
                  <a:pt x="64" y="52"/>
                  <a:pt x="64" y="52"/>
                  <a:pt x="64" y="52"/>
                </a:cubicBezTo>
                <a:cubicBezTo>
                  <a:pt x="64" y="50"/>
                  <a:pt x="62" y="48"/>
                  <a:pt x="60" y="48"/>
                </a:cubicBezTo>
                <a:cubicBezTo>
                  <a:pt x="58" y="48"/>
                  <a:pt x="56" y="50"/>
                  <a:pt x="56" y="52"/>
                </a:cubicBezTo>
                <a:cubicBezTo>
                  <a:pt x="56" y="148"/>
                  <a:pt x="56" y="148"/>
                  <a:pt x="56" y="148"/>
                </a:cubicBezTo>
                <a:cubicBezTo>
                  <a:pt x="56" y="150"/>
                  <a:pt x="58" y="152"/>
                  <a:pt x="60" y="152"/>
                </a:cubicBezTo>
                <a:close/>
                <a:moveTo>
                  <a:pt x="36" y="152"/>
                </a:moveTo>
                <a:cubicBezTo>
                  <a:pt x="38" y="152"/>
                  <a:pt x="40" y="150"/>
                  <a:pt x="40" y="148"/>
                </a:cubicBezTo>
                <a:cubicBezTo>
                  <a:pt x="34" y="52"/>
                  <a:pt x="34" y="52"/>
                  <a:pt x="34" y="52"/>
                </a:cubicBezTo>
                <a:cubicBezTo>
                  <a:pt x="34" y="50"/>
                  <a:pt x="32" y="48"/>
                  <a:pt x="30" y="48"/>
                </a:cubicBezTo>
                <a:cubicBezTo>
                  <a:pt x="28" y="48"/>
                  <a:pt x="26" y="50"/>
                  <a:pt x="26" y="52"/>
                </a:cubicBezTo>
                <a:cubicBezTo>
                  <a:pt x="32" y="148"/>
                  <a:pt x="32" y="148"/>
                  <a:pt x="32" y="148"/>
                </a:cubicBezTo>
                <a:cubicBezTo>
                  <a:pt x="32" y="150"/>
                  <a:pt x="34" y="152"/>
                  <a:pt x="36" y="152"/>
                </a:cubicBezTo>
                <a:close/>
                <a:moveTo>
                  <a:pt x="116" y="24"/>
                </a:moveTo>
                <a:cubicBezTo>
                  <a:pt x="109" y="24"/>
                  <a:pt x="109" y="24"/>
                  <a:pt x="109" y="24"/>
                </a:cubicBezTo>
                <a:cubicBezTo>
                  <a:pt x="107" y="22"/>
                  <a:pt x="104" y="20"/>
                  <a:pt x="102" y="16"/>
                </a:cubicBezTo>
                <a:cubicBezTo>
                  <a:pt x="99" y="10"/>
                  <a:pt x="93" y="4"/>
                  <a:pt x="82" y="4"/>
                </a:cubicBezTo>
                <a:cubicBezTo>
                  <a:pt x="72" y="4"/>
                  <a:pt x="66" y="6"/>
                  <a:pt x="62" y="10"/>
                </a:cubicBezTo>
                <a:cubicBezTo>
                  <a:pt x="62" y="11"/>
                  <a:pt x="60" y="12"/>
                  <a:pt x="59" y="12"/>
                </a:cubicBezTo>
                <a:cubicBezTo>
                  <a:pt x="57" y="12"/>
                  <a:pt x="55" y="11"/>
                  <a:pt x="53" y="9"/>
                </a:cubicBezTo>
                <a:cubicBezTo>
                  <a:pt x="52" y="3"/>
                  <a:pt x="45" y="0"/>
                  <a:pt x="38" y="0"/>
                </a:cubicBezTo>
                <a:cubicBezTo>
                  <a:pt x="31" y="0"/>
                  <a:pt x="24" y="5"/>
                  <a:pt x="23" y="11"/>
                </a:cubicBezTo>
                <a:cubicBezTo>
                  <a:pt x="15" y="13"/>
                  <a:pt x="9" y="18"/>
                  <a:pt x="7" y="24"/>
                </a:cubicBezTo>
                <a:cubicBezTo>
                  <a:pt x="4" y="24"/>
                  <a:pt x="4" y="24"/>
                  <a:pt x="4" y="24"/>
                </a:cubicBezTo>
                <a:cubicBezTo>
                  <a:pt x="2" y="24"/>
                  <a:pt x="0" y="26"/>
                  <a:pt x="0" y="28"/>
                </a:cubicBezTo>
                <a:cubicBezTo>
                  <a:pt x="0" y="28"/>
                  <a:pt x="0" y="28"/>
                  <a:pt x="0" y="28"/>
                </a:cubicBezTo>
                <a:cubicBezTo>
                  <a:pt x="8" y="160"/>
                  <a:pt x="8" y="160"/>
                  <a:pt x="8" y="160"/>
                </a:cubicBezTo>
                <a:cubicBezTo>
                  <a:pt x="9" y="169"/>
                  <a:pt x="15" y="176"/>
                  <a:pt x="24" y="176"/>
                </a:cubicBezTo>
                <a:cubicBezTo>
                  <a:pt x="96" y="176"/>
                  <a:pt x="96" y="176"/>
                  <a:pt x="96" y="176"/>
                </a:cubicBezTo>
                <a:cubicBezTo>
                  <a:pt x="105" y="176"/>
                  <a:pt x="110" y="169"/>
                  <a:pt x="112" y="160"/>
                </a:cubicBezTo>
                <a:cubicBezTo>
                  <a:pt x="120" y="28"/>
                  <a:pt x="120" y="28"/>
                  <a:pt x="120" y="28"/>
                </a:cubicBezTo>
                <a:cubicBezTo>
                  <a:pt x="120" y="28"/>
                  <a:pt x="120" y="28"/>
                  <a:pt x="120" y="28"/>
                </a:cubicBezTo>
                <a:cubicBezTo>
                  <a:pt x="120" y="26"/>
                  <a:pt x="118" y="24"/>
                  <a:pt x="116" y="24"/>
                </a:cubicBezTo>
                <a:close/>
                <a:moveTo>
                  <a:pt x="25" y="18"/>
                </a:moveTo>
                <a:cubicBezTo>
                  <a:pt x="28" y="17"/>
                  <a:pt x="30" y="15"/>
                  <a:pt x="30" y="13"/>
                </a:cubicBezTo>
                <a:cubicBezTo>
                  <a:pt x="31" y="10"/>
                  <a:pt x="34" y="8"/>
                  <a:pt x="38" y="8"/>
                </a:cubicBezTo>
                <a:cubicBezTo>
                  <a:pt x="42" y="8"/>
                  <a:pt x="45" y="9"/>
                  <a:pt x="46" y="11"/>
                </a:cubicBezTo>
                <a:cubicBezTo>
                  <a:pt x="46" y="12"/>
                  <a:pt x="46" y="13"/>
                  <a:pt x="47" y="14"/>
                </a:cubicBezTo>
                <a:cubicBezTo>
                  <a:pt x="50" y="18"/>
                  <a:pt x="54" y="20"/>
                  <a:pt x="59" y="20"/>
                </a:cubicBezTo>
                <a:cubicBezTo>
                  <a:pt x="62" y="20"/>
                  <a:pt x="66" y="18"/>
                  <a:pt x="68" y="16"/>
                </a:cubicBezTo>
                <a:cubicBezTo>
                  <a:pt x="71" y="13"/>
                  <a:pt x="75" y="12"/>
                  <a:pt x="82" y="12"/>
                </a:cubicBezTo>
                <a:cubicBezTo>
                  <a:pt x="89" y="12"/>
                  <a:pt x="93" y="16"/>
                  <a:pt x="94" y="18"/>
                </a:cubicBezTo>
                <a:cubicBezTo>
                  <a:pt x="95" y="20"/>
                  <a:pt x="97" y="22"/>
                  <a:pt x="98" y="24"/>
                </a:cubicBezTo>
                <a:cubicBezTo>
                  <a:pt x="16" y="24"/>
                  <a:pt x="16" y="24"/>
                  <a:pt x="16" y="24"/>
                </a:cubicBezTo>
                <a:cubicBezTo>
                  <a:pt x="18" y="22"/>
                  <a:pt x="21" y="20"/>
                  <a:pt x="25" y="18"/>
                </a:cubicBezTo>
                <a:close/>
                <a:moveTo>
                  <a:pt x="104" y="160"/>
                </a:moveTo>
                <a:cubicBezTo>
                  <a:pt x="103" y="164"/>
                  <a:pt x="100" y="168"/>
                  <a:pt x="96" y="168"/>
                </a:cubicBezTo>
                <a:cubicBezTo>
                  <a:pt x="24" y="168"/>
                  <a:pt x="24" y="168"/>
                  <a:pt x="24" y="168"/>
                </a:cubicBezTo>
                <a:cubicBezTo>
                  <a:pt x="20" y="168"/>
                  <a:pt x="17" y="164"/>
                  <a:pt x="16" y="160"/>
                </a:cubicBezTo>
                <a:cubicBezTo>
                  <a:pt x="8" y="32"/>
                  <a:pt x="8" y="32"/>
                  <a:pt x="8" y="32"/>
                </a:cubicBezTo>
                <a:cubicBezTo>
                  <a:pt x="112" y="32"/>
                  <a:pt x="112" y="32"/>
                  <a:pt x="112" y="32"/>
                </a:cubicBezTo>
                <a:lnTo>
                  <a:pt x="104"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8" name="Freeform 563"/>
          <p:cNvSpPr>
            <a:spLocks noEditPoints="1"/>
          </p:cNvSpPr>
          <p:nvPr/>
        </p:nvSpPr>
        <p:spPr bwMode="auto">
          <a:xfrm>
            <a:off x="4408034" y="5571415"/>
            <a:ext cx="506394" cy="506394"/>
          </a:xfrm>
          <a:custGeom>
            <a:avLst/>
            <a:gdLst>
              <a:gd name="T0" fmla="*/ 176 w 176"/>
              <a:gd name="T1" fmla="*/ 140 h 176"/>
              <a:gd name="T2" fmla="*/ 170 w 176"/>
              <a:gd name="T3" fmla="*/ 130 h 176"/>
              <a:gd name="T4" fmla="*/ 128 w 176"/>
              <a:gd name="T5" fmla="*/ 100 h 176"/>
              <a:gd name="T6" fmla="*/ 111 w 176"/>
              <a:gd name="T7" fmla="*/ 112 h 176"/>
              <a:gd name="T8" fmla="*/ 105 w 176"/>
              <a:gd name="T9" fmla="*/ 115 h 176"/>
              <a:gd name="T10" fmla="*/ 99 w 176"/>
              <a:gd name="T11" fmla="*/ 111 h 176"/>
              <a:gd name="T12" fmla="*/ 65 w 176"/>
              <a:gd name="T13" fmla="*/ 77 h 176"/>
              <a:gd name="T14" fmla="*/ 64 w 176"/>
              <a:gd name="T15" fmla="*/ 65 h 176"/>
              <a:gd name="T16" fmla="*/ 73 w 176"/>
              <a:gd name="T17" fmla="*/ 55 h 176"/>
              <a:gd name="T18" fmla="*/ 72 w 176"/>
              <a:gd name="T19" fmla="*/ 40 h 176"/>
              <a:gd name="T20" fmla="*/ 44 w 176"/>
              <a:gd name="T21" fmla="*/ 4 h 176"/>
              <a:gd name="T22" fmla="*/ 0 w 176"/>
              <a:gd name="T23" fmla="*/ 42 h 176"/>
              <a:gd name="T24" fmla="*/ 4 w 176"/>
              <a:gd name="T25" fmla="*/ 60 h 176"/>
              <a:gd name="T26" fmla="*/ 116 w 176"/>
              <a:gd name="T27" fmla="*/ 172 h 176"/>
              <a:gd name="T28" fmla="*/ 176 w 176"/>
              <a:gd name="T29" fmla="*/ 140 h 176"/>
              <a:gd name="T30" fmla="*/ 134 w 176"/>
              <a:gd name="T31" fmla="*/ 168 h 176"/>
              <a:gd name="T32" fmla="*/ 118 w 176"/>
              <a:gd name="T33" fmla="*/ 164 h 176"/>
              <a:gd name="T34" fmla="*/ 11 w 176"/>
              <a:gd name="T35" fmla="*/ 57 h 176"/>
              <a:gd name="T36" fmla="*/ 36 w 176"/>
              <a:gd name="T37" fmla="*/ 8 h 176"/>
              <a:gd name="T38" fmla="*/ 39 w 176"/>
              <a:gd name="T39" fmla="*/ 10 h 176"/>
              <a:gd name="T40" fmla="*/ 66 w 176"/>
              <a:gd name="T41" fmla="*/ 44 h 176"/>
              <a:gd name="T42" fmla="*/ 68 w 176"/>
              <a:gd name="T43" fmla="*/ 48 h 176"/>
              <a:gd name="T44" fmla="*/ 58 w 176"/>
              <a:gd name="T45" fmla="*/ 59 h 176"/>
              <a:gd name="T46" fmla="*/ 53 w 176"/>
              <a:gd name="T47" fmla="*/ 71 h 176"/>
              <a:gd name="T48" fmla="*/ 58 w 176"/>
              <a:gd name="T49" fmla="*/ 82 h 176"/>
              <a:gd name="T50" fmla="*/ 94 w 176"/>
              <a:gd name="T51" fmla="*/ 118 h 176"/>
              <a:gd name="T52" fmla="*/ 116 w 176"/>
              <a:gd name="T53" fmla="*/ 118 h 176"/>
              <a:gd name="T54" fmla="*/ 126 w 176"/>
              <a:gd name="T55" fmla="*/ 109 h 176"/>
              <a:gd name="T56" fmla="*/ 131 w 176"/>
              <a:gd name="T57" fmla="*/ 109 h 176"/>
              <a:gd name="T58" fmla="*/ 165 w 176"/>
              <a:gd name="T59" fmla="*/ 136 h 176"/>
              <a:gd name="T60" fmla="*/ 167 w 176"/>
              <a:gd name="T61" fmla="*/ 137 h 176"/>
              <a:gd name="T62" fmla="*/ 168 w 176"/>
              <a:gd name="T63"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76" y="140"/>
                </a:moveTo>
                <a:cubicBezTo>
                  <a:pt x="176" y="140"/>
                  <a:pt x="176" y="140"/>
                  <a:pt x="176" y="140"/>
                </a:cubicBez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close/>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9" name="Freeform 564"/>
          <p:cNvSpPr>
            <a:spLocks noEditPoints="1"/>
          </p:cNvSpPr>
          <p:nvPr/>
        </p:nvSpPr>
        <p:spPr bwMode="auto">
          <a:xfrm>
            <a:off x="5368875" y="5571415"/>
            <a:ext cx="506394" cy="506394"/>
          </a:xfrm>
          <a:custGeom>
            <a:avLst/>
            <a:gdLst>
              <a:gd name="T0" fmla="*/ 168 w 176"/>
              <a:gd name="T1" fmla="*/ 80 h 176"/>
              <a:gd name="T2" fmla="*/ 176 w 176"/>
              <a:gd name="T3" fmla="*/ 80 h 176"/>
              <a:gd name="T4" fmla="*/ 92 w 176"/>
              <a:gd name="T5" fmla="*/ 4 h 176"/>
              <a:gd name="T6" fmla="*/ 96 w 176"/>
              <a:gd name="T7" fmla="*/ 48 h 176"/>
              <a:gd name="T8" fmla="*/ 132 w 176"/>
              <a:gd name="T9" fmla="*/ 84 h 176"/>
              <a:gd name="T10" fmla="*/ 96 w 176"/>
              <a:gd name="T11" fmla="*/ 40 h 176"/>
              <a:gd name="T12" fmla="*/ 96 w 176"/>
              <a:gd name="T13" fmla="*/ 48 h 176"/>
              <a:gd name="T14" fmla="*/ 104 w 176"/>
              <a:gd name="T15" fmla="*/ 80 h 176"/>
              <a:gd name="T16" fmla="*/ 88 w 176"/>
              <a:gd name="T17" fmla="*/ 80 h 176"/>
              <a:gd name="T18" fmla="*/ 176 w 176"/>
              <a:gd name="T19" fmla="*/ 140 h 176"/>
              <a:gd name="T20" fmla="*/ 170 w 176"/>
              <a:gd name="T21" fmla="*/ 130 h 176"/>
              <a:gd name="T22" fmla="*/ 128 w 176"/>
              <a:gd name="T23" fmla="*/ 100 h 176"/>
              <a:gd name="T24" fmla="*/ 111 w 176"/>
              <a:gd name="T25" fmla="*/ 112 h 176"/>
              <a:gd name="T26" fmla="*/ 105 w 176"/>
              <a:gd name="T27" fmla="*/ 115 h 176"/>
              <a:gd name="T28" fmla="*/ 99 w 176"/>
              <a:gd name="T29" fmla="*/ 111 h 176"/>
              <a:gd name="T30" fmla="*/ 65 w 176"/>
              <a:gd name="T31" fmla="*/ 77 h 176"/>
              <a:gd name="T32" fmla="*/ 64 w 176"/>
              <a:gd name="T33" fmla="*/ 65 h 176"/>
              <a:gd name="T34" fmla="*/ 73 w 176"/>
              <a:gd name="T35" fmla="*/ 55 h 176"/>
              <a:gd name="T36" fmla="*/ 72 w 176"/>
              <a:gd name="T37" fmla="*/ 40 h 176"/>
              <a:gd name="T38" fmla="*/ 44 w 176"/>
              <a:gd name="T39" fmla="*/ 4 h 176"/>
              <a:gd name="T40" fmla="*/ 0 w 176"/>
              <a:gd name="T41" fmla="*/ 42 h 176"/>
              <a:gd name="T42" fmla="*/ 4 w 176"/>
              <a:gd name="T43" fmla="*/ 60 h 176"/>
              <a:gd name="T44" fmla="*/ 116 w 176"/>
              <a:gd name="T45" fmla="*/ 172 h 176"/>
              <a:gd name="T46" fmla="*/ 176 w 176"/>
              <a:gd name="T47" fmla="*/ 140 h 176"/>
              <a:gd name="T48" fmla="*/ 134 w 176"/>
              <a:gd name="T49" fmla="*/ 168 h 176"/>
              <a:gd name="T50" fmla="*/ 118 w 176"/>
              <a:gd name="T51" fmla="*/ 164 h 176"/>
              <a:gd name="T52" fmla="*/ 11 w 176"/>
              <a:gd name="T53" fmla="*/ 57 h 176"/>
              <a:gd name="T54" fmla="*/ 36 w 176"/>
              <a:gd name="T55" fmla="*/ 8 h 176"/>
              <a:gd name="T56" fmla="*/ 39 w 176"/>
              <a:gd name="T57" fmla="*/ 10 h 176"/>
              <a:gd name="T58" fmla="*/ 66 w 176"/>
              <a:gd name="T59" fmla="*/ 44 h 176"/>
              <a:gd name="T60" fmla="*/ 68 w 176"/>
              <a:gd name="T61" fmla="*/ 48 h 176"/>
              <a:gd name="T62" fmla="*/ 58 w 176"/>
              <a:gd name="T63" fmla="*/ 59 h 176"/>
              <a:gd name="T64" fmla="*/ 53 w 176"/>
              <a:gd name="T65" fmla="*/ 71 h 176"/>
              <a:gd name="T66" fmla="*/ 58 w 176"/>
              <a:gd name="T67" fmla="*/ 82 h 176"/>
              <a:gd name="T68" fmla="*/ 94 w 176"/>
              <a:gd name="T69" fmla="*/ 118 h 176"/>
              <a:gd name="T70" fmla="*/ 116 w 176"/>
              <a:gd name="T71" fmla="*/ 118 h 176"/>
              <a:gd name="T72" fmla="*/ 126 w 176"/>
              <a:gd name="T73" fmla="*/ 109 h 176"/>
              <a:gd name="T74" fmla="*/ 131 w 176"/>
              <a:gd name="T75" fmla="*/ 109 h 176"/>
              <a:gd name="T76" fmla="*/ 165 w 176"/>
              <a:gd name="T77" fmla="*/ 136 h 176"/>
              <a:gd name="T78" fmla="*/ 167 w 176"/>
              <a:gd name="T79" fmla="*/ 137 h 176"/>
              <a:gd name="T80" fmla="*/ 168 w 176"/>
              <a:gd name="T81"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96" y="8"/>
                </a:moveTo>
                <a:cubicBezTo>
                  <a:pt x="136" y="8"/>
                  <a:pt x="168" y="40"/>
                  <a:pt x="168" y="80"/>
                </a:cubicBezTo>
                <a:cubicBezTo>
                  <a:pt x="168" y="82"/>
                  <a:pt x="170" y="84"/>
                  <a:pt x="172" y="84"/>
                </a:cubicBezTo>
                <a:cubicBezTo>
                  <a:pt x="174" y="84"/>
                  <a:pt x="176" y="82"/>
                  <a:pt x="176" y="80"/>
                </a:cubicBezTo>
                <a:cubicBezTo>
                  <a:pt x="176" y="36"/>
                  <a:pt x="140" y="0"/>
                  <a:pt x="96" y="0"/>
                </a:cubicBezTo>
                <a:cubicBezTo>
                  <a:pt x="94" y="0"/>
                  <a:pt x="92" y="2"/>
                  <a:pt x="92" y="4"/>
                </a:cubicBezTo>
                <a:cubicBezTo>
                  <a:pt x="92" y="6"/>
                  <a:pt x="94" y="8"/>
                  <a:pt x="96" y="8"/>
                </a:cubicBezTo>
                <a:close/>
                <a:moveTo>
                  <a:pt x="96" y="48"/>
                </a:moveTo>
                <a:cubicBezTo>
                  <a:pt x="114" y="48"/>
                  <a:pt x="128" y="62"/>
                  <a:pt x="128" y="80"/>
                </a:cubicBezTo>
                <a:cubicBezTo>
                  <a:pt x="128" y="82"/>
                  <a:pt x="130" y="84"/>
                  <a:pt x="132" y="84"/>
                </a:cubicBezTo>
                <a:cubicBezTo>
                  <a:pt x="134" y="84"/>
                  <a:pt x="136" y="82"/>
                  <a:pt x="136" y="80"/>
                </a:cubicBezTo>
                <a:cubicBezTo>
                  <a:pt x="136" y="58"/>
                  <a:pt x="118" y="40"/>
                  <a:pt x="96" y="40"/>
                </a:cubicBezTo>
                <a:cubicBezTo>
                  <a:pt x="94" y="40"/>
                  <a:pt x="92" y="42"/>
                  <a:pt x="92" y="44"/>
                </a:cubicBezTo>
                <a:cubicBezTo>
                  <a:pt x="92" y="46"/>
                  <a:pt x="94" y="48"/>
                  <a:pt x="96" y="48"/>
                </a:cubicBezTo>
                <a:close/>
                <a:moveTo>
                  <a:pt x="96" y="88"/>
                </a:moveTo>
                <a:cubicBezTo>
                  <a:pt x="100" y="88"/>
                  <a:pt x="104" y="84"/>
                  <a:pt x="104" y="80"/>
                </a:cubicBezTo>
                <a:cubicBezTo>
                  <a:pt x="104" y="76"/>
                  <a:pt x="100" y="72"/>
                  <a:pt x="96" y="72"/>
                </a:cubicBezTo>
                <a:cubicBezTo>
                  <a:pt x="92" y="72"/>
                  <a:pt x="88" y="76"/>
                  <a:pt x="88" y="80"/>
                </a:cubicBezTo>
                <a:cubicBezTo>
                  <a:pt x="88" y="84"/>
                  <a:pt x="92" y="88"/>
                  <a:pt x="96" y="88"/>
                </a:cubicBezTo>
                <a:close/>
                <a:moveTo>
                  <a:pt x="176" y="140"/>
                </a:move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close/>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0" name="Freeform 565"/>
          <p:cNvSpPr>
            <a:spLocks noEditPoints="1"/>
          </p:cNvSpPr>
          <p:nvPr/>
        </p:nvSpPr>
        <p:spPr bwMode="auto">
          <a:xfrm>
            <a:off x="6433594" y="5571415"/>
            <a:ext cx="272676" cy="506394"/>
          </a:xfrm>
          <a:custGeom>
            <a:avLst/>
            <a:gdLst>
              <a:gd name="T0" fmla="*/ 96 w 96"/>
              <a:gd name="T1" fmla="*/ 68 h 176"/>
              <a:gd name="T2" fmla="*/ 92 w 96"/>
              <a:gd name="T3" fmla="*/ 64 h 176"/>
              <a:gd name="T4" fmla="*/ 60 w 96"/>
              <a:gd name="T5" fmla="*/ 64 h 176"/>
              <a:gd name="T6" fmla="*/ 80 w 96"/>
              <a:gd name="T7" fmla="*/ 5 h 176"/>
              <a:gd name="T8" fmla="*/ 80 w 96"/>
              <a:gd name="T9" fmla="*/ 5 h 176"/>
              <a:gd name="T10" fmla="*/ 80 w 96"/>
              <a:gd name="T11" fmla="*/ 4 h 176"/>
              <a:gd name="T12" fmla="*/ 76 w 96"/>
              <a:gd name="T13" fmla="*/ 0 h 176"/>
              <a:gd name="T14" fmla="*/ 36 w 96"/>
              <a:gd name="T15" fmla="*/ 0 h 176"/>
              <a:gd name="T16" fmla="*/ 32 w 96"/>
              <a:gd name="T17" fmla="*/ 3 h 176"/>
              <a:gd name="T18" fmla="*/ 32 w 96"/>
              <a:gd name="T19" fmla="*/ 3 h 176"/>
              <a:gd name="T20" fmla="*/ 0 w 96"/>
              <a:gd name="T21" fmla="*/ 99 h 176"/>
              <a:gd name="T22" fmla="*/ 0 w 96"/>
              <a:gd name="T23" fmla="*/ 99 h 176"/>
              <a:gd name="T24" fmla="*/ 0 w 96"/>
              <a:gd name="T25" fmla="*/ 100 h 176"/>
              <a:gd name="T26" fmla="*/ 4 w 96"/>
              <a:gd name="T27" fmla="*/ 104 h 176"/>
              <a:gd name="T28" fmla="*/ 40 w 96"/>
              <a:gd name="T29" fmla="*/ 104 h 176"/>
              <a:gd name="T30" fmla="*/ 32 w 96"/>
              <a:gd name="T31" fmla="*/ 172 h 176"/>
              <a:gd name="T32" fmla="*/ 32 w 96"/>
              <a:gd name="T33" fmla="*/ 172 h 176"/>
              <a:gd name="T34" fmla="*/ 32 w 96"/>
              <a:gd name="T35" fmla="*/ 172 h 176"/>
              <a:gd name="T36" fmla="*/ 36 w 96"/>
              <a:gd name="T37" fmla="*/ 176 h 176"/>
              <a:gd name="T38" fmla="*/ 40 w 96"/>
              <a:gd name="T39" fmla="*/ 174 h 176"/>
              <a:gd name="T40" fmla="*/ 40 w 96"/>
              <a:gd name="T41" fmla="*/ 174 h 176"/>
              <a:gd name="T42" fmla="*/ 96 w 96"/>
              <a:gd name="T43" fmla="*/ 70 h 176"/>
              <a:gd name="T44" fmla="*/ 96 w 96"/>
              <a:gd name="T45" fmla="*/ 70 h 176"/>
              <a:gd name="T46" fmla="*/ 96 w 96"/>
              <a:gd name="T47" fmla="*/ 68 h 176"/>
              <a:gd name="T48" fmla="*/ 42 w 96"/>
              <a:gd name="T49" fmla="*/ 152 h 176"/>
              <a:gd name="T50" fmla="*/ 48 w 96"/>
              <a:gd name="T51" fmla="*/ 100 h 176"/>
              <a:gd name="T52" fmla="*/ 48 w 96"/>
              <a:gd name="T53" fmla="*/ 100 h 176"/>
              <a:gd name="T54" fmla="*/ 48 w 96"/>
              <a:gd name="T55" fmla="*/ 100 h 176"/>
              <a:gd name="T56" fmla="*/ 44 w 96"/>
              <a:gd name="T57" fmla="*/ 96 h 176"/>
              <a:gd name="T58" fmla="*/ 10 w 96"/>
              <a:gd name="T59" fmla="*/ 96 h 176"/>
              <a:gd name="T60" fmla="*/ 39 w 96"/>
              <a:gd name="T61" fmla="*/ 8 h 176"/>
              <a:gd name="T62" fmla="*/ 70 w 96"/>
              <a:gd name="T63" fmla="*/ 8 h 176"/>
              <a:gd name="T64" fmla="*/ 51 w 96"/>
              <a:gd name="T65" fmla="*/ 67 h 176"/>
              <a:gd name="T66" fmla="*/ 51 w 96"/>
              <a:gd name="T67" fmla="*/ 67 h 176"/>
              <a:gd name="T68" fmla="*/ 51 w 96"/>
              <a:gd name="T69" fmla="*/ 68 h 176"/>
              <a:gd name="T70" fmla="*/ 55 w 96"/>
              <a:gd name="T71" fmla="*/ 72 h 176"/>
              <a:gd name="T72" fmla="*/ 85 w 96"/>
              <a:gd name="T73" fmla="*/ 72 h 176"/>
              <a:gd name="T74" fmla="*/ 42 w 96"/>
              <a:gd name="T75" fmla="*/ 15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176">
                <a:moveTo>
                  <a:pt x="96" y="68"/>
                </a:moveTo>
                <a:cubicBezTo>
                  <a:pt x="96" y="66"/>
                  <a:pt x="94" y="64"/>
                  <a:pt x="92" y="64"/>
                </a:cubicBezTo>
                <a:cubicBezTo>
                  <a:pt x="60" y="64"/>
                  <a:pt x="60" y="64"/>
                  <a:pt x="60" y="64"/>
                </a:cubicBezTo>
                <a:cubicBezTo>
                  <a:pt x="80" y="5"/>
                  <a:pt x="80" y="5"/>
                  <a:pt x="80" y="5"/>
                </a:cubicBezTo>
                <a:cubicBezTo>
                  <a:pt x="80" y="5"/>
                  <a:pt x="80" y="5"/>
                  <a:pt x="80" y="5"/>
                </a:cubicBezTo>
                <a:cubicBezTo>
                  <a:pt x="80" y="5"/>
                  <a:pt x="80" y="4"/>
                  <a:pt x="80" y="4"/>
                </a:cubicBezTo>
                <a:cubicBezTo>
                  <a:pt x="80" y="2"/>
                  <a:pt x="78" y="0"/>
                  <a:pt x="76" y="0"/>
                </a:cubicBezTo>
                <a:cubicBezTo>
                  <a:pt x="36" y="0"/>
                  <a:pt x="36" y="0"/>
                  <a:pt x="36" y="0"/>
                </a:cubicBezTo>
                <a:cubicBezTo>
                  <a:pt x="34" y="0"/>
                  <a:pt x="33" y="1"/>
                  <a:pt x="32" y="3"/>
                </a:cubicBezTo>
                <a:cubicBezTo>
                  <a:pt x="32" y="3"/>
                  <a:pt x="32" y="3"/>
                  <a:pt x="32" y="3"/>
                </a:cubicBezTo>
                <a:cubicBezTo>
                  <a:pt x="0" y="99"/>
                  <a:pt x="0" y="99"/>
                  <a:pt x="0" y="99"/>
                </a:cubicBezTo>
                <a:cubicBezTo>
                  <a:pt x="0" y="99"/>
                  <a:pt x="0" y="99"/>
                  <a:pt x="0" y="99"/>
                </a:cubicBezTo>
                <a:cubicBezTo>
                  <a:pt x="0" y="99"/>
                  <a:pt x="0" y="100"/>
                  <a:pt x="0" y="100"/>
                </a:cubicBezTo>
                <a:cubicBezTo>
                  <a:pt x="0" y="102"/>
                  <a:pt x="2" y="104"/>
                  <a:pt x="4" y="104"/>
                </a:cubicBezTo>
                <a:cubicBezTo>
                  <a:pt x="40" y="104"/>
                  <a:pt x="40" y="104"/>
                  <a:pt x="40" y="104"/>
                </a:cubicBezTo>
                <a:cubicBezTo>
                  <a:pt x="32" y="172"/>
                  <a:pt x="32" y="172"/>
                  <a:pt x="32" y="172"/>
                </a:cubicBezTo>
                <a:cubicBezTo>
                  <a:pt x="32" y="172"/>
                  <a:pt x="32" y="172"/>
                  <a:pt x="32" y="172"/>
                </a:cubicBezTo>
                <a:cubicBezTo>
                  <a:pt x="32" y="172"/>
                  <a:pt x="32" y="172"/>
                  <a:pt x="32" y="172"/>
                </a:cubicBezTo>
                <a:cubicBezTo>
                  <a:pt x="32" y="174"/>
                  <a:pt x="34" y="176"/>
                  <a:pt x="36" y="176"/>
                </a:cubicBezTo>
                <a:cubicBezTo>
                  <a:pt x="38" y="176"/>
                  <a:pt x="39" y="175"/>
                  <a:pt x="40" y="174"/>
                </a:cubicBezTo>
                <a:cubicBezTo>
                  <a:pt x="40" y="174"/>
                  <a:pt x="40" y="174"/>
                  <a:pt x="40" y="174"/>
                </a:cubicBezTo>
                <a:cubicBezTo>
                  <a:pt x="96" y="70"/>
                  <a:pt x="96" y="70"/>
                  <a:pt x="96" y="70"/>
                </a:cubicBezTo>
                <a:cubicBezTo>
                  <a:pt x="96" y="70"/>
                  <a:pt x="96" y="70"/>
                  <a:pt x="96" y="70"/>
                </a:cubicBezTo>
                <a:cubicBezTo>
                  <a:pt x="96" y="69"/>
                  <a:pt x="96" y="69"/>
                  <a:pt x="96" y="68"/>
                </a:cubicBezTo>
                <a:close/>
                <a:moveTo>
                  <a:pt x="42" y="152"/>
                </a:moveTo>
                <a:cubicBezTo>
                  <a:pt x="48" y="100"/>
                  <a:pt x="48" y="100"/>
                  <a:pt x="48" y="100"/>
                </a:cubicBezTo>
                <a:cubicBezTo>
                  <a:pt x="48" y="100"/>
                  <a:pt x="48" y="100"/>
                  <a:pt x="48" y="100"/>
                </a:cubicBezTo>
                <a:cubicBezTo>
                  <a:pt x="48" y="100"/>
                  <a:pt x="48" y="100"/>
                  <a:pt x="48" y="100"/>
                </a:cubicBezTo>
                <a:cubicBezTo>
                  <a:pt x="48" y="98"/>
                  <a:pt x="46" y="96"/>
                  <a:pt x="44" y="96"/>
                </a:cubicBezTo>
                <a:cubicBezTo>
                  <a:pt x="10" y="96"/>
                  <a:pt x="10" y="96"/>
                  <a:pt x="10" y="96"/>
                </a:cubicBezTo>
                <a:cubicBezTo>
                  <a:pt x="39" y="8"/>
                  <a:pt x="39" y="8"/>
                  <a:pt x="39" y="8"/>
                </a:cubicBezTo>
                <a:cubicBezTo>
                  <a:pt x="70" y="8"/>
                  <a:pt x="70" y="8"/>
                  <a:pt x="70" y="8"/>
                </a:cubicBezTo>
                <a:cubicBezTo>
                  <a:pt x="51" y="67"/>
                  <a:pt x="51" y="67"/>
                  <a:pt x="51" y="67"/>
                </a:cubicBezTo>
                <a:cubicBezTo>
                  <a:pt x="51" y="67"/>
                  <a:pt x="51" y="67"/>
                  <a:pt x="51" y="67"/>
                </a:cubicBezTo>
                <a:cubicBezTo>
                  <a:pt x="51" y="67"/>
                  <a:pt x="51" y="68"/>
                  <a:pt x="51" y="68"/>
                </a:cubicBezTo>
                <a:cubicBezTo>
                  <a:pt x="51" y="70"/>
                  <a:pt x="52" y="72"/>
                  <a:pt x="55" y="72"/>
                </a:cubicBezTo>
                <a:cubicBezTo>
                  <a:pt x="85" y="72"/>
                  <a:pt x="85" y="72"/>
                  <a:pt x="85" y="72"/>
                </a:cubicBezTo>
                <a:lnTo>
                  <a:pt x="42"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1" name="Freeform 566"/>
          <p:cNvSpPr>
            <a:spLocks noEditPoints="1"/>
          </p:cNvSpPr>
          <p:nvPr/>
        </p:nvSpPr>
        <p:spPr bwMode="auto">
          <a:xfrm>
            <a:off x="7277573" y="5623353"/>
            <a:ext cx="506394" cy="402519"/>
          </a:xfrm>
          <a:custGeom>
            <a:avLst/>
            <a:gdLst>
              <a:gd name="T0" fmla="*/ 36 w 176"/>
              <a:gd name="T1" fmla="*/ 88 h 144"/>
              <a:gd name="T2" fmla="*/ 32 w 176"/>
              <a:gd name="T3" fmla="*/ 116 h 144"/>
              <a:gd name="T4" fmla="*/ 60 w 176"/>
              <a:gd name="T5" fmla="*/ 120 h 144"/>
              <a:gd name="T6" fmla="*/ 64 w 176"/>
              <a:gd name="T7" fmla="*/ 92 h 144"/>
              <a:gd name="T8" fmla="*/ 56 w 176"/>
              <a:gd name="T9" fmla="*/ 112 h 144"/>
              <a:gd name="T10" fmla="*/ 40 w 176"/>
              <a:gd name="T11" fmla="*/ 96 h 144"/>
              <a:gd name="T12" fmla="*/ 56 w 176"/>
              <a:gd name="T13" fmla="*/ 112 h 144"/>
              <a:gd name="T14" fmla="*/ 116 w 176"/>
              <a:gd name="T15" fmla="*/ 88 h 144"/>
              <a:gd name="T16" fmla="*/ 112 w 176"/>
              <a:gd name="T17" fmla="*/ 116 h 144"/>
              <a:gd name="T18" fmla="*/ 140 w 176"/>
              <a:gd name="T19" fmla="*/ 120 h 144"/>
              <a:gd name="T20" fmla="*/ 144 w 176"/>
              <a:gd name="T21" fmla="*/ 92 h 144"/>
              <a:gd name="T22" fmla="*/ 136 w 176"/>
              <a:gd name="T23" fmla="*/ 112 h 144"/>
              <a:gd name="T24" fmla="*/ 120 w 176"/>
              <a:gd name="T25" fmla="*/ 96 h 144"/>
              <a:gd name="T26" fmla="*/ 136 w 176"/>
              <a:gd name="T27" fmla="*/ 112 h 144"/>
              <a:gd name="T28" fmla="*/ 168 w 176"/>
              <a:gd name="T29" fmla="*/ 136 h 144"/>
              <a:gd name="T30" fmla="*/ 172 w 176"/>
              <a:gd name="T31" fmla="*/ 32 h 144"/>
              <a:gd name="T32" fmla="*/ 172 w 176"/>
              <a:gd name="T33" fmla="*/ 24 h 144"/>
              <a:gd name="T34" fmla="*/ 168 w 176"/>
              <a:gd name="T35" fmla="*/ 8 h 144"/>
              <a:gd name="T36" fmla="*/ 16 w 176"/>
              <a:gd name="T37" fmla="*/ 0 h 144"/>
              <a:gd name="T38" fmla="*/ 8 w 176"/>
              <a:gd name="T39" fmla="*/ 24 h 144"/>
              <a:gd name="T40" fmla="*/ 0 w 176"/>
              <a:gd name="T41" fmla="*/ 28 h 144"/>
              <a:gd name="T42" fmla="*/ 8 w 176"/>
              <a:gd name="T43" fmla="*/ 32 h 144"/>
              <a:gd name="T44" fmla="*/ 4 w 176"/>
              <a:gd name="T45" fmla="*/ 136 h 144"/>
              <a:gd name="T46" fmla="*/ 4 w 176"/>
              <a:gd name="T47" fmla="*/ 144 h 144"/>
              <a:gd name="T48" fmla="*/ 176 w 176"/>
              <a:gd name="T49" fmla="*/ 140 h 144"/>
              <a:gd name="T50" fmla="*/ 96 w 176"/>
              <a:gd name="T51" fmla="*/ 136 h 144"/>
              <a:gd name="T52" fmla="*/ 80 w 176"/>
              <a:gd name="T53" fmla="*/ 96 h 144"/>
              <a:gd name="T54" fmla="*/ 96 w 176"/>
              <a:gd name="T55" fmla="*/ 136 h 144"/>
              <a:gd name="T56" fmla="*/ 104 w 176"/>
              <a:gd name="T57" fmla="*/ 136 h 144"/>
              <a:gd name="T58" fmla="*/ 100 w 176"/>
              <a:gd name="T59" fmla="*/ 88 h 144"/>
              <a:gd name="T60" fmla="*/ 72 w 176"/>
              <a:gd name="T61" fmla="*/ 92 h 144"/>
              <a:gd name="T62" fmla="*/ 16 w 176"/>
              <a:gd name="T63" fmla="*/ 136 h 144"/>
              <a:gd name="T64" fmla="*/ 28 w 176"/>
              <a:gd name="T65" fmla="*/ 56 h 144"/>
              <a:gd name="T66" fmla="*/ 52 w 176"/>
              <a:gd name="T67" fmla="*/ 56 h 144"/>
              <a:gd name="T68" fmla="*/ 76 w 176"/>
              <a:gd name="T69" fmla="*/ 56 h 144"/>
              <a:gd name="T70" fmla="*/ 100 w 176"/>
              <a:gd name="T71" fmla="*/ 56 h 144"/>
              <a:gd name="T72" fmla="*/ 124 w 176"/>
              <a:gd name="T73" fmla="*/ 56 h 144"/>
              <a:gd name="T74" fmla="*/ 148 w 176"/>
              <a:gd name="T75" fmla="*/ 56 h 144"/>
              <a:gd name="T76" fmla="*/ 160 w 176"/>
              <a:gd name="T77" fmla="*/ 136 h 144"/>
              <a:gd name="T78" fmla="*/ 20 w 176"/>
              <a:gd name="T79" fmla="*/ 32 h 144"/>
              <a:gd name="T80" fmla="*/ 36 w 176"/>
              <a:gd name="T81" fmla="*/ 40 h 144"/>
              <a:gd name="T82" fmla="*/ 20 w 176"/>
              <a:gd name="T83" fmla="*/ 40 h 144"/>
              <a:gd name="T84" fmla="*/ 44 w 176"/>
              <a:gd name="T85" fmla="*/ 32 h 144"/>
              <a:gd name="T86" fmla="*/ 60 w 176"/>
              <a:gd name="T87" fmla="*/ 40 h 144"/>
              <a:gd name="T88" fmla="*/ 44 w 176"/>
              <a:gd name="T89" fmla="*/ 40 h 144"/>
              <a:gd name="T90" fmla="*/ 68 w 176"/>
              <a:gd name="T91" fmla="*/ 32 h 144"/>
              <a:gd name="T92" fmla="*/ 84 w 176"/>
              <a:gd name="T93" fmla="*/ 40 h 144"/>
              <a:gd name="T94" fmla="*/ 68 w 176"/>
              <a:gd name="T95" fmla="*/ 40 h 144"/>
              <a:gd name="T96" fmla="*/ 92 w 176"/>
              <a:gd name="T97" fmla="*/ 32 h 144"/>
              <a:gd name="T98" fmla="*/ 108 w 176"/>
              <a:gd name="T99" fmla="*/ 40 h 144"/>
              <a:gd name="T100" fmla="*/ 92 w 176"/>
              <a:gd name="T101" fmla="*/ 40 h 144"/>
              <a:gd name="T102" fmla="*/ 116 w 176"/>
              <a:gd name="T103" fmla="*/ 32 h 144"/>
              <a:gd name="T104" fmla="*/ 132 w 176"/>
              <a:gd name="T105" fmla="*/ 40 h 144"/>
              <a:gd name="T106" fmla="*/ 116 w 176"/>
              <a:gd name="T107" fmla="*/ 40 h 144"/>
              <a:gd name="T108" fmla="*/ 140 w 176"/>
              <a:gd name="T109" fmla="*/ 32 h 144"/>
              <a:gd name="T110" fmla="*/ 156 w 176"/>
              <a:gd name="T111" fmla="*/ 40 h 144"/>
              <a:gd name="T112" fmla="*/ 140 w 176"/>
              <a:gd name="T113" fmla="*/ 40 h 144"/>
              <a:gd name="T114" fmla="*/ 16 w 176"/>
              <a:gd name="T115" fmla="*/ 24 h 144"/>
              <a:gd name="T116" fmla="*/ 160 w 176"/>
              <a:gd name="T117"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44">
                <a:moveTo>
                  <a:pt x="60" y="88"/>
                </a:moveTo>
                <a:cubicBezTo>
                  <a:pt x="36" y="88"/>
                  <a:pt x="36" y="88"/>
                  <a:pt x="36" y="88"/>
                </a:cubicBezTo>
                <a:cubicBezTo>
                  <a:pt x="34" y="88"/>
                  <a:pt x="32" y="90"/>
                  <a:pt x="32" y="92"/>
                </a:cubicBezTo>
                <a:cubicBezTo>
                  <a:pt x="32" y="116"/>
                  <a:pt x="32" y="116"/>
                  <a:pt x="32" y="116"/>
                </a:cubicBezTo>
                <a:cubicBezTo>
                  <a:pt x="32" y="118"/>
                  <a:pt x="34" y="120"/>
                  <a:pt x="36" y="120"/>
                </a:cubicBezTo>
                <a:cubicBezTo>
                  <a:pt x="60" y="120"/>
                  <a:pt x="60" y="120"/>
                  <a:pt x="60" y="120"/>
                </a:cubicBezTo>
                <a:cubicBezTo>
                  <a:pt x="62" y="120"/>
                  <a:pt x="64" y="118"/>
                  <a:pt x="64" y="116"/>
                </a:cubicBezTo>
                <a:cubicBezTo>
                  <a:pt x="64" y="92"/>
                  <a:pt x="64" y="92"/>
                  <a:pt x="64" y="92"/>
                </a:cubicBezTo>
                <a:cubicBezTo>
                  <a:pt x="64" y="90"/>
                  <a:pt x="62" y="88"/>
                  <a:pt x="60" y="88"/>
                </a:cubicBezTo>
                <a:close/>
                <a:moveTo>
                  <a:pt x="56" y="112"/>
                </a:moveTo>
                <a:cubicBezTo>
                  <a:pt x="40" y="112"/>
                  <a:pt x="40" y="112"/>
                  <a:pt x="40" y="112"/>
                </a:cubicBezTo>
                <a:cubicBezTo>
                  <a:pt x="40" y="96"/>
                  <a:pt x="40" y="96"/>
                  <a:pt x="40" y="96"/>
                </a:cubicBezTo>
                <a:cubicBezTo>
                  <a:pt x="56" y="96"/>
                  <a:pt x="56" y="96"/>
                  <a:pt x="56" y="96"/>
                </a:cubicBezTo>
                <a:lnTo>
                  <a:pt x="56" y="112"/>
                </a:lnTo>
                <a:close/>
                <a:moveTo>
                  <a:pt x="140" y="88"/>
                </a:moveTo>
                <a:cubicBezTo>
                  <a:pt x="116" y="88"/>
                  <a:pt x="116" y="88"/>
                  <a:pt x="116" y="88"/>
                </a:cubicBezTo>
                <a:cubicBezTo>
                  <a:pt x="114" y="88"/>
                  <a:pt x="112" y="90"/>
                  <a:pt x="112" y="92"/>
                </a:cubicBezTo>
                <a:cubicBezTo>
                  <a:pt x="112" y="116"/>
                  <a:pt x="112" y="116"/>
                  <a:pt x="112" y="116"/>
                </a:cubicBezTo>
                <a:cubicBezTo>
                  <a:pt x="112" y="118"/>
                  <a:pt x="114" y="120"/>
                  <a:pt x="116" y="120"/>
                </a:cubicBezTo>
                <a:cubicBezTo>
                  <a:pt x="140" y="120"/>
                  <a:pt x="140" y="120"/>
                  <a:pt x="140" y="120"/>
                </a:cubicBezTo>
                <a:cubicBezTo>
                  <a:pt x="142" y="120"/>
                  <a:pt x="144" y="118"/>
                  <a:pt x="144" y="116"/>
                </a:cubicBezTo>
                <a:cubicBezTo>
                  <a:pt x="144" y="92"/>
                  <a:pt x="144" y="92"/>
                  <a:pt x="144" y="92"/>
                </a:cubicBezTo>
                <a:cubicBezTo>
                  <a:pt x="144" y="90"/>
                  <a:pt x="142" y="88"/>
                  <a:pt x="140" y="88"/>
                </a:cubicBezTo>
                <a:close/>
                <a:moveTo>
                  <a:pt x="136" y="112"/>
                </a:moveTo>
                <a:cubicBezTo>
                  <a:pt x="120" y="112"/>
                  <a:pt x="120" y="112"/>
                  <a:pt x="120" y="112"/>
                </a:cubicBezTo>
                <a:cubicBezTo>
                  <a:pt x="120" y="96"/>
                  <a:pt x="120" y="96"/>
                  <a:pt x="120" y="96"/>
                </a:cubicBezTo>
                <a:cubicBezTo>
                  <a:pt x="136" y="96"/>
                  <a:pt x="136" y="96"/>
                  <a:pt x="136" y="96"/>
                </a:cubicBezTo>
                <a:lnTo>
                  <a:pt x="136" y="112"/>
                </a:lnTo>
                <a:close/>
                <a:moveTo>
                  <a:pt x="172" y="136"/>
                </a:moveTo>
                <a:cubicBezTo>
                  <a:pt x="168" y="136"/>
                  <a:pt x="168" y="136"/>
                  <a:pt x="168" y="136"/>
                </a:cubicBezTo>
                <a:cubicBezTo>
                  <a:pt x="168" y="32"/>
                  <a:pt x="168" y="32"/>
                  <a:pt x="168" y="32"/>
                </a:cubicBezTo>
                <a:cubicBezTo>
                  <a:pt x="172" y="32"/>
                  <a:pt x="172" y="32"/>
                  <a:pt x="172" y="32"/>
                </a:cubicBezTo>
                <a:cubicBezTo>
                  <a:pt x="174" y="32"/>
                  <a:pt x="176" y="30"/>
                  <a:pt x="176" y="28"/>
                </a:cubicBezTo>
                <a:cubicBezTo>
                  <a:pt x="176" y="26"/>
                  <a:pt x="174" y="24"/>
                  <a:pt x="172" y="24"/>
                </a:cubicBezTo>
                <a:cubicBezTo>
                  <a:pt x="168" y="24"/>
                  <a:pt x="168" y="24"/>
                  <a:pt x="168" y="24"/>
                </a:cubicBezTo>
                <a:cubicBezTo>
                  <a:pt x="168" y="8"/>
                  <a:pt x="168" y="8"/>
                  <a:pt x="168" y="8"/>
                </a:cubicBezTo>
                <a:cubicBezTo>
                  <a:pt x="168" y="4"/>
                  <a:pt x="164" y="0"/>
                  <a:pt x="160" y="0"/>
                </a:cubicBezTo>
                <a:cubicBezTo>
                  <a:pt x="16" y="0"/>
                  <a:pt x="16" y="0"/>
                  <a:pt x="16" y="0"/>
                </a:cubicBezTo>
                <a:cubicBezTo>
                  <a:pt x="12" y="0"/>
                  <a:pt x="8" y="4"/>
                  <a:pt x="8" y="8"/>
                </a:cubicBezTo>
                <a:cubicBezTo>
                  <a:pt x="8" y="24"/>
                  <a:pt x="8" y="24"/>
                  <a:pt x="8" y="24"/>
                </a:cubicBezTo>
                <a:cubicBezTo>
                  <a:pt x="4" y="24"/>
                  <a:pt x="4" y="24"/>
                  <a:pt x="4" y="24"/>
                </a:cubicBezTo>
                <a:cubicBezTo>
                  <a:pt x="2" y="24"/>
                  <a:pt x="0" y="26"/>
                  <a:pt x="0" y="28"/>
                </a:cubicBezTo>
                <a:cubicBezTo>
                  <a:pt x="0" y="30"/>
                  <a:pt x="2" y="32"/>
                  <a:pt x="4" y="32"/>
                </a:cubicBezTo>
                <a:cubicBezTo>
                  <a:pt x="8" y="32"/>
                  <a:pt x="8" y="32"/>
                  <a:pt x="8" y="32"/>
                </a:cubicBezTo>
                <a:cubicBezTo>
                  <a:pt x="8" y="136"/>
                  <a:pt x="8" y="136"/>
                  <a:pt x="8" y="136"/>
                </a:cubicBezTo>
                <a:cubicBezTo>
                  <a:pt x="4" y="136"/>
                  <a:pt x="4" y="136"/>
                  <a:pt x="4" y="136"/>
                </a:cubicBezTo>
                <a:cubicBezTo>
                  <a:pt x="2" y="136"/>
                  <a:pt x="0" y="138"/>
                  <a:pt x="0" y="140"/>
                </a:cubicBezTo>
                <a:cubicBezTo>
                  <a:pt x="0" y="142"/>
                  <a:pt x="2" y="144"/>
                  <a:pt x="4" y="144"/>
                </a:cubicBezTo>
                <a:cubicBezTo>
                  <a:pt x="172" y="144"/>
                  <a:pt x="172" y="144"/>
                  <a:pt x="172" y="144"/>
                </a:cubicBezTo>
                <a:cubicBezTo>
                  <a:pt x="174" y="144"/>
                  <a:pt x="176" y="142"/>
                  <a:pt x="176" y="140"/>
                </a:cubicBezTo>
                <a:cubicBezTo>
                  <a:pt x="176" y="138"/>
                  <a:pt x="174" y="136"/>
                  <a:pt x="172" y="136"/>
                </a:cubicBezTo>
                <a:close/>
                <a:moveTo>
                  <a:pt x="96" y="136"/>
                </a:moveTo>
                <a:cubicBezTo>
                  <a:pt x="80" y="136"/>
                  <a:pt x="80" y="136"/>
                  <a:pt x="80" y="136"/>
                </a:cubicBezTo>
                <a:cubicBezTo>
                  <a:pt x="80" y="96"/>
                  <a:pt x="80" y="96"/>
                  <a:pt x="80" y="96"/>
                </a:cubicBezTo>
                <a:cubicBezTo>
                  <a:pt x="96" y="96"/>
                  <a:pt x="96" y="96"/>
                  <a:pt x="96" y="96"/>
                </a:cubicBezTo>
                <a:lnTo>
                  <a:pt x="96" y="136"/>
                </a:lnTo>
                <a:close/>
                <a:moveTo>
                  <a:pt x="160" y="136"/>
                </a:moveTo>
                <a:cubicBezTo>
                  <a:pt x="104" y="136"/>
                  <a:pt x="104" y="136"/>
                  <a:pt x="104" y="136"/>
                </a:cubicBezTo>
                <a:cubicBezTo>
                  <a:pt x="104" y="92"/>
                  <a:pt x="104" y="92"/>
                  <a:pt x="104" y="92"/>
                </a:cubicBezTo>
                <a:cubicBezTo>
                  <a:pt x="104" y="90"/>
                  <a:pt x="102" y="88"/>
                  <a:pt x="100" y="88"/>
                </a:cubicBezTo>
                <a:cubicBezTo>
                  <a:pt x="76" y="88"/>
                  <a:pt x="76" y="88"/>
                  <a:pt x="76" y="88"/>
                </a:cubicBezTo>
                <a:cubicBezTo>
                  <a:pt x="74" y="88"/>
                  <a:pt x="72" y="90"/>
                  <a:pt x="72" y="92"/>
                </a:cubicBezTo>
                <a:cubicBezTo>
                  <a:pt x="72" y="136"/>
                  <a:pt x="72" y="136"/>
                  <a:pt x="72" y="136"/>
                </a:cubicBezTo>
                <a:cubicBezTo>
                  <a:pt x="16" y="136"/>
                  <a:pt x="16" y="136"/>
                  <a:pt x="16" y="136"/>
                </a:cubicBezTo>
                <a:cubicBezTo>
                  <a:pt x="16" y="50"/>
                  <a:pt x="16" y="50"/>
                  <a:pt x="16" y="50"/>
                </a:cubicBezTo>
                <a:cubicBezTo>
                  <a:pt x="19" y="54"/>
                  <a:pt x="23" y="56"/>
                  <a:pt x="28" y="56"/>
                </a:cubicBezTo>
                <a:cubicBezTo>
                  <a:pt x="33" y="56"/>
                  <a:pt x="37" y="54"/>
                  <a:pt x="40" y="50"/>
                </a:cubicBezTo>
                <a:cubicBezTo>
                  <a:pt x="43" y="54"/>
                  <a:pt x="47" y="56"/>
                  <a:pt x="52" y="56"/>
                </a:cubicBezTo>
                <a:cubicBezTo>
                  <a:pt x="57" y="56"/>
                  <a:pt x="61" y="54"/>
                  <a:pt x="64" y="50"/>
                </a:cubicBezTo>
                <a:cubicBezTo>
                  <a:pt x="67" y="54"/>
                  <a:pt x="71" y="56"/>
                  <a:pt x="76" y="56"/>
                </a:cubicBezTo>
                <a:cubicBezTo>
                  <a:pt x="81" y="56"/>
                  <a:pt x="85" y="54"/>
                  <a:pt x="88" y="50"/>
                </a:cubicBezTo>
                <a:cubicBezTo>
                  <a:pt x="91" y="54"/>
                  <a:pt x="95" y="56"/>
                  <a:pt x="100" y="56"/>
                </a:cubicBezTo>
                <a:cubicBezTo>
                  <a:pt x="105" y="56"/>
                  <a:pt x="109" y="54"/>
                  <a:pt x="112" y="50"/>
                </a:cubicBezTo>
                <a:cubicBezTo>
                  <a:pt x="115" y="54"/>
                  <a:pt x="119" y="56"/>
                  <a:pt x="124" y="56"/>
                </a:cubicBezTo>
                <a:cubicBezTo>
                  <a:pt x="129" y="56"/>
                  <a:pt x="133" y="54"/>
                  <a:pt x="136" y="50"/>
                </a:cubicBezTo>
                <a:cubicBezTo>
                  <a:pt x="139" y="54"/>
                  <a:pt x="143" y="56"/>
                  <a:pt x="148" y="56"/>
                </a:cubicBezTo>
                <a:cubicBezTo>
                  <a:pt x="153" y="56"/>
                  <a:pt x="157" y="54"/>
                  <a:pt x="160" y="50"/>
                </a:cubicBezTo>
                <a:lnTo>
                  <a:pt x="160" y="136"/>
                </a:lnTo>
                <a:close/>
                <a:moveTo>
                  <a:pt x="20" y="40"/>
                </a:moveTo>
                <a:cubicBezTo>
                  <a:pt x="20" y="32"/>
                  <a:pt x="20" y="32"/>
                  <a:pt x="20" y="32"/>
                </a:cubicBezTo>
                <a:cubicBezTo>
                  <a:pt x="36" y="32"/>
                  <a:pt x="36" y="32"/>
                  <a:pt x="36" y="32"/>
                </a:cubicBezTo>
                <a:cubicBezTo>
                  <a:pt x="36" y="40"/>
                  <a:pt x="36" y="40"/>
                  <a:pt x="36" y="40"/>
                </a:cubicBezTo>
                <a:cubicBezTo>
                  <a:pt x="36" y="44"/>
                  <a:pt x="32" y="48"/>
                  <a:pt x="28" y="48"/>
                </a:cubicBezTo>
                <a:cubicBezTo>
                  <a:pt x="24" y="48"/>
                  <a:pt x="20" y="44"/>
                  <a:pt x="20" y="40"/>
                </a:cubicBezTo>
                <a:close/>
                <a:moveTo>
                  <a:pt x="44" y="40"/>
                </a:moveTo>
                <a:cubicBezTo>
                  <a:pt x="44" y="32"/>
                  <a:pt x="44" y="32"/>
                  <a:pt x="44" y="32"/>
                </a:cubicBezTo>
                <a:cubicBezTo>
                  <a:pt x="60" y="32"/>
                  <a:pt x="60" y="32"/>
                  <a:pt x="60" y="32"/>
                </a:cubicBezTo>
                <a:cubicBezTo>
                  <a:pt x="60" y="40"/>
                  <a:pt x="60" y="40"/>
                  <a:pt x="60" y="40"/>
                </a:cubicBezTo>
                <a:cubicBezTo>
                  <a:pt x="60" y="44"/>
                  <a:pt x="56" y="48"/>
                  <a:pt x="52" y="48"/>
                </a:cubicBezTo>
                <a:cubicBezTo>
                  <a:pt x="48" y="48"/>
                  <a:pt x="44" y="44"/>
                  <a:pt x="44" y="40"/>
                </a:cubicBezTo>
                <a:close/>
                <a:moveTo>
                  <a:pt x="68" y="40"/>
                </a:moveTo>
                <a:cubicBezTo>
                  <a:pt x="68" y="32"/>
                  <a:pt x="68" y="32"/>
                  <a:pt x="68" y="32"/>
                </a:cubicBezTo>
                <a:cubicBezTo>
                  <a:pt x="84" y="32"/>
                  <a:pt x="84" y="32"/>
                  <a:pt x="84" y="32"/>
                </a:cubicBezTo>
                <a:cubicBezTo>
                  <a:pt x="84" y="40"/>
                  <a:pt x="84" y="40"/>
                  <a:pt x="84" y="40"/>
                </a:cubicBezTo>
                <a:cubicBezTo>
                  <a:pt x="84" y="44"/>
                  <a:pt x="80" y="48"/>
                  <a:pt x="76" y="48"/>
                </a:cubicBezTo>
                <a:cubicBezTo>
                  <a:pt x="72" y="48"/>
                  <a:pt x="68" y="44"/>
                  <a:pt x="68" y="40"/>
                </a:cubicBezTo>
                <a:close/>
                <a:moveTo>
                  <a:pt x="92" y="40"/>
                </a:moveTo>
                <a:cubicBezTo>
                  <a:pt x="92" y="32"/>
                  <a:pt x="92" y="32"/>
                  <a:pt x="92" y="32"/>
                </a:cubicBezTo>
                <a:cubicBezTo>
                  <a:pt x="108" y="32"/>
                  <a:pt x="108" y="32"/>
                  <a:pt x="108" y="32"/>
                </a:cubicBezTo>
                <a:cubicBezTo>
                  <a:pt x="108" y="40"/>
                  <a:pt x="108" y="40"/>
                  <a:pt x="108" y="40"/>
                </a:cubicBezTo>
                <a:cubicBezTo>
                  <a:pt x="108" y="44"/>
                  <a:pt x="104" y="48"/>
                  <a:pt x="100" y="48"/>
                </a:cubicBezTo>
                <a:cubicBezTo>
                  <a:pt x="96" y="48"/>
                  <a:pt x="92" y="44"/>
                  <a:pt x="92" y="40"/>
                </a:cubicBezTo>
                <a:close/>
                <a:moveTo>
                  <a:pt x="116" y="40"/>
                </a:moveTo>
                <a:cubicBezTo>
                  <a:pt x="116" y="32"/>
                  <a:pt x="116" y="32"/>
                  <a:pt x="116" y="32"/>
                </a:cubicBezTo>
                <a:cubicBezTo>
                  <a:pt x="132" y="32"/>
                  <a:pt x="132" y="32"/>
                  <a:pt x="132" y="32"/>
                </a:cubicBezTo>
                <a:cubicBezTo>
                  <a:pt x="132" y="40"/>
                  <a:pt x="132" y="40"/>
                  <a:pt x="132" y="40"/>
                </a:cubicBezTo>
                <a:cubicBezTo>
                  <a:pt x="132" y="44"/>
                  <a:pt x="128" y="48"/>
                  <a:pt x="124" y="48"/>
                </a:cubicBezTo>
                <a:cubicBezTo>
                  <a:pt x="120" y="48"/>
                  <a:pt x="116" y="44"/>
                  <a:pt x="116" y="40"/>
                </a:cubicBezTo>
                <a:close/>
                <a:moveTo>
                  <a:pt x="140" y="40"/>
                </a:moveTo>
                <a:cubicBezTo>
                  <a:pt x="140" y="32"/>
                  <a:pt x="140" y="32"/>
                  <a:pt x="140" y="32"/>
                </a:cubicBezTo>
                <a:cubicBezTo>
                  <a:pt x="156" y="32"/>
                  <a:pt x="156" y="32"/>
                  <a:pt x="156" y="32"/>
                </a:cubicBezTo>
                <a:cubicBezTo>
                  <a:pt x="156" y="40"/>
                  <a:pt x="156" y="40"/>
                  <a:pt x="156" y="40"/>
                </a:cubicBezTo>
                <a:cubicBezTo>
                  <a:pt x="156" y="44"/>
                  <a:pt x="152" y="48"/>
                  <a:pt x="148" y="48"/>
                </a:cubicBezTo>
                <a:cubicBezTo>
                  <a:pt x="144" y="48"/>
                  <a:pt x="140" y="44"/>
                  <a:pt x="140" y="40"/>
                </a:cubicBezTo>
                <a:close/>
                <a:moveTo>
                  <a:pt x="160" y="24"/>
                </a:moveTo>
                <a:cubicBezTo>
                  <a:pt x="16" y="24"/>
                  <a:pt x="16" y="24"/>
                  <a:pt x="16" y="24"/>
                </a:cubicBezTo>
                <a:cubicBezTo>
                  <a:pt x="16" y="8"/>
                  <a:pt x="16" y="8"/>
                  <a:pt x="16" y="8"/>
                </a:cubicBezTo>
                <a:cubicBezTo>
                  <a:pt x="160" y="8"/>
                  <a:pt x="160" y="8"/>
                  <a:pt x="160" y="8"/>
                </a:cubicBezTo>
                <a:lnTo>
                  <a:pt x="160"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2" name="Freeform 567"/>
          <p:cNvSpPr>
            <a:spLocks noEditPoints="1"/>
          </p:cNvSpPr>
          <p:nvPr/>
        </p:nvSpPr>
        <p:spPr bwMode="auto">
          <a:xfrm>
            <a:off x="8290353" y="5571415"/>
            <a:ext cx="402519" cy="506394"/>
          </a:xfrm>
          <a:custGeom>
            <a:avLst/>
            <a:gdLst>
              <a:gd name="T0" fmla="*/ 144 w 144"/>
              <a:gd name="T1" fmla="*/ 124 h 176"/>
              <a:gd name="T2" fmla="*/ 112 w 144"/>
              <a:gd name="T3" fmla="*/ 56 h 176"/>
              <a:gd name="T4" fmla="*/ 88 w 144"/>
              <a:gd name="T5" fmla="*/ 19 h 176"/>
              <a:gd name="T6" fmla="*/ 88 w 144"/>
              <a:gd name="T7" fmla="*/ 16 h 176"/>
              <a:gd name="T8" fmla="*/ 72 w 144"/>
              <a:gd name="T9" fmla="*/ 0 h 176"/>
              <a:gd name="T10" fmla="*/ 56 w 144"/>
              <a:gd name="T11" fmla="*/ 16 h 176"/>
              <a:gd name="T12" fmla="*/ 56 w 144"/>
              <a:gd name="T13" fmla="*/ 19 h 176"/>
              <a:gd name="T14" fmla="*/ 32 w 144"/>
              <a:gd name="T15" fmla="*/ 56 h 176"/>
              <a:gd name="T16" fmla="*/ 0 w 144"/>
              <a:gd name="T17" fmla="*/ 124 h 176"/>
              <a:gd name="T18" fmla="*/ 48 w 144"/>
              <a:gd name="T19" fmla="*/ 150 h 176"/>
              <a:gd name="T20" fmla="*/ 48 w 144"/>
              <a:gd name="T21" fmla="*/ 152 h 176"/>
              <a:gd name="T22" fmla="*/ 72 w 144"/>
              <a:gd name="T23" fmla="*/ 176 h 176"/>
              <a:gd name="T24" fmla="*/ 96 w 144"/>
              <a:gd name="T25" fmla="*/ 152 h 176"/>
              <a:gd name="T26" fmla="*/ 96 w 144"/>
              <a:gd name="T27" fmla="*/ 150 h 176"/>
              <a:gd name="T28" fmla="*/ 144 w 144"/>
              <a:gd name="T29" fmla="*/ 124 h 176"/>
              <a:gd name="T30" fmla="*/ 72 w 144"/>
              <a:gd name="T31" fmla="*/ 8 h 176"/>
              <a:gd name="T32" fmla="*/ 80 w 144"/>
              <a:gd name="T33" fmla="*/ 16 h 176"/>
              <a:gd name="T34" fmla="*/ 72 w 144"/>
              <a:gd name="T35" fmla="*/ 24 h 176"/>
              <a:gd name="T36" fmla="*/ 64 w 144"/>
              <a:gd name="T37" fmla="*/ 16 h 176"/>
              <a:gd name="T38" fmla="*/ 72 w 144"/>
              <a:gd name="T39" fmla="*/ 8 h 176"/>
              <a:gd name="T40" fmla="*/ 20 w 144"/>
              <a:gd name="T41" fmla="*/ 102 h 176"/>
              <a:gd name="T42" fmla="*/ 40 w 144"/>
              <a:gd name="T43" fmla="*/ 56 h 176"/>
              <a:gd name="T44" fmla="*/ 60 w 144"/>
              <a:gd name="T45" fmla="*/ 26 h 176"/>
              <a:gd name="T46" fmla="*/ 72 w 144"/>
              <a:gd name="T47" fmla="*/ 32 h 176"/>
              <a:gd name="T48" fmla="*/ 84 w 144"/>
              <a:gd name="T49" fmla="*/ 26 h 176"/>
              <a:gd name="T50" fmla="*/ 104 w 144"/>
              <a:gd name="T51" fmla="*/ 56 h 176"/>
              <a:gd name="T52" fmla="*/ 124 w 144"/>
              <a:gd name="T53" fmla="*/ 102 h 176"/>
              <a:gd name="T54" fmla="*/ 129 w 144"/>
              <a:gd name="T55" fmla="*/ 107 h 176"/>
              <a:gd name="T56" fmla="*/ 72 w 144"/>
              <a:gd name="T57" fmla="*/ 120 h 176"/>
              <a:gd name="T58" fmla="*/ 15 w 144"/>
              <a:gd name="T59" fmla="*/ 107 h 176"/>
              <a:gd name="T60" fmla="*/ 20 w 144"/>
              <a:gd name="T61" fmla="*/ 102 h 176"/>
              <a:gd name="T62" fmla="*/ 72 w 144"/>
              <a:gd name="T63" fmla="*/ 168 h 176"/>
              <a:gd name="T64" fmla="*/ 56 w 144"/>
              <a:gd name="T65" fmla="*/ 152 h 176"/>
              <a:gd name="T66" fmla="*/ 56 w 144"/>
              <a:gd name="T67" fmla="*/ 151 h 176"/>
              <a:gd name="T68" fmla="*/ 72 w 144"/>
              <a:gd name="T69" fmla="*/ 152 h 176"/>
              <a:gd name="T70" fmla="*/ 88 w 144"/>
              <a:gd name="T71" fmla="*/ 151 h 176"/>
              <a:gd name="T72" fmla="*/ 88 w 144"/>
              <a:gd name="T73" fmla="*/ 152 h 176"/>
              <a:gd name="T74" fmla="*/ 72 w 144"/>
              <a:gd name="T75" fmla="*/ 168 h 176"/>
              <a:gd name="T76" fmla="*/ 72 w 144"/>
              <a:gd name="T77" fmla="*/ 144 h 176"/>
              <a:gd name="T78" fmla="*/ 8 w 144"/>
              <a:gd name="T79" fmla="*/ 124 h 176"/>
              <a:gd name="T80" fmla="*/ 11 w 144"/>
              <a:gd name="T81" fmla="*/ 113 h 176"/>
              <a:gd name="T82" fmla="*/ 72 w 144"/>
              <a:gd name="T83" fmla="*/ 128 h 176"/>
              <a:gd name="T84" fmla="*/ 133 w 144"/>
              <a:gd name="T85" fmla="*/ 113 h 176"/>
              <a:gd name="T86" fmla="*/ 136 w 144"/>
              <a:gd name="T87" fmla="*/ 124 h 176"/>
              <a:gd name="T88" fmla="*/ 72 w 144"/>
              <a:gd name="T89"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176">
                <a:moveTo>
                  <a:pt x="144" y="124"/>
                </a:moveTo>
                <a:cubicBezTo>
                  <a:pt x="144" y="96"/>
                  <a:pt x="112" y="96"/>
                  <a:pt x="112" y="56"/>
                </a:cubicBezTo>
                <a:cubicBezTo>
                  <a:pt x="112" y="39"/>
                  <a:pt x="102" y="25"/>
                  <a:pt x="88" y="19"/>
                </a:cubicBezTo>
                <a:cubicBezTo>
                  <a:pt x="88" y="18"/>
                  <a:pt x="88" y="17"/>
                  <a:pt x="88" y="16"/>
                </a:cubicBezTo>
                <a:cubicBezTo>
                  <a:pt x="88" y="7"/>
                  <a:pt x="81" y="0"/>
                  <a:pt x="72" y="0"/>
                </a:cubicBezTo>
                <a:cubicBezTo>
                  <a:pt x="63" y="0"/>
                  <a:pt x="56" y="7"/>
                  <a:pt x="56" y="16"/>
                </a:cubicBezTo>
                <a:cubicBezTo>
                  <a:pt x="56" y="17"/>
                  <a:pt x="56" y="18"/>
                  <a:pt x="56" y="19"/>
                </a:cubicBezTo>
                <a:cubicBezTo>
                  <a:pt x="42" y="25"/>
                  <a:pt x="32" y="39"/>
                  <a:pt x="32" y="56"/>
                </a:cubicBezTo>
                <a:cubicBezTo>
                  <a:pt x="32" y="96"/>
                  <a:pt x="0" y="96"/>
                  <a:pt x="0" y="124"/>
                </a:cubicBezTo>
                <a:cubicBezTo>
                  <a:pt x="0" y="136"/>
                  <a:pt x="20" y="147"/>
                  <a:pt x="48" y="150"/>
                </a:cubicBezTo>
                <a:cubicBezTo>
                  <a:pt x="48" y="151"/>
                  <a:pt x="48" y="151"/>
                  <a:pt x="48" y="152"/>
                </a:cubicBezTo>
                <a:cubicBezTo>
                  <a:pt x="48" y="165"/>
                  <a:pt x="59" y="176"/>
                  <a:pt x="72" y="176"/>
                </a:cubicBezTo>
                <a:cubicBezTo>
                  <a:pt x="85" y="176"/>
                  <a:pt x="96" y="165"/>
                  <a:pt x="96" y="152"/>
                </a:cubicBezTo>
                <a:cubicBezTo>
                  <a:pt x="96" y="151"/>
                  <a:pt x="96" y="151"/>
                  <a:pt x="96" y="150"/>
                </a:cubicBezTo>
                <a:cubicBezTo>
                  <a:pt x="124" y="147"/>
                  <a:pt x="144" y="136"/>
                  <a:pt x="144" y="124"/>
                </a:cubicBezTo>
                <a:close/>
                <a:moveTo>
                  <a:pt x="72" y="8"/>
                </a:moveTo>
                <a:cubicBezTo>
                  <a:pt x="76" y="8"/>
                  <a:pt x="80" y="12"/>
                  <a:pt x="80" y="16"/>
                </a:cubicBezTo>
                <a:cubicBezTo>
                  <a:pt x="80" y="20"/>
                  <a:pt x="76" y="24"/>
                  <a:pt x="72" y="24"/>
                </a:cubicBezTo>
                <a:cubicBezTo>
                  <a:pt x="68" y="24"/>
                  <a:pt x="64" y="20"/>
                  <a:pt x="64" y="16"/>
                </a:cubicBezTo>
                <a:cubicBezTo>
                  <a:pt x="64" y="12"/>
                  <a:pt x="68" y="8"/>
                  <a:pt x="72" y="8"/>
                </a:cubicBezTo>
                <a:close/>
                <a:moveTo>
                  <a:pt x="20" y="102"/>
                </a:moveTo>
                <a:cubicBezTo>
                  <a:pt x="29" y="93"/>
                  <a:pt x="40" y="81"/>
                  <a:pt x="40" y="56"/>
                </a:cubicBezTo>
                <a:cubicBezTo>
                  <a:pt x="40" y="43"/>
                  <a:pt x="48" y="31"/>
                  <a:pt x="60" y="26"/>
                </a:cubicBezTo>
                <a:cubicBezTo>
                  <a:pt x="63" y="30"/>
                  <a:pt x="67" y="32"/>
                  <a:pt x="72" y="32"/>
                </a:cubicBezTo>
                <a:cubicBezTo>
                  <a:pt x="77" y="32"/>
                  <a:pt x="81" y="30"/>
                  <a:pt x="84" y="26"/>
                </a:cubicBezTo>
                <a:cubicBezTo>
                  <a:pt x="96" y="31"/>
                  <a:pt x="104" y="43"/>
                  <a:pt x="104" y="56"/>
                </a:cubicBezTo>
                <a:cubicBezTo>
                  <a:pt x="104" y="81"/>
                  <a:pt x="115" y="93"/>
                  <a:pt x="124" y="102"/>
                </a:cubicBezTo>
                <a:cubicBezTo>
                  <a:pt x="126" y="104"/>
                  <a:pt x="128" y="106"/>
                  <a:pt x="129" y="107"/>
                </a:cubicBezTo>
                <a:cubicBezTo>
                  <a:pt x="121" y="115"/>
                  <a:pt x="99" y="120"/>
                  <a:pt x="72" y="120"/>
                </a:cubicBezTo>
                <a:cubicBezTo>
                  <a:pt x="45" y="120"/>
                  <a:pt x="23" y="115"/>
                  <a:pt x="15" y="107"/>
                </a:cubicBezTo>
                <a:cubicBezTo>
                  <a:pt x="16" y="106"/>
                  <a:pt x="18" y="104"/>
                  <a:pt x="20" y="102"/>
                </a:cubicBezTo>
                <a:close/>
                <a:moveTo>
                  <a:pt x="72" y="168"/>
                </a:moveTo>
                <a:cubicBezTo>
                  <a:pt x="63" y="168"/>
                  <a:pt x="56" y="161"/>
                  <a:pt x="56" y="152"/>
                </a:cubicBezTo>
                <a:cubicBezTo>
                  <a:pt x="56" y="152"/>
                  <a:pt x="56" y="152"/>
                  <a:pt x="56" y="151"/>
                </a:cubicBezTo>
                <a:cubicBezTo>
                  <a:pt x="61" y="152"/>
                  <a:pt x="67" y="152"/>
                  <a:pt x="72" y="152"/>
                </a:cubicBezTo>
                <a:cubicBezTo>
                  <a:pt x="77" y="152"/>
                  <a:pt x="83" y="152"/>
                  <a:pt x="88" y="151"/>
                </a:cubicBezTo>
                <a:cubicBezTo>
                  <a:pt x="88" y="152"/>
                  <a:pt x="88" y="152"/>
                  <a:pt x="88" y="152"/>
                </a:cubicBezTo>
                <a:cubicBezTo>
                  <a:pt x="88" y="161"/>
                  <a:pt x="81" y="168"/>
                  <a:pt x="72" y="168"/>
                </a:cubicBezTo>
                <a:close/>
                <a:moveTo>
                  <a:pt x="72" y="144"/>
                </a:moveTo>
                <a:cubicBezTo>
                  <a:pt x="31" y="144"/>
                  <a:pt x="8" y="131"/>
                  <a:pt x="8" y="124"/>
                </a:cubicBezTo>
                <a:cubicBezTo>
                  <a:pt x="8" y="120"/>
                  <a:pt x="9" y="116"/>
                  <a:pt x="11" y="113"/>
                </a:cubicBezTo>
                <a:cubicBezTo>
                  <a:pt x="22" y="122"/>
                  <a:pt x="45" y="128"/>
                  <a:pt x="72" y="128"/>
                </a:cubicBezTo>
                <a:cubicBezTo>
                  <a:pt x="99" y="128"/>
                  <a:pt x="122" y="122"/>
                  <a:pt x="133" y="113"/>
                </a:cubicBezTo>
                <a:cubicBezTo>
                  <a:pt x="135" y="116"/>
                  <a:pt x="136" y="120"/>
                  <a:pt x="136" y="124"/>
                </a:cubicBezTo>
                <a:cubicBezTo>
                  <a:pt x="136" y="131"/>
                  <a:pt x="113" y="144"/>
                  <a:pt x="72"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3" name="Freeform 568"/>
          <p:cNvSpPr>
            <a:spLocks noEditPoints="1"/>
          </p:cNvSpPr>
          <p:nvPr/>
        </p:nvSpPr>
        <p:spPr bwMode="auto">
          <a:xfrm>
            <a:off x="9199258" y="5571415"/>
            <a:ext cx="493406" cy="506394"/>
          </a:xfrm>
          <a:custGeom>
            <a:avLst/>
            <a:gdLst>
              <a:gd name="T0" fmla="*/ 176 w 176"/>
              <a:gd name="T1" fmla="*/ 52 h 176"/>
              <a:gd name="T2" fmla="*/ 175 w 176"/>
              <a:gd name="T3" fmla="*/ 50 h 176"/>
              <a:gd name="T4" fmla="*/ 175 w 176"/>
              <a:gd name="T5" fmla="*/ 50 h 176"/>
              <a:gd name="T6" fmla="*/ 175 w 176"/>
              <a:gd name="T7" fmla="*/ 49 h 176"/>
              <a:gd name="T8" fmla="*/ 175 w 176"/>
              <a:gd name="T9" fmla="*/ 49 h 176"/>
              <a:gd name="T10" fmla="*/ 127 w 176"/>
              <a:gd name="T11" fmla="*/ 2 h 176"/>
              <a:gd name="T12" fmla="*/ 127 w 176"/>
              <a:gd name="T13" fmla="*/ 2 h 176"/>
              <a:gd name="T14" fmla="*/ 124 w 176"/>
              <a:gd name="T15" fmla="*/ 0 h 176"/>
              <a:gd name="T16" fmla="*/ 52 w 176"/>
              <a:gd name="T17" fmla="*/ 0 h 176"/>
              <a:gd name="T18" fmla="*/ 49 w 176"/>
              <a:gd name="T19" fmla="*/ 2 h 176"/>
              <a:gd name="T20" fmla="*/ 49 w 176"/>
              <a:gd name="T21" fmla="*/ 2 h 176"/>
              <a:gd name="T22" fmla="*/ 1 w 176"/>
              <a:gd name="T23" fmla="*/ 49 h 176"/>
              <a:gd name="T24" fmla="*/ 1 w 176"/>
              <a:gd name="T25" fmla="*/ 49 h 176"/>
              <a:gd name="T26" fmla="*/ 1 w 176"/>
              <a:gd name="T27" fmla="*/ 50 h 176"/>
              <a:gd name="T28" fmla="*/ 1 w 176"/>
              <a:gd name="T29" fmla="*/ 50 h 176"/>
              <a:gd name="T30" fmla="*/ 0 w 176"/>
              <a:gd name="T31" fmla="*/ 52 h 176"/>
              <a:gd name="T32" fmla="*/ 1 w 176"/>
              <a:gd name="T33" fmla="*/ 54 h 176"/>
              <a:gd name="T34" fmla="*/ 1 w 176"/>
              <a:gd name="T35" fmla="*/ 55 h 176"/>
              <a:gd name="T36" fmla="*/ 85 w 176"/>
              <a:gd name="T37" fmla="*/ 175 h 176"/>
              <a:gd name="T38" fmla="*/ 85 w 176"/>
              <a:gd name="T39" fmla="*/ 174 h 176"/>
              <a:gd name="T40" fmla="*/ 88 w 176"/>
              <a:gd name="T41" fmla="*/ 176 h 176"/>
              <a:gd name="T42" fmla="*/ 91 w 176"/>
              <a:gd name="T43" fmla="*/ 174 h 176"/>
              <a:gd name="T44" fmla="*/ 91 w 176"/>
              <a:gd name="T45" fmla="*/ 175 h 176"/>
              <a:gd name="T46" fmla="*/ 175 w 176"/>
              <a:gd name="T47" fmla="*/ 55 h 176"/>
              <a:gd name="T48" fmla="*/ 175 w 176"/>
              <a:gd name="T49" fmla="*/ 54 h 176"/>
              <a:gd name="T50" fmla="*/ 176 w 176"/>
              <a:gd name="T51" fmla="*/ 52 h 176"/>
              <a:gd name="T52" fmla="*/ 122 w 176"/>
              <a:gd name="T53" fmla="*/ 8 h 176"/>
              <a:gd name="T54" fmla="*/ 162 w 176"/>
              <a:gd name="T55" fmla="*/ 48 h 176"/>
              <a:gd name="T56" fmla="*/ 126 w 176"/>
              <a:gd name="T57" fmla="*/ 48 h 176"/>
              <a:gd name="T58" fmla="*/ 106 w 176"/>
              <a:gd name="T59" fmla="*/ 8 h 176"/>
              <a:gd name="T60" fmla="*/ 122 w 176"/>
              <a:gd name="T61" fmla="*/ 8 h 176"/>
              <a:gd name="T62" fmla="*/ 98 w 176"/>
              <a:gd name="T63" fmla="*/ 8 h 176"/>
              <a:gd name="T64" fmla="*/ 118 w 176"/>
              <a:gd name="T65" fmla="*/ 48 h 176"/>
              <a:gd name="T66" fmla="*/ 58 w 176"/>
              <a:gd name="T67" fmla="*/ 48 h 176"/>
              <a:gd name="T68" fmla="*/ 78 w 176"/>
              <a:gd name="T69" fmla="*/ 8 h 176"/>
              <a:gd name="T70" fmla="*/ 98 w 176"/>
              <a:gd name="T71" fmla="*/ 8 h 176"/>
              <a:gd name="T72" fmla="*/ 54 w 176"/>
              <a:gd name="T73" fmla="*/ 8 h 176"/>
              <a:gd name="T74" fmla="*/ 70 w 176"/>
              <a:gd name="T75" fmla="*/ 8 h 176"/>
              <a:gd name="T76" fmla="*/ 50 w 176"/>
              <a:gd name="T77" fmla="*/ 48 h 176"/>
              <a:gd name="T78" fmla="*/ 14 w 176"/>
              <a:gd name="T79" fmla="*/ 48 h 176"/>
              <a:gd name="T80" fmla="*/ 54 w 176"/>
              <a:gd name="T81" fmla="*/ 8 h 176"/>
              <a:gd name="T82" fmla="*/ 12 w 176"/>
              <a:gd name="T83" fmla="*/ 56 h 176"/>
              <a:gd name="T84" fmla="*/ 49 w 176"/>
              <a:gd name="T85" fmla="*/ 56 h 176"/>
              <a:gd name="T86" fmla="*/ 77 w 176"/>
              <a:gd name="T87" fmla="*/ 149 h 176"/>
              <a:gd name="T88" fmla="*/ 12 w 176"/>
              <a:gd name="T89" fmla="*/ 56 h 176"/>
              <a:gd name="T90" fmla="*/ 88 w 176"/>
              <a:gd name="T91" fmla="*/ 158 h 176"/>
              <a:gd name="T92" fmla="*/ 57 w 176"/>
              <a:gd name="T93" fmla="*/ 56 h 176"/>
              <a:gd name="T94" fmla="*/ 119 w 176"/>
              <a:gd name="T95" fmla="*/ 56 h 176"/>
              <a:gd name="T96" fmla="*/ 88 w 176"/>
              <a:gd name="T97" fmla="*/ 158 h 176"/>
              <a:gd name="T98" fmla="*/ 99 w 176"/>
              <a:gd name="T99" fmla="*/ 149 h 176"/>
              <a:gd name="T100" fmla="*/ 127 w 176"/>
              <a:gd name="T101" fmla="*/ 56 h 176"/>
              <a:gd name="T102" fmla="*/ 164 w 176"/>
              <a:gd name="T103" fmla="*/ 56 h 176"/>
              <a:gd name="T104" fmla="*/ 99 w 176"/>
              <a:gd name="T105" fmla="*/ 14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76" y="52"/>
                </a:moveTo>
                <a:cubicBezTo>
                  <a:pt x="176" y="51"/>
                  <a:pt x="176" y="50"/>
                  <a:pt x="175" y="50"/>
                </a:cubicBezTo>
                <a:cubicBezTo>
                  <a:pt x="175" y="50"/>
                  <a:pt x="175" y="50"/>
                  <a:pt x="175" y="50"/>
                </a:cubicBezTo>
                <a:cubicBezTo>
                  <a:pt x="175" y="49"/>
                  <a:pt x="175" y="49"/>
                  <a:pt x="175" y="49"/>
                </a:cubicBezTo>
                <a:cubicBezTo>
                  <a:pt x="175" y="49"/>
                  <a:pt x="175" y="49"/>
                  <a:pt x="175" y="49"/>
                </a:cubicBezTo>
                <a:cubicBezTo>
                  <a:pt x="127" y="2"/>
                  <a:pt x="127" y="2"/>
                  <a:pt x="127" y="2"/>
                </a:cubicBezTo>
                <a:cubicBezTo>
                  <a:pt x="127" y="2"/>
                  <a:pt x="127" y="2"/>
                  <a:pt x="127" y="2"/>
                </a:cubicBezTo>
                <a:cubicBezTo>
                  <a:pt x="126" y="1"/>
                  <a:pt x="125" y="0"/>
                  <a:pt x="124" y="0"/>
                </a:cubicBezTo>
                <a:cubicBezTo>
                  <a:pt x="52" y="0"/>
                  <a:pt x="52" y="0"/>
                  <a:pt x="52" y="0"/>
                </a:cubicBezTo>
                <a:cubicBezTo>
                  <a:pt x="51" y="0"/>
                  <a:pt x="50" y="1"/>
                  <a:pt x="49" y="2"/>
                </a:cubicBezTo>
                <a:cubicBezTo>
                  <a:pt x="49" y="2"/>
                  <a:pt x="49" y="2"/>
                  <a:pt x="49" y="2"/>
                </a:cubicBezTo>
                <a:cubicBezTo>
                  <a:pt x="1" y="49"/>
                  <a:pt x="1" y="49"/>
                  <a:pt x="1" y="49"/>
                </a:cubicBezTo>
                <a:cubicBezTo>
                  <a:pt x="1" y="49"/>
                  <a:pt x="1" y="49"/>
                  <a:pt x="1" y="49"/>
                </a:cubicBezTo>
                <a:cubicBezTo>
                  <a:pt x="1" y="50"/>
                  <a:pt x="1" y="50"/>
                  <a:pt x="1" y="50"/>
                </a:cubicBezTo>
                <a:cubicBezTo>
                  <a:pt x="1" y="50"/>
                  <a:pt x="1" y="50"/>
                  <a:pt x="1" y="50"/>
                </a:cubicBezTo>
                <a:cubicBezTo>
                  <a:pt x="0" y="50"/>
                  <a:pt x="0" y="51"/>
                  <a:pt x="0" y="52"/>
                </a:cubicBezTo>
                <a:cubicBezTo>
                  <a:pt x="0" y="53"/>
                  <a:pt x="0" y="54"/>
                  <a:pt x="1" y="54"/>
                </a:cubicBezTo>
                <a:cubicBezTo>
                  <a:pt x="1" y="55"/>
                  <a:pt x="1" y="55"/>
                  <a:pt x="1" y="55"/>
                </a:cubicBezTo>
                <a:cubicBezTo>
                  <a:pt x="85" y="175"/>
                  <a:pt x="85" y="175"/>
                  <a:pt x="85" y="175"/>
                </a:cubicBezTo>
                <a:cubicBezTo>
                  <a:pt x="85" y="174"/>
                  <a:pt x="85" y="174"/>
                  <a:pt x="85" y="174"/>
                </a:cubicBezTo>
                <a:cubicBezTo>
                  <a:pt x="86" y="175"/>
                  <a:pt x="87" y="176"/>
                  <a:pt x="88" y="176"/>
                </a:cubicBezTo>
                <a:cubicBezTo>
                  <a:pt x="89" y="176"/>
                  <a:pt x="90" y="175"/>
                  <a:pt x="91" y="174"/>
                </a:cubicBezTo>
                <a:cubicBezTo>
                  <a:pt x="91" y="175"/>
                  <a:pt x="91" y="175"/>
                  <a:pt x="91" y="175"/>
                </a:cubicBezTo>
                <a:cubicBezTo>
                  <a:pt x="175" y="55"/>
                  <a:pt x="175" y="55"/>
                  <a:pt x="175" y="55"/>
                </a:cubicBezTo>
                <a:cubicBezTo>
                  <a:pt x="175" y="54"/>
                  <a:pt x="175" y="54"/>
                  <a:pt x="175" y="54"/>
                </a:cubicBezTo>
                <a:cubicBezTo>
                  <a:pt x="176" y="54"/>
                  <a:pt x="176" y="53"/>
                  <a:pt x="176" y="52"/>
                </a:cubicBezTo>
                <a:close/>
                <a:moveTo>
                  <a:pt x="122" y="8"/>
                </a:moveTo>
                <a:cubicBezTo>
                  <a:pt x="162" y="48"/>
                  <a:pt x="162" y="48"/>
                  <a:pt x="162" y="48"/>
                </a:cubicBezTo>
                <a:cubicBezTo>
                  <a:pt x="126" y="48"/>
                  <a:pt x="126" y="48"/>
                  <a:pt x="126" y="48"/>
                </a:cubicBezTo>
                <a:cubicBezTo>
                  <a:pt x="106" y="8"/>
                  <a:pt x="106" y="8"/>
                  <a:pt x="106" y="8"/>
                </a:cubicBezTo>
                <a:lnTo>
                  <a:pt x="122" y="8"/>
                </a:lnTo>
                <a:close/>
                <a:moveTo>
                  <a:pt x="98" y="8"/>
                </a:moveTo>
                <a:cubicBezTo>
                  <a:pt x="118" y="48"/>
                  <a:pt x="118" y="48"/>
                  <a:pt x="118" y="48"/>
                </a:cubicBezTo>
                <a:cubicBezTo>
                  <a:pt x="58" y="48"/>
                  <a:pt x="58" y="48"/>
                  <a:pt x="58" y="48"/>
                </a:cubicBezTo>
                <a:cubicBezTo>
                  <a:pt x="78" y="8"/>
                  <a:pt x="78" y="8"/>
                  <a:pt x="78" y="8"/>
                </a:cubicBezTo>
                <a:lnTo>
                  <a:pt x="98" y="8"/>
                </a:lnTo>
                <a:close/>
                <a:moveTo>
                  <a:pt x="54" y="8"/>
                </a:moveTo>
                <a:cubicBezTo>
                  <a:pt x="70" y="8"/>
                  <a:pt x="70" y="8"/>
                  <a:pt x="70" y="8"/>
                </a:cubicBezTo>
                <a:cubicBezTo>
                  <a:pt x="50" y="48"/>
                  <a:pt x="50" y="48"/>
                  <a:pt x="50" y="48"/>
                </a:cubicBezTo>
                <a:cubicBezTo>
                  <a:pt x="14" y="48"/>
                  <a:pt x="14" y="48"/>
                  <a:pt x="14" y="48"/>
                </a:cubicBezTo>
                <a:lnTo>
                  <a:pt x="54" y="8"/>
                </a:lnTo>
                <a:close/>
                <a:moveTo>
                  <a:pt x="12" y="56"/>
                </a:moveTo>
                <a:cubicBezTo>
                  <a:pt x="49" y="56"/>
                  <a:pt x="49" y="56"/>
                  <a:pt x="49" y="56"/>
                </a:cubicBezTo>
                <a:cubicBezTo>
                  <a:pt x="77" y="149"/>
                  <a:pt x="77" y="149"/>
                  <a:pt x="77" y="149"/>
                </a:cubicBezTo>
                <a:lnTo>
                  <a:pt x="12" y="56"/>
                </a:lnTo>
                <a:close/>
                <a:moveTo>
                  <a:pt x="88" y="158"/>
                </a:moveTo>
                <a:cubicBezTo>
                  <a:pt x="57" y="56"/>
                  <a:pt x="57" y="56"/>
                  <a:pt x="57" y="56"/>
                </a:cubicBezTo>
                <a:cubicBezTo>
                  <a:pt x="119" y="56"/>
                  <a:pt x="119" y="56"/>
                  <a:pt x="119" y="56"/>
                </a:cubicBezTo>
                <a:lnTo>
                  <a:pt x="88" y="158"/>
                </a:lnTo>
                <a:close/>
                <a:moveTo>
                  <a:pt x="99" y="149"/>
                </a:moveTo>
                <a:cubicBezTo>
                  <a:pt x="127" y="56"/>
                  <a:pt x="127" y="56"/>
                  <a:pt x="127" y="56"/>
                </a:cubicBezTo>
                <a:cubicBezTo>
                  <a:pt x="164" y="56"/>
                  <a:pt x="164" y="56"/>
                  <a:pt x="164" y="56"/>
                </a:cubicBezTo>
                <a:lnTo>
                  <a:pt x="99" y="1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4" name="Freeform 569"/>
          <p:cNvSpPr>
            <a:spLocks noEditPoints="1"/>
          </p:cNvSpPr>
          <p:nvPr/>
        </p:nvSpPr>
        <p:spPr bwMode="auto">
          <a:xfrm>
            <a:off x="10147120" y="5571415"/>
            <a:ext cx="506394" cy="506394"/>
          </a:xfrm>
          <a:custGeom>
            <a:avLst/>
            <a:gdLst>
              <a:gd name="T0" fmla="*/ 176 w 176"/>
              <a:gd name="T1" fmla="*/ 52 h 176"/>
              <a:gd name="T2" fmla="*/ 124 w 176"/>
              <a:gd name="T3" fmla="*/ 0 h 176"/>
              <a:gd name="T4" fmla="*/ 88 w 176"/>
              <a:gd name="T5" fmla="*/ 15 h 176"/>
              <a:gd name="T6" fmla="*/ 52 w 176"/>
              <a:gd name="T7" fmla="*/ 0 h 176"/>
              <a:gd name="T8" fmla="*/ 0 w 176"/>
              <a:gd name="T9" fmla="*/ 52 h 176"/>
              <a:gd name="T10" fmla="*/ 0 w 176"/>
              <a:gd name="T11" fmla="*/ 58 h 176"/>
              <a:gd name="T12" fmla="*/ 88 w 176"/>
              <a:gd name="T13" fmla="*/ 176 h 176"/>
              <a:gd name="T14" fmla="*/ 176 w 176"/>
              <a:gd name="T15" fmla="*/ 58 h 176"/>
              <a:gd name="T16" fmla="*/ 176 w 176"/>
              <a:gd name="T17" fmla="*/ 52 h 176"/>
              <a:gd name="T18" fmla="*/ 168 w 176"/>
              <a:gd name="T19" fmla="*/ 57 h 176"/>
              <a:gd name="T20" fmla="*/ 88 w 176"/>
              <a:gd name="T21" fmla="*/ 167 h 176"/>
              <a:gd name="T22" fmla="*/ 8 w 176"/>
              <a:gd name="T23" fmla="*/ 57 h 176"/>
              <a:gd name="T24" fmla="*/ 8 w 176"/>
              <a:gd name="T25" fmla="*/ 52 h 176"/>
              <a:gd name="T26" fmla="*/ 52 w 176"/>
              <a:gd name="T27" fmla="*/ 8 h 176"/>
              <a:gd name="T28" fmla="*/ 82 w 176"/>
              <a:gd name="T29" fmla="*/ 20 h 176"/>
              <a:gd name="T30" fmla="*/ 88 w 176"/>
              <a:gd name="T31" fmla="*/ 26 h 176"/>
              <a:gd name="T32" fmla="*/ 94 w 176"/>
              <a:gd name="T33" fmla="*/ 20 h 176"/>
              <a:gd name="T34" fmla="*/ 124 w 176"/>
              <a:gd name="T35" fmla="*/ 8 h 176"/>
              <a:gd name="T36" fmla="*/ 168 w 176"/>
              <a:gd name="T37" fmla="*/ 52 h 176"/>
              <a:gd name="T38" fmla="*/ 168 w 176"/>
              <a:gd name="T39" fmla="*/ 5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76">
                <a:moveTo>
                  <a:pt x="176" y="52"/>
                </a:moveTo>
                <a:cubicBezTo>
                  <a:pt x="176" y="23"/>
                  <a:pt x="153" y="0"/>
                  <a:pt x="124" y="0"/>
                </a:cubicBezTo>
                <a:cubicBezTo>
                  <a:pt x="110" y="0"/>
                  <a:pt x="97" y="6"/>
                  <a:pt x="88" y="15"/>
                </a:cubicBezTo>
                <a:cubicBezTo>
                  <a:pt x="79" y="6"/>
                  <a:pt x="66" y="0"/>
                  <a:pt x="52" y="0"/>
                </a:cubicBezTo>
                <a:cubicBezTo>
                  <a:pt x="23" y="0"/>
                  <a:pt x="0" y="23"/>
                  <a:pt x="0" y="52"/>
                </a:cubicBezTo>
                <a:cubicBezTo>
                  <a:pt x="0" y="55"/>
                  <a:pt x="1" y="59"/>
                  <a:pt x="0" y="58"/>
                </a:cubicBezTo>
                <a:cubicBezTo>
                  <a:pt x="6" y="109"/>
                  <a:pt x="80" y="176"/>
                  <a:pt x="88" y="176"/>
                </a:cubicBezTo>
                <a:cubicBezTo>
                  <a:pt x="96" y="176"/>
                  <a:pt x="170" y="109"/>
                  <a:pt x="176" y="58"/>
                </a:cubicBezTo>
                <a:cubicBezTo>
                  <a:pt x="175" y="59"/>
                  <a:pt x="176" y="55"/>
                  <a:pt x="176" y="52"/>
                </a:cubicBezTo>
                <a:close/>
                <a:moveTo>
                  <a:pt x="168" y="57"/>
                </a:moveTo>
                <a:cubicBezTo>
                  <a:pt x="163" y="100"/>
                  <a:pt x="103" y="158"/>
                  <a:pt x="88" y="167"/>
                </a:cubicBezTo>
                <a:cubicBezTo>
                  <a:pt x="73" y="158"/>
                  <a:pt x="13" y="100"/>
                  <a:pt x="8" y="57"/>
                </a:cubicBezTo>
                <a:cubicBezTo>
                  <a:pt x="8" y="57"/>
                  <a:pt x="8" y="55"/>
                  <a:pt x="8" y="52"/>
                </a:cubicBezTo>
                <a:cubicBezTo>
                  <a:pt x="8" y="28"/>
                  <a:pt x="28" y="8"/>
                  <a:pt x="52" y="8"/>
                </a:cubicBezTo>
                <a:cubicBezTo>
                  <a:pt x="63" y="8"/>
                  <a:pt x="74" y="12"/>
                  <a:pt x="82" y="20"/>
                </a:cubicBezTo>
                <a:cubicBezTo>
                  <a:pt x="88" y="26"/>
                  <a:pt x="88" y="26"/>
                  <a:pt x="88" y="26"/>
                </a:cubicBezTo>
                <a:cubicBezTo>
                  <a:pt x="94" y="20"/>
                  <a:pt x="94" y="20"/>
                  <a:pt x="94" y="20"/>
                </a:cubicBezTo>
                <a:cubicBezTo>
                  <a:pt x="102" y="12"/>
                  <a:pt x="113" y="8"/>
                  <a:pt x="124" y="8"/>
                </a:cubicBezTo>
                <a:cubicBezTo>
                  <a:pt x="148" y="8"/>
                  <a:pt x="168" y="28"/>
                  <a:pt x="168" y="52"/>
                </a:cubicBezTo>
                <a:cubicBezTo>
                  <a:pt x="168" y="55"/>
                  <a:pt x="168" y="57"/>
                  <a:pt x="168"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4074060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9B33"/>
            </a:gs>
            <a:gs pos="100000">
              <a:srgbClr val="F15C44"/>
            </a:gs>
          </a:gsLst>
          <a:lin ang="8100000" scaled="1"/>
          <a:tileRect/>
        </a:gradFill>
        <a:effectLst/>
      </p:bgPr>
    </p:bg>
    <p:spTree>
      <p:nvGrpSpPr>
        <p:cNvPr id="1" name=""/>
        <p:cNvGrpSpPr/>
        <p:nvPr/>
      </p:nvGrpSpPr>
      <p:grpSpPr>
        <a:xfrm>
          <a:off x="0" y="0"/>
          <a:ext cx="0" cy="0"/>
          <a:chOff x="0" y="0"/>
          <a:chExt cx="0" cy="0"/>
        </a:xfrm>
      </p:grpSpPr>
      <p:sp>
        <p:nvSpPr>
          <p:cNvPr id="898" name="Freeform 640"/>
          <p:cNvSpPr>
            <a:spLocks noEditPoints="1"/>
          </p:cNvSpPr>
          <p:nvPr/>
        </p:nvSpPr>
        <p:spPr bwMode="auto">
          <a:xfrm>
            <a:off x="2028047" y="675890"/>
            <a:ext cx="454943" cy="326622"/>
          </a:xfrm>
          <a:custGeom>
            <a:avLst/>
            <a:gdLst>
              <a:gd name="T0" fmla="*/ 132 w 176"/>
              <a:gd name="T1" fmla="*/ 104 h 128"/>
              <a:gd name="T2" fmla="*/ 148 w 176"/>
              <a:gd name="T3" fmla="*/ 104 h 128"/>
              <a:gd name="T4" fmla="*/ 152 w 176"/>
              <a:gd name="T5" fmla="*/ 100 h 128"/>
              <a:gd name="T6" fmla="*/ 152 w 176"/>
              <a:gd name="T7" fmla="*/ 84 h 128"/>
              <a:gd name="T8" fmla="*/ 148 w 176"/>
              <a:gd name="T9" fmla="*/ 80 h 128"/>
              <a:gd name="T10" fmla="*/ 132 w 176"/>
              <a:gd name="T11" fmla="*/ 80 h 128"/>
              <a:gd name="T12" fmla="*/ 128 w 176"/>
              <a:gd name="T13" fmla="*/ 84 h 128"/>
              <a:gd name="T14" fmla="*/ 128 w 176"/>
              <a:gd name="T15" fmla="*/ 100 h 128"/>
              <a:gd name="T16" fmla="*/ 132 w 176"/>
              <a:gd name="T17" fmla="*/ 104 h 128"/>
              <a:gd name="T18" fmla="*/ 168 w 176"/>
              <a:gd name="T19" fmla="*/ 0 h 128"/>
              <a:gd name="T20" fmla="*/ 8 w 176"/>
              <a:gd name="T21" fmla="*/ 0 h 128"/>
              <a:gd name="T22" fmla="*/ 0 w 176"/>
              <a:gd name="T23" fmla="*/ 8 h 128"/>
              <a:gd name="T24" fmla="*/ 0 w 176"/>
              <a:gd name="T25" fmla="*/ 120 h 128"/>
              <a:gd name="T26" fmla="*/ 8 w 176"/>
              <a:gd name="T27" fmla="*/ 128 h 128"/>
              <a:gd name="T28" fmla="*/ 168 w 176"/>
              <a:gd name="T29" fmla="*/ 128 h 128"/>
              <a:gd name="T30" fmla="*/ 176 w 176"/>
              <a:gd name="T31" fmla="*/ 120 h 128"/>
              <a:gd name="T32" fmla="*/ 176 w 176"/>
              <a:gd name="T33" fmla="*/ 8 h 128"/>
              <a:gd name="T34" fmla="*/ 168 w 176"/>
              <a:gd name="T35" fmla="*/ 0 h 128"/>
              <a:gd name="T36" fmla="*/ 168 w 176"/>
              <a:gd name="T37" fmla="*/ 120 h 128"/>
              <a:gd name="T38" fmla="*/ 8 w 176"/>
              <a:gd name="T39" fmla="*/ 120 h 128"/>
              <a:gd name="T40" fmla="*/ 8 w 176"/>
              <a:gd name="T41" fmla="*/ 56 h 128"/>
              <a:gd name="T42" fmla="*/ 168 w 176"/>
              <a:gd name="T43" fmla="*/ 56 h 128"/>
              <a:gd name="T44" fmla="*/ 168 w 176"/>
              <a:gd name="T45" fmla="*/ 120 h 128"/>
              <a:gd name="T46" fmla="*/ 168 w 176"/>
              <a:gd name="T47" fmla="*/ 24 h 128"/>
              <a:gd name="T48" fmla="*/ 8 w 176"/>
              <a:gd name="T49" fmla="*/ 24 h 128"/>
              <a:gd name="T50" fmla="*/ 8 w 176"/>
              <a:gd name="T51" fmla="*/ 8 h 128"/>
              <a:gd name="T52" fmla="*/ 168 w 176"/>
              <a:gd name="T53" fmla="*/ 8 h 128"/>
              <a:gd name="T54" fmla="*/ 168 w 176"/>
              <a:gd name="T55" fmla="*/ 24 h 128"/>
              <a:gd name="T56" fmla="*/ 28 w 176"/>
              <a:gd name="T57" fmla="*/ 88 h 128"/>
              <a:gd name="T58" fmla="*/ 100 w 176"/>
              <a:gd name="T59" fmla="*/ 88 h 128"/>
              <a:gd name="T60" fmla="*/ 104 w 176"/>
              <a:gd name="T61" fmla="*/ 84 h 128"/>
              <a:gd name="T62" fmla="*/ 100 w 176"/>
              <a:gd name="T63" fmla="*/ 80 h 128"/>
              <a:gd name="T64" fmla="*/ 28 w 176"/>
              <a:gd name="T65" fmla="*/ 80 h 128"/>
              <a:gd name="T66" fmla="*/ 24 w 176"/>
              <a:gd name="T67" fmla="*/ 84 h 128"/>
              <a:gd name="T68" fmla="*/ 28 w 176"/>
              <a:gd name="T69" fmla="*/ 88 h 128"/>
              <a:gd name="T70" fmla="*/ 28 w 176"/>
              <a:gd name="T71" fmla="*/ 104 h 128"/>
              <a:gd name="T72" fmla="*/ 84 w 176"/>
              <a:gd name="T73" fmla="*/ 104 h 128"/>
              <a:gd name="T74" fmla="*/ 88 w 176"/>
              <a:gd name="T75" fmla="*/ 100 h 128"/>
              <a:gd name="T76" fmla="*/ 84 w 176"/>
              <a:gd name="T77" fmla="*/ 96 h 128"/>
              <a:gd name="T78" fmla="*/ 28 w 176"/>
              <a:gd name="T79" fmla="*/ 96 h 128"/>
              <a:gd name="T80" fmla="*/ 24 w 176"/>
              <a:gd name="T81" fmla="*/ 100 h 128"/>
              <a:gd name="T82" fmla="*/ 28 w 176"/>
              <a:gd name="T8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28">
                <a:moveTo>
                  <a:pt x="132" y="104"/>
                </a:moveTo>
                <a:cubicBezTo>
                  <a:pt x="148" y="104"/>
                  <a:pt x="148" y="104"/>
                  <a:pt x="148" y="104"/>
                </a:cubicBezTo>
                <a:cubicBezTo>
                  <a:pt x="150" y="104"/>
                  <a:pt x="152" y="102"/>
                  <a:pt x="152" y="100"/>
                </a:cubicBezTo>
                <a:cubicBezTo>
                  <a:pt x="152" y="84"/>
                  <a:pt x="152" y="84"/>
                  <a:pt x="152" y="84"/>
                </a:cubicBezTo>
                <a:cubicBezTo>
                  <a:pt x="152" y="82"/>
                  <a:pt x="150" y="80"/>
                  <a:pt x="148" y="80"/>
                </a:cubicBezTo>
                <a:cubicBezTo>
                  <a:pt x="132" y="80"/>
                  <a:pt x="132" y="80"/>
                  <a:pt x="132" y="80"/>
                </a:cubicBezTo>
                <a:cubicBezTo>
                  <a:pt x="130" y="80"/>
                  <a:pt x="128" y="82"/>
                  <a:pt x="128" y="84"/>
                </a:cubicBezTo>
                <a:cubicBezTo>
                  <a:pt x="128" y="100"/>
                  <a:pt x="128" y="100"/>
                  <a:pt x="128" y="100"/>
                </a:cubicBezTo>
                <a:cubicBezTo>
                  <a:pt x="128" y="102"/>
                  <a:pt x="130" y="104"/>
                  <a:pt x="132" y="104"/>
                </a:cubicBezTo>
                <a:close/>
                <a:moveTo>
                  <a:pt x="168" y="0"/>
                </a:moveTo>
                <a:cubicBezTo>
                  <a:pt x="8" y="0"/>
                  <a:pt x="8" y="0"/>
                  <a:pt x="8" y="0"/>
                </a:cubicBezTo>
                <a:cubicBezTo>
                  <a:pt x="4" y="0"/>
                  <a:pt x="0" y="4"/>
                  <a:pt x="0" y="8"/>
                </a:cubicBezTo>
                <a:cubicBezTo>
                  <a:pt x="0" y="120"/>
                  <a:pt x="0" y="120"/>
                  <a:pt x="0" y="120"/>
                </a:cubicBezTo>
                <a:cubicBezTo>
                  <a:pt x="0" y="124"/>
                  <a:pt x="4" y="128"/>
                  <a:pt x="8" y="128"/>
                </a:cubicBezTo>
                <a:cubicBezTo>
                  <a:pt x="168" y="128"/>
                  <a:pt x="168" y="128"/>
                  <a:pt x="168" y="128"/>
                </a:cubicBezTo>
                <a:cubicBezTo>
                  <a:pt x="172" y="128"/>
                  <a:pt x="176" y="124"/>
                  <a:pt x="176" y="120"/>
                </a:cubicBezTo>
                <a:cubicBezTo>
                  <a:pt x="176" y="8"/>
                  <a:pt x="176" y="8"/>
                  <a:pt x="176" y="8"/>
                </a:cubicBezTo>
                <a:cubicBezTo>
                  <a:pt x="176" y="4"/>
                  <a:pt x="172" y="0"/>
                  <a:pt x="168" y="0"/>
                </a:cubicBezTo>
                <a:close/>
                <a:moveTo>
                  <a:pt x="168" y="120"/>
                </a:moveTo>
                <a:cubicBezTo>
                  <a:pt x="8" y="120"/>
                  <a:pt x="8" y="120"/>
                  <a:pt x="8" y="120"/>
                </a:cubicBezTo>
                <a:cubicBezTo>
                  <a:pt x="8" y="56"/>
                  <a:pt x="8" y="56"/>
                  <a:pt x="8" y="56"/>
                </a:cubicBezTo>
                <a:cubicBezTo>
                  <a:pt x="168" y="56"/>
                  <a:pt x="168" y="56"/>
                  <a:pt x="168" y="56"/>
                </a:cubicBezTo>
                <a:lnTo>
                  <a:pt x="168" y="120"/>
                </a:lnTo>
                <a:close/>
                <a:moveTo>
                  <a:pt x="168" y="24"/>
                </a:moveTo>
                <a:cubicBezTo>
                  <a:pt x="8" y="24"/>
                  <a:pt x="8" y="24"/>
                  <a:pt x="8" y="24"/>
                </a:cubicBezTo>
                <a:cubicBezTo>
                  <a:pt x="8" y="8"/>
                  <a:pt x="8" y="8"/>
                  <a:pt x="8" y="8"/>
                </a:cubicBezTo>
                <a:cubicBezTo>
                  <a:pt x="168" y="8"/>
                  <a:pt x="168" y="8"/>
                  <a:pt x="168" y="8"/>
                </a:cubicBezTo>
                <a:lnTo>
                  <a:pt x="168" y="24"/>
                </a:lnTo>
                <a:close/>
                <a:moveTo>
                  <a:pt x="28" y="88"/>
                </a:moveTo>
                <a:cubicBezTo>
                  <a:pt x="100" y="88"/>
                  <a:pt x="100" y="88"/>
                  <a:pt x="100" y="88"/>
                </a:cubicBezTo>
                <a:cubicBezTo>
                  <a:pt x="102" y="88"/>
                  <a:pt x="104" y="86"/>
                  <a:pt x="104" y="84"/>
                </a:cubicBezTo>
                <a:cubicBezTo>
                  <a:pt x="104" y="82"/>
                  <a:pt x="102" y="80"/>
                  <a:pt x="100" y="80"/>
                </a:cubicBezTo>
                <a:cubicBezTo>
                  <a:pt x="28" y="80"/>
                  <a:pt x="28" y="80"/>
                  <a:pt x="28" y="80"/>
                </a:cubicBezTo>
                <a:cubicBezTo>
                  <a:pt x="26" y="80"/>
                  <a:pt x="24" y="82"/>
                  <a:pt x="24" y="84"/>
                </a:cubicBezTo>
                <a:cubicBezTo>
                  <a:pt x="24" y="86"/>
                  <a:pt x="26" y="88"/>
                  <a:pt x="28" y="88"/>
                </a:cubicBezTo>
                <a:close/>
                <a:moveTo>
                  <a:pt x="28" y="104"/>
                </a:moveTo>
                <a:cubicBezTo>
                  <a:pt x="84" y="104"/>
                  <a:pt x="84" y="104"/>
                  <a:pt x="84" y="104"/>
                </a:cubicBezTo>
                <a:cubicBezTo>
                  <a:pt x="86" y="104"/>
                  <a:pt x="88" y="102"/>
                  <a:pt x="88" y="100"/>
                </a:cubicBezTo>
                <a:cubicBezTo>
                  <a:pt x="88" y="98"/>
                  <a:pt x="86" y="96"/>
                  <a:pt x="84" y="96"/>
                </a:cubicBezTo>
                <a:cubicBezTo>
                  <a:pt x="28" y="96"/>
                  <a:pt x="28" y="96"/>
                  <a:pt x="28" y="96"/>
                </a:cubicBezTo>
                <a:cubicBezTo>
                  <a:pt x="26" y="96"/>
                  <a:pt x="24" y="98"/>
                  <a:pt x="24" y="100"/>
                </a:cubicBezTo>
                <a:cubicBezTo>
                  <a:pt x="24" y="102"/>
                  <a:pt x="26" y="104"/>
                  <a:pt x="28"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99" name="Freeform 641"/>
          <p:cNvSpPr>
            <a:spLocks noEditPoints="1"/>
          </p:cNvSpPr>
          <p:nvPr/>
        </p:nvSpPr>
        <p:spPr bwMode="auto">
          <a:xfrm>
            <a:off x="2891265" y="652560"/>
            <a:ext cx="443274" cy="373284"/>
          </a:xfrm>
          <a:custGeom>
            <a:avLst/>
            <a:gdLst>
              <a:gd name="T0" fmla="*/ 100 w 176"/>
              <a:gd name="T1" fmla="*/ 120 h 144"/>
              <a:gd name="T2" fmla="*/ 116 w 176"/>
              <a:gd name="T3" fmla="*/ 120 h 144"/>
              <a:gd name="T4" fmla="*/ 120 w 176"/>
              <a:gd name="T5" fmla="*/ 116 h 144"/>
              <a:gd name="T6" fmla="*/ 120 w 176"/>
              <a:gd name="T7" fmla="*/ 100 h 144"/>
              <a:gd name="T8" fmla="*/ 116 w 176"/>
              <a:gd name="T9" fmla="*/ 96 h 144"/>
              <a:gd name="T10" fmla="*/ 100 w 176"/>
              <a:gd name="T11" fmla="*/ 96 h 144"/>
              <a:gd name="T12" fmla="*/ 96 w 176"/>
              <a:gd name="T13" fmla="*/ 100 h 144"/>
              <a:gd name="T14" fmla="*/ 96 w 176"/>
              <a:gd name="T15" fmla="*/ 116 h 144"/>
              <a:gd name="T16" fmla="*/ 100 w 176"/>
              <a:gd name="T17" fmla="*/ 120 h 144"/>
              <a:gd name="T18" fmla="*/ 28 w 176"/>
              <a:gd name="T19" fmla="*/ 104 h 144"/>
              <a:gd name="T20" fmla="*/ 76 w 176"/>
              <a:gd name="T21" fmla="*/ 104 h 144"/>
              <a:gd name="T22" fmla="*/ 80 w 176"/>
              <a:gd name="T23" fmla="*/ 100 h 144"/>
              <a:gd name="T24" fmla="*/ 76 w 176"/>
              <a:gd name="T25" fmla="*/ 96 h 144"/>
              <a:gd name="T26" fmla="*/ 28 w 176"/>
              <a:gd name="T27" fmla="*/ 96 h 144"/>
              <a:gd name="T28" fmla="*/ 24 w 176"/>
              <a:gd name="T29" fmla="*/ 100 h 144"/>
              <a:gd name="T30" fmla="*/ 28 w 176"/>
              <a:gd name="T31" fmla="*/ 104 h 144"/>
              <a:gd name="T32" fmla="*/ 28 w 176"/>
              <a:gd name="T33" fmla="*/ 120 h 144"/>
              <a:gd name="T34" fmla="*/ 60 w 176"/>
              <a:gd name="T35" fmla="*/ 120 h 144"/>
              <a:gd name="T36" fmla="*/ 64 w 176"/>
              <a:gd name="T37" fmla="*/ 116 h 144"/>
              <a:gd name="T38" fmla="*/ 60 w 176"/>
              <a:gd name="T39" fmla="*/ 112 h 144"/>
              <a:gd name="T40" fmla="*/ 28 w 176"/>
              <a:gd name="T41" fmla="*/ 112 h 144"/>
              <a:gd name="T42" fmla="*/ 24 w 176"/>
              <a:gd name="T43" fmla="*/ 116 h 144"/>
              <a:gd name="T44" fmla="*/ 28 w 176"/>
              <a:gd name="T45" fmla="*/ 120 h 144"/>
              <a:gd name="T46" fmla="*/ 136 w 176"/>
              <a:gd name="T47" fmla="*/ 32 h 144"/>
              <a:gd name="T48" fmla="*/ 8 w 176"/>
              <a:gd name="T49" fmla="*/ 32 h 144"/>
              <a:gd name="T50" fmla="*/ 0 w 176"/>
              <a:gd name="T51" fmla="*/ 40 h 144"/>
              <a:gd name="T52" fmla="*/ 0 w 176"/>
              <a:gd name="T53" fmla="*/ 136 h 144"/>
              <a:gd name="T54" fmla="*/ 8 w 176"/>
              <a:gd name="T55" fmla="*/ 144 h 144"/>
              <a:gd name="T56" fmla="*/ 136 w 176"/>
              <a:gd name="T57" fmla="*/ 144 h 144"/>
              <a:gd name="T58" fmla="*/ 144 w 176"/>
              <a:gd name="T59" fmla="*/ 136 h 144"/>
              <a:gd name="T60" fmla="*/ 144 w 176"/>
              <a:gd name="T61" fmla="*/ 40 h 144"/>
              <a:gd name="T62" fmla="*/ 136 w 176"/>
              <a:gd name="T63" fmla="*/ 32 h 144"/>
              <a:gd name="T64" fmla="*/ 136 w 176"/>
              <a:gd name="T65" fmla="*/ 136 h 144"/>
              <a:gd name="T66" fmla="*/ 8 w 176"/>
              <a:gd name="T67" fmla="*/ 136 h 144"/>
              <a:gd name="T68" fmla="*/ 8 w 176"/>
              <a:gd name="T69" fmla="*/ 80 h 144"/>
              <a:gd name="T70" fmla="*/ 136 w 176"/>
              <a:gd name="T71" fmla="*/ 80 h 144"/>
              <a:gd name="T72" fmla="*/ 136 w 176"/>
              <a:gd name="T73" fmla="*/ 136 h 144"/>
              <a:gd name="T74" fmla="*/ 136 w 176"/>
              <a:gd name="T75" fmla="*/ 56 h 144"/>
              <a:gd name="T76" fmla="*/ 8 w 176"/>
              <a:gd name="T77" fmla="*/ 56 h 144"/>
              <a:gd name="T78" fmla="*/ 8 w 176"/>
              <a:gd name="T79" fmla="*/ 40 h 144"/>
              <a:gd name="T80" fmla="*/ 136 w 176"/>
              <a:gd name="T81" fmla="*/ 40 h 144"/>
              <a:gd name="T82" fmla="*/ 136 w 176"/>
              <a:gd name="T83" fmla="*/ 56 h 144"/>
              <a:gd name="T84" fmla="*/ 168 w 176"/>
              <a:gd name="T85" fmla="*/ 0 h 144"/>
              <a:gd name="T86" fmla="*/ 40 w 176"/>
              <a:gd name="T87" fmla="*/ 0 h 144"/>
              <a:gd name="T88" fmla="*/ 32 w 176"/>
              <a:gd name="T89" fmla="*/ 8 h 144"/>
              <a:gd name="T90" fmla="*/ 32 w 176"/>
              <a:gd name="T91" fmla="*/ 20 h 144"/>
              <a:gd name="T92" fmla="*/ 36 w 176"/>
              <a:gd name="T93" fmla="*/ 24 h 144"/>
              <a:gd name="T94" fmla="*/ 40 w 176"/>
              <a:gd name="T95" fmla="*/ 20 h 144"/>
              <a:gd name="T96" fmla="*/ 40 w 176"/>
              <a:gd name="T97" fmla="*/ 8 h 144"/>
              <a:gd name="T98" fmla="*/ 168 w 176"/>
              <a:gd name="T99" fmla="*/ 8 h 144"/>
              <a:gd name="T100" fmla="*/ 168 w 176"/>
              <a:gd name="T101" fmla="*/ 104 h 144"/>
              <a:gd name="T102" fmla="*/ 156 w 176"/>
              <a:gd name="T103" fmla="*/ 104 h 144"/>
              <a:gd name="T104" fmla="*/ 152 w 176"/>
              <a:gd name="T105" fmla="*/ 108 h 144"/>
              <a:gd name="T106" fmla="*/ 156 w 176"/>
              <a:gd name="T107" fmla="*/ 112 h 144"/>
              <a:gd name="T108" fmla="*/ 168 w 176"/>
              <a:gd name="T109" fmla="*/ 112 h 144"/>
              <a:gd name="T110" fmla="*/ 176 w 176"/>
              <a:gd name="T111" fmla="*/ 104 h 144"/>
              <a:gd name="T112" fmla="*/ 176 w 176"/>
              <a:gd name="T113" fmla="*/ 8 h 144"/>
              <a:gd name="T114" fmla="*/ 168 w 176"/>
              <a:gd name="T11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6" h="144">
                <a:moveTo>
                  <a:pt x="100" y="120"/>
                </a:moveTo>
                <a:cubicBezTo>
                  <a:pt x="116" y="120"/>
                  <a:pt x="116" y="120"/>
                  <a:pt x="116" y="120"/>
                </a:cubicBezTo>
                <a:cubicBezTo>
                  <a:pt x="118" y="120"/>
                  <a:pt x="120" y="118"/>
                  <a:pt x="120" y="116"/>
                </a:cubicBezTo>
                <a:cubicBezTo>
                  <a:pt x="120" y="100"/>
                  <a:pt x="120" y="100"/>
                  <a:pt x="120" y="100"/>
                </a:cubicBezTo>
                <a:cubicBezTo>
                  <a:pt x="120" y="98"/>
                  <a:pt x="118" y="96"/>
                  <a:pt x="116" y="96"/>
                </a:cubicBezTo>
                <a:cubicBezTo>
                  <a:pt x="100" y="96"/>
                  <a:pt x="100" y="96"/>
                  <a:pt x="100" y="96"/>
                </a:cubicBezTo>
                <a:cubicBezTo>
                  <a:pt x="98" y="96"/>
                  <a:pt x="96" y="98"/>
                  <a:pt x="96" y="100"/>
                </a:cubicBezTo>
                <a:cubicBezTo>
                  <a:pt x="96" y="116"/>
                  <a:pt x="96" y="116"/>
                  <a:pt x="96" y="116"/>
                </a:cubicBezTo>
                <a:cubicBezTo>
                  <a:pt x="96" y="118"/>
                  <a:pt x="98" y="120"/>
                  <a:pt x="100" y="120"/>
                </a:cubicBezTo>
                <a:close/>
                <a:moveTo>
                  <a:pt x="28" y="104"/>
                </a:moveTo>
                <a:cubicBezTo>
                  <a:pt x="76" y="104"/>
                  <a:pt x="76" y="104"/>
                  <a:pt x="76" y="104"/>
                </a:cubicBezTo>
                <a:cubicBezTo>
                  <a:pt x="78" y="104"/>
                  <a:pt x="80" y="102"/>
                  <a:pt x="80" y="100"/>
                </a:cubicBezTo>
                <a:cubicBezTo>
                  <a:pt x="80" y="98"/>
                  <a:pt x="78" y="96"/>
                  <a:pt x="76" y="96"/>
                </a:cubicBezTo>
                <a:cubicBezTo>
                  <a:pt x="28" y="96"/>
                  <a:pt x="28" y="96"/>
                  <a:pt x="28" y="96"/>
                </a:cubicBezTo>
                <a:cubicBezTo>
                  <a:pt x="26" y="96"/>
                  <a:pt x="24" y="98"/>
                  <a:pt x="24" y="100"/>
                </a:cubicBezTo>
                <a:cubicBezTo>
                  <a:pt x="24" y="102"/>
                  <a:pt x="26" y="104"/>
                  <a:pt x="28" y="104"/>
                </a:cubicBezTo>
                <a:close/>
                <a:moveTo>
                  <a:pt x="28" y="120"/>
                </a:moveTo>
                <a:cubicBezTo>
                  <a:pt x="60" y="120"/>
                  <a:pt x="60" y="120"/>
                  <a:pt x="60" y="120"/>
                </a:cubicBezTo>
                <a:cubicBezTo>
                  <a:pt x="62" y="120"/>
                  <a:pt x="64" y="118"/>
                  <a:pt x="64" y="116"/>
                </a:cubicBezTo>
                <a:cubicBezTo>
                  <a:pt x="64" y="114"/>
                  <a:pt x="62" y="112"/>
                  <a:pt x="60" y="112"/>
                </a:cubicBezTo>
                <a:cubicBezTo>
                  <a:pt x="28" y="112"/>
                  <a:pt x="28" y="112"/>
                  <a:pt x="28" y="112"/>
                </a:cubicBezTo>
                <a:cubicBezTo>
                  <a:pt x="26" y="112"/>
                  <a:pt x="24" y="114"/>
                  <a:pt x="24" y="116"/>
                </a:cubicBezTo>
                <a:cubicBezTo>
                  <a:pt x="24" y="118"/>
                  <a:pt x="26" y="120"/>
                  <a:pt x="28" y="120"/>
                </a:cubicBezTo>
                <a:close/>
                <a:moveTo>
                  <a:pt x="136" y="32"/>
                </a:moveTo>
                <a:cubicBezTo>
                  <a:pt x="8" y="32"/>
                  <a:pt x="8" y="32"/>
                  <a:pt x="8" y="32"/>
                </a:cubicBezTo>
                <a:cubicBezTo>
                  <a:pt x="4" y="32"/>
                  <a:pt x="0" y="36"/>
                  <a:pt x="0" y="40"/>
                </a:cubicBezTo>
                <a:cubicBezTo>
                  <a:pt x="0" y="136"/>
                  <a:pt x="0" y="136"/>
                  <a:pt x="0" y="136"/>
                </a:cubicBezTo>
                <a:cubicBezTo>
                  <a:pt x="0" y="140"/>
                  <a:pt x="4" y="144"/>
                  <a:pt x="8" y="144"/>
                </a:cubicBezTo>
                <a:cubicBezTo>
                  <a:pt x="136" y="144"/>
                  <a:pt x="136" y="144"/>
                  <a:pt x="136" y="144"/>
                </a:cubicBezTo>
                <a:cubicBezTo>
                  <a:pt x="140" y="144"/>
                  <a:pt x="144" y="140"/>
                  <a:pt x="144" y="136"/>
                </a:cubicBezTo>
                <a:cubicBezTo>
                  <a:pt x="144" y="40"/>
                  <a:pt x="144" y="40"/>
                  <a:pt x="144" y="40"/>
                </a:cubicBezTo>
                <a:cubicBezTo>
                  <a:pt x="144" y="36"/>
                  <a:pt x="140" y="32"/>
                  <a:pt x="136" y="32"/>
                </a:cubicBezTo>
                <a:close/>
                <a:moveTo>
                  <a:pt x="136" y="136"/>
                </a:moveTo>
                <a:cubicBezTo>
                  <a:pt x="8" y="136"/>
                  <a:pt x="8" y="136"/>
                  <a:pt x="8" y="136"/>
                </a:cubicBezTo>
                <a:cubicBezTo>
                  <a:pt x="8" y="80"/>
                  <a:pt x="8" y="80"/>
                  <a:pt x="8" y="80"/>
                </a:cubicBezTo>
                <a:cubicBezTo>
                  <a:pt x="136" y="80"/>
                  <a:pt x="136" y="80"/>
                  <a:pt x="136" y="80"/>
                </a:cubicBezTo>
                <a:lnTo>
                  <a:pt x="136" y="136"/>
                </a:lnTo>
                <a:close/>
                <a:moveTo>
                  <a:pt x="136" y="56"/>
                </a:moveTo>
                <a:cubicBezTo>
                  <a:pt x="8" y="56"/>
                  <a:pt x="8" y="56"/>
                  <a:pt x="8" y="56"/>
                </a:cubicBezTo>
                <a:cubicBezTo>
                  <a:pt x="8" y="40"/>
                  <a:pt x="8" y="40"/>
                  <a:pt x="8" y="40"/>
                </a:cubicBezTo>
                <a:cubicBezTo>
                  <a:pt x="136" y="40"/>
                  <a:pt x="136" y="40"/>
                  <a:pt x="136" y="40"/>
                </a:cubicBezTo>
                <a:lnTo>
                  <a:pt x="136" y="56"/>
                </a:lnTo>
                <a:close/>
                <a:moveTo>
                  <a:pt x="168" y="0"/>
                </a:moveTo>
                <a:cubicBezTo>
                  <a:pt x="40" y="0"/>
                  <a:pt x="40" y="0"/>
                  <a:pt x="40" y="0"/>
                </a:cubicBezTo>
                <a:cubicBezTo>
                  <a:pt x="36" y="0"/>
                  <a:pt x="32" y="4"/>
                  <a:pt x="32" y="8"/>
                </a:cubicBezTo>
                <a:cubicBezTo>
                  <a:pt x="32" y="20"/>
                  <a:pt x="32" y="20"/>
                  <a:pt x="32" y="20"/>
                </a:cubicBezTo>
                <a:cubicBezTo>
                  <a:pt x="32" y="22"/>
                  <a:pt x="34" y="24"/>
                  <a:pt x="36" y="24"/>
                </a:cubicBezTo>
                <a:cubicBezTo>
                  <a:pt x="38" y="24"/>
                  <a:pt x="40" y="22"/>
                  <a:pt x="40" y="20"/>
                </a:cubicBezTo>
                <a:cubicBezTo>
                  <a:pt x="40" y="8"/>
                  <a:pt x="40" y="8"/>
                  <a:pt x="40" y="8"/>
                </a:cubicBezTo>
                <a:cubicBezTo>
                  <a:pt x="168" y="8"/>
                  <a:pt x="168" y="8"/>
                  <a:pt x="168" y="8"/>
                </a:cubicBezTo>
                <a:cubicBezTo>
                  <a:pt x="168" y="104"/>
                  <a:pt x="168" y="104"/>
                  <a:pt x="168" y="104"/>
                </a:cubicBezTo>
                <a:cubicBezTo>
                  <a:pt x="156" y="104"/>
                  <a:pt x="156" y="104"/>
                  <a:pt x="156" y="104"/>
                </a:cubicBezTo>
                <a:cubicBezTo>
                  <a:pt x="154" y="104"/>
                  <a:pt x="152" y="106"/>
                  <a:pt x="152" y="108"/>
                </a:cubicBezTo>
                <a:cubicBezTo>
                  <a:pt x="152" y="110"/>
                  <a:pt x="154" y="112"/>
                  <a:pt x="156" y="112"/>
                </a:cubicBezTo>
                <a:cubicBezTo>
                  <a:pt x="168" y="112"/>
                  <a:pt x="168" y="112"/>
                  <a:pt x="168" y="112"/>
                </a:cubicBezTo>
                <a:cubicBezTo>
                  <a:pt x="172" y="112"/>
                  <a:pt x="176" y="108"/>
                  <a:pt x="176" y="104"/>
                </a:cubicBezTo>
                <a:cubicBezTo>
                  <a:pt x="176" y="8"/>
                  <a:pt x="176" y="8"/>
                  <a:pt x="176" y="8"/>
                </a:cubicBezTo>
                <a:cubicBezTo>
                  <a:pt x="176" y="4"/>
                  <a:pt x="172" y="0"/>
                  <a:pt x="16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0" name="Freeform 642"/>
          <p:cNvSpPr>
            <a:spLocks noEditPoints="1"/>
          </p:cNvSpPr>
          <p:nvPr/>
        </p:nvSpPr>
        <p:spPr bwMode="auto">
          <a:xfrm>
            <a:off x="3754483" y="617561"/>
            <a:ext cx="443274" cy="454943"/>
          </a:xfrm>
          <a:custGeom>
            <a:avLst/>
            <a:gdLst>
              <a:gd name="T0" fmla="*/ 97 w 176"/>
              <a:gd name="T1" fmla="*/ 84 h 176"/>
              <a:gd name="T2" fmla="*/ 90 w 176"/>
              <a:gd name="T3" fmla="*/ 62 h 176"/>
              <a:gd name="T4" fmla="*/ 99 w 176"/>
              <a:gd name="T5" fmla="*/ 72 h 176"/>
              <a:gd name="T6" fmla="*/ 107 w 176"/>
              <a:gd name="T7" fmla="*/ 64 h 176"/>
              <a:gd name="T8" fmla="*/ 97 w 176"/>
              <a:gd name="T9" fmla="*/ 55 h 176"/>
              <a:gd name="T10" fmla="*/ 90 w 176"/>
              <a:gd name="T11" fmla="*/ 48 h 176"/>
              <a:gd name="T12" fmla="*/ 85 w 176"/>
              <a:gd name="T13" fmla="*/ 54 h 176"/>
              <a:gd name="T14" fmla="*/ 72 w 176"/>
              <a:gd name="T15" fmla="*/ 58 h 176"/>
              <a:gd name="T16" fmla="*/ 66 w 176"/>
              <a:gd name="T17" fmla="*/ 72 h 176"/>
              <a:gd name="T18" fmla="*/ 72 w 176"/>
              <a:gd name="T19" fmla="*/ 86 h 176"/>
              <a:gd name="T20" fmla="*/ 85 w 176"/>
              <a:gd name="T21" fmla="*/ 92 h 176"/>
              <a:gd name="T22" fmla="*/ 77 w 176"/>
              <a:gd name="T23" fmla="*/ 110 h 176"/>
              <a:gd name="T24" fmla="*/ 64 w 176"/>
              <a:gd name="T25" fmla="*/ 100 h 176"/>
              <a:gd name="T26" fmla="*/ 70 w 176"/>
              <a:gd name="T27" fmla="*/ 116 h 176"/>
              <a:gd name="T28" fmla="*/ 85 w 176"/>
              <a:gd name="T29" fmla="*/ 122 h 176"/>
              <a:gd name="T30" fmla="*/ 90 w 176"/>
              <a:gd name="T31" fmla="*/ 128 h 176"/>
              <a:gd name="T32" fmla="*/ 98 w 176"/>
              <a:gd name="T33" fmla="*/ 120 h 176"/>
              <a:gd name="T34" fmla="*/ 109 w 176"/>
              <a:gd name="T35" fmla="*/ 110 h 176"/>
              <a:gd name="T36" fmla="*/ 109 w 176"/>
              <a:gd name="T37" fmla="*/ 93 h 176"/>
              <a:gd name="T38" fmla="*/ 85 w 176"/>
              <a:gd name="T39" fmla="*/ 80 h 176"/>
              <a:gd name="T40" fmla="*/ 79 w 176"/>
              <a:gd name="T41" fmla="*/ 77 h 176"/>
              <a:gd name="T42" fmla="*/ 76 w 176"/>
              <a:gd name="T43" fmla="*/ 71 h 176"/>
              <a:gd name="T44" fmla="*/ 85 w 176"/>
              <a:gd name="T45" fmla="*/ 62 h 176"/>
              <a:gd name="T46" fmla="*/ 97 w 176"/>
              <a:gd name="T47" fmla="*/ 111 h 176"/>
              <a:gd name="T48" fmla="*/ 90 w 176"/>
              <a:gd name="T49" fmla="*/ 92 h 176"/>
              <a:gd name="T50" fmla="*/ 97 w 176"/>
              <a:gd name="T51" fmla="*/ 96 h 176"/>
              <a:gd name="T52" fmla="*/ 100 w 176"/>
              <a:gd name="T53" fmla="*/ 103 h 176"/>
              <a:gd name="T54" fmla="*/ 88 w 176"/>
              <a:gd name="T55" fmla="*/ 0 h 176"/>
              <a:gd name="T56" fmla="*/ 88 w 176"/>
              <a:gd name="T57" fmla="*/ 176 h 176"/>
              <a:gd name="T58" fmla="*/ 88 w 176"/>
              <a:gd name="T59" fmla="*/ 0 h 176"/>
              <a:gd name="T60" fmla="*/ 8 w 176"/>
              <a:gd name="T61" fmla="*/ 88 h 176"/>
              <a:gd name="T62" fmla="*/ 168 w 176"/>
              <a:gd name="T63"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04" y="87"/>
                </a:moveTo>
                <a:cubicBezTo>
                  <a:pt x="102" y="86"/>
                  <a:pt x="100" y="85"/>
                  <a:pt x="97" y="84"/>
                </a:cubicBezTo>
                <a:cubicBezTo>
                  <a:pt x="95" y="83"/>
                  <a:pt x="93" y="82"/>
                  <a:pt x="90" y="81"/>
                </a:cubicBezTo>
                <a:cubicBezTo>
                  <a:pt x="90" y="62"/>
                  <a:pt x="90" y="62"/>
                  <a:pt x="90" y="62"/>
                </a:cubicBezTo>
                <a:cubicBezTo>
                  <a:pt x="93" y="62"/>
                  <a:pt x="95" y="63"/>
                  <a:pt x="96" y="64"/>
                </a:cubicBezTo>
                <a:cubicBezTo>
                  <a:pt x="98" y="66"/>
                  <a:pt x="99" y="68"/>
                  <a:pt x="99" y="72"/>
                </a:cubicBezTo>
                <a:cubicBezTo>
                  <a:pt x="109" y="72"/>
                  <a:pt x="109" y="72"/>
                  <a:pt x="109" y="72"/>
                </a:cubicBezTo>
                <a:cubicBezTo>
                  <a:pt x="109" y="69"/>
                  <a:pt x="108" y="66"/>
                  <a:pt x="107" y="64"/>
                </a:cubicBezTo>
                <a:cubicBezTo>
                  <a:pt x="106" y="62"/>
                  <a:pt x="105" y="60"/>
                  <a:pt x="103" y="58"/>
                </a:cubicBezTo>
                <a:cubicBezTo>
                  <a:pt x="101" y="57"/>
                  <a:pt x="99" y="56"/>
                  <a:pt x="97" y="55"/>
                </a:cubicBezTo>
                <a:cubicBezTo>
                  <a:pt x="95" y="54"/>
                  <a:pt x="93" y="54"/>
                  <a:pt x="90" y="54"/>
                </a:cubicBezTo>
                <a:cubicBezTo>
                  <a:pt x="90" y="48"/>
                  <a:pt x="90" y="48"/>
                  <a:pt x="90" y="48"/>
                </a:cubicBezTo>
                <a:cubicBezTo>
                  <a:pt x="85" y="48"/>
                  <a:pt x="85" y="48"/>
                  <a:pt x="85" y="48"/>
                </a:cubicBezTo>
                <a:cubicBezTo>
                  <a:pt x="85" y="54"/>
                  <a:pt x="85" y="54"/>
                  <a:pt x="85" y="54"/>
                </a:cubicBezTo>
                <a:cubicBezTo>
                  <a:pt x="82" y="54"/>
                  <a:pt x="81" y="54"/>
                  <a:pt x="78" y="55"/>
                </a:cubicBezTo>
                <a:cubicBezTo>
                  <a:pt x="76" y="56"/>
                  <a:pt x="74" y="57"/>
                  <a:pt x="72" y="58"/>
                </a:cubicBezTo>
                <a:cubicBezTo>
                  <a:pt x="70" y="60"/>
                  <a:pt x="69" y="62"/>
                  <a:pt x="67" y="64"/>
                </a:cubicBezTo>
                <a:cubicBezTo>
                  <a:pt x="66" y="66"/>
                  <a:pt x="66" y="69"/>
                  <a:pt x="66" y="72"/>
                </a:cubicBezTo>
                <a:cubicBezTo>
                  <a:pt x="66" y="75"/>
                  <a:pt x="66" y="78"/>
                  <a:pt x="68" y="80"/>
                </a:cubicBezTo>
                <a:cubicBezTo>
                  <a:pt x="69" y="82"/>
                  <a:pt x="70" y="84"/>
                  <a:pt x="72" y="86"/>
                </a:cubicBezTo>
                <a:cubicBezTo>
                  <a:pt x="74" y="87"/>
                  <a:pt x="76" y="88"/>
                  <a:pt x="79" y="89"/>
                </a:cubicBezTo>
                <a:cubicBezTo>
                  <a:pt x="81" y="90"/>
                  <a:pt x="83" y="91"/>
                  <a:pt x="85" y="92"/>
                </a:cubicBezTo>
                <a:cubicBezTo>
                  <a:pt x="85" y="114"/>
                  <a:pt x="85" y="114"/>
                  <a:pt x="85" y="114"/>
                </a:cubicBezTo>
                <a:cubicBezTo>
                  <a:pt x="81" y="113"/>
                  <a:pt x="79" y="112"/>
                  <a:pt x="77" y="110"/>
                </a:cubicBezTo>
                <a:cubicBezTo>
                  <a:pt x="75" y="108"/>
                  <a:pt x="74" y="104"/>
                  <a:pt x="75" y="100"/>
                </a:cubicBezTo>
                <a:cubicBezTo>
                  <a:pt x="64" y="100"/>
                  <a:pt x="64" y="100"/>
                  <a:pt x="64" y="100"/>
                </a:cubicBezTo>
                <a:cubicBezTo>
                  <a:pt x="64" y="104"/>
                  <a:pt x="65" y="107"/>
                  <a:pt x="66" y="109"/>
                </a:cubicBezTo>
                <a:cubicBezTo>
                  <a:pt x="67" y="112"/>
                  <a:pt x="68" y="114"/>
                  <a:pt x="70" y="116"/>
                </a:cubicBezTo>
                <a:cubicBezTo>
                  <a:pt x="72" y="118"/>
                  <a:pt x="74" y="119"/>
                  <a:pt x="77" y="120"/>
                </a:cubicBezTo>
                <a:cubicBezTo>
                  <a:pt x="80" y="121"/>
                  <a:pt x="82" y="122"/>
                  <a:pt x="85" y="122"/>
                </a:cubicBezTo>
                <a:cubicBezTo>
                  <a:pt x="85" y="128"/>
                  <a:pt x="85" y="128"/>
                  <a:pt x="85" y="128"/>
                </a:cubicBezTo>
                <a:cubicBezTo>
                  <a:pt x="90" y="128"/>
                  <a:pt x="90" y="128"/>
                  <a:pt x="90" y="128"/>
                </a:cubicBezTo>
                <a:cubicBezTo>
                  <a:pt x="90" y="122"/>
                  <a:pt x="90" y="122"/>
                  <a:pt x="90" y="122"/>
                </a:cubicBezTo>
                <a:cubicBezTo>
                  <a:pt x="93" y="122"/>
                  <a:pt x="95" y="121"/>
                  <a:pt x="98" y="120"/>
                </a:cubicBezTo>
                <a:cubicBezTo>
                  <a:pt x="100" y="119"/>
                  <a:pt x="102" y="118"/>
                  <a:pt x="104" y="116"/>
                </a:cubicBezTo>
                <a:cubicBezTo>
                  <a:pt x="106" y="115"/>
                  <a:pt x="108" y="113"/>
                  <a:pt x="109" y="110"/>
                </a:cubicBezTo>
                <a:cubicBezTo>
                  <a:pt x="110" y="108"/>
                  <a:pt x="110" y="105"/>
                  <a:pt x="110" y="101"/>
                </a:cubicBezTo>
                <a:cubicBezTo>
                  <a:pt x="110" y="98"/>
                  <a:pt x="110" y="95"/>
                  <a:pt x="109" y="93"/>
                </a:cubicBezTo>
                <a:cubicBezTo>
                  <a:pt x="107" y="91"/>
                  <a:pt x="106" y="89"/>
                  <a:pt x="104" y="87"/>
                </a:cubicBezTo>
                <a:close/>
                <a:moveTo>
                  <a:pt x="85" y="80"/>
                </a:moveTo>
                <a:cubicBezTo>
                  <a:pt x="84" y="80"/>
                  <a:pt x="83" y="79"/>
                  <a:pt x="82" y="79"/>
                </a:cubicBezTo>
                <a:cubicBezTo>
                  <a:pt x="81" y="79"/>
                  <a:pt x="80" y="78"/>
                  <a:pt x="79" y="77"/>
                </a:cubicBezTo>
                <a:cubicBezTo>
                  <a:pt x="78" y="77"/>
                  <a:pt x="77" y="76"/>
                  <a:pt x="77" y="75"/>
                </a:cubicBezTo>
                <a:cubicBezTo>
                  <a:pt x="76" y="74"/>
                  <a:pt x="76" y="72"/>
                  <a:pt x="76" y="71"/>
                </a:cubicBezTo>
                <a:cubicBezTo>
                  <a:pt x="76" y="68"/>
                  <a:pt x="77" y="65"/>
                  <a:pt x="78" y="64"/>
                </a:cubicBezTo>
                <a:cubicBezTo>
                  <a:pt x="80" y="63"/>
                  <a:pt x="82" y="62"/>
                  <a:pt x="85" y="62"/>
                </a:cubicBezTo>
                <a:lnTo>
                  <a:pt x="85" y="80"/>
                </a:lnTo>
                <a:close/>
                <a:moveTo>
                  <a:pt x="97" y="111"/>
                </a:moveTo>
                <a:cubicBezTo>
                  <a:pt x="95" y="112"/>
                  <a:pt x="93" y="113"/>
                  <a:pt x="90" y="114"/>
                </a:cubicBezTo>
                <a:cubicBezTo>
                  <a:pt x="90" y="92"/>
                  <a:pt x="90" y="92"/>
                  <a:pt x="90" y="92"/>
                </a:cubicBezTo>
                <a:cubicBezTo>
                  <a:pt x="92" y="93"/>
                  <a:pt x="92" y="93"/>
                  <a:pt x="94" y="94"/>
                </a:cubicBezTo>
                <a:cubicBezTo>
                  <a:pt x="95" y="94"/>
                  <a:pt x="96" y="95"/>
                  <a:pt x="97" y="96"/>
                </a:cubicBezTo>
                <a:cubicBezTo>
                  <a:pt x="98" y="96"/>
                  <a:pt x="99" y="97"/>
                  <a:pt x="99" y="98"/>
                </a:cubicBezTo>
                <a:cubicBezTo>
                  <a:pt x="100" y="100"/>
                  <a:pt x="100" y="101"/>
                  <a:pt x="100" y="103"/>
                </a:cubicBezTo>
                <a:cubicBezTo>
                  <a:pt x="100" y="106"/>
                  <a:pt x="99" y="109"/>
                  <a:pt x="97" y="111"/>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1" name="Freeform 643"/>
          <p:cNvSpPr>
            <a:spLocks noEditPoints="1"/>
          </p:cNvSpPr>
          <p:nvPr/>
        </p:nvSpPr>
        <p:spPr bwMode="auto">
          <a:xfrm>
            <a:off x="4606040" y="617561"/>
            <a:ext cx="454943" cy="454943"/>
          </a:xfrm>
          <a:custGeom>
            <a:avLst/>
            <a:gdLst>
              <a:gd name="T0" fmla="*/ 0 w 176"/>
              <a:gd name="T1" fmla="*/ 104 h 176"/>
              <a:gd name="T2" fmla="*/ 144 w 176"/>
              <a:gd name="T3" fmla="*/ 104 h 176"/>
              <a:gd name="T4" fmla="*/ 72 w 176"/>
              <a:gd name="T5" fmla="*/ 168 h 176"/>
              <a:gd name="T6" fmla="*/ 72 w 176"/>
              <a:gd name="T7" fmla="*/ 40 h 176"/>
              <a:gd name="T8" fmla="*/ 72 w 176"/>
              <a:gd name="T9" fmla="*/ 168 h 176"/>
              <a:gd name="T10" fmla="*/ 47 w 176"/>
              <a:gd name="T11" fmla="*/ 28 h 176"/>
              <a:gd name="T12" fmla="*/ 104 w 176"/>
              <a:gd name="T13" fmla="*/ 8 h 176"/>
              <a:gd name="T14" fmla="*/ 151 w 176"/>
              <a:gd name="T15" fmla="*/ 115 h 176"/>
              <a:gd name="T16" fmla="*/ 176 w 176"/>
              <a:gd name="T17" fmla="*/ 72 h 176"/>
              <a:gd name="T18" fmla="*/ 84 w 176"/>
              <a:gd name="T19" fmla="*/ 104 h 176"/>
              <a:gd name="T20" fmla="*/ 74 w 176"/>
              <a:gd name="T21" fmla="*/ 99 h 176"/>
              <a:gd name="T22" fmla="*/ 78 w 176"/>
              <a:gd name="T23" fmla="*/ 88 h 176"/>
              <a:gd name="T24" fmla="*/ 87 w 176"/>
              <a:gd name="T25" fmla="*/ 93 h 176"/>
              <a:gd name="T26" fmla="*/ 83 w 176"/>
              <a:gd name="T27" fmla="*/ 83 h 176"/>
              <a:gd name="T28" fmla="*/ 74 w 176"/>
              <a:gd name="T29" fmla="*/ 80 h 176"/>
              <a:gd name="T30" fmla="*/ 70 w 176"/>
              <a:gd name="T31" fmla="*/ 76 h 176"/>
              <a:gd name="T32" fmla="*/ 66 w 176"/>
              <a:gd name="T33" fmla="*/ 81 h 176"/>
              <a:gd name="T34" fmla="*/ 58 w 176"/>
              <a:gd name="T35" fmla="*/ 87 h 176"/>
              <a:gd name="T36" fmla="*/ 58 w 176"/>
              <a:gd name="T37" fmla="*/ 98 h 176"/>
              <a:gd name="T38" fmla="*/ 66 w 176"/>
              <a:gd name="T39" fmla="*/ 105 h 176"/>
              <a:gd name="T40" fmla="*/ 70 w 176"/>
              <a:gd name="T41" fmla="*/ 122 h 176"/>
              <a:gd name="T42" fmla="*/ 63 w 176"/>
              <a:gd name="T43" fmla="*/ 113 h 176"/>
              <a:gd name="T44" fmla="*/ 57 w 176"/>
              <a:gd name="T45" fmla="*/ 119 h 176"/>
              <a:gd name="T46" fmla="*/ 65 w 176"/>
              <a:gd name="T47" fmla="*/ 127 h 176"/>
              <a:gd name="T48" fmla="*/ 70 w 176"/>
              <a:gd name="T49" fmla="*/ 132 h 176"/>
              <a:gd name="T50" fmla="*/ 74 w 176"/>
              <a:gd name="T51" fmla="*/ 128 h 176"/>
              <a:gd name="T52" fmla="*/ 84 w 176"/>
              <a:gd name="T53" fmla="*/ 124 h 176"/>
              <a:gd name="T54" fmla="*/ 88 w 176"/>
              <a:gd name="T55" fmla="*/ 113 h 176"/>
              <a:gd name="T56" fmla="*/ 84 w 176"/>
              <a:gd name="T57" fmla="*/ 104 h 176"/>
              <a:gd name="T58" fmla="*/ 68 w 176"/>
              <a:gd name="T59" fmla="*/ 98 h 176"/>
              <a:gd name="T60" fmla="*/ 65 w 176"/>
              <a:gd name="T61" fmla="*/ 95 h 176"/>
              <a:gd name="T62" fmla="*/ 66 w 176"/>
              <a:gd name="T63" fmla="*/ 87 h 176"/>
              <a:gd name="T64" fmla="*/ 70 w 176"/>
              <a:gd name="T65" fmla="*/ 99 h 176"/>
              <a:gd name="T66" fmla="*/ 74 w 176"/>
              <a:gd name="T67" fmla="*/ 122 h 176"/>
              <a:gd name="T68" fmla="*/ 76 w 176"/>
              <a:gd name="T69" fmla="*/ 108 h 176"/>
              <a:gd name="T70" fmla="*/ 80 w 176"/>
              <a:gd name="T71" fmla="*/ 111 h 176"/>
              <a:gd name="T72" fmla="*/ 79 w 176"/>
              <a:gd name="T7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72" y="32"/>
                </a:moveTo>
                <a:cubicBezTo>
                  <a:pt x="32" y="32"/>
                  <a:pt x="0" y="64"/>
                  <a:pt x="0" y="104"/>
                </a:cubicBezTo>
                <a:cubicBezTo>
                  <a:pt x="0" y="144"/>
                  <a:pt x="32" y="176"/>
                  <a:pt x="72" y="176"/>
                </a:cubicBezTo>
                <a:cubicBezTo>
                  <a:pt x="112" y="176"/>
                  <a:pt x="144" y="144"/>
                  <a:pt x="144" y="104"/>
                </a:cubicBezTo>
                <a:cubicBezTo>
                  <a:pt x="144" y="64"/>
                  <a:pt x="112" y="32"/>
                  <a:pt x="72" y="32"/>
                </a:cubicBezTo>
                <a:close/>
                <a:moveTo>
                  <a:pt x="72" y="168"/>
                </a:moveTo>
                <a:cubicBezTo>
                  <a:pt x="37" y="168"/>
                  <a:pt x="8" y="139"/>
                  <a:pt x="8" y="104"/>
                </a:cubicBezTo>
                <a:cubicBezTo>
                  <a:pt x="8" y="69"/>
                  <a:pt x="37" y="40"/>
                  <a:pt x="72" y="40"/>
                </a:cubicBezTo>
                <a:cubicBezTo>
                  <a:pt x="107" y="40"/>
                  <a:pt x="136" y="69"/>
                  <a:pt x="136" y="104"/>
                </a:cubicBezTo>
                <a:cubicBezTo>
                  <a:pt x="136" y="139"/>
                  <a:pt x="107" y="168"/>
                  <a:pt x="72" y="168"/>
                </a:cubicBezTo>
                <a:close/>
                <a:moveTo>
                  <a:pt x="104" y="0"/>
                </a:moveTo>
                <a:cubicBezTo>
                  <a:pt x="81" y="0"/>
                  <a:pt x="60" y="11"/>
                  <a:pt x="47" y="28"/>
                </a:cubicBezTo>
                <a:cubicBezTo>
                  <a:pt x="52" y="27"/>
                  <a:pt x="56" y="26"/>
                  <a:pt x="61" y="25"/>
                </a:cubicBezTo>
                <a:cubicBezTo>
                  <a:pt x="72" y="14"/>
                  <a:pt x="87" y="8"/>
                  <a:pt x="104" y="8"/>
                </a:cubicBezTo>
                <a:cubicBezTo>
                  <a:pt x="139" y="8"/>
                  <a:pt x="168" y="37"/>
                  <a:pt x="168" y="72"/>
                </a:cubicBezTo>
                <a:cubicBezTo>
                  <a:pt x="168" y="89"/>
                  <a:pt x="162" y="104"/>
                  <a:pt x="151" y="115"/>
                </a:cubicBezTo>
                <a:cubicBezTo>
                  <a:pt x="150" y="120"/>
                  <a:pt x="149" y="124"/>
                  <a:pt x="148" y="129"/>
                </a:cubicBezTo>
                <a:cubicBezTo>
                  <a:pt x="165" y="116"/>
                  <a:pt x="176" y="95"/>
                  <a:pt x="176" y="72"/>
                </a:cubicBezTo>
                <a:cubicBezTo>
                  <a:pt x="176" y="32"/>
                  <a:pt x="144" y="0"/>
                  <a:pt x="104" y="0"/>
                </a:cubicBezTo>
                <a:close/>
                <a:moveTo>
                  <a:pt x="84" y="104"/>
                </a:moveTo>
                <a:cubicBezTo>
                  <a:pt x="82" y="103"/>
                  <a:pt x="81" y="102"/>
                  <a:pt x="79" y="101"/>
                </a:cubicBezTo>
                <a:cubicBezTo>
                  <a:pt x="77" y="100"/>
                  <a:pt x="76" y="100"/>
                  <a:pt x="74" y="99"/>
                </a:cubicBezTo>
                <a:cubicBezTo>
                  <a:pt x="74" y="86"/>
                  <a:pt x="74" y="86"/>
                  <a:pt x="74" y="86"/>
                </a:cubicBezTo>
                <a:cubicBezTo>
                  <a:pt x="76" y="86"/>
                  <a:pt x="77" y="86"/>
                  <a:pt x="78" y="88"/>
                </a:cubicBezTo>
                <a:cubicBezTo>
                  <a:pt x="79" y="89"/>
                  <a:pt x="80" y="90"/>
                  <a:pt x="80" y="93"/>
                </a:cubicBezTo>
                <a:cubicBezTo>
                  <a:pt x="87" y="93"/>
                  <a:pt x="87" y="93"/>
                  <a:pt x="87" y="93"/>
                </a:cubicBezTo>
                <a:cubicBezTo>
                  <a:pt x="87" y="90"/>
                  <a:pt x="87" y="89"/>
                  <a:pt x="86" y="87"/>
                </a:cubicBezTo>
                <a:cubicBezTo>
                  <a:pt x="85" y="86"/>
                  <a:pt x="84" y="84"/>
                  <a:pt x="83" y="83"/>
                </a:cubicBezTo>
                <a:cubicBezTo>
                  <a:pt x="82" y="82"/>
                  <a:pt x="80" y="81"/>
                  <a:pt x="79" y="81"/>
                </a:cubicBezTo>
                <a:cubicBezTo>
                  <a:pt x="77" y="80"/>
                  <a:pt x="76" y="80"/>
                  <a:pt x="74" y="80"/>
                </a:cubicBezTo>
                <a:cubicBezTo>
                  <a:pt x="74" y="76"/>
                  <a:pt x="74" y="76"/>
                  <a:pt x="74" y="76"/>
                </a:cubicBezTo>
                <a:cubicBezTo>
                  <a:pt x="70" y="76"/>
                  <a:pt x="70" y="76"/>
                  <a:pt x="70" y="76"/>
                </a:cubicBezTo>
                <a:cubicBezTo>
                  <a:pt x="70" y="80"/>
                  <a:pt x="70" y="80"/>
                  <a:pt x="70" y="80"/>
                </a:cubicBezTo>
                <a:cubicBezTo>
                  <a:pt x="68" y="80"/>
                  <a:pt x="67" y="80"/>
                  <a:pt x="66" y="81"/>
                </a:cubicBezTo>
                <a:cubicBezTo>
                  <a:pt x="64" y="82"/>
                  <a:pt x="62" y="82"/>
                  <a:pt x="61" y="83"/>
                </a:cubicBezTo>
                <a:cubicBezTo>
                  <a:pt x="60" y="84"/>
                  <a:pt x="59" y="86"/>
                  <a:pt x="58" y="87"/>
                </a:cubicBezTo>
                <a:cubicBezTo>
                  <a:pt x="57" y="89"/>
                  <a:pt x="57" y="91"/>
                  <a:pt x="57" y="93"/>
                </a:cubicBezTo>
                <a:cubicBezTo>
                  <a:pt x="57" y="95"/>
                  <a:pt x="57" y="97"/>
                  <a:pt x="58" y="98"/>
                </a:cubicBezTo>
                <a:cubicBezTo>
                  <a:pt x="59" y="100"/>
                  <a:pt x="60" y="101"/>
                  <a:pt x="61" y="102"/>
                </a:cubicBezTo>
                <a:cubicBezTo>
                  <a:pt x="63" y="103"/>
                  <a:pt x="64" y="104"/>
                  <a:pt x="66" y="105"/>
                </a:cubicBezTo>
                <a:cubicBezTo>
                  <a:pt x="68" y="106"/>
                  <a:pt x="69" y="106"/>
                  <a:pt x="70" y="107"/>
                </a:cubicBezTo>
                <a:cubicBezTo>
                  <a:pt x="70" y="122"/>
                  <a:pt x="70" y="122"/>
                  <a:pt x="70" y="122"/>
                </a:cubicBezTo>
                <a:cubicBezTo>
                  <a:pt x="68" y="122"/>
                  <a:pt x="66" y="121"/>
                  <a:pt x="65" y="119"/>
                </a:cubicBezTo>
                <a:cubicBezTo>
                  <a:pt x="64" y="118"/>
                  <a:pt x="63" y="116"/>
                  <a:pt x="63" y="113"/>
                </a:cubicBezTo>
                <a:cubicBezTo>
                  <a:pt x="56" y="113"/>
                  <a:pt x="56" y="113"/>
                  <a:pt x="56" y="113"/>
                </a:cubicBezTo>
                <a:cubicBezTo>
                  <a:pt x="56" y="115"/>
                  <a:pt x="56" y="117"/>
                  <a:pt x="57" y="119"/>
                </a:cubicBezTo>
                <a:cubicBezTo>
                  <a:pt x="58" y="121"/>
                  <a:pt x="59" y="122"/>
                  <a:pt x="60" y="124"/>
                </a:cubicBezTo>
                <a:cubicBezTo>
                  <a:pt x="61" y="125"/>
                  <a:pt x="63" y="126"/>
                  <a:pt x="65" y="127"/>
                </a:cubicBezTo>
                <a:cubicBezTo>
                  <a:pt x="67" y="127"/>
                  <a:pt x="68" y="128"/>
                  <a:pt x="70" y="128"/>
                </a:cubicBezTo>
                <a:cubicBezTo>
                  <a:pt x="70" y="132"/>
                  <a:pt x="70" y="132"/>
                  <a:pt x="70" y="132"/>
                </a:cubicBezTo>
                <a:cubicBezTo>
                  <a:pt x="74" y="132"/>
                  <a:pt x="74" y="132"/>
                  <a:pt x="74" y="132"/>
                </a:cubicBezTo>
                <a:cubicBezTo>
                  <a:pt x="74" y="128"/>
                  <a:pt x="74" y="128"/>
                  <a:pt x="74" y="128"/>
                </a:cubicBezTo>
                <a:cubicBezTo>
                  <a:pt x="76" y="128"/>
                  <a:pt x="77" y="127"/>
                  <a:pt x="79" y="127"/>
                </a:cubicBezTo>
                <a:cubicBezTo>
                  <a:pt x="81" y="126"/>
                  <a:pt x="82" y="125"/>
                  <a:pt x="84" y="124"/>
                </a:cubicBezTo>
                <a:cubicBezTo>
                  <a:pt x="85" y="123"/>
                  <a:pt x="86" y="121"/>
                  <a:pt x="87" y="120"/>
                </a:cubicBezTo>
                <a:cubicBezTo>
                  <a:pt x="88" y="118"/>
                  <a:pt x="88" y="116"/>
                  <a:pt x="88" y="113"/>
                </a:cubicBezTo>
                <a:cubicBezTo>
                  <a:pt x="88" y="111"/>
                  <a:pt x="88" y="109"/>
                  <a:pt x="87" y="108"/>
                </a:cubicBezTo>
                <a:cubicBezTo>
                  <a:pt x="86" y="106"/>
                  <a:pt x="85" y="105"/>
                  <a:pt x="84" y="104"/>
                </a:cubicBezTo>
                <a:close/>
                <a:moveTo>
                  <a:pt x="70" y="99"/>
                </a:moveTo>
                <a:cubicBezTo>
                  <a:pt x="69" y="98"/>
                  <a:pt x="69" y="98"/>
                  <a:pt x="68" y="98"/>
                </a:cubicBezTo>
                <a:cubicBezTo>
                  <a:pt x="67" y="97"/>
                  <a:pt x="67" y="97"/>
                  <a:pt x="66" y="97"/>
                </a:cubicBezTo>
                <a:cubicBezTo>
                  <a:pt x="65" y="96"/>
                  <a:pt x="65" y="95"/>
                  <a:pt x="65" y="95"/>
                </a:cubicBezTo>
                <a:cubicBezTo>
                  <a:pt x="64" y="94"/>
                  <a:pt x="64" y="93"/>
                  <a:pt x="64" y="92"/>
                </a:cubicBezTo>
                <a:cubicBezTo>
                  <a:pt x="64" y="90"/>
                  <a:pt x="65" y="88"/>
                  <a:pt x="66" y="87"/>
                </a:cubicBezTo>
                <a:cubicBezTo>
                  <a:pt x="67" y="86"/>
                  <a:pt x="68" y="86"/>
                  <a:pt x="70" y="86"/>
                </a:cubicBezTo>
                <a:lnTo>
                  <a:pt x="70" y="99"/>
                </a:lnTo>
                <a:close/>
                <a:moveTo>
                  <a:pt x="79" y="120"/>
                </a:moveTo>
                <a:cubicBezTo>
                  <a:pt x="78" y="121"/>
                  <a:pt x="76" y="122"/>
                  <a:pt x="74" y="122"/>
                </a:cubicBezTo>
                <a:cubicBezTo>
                  <a:pt x="74" y="107"/>
                  <a:pt x="74" y="107"/>
                  <a:pt x="74" y="107"/>
                </a:cubicBezTo>
                <a:cubicBezTo>
                  <a:pt x="75" y="107"/>
                  <a:pt x="75" y="108"/>
                  <a:pt x="76" y="108"/>
                </a:cubicBezTo>
                <a:cubicBezTo>
                  <a:pt x="77" y="108"/>
                  <a:pt x="78" y="109"/>
                  <a:pt x="79" y="109"/>
                </a:cubicBezTo>
                <a:cubicBezTo>
                  <a:pt x="79" y="110"/>
                  <a:pt x="80" y="111"/>
                  <a:pt x="80" y="111"/>
                </a:cubicBezTo>
                <a:cubicBezTo>
                  <a:pt x="81" y="112"/>
                  <a:pt x="81" y="113"/>
                  <a:pt x="81" y="114"/>
                </a:cubicBezTo>
                <a:cubicBezTo>
                  <a:pt x="81" y="117"/>
                  <a:pt x="80" y="119"/>
                  <a:pt x="79" y="1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2" name="Freeform 644"/>
          <p:cNvSpPr>
            <a:spLocks noEditPoints="1"/>
          </p:cNvSpPr>
          <p:nvPr/>
        </p:nvSpPr>
        <p:spPr bwMode="auto">
          <a:xfrm>
            <a:off x="5469258" y="617561"/>
            <a:ext cx="454943" cy="454943"/>
          </a:xfrm>
          <a:custGeom>
            <a:avLst/>
            <a:gdLst>
              <a:gd name="T0" fmla="*/ 94 w 176"/>
              <a:gd name="T1" fmla="*/ 63 h 176"/>
              <a:gd name="T2" fmla="*/ 106 w 176"/>
              <a:gd name="T3" fmla="*/ 69 h 176"/>
              <a:gd name="T4" fmla="*/ 110 w 176"/>
              <a:gd name="T5" fmla="*/ 60 h 176"/>
              <a:gd name="T6" fmla="*/ 95 w 176"/>
              <a:gd name="T7" fmla="*/ 55 h 176"/>
              <a:gd name="T8" fmla="*/ 77 w 176"/>
              <a:gd name="T9" fmla="*/ 62 h 176"/>
              <a:gd name="T10" fmla="*/ 69 w 176"/>
              <a:gd name="T11" fmla="*/ 78 h 176"/>
              <a:gd name="T12" fmla="*/ 65 w 176"/>
              <a:gd name="T13" fmla="*/ 78 h 176"/>
              <a:gd name="T14" fmla="*/ 62 w 176"/>
              <a:gd name="T15" fmla="*/ 84 h 176"/>
              <a:gd name="T16" fmla="*/ 69 w 176"/>
              <a:gd name="T17" fmla="*/ 84 h 176"/>
              <a:gd name="T18" fmla="*/ 69 w 176"/>
              <a:gd name="T19" fmla="*/ 86 h 176"/>
              <a:gd name="T20" fmla="*/ 69 w 176"/>
              <a:gd name="T21" fmla="*/ 87 h 176"/>
              <a:gd name="T22" fmla="*/ 69 w 176"/>
              <a:gd name="T23" fmla="*/ 89 h 176"/>
              <a:gd name="T24" fmla="*/ 69 w 176"/>
              <a:gd name="T25" fmla="*/ 90 h 176"/>
              <a:gd name="T26" fmla="*/ 65 w 176"/>
              <a:gd name="T27" fmla="*/ 90 h 176"/>
              <a:gd name="T28" fmla="*/ 62 w 176"/>
              <a:gd name="T29" fmla="*/ 96 h 176"/>
              <a:gd name="T30" fmla="*/ 69 w 176"/>
              <a:gd name="T31" fmla="*/ 96 h 176"/>
              <a:gd name="T32" fmla="*/ 76 w 176"/>
              <a:gd name="T33" fmla="*/ 113 h 176"/>
              <a:gd name="T34" fmla="*/ 95 w 176"/>
              <a:gd name="T35" fmla="*/ 121 h 176"/>
              <a:gd name="T36" fmla="*/ 108 w 176"/>
              <a:gd name="T37" fmla="*/ 117 h 176"/>
              <a:gd name="T38" fmla="*/ 108 w 176"/>
              <a:gd name="T39" fmla="*/ 107 h 176"/>
              <a:gd name="T40" fmla="*/ 102 w 176"/>
              <a:gd name="T41" fmla="*/ 111 h 176"/>
              <a:gd name="T42" fmla="*/ 95 w 176"/>
              <a:gd name="T43" fmla="*/ 113 h 176"/>
              <a:gd name="T44" fmla="*/ 84 w 176"/>
              <a:gd name="T45" fmla="*/ 108 h 176"/>
              <a:gd name="T46" fmla="*/ 79 w 176"/>
              <a:gd name="T47" fmla="*/ 96 h 176"/>
              <a:gd name="T48" fmla="*/ 97 w 176"/>
              <a:gd name="T49" fmla="*/ 96 h 176"/>
              <a:gd name="T50" fmla="*/ 99 w 176"/>
              <a:gd name="T51" fmla="*/ 90 h 176"/>
              <a:gd name="T52" fmla="*/ 79 w 176"/>
              <a:gd name="T53" fmla="*/ 90 h 176"/>
              <a:gd name="T54" fmla="*/ 79 w 176"/>
              <a:gd name="T55" fmla="*/ 87 h 176"/>
              <a:gd name="T56" fmla="*/ 79 w 176"/>
              <a:gd name="T57" fmla="*/ 85 h 176"/>
              <a:gd name="T58" fmla="*/ 79 w 176"/>
              <a:gd name="T59" fmla="*/ 84 h 176"/>
              <a:gd name="T60" fmla="*/ 101 w 176"/>
              <a:gd name="T61" fmla="*/ 84 h 176"/>
              <a:gd name="T62" fmla="*/ 103 w 176"/>
              <a:gd name="T63" fmla="*/ 78 h 176"/>
              <a:gd name="T64" fmla="*/ 80 w 176"/>
              <a:gd name="T65" fmla="*/ 78 h 176"/>
              <a:gd name="T66" fmla="*/ 84 w 176"/>
              <a:gd name="T67" fmla="*/ 68 h 176"/>
              <a:gd name="T68" fmla="*/ 94 w 176"/>
              <a:gd name="T69" fmla="*/ 63 h 176"/>
              <a:gd name="T70" fmla="*/ 88 w 176"/>
              <a:gd name="T71" fmla="*/ 0 h 176"/>
              <a:gd name="T72" fmla="*/ 0 w 176"/>
              <a:gd name="T73" fmla="*/ 88 h 176"/>
              <a:gd name="T74" fmla="*/ 88 w 176"/>
              <a:gd name="T75" fmla="*/ 176 h 176"/>
              <a:gd name="T76" fmla="*/ 176 w 176"/>
              <a:gd name="T77" fmla="*/ 88 h 176"/>
              <a:gd name="T78" fmla="*/ 88 w 176"/>
              <a:gd name="T79" fmla="*/ 0 h 176"/>
              <a:gd name="T80" fmla="*/ 88 w 176"/>
              <a:gd name="T81" fmla="*/ 168 h 176"/>
              <a:gd name="T82" fmla="*/ 8 w 176"/>
              <a:gd name="T83" fmla="*/ 88 h 176"/>
              <a:gd name="T84" fmla="*/ 88 w 176"/>
              <a:gd name="T85" fmla="*/ 8 h 176"/>
              <a:gd name="T86" fmla="*/ 168 w 176"/>
              <a:gd name="T87" fmla="*/ 88 h 176"/>
              <a:gd name="T88" fmla="*/ 88 w 176"/>
              <a:gd name="T89"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94" y="63"/>
                </a:moveTo>
                <a:cubicBezTo>
                  <a:pt x="98" y="63"/>
                  <a:pt x="103" y="65"/>
                  <a:pt x="106" y="69"/>
                </a:cubicBezTo>
                <a:cubicBezTo>
                  <a:pt x="110" y="60"/>
                  <a:pt x="110" y="60"/>
                  <a:pt x="110" y="60"/>
                </a:cubicBezTo>
                <a:cubicBezTo>
                  <a:pt x="105" y="57"/>
                  <a:pt x="100" y="55"/>
                  <a:pt x="95" y="55"/>
                </a:cubicBezTo>
                <a:cubicBezTo>
                  <a:pt x="88" y="55"/>
                  <a:pt x="82" y="57"/>
                  <a:pt x="77" y="62"/>
                </a:cubicBezTo>
                <a:cubicBezTo>
                  <a:pt x="73" y="66"/>
                  <a:pt x="71" y="71"/>
                  <a:pt x="69" y="78"/>
                </a:cubicBezTo>
                <a:cubicBezTo>
                  <a:pt x="65" y="78"/>
                  <a:pt x="65" y="78"/>
                  <a:pt x="65" y="78"/>
                </a:cubicBezTo>
                <a:cubicBezTo>
                  <a:pt x="62" y="84"/>
                  <a:pt x="62" y="84"/>
                  <a:pt x="62" y="84"/>
                </a:cubicBezTo>
                <a:cubicBezTo>
                  <a:pt x="69" y="84"/>
                  <a:pt x="69" y="84"/>
                  <a:pt x="69" y="84"/>
                </a:cubicBezTo>
                <a:cubicBezTo>
                  <a:pt x="69" y="85"/>
                  <a:pt x="69" y="85"/>
                  <a:pt x="69" y="86"/>
                </a:cubicBezTo>
                <a:cubicBezTo>
                  <a:pt x="69" y="86"/>
                  <a:pt x="69" y="87"/>
                  <a:pt x="69" y="87"/>
                </a:cubicBezTo>
                <a:cubicBezTo>
                  <a:pt x="69" y="88"/>
                  <a:pt x="69" y="88"/>
                  <a:pt x="69" y="89"/>
                </a:cubicBezTo>
                <a:cubicBezTo>
                  <a:pt x="69" y="89"/>
                  <a:pt x="69" y="90"/>
                  <a:pt x="69" y="90"/>
                </a:cubicBezTo>
                <a:cubicBezTo>
                  <a:pt x="65" y="90"/>
                  <a:pt x="65" y="90"/>
                  <a:pt x="65" y="90"/>
                </a:cubicBezTo>
                <a:cubicBezTo>
                  <a:pt x="62" y="96"/>
                  <a:pt x="62" y="96"/>
                  <a:pt x="62" y="96"/>
                </a:cubicBezTo>
                <a:cubicBezTo>
                  <a:pt x="69" y="96"/>
                  <a:pt x="69" y="96"/>
                  <a:pt x="69" y="96"/>
                </a:cubicBezTo>
                <a:cubicBezTo>
                  <a:pt x="70" y="103"/>
                  <a:pt x="72" y="109"/>
                  <a:pt x="76" y="113"/>
                </a:cubicBezTo>
                <a:cubicBezTo>
                  <a:pt x="81" y="118"/>
                  <a:pt x="87" y="121"/>
                  <a:pt x="95" y="121"/>
                </a:cubicBezTo>
                <a:cubicBezTo>
                  <a:pt x="100" y="121"/>
                  <a:pt x="104" y="119"/>
                  <a:pt x="108" y="117"/>
                </a:cubicBezTo>
                <a:cubicBezTo>
                  <a:pt x="108" y="107"/>
                  <a:pt x="108" y="107"/>
                  <a:pt x="108" y="107"/>
                </a:cubicBezTo>
                <a:cubicBezTo>
                  <a:pt x="106" y="109"/>
                  <a:pt x="104" y="110"/>
                  <a:pt x="102" y="111"/>
                </a:cubicBezTo>
                <a:cubicBezTo>
                  <a:pt x="100" y="112"/>
                  <a:pt x="98" y="113"/>
                  <a:pt x="95" y="113"/>
                </a:cubicBezTo>
                <a:cubicBezTo>
                  <a:pt x="90" y="113"/>
                  <a:pt x="87" y="111"/>
                  <a:pt x="84" y="108"/>
                </a:cubicBezTo>
                <a:cubicBezTo>
                  <a:pt x="82" y="105"/>
                  <a:pt x="80" y="101"/>
                  <a:pt x="79" y="96"/>
                </a:cubicBezTo>
                <a:cubicBezTo>
                  <a:pt x="97" y="96"/>
                  <a:pt x="97" y="96"/>
                  <a:pt x="97" y="96"/>
                </a:cubicBezTo>
                <a:cubicBezTo>
                  <a:pt x="99" y="90"/>
                  <a:pt x="99" y="90"/>
                  <a:pt x="99" y="90"/>
                </a:cubicBezTo>
                <a:cubicBezTo>
                  <a:pt x="79" y="90"/>
                  <a:pt x="79" y="90"/>
                  <a:pt x="79" y="90"/>
                </a:cubicBezTo>
                <a:cubicBezTo>
                  <a:pt x="79" y="90"/>
                  <a:pt x="79" y="89"/>
                  <a:pt x="79" y="87"/>
                </a:cubicBezTo>
                <a:cubicBezTo>
                  <a:pt x="79" y="85"/>
                  <a:pt x="79" y="85"/>
                  <a:pt x="79" y="85"/>
                </a:cubicBezTo>
                <a:cubicBezTo>
                  <a:pt x="79" y="85"/>
                  <a:pt x="79" y="84"/>
                  <a:pt x="79" y="84"/>
                </a:cubicBezTo>
                <a:cubicBezTo>
                  <a:pt x="101" y="84"/>
                  <a:pt x="101" y="84"/>
                  <a:pt x="101" y="84"/>
                </a:cubicBezTo>
                <a:cubicBezTo>
                  <a:pt x="103" y="78"/>
                  <a:pt x="103" y="78"/>
                  <a:pt x="103" y="78"/>
                </a:cubicBezTo>
                <a:cubicBezTo>
                  <a:pt x="80" y="78"/>
                  <a:pt x="80" y="78"/>
                  <a:pt x="80" y="78"/>
                </a:cubicBezTo>
                <a:cubicBezTo>
                  <a:pt x="80" y="74"/>
                  <a:pt x="82" y="71"/>
                  <a:pt x="84" y="68"/>
                </a:cubicBezTo>
                <a:cubicBezTo>
                  <a:pt x="87" y="65"/>
                  <a:pt x="90" y="63"/>
                  <a:pt x="94" y="63"/>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3" name="Freeform 645"/>
          <p:cNvSpPr>
            <a:spLocks noEditPoints="1"/>
          </p:cNvSpPr>
          <p:nvPr/>
        </p:nvSpPr>
        <p:spPr bwMode="auto">
          <a:xfrm>
            <a:off x="6332476" y="617561"/>
            <a:ext cx="443274" cy="454943"/>
          </a:xfrm>
          <a:custGeom>
            <a:avLst/>
            <a:gdLst>
              <a:gd name="T0" fmla="*/ 76 w 176"/>
              <a:gd name="T1" fmla="*/ 86 h 176"/>
              <a:gd name="T2" fmla="*/ 85 w 176"/>
              <a:gd name="T3" fmla="*/ 90 h 176"/>
              <a:gd name="T4" fmla="*/ 88 w 176"/>
              <a:gd name="T5" fmla="*/ 84 h 176"/>
              <a:gd name="T6" fmla="*/ 76 w 176"/>
              <a:gd name="T7" fmla="*/ 80 h 176"/>
              <a:gd name="T8" fmla="*/ 63 w 176"/>
              <a:gd name="T9" fmla="*/ 85 h 176"/>
              <a:gd name="T10" fmla="*/ 57 w 176"/>
              <a:gd name="T11" fmla="*/ 97 h 176"/>
              <a:gd name="T12" fmla="*/ 54 w 176"/>
              <a:gd name="T13" fmla="*/ 97 h 176"/>
              <a:gd name="T14" fmla="*/ 52 w 176"/>
              <a:gd name="T15" fmla="*/ 101 h 176"/>
              <a:gd name="T16" fmla="*/ 57 w 176"/>
              <a:gd name="T17" fmla="*/ 101 h 176"/>
              <a:gd name="T18" fmla="*/ 57 w 176"/>
              <a:gd name="T19" fmla="*/ 103 h 176"/>
              <a:gd name="T20" fmla="*/ 57 w 176"/>
              <a:gd name="T21" fmla="*/ 104 h 176"/>
              <a:gd name="T22" fmla="*/ 57 w 176"/>
              <a:gd name="T23" fmla="*/ 105 h 176"/>
              <a:gd name="T24" fmla="*/ 57 w 176"/>
              <a:gd name="T25" fmla="*/ 106 h 176"/>
              <a:gd name="T26" fmla="*/ 54 w 176"/>
              <a:gd name="T27" fmla="*/ 106 h 176"/>
              <a:gd name="T28" fmla="*/ 52 w 176"/>
              <a:gd name="T29" fmla="*/ 110 h 176"/>
              <a:gd name="T30" fmla="*/ 57 w 176"/>
              <a:gd name="T31" fmla="*/ 110 h 176"/>
              <a:gd name="T32" fmla="*/ 62 w 176"/>
              <a:gd name="T33" fmla="*/ 123 h 176"/>
              <a:gd name="T34" fmla="*/ 76 w 176"/>
              <a:gd name="T35" fmla="*/ 128 h 176"/>
              <a:gd name="T36" fmla="*/ 86 w 176"/>
              <a:gd name="T37" fmla="*/ 125 h 176"/>
              <a:gd name="T38" fmla="*/ 86 w 176"/>
              <a:gd name="T39" fmla="*/ 118 h 176"/>
              <a:gd name="T40" fmla="*/ 82 w 176"/>
              <a:gd name="T41" fmla="*/ 121 h 176"/>
              <a:gd name="T42" fmla="*/ 76 w 176"/>
              <a:gd name="T43" fmla="*/ 122 h 176"/>
              <a:gd name="T44" fmla="*/ 68 w 176"/>
              <a:gd name="T45" fmla="*/ 118 h 176"/>
              <a:gd name="T46" fmla="*/ 65 w 176"/>
              <a:gd name="T47" fmla="*/ 110 h 176"/>
              <a:gd name="T48" fmla="*/ 78 w 176"/>
              <a:gd name="T49" fmla="*/ 110 h 176"/>
              <a:gd name="T50" fmla="*/ 80 w 176"/>
              <a:gd name="T51" fmla="*/ 106 h 176"/>
              <a:gd name="T52" fmla="*/ 64 w 176"/>
              <a:gd name="T53" fmla="*/ 106 h 176"/>
              <a:gd name="T54" fmla="*/ 64 w 176"/>
              <a:gd name="T55" fmla="*/ 104 h 176"/>
              <a:gd name="T56" fmla="*/ 64 w 176"/>
              <a:gd name="T57" fmla="*/ 102 h 176"/>
              <a:gd name="T58" fmla="*/ 64 w 176"/>
              <a:gd name="T59" fmla="*/ 101 h 176"/>
              <a:gd name="T60" fmla="*/ 81 w 176"/>
              <a:gd name="T61" fmla="*/ 101 h 176"/>
              <a:gd name="T62" fmla="*/ 82 w 176"/>
              <a:gd name="T63" fmla="*/ 97 h 176"/>
              <a:gd name="T64" fmla="*/ 65 w 176"/>
              <a:gd name="T65" fmla="*/ 97 h 176"/>
              <a:gd name="T66" fmla="*/ 68 w 176"/>
              <a:gd name="T67" fmla="*/ 89 h 176"/>
              <a:gd name="T68" fmla="*/ 76 w 176"/>
              <a:gd name="T69" fmla="*/ 86 h 176"/>
              <a:gd name="T70" fmla="*/ 104 w 176"/>
              <a:gd name="T71" fmla="*/ 0 h 176"/>
              <a:gd name="T72" fmla="*/ 47 w 176"/>
              <a:gd name="T73" fmla="*/ 28 h 176"/>
              <a:gd name="T74" fmla="*/ 61 w 176"/>
              <a:gd name="T75" fmla="*/ 25 h 176"/>
              <a:gd name="T76" fmla="*/ 104 w 176"/>
              <a:gd name="T77" fmla="*/ 8 h 176"/>
              <a:gd name="T78" fmla="*/ 168 w 176"/>
              <a:gd name="T79" fmla="*/ 72 h 176"/>
              <a:gd name="T80" fmla="*/ 151 w 176"/>
              <a:gd name="T81" fmla="*/ 115 h 176"/>
              <a:gd name="T82" fmla="*/ 148 w 176"/>
              <a:gd name="T83" fmla="*/ 129 h 176"/>
              <a:gd name="T84" fmla="*/ 176 w 176"/>
              <a:gd name="T85" fmla="*/ 72 h 176"/>
              <a:gd name="T86" fmla="*/ 104 w 176"/>
              <a:gd name="T87" fmla="*/ 0 h 176"/>
              <a:gd name="T88" fmla="*/ 72 w 176"/>
              <a:gd name="T89" fmla="*/ 32 h 176"/>
              <a:gd name="T90" fmla="*/ 0 w 176"/>
              <a:gd name="T91" fmla="*/ 104 h 176"/>
              <a:gd name="T92" fmla="*/ 72 w 176"/>
              <a:gd name="T93" fmla="*/ 176 h 176"/>
              <a:gd name="T94" fmla="*/ 144 w 176"/>
              <a:gd name="T95" fmla="*/ 104 h 176"/>
              <a:gd name="T96" fmla="*/ 72 w 176"/>
              <a:gd name="T97" fmla="*/ 32 h 176"/>
              <a:gd name="T98" fmla="*/ 72 w 176"/>
              <a:gd name="T99" fmla="*/ 168 h 176"/>
              <a:gd name="T100" fmla="*/ 8 w 176"/>
              <a:gd name="T101" fmla="*/ 104 h 176"/>
              <a:gd name="T102" fmla="*/ 72 w 176"/>
              <a:gd name="T103" fmla="*/ 40 h 176"/>
              <a:gd name="T104" fmla="*/ 136 w 176"/>
              <a:gd name="T105" fmla="*/ 104 h 176"/>
              <a:gd name="T106" fmla="*/ 72 w 176"/>
              <a:gd name="T10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76">
                <a:moveTo>
                  <a:pt x="76" y="86"/>
                </a:moveTo>
                <a:cubicBezTo>
                  <a:pt x="79" y="86"/>
                  <a:pt x="82" y="87"/>
                  <a:pt x="85" y="90"/>
                </a:cubicBezTo>
                <a:cubicBezTo>
                  <a:pt x="88" y="84"/>
                  <a:pt x="88" y="84"/>
                  <a:pt x="88" y="84"/>
                </a:cubicBezTo>
                <a:cubicBezTo>
                  <a:pt x="84" y="81"/>
                  <a:pt x="80" y="80"/>
                  <a:pt x="76" y="80"/>
                </a:cubicBezTo>
                <a:cubicBezTo>
                  <a:pt x="71" y="80"/>
                  <a:pt x="67" y="82"/>
                  <a:pt x="63" y="85"/>
                </a:cubicBezTo>
                <a:cubicBezTo>
                  <a:pt x="60" y="88"/>
                  <a:pt x="58" y="92"/>
                  <a:pt x="57" y="97"/>
                </a:cubicBezTo>
                <a:cubicBezTo>
                  <a:pt x="54" y="97"/>
                  <a:pt x="54" y="97"/>
                  <a:pt x="54" y="97"/>
                </a:cubicBezTo>
                <a:cubicBezTo>
                  <a:pt x="52" y="101"/>
                  <a:pt x="52" y="101"/>
                  <a:pt x="52" y="101"/>
                </a:cubicBezTo>
                <a:cubicBezTo>
                  <a:pt x="57" y="101"/>
                  <a:pt x="57" y="101"/>
                  <a:pt x="57" y="101"/>
                </a:cubicBezTo>
                <a:cubicBezTo>
                  <a:pt x="57" y="102"/>
                  <a:pt x="57" y="102"/>
                  <a:pt x="57" y="103"/>
                </a:cubicBezTo>
                <a:cubicBezTo>
                  <a:pt x="57" y="103"/>
                  <a:pt x="57" y="103"/>
                  <a:pt x="57" y="104"/>
                </a:cubicBezTo>
                <a:cubicBezTo>
                  <a:pt x="57" y="104"/>
                  <a:pt x="57" y="104"/>
                  <a:pt x="57" y="105"/>
                </a:cubicBezTo>
                <a:cubicBezTo>
                  <a:pt x="57" y="105"/>
                  <a:pt x="57" y="106"/>
                  <a:pt x="57" y="106"/>
                </a:cubicBezTo>
                <a:cubicBezTo>
                  <a:pt x="54" y="106"/>
                  <a:pt x="54" y="106"/>
                  <a:pt x="54" y="106"/>
                </a:cubicBezTo>
                <a:cubicBezTo>
                  <a:pt x="52" y="110"/>
                  <a:pt x="52" y="110"/>
                  <a:pt x="52" y="110"/>
                </a:cubicBezTo>
                <a:cubicBezTo>
                  <a:pt x="57" y="110"/>
                  <a:pt x="57" y="110"/>
                  <a:pt x="57" y="110"/>
                </a:cubicBezTo>
                <a:cubicBezTo>
                  <a:pt x="58" y="115"/>
                  <a:pt x="60" y="119"/>
                  <a:pt x="62" y="123"/>
                </a:cubicBezTo>
                <a:cubicBezTo>
                  <a:pt x="66" y="126"/>
                  <a:pt x="70" y="128"/>
                  <a:pt x="76" y="128"/>
                </a:cubicBezTo>
                <a:cubicBezTo>
                  <a:pt x="80" y="128"/>
                  <a:pt x="83" y="127"/>
                  <a:pt x="86" y="125"/>
                </a:cubicBezTo>
                <a:cubicBezTo>
                  <a:pt x="86" y="118"/>
                  <a:pt x="86" y="118"/>
                  <a:pt x="86" y="118"/>
                </a:cubicBezTo>
                <a:cubicBezTo>
                  <a:pt x="85" y="119"/>
                  <a:pt x="83" y="120"/>
                  <a:pt x="82" y="121"/>
                </a:cubicBezTo>
                <a:cubicBezTo>
                  <a:pt x="80" y="122"/>
                  <a:pt x="78" y="122"/>
                  <a:pt x="76" y="122"/>
                </a:cubicBezTo>
                <a:cubicBezTo>
                  <a:pt x="73" y="122"/>
                  <a:pt x="70" y="121"/>
                  <a:pt x="68" y="118"/>
                </a:cubicBezTo>
                <a:cubicBezTo>
                  <a:pt x="66" y="116"/>
                  <a:pt x="65" y="114"/>
                  <a:pt x="65" y="110"/>
                </a:cubicBezTo>
                <a:cubicBezTo>
                  <a:pt x="78" y="110"/>
                  <a:pt x="78" y="110"/>
                  <a:pt x="78" y="110"/>
                </a:cubicBezTo>
                <a:cubicBezTo>
                  <a:pt x="80" y="106"/>
                  <a:pt x="80" y="106"/>
                  <a:pt x="80" y="106"/>
                </a:cubicBezTo>
                <a:cubicBezTo>
                  <a:pt x="64" y="106"/>
                  <a:pt x="64" y="106"/>
                  <a:pt x="64" y="106"/>
                </a:cubicBezTo>
                <a:cubicBezTo>
                  <a:pt x="64" y="106"/>
                  <a:pt x="64" y="105"/>
                  <a:pt x="64" y="104"/>
                </a:cubicBezTo>
                <a:cubicBezTo>
                  <a:pt x="64" y="102"/>
                  <a:pt x="64" y="102"/>
                  <a:pt x="64" y="102"/>
                </a:cubicBezTo>
                <a:cubicBezTo>
                  <a:pt x="64" y="102"/>
                  <a:pt x="64" y="102"/>
                  <a:pt x="64" y="101"/>
                </a:cubicBezTo>
                <a:cubicBezTo>
                  <a:pt x="81" y="101"/>
                  <a:pt x="81" y="101"/>
                  <a:pt x="81" y="101"/>
                </a:cubicBezTo>
                <a:cubicBezTo>
                  <a:pt x="82" y="97"/>
                  <a:pt x="82" y="97"/>
                  <a:pt x="82" y="97"/>
                </a:cubicBezTo>
                <a:cubicBezTo>
                  <a:pt x="65" y="97"/>
                  <a:pt x="65" y="97"/>
                  <a:pt x="65" y="97"/>
                </a:cubicBezTo>
                <a:cubicBezTo>
                  <a:pt x="66" y="94"/>
                  <a:pt x="67" y="91"/>
                  <a:pt x="68" y="89"/>
                </a:cubicBezTo>
                <a:cubicBezTo>
                  <a:pt x="70" y="87"/>
                  <a:pt x="73" y="86"/>
                  <a:pt x="76" y="86"/>
                </a:cubicBezTo>
                <a:close/>
                <a:moveTo>
                  <a:pt x="104" y="0"/>
                </a:moveTo>
                <a:cubicBezTo>
                  <a:pt x="81" y="0"/>
                  <a:pt x="60" y="11"/>
                  <a:pt x="47" y="28"/>
                </a:cubicBezTo>
                <a:cubicBezTo>
                  <a:pt x="52" y="27"/>
                  <a:pt x="56" y="26"/>
                  <a:pt x="61" y="25"/>
                </a:cubicBezTo>
                <a:cubicBezTo>
                  <a:pt x="72" y="14"/>
                  <a:pt x="87" y="8"/>
                  <a:pt x="104" y="8"/>
                </a:cubicBezTo>
                <a:cubicBezTo>
                  <a:pt x="139" y="8"/>
                  <a:pt x="168" y="37"/>
                  <a:pt x="168" y="72"/>
                </a:cubicBezTo>
                <a:cubicBezTo>
                  <a:pt x="168" y="89"/>
                  <a:pt x="162" y="104"/>
                  <a:pt x="151" y="115"/>
                </a:cubicBezTo>
                <a:cubicBezTo>
                  <a:pt x="150" y="120"/>
                  <a:pt x="149" y="124"/>
                  <a:pt x="148" y="129"/>
                </a:cubicBezTo>
                <a:cubicBezTo>
                  <a:pt x="165" y="116"/>
                  <a:pt x="176" y="95"/>
                  <a:pt x="176" y="72"/>
                </a:cubicBezTo>
                <a:cubicBezTo>
                  <a:pt x="176" y="32"/>
                  <a:pt x="144" y="0"/>
                  <a:pt x="104" y="0"/>
                </a:cubicBezTo>
                <a:close/>
                <a:moveTo>
                  <a:pt x="72" y="32"/>
                </a:moveTo>
                <a:cubicBezTo>
                  <a:pt x="32" y="32"/>
                  <a:pt x="0" y="64"/>
                  <a:pt x="0" y="104"/>
                </a:cubicBezTo>
                <a:cubicBezTo>
                  <a:pt x="0" y="144"/>
                  <a:pt x="32" y="176"/>
                  <a:pt x="72" y="176"/>
                </a:cubicBezTo>
                <a:cubicBezTo>
                  <a:pt x="112" y="176"/>
                  <a:pt x="144" y="144"/>
                  <a:pt x="144" y="104"/>
                </a:cubicBezTo>
                <a:cubicBezTo>
                  <a:pt x="144" y="64"/>
                  <a:pt x="112" y="32"/>
                  <a:pt x="72" y="32"/>
                </a:cubicBezTo>
                <a:close/>
                <a:moveTo>
                  <a:pt x="72" y="168"/>
                </a:moveTo>
                <a:cubicBezTo>
                  <a:pt x="37" y="168"/>
                  <a:pt x="8" y="139"/>
                  <a:pt x="8" y="104"/>
                </a:cubicBezTo>
                <a:cubicBezTo>
                  <a:pt x="8" y="69"/>
                  <a:pt x="37" y="40"/>
                  <a:pt x="72" y="40"/>
                </a:cubicBezTo>
                <a:cubicBezTo>
                  <a:pt x="107" y="40"/>
                  <a:pt x="136" y="69"/>
                  <a:pt x="136" y="104"/>
                </a:cubicBezTo>
                <a:cubicBezTo>
                  <a:pt x="136" y="139"/>
                  <a:pt x="107" y="168"/>
                  <a:pt x="72"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4" name="Freeform 646"/>
          <p:cNvSpPr>
            <a:spLocks noEditPoints="1"/>
          </p:cNvSpPr>
          <p:nvPr/>
        </p:nvSpPr>
        <p:spPr bwMode="auto">
          <a:xfrm>
            <a:off x="7184028" y="617561"/>
            <a:ext cx="454943" cy="454943"/>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103 w 176"/>
              <a:gd name="T21" fmla="*/ 67 h 176"/>
              <a:gd name="T22" fmla="*/ 106 w 176"/>
              <a:gd name="T23" fmla="*/ 56 h 176"/>
              <a:gd name="T24" fmla="*/ 99 w 176"/>
              <a:gd name="T25" fmla="*/ 55 h 176"/>
              <a:gd name="T26" fmla="*/ 97 w 176"/>
              <a:gd name="T27" fmla="*/ 65 h 176"/>
              <a:gd name="T28" fmla="*/ 91 w 176"/>
              <a:gd name="T29" fmla="*/ 64 h 176"/>
              <a:gd name="T30" fmla="*/ 94 w 176"/>
              <a:gd name="T31" fmla="*/ 54 h 176"/>
              <a:gd name="T32" fmla="*/ 88 w 176"/>
              <a:gd name="T33" fmla="*/ 52 h 176"/>
              <a:gd name="T34" fmla="*/ 85 w 176"/>
              <a:gd name="T35" fmla="*/ 62 h 176"/>
              <a:gd name="T36" fmla="*/ 81 w 176"/>
              <a:gd name="T37" fmla="*/ 61 h 176"/>
              <a:gd name="T38" fmla="*/ 81 w 176"/>
              <a:gd name="T39" fmla="*/ 61 h 176"/>
              <a:gd name="T40" fmla="*/ 72 w 176"/>
              <a:gd name="T41" fmla="*/ 59 h 176"/>
              <a:gd name="T42" fmla="*/ 70 w 176"/>
              <a:gd name="T43" fmla="*/ 66 h 176"/>
              <a:gd name="T44" fmla="*/ 75 w 176"/>
              <a:gd name="T45" fmla="*/ 67 h 176"/>
              <a:gd name="T46" fmla="*/ 78 w 176"/>
              <a:gd name="T47" fmla="*/ 71 h 176"/>
              <a:gd name="T48" fmla="*/ 75 w 176"/>
              <a:gd name="T49" fmla="*/ 82 h 176"/>
              <a:gd name="T50" fmla="*/ 76 w 176"/>
              <a:gd name="T51" fmla="*/ 82 h 176"/>
              <a:gd name="T52" fmla="*/ 75 w 176"/>
              <a:gd name="T53" fmla="*/ 82 h 176"/>
              <a:gd name="T54" fmla="*/ 71 w 176"/>
              <a:gd name="T55" fmla="*/ 99 h 176"/>
              <a:gd name="T56" fmla="*/ 68 w 176"/>
              <a:gd name="T57" fmla="*/ 100 h 176"/>
              <a:gd name="T58" fmla="*/ 63 w 176"/>
              <a:gd name="T59" fmla="*/ 99 h 176"/>
              <a:gd name="T60" fmla="*/ 60 w 176"/>
              <a:gd name="T61" fmla="*/ 106 h 176"/>
              <a:gd name="T62" fmla="*/ 68 w 176"/>
              <a:gd name="T63" fmla="*/ 108 h 176"/>
              <a:gd name="T64" fmla="*/ 73 w 176"/>
              <a:gd name="T65" fmla="*/ 109 h 176"/>
              <a:gd name="T66" fmla="*/ 70 w 176"/>
              <a:gd name="T67" fmla="*/ 120 h 176"/>
              <a:gd name="T68" fmla="*/ 77 w 176"/>
              <a:gd name="T69" fmla="*/ 121 h 176"/>
              <a:gd name="T70" fmla="*/ 79 w 176"/>
              <a:gd name="T71" fmla="*/ 111 h 176"/>
              <a:gd name="T72" fmla="*/ 84 w 176"/>
              <a:gd name="T73" fmla="*/ 112 h 176"/>
              <a:gd name="T74" fmla="*/ 82 w 176"/>
              <a:gd name="T75" fmla="*/ 122 h 176"/>
              <a:gd name="T76" fmla="*/ 88 w 176"/>
              <a:gd name="T77" fmla="*/ 124 h 176"/>
              <a:gd name="T78" fmla="*/ 91 w 176"/>
              <a:gd name="T79" fmla="*/ 114 h 176"/>
              <a:gd name="T80" fmla="*/ 114 w 176"/>
              <a:gd name="T81" fmla="*/ 105 h 176"/>
              <a:gd name="T82" fmla="*/ 108 w 176"/>
              <a:gd name="T83" fmla="*/ 90 h 176"/>
              <a:gd name="T84" fmla="*/ 116 w 176"/>
              <a:gd name="T85" fmla="*/ 81 h 176"/>
              <a:gd name="T86" fmla="*/ 103 w 176"/>
              <a:gd name="T87" fmla="*/ 67 h 176"/>
              <a:gd name="T88" fmla="*/ 101 w 176"/>
              <a:gd name="T89" fmla="*/ 101 h 176"/>
              <a:gd name="T90" fmla="*/ 81 w 176"/>
              <a:gd name="T91" fmla="*/ 103 h 176"/>
              <a:gd name="T92" fmla="*/ 85 w 176"/>
              <a:gd name="T93" fmla="*/ 90 h 176"/>
              <a:gd name="T94" fmla="*/ 101 w 176"/>
              <a:gd name="T95" fmla="*/ 101 h 176"/>
              <a:gd name="T96" fmla="*/ 103 w 176"/>
              <a:gd name="T97" fmla="*/ 81 h 176"/>
              <a:gd name="T98" fmla="*/ 87 w 176"/>
              <a:gd name="T99" fmla="*/ 83 h 176"/>
              <a:gd name="T100" fmla="*/ 90 w 176"/>
              <a:gd name="T101" fmla="*/ 71 h 176"/>
              <a:gd name="T102" fmla="*/ 103 w 176"/>
              <a:gd name="T103" fmla="*/ 8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03" y="67"/>
                </a:moveTo>
                <a:cubicBezTo>
                  <a:pt x="106" y="56"/>
                  <a:pt x="106" y="56"/>
                  <a:pt x="106" y="56"/>
                </a:cubicBezTo>
                <a:cubicBezTo>
                  <a:pt x="99" y="55"/>
                  <a:pt x="99" y="55"/>
                  <a:pt x="99" y="55"/>
                </a:cubicBezTo>
                <a:cubicBezTo>
                  <a:pt x="97" y="65"/>
                  <a:pt x="97" y="65"/>
                  <a:pt x="97" y="65"/>
                </a:cubicBezTo>
                <a:cubicBezTo>
                  <a:pt x="95" y="64"/>
                  <a:pt x="93" y="64"/>
                  <a:pt x="91" y="64"/>
                </a:cubicBezTo>
                <a:cubicBezTo>
                  <a:pt x="94" y="54"/>
                  <a:pt x="94" y="54"/>
                  <a:pt x="94" y="54"/>
                </a:cubicBezTo>
                <a:cubicBezTo>
                  <a:pt x="88" y="52"/>
                  <a:pt x="88" y="52"/>
                  <a:pt x="88" y="52"/>
                </a:cubicBezTo>
                <a:cubicBezTo>
                  <a:pt x="85" y="62"/>
                  <a:pt x="85" y="62"/>
                  <a:pt x="85" y="62"/>
                </a:cubicBezTo>
                <a:cubicBezTo>
                  <a:pt x="84" y="62"/>
                  <a:pt x="82" y="62"/>
                  <a:pt x="81" y="61"/>
                </a:cubicBezTo>
                <a:cubicBezTo>
                  <a:pt x="81" y="61"/>
                  <a:pt x="81" y="61"/>
                  <a:pt x="81" y="61"/>
                </a:cubicBezTo>
                <a:cubicBezTo>
                  <a:pt x="72" y="59"/>
                  <a:pt x="72" y="59"/>
                  <a:pt x="72" y="59"/>
                </a:cubicBezTo>
                <a:cubicBezTo>
                  <a:pt x="70" y="66"/>
                  <a:pt x="70" y="66"/>
                  <a:pt x="70" y="66"/>
                </a:cubicBezTo>
                <a:cubicBezTo>
                  <a:pt x="70" y="66"/>
                  <a:pt x="75" y="67"/>
                  <a:pt x="75" y="67"/>
                </a:cubicBezTo>
                <a:cubicBezTo>
                  <a:pt x="78" y="68"/>
                  <a:pt x="78" y="69"/>
                  <a:pt x="78" y="71"/>
                </a:cubicBezTo>
                <a:cubicBezTo>
                  <a:pt x="75" y="82"/>
                  <a:pt x="75" y="82"/>
                  <a:pt x="75" y="82"/>
                </a:cubicBezTo>
                <a:cubicBezTo>
                  <a:pt x="75" y="82"/>
                  <a:pt x="75" y="82"/>
                  <a:pt x="76" y="82"/>
                </a:cubicBezTo>
                <a:cubicBezTo>
                  <a:pt x="75" y="82"/>
                  <a:pt x="75" y="82"/>
                  <a:pt x="75" y="82"/>
                </a:cubicBezTo>
                <a:cubicBezTo>
                  <a:pt x="71" y="99"/>
                  <a:pt x="71" y="99"/>
                  <a:pt x="71" y="99"/>
                </a:cubicBezTo>
                <a:cubicBezTo>
                  <a:pt x="70" y="99"/>
                  <a:pt x="70" y="101"/>
                  <a:pt x="68" y="100"/>
                </a:cubicBezTo>
                <a:cubicBezTo>
                  <a:pt x="68" y="100"/>
                  <a:pt x="63" y="99"/>
                  <a:pt x="63" y="99"/>
                </a:cubicBezTo>
                <a:cubicBezTo>
                  <a:pt x="60" y="106"/>
                  <a:pt x="60" y="106"/>
                  <a:pt x="60" y="106"/>
                </a:cubicBezTo>
                <a:cubicBezTo>
                  <a:pt x="68" y="108"/>
                  <a:pt x="68" y="108"/>
                  <a:pt x="68" y="108"/>
                </a:cubicBezTo>
                <a:cubicBezTo>
                  <a:pt x="70" y="109"/>
                  <a:pt x="71" y="109"/>
                  <a:pt x="73" y="109"/>
                </a:cubicBezTo>
                <a:cubicBezTo>
                  <a:pt x="70" y="120"/>
                  <a:pt x="70" y="120"/>
                  <a:pt x="70" y="120"/>
                </a:cubicBezTo>
                <a:cubicBezTo>
                  <a:pt x="77" y="121"/>
                  <a:pt x="77" y="121"/>
                  <a:pt x="77" y="121"/>
                </a:cubicBezTo>
                <a:cubicBezTo>
                  <a:pt x="79" y="111"/>
                  <a:pt x="79" y="111"/>
                  <a:pt x="79" y="111"/>
                </a:cubicBezTo>
                <a:cubicBezTo>
                  <a:pt x="81" y="111"/>
                  <a:pt x="83" y="112"/>
                  <a:pt x="84" y="112"/>
                </a:cubicBezTo>
                <a:cubicBezTo>
                  <a:pt x="82" y="122"/>
                  <a:pt x="82" y="122"/>
                  <a:pt x="82" y="122"/>
                </a:cubicBezTo>
                <a:cubicBezTo>
                  <a:pt x="88" y="124"/>
                  <a:pt x="88" y="124"/>
                  <a:pt x="88" y="124"/>
                </a:cubicBezTo>
                <a:cubicBezTo>
                  <a:pt x="91" y="114"/>
                  <a:pt x="91" y="114"/>
                  <a:pt x="91" y="114"/>
                </a:cubicBezTo>
                <a:cubicBezTo>
                  <a:pt x="102" y="116"/>
                  <a:pt x="110" y="115"/>
                  <a:pt x="114" y="105"/>
                </a:cubicBezTo>
                <a:cubicBezTo>
                  <a:pt x="116" y="97"/>
                  <a:pt x="113" y="93"/>
                  <a:pt x="108" y="90"/>
                </a:cubicBezTo>
                <a:cubicBezTo>
                  <a:pt x="112" y="89"/>
                  <a:pt x="115" y="86"/>
                  <a:pt x="116" y="81"/>
                </a:cubicBezTo>
                <a:cubicBezTo>
                  <a:pt x="117" y="73"/>
                  <a:pt x="111" y="69"/>
                  <a:pt x="103" y="67"/>
                </a:cubicBezTo>
                <a:close/>
                <a:moveTo>
                  <a:pt x="101" y="101"/>
                </a:moveTo>
                <a:cubicBezTo>
                  <a:pt x="99" y="109"/>
                  <a:pt x="86" y="104"/>
                  <a:pt x="81" y="103"/>
                </a:cubicBezTo>
                <a:cubicBezTo>
                  <a:pt x="85" y="90"/>
                  <a:pt x="85" y="90"/>
                  <a:pt x="85" y="90"/>
                </a:cubicBezTo>
                <a:cubicBezTo>
                  <a:pt x="89" y="91"/>
                  <a:pt x="103" y="93"/>
                  <a:pt x="101" y="101"/>
                </a:cubicBezTo>
                <a:close/>
                <a:moveTo>
                  <a:pt x="103" y="81"/>
                </a:moveTo>
                <a:cubicBezTo>
                  <a:pt x="101" y="88"/>
                  <a:pt x="90" y="84"/>
                  <a:pt x="87" y="83"/>
                </a:cubicBezTo>
                <a:cubicBezTo>
                  <a:pt x="90" y="71"/>
                  <a:pt x="90" y="71"/>
                  <a:pt x="90" y="71"/>
                </a:cubicBezTo>
                <a:cubicBezTo>
                  <a:pt x="93" y="72"/>
                  <a:pt x="105" y="73"/>
                  <a:pt x="103" y="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5" name="Freeform 647"/>
          <p:cNvSpPr>
            <a:spLocks noEditPoints="1"/>
          </p:cNvSpPr>
          <p:nvPr/>
        </p:nvSpPr>
        <p:spPr bwMode="auto">
          <a:xfrm>
            <a:off x="8047245" y="617561"/>
            <a:ext cx="454943" cy="454943"/>
          </a:xfrm>
          <a:custGeom>
            <a:avLst/>
            <a:gdLst>
              <a:gd name="T0" fmla="*/ 104 w 176"/>
              <a:gd name="T1" fmla="*/ 0 h 176"/>
              <a:gd name="T2" fmla="*/ 47 w 176"/>
              <a:gd name="T3" fmla="*/ 28 h 176"/>
              <a:gd name="T4" fmla="*/ 61 w 176"/>
              <a:gd name="T5" fmla="*/ 25 h 176"/>
              <a:gd name="T6" fmla="*/ 104 w 176"/>
              <a:gd name="T7" fmla="*/ 8 h 176"/>
              <a:gd name="T8" fmla="*/ 168 w 176"/>
              <a:gd name="T9" fmla="*/ 72 h 176"/>
              <a:gd name="T10" fmla="*/ 151 w 176"/>
              <a:gd name="T11" fmla="*/ 115 h 176"/>
              <a:gd name="T12" fmla="*/ 148 w 176"/>
              <a:gd name="T13" fmla="*/ 129 h 176"/>
              <a:gd name="T14" fmla="*/ 176 w 176"/>
              <a:gd name="T15" fmla="*/ 72 h 176"/>
              <a:gd name="T16" fmla="*/ 104 w 176"/>
              <a:gd name="T17" fmla="*/ 0 h 176"/>
              <a:gd name="T18" fmla="*/ 72 w 176"/>
              <a:gd name="T19" fmla="*/ 32 h 176"/>
              <a:gd name="T20" fmla="*/ 0 w 176"/>
              <a:gd name="T21" fmla="*/ 104 h 176"/>
              <a:gd name="T22" fmla="*/ 72 w 176"/>
              <a:gd name="T23" fmla="*/ 176 h 176"/>
              <a:gd name="T24" fmla="*/ 144 w 176"/>
              <a:gd name="T25" fmla="*/ 104 h 176"/>
              <a:gd name="T26" fmla="*/ 72 w 176"/>
              <a:gd name="T27" fmla="*/ 32 h 176"/>
              <a:gd name="T28" fmla="*/ 72 w 176"/>
              <a:gd name="T29" fmla="*/ 168 h 176"/>
              <a:gd name="T30" fmla="*/ 8 w 176"/>
              <a:gd name="T31" fmla="*/ 104 h 176"/>
              <a:gd name="T32" fmla="*/ 72 w 176"/>
              <a:gd name="T33" fmla="*/ 40 h 176"/>
              <a:gd name="T34" fmla="*/ 136 w 176"/>
              <a:gd name="T35" fmla="*/ 104 h 176"/>
              <a:gd name="T36" fmla="*/ 72 w 176"/>
              <a:gd name="T37" fmla="*/ 168 h 176"/>
              <a:gd name="T38" fmla="*/ 82 w 176"/>
              <a:gd name="T39" fmla="*/ 87 h 176"/>
              <a:gd name="T40" fmla="*/ 84 w 176"/>
              <a:gd name="T41" fmla="*/ 79 h 176"/>
              <a:gd name="T42" fmla="*/ 79 w 176"/>
              <a:gd name="T43" fmla="*/ 78 h 176"/>
              <a:gd name="T44" fmla="*/ 77 w 176"/>
              <a:gd name="T45" fmla="*/ 86 h 176"/>
              <a:gd name="T46" fmla="*/ 73 w 176"/>
              <a:gd name="T47" fmla="*/ 85 h 176"/>
              <a:gd name="T48" fmla="*/ 75 w 176"/>
              <a:gd name="T49" fmla="*/ 77 h 176"/>
              <a:gd name="T50" fmla="*/ 70 w 176"/>
              <a:gd name="T51" fmla="*/ 76 h 176"/>
              <a:gd name="T52" fmla="*/ 68 w 176"/>
              <a:gd name="T53" fmla="*/ 84 h 176"/>
              <a:gd name="T54" fmla="*/ 64 w 176"/>
              <a:gd name="T55" fmla="*/ 83 h 176"/>
              <a:gd name="T56" fmla="*/ 64 w 176"/>
              <a:gd name="T57" fmla="*/ 83 h 176"/>
              <a:gd name="T58" fmla="*/ 57 w 176"/>
              <a:gd name="T59" fmla="*/ 82 h 176"/>
              <a:gd name="T60" fmla="*/ 56 w 176"/>
              <a:gd name="T61" fmla="*/ 87 h 176"/>
              <a:gd name="T62" fmla="*/ 60 w 176"/>
              <a:gd name="T63" fmla="*/ 88 h 176"/>
              <a:gd name="T64" fmla="*/ 62 w 176"/>
              <a:gd name="T65" fmla="*/ 90 h 176"/>
              <a:gd name="T66" fmla="*/ 60 w 176"/>
              <a:gd name="T67" fmla="*/ 100 h 176"/>
              <a:gd name="T68" fmla="*/ 60 w 176"/>
              <a:gd name="T69" fmla="*/ 100 h 176"/>
              <a:gd name="T70" fmla="*/ 60 w 176"/>
              <a:gd name="T71" fmla="*/ 100 h 176"/>
              <a:gd name="T72" fmla="*/ 56 w 176"/>
              <a:gd name="T73" fmla="*/ 112 h 176"/>
              <a:gd name="T74" fmla="*/ 54 w 176"/>
              <a:gd name="T75" fmla="*/ 113 h 176"/>
              <a:gd name="T76" fmla="*/ 50 w 176"/>
              <a:gd name="T77" fmla="*/ 113 h 176"/>
              <a:gd name="T78" fmla="*/ 48 w 176"/>
              <a:gd name="T79" fmla="*/ 118 h 176"/>
              <a:gd name="T80" fmla="*/ 55 w 176"/>
              <a:gd name="T81" fmla="*/ 120 h 176"/>
              <a:gd name="T82" fmla="*/ 58 w 176"/>
              <a:gd name="T83" fmla="*/ 121 h 176"/>
              <a:gd name="T84" fmla="*/ 56 w 176"/>
              <a:gd name="T85" fmla="*/ 129 h 176"/>
              <a:gd name="T86" fmla="*/ 61 w 176"/>
              <a:gd name="T87" fmla="*/ 130 h 176"/>
              <a:gd name="T88" fmla="*/ 63 w 176"/>
              <a:gd name="T89" fmla="*/ 122 h 176"/>
              <a:gd name="T90" fmla="*/ 67 w 176"/>
              <a:gd name="T91" fmla="*/ 123 h 176"/>
              <a:gd name="T92" fmla="*/ 65 w 176"/>
              <a:gd name="T93" fmla="*/ 131 h 176"/>
              <a:gd name="T94" fmla="*/ 70 w 176"/>
              <a:gd name="T95" fmla="*/ 132 h 176"/>
              <a:gd name="T96" fmla="*/ 72 w 176"/>
              <a:gd name="T97" fmla="*/ 124 h 176"/>
              <a:gd name="T98" fmla="*/ 90 w 176"/>
              <a:gd name="T99" fmla="*/ 117 h 176"/>
              <a:gd name="T100" fmla="*/ 85 w 176"/>
              <a:gd name="T101" fmla="*/ 106 h 176"/>
              <a:gd name="T102" fmla="*/ 92 w 176"/>
              <a:gd name="T103" fmla="*/ 99 h 176"/>
              <a:gd name="T104" fmla="*/ 82 w 176"/>
              <a:gd name="T105" fmla="*/ 87 h 176"/>
              <a:gd name="T106" fmla="*/ 80 w 176"/>
              <a:gd name="T107" fmla="*/ 114 h 176"/>
              <a:gd name="T108" fmla="*/ 65 w 176"/>
              <a:gd name="T109" fmla="*/ 116 h 176"/>
              <a:gd name="T110" fmla="*/ 68 w 176"/>
              <a:gd name="T111" fmla="*/ 105 h 176"/>
              <a:gd name="T112" fmla="*/ 80 w 176"/>
              <a:gd name="T113" fmla="*/ 114 h 176"/>
              <a:gd name="T114" fmla="*/ 82 w 176"/>
              <a:gd name="T115" fmla="*/ 98 h 176"/>
              <a:gd name="T116" fmla="*/ 69 w 176"/>
              <a:gd name="T117" fmla="*/ 100 h 176"/>
              <a:gd name="T118" fmla="*/ 71 w 176"/>
              <a:gd name="T119" fmla="*/ 91 h 176"/>
              <a:gd name="T120" fmla="*/ 82 w 176"/>
              <a:gd name="T121" fmla="*/ 9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04" y="0"/>
                </a:moveTo>
                <a:cubicBezTo>
                  <a:pt x="81" y="0"/>
                  <a:pt x="60" y="11"/>
                  <a:pt x="47" y="28"/>
                </a:cubicBezTo>
                <a:cubicBezTo>
                  <a:pt x="52" y="27"/>
                  <a:pt x="56" y="26"/>
                  <a:pt x="61" y="25"/>
                </a:cubicBezTo>
                <a:cubicBezTo>
                  <a:pt x="72" y="14"/>
                  <a:pt x="87" y="8"/>
                  <a:pt x="104" y="8"/>
                </a:cubicBezTo>
                <a:cubicBezTo>
                  <a:pt x="139" y="8"/>
                  <a:pt x="168" y="37"/>
                  <a:pt x="168" y="72"/>
                </a:cubicBezTo>
                <a:cubicBezTo>
                  <a:pt x="168" y="89"/>
                  <a:pt x="162" y="104"/>
                  <a:pt x="151" y="115"/>
                </a:cubicBezTo>
                <a:cubicBezTo>
                  <a:pt x="150" y="120"/>
                  <a:pt x="149" y="124"/>
                  <a:pt x="148" y="129"/>
                </a:cubicBezTo>
                <a:cubicBezTo>
                  <a:pt x="165" y="116"/>
                  <a:pt x="176" y="95"/>
                  <a:pt x="176" y="72"/>
                </a:cubicBezTo>
                <a:cubicBezTo>
                  <a:pt x="176" y="32"/>
                  <a:pt x="144" y="0"/>
                  <a:pt x="104" y="0"/>
                </a:cubicBezTo>
                <a:close/>
                <a:moveTo>
                  <a:pt x="72" y="32"/>
                </a:moveTo>
                <a:cubicBezTo>
                  <a:pt x="32" y="32"/>
                  <a:pt x="0" y="64"/>
                  <a:pt x="0" y="104"/>
                </a:cubicBezTo>
                <a:cubicBezTo>
                  <a:pt x="0" y="144"/>
                  <a:pt x="32" y="176"/>
                  <a:pt x="72" y="176"/>
                </a:cubicBezTo>
                <a:cubicBezTo>
                  <a:pt x="112" y="176"/>
                  <a:pt x="144" y="144"/>
                  <a:pt x="144" y="104"/>
                </a:cubicBezTo>
                <a:cubicBezTo>
                  <a:pt x="144" y="64"/>
                  <a:pt x="112" y="32"/>
                  <a:pt x="72" y="32"/>
                </a:cubicBezTo>
                <a:close/>
                <a:moveTo>
                  <a:pt x="72" y="168"/>
                </a:moveTo>
                <a:cubicBezTo>
                  <a:pt x="37" y="168"/>
                  <a:pt x="8" y="139"/>
                  <a:pt x="8" y="104"/>
                </a:cubicBezTo>
                <a:cubicBezTo>
                  <a:pt x="8" y="69"/>
                  <a:pt x="37" y="40"/>
                  <a:pt x="72" y="40"/>
                </a:cubicBezTo>
                <a:cubicBezTo>
                  <a:pt x="107" y="40"/>
                  <a:pt x="136" y="69"/>
                  <a:pt x="136" y="104"/>
                </a:cubicBezTo>
                <a:cubicBezTo>
                  <a:pt x="136" y="139"/>
                  <a:pt x="107" y="168"/>
                  <a:pt x="72" y="168"/>
                </a:cubicBezTo>
                <a:close/>
                <a:moveTo>
                  <a:pt x="82" y="87"/>
                </a:moveTo>
                <a:cubicBezTo>
                  <a:pt x="84" y="79"/>
                  <a:pt x="84" y="79"/>
                  <a:pt x="84" y="79"/>
                </a:cubicBezTo>
                <a:cubicBezTo>
                  <a:pt x="79" y="78"/>
                  <a:pt x="79" y="78"/>
                  <a:pt x="79" y="78"/>
                </a:cubicBezTo>
                <a:cubicBezTo>
                  <a:pt x="77" y="86"/>
                  <a:pt x="77" y="86"/>
                  <a:pt x="77" y="86"/>
                </a:cubicBezTo>
                <a:cubicBezTo>
                  <a:pt x="75" y="86"/>
                  <a:pt x="74" y="85"/>
                  <a:pt x="73" y="85"/>
                </a:cubicBezTo>
                <a:cubicBezTo>
                  <a:pt x="75" y="77"/>
                  <a:pt x="75" y="77"/>
                  <a:pt x="75" y="77"/>
                </a:cubicBezTo>
                <a:cubicBezTo>
                  <a:pt x="70" y="76"/>
                  <a:pt x="70" y="76"/>
                  <a:pt x="70" y="76"/>
                </a:cubicBezTo>
                <a:cubicBezTo>
                  <a:pt x="68" y="84"/>
                  <a:pt x="68" y="84"/>
                  <a:pt x="68" y="84"/>
                </a:cubicBezTo>
                <a:cubicBezTo>
                  <a:pt x="67" y="84"/>
                  <a:pt x="65" y="83"/>
                  <a:pt x="64" y="83"/>
                </a:cubicBezTo>
                <a:cubicBezTo>
                  <a:pt x="64" y="83"/>
                  <a:pt x="64" y="83"/>
                  <a:pt x="64" y="83"/>
                </a:cubicBezTo>
                <a:cubicBezTo>
                  <a:pt x="57" y="82"/>
                  <a:pt x="57" y="82"/>
                  <a:pt x="57" y="82"/>
                </a:cubicBezTo>
                <a:cubicBezTo>
                  <a:pt x="56" y="87"/>
                  <a:pt x="56" y="87"/>
                  <a:pt x="56" y="87"/>
                </a:cubicBezTo>
                <a:cubicBezTo>
                  <a:pt x="56" y="87"/>
                  <a:pt x="60" y="88"/>
                  <a:pt x="60" y="88"/>
                </a:cubicBezTo>
                <a:cubicBezTo>
                  <a:pt x="62" y="88"/>
                  <a:pt x="62" y="89"/>
                  <a:pt x="62" y="90"/>
                </a:cubicBezTo>
                <a:cubicBezTo>
                  <a:pt x="60" y="100"/>
                  <a:pt x="60" y="100"/>
                  <a:pt x="60" y="100"/>
                </a:cubicBezTo>
                <a:cubicBezTo>
                  <a:pt x="60" y="100"/>
                  <a:pt x="60" y="100"/>
                  <a:pt x="60" y="100"/>
                </a:cubicBezTo>
                <a:cubicBezTo>
                  <a:pt x="60" y="100"/>
                  <a:pt x="60" y="100"/>
                  <a:pt x="60" y="100"/>
                </a:cubicBezTo>
                <a:cubicBezTo>
                  <a:pt x="56" y="112"/>
                  <a:pt x="56" y="112"/>
                  <a:pt x="56" y="112"/>
                </a:cubicBezTo>
                <a:cubicBezTo>
                  <a:pt x="56" y="113"/>
                  <a:pt x="56" y="114"/>
                  <a:pt x="54" y="113"/>
                </a:cubicBezTo>
                <a:cubicBezTo>
                  <a:pt x="54" y="113"/>
                  <a:pt x="50" y="113"/>
                  <a:pt x="50" y="113"/>
                </a:cubicBezTo>
                <a:cubicBezTo>
                  <a:pt x="48" y="118"/>
                  <a:pt x="48" y="118"/>
                  <a:pt x="48" y="118"/>
                </a:cubicBezTo>
                <a:cubicBezTo>
                  <a:pt x="55" y="120"/>
                  <a:pt x="55" y="120"/>
                  <a:pt x="55" y="120"/>
                </a:cubicBezTo>
                <a:cubicBezTo>
                  <a:pt x="56" y="120"/>
                  <a:pt x="57" y="120"/>
                  <a:pt x="58" y="121"/>
                </a:cubicBezTo>
                <a:cubicBezTo>
                  <a:pt x="56" y="129"/>
                  <a:pt x="56" y="129"/>
                  <a:pt x="56" y="129"/>
                </a:cubicBezTo>
                <a:cubicBezTo>
                  <a:pt x="61" y="130"/>
                  <a:pt x="61" y="130"/>
                  <a:pt x="61" y="130"/>
                </a:cubicBezTo>
                <a:cubicBezTo>
                  <a:pt x="63" y="122"/>
                  <a:pt x="63" y="122"/>
                  <a:pt x="63" y="122"/>
                </a:cubicBezTo>
                <a:cubicBezTo>
                  <a:pt x="65" y="122"/>
                  <a:pt x="66" y="123"/>
                  <a:pt x="67" y="123"/>
                </a:cubicBezTo>
                <a:cubicBezTo>
                  <a:pt x="65" y="131"/>
                  <a:pt x="65" y="131"/>
                  <a:pt x="65" y="131"/>
                </a:cubicBezTo>
                <a:cubicBezTo>
                  <a:pt x="70" y="132"/>
                  <a:pt x="70" y="132"/>
                  <a:pt x="70" y="132"/>
                </a:cubicBezTo>
                <a:cubicBezTo>
                  <a:pt x="72" y="124"/>
                  <a:pt x="72" y="124"/>
                  <a:pt x="72" y="124"/>
                </a:cubicBezTo>
                <a:cubicBezTo>
                  <a:pt x="81" y="126"/>
                  <a:pt x="87" y="125"/>
                  <a:pt x="90" y="117"/>
                </a:cubicBezTo>
                <a:cubicBezTo>
                  <a:pt x="92" y="111"/>
                  <a:pt x="90" y="108"/>
                  <a:pt x="85" y="106"/>
                </a:cubicBezTo>
                <a:cubicBezTo>
                  <a:pt x="89" y="105"/>
                  <a:pt x="91" y="103"/>
                  <a:pt x="92" y="99"/>
                </a:cubicBezTo>
                <a:cubicBezTo>
                  <a:pt x="93" y="93"/>
                  <a:pt x="88" y="89"/>
                  <a:pt x="82" y="87"/>
                </a:cubicBezTo>
                <a:close/>
                <a:moveTo>
                  <a:pt x="80" y="114"/>
                </a:moveTo>
                <a:cubicBezTo>
                  <a:pt x="79" y="120"/>
                  <a:pt x="68" y="117"/>
                  <a:pt x="65" y="116"/>
                </a:cubicBezTo>
                <a:cubicBezTo>
                  <a:pt x="68" y="105"/>
                  <a:pt x="68" y="105"/>
                  <a:pt x="68" y="105"/>
                </a:cubicBezTo>
                <a:cubicBezTo>
                  <a:pt x="71" y="106"/>
                  <a:pt x="82" y="108"/>
                  <a:pt x="80" y="114"/>
                </a:cubicBezTo>
                <a:close/>
                <a:moveTo>
                  <a:pt x="82" y="98"/>
                </a:moveTo>
                <a:cubicBezTo>
                  <a:pt x="80" y="104"/>
                  <a:pt x="72" y="101"/>
                  <a:pt x="69" y="100"/>
                </a:cubicBezTo>
                <a:cubicBezTo>
                  <a:pt x="71" y="91"/>
                  <a:pt x="71" y="91"/>
                  <a:pt x="71" y="91"/>
                </a:cubicBezTo>
                <a:cubicBezTo>
                  <a:pt x="74" y="91"/>
                  <a:pt x="83" y="93"/>
                  <a:pt x="82" y="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6" name="Freeform 648"/>
          <p:cNvSpPr>
            <a:spLocks noEditPoints="1"/>
          </p:cNvSpPr>
          <p:nvPr/>
        </p:nvSpPr>
        <p:spPr bwMode="auto">
          <a:xfrm>
            <a:off x="8910463" y="722551"/>
            <a:ext cx="443274" cy="244971"/>
          </a:xfrm>
          <a:custGeom>
            <a:avLst/>
            <a:gdLst>
              <a:gd name="T0" fmla="*/ 36 w 176"/>
              <a:gd name="T1" fmla="*/ 16 h 96"/>
              <a:gd name="T2" fmla="*/ 36 w 176"/>
              <a:gd name="T3" fmla="*/ 24 h 96"/>
              <a:gd name="T4" fmla="*/ 48 w 176"/>
              <a:gd name="T5" fmla="*/ 20 h 96"/>
              <a:gd name="T6" fmla="*/ 88 w 176"/>
              <a:gd name="T7" fmla="*/ 16 h 96"/>
              <a:gd name="T8" fmla="*/ 88 w 176"/>
              <a:gd name="T9" fmla="*/ 80 h 96"/>
              <a:gd name="T10" fmla="*/ 88 w 176"/>
              <a:gd name="T11" fmla="*/ 16 h 96"/>
              <a:gd name="T12" fmla="*/ 98 w 176"/>
              <a:gd name="T13" fmla="*/ 65 h 96"/>
              <a:gd name="T14" fmla="*/ 90 w 176"/>
              <a:gd name="T15" fmla="*/ 68 h 96"/>
              <a:gd name="T16" fmla="*/ 86 w 176"/>
              <a:gd name="T17" fmla="*/ 72 h 96"/>
              <a:gd name="T18" fmla="*/ 82 w 176"/>
              <a:gd name="T19" fmla="*/ 67 h 96"/>
              <a:gd name="T20" fmla="*/ 75 w 176"/>
              <a:gd name="T21" fmla="*/ 61 h 96"/>
              <a:gd name="T22" fmla="*/ 80 w 176"/>
              <a:gd name="T23" fmla="*/ 56 h 96"/>
              <a:gd name="T24" fmla="*/ 86 w 176"/>
              <a:gd name="T25" fmla="*/ 63 h 96"/>
              <a:gd name="T26" fmla="*/ 82 w 176"/>
              <a:gd name="T27" fmla="*/ 49 h 96"/>
              <a:gd name="T28" fmla="*/ 76 w 176"/>
              <a:gd name="T29" fmla="*/ 43 h 96"/>
              <a:gd name="T30" fmla="*/ 76 w 176"/>
              <a:gd name="T31" fmla="*/ 34 h 96"/>
              <a:gd name="T32" fmla="*/ 82 w 176"/>
              <a:gd name="T33" fmla="*/ 28 h 96"/>
              <a:gd name="T34" fmla="*/ 86 w 176"/>
              <a:gd name="T35" fmla="*/ 24 h 96"/>
              <a:gd name="T36" fmla="*/ 90 w 176"/>
              <a:gd name="T37" fmla="*/ 28 h 96"/>
              <a:gd name="T38" fmla="*/ 97 w 176"/>
              <a:gd name="T39" fmla="*/ 30 h 96"/>
              <a:gd name="T40" fmla="*/ 101 w 176"/>
              <a:gd name="T41" fmla="*/ 38 h 96"/>
              <a:gd name="T42" fmla="*/ 93 w 176"/>
              <a:gd name="T43" fmla="*/ 34 h 96"/>
              <a:gd name="T44" fmla="*/ 90 w 176"/>
              <a:gd name="T45" fmla="*/ 44 h 96"/>
              <a:gd name="T46" fmla="*/ 98 w 176"/>
              <a:gd name="T47" fmla="*/ 48 h 96"/>
              <a:gd name="T48" fmla="*/ 102 w 176"/>
              <a:gd name="T49" fmla="*/ 56 h 96"/>
              <a:gd name="T50" fmla="*/ 168 w 176"/>
              <a:gd name="T51" fmla="*/ 0 h 96"/>
              <a:gd name="T52" fmla="*/ 0 w 176"/>
              <a:gd name="T53" fmla="*/ 8 h 96"/>
              <a:gd name="T54" fmla="*/ 8 w 176"/>
              <a:gd name="T55" fmla="*/ 96 h 96"/>
              <a:gd name="T56" fmla="*/ 176 w 176"/>
              <a:gd name="T57" fmla="*/ 88 h 96"/>
              <a:gd name="T58" fmla="*/ 168 w 176"/>
              <a:gd name="T59" fmla="*/ 0 h 96"/>
              <a:gd name="T60" fmla="*/ 16 w 176"/>
              <a:gd name="T61" fmla="*/ 12 h 96"/>
              <a:gd name="T62" fmla="*/ 8 w 176"/>
              <a:gd name="T63" fmla="*/ 12 h 96"/>
              <a:gd name="T64" fmla="*/ 12 w 176"/>
              <a:gd name="T65" fmla="*/ 88 h 96"/>
              <a:gd name="T66" fmla="*/ 12 w 176"/>
              <a:gd name="T67" fmla="*/ 80 h 96"/>
              <a:gd name="T68" fmla="*/ 12 w 176"/>
              <a:gd name="T69" fmla="*/ 88 h 96"/>
              <a:gd name="T70" fmla="*/ 160 w 176"/>
              <a:gd name="T71" fmla="*/ 84 h 96"/>
              <a:gd name="T72" fmla="*/ 168 w 176"/>
              <a:gd name="T73" fmla="*/ 84 h 96"/>
              <a:gd name="T74" fmla="*/ 168 w 176"/>
              <a:gd name="T75" fmla="*/ 73 h 96"/>
              <a:gd name="T76" fmla="*/ 152 w 176"/>
              <a:gd name="T77" fmla="*/ 84 h 96"/>
              <a:gd name="T78" fmla="*/ 23 w 176"/>
              <a:gd name="T79" fmla="*/ 88 h 96"/>
              <a:gd name="T80" fmla="*/ 12 w 176"/>
              <a:gd name="T81" fmla="*/ 72 h 96"/>
              <a:gd name="T82" fmla="*/ 8 w 176"/>
              <a:gd name="T83" fmla="*/ 23 h 96"/>
              <a:gd name="T84" fmla="*/ 24 w 176"/>
              <a:gd name="T85" fmla="*/ 12 h 96"/>
              <a:gd name="T86" fmla="*/ 153 w 176"/>
              <a:gd name="T87" fmla="*/ 8 h 96"/>
              <a:gd name="T88" fmla="*/ 164 w 176"/>
              <a:gd name="T89" fmla="*/ 24 h 96"/>
              <a:gd name="T90" fmla="*/ 168 w 176"/>
              <a:gd name="T91" fmla="*/ 73 h 96"/>
              <a:gd name="T92" fmla="*/ 160 w 176"/>
              <a:gd name="T93" fmla="*/ 12 h 96"/>
              <a:gd name="T94" fmla="*/ 168 w 176"/>
              <a:gd name="T95" fmla="*/ 12 h 96"/>
              <a:gd name="T96" fmla="*/ 81 w 176"/>
              <a:gd name="T97" fmla="*/ 38 h 96"/>
              <a:gd name="T98" fmla="*/ 83 w 176"/>
              <a:gd name="T99" fmla="*/ 42 h 96"/>
              <a:gd name="T100" fmla="*/ 86 w 176"/>
              <a:gd name="T101" fmla="*/ 43 h 96"/>
              <a:gd name="T102" fmla="*/ 82 w 176"/>
              <a:gd name="T103" fmla="*/ 34 h 96"/>
              <a:gd name="T104" fmla="*/ 140 w 176"/>
              <a:gd name="T105" fmla="*/ 72 h 96"/>
              <a:gd name="T106" fmla="*/ 128 w 176"/>
              <a:gd name="T107" fmla="*/ 76 h 96"/>
              <a:gd name="T108" fmla="*/ 140 w 176"/>
              <a:gd name="T109" fmla="*/ 80 h 96"/>
              <a:gd name="T110" fmla="*/ 140 w 176"/>
              <a:gd name="T111" fmla="*/ 72 h 96"/>
              <a:gd name="T112" fmla="*/ 92 w 176"/>
              <a:gd name="T113" fmla="*/ 51 h 96"/>
              <a:gd name="T114" fmla="*/ 90 w 176"/>
              <a:gd name="T115" fmla="*/ 63 h 96"/>
              <a:gd name="T116" fmla="*/ 96 w 176"/>
              <a:gd name="T117" fmla="*/ 57 h 96"/>
              <a:gd name="T118" fmla="*/ 94 w 176"/>
              <a:gd name="T119" fmla="*/ 5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96">
                <a:moveTo>
                  <a:pt x="44" y="16"/>
                </a:moveTo>
                <a:cubicBezTo>
                  <a:pt x="36" y="16"/>
                  <a:pt x="36" y="16"/>
                  <a:pt x="36" y="16"/>
                </a:cubicBezTo>
                <a:cubicBezTo>
                  <a:pt x="34" y="16"/>
                  <a:pt x="32" y="18"/>
                  <a:pt x="32" y="20"/>
                </a:cubicBezTo>
                <a:cubicBezTo>
                  <a:pt x="32" y="22"/>
                  <a:pt x="34" y="24"/>
                  <a:pt x="36" y="24"/>
                </a:cubicBezTo>
                <a:cubicBezTo>
                  <a:pt x="44" y="24"/>
                  <a:pt x="44" y="24"/>
                  <a:pt x="44" y="24"/>
                </a:cubicBezTo>
                <a:cubicBezTo>
                  <a:pt x="46" y="24"/>
                  <a:pt x="48" y="22"/>
                  <a:pt x="48" y="20"/>
                </a:cubicBezTo>
                <a:cubicBezTo>
                  <a:pt x="48" y="18"/>
                  <a:pt x="46" y="16"/>
                  <a:pt x="44" y="16"/>
                </a:cubicBezTo>
                <a:close/>
                <a:moveTo>
                  <a:pt x="88" y="16"/>
                </a:moveTo>
                <a:cubicBezTo>
                  <a:pt x="70" y="16"/>
                  <a:pt x="56" y="30"/>
                  <a:pt x="56" y="48"/>
                </a:cubicBezTo>
                <a:cubicBezTo>
                  <a:pt x="56" y="66"/>
                  <a:pt x="70" y="80"/>
                  <a:pt x="88" y="80"/>
                </a:cubicBezTo>
                <a:cubicBezTo>
                  <a:pt x="106" y="80"/>
                  <a:pt x="120" y="66"/>
                  <a:pt x="120" y="48"/>
                </a:cubicBezTo>
                <a:cubicBezTo>
                  <a:pt x="120" y="30"/>
                  <a:pt x="106" y="16"/>
                  <a:pt x="88" y="16"/>
                </a:cubicBezTo>
                <a:close/>
                <a:moveTo>
                  <a:pt x="101" y="61"/>
                </a:moveTo>
                <a:cubicBezTo>
                  <a:pt x="100" y="63"/>
                  <a:pt x="99" y="64"/>
                  <a:pt x="98" y="65"/>
                </a:cubicBezTo>
                <a:cubicBezTo>
                  <a:pt x="97" y="66"/>
                  <a:pt x="96" y="67"/>
                  <a:pt x="94" y="67"/>
                </a:cubicBezTo>
                <a:cubicBezTo>
                  <a:pt x="93" y="68"/>
                  <a:pt x="91" y="68"/>
                  <a:pt x="90" y="68"/>
                </a:cubicBezTo>
                <a:cubicBezTo>
                  <a:pt x="90" y="72"/>
                  <a:pt x="90" y="72"/>
                  <a:pt x="90" y="72"/>
                </a:cubicBezTo>
                <a:cubicBezTo>
                  <a:pt x="86" y="72"/>
                  <a:pt x="86" y="72"/>
                  <a:pt x="86" y="72"/>
                </a:cubicBezTo>
                <a:cubicBezTo>
                  <a:pt x="86" y="68"/>
                  <a:pt x="86" y="68"/>
                  <a:pt x="86" y="68"/>
                </a:cubicBezTo>
                <a:cubicBezTo>
                  <a:pt x="84" y="68"/>
                  <a:pt x="83" y="68"/>
                  <a:pt x="82" y="67"/>
                </a:cubicBezTo>
                <a:cubicBezTo>
                  <a:pt x="80" y="67"/>
                  <a:pt x="79" y="66"/>
                  <a:pt x="77" y="65"/>
                </a:cubicBezTo>
                <a:cubicBezTo>
                  <a:pt x="76" y="64"/>
                  <a:pt x="75" y="62"/>
                  <a:pt x="75" y="61"/>
                </a:cubicBezTo>
                <a:cubicBezTo>
                  <a:pt x="74" y="59"/>
                  <a:pt x="74" y="58"/>
                  <a:pt x="74" y="56"/>
                </a:cubicBezTo>
                <a:cubicBezTo>
                  <a:pt x="80" y="56"/>
                  <a:pt x="80" y="56"/>
                  <a:pt x="80" y="56"/>
                </a:cubicBezTo>
                <a:cubicBezTo>
                  <a:pt x="80" y="58"/>
                  <a:pt x="80" y="60"/>
                  <a:pt x="82" y="61"/>
                </a:cubicBezTo>
                <a:cubicBezTo>
                  <a:pt x="83" y="63"/>
                  <a:pt x="84" y="63"/>
                  <a:pt x="86" y="63"/>
                </a:cubicBezTo>
                <a:cubicBezTo>
                  <a:pt x="86" y="50"/>
                  <a:pt x="86" y="50"/>
                  <a:pt x="86" y="50"/>
                </a:cubicBezTo>
                <a:cubicBezTo>
                  <a:pt x="85" y="50"/>
                  <a:pt x="84" y="49"/>
                  <a:pt x="82" y="49"/>
                </a:cubicBezTo>
                <a:cubicBezTo>
                  <a:pt x="81" y="48"/>
                  <a:pt x="80" y="47"/>
                  <a:pt x="79" y="47"/>
                </a:cubicBezTo>
                <a:cubicBezTo>
                  <a:pt x="77" y="46"/>
                  <a:pt x="76" y="45"/>
                  <a:pt x="76" y="43"/>
                </a:cubicBezTo>
                <a:cubicBezTo>
                  <a:pt x="75" y="42"/>
                  <a:pt x="75" y="40"/>
                  <a:pt x="75" y="38"/>
                </a:cubicBezTo>
                <a:cubicBezTo>
                  <a:pt x="75" y="37"/>
                  <a:pt x="75" y="35"/>
                  <a:pt x="76" y="34"/>
                </a:cubicBezTo>
                <a:cubicBezTo>
                  <a:pt x="76" y="32"/>
                  <a:pt x="77" y="31"/>
                  <a:pt x="78" y="30"/>
                </a:cubicBezTo>
                <a:cubicBezTo>
                  <a:pt x="79" y="29"/>
                  <a:pt x="81" y="29"/>
                  <a:pt x="82" y="28"/>
                </a:cubicBezTo>
                <a:cubicBezTo>
                  <a:pt x="84" y="28"/>
                  <a:pt x="85" y="28"/>
                  <a:pt x="86" y="28"/>
                </a:cubicBezTo>
                <a:cubicBezTo>
                  <a:pt x="86" y="24"/>
                  <a:pt x="86" y="24"/>
                  <a:pt x="86" y="24"/>
                </a:cubicBezTo>
                <a:cubicBezTo>
                  <a:pt x="90" y="24"/>
                  <a:pt x="90" y="24"/>
                  <a:pt x="90" y="24"/>
                </a:cubicBezTo>
                <a:cubicBezTo>
                  <a:pt x="90" y="28"/>
                  <a:pt x="90" y="28"/>
                  <a:pt x="90" y="28"/>
                </a:cubicBezTo>
                <a:cubicBezTo>
                  <a:pt x="91" y="28"/>
                  <a:pt x="92" y="28"/>
                  <a:pt x="94" y="28"/>
                </a:cubicBezTo>
                <a:cubicBezTo>
                  <a:pt x="95" y="29"/>
                  <a:pt x="96" y="29"/>
                  <a:pt x="97" y="30"/>
                </a:cubicBezTo>
                <a:cubicBezTo>
                  <a:pt x="99" y="31"/>
                  <a:pt x="99" y="32"/>
                  <a:pt x="100" y="34"/>
                </a:cubicBezTo>
                <a:cubicBezTo>
                  <a:pt x="101" y="35"/>
                  <a:pt x="101" y="36"/>
                  <a:pt x="101" y="38"/>
                </a:cubicBezTo>
                <a:cubicBezTo>
                  <a:pt x="95" y="38"/>
                  <a:pt x="95" y="38"/>
                  <a:pt x="95" y="38"/>
                </a:cubicBezTo>
                <a:cubicBezTo>
                  <a:pt x="95" y="36"/>
                  <a:pt x="94" y="35"/>
                  <a:pt x="93" y="34"/>
                </a:cubicBezTo>
                <a:cubicBezTo>
                  <a:pt x="93" y="33"/>
                  <a:pt x="92" y="32"/>
                  <a:pt x="90" y="32"/>
                </a:cubicBezTo>
                <a:cubicBezTo>
                  <a:pt x="90" y="44"/>
                  <a:pt x="90" y="44"/>
                  <a:pt x="90" y="44"/>
                </a:cubicBezTo>
                <a:cubicBezTo>
                  <a:pt x="91" y="44"/>
                  <a:pt x="92" y="45"/>
                  <a:pt x="94" y="45"/>
                </a:cubicBezTo>
                <a:cubicBezTo>
                  <a:pt x="95" y="46"/>
                  <a:pt x="97" y="47"/>
                  <a:pt x="98" y="48"/>
                </a:cubicBezTo>
                <a:cubicBezTo>
                  <a:pt x="99" y="49"/>
                  <a:pt x="100" y="50"/>
                  <a:pt x="101" y="51"/>
                </a:cubicBezTo>
                <a:cubicBezTo>
                  <a:pt x="102" y="52"/>
                  <a:pt x="102" y="54"/>
                  <a:pt x="102" y="56"/>
                </a:cubicBezTo>
                <a:cubicBezTo>
                  <a:pt x="102" y="58"/>
                  <a:pt x="102" y="60"/>
                  <a:pt x="101" y="61"/>
                </a:cubicBezTo>
                <a:close/>
                <a:moveTo>
                  <a:pt x="168" y="0"/>
                </a:moveTo>
                <a:cubicBezTo>
                  <a:pt x="8" y="0"/>
                  <a:pt x="8" y="0"/>
                  <a:pt x="8" y="0"/>
                </a:cubicBezTo>
                <a:cubicBezTo>
                  <a:pt x="4" y="0"/>
                  <a:pt x="0" y="4"/>
                  <a:pt x="0" y="8"/>
                </a:cubicBezTo>
                <a:cubicBezTo>
                  <a:pt x="0" y="88"/>
                  <a:pt x="0" y="88"/>
                  <a:pt x="0" y="88"/>
                </a:cubicBezTo>
                <a:cubicBezTo>
                  <a:pt x="0" y="92"/>
                  <a:pt x="4" y="96"/>
                  <a:pt x="8" y="96"/>
                </a:cubicBezTo>
                <a:cubicBezTo>
                  <a:pt x="168" y="96"/>
                  <a:pt x="168" y="96"/>
                  <a:pt x="168" y="96"/>
                </a:cubicBezTo>
                <a:cubicBezTo>
                  <a:pt x="172" y="96"/>
                  <a:pt x="176" y="92"/>
                  <a:pt x="176" y="88"/>
                </a:cubicBezTo>
                <a:cubicBezTo>
                  <a:pt x="176" y="8"/>
                  <a:pt x="176" y="8"/>
                  <a:pt x="176" y="8"/>
                </a:cubicBezTo>
                <a:cubicBezTo>
                  <a:pt x="176" y="4"/>
                  <a:pt x="172" y="0"/>
                  <a:pt x="168" y="0"/>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164" y="88"/>
                </a:moveTo>
                <a:cubicBezTo>
                  <a:pt x="162" y="88"/>
                  <a:pt x="160" y="86"/>
                  <a:pt x="160" y="84"/>
                </a:cubicBezTo>
                <a:cubicBezTo>
                  <a:pt x="160" y="82"/>
                  <a:pt x="162" y="80"/>
                  <a:pt x="164" y="80"/>
                </a:cubicBezTo>
                <a:cubicBezTo>
                  <a:pt x="166" y="80"/>
                  <a:pt x="168" y="82"/>
                  <a:pt x="168" y="84"/>
                </a:cubicBezTo>
                <a:cubicBezTo>
                  <a:pt x="168" y="86"/>
                  <a:pt x="166" y="88"/>
                  <a:pt x="164" y="88"/>
                </a:cubicBezTo>
                <a:close/>
                <a:moveTo>
                  <a:pt x="168" y="73"/>
                </a:moveTo>
                <a:cubicBezTo>
                  <a:pt x="167" y="72"/>
                  <a:pt x="165" y="72"/>
                  <a:pt x="164" y="72"/>
                </a:cubicBezTo>
                <a:cubicBezTo>
                  <a:pt x="157" y="72"/>
                  <a:pt x="152" y="77"/>
                  <a:pt x="152" y="84"/>
                </a:cubicBezTo>
                <a:cubicBezTo>
                  <a:pt x="152" y="85"/>
                  <a:pt x="152" y="87"/>
                  <a:pt x="153" y="88"/>
                </a:cubicBezTo>
                <a:cubicBezTo>
                  <a:pt x="23" y="88"/>
                  <a:pt x="23" y="88"/>
                  <a:pt x="23" y="88"/>
                </a:cubicBezTo>
                <a:cubicBezTo>
                  <a:pt x="24" y="87"/>
                  <a:pt x="24" y="85"/>
                  <a:pt x="24" y="84"/>
                </a:cubicBezTo>
                <a:cubicBezTo>
                  <a:pt x="24" y="77"/>
                  <a:pt x="19" y="72"/>
                  <a:pt x="12" y="72"/>
                </a:cubicBezTo>
                <a:cubicBezTo>
                  <a:pt x="11" y="72"/>
                  <a:pt x="9" y="72"/>
                  <a:pt x="8" y="73"/>
                </a:cubicBezTo>
                <a:cubicBezTo>
                  <a:pt x="8" y="23"/>
                  <a:pt x="8" y="23"/>
                  <a:pt x="8" y="23"/>
                </a:cubicBezTo>
                <a:cubicBezTo>
                  <a:pt x="9" y="24"/>
                  <a:pt x="11" y="24"/>
                  <a:pt x="12" y="24"/>
                </a:cubicBezTo>
                <a:cubicBezTo>
                  <a:pt x="19" y="24"/>
                  <a:pt x="24" y="19"/>
                  <a:pt x="24" y="12"/>
                </a:cubicBezTo>
                <a:cubicBezTo>
                  <a:pt x="24" y="11"/>
                  <a:pt x="24" y="9"/>
                  <a:pt x="23" y="8"/>
                </a:cubicBezTo>
                <a:cubicBezTo>
                  <a:pt x="153" y="8"/>
                  <a:pt x="153" y="8"/>
                  <a:pt x="153" y="8"/>
                </a:cubicBezTo>
                <a:cubicBezTo>
                  <a:pt x="152" y="9"/>
                  <a:pt x="152" y="11"/>
                  <a:pt x="152" y="12"/>
                </a:cubicBezTo>
                <a:cubicBezTo>
                  <a:pt x="152" y="19"/>
                  <a:pt x="157" y="24"/>
                  <a:pt x="164" y="24"/>
                </a:cubicBezTo>
                <a:cubicBezTo>
                  <a:pt x="165" y="24"/>
                  <a:pt x="167" y="24"/>
                  <a:pt x="168" y="23"/>
                </a:cubicBezTo>
                <a:lnTo>
                  <a:pt x="168" y="73"/>
                </a:lnTo>
                <a:close/>
                <a:moveTo>
                  <a:pt x="164" y="16"/>
                </a:moveTo>
                <a:cubicBezTo>
                  <a:pt x="162" y="16"/>
                  <a:pt x="160" y="14"/>
                  <a:pt x="160" y="12"/>
                </a:cubicBezTo>
                <a:cubicBezTo>
                  <a:pt x="160" y="10"/>
                  <a:pt x="162" y="8"/>
                  <a:pt x="164" y="8"/>
                </a:cubicBezTo>
                <a:cubicBezTo>
                  <a:pt x="166" y="8"/>
                  <a:pt x="168" y="10"/>
                  <a:pt x="168" y="12"/>
                </a:cubicBezTo>
                <a:cubicBezTo>
                  <a:pt x="168" y="14"/>
                  <a:pt x="166" y="16"/>
                  <a:pt x="164" y="16"/>
                </a:cubicBezTo>
                <a:close/>
                <a:moveTo>
                  <a:pt x="81" y="38"/>
                </a:moveTo>
                <a:cubicBezTo>
                  <a:pt x="81" y="39"/>
                  <a:pt x="81" y="39"/>
                  <a:pt x="81" y="40"/>
                </a:cubicBezTo>
                <a:cubicBezTo>
                  <a:pt x="82" y="41"/>
                  <a:pt x="82" y="41"/>
                  <a:pt x="83" y="42"/>
                </a:cubicBezTo>
                <a:cubicBezTo>
                  <a:pt x="83" y="42"/>
                  <a:pt x="84" y="42"/>
                  <a:pt x="85" y="43"/>
                </a:cubicBezTo>
                <a:cubicBezTo>
                  <a:pt x="85" y="43"/>
                  <a:pt x="86" y="43"/>
                  <a:pt x="86" y="43"/>
                </a:cubicBezTo>
                <a:cubicBezTo>
                  <a:pt x="86" y="32"/>
                  <a:pt x="86" y="32"/>
                  <a:pt x="86" y="32"/>
                </a:cubicBezTo>
                <a:cubicBezTo>
                  <a:pt x="84" y="32"/>
                  <a:pt x="83" y="33"/>
                  <a:pt x="82" y="34"/>
                </a:cubicBezTo>
                <a:cubicBezTo>
                  <a:pt x="81" y="35"/>
                  <a:pt x="81" y="36"/>
                  <a:pt x="81" y="38"/>
                </a:cubicBezTo>
                <a:close/>
                <a:moveTo>
                  <a:pt x="140" y="72"/>
                </a:moveTo>
                <a:cubicBezTo>
                  <a:pt x="132" y="72"/>
                  <a:pt x="132" y="72"/>
                  <a:pt x="132" y="72"/>
                </a:cubicBezTo>
                <a:cubicBezTo>
                  <a:pt x="130" y="72"/>
                  <a:pt x="128" y="74"/>
                  <a:pt x="128" y="76"/>
                </a:cubicBezTo>
                <a:cubicBezTo>
                  <a:pt x="128" y="78"/>
                  <a:pt x="130" y="80"/>
                  <a:pt x="132" y="80"/>
                </a:cubicBezTo>
                <a:cubicBezTo>
                  <a:pt x="140" y="80"/>
                  <a:pt x="140" y="80"/>
                  <a:pt x="140" y="80"/>
                </a:cubicBezTo>
                <a:cubicBezTo>
                  <a:pt x="142" y="80"/>
                  <a:pt x="144" y="78"/>
                  <a:pt x="144" y="76"/>
                </a:cubicBezTo>
                <a:cubicBezTo>
                  <a:pt x="144" y="74"/>
                  <a:pt x="142" y="72"/>
                  <a:pt x="140" y="72"/>
                </a:cubicBezTo>
                <a:close/>
                <a:moveTo>
                  <a:pt x="94" y="53"/>
                </a:moveTo>
                <a:cubicBezTo>
                  <a:pt x="93" y="52"/>
                  <a:pt x="92" y="52"/>
                  <a:pt x="92" y="51"/>
                </a:cubicBezTo>
                <a:cubicBezTo>
                  <a:pt x="91" y="51"/>
                  <a:pt x="90" y="51"/>
                  <a:pt x="90" y="51"/>
                </a:cubicBezTo>
                <a:cubicBezTo>
                  <a:pt x="90" y="63"/>
                  <a:pt x="90" y="63"/>
                  <a:pt x="90" y="63"/>
                </a:cubicBezTo>
                <a:cubicBezTo>
                  <a:pt x="92" y="63"/>
                  <a:pt x="93" y="63"/>
                  <a:pt x="94" y="62"/>
                </a:cubicBezTo>
                <a:cubicBezTo>
                  <a:pt x="95" y="61"/>
                  <a:pt x="96" y="59"/>
                  <a:pt x="96" y="57"/>
                </a:cubicBezTo>
                <a:cubicBezTo>
                  <a:pt x="96" y="56"/>
                  <a:pt x="96" y="55"/>
                  <a:pt x="95" y="54"/>
                </a:cubicBezTo>
                <a:cubicBezTo>
                  <a:pt x="95" y="54"/>
                  <a:pt x="94" y="53"/>
                  <a:pt x="94"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7" name="Freeform 649"/>
          <p:cNvSpPr>
            <a:spLocks noEditPoints="1"/>
          </p:cNvSpPr>
          <p:nvPr/>
        </p:nvSpPr>
        <p:spPr bwMode="auto">
          <a:xfrm>
            <a:off x="9762020" y="675890"/>
            <a:ext cx="454943" cy="326622"/>
          </a:xfrm>
          <a:custGeom>
            <a:avLst/>
            <a:gdLst>
              <a:gd name="T0" fmla="*/ 32 w 176"/>
              <a:gd name="T1" fmla="*/ 52 h 128"/>
              <a:gd name="T2" fmla="*/ 48 w 176"/>
              <a:gd name="T3" fmla="*/ 52 h 128"/>
              <a:gd name="T4" fmla="*/ 140 w 176"/>
              <a:gd name="T5" fmla="*/ 8 h 128"/>
              <a:gd name="T6" fmla="*/ 36 w 176"/>
              <a:gd name="T7" fmla="*/ 0 h 128"/>
              <a:gd name="T8" fmla="*/ 20 w 176"/>
              <a:gd name="T9" fmla="*/ 24 h 128"/>
              <a:gd name="T10" fmla="*/ 156 w 176"/>
              <a:gd name="T11" fmla="*/ 16 h 128"/>
              <a:gd name="T12" fmla="*/ 20 w 176"/>
              <a:gd name="T13" fmla="*/ 24 h 128"/>
              <a:gd name="T14" fmla="*/ 0 w 176"/>
              <a:gd name="T15" fmla="*/ 40 h 128"/>
              <a:gd name="T16" fmla="*/ 168 w 176"/>
              <a:gd name="T17" fmla="*/ 128 h 128"/>
              <a:gd name="T18" fmla="*/ 168 w 176"/>
              <a:gd name="T19" fmla="*/ 32 h 128"/>
              <a:gd name="T20" fmla="*/ 12 w 176"/>
              <a:gd name="T21" fmla="*/ 48 h 128"/>
              <a:gd name="T22" fmla="*/ 12 w 176"/>
              <a:gd name="T23" fmla="*/ 120 h 128"/>
              <a:gd name="T24" fmla="*/ 16 w 176"/>
              <a:gd name="T25" fmla="*/ 116 h 128"/>
              <a:gd name="T26" fmla="*/ 160 w 176"/>
              <a:gd name="T27" fmla="*/ 116 h 128"/>
              <a:gd name="T28" fmla="*/ 164 w 176"/>
              <a:gd name="T29" fmla="*/ 120 h 128"/>
              <a:gd name="T30" fmla="*/ 152 w 176"/>
              <a:gd name="T31" fmla="*/ 116 h 128"/>
              <a:gd name="T32" fmla="*/ 24 w 176"/>
              <a:gd name="T33" fmla="*/ 116 h 128"/>
              <a:gd name="T34" fmla="*/ 8 w 176"/>
              <a:gd name="T35" fmla="*/ 55 h 128"/>
              <a:gd name="T36" fmla="*/ 23 w 176"/>
              <a:gd name="T37" fmla="*/ 40 h 128"/>
              <a:gd name="T38" fmla="*/ 164 w 176"/>
              <a:gd name="T39" fmla="*/ 56 h 128"/>
              <a:gd name="T40" fmla="*/ 164 w 176"/>
              <a:gd name="T41" fmla="*/ 48 h 128"/>
              <a:gd name="T42" fmla="*/ 168 w 176"/>
              <a:gd name="T43" fmla="*/ 44 h 128"/>
              <a:gd name="T44" fmla="*/ 132 w 176"/>
              <a:gd name="T45" fmla="*/ 104 h 128"/>
              <a:gd name="T46" fmla="*/ 140 w 176"/>
              <a:gd name="T47" fmla="*/ 112 h 128"/>
              <a:gd name="T48" fmla="*/ 88 w 176"/>
              <a:gd name="T49" fmla="*/ 48 h 128"/>
              <a:gd name="T50" fmla="*/ 120 w 176"/>
              <a:gd name="T51" fmla="*/ 80 h 128"/>
              <a:gd name="T52" fmla="*/ 98 w 176"/>
              <a:gd name="T53" fmla="*/ 97 h 128"/>
              <a:gd name="T54" fmla="*/ 90 w 176"/>
              <a:gd name="T55" fmla="*/ 104 h 128"/>
              <a:gd name="T56" fmla="*/ 82 w 176"/>
              <a:gd name="T57" fmla="*/ 99 h 128"/>
              <a:gd name="T58" fmla="*/ 74 w 176"/>
              <a:gd name="T59" fmla="*/ 88 h 128"/>
              <a:gd name="T60" fmla="*/ 86 w 176"/>
              <a:gd name="T61" fmla="*/ 95 h 128"/>
              <a:gd name="T62" fmla="*/ 79 w 176"/>
              <a:gd name="T63" fmla="*/ 79 h 128"/>
              <a:gd name="T64" fmla="*/ 76 w 176"/>
              <a:gd name="T65" fmla="*/ 66 h 128"/>
              <a:gd name="T66" fmla="*/ 86 w 176"/>
              <a:gd name="T67" fmla="*/ 60 h 128"/>
              <a:gd name="T68" fmla="*/ 90 w 176"/>
              <a:gd name="T69" fmla="*/ 60 h 128"/>
              <a:gd name="T70" fmla="*/ 100 w 176"/>
              <a:gd name="T71" fmla="*/ 66 h 128"/>
              <a:gd name="T72" fmla="*/ 93 w 176"/>
              <a:gd name="T73" fmla="*/ 66 h 128"/>
              <a:gd name="T74" fmla="*/ 94 w 176"/>
              <a:gd name="T75" fmla="*/ 77 h 128"/>
              <a:gd name="T76" fmla="*/ 102 w 176"/>
              <a:gd name="T77" fmla="*/ 88 h 128"/>
              <a:gd name="T78" fmla="*/ 92 w 176"/>
              <a:gd name="T79" fmla="*/ 83 h 128"/>
              <a:gd name="T80" fmla="*/ 94 w 176"/>
              <a:gd name="T81" fmla="*/ 94 h 128"/>
              <a:gd name="T82" fmla="*/ 94 w 176"/>
              <a:gd name="T83" fmla="*/ 85 h 128"/>
              <a:gd name="T84" fmla="*/ 83 w 176"/>
              <a:gd name="T85" fmla="*/ 74 h 128"/>
              <a:gd name="T86" fmla="*/ 86 w 176"/>
              <a:gd name="T87"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28">
                <a:moveTo>
                  <a:pt x="44" y="48"/>
                </a:moveTo>
                <a:cubicBezTo>
                  <a:pt x="36" y="48"/>
                  <a:pt x="36" y="48"/>
                  <a:pt x="36" y="48"/>
                </a:cubicBezTo>
                <a:cubicBezTo>
                  <a:pt x="34" y="48"/>
                  <a:pt x="32" y="50"/>
                  <a:pt x="32" y="52"/>
                </a:cubicBezTo>
                <a:cubicBezTo>
                  <a:pt x="32" y="54"/>
                  <a:pt x="34" y="56"/>
                  <a:pt x="36" y="56"/>
                </a:cubicBezTo>
                <a:cubicBezTo>
                  <a:pt x="44" y="56"/>
                  <a:pt x="44" y="56"/>
                  <a:pt x="44" y="56"/>
                </a:cubicBezTo>
                <a:cubicBezTo>
                  <a:pt x="46" y="56"/>
                  <a:pt x="48" y="54"/>
                  <a:pt x="48" y="52"/>
                </a:cubicBezTo>
                <a:cubicBezTo>
                  <a:pt x="48" y="50"/>
                  <a:pt x="46" y="48"/>
                  <a:pt x="44" y="48"/>
                </a:cubicBezTo>
                <a:close/>
                <a:moveTo>
                  <a:pt x="36" y="8"/>
                </a:moveTo>
                <a:cubicBezTo>
                  <a:pt x="140" y="8"/>
                  <a:pt x="140" y="8"/>
                  <a:pt x="140" y="8"/>
                </a:cubicBezTo>
                <a:cubicBezTo>
                  <a:pt x="142" y="8"/>
                  <a:pt x="144" y="6"/>
                  <a:pt x="144" y="4"/>
                </a:cubicBezTo>
                <a:cubicBezTo>
                  <a:pt x="144" y="2"/>
                  <a:pt x="142" y="0"/>
                  <a:pt x="140" y="0"/>
                </a:cubicBezTo>
                <a:cubicBezTo>
                  <a:pt x="36" y="0"/>
                  <a:pt x="36" y="0"/>
                  <a:pt x="36" y="0"/>
                </a:cubicBezTo>
                <a:cubicBezTo>
                  <a:pt x="34" y="0"/>
                  <a:pt x="32" y="2"/>
                  <a:pt x="32" y="4"/>
                </a:cubicBezTo>
                <a:cubicBezTo>
                  <a:pt x="32" y="6"/>
                  <a:pt x="34" y="8"/>
                  <a:pt x="36" y="8"/>
                </a:cubicBezTo>
                <a:close/>
                <a:moveTo>
                  <a:pt x="20" y="24"/>
                </a:moveTo>
                <a:cubicBezTo>
                  <a:pt x="156" y="24"/>
                  <a:pt x="156" y="24"/>
                  <a:pt x="156" y="24"/>
                </a:cubicBezTo>
                <a:cubicBezTo>
                  <a:pt x="158" y="24"/>
                  <a:pt x="160" y="22"/>
                  <a:pt x="160" y="20"/>
                </a:cubicBezTo>
                <a:cubicBezTo>
                  <a:pt x="160" y="18"/>
                  <a:pt x="158" y="16"/>
                  <a:pt x="156" y="16"/>
                </a:cubicBezTo>
                <a:cubicBezTo>
                  <a:pt x="20" y="16"/>
                  <a:pt x="20" y="16"/>
                  <a:pt x="20" y="16"/>
                </a:cubicBezTo>
                <a:cubicBezTo>
                  <a:pt x="18" y="16"/>
                  <a:pt x="16" y="18"/>
                  <a:pt x="16" y="20"/>
                </a:cubicBezTo>
                <a:cubicBezTo>
                  <a:pt x="16" y="22"/>
                  <a:pt x="18" y="24"/>
                  <a:pt x="20" y="24"/>
                </a:cubicBezTo>
                <a:close/>
                <a:moveTo>
                  <a:pt x="168" y="32"/>
                </a:moveTo>
                <a:cubicBezTo>
                  <a:pt x="8" y="32"/>
                  <a:pt x="8" y="32"/>
                  <a:pt x="8" y="32"/>
                </a:cubicBezTo>
                <a:cubicBezTo>
                  <a:pt x="4" y="32"/>
                  <a:pt x="0" y="36"/>
                  <a:pt x="0" y="40"/>
                </a:cubicBezTo>
                <a:cubicBezTo>
                  <a:pt x="0" y="120"/>
                  <a:pt x="0" y="120"/>
                  <a:pt x="0" y="120"/>
                </a:cubicBezTo>
                <a:cubicBezTo>
                  <a:pt x="0" y="124"/>
                  <a:pt x="4" y="128"/>
                  <a:pt x="8" y="128"/>
                </a:cubicBezTo>
                <a:cubicBezTo>
                  <a:pt x="168" y="128"/>
                  <a:pt x="168" y="128"/>
                  <a:pt x="168" y="128"/>
                </a:cubicBezTo>
                <a:cubicBezTo>
                  <a:pt x="172" y="128"/>
                  <a:pt x="176" y="124"/>
                  <a:pt x="176" y="120"/>
                </a:cubicBezTo>
                <a:cubicBezTo>
                  <a:pt x="176" y="40"/>
                  <a:pt x="176" y="40"/>
                  <a:pt x="176" y="40"/>
                </a:cubicBezTo>
                <a:cubicBezTo>
                  <a:pt x="176" y="36"/>
                  <a:pt x="172" y="32"/>
                  <a:pt x="168" y="32"/>
                </a:cubicBezTo>
                <a:close/>
                <a:moveTo>
                  <a:pt x="12" y="40"/>
                </a:moveTo>
                <a:cubicBezTo>
                  <a:pt x="14" y="40"/>
                  <a:pt x="16" y="42"/>
                  <a:pt x="16" y="44"/>
                </a:cubicBezTo>
                <a:cubicBezTo>
                  <a:pt x="16" y="46"/>
                  <a:pt x="14" y="48"/>
                  <a:pt x="12" y="48"/>
                </a:cubicBezTo>
                <a:cubicBezTo>
                  <a:pt x="10" y="48"/>
                  <a:pt x="8" y="46"/>
                  <a:pt x="8" y="44"/>
                </a:cubicBezTo>
                <a:cubicBezTo>
                  <a:pt x="8" y="42"/>
                  <a:pt x="10" y="40"/>
                  <a:pt x="12" y="40"/>
                </a:cubicBezTo>
                <a:close/>
                <a:moveTo>
                  <a:pt x="12" y="120"/>
                </a:moveTo>
                <a:cubicBezTo>
                  <a:pt x="10" y="120"/>
                  <a:pt x="8" y="118"/>
                  <a:pt x="8" y="116"/>
                </a:cubicBezTo>
                <a:cubicBezTo>
                  <a:pt x="8" y="114"/>
                  <a:pt x="10" y="112"/>
                  <a:pt x="12" y="112"/>
                </a:cubicBezTo>
                <a:cubicBezTo>
                  <a:pt x="14" y="112"/>
                  <a:pt x="16" y="114"/>
                  <a:pt x="16" y="116"/>
                </a:cubicBezTo>
                <a:cubicBezTo>
                  <a:pt x="16" y="118"/>
                  <a:pt x="14" y="120"/>
                  <a:pt x="12" y="120"/>
                </a:cubicBezTo>
                <a:close/>
                <a:moveTo>
                  <a:pt x="164" y="120"/>
                </a:moveTo>
                <a:cubicBezTo>
                  <a:pt x="162" y="120"/>
                  <a:pt x="160" y="118"/>
                  <a:pt x="160" y="116"/>
                </a:cubicBezTo>
                <a:cubicBezTo>
                  <a:pt x="160" y="114"/>
                  <a:pt x="162" y="112"/>
                  <a:pt x="164" y="112"/>
                </a:cubicBezTo>
                <a:cubicBezTo>
                  <a:pt x="166" y="112"/>
                  <a:pt x="168" y="114"/>
                  <a:pt x="168" y="116"/>
                </a:cubicBezTo>
                <a:cubicBezTo>
                  <a:pt x="168" y="118"/>
                  <a:pt x="166" y="120"/>
                  <a:pt x="164" y="120"/>
                </a:cubicBezTo>
                <a:close/>
                <a:moveTo>
                  <a:pt x="168" y="105"/>
                </a:moveTo>
                <a:cubicBezTo>
                  <a:pt x="167" y="104"/>
                  <a:pt x="165" y="104"/>
                  <a:pt x="164" y="104"/>
                </a:cubicBezTo>
                <a:cubicBezTo>
                  <a:pt x="157" y="104"/>
                  <a:pt x="152" y="109"/>
                  <a:pt x="152" y="116"/>
                </a:cubicBezTo>
                <a:cubicBezTo>
                  <a:pt x="152" y="117"/>
                  <a:pt x="152" y="119"/>
                  <a:pt x="153" y="120"/>
                </a:cubicBezTo>
                <a:cubicBezTo>
                  <a:pt x="23" y="120"/>
                  <a:pt x="23" y="120"/>
                  <a:pt x="23" y="120"/>
                </a:cubicBezTo>
                <a:cubicBezTo>
                  <a:pt x="24" y="119"/>
                  <a:pt x="24" y="117"/>
                  <a:pt x="24" y="116"/>
                </a:cubicBezTo>
                <a:cubicBezTo>
                  <a:pt x="24" y="109"/>
                  <a:pt x="19" y="104"/>
                  <a:pt x="12" y="104"/>
                </a:cubicBezTo>
                <a:cubicBezTo>
                  <a:pt x="11" y="104"/>
                  <a:pt x="9" y="104"/>
                  <a:pt x="8" y="105"/>
                </a:cubicBezTo>
                <a:cubicBezTo>
                  <a:pt x="8" y="55"/>
                  <a:pt x="8" y="55"/>
                  <a:pt x="8" y="55"/>
                </a:cubicBezTo>
                <a:cubicBezTo>
                  <a:pt x="9" y="56"/>
                  <a:pt x="11" y="56"/>
                  <a:pt x="12" y="56"/>
                </a:cubicBezTo>
                <a:cubicBezTo>
                  <a:pt x="19" y="56"/>
                  <a:pt x="24" y="51"/>
                  <a:pt x="24" y="44"/>
                </a:cubicBezTo>
                <a:cubicBezTo>
                  <a:pt x="24" y="43"/>
                  <a:pt x="24" y="41"/>
                  <a:pt x="23" y="40"/>
                </a:cubicBezTo>
                <a:cubicBezTo>
                  <a:pt x="153" y="40"/>
                  <a:pt x="153" y="40"/>
                  <a:pt x="153" y="40"/>
                </a:cubicBezTo>
                <a:cubicBezTo>
                  <a:pt x="152" y="41"/>
                  <a:pt x="152" y="43"/>
                  <a:pt x="152" y="44"/>
                </a:cubicBezTo>
                <a:cubicBezTo>
                  <a:pt x="152" y="51"/>
                  <a:pt x="157" y="56"/>
                  <a:pt x="164" y="56"/>
                </a:cubicBezTo>
                <a:cubicBezTo>
                  <a:pt x="165" y="56"/>
                  <a:pt x="167" y="56"/>
                  <a:pt x="168" y="55"/>
                </a:cubicBezTo>
                <a:lnTo>
                  <a:pt x="168" y="105"/>
                </a:lnTo>
                <a:close/>
                <a:moveTo>
                  <a:pt x="164" y="48"/>
                </a:moveTo>
                <a:cubicBezTo>
                  <a:pt x="162" y="48"/>
                  <a:pt x="160" y="46"/>
                  <a:pt x="160" y="44"/>
                </a:cubicBezTo>
                <a:cubicBezTo>
                  <a:pt x="160" y="42"/>
                  <a:pt x="162" y="40"/>
                  <a:pt x="164" y="40"/>
                </a:cubicBezTo>
                <a:cubicBezTo>
                  <a:pt x="166" y="40"/>
                  <a:pt x="168" y="42"/>
                  <a:pt x="168" y="44"/>
                </a:cubicBezTo>
                <a:cubicBezTo>
                  <a:pt x="168" y="46"/>
                  <a:pt x="166" y="48"/>
                  <a:pt x="164" y="48"/>
                </a:cubicBezTo>
                <a:close/>
                <a:moveTo>
                  <a:pt x="140" y="104"/>
                </a:moveTo>
                <a:cubicBezTo>
                  <a:pt x="132" y="104"/>
                  <a:pt x="132" y="104"/>
                  <a:pt x="132" y="104"/>
                </a:cubicBezTo>
                <a:cubicBezTo>
                  <a:pt x="130" y="104"/>
                  <a:pt x="128" y="106"/>
                  <a:pt x="128" y="108"/>
                </a:cubicBezTo>
                <a:cubicBezTo>
                  <a:pt x="128" y="110"/>
                  <a:pt x="130" y="112"/>
                  <a:pt x="132" y="112"/>
                </a:cubicBezTo>
                <a:cubicBezTo>
                  <a:pt x="140" y="112"/>
                  <a:pt x="140" y="112"/>
                  <a:pt x="140" y="112"/>
                </a:cubicBezTo>
                <a:cubicBezTo>
                  <a:pt x="142" y="112"/>
                  <a:pt x="144" y="110"/>
                  <a:pt x="144" y="108"/>
                </a:cubicBezTo>
                <a:cubicBezTo>
                  <a:pt x="144" y="106"/>
                  <a:pt x="142" y="104"/>
                  <a:pt x="140" y="104"/>
                </a:cubicBezTo>
                <a:close/>
                <a:moveTo>
                  <a:pt x="88" y="48"/>
                </a:moveTo>
                <a:cubicBezTo>
                  <a:pt x="70" y="48"/>
                  <a:pt x="56" y="62"/>
                  <a:pt x="56" y="80"/>
                </a:cubicBezTo>
                <a:cubicBezTo>
                  <a:pt x="56" y="98"/>
                  <a:pt x="70" y="112"/>
                  <a:pt x="88" y="112"/>
                </a:cubicBezTo>
                <a:cubicBezTo>
                  <a:pt x="106" y="112"/>
                  <a:pt x="120" y="98"/>
                  <a:pt x="120" y="80"/>
                </a:cubicBezTo>
                <a:cubicBezTo>
                  <a:pt x="120" y="62"/>
                  <a:pt x="106" y="48"/>
                  <a:pt x="88" y="48"/>
                </a:cubicBezTo>
                <a:close/>
                <a:moveTo>
                  <a:pt x="101" y="93"/>
                </a:moveTo>
                <a:cubicBezTo>
                  <a:pt x="100" y="95"/>
                  <a:pt x="99" y="96"/>
                  <a:pt x="98" y="97"/>
                </a:cubicBezTo>
                <a:cubicBezTo>
                  <a:pt x="97" y="98"/>
                  <a:pt x="96" y="99"/>
                  <a:pt x="94" y="99"/>
                </a:cubicBezTo>
                <a:cubicBezTo>
                  <a:pt x="93" y="100"/>
                  <a:pt x="91" y="100"/>
                  <a:pt x="90" y="100"/>
                </a:cubicBezTo>
                <a:cubicBezTo>
                  <a:pt x="90" y="104"/>
                  <a:pt x="90" y="104"/>
                  <a:pt x="90" y="104"/>
                </a:cubicBezTo>
                <a:cubicBezTo>
                  <a:pt x="86" y="104"/>
                  <a:pt x="86" y="104"/>
                  <a:pt x="86" y="104"/>
                </a:cubicBezTo>
                <a:cubicBezTo>
                  <a:pt x="86" y="100"/>
                  <a:pt x="86" y="100"/>
                  <a:pt x="86" y="100"/>
                </a:cubicBezTo>
                <a:cubicBezTo>
                  <a:pt x="84" y="100"/>
                  <a:pt x="83" y="100"/>
                  <a:pt x="82" y="99"/>
                </a:cubicBezTo>
                <a:cubicBezTo>
                  <a:pt x="80" y="99"/>
                  <a:pt x="79" y="98"/>
                  <a:pt x="77" y="97"/>
                </a:cubicBezTo>
                <a:cubicBezTo>
                  <a:pt x="76" y="96"/>
                  <a:pt x="75" y="94"/>
                  <a:pt x="75" y="93"/>
                </a:cubicBezTo>
                <a:cubicBezTo>
                  <a:pt x="74" y="91"/>
                  <a:pt x="74" y="90"/>
                  <a:pt x="74" y="88"/>
                </a:cubicBezTo>
                <a:cubicBezTo>
                  <a:pt x="80" y="88"/>
                  <a:pt x="80" y="88"/>
                  <a:pt x="80" y="88"/>
                </a:cubicBezTo>
                <a:cubicBezTo>
                  <a:pt x="80" y="90"/>
                  <a:pt x="80" y="92"/>
                  <a:pt x="82" y="93"/>
                </a:cubicBezTo>
                <a:cubicBezTo>
                  <a:pt x="83" y="95"/>
                  <a:pt x="84" y="95"/>
                  <a:pt x="86" y="95"/>
                </a:cubicBezTo>
                <a:cubicBezTo>
                  <a:pt x="86" y="82"/>
                  <a:pt x="86" y="82"/>
                  <a:pt x="86" y="82"/>
                </a:cubicBezTo>
                <a:cubicBezTo>
                  <a:pt x="85" y="82"/>
                  <a:pt x="84" y="81"/>
                  <a:pt x="82" y="81"/>
                </a:cubicBezTo>
                <a:cubicBezTo>
                  <a:pt x="81" y="80"/>
                  <a:pt x="80" y="79"/>
                  <a:pt x="79" y="79"/>
                </a:cubicBezTo>
                <a:cubicBezTo>
                  <a:pt x="77" y="78"/>
                  <a:pt x="76" y="77"/>
                  <a:pt x="76" y="75"/>
                </a:cubicBezTo>
                <a:cubicBezTo>
                  <a:pt x="75" y="74"/>
                  <a:pt x="75" y="72"/>
                  <a:pt x="75" y="70"/>
                </a:cubicBezTo>
                <a:cubicBezTo>
                  <a:pt x="75" y="69"/>
                  <a:pt x="75" y="67"/>
                  <a:pt x="76" y="66"/>
                </a:cubicBezTo>
                <a:cubicBezTo>
                  <a:pt x="76" y="64"/>
                  <a:pt x="77" y="63"/>
                  <a:pt x="78" y="62"/>
                </a:cubicBezTo>
                <a:cubicBezTo>
                  <a:pt x="79" y="61"/>
                  <a:pt x="81" y="61"/>
                  <a:pt x="82" y="60"/>
                </a:cubicBezTo>
                <a:cubicBezTo>
                  <a:pt x="84" y="60"/>
                  <a:pt x="85" y="60"/>
                  <a:pt x="86" y="60"/>
                </a:cubicBezTo>
                <a:cubicBezTo>
                  <a:pt x="86" y="56"/>
                  <a:pt x="86" y="56"/>
                  <a:pt x="86" y="56"/>
                </a:cubicBezTo>
                <a:cubicBezTo>
                  <a:pt x="90" y="56"/>
                  <a:pt x="90" y="56"/>
                  <a:pt x="90" y="56"/>
                </a:cubicBezTo>
                <a:cubicBezTo>
                  <a:pt x="90" y="60"/>
                  <a:pt x="90" y="60"/>
                  <a:pt x="90" y="60"/>
                </a:cubicBezTo>
                <a:cubicBezTo>
                  <a:pt x="91" y="60"/>
                  <a:pt x="92" y="60"/>
                  <a:pt x="94" y="60"/>
                </a:cubicBezTo>
                <a:cubicBezTo>
                  <a:pt x="95" y="61"/>
                  <a:pt x="96" y="61"/>
                  <a:pt x="97" y="62"/>
                </a:cubicBezTo>
                <a:cubicBezTo>
                  <a:pt x="99" y="63"/>
                  <a:pt x="99" y="64"/>
                  <a:pt x="100" y="66"/>
                </a:cubicBezTo>
                <a:cubicBezTo>
                  <a:pt x="101" y="67"/>
                  <a:pt x="101" y="68"/>
                  <a:pt x="101" y="70"/>
                </a:cubicBezTo>
                <a:cubicBezTo>
                  <a:pt x="95" y="70"/>
                  <a:pt x="95" y="70"/>
                  <a:pt x="95" y="70"/>
                </a:cubicBezTo>
                <a:cubicBezTo>
                  <a:pt x="95" y="68"/>
                  <a:pt x="94" y="67"/>
                  <a:pt x="93" y="66"/>
                </a:cubicBezTo>
                <a:cubicBezTo>
                  <a:pt x="93" y="65"/>
                  <a:pt x="92" y="64"/>
                  <a:pt x="90" y="64"/>
                </a:cubicBezTo>
                <a:cubicBezTo>
                  <a:pt x="90" y="76"/>
                  <a:pt x="90" y="76"/>
                  <a:pt x="90" y="76"/>
                </a:cubicBezTo>
                <a:cubicBezTo>
                  <a:pt x="91" y="76"/>
                  <a:pt x="92" y="77"/>
                  <a:pt x="94" y="77"/>
                </a:cubicBezTo>
                <a:cubicBezTo>
                  <a:pt x="95" y="78"/>
                  <a:pt x="97" y="79"/>
                  <a:pt x="98" y="80"/>
                </a:cubicBezTo>
                <a:cubicBezTo>
                  <a:pt x="99" y="81"/>
                  <a:pt x="100" y="82"/>
                  <a:pt x="101" y="83"/>
                </a:cubicBezTo>
                <a:cubicBezTo>
                  <a:pt x="102" y="84"/>
                  <a:pt x="102" y="86"/>
                  <a:pt x="102" y="88"/>
                </a:cubicBezTo>
                <a:cubicBezTo>
                  <a:pt x="102" y="90"/>
                  <a:pt x="102" y="92"/>
                  <a:pt x="101" y="93"/>
                </a:cubicBezTo>
                <a:close/>
                <a:moveTo>
                  <a:pt x="94" y="85"/>
                </a:moveTo>
                <a:cubicBezTo>
                  <a:pt x="93" y="84"/>
                  <a:pt x="92" y="84"/>
                  <a:pt x="92" y="83"/>
                </a:cubicBezTo>
                <a:cubicBezTo>
                  <a:pt x="91" y="83"/>
                  <a:pt x="90" y="83"/>
                  <a:pt x="90" y="83"/>
                </a:cubicBezTo>
                <a:cubicBezTo>
                  <a:pt x="90" y="95"/>
                  <a:pt x="90" y="95"/>
                  <a:pt x="90" y="95"/>
                </a:cubicBezTo>
                <a:cubicBezTo>
                  <a:pt x="92" y="95"/>
                  <a:pt x="93" y="95"/>
                  <a:pt x="94" y="94"/>
                </a:cubicBezTo>
                <a:cubicBezTo>
                  <a:pt x="95" y="93"/>
                  <a:pt x="96" y="91"/>
                  <a:pt x="96" y="89"/>
                </a:cubicBezTo>
                <a:cubicBezTo>
                  <a:pt x="96" y="88"/>
                  <a:pt x="96" y="87"/>
                  <a:pt x="95" y="86"/>
                </a:cubicBezTo>
                <a:cubicBezTo>
                  <a:pt x="95" y="86"/>
                  <a:pt x="94" y="85"/>
                  <a:pt x="94" y="85"/>
                </a:cubicBezTo>
                <a:close/>
                <a:moveTo>
                  <a:pt x="81" y="70"/>
                </a:moveTo>
                <a:cubicBezTo>
                  <a:pt x="81" y="71"/>
                  <a:pt x="81" y="71"/>
                  <a:pt x="81" y="72"/>
                </a:cubicBezTo>
                <a:cubicBezTo>
                  <a:pt x="82" y="73"/>
                  <a:pt x="82" y="73"/>
                  <a:pt x="83" y="74"/>
                </a:cubicBezTo>
                <a:cubicBezTo>
                  <a:pt x="83" y="74"/>
                  <a:pt x="84" y="74"/>
                  <a:pt x="85" y="75"/>
                </a:cubicBezTo>
                <a:cubicBezTo>
                  <a:pt x="85" y="75"/>
                  <a:pt x="86" y="75"/>
                  <a:pt x="86" y="75"/>
                </a:cubicBezTo>
                <a:cubicBezTo>
                  <a:pt x="86" y="64"/>
                  <a:pt x="86" y="64"/>
                  <a:pt x="86" y="64"/>
                </a:cubicBezTo>
                <a:cubicBezTo>
                  <a:pt x="84" y="64"/>
                  <a:pt x="83" y="65"/>
                  <a:pt x="82" y="66"/>
                </a:cubicBezTo>
                <a:cubicBezTo>
                  <a:pt x="81" y="67"/>
                  <a:pt x="81" y="68"/>
                  <a:pt x="81"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8" name="Freeform 650"/>
          <p:cNvSpPr>
            <a:spLocks noEditPoints="1"/>
          </p:cNvSpPr>
          <p:nvPr/>
        </p:nvSpPr>
        <p:spPr bwMode="auto">
          <a:xfrm>
            <a:off x="2028047" y="1562439"/>
            <a:ext cx="454943" cy="279962"/>
          </a:xfrm>
          <a:custGeom>
            <a:avLst/>
            <a:gdLst>
              <a:gd name="T0" fmla="*/ 36 w 176"/>
              <a:gd name="T1" fmla="*/ 48 h 112"/>
              <a:gd name="T2" fmla="*/ 66 w 176"/>
              <a:gd name="T3" fmla="*/ 60 h 112"/>
              <a:gd name="T4" fmla="*/ 69 w 176"/>
              <a:gd name="T5" fmla="*/ 64 h 112"/>
              <a:gd name="T6" fmla="*/ 67 w 176"/>
              <a:gd name="T7" fmla="*/ 56 h 112"/>
              <a:gd name="T8" fmla="*/ 8 w 176"/>
              <a:gd name="T9" fmla="*/ 24 h 112"/>
              <a:gd name="T10" fmla="*/ 8 w 176"/>
              <a:gd name="T11" fmla="*/ 112 h 112"/>
              <a:gd name="T12" fmla="*/ 144 w 176"/>
              <a:gd name="T13" fmla="*/ 32 h 112"/>
              <a:gd name="T14" fmla="*/ 16 w 176"/>
              <a:gd name="T15" fmla="*/ 36 h 112"/>
              <a:gd name="T16" fmla="*/ 12 w 176"/>
              <a:gd name="T17" fmla="*/ 32 h 112"/>
              <a:gd name="T18" fmla="*/ 12 w 176"/>
              <a:gd name="T19" fmla="*/ 96 h 112"/>
              <a:gd name="T20" fmla="*/ 132 w 176"/>
              <a:gd name="T21" fmla="*/ 104 h 112"/>
              <a:gd name="T22" fmla="*/ 136 w 176"/>
              <a:gd name="T23" fmla="*/ 100 h 112"/>
              <a:gd name="T24" fmla="*/ 132 w 176"/>
              <a:gd name="T25" fmla="*/ 88 h 112"/>
              <a:gd name="T26" fmla="*/ 23 w 176"/>
              <a:gd name="T27" fmla="*/ 104 h 112"/>
              <a:gd name="T28" fmla="*/ 8 w 176"/>
              <a:gd name="T29" fmla="*/ 89 h 112"/>
              <a:gd name="T30" fmla="*/ 24 w 176"/>
              <a:gd name="T31" fmla="*/ 36 h 112"/>
              <a:gd name="T32" fmla="*/ 120 w 176"/>
              <a:gd name="T33" fmla="*/ 36 h 112"/>
              <a:gd name="T34" fmla="*/ 136 w 176"/>
              <a:gd name="T35" fmla="*/ 89 h 112"/>
              <a:gd name="T36" fmla="*/ 132 w 176"/>
              <a:gd name="T37" fmla="*/ 32 h 112"/>
              <a:gd name="T38" fmla="*/ 108 w 176"/>
              <a:gd name="T39" fmla="*/ 88 h 112"/>
              <a:gd name="T40" fmla="*/ 112 w 176"/>
              <a:gd name="T41" fmla="*/ 92 h 112"/>
              <a:gd name="T42" fmla="*/ 75 w 176"/>
              <a:gd name="T43" fmla="*/ 71 h 112"/>
              <a:gd name="T44" fmla="*/ 77 w 176"/>
              <a:gd name="T45" fmla="*/ 79 h 112"/>
              <a:gd name="T46" fmla="*/ 77 w 176"/>
              <a:gd name="T47" fmla="*/ 72 h 112"/>
              <a:gd name="T48" fmla="*/ 32 w 176"/>
              <a:gd name="T49" fmla="*/ 8 h 112"/>
              <a:gd name="T50" fmla="*/ 40 w 176"/>
              <a:gd name="T51" fmla="*/ 12 h 112"/>
              <a:gd name="T52" fmla="*/ 168 w 176"/>
              <a:gd name="T53" fmla="*/ 80 h 112"/>
              <a:gd name="T54" fmla="*/ 156 w 176"/>
              <a:gd name="T55" fmla="*/ 88 h 112"/>
              <a:gd name="T56" fmla="*/ 176 w 176"/>
              <a:gd name="T57" fmla="*/ 8 h 112"/>
              <a:gd name="T58" fmla="*/ 44 w 176"/>
              <a:gd name="T59" fmla="*/ 68 h 112"/>
              <a:gd name="T60" fmla="*/ 72 w 176"/>
              <a:gd name="T61" fmla="*/ 40 h 112"/>
              <a:gd name="T62" fmla="*/ 77 w 176"/>
              <a:gd name="T63" fmla="*/ 84 h 112"/>
              <a:gd name="T64" fmla="*/ 70 w 176"/>
              <a:gd name="T65" fmla="*/ 88 h 112"/>
              <a:gd name="T66" fmla="*/ 63 w 176"/>
              <a:gd name="T67" fmla="*/ 82 h 112"/>
              <a:gd name="T68" fmla="*/ 65 w 176"/>
              <a:gd name="T69" fmla="*/ 74 h 112"/>
              <a:gd name="T70" fmla="*/ 70 w 176"/>
              <a:gd name="T71" fmla="*/ 70 h 112"/>
              <a:gd name="T72" fmla="*/ 62 w 176"/>
              <a:gd name="T73" fmla="*/ 64 h 112"/>
              <a:gd name="T74" fmla="*/ 64 w 176"/>
              <a:gd name="T75" fmla="*/ 53 h 112"/>
              <a:gd name="T76" fmla="*/ 70 w 176"/>
              <a:gd name="T77" fmla="*/ 48 h 112"/>
              <a:gd name="T78" fmla="*/ 77 w 176"/>
              <a:gd name="T79" fmla="*/ 52 h 112"/>
              <a:gd name="T80" fmla="*/ 83 w 176"/>
              <a:gd name="T81" fmla="*/ 60 h 112"/>
              <a:gd name="T82" fmla="*/ 74 w 176"/>
              <a:gd name="T83" fmla="*/ 55 h 112"/>
              <a:gd name="T84" fmla="*/ 81 w 176"/>
              <a:gd name="T85" fmla="*/ 68 h 112"/>
              <a:gd name="T86" fmla="*/ 83 w 176"/>
              <a:gd name="T87"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12">
                <a:moveTo>
                  <a:pt x="36" y="40"/>
                </a:moveTo>
                <a:cubicBezTo>
                  <a:pt x="34" y="40"/>
                  <a:pt x="32" y="42"/>
                  <a:pt x="32" y="44"/>
                </a:cubicBezTo>
                <a:cubicBezTo>
                  <a:pt x="32" y="46"/>
                  <a:pt x="34" y="48"/>
                  <a:pt x="36" y="48"/>
                </a:cubicBezTo>
                <a:cubicBezTo>
                  <a:pt x="38" y="48"/>
                  <a:pt x="40" y="46"/>
                  <a:pt x="40" y="44"/>
                </a:cubicBezTo>
                <a:cubicBezTo>
                  <a:pt x="40" y="42"/>
                  <a:pt x="38" y="40"/>
                  <a:pt x="36" y="40"/>
                </a:cubicBezTo>
                <a:close/>
                <a:moveTo>
                  <a:pt x="66" y="60"/>
                </a:moveTo>
                <a:cubicBezTo>
                  <a:pt x="66" y="60"/>
                  <a:pt x="66" y="61"/>
                  <a:pt x="66" y="61"/>
                </a:cubicBezTo>
                <a:cubicBezTo>
                  <a:pt x="67" y="62"/>
                  <a:pt x="67" y="62"/>
                  <a:pt x="68" y="63"/>
                </a:cubicBezTo>
                <a:cubicBezTo>
                  <a:pt x="68" y="63"/>
                  <a:pt x="69" y="63"/>
                  <a:pt x="69" y="64"/>
                </a:cubicBezTo>
                <a:cubicBezTo>
                  <a:pt x="70" y="64"/>
                  <a:pt x="70" y="64"/>
                  <a:pt x="70" y="64"/>
                </a:cubicBezTo>
                <a:cubicBezTo>
                  <a:pt x="70" y="55"/>
                  <a:pt x="70" y="55"/>
                  <a:pt x="70" y="55"/>
                </a:cubicBezTo>
                <a:cubicBezTo>
                  <a:pt x="69" y="55"/>
                  <a:pt x="68" y="56"/>
                  <a:pt x="67" y="56"/>
                </a:cubicBezTo>
                <a:cubicBezTo>
                  <a:pt x="66" y="57"/>
                  <a:pt x="66" y="58"/>
                  <a:pt x="66" y="60"/>
                </a:cubicBezTo>
                <a:close/>
                <a:moveTo>
                  <a:pt x="136" y="24"/>
                </a:moveTo>
                <a:cubicBezTo>
                  <a:pt x="8" y="24"/>
                  <a:pt x="8" y="24"/>
                  <a:pt x="8" y="24"/>
                </a:cubicBezTo>
                <a:cubicBezTo>
                  <a:pt x="4" y="24"/>
                  <a:pt x="0" y="28"/>
                  <a:pt x="0" y="32"/>
                </a:cubicBezTo>
                <a:cubicBezTo>
                  <a:pt x="0" y="104"/>
                  <a:pt x="0" y="104"/>
                  <a:pt x="0" y="104"/>
                </a:cubicBezTo>
                <a:cubicBezTo>
                  <a:pt x="0" y="108"/>
                  <a:pt x="4" y="112"/>
                  <a:pt x="8" y="112"/>
                </a:cubicBezTo>
                <a:cubicBezTo>
                  <a:pt x="136" y="112"/>
                  <a:pt x="136" y="112"/>
                  <a:pt x="136" y="112"/>
                </a:cubicBezTo>
                <a:cubicBezTo>
                  <a:pt x="140" y="112"/>
                  <a:pt x="144" y="108"/>
                  <a:pt x="144" y="104"/>
                </a:cubicBezTo>
                <a:cubicBezTo>
                  <a:pt x="144" y="32"/>
                  <a:pt x="144" y="32"/>
                  <a:pt x="144" y="32"/>
                </a:cubicBezTo>
                <a:cubicBezTo>
                  <a:pt x="144" y="28"/>
                  <a:pt x="140" y="24"/>
                  <a:pt x="136" y="24"/>
                </a:cubicBezTo>
                <a:close/>
                <a:moveTo>
                  <a:pt x="12" y="32"/>
                </a:moveTo>
                <a:cubicBezTo>
                  <a:pt x="14" y="32"/>
                  <a:pt x="16" y="34"/>
                  <a:pt x="16" y="36"/>
                </a:cubicBezTo>
                <a:cubicBezTo>
                  <a:pt x="16" y="38"/>
                  <a:pt x="14" y="40"/>
                  <a:pt x="12" y="40"/>
                </a:cubicBezTo>
                <a:cubicBezTo>
                  <a:pt x="10" y="40"/>
                  <a:pt x="8" y="38"/>
                  <a:pt x="8" y="36"/>
                </a:cubicBezTo>
                <a:cubicBezTo>
                  <a:pt x="8" y="34"/>
                  <a:pt x="10" y="32"/>
                  <a:pt x="12" y="32"/>
                </a:cubicBezTo>
                <a:close/>
                <a:moveTo>
                  <a:pt x="12" y="104"/>
                </a:moveTo>
                <a:cubicBezTo>
                  <a:pt x="10" y="104"/>
                  <a:pt x="8" y="102"/>
                  <a:pt x="8" y="100"/>
                </a:cubicBezTo>
                <a:cubicBezTo>
                  <a:pt x="8" y="98"/>
                  <a:pt x="10" y="96"/>
                  <a:pt x="12" y="96"/>
                </a:cubicBezTo>
                <a:cubicBezTo>
                  <a:pt x="14" y="96"/>
                  <a:pt x="16" y="98"/>
                  <a:pt x="16" y="100"/>
                </a:cubicBezTo>
                <a:cubicBezTo>
                  <a:pt x="16" y="102"/>
                  <a:pt x="14" y="104"/>
                  <a:pt x="12" y="104"/>
                </a:cubicBezTo>
                <a:close/>
                <a:moveTo>
                  <a:pt x="132" y="104"/>
                </a:moveTo>
                <a:cubicBezTo>
                  <a:pt x="130" y="104"/>
                  <a:pt x="128" y="102"/>
                  <a:pt x="128" y="100"/>
                </a:cubicBezTo>
                <a:cubicBezTo>
                  <a:pt x="128" y="98"/>
                  <a:pt x="130" y="96"/>
                  <a:pt x="132" y="96"/>
                </a:cubicBezTo>
                <a:cubicBezTo>
                  <a:pt x="134" y="96"/>
                  <a:pt x="136" y="98"/>
                  <a:pt x="136" y="100"/>
                </a:cubicBezTo>
                <a:cubicBezTo>
                  <a:pt x="136" y="102"/>
                  <a:pt x="134" y="104"/>
                  <a:pt x="132" y="104"/>
                </a:cubicBezTo>
                <a:close/>
                <a:moveTo>
                  <a:pt x="136" y="89"/>
                </a:moveTo>
                <a:cubicBezTo>
                  <a:pt x="135" y="88"/>
                  <a:pt x="133" y="88"/>
                  <a:pt x="132" y="88"/>
                </a:cubicBezTo>
                <a:cubicBezTo>
                  <a:pt x="125" y="88"/>
                  <a:pt x="120" y="93"/>
                  <a:pt x="120" y="100"/>
                </a:cubicBezTo>
                <a:cubicBezTo>
                  <a:pt x="120" y="101"/>
                  <a:pt x="120" y="103"/>
                  <a:pt x="121" y="104"/>
                </a:cubicBezTo>
                <a:cubicBezTo>
                  <a:pt x="23" y="104"/>
                  <a:pt x="23" y="104"/>
                  <a:pt x="23" y="104"/>
                </a:cubicBezTo>
                <a:cubicBezTo>
                  <a:pt x="24" y="103"/>
                  <a:pt x="24" y="101"/>
                  <a:pt x="24" y="100"/>
                </a:cubicBezTo>
                <a:cubicBezTo>
                  <a:pt x="24" y="93"/>
                  <a:pt x="19" y="88"/>
                  <a:pt x="12" y="88"/>
                </a:cubicBezTo>
                <a:cubicBezTo>
                  <a:pt x="11" y="88"/>
                  <a:pt x="9" y="88"/>
                  <a:pt x="8" y="89"/>
                </a:cubicBezTo>
                <a:cubicBezTo>
                  <a:pt x="8" y="47"/>
                  <a:pt x="8" y="47"/>
                  <a:pt x="8" y="47"/>
                </a:cubicBezTo>
                <a:cubicBezTo>
                  <a:pt x="9" y="48"/>
                  <a:pt x="11" y="48"/>
                  <a:pt x="12" y="48"/>
                </a:cubicBezTo>
                <a:cubicBezTo>
                  <a:pt x="19" y="48"/>
                  <a:pt x="24" y="43"/>
                  <a:pt x="24" y="36"/>
                </a:cubicBezTo>
                <a:cubicBezTo>
                  <a:pt x="24" y="35"/>
                  <a:pt x="24" y="33"/>
                  <a:pt x="23" y="32"/>
                </a:cubicBezTo>
                <a:cubicBezTo>
                  <a:pt x="121" y="32"/>
                  <a:pt x="121" y="32"/>
                  <a:pt x="121" y="32"/>
                </a:cubicBezTo>
                <a:cubicBezTo>
                  <a:pt x="120" y="33"/>
                  <a:pt x="120" y="35"/>
                  <a:pt x="120" y="36"/>
                </a:cubicBezTo>
                <a:cubicBezTo>
                  <a:pt x="120" y="43"/>
                  <a:pt x="125" y="48"/>
                  <a:pt x="132" y="48"/>
                </a:cubicBezTo>
                <a:cubicBezTo>
                  <a:pt x="133" y="48"/>
                  <a:pt x="135" y="48"/>
                  <a:pt x="136" y="47"/>
                </a:cubicBezTo>
                <a:lnTo>
                  <a:pt x="136" y="89"/>
                </a:lnTo>
                <a:close/>
                <a:moveTo>
                  <a:pt x="132" y="40"/>
                </a:moveTo>
                <a:cubicBezTo>
                  <a:pt x="130" y="40"/>
                  <a:pt x="128" y="38"/>
                  <a:pt x="128" y="36"/>
                </a:cubicBezTo>
                <a:cubicBezTo>
                  <a:pt x="128" y="34"/>
                  <a:pt x="130" y="32"/>
                  <a:pt x="132" y="32"/>
                </a:cubicBezTo>
                <a:cubicBezTo>
                  <a:pt x="134" y="32"/>
                  <a:pt x="136" y="34"/>
                  <a:pt x="136" y="36"/>
                </a:cubicBezTo>
                <a:cubicBezTo>
                  <a:pt x="136" y="38"/>
                  <a:pt x="134" y="40"/>
                  <a:pt x="132" y="40"/>
                </a:cubicBezTo>
                <a:close/>
                <a:moveTo>
                  <a:pt x="108" y="88"/>
                </a:moveTo>
                <a:cubicBezTo>
                  <a:pt x="106" y="88"/>
                  <a:pt x="104" y="90"/>
                  <a:pt x="104" y="92"/>
                </a:cubicBezTo>
                <a:cubicBezTo>
                  <a:pt x="104" y="94"/>
                  <a:pt x="106" y="96"/>
                  <a:pt x="108" y="96"/>
                </a:cubicBezTo>
                <a:cubicBezTo>
                  <a:pt x="110" y="96"/>
                  <a:pt x="112" y="94"/>
                  <a:pt x="112" y="92"/>
                </a:cubicBezTo>
                <a:cubicBezTo>
                  <a:pt x="112" y="90"/>
                  <a:pt x="110" y="88"/>
                  <a:pt x="108" y="88"/>
                </a:cubicBezTo>
                <a:close/>
                <a:moveTo>
                  <a:pt x="77" y="72"/>
                </a:moveTo>
                <a:cubicBezTo>
                  <a:pt x="76" y="71"/>
                  <a:pt x="76" y="71"/>
                  <a:pt x="75" y="71"/>
                </a:cubicBezTo>
                <a:cubicBezTo>
                  <a:pt x="75" y="71"/>
                  <a:pt x="74" y="71"/>
                  <a:pt x="74" y="70"/>
                </a:cubicBezTo>
                <a:cubicBezTo>
                  <a:pt x="74" y="81"/>
                  <a:pt x="74" y="81"/>
                  <a:pt x="74" y="81"/>
                </a:cubicBezTo>
                <a:cubicBezTo>
                  <a:pt x="75" y="80"/>
                  <a:pt x="76" y="80"/>
                  <a:pt x="77" y="79"/>
                </a:cubicBezTo>
                <a:cubicBezTo>
                  <a:pt x="78" y="79"/>
                  <a:pt x="79" y="77"/>
                  <a:pt x="79" y="75"/>
                </a:cubicBezTo>
                <a:cubicBezTo>
                  <a:pt x="79" y="75"/>
                  <a:pt x="79" y="74"/>
                  <a:pt x="78" y="73"/>
                </a:cubicBezTo>
                <a:cubicBezTo>
                  <a:pt x="78" y="73"/>
                  <a:pt x="78" y="72"/>
                  <a:pt x="77" y="72"/>
                </a:cubicBezTo>
                <a:close/>
                <a:moveTo>
                  <a:pt x="168" y="0"/>
                </a:moveTo>
                <a:cubicBezTo>
                  <a:pt x="40" y="0"/>
                  <a:pt x="40" y="0"/>
                  <a:pt x="40" y="0"/>
                </a:cubicBezTo>
                <a:cubicBezTo>
                  <a:pt x="36" y="0"/>
                  <a:pt x="32" y="4"/>
                  <a:pt x="32" y="8"/>
                </a:cubicBezTo>
                <a:cubicBezTo>
                  <a:pt x="32" y="12"/>
                  <a:pt x="32" y="12"/>
                  <a:pt x="32" y="12"/>
                </a:cubicBezTo>
                <a:cubicBezTo>
                  <a:pt x="32" y="14"/>
                  <a:pt x="34" y="16"/>
                  <a:pt x="36" y="16"/>
                </a:cubicBezTo>
                <a:cubicBezTo>
                  <a:pt x="38" y="16"/>
                  <a:pt x="40" y="14"/>
                  <a:pt x="40" y="12"/>
                </a:cubicBezTo>
                <a:cubicBezTo>
                  <a:pt x="40" y="8"/>
                  <a:pt x="40" y="8"/>
                  <a:pt x="40" y="8"/>
                </a:cubicBezTo>
                <a:cubicBezTo>
                  <a:pt x="168" y="8"/>
                  <a:pt x="168" y="8"/>
                  <a:pt x="168" y="8"/>
                </a:cubicBezTo>
                <a:cubicBezTo>
                  <a:pt x="168" y="80"/>
                  <a:pt x="168" y="80"/>
                  <a:pt x="168" y="80"/>
                </a:cubicBezTo>
                <a:cubicBezTo>
                  <a:pt x="156" y="80"/>
                  <a:pt x="156" y="80"/>
                  <a:pt x="156" y="80"/>
                </a:cubicBezTo>
                <a:cubicBezTo>
                  <a:pt x="154" y="80"/>
                  <a:pt x="152" y="82"/>
                  <a:pt x="152" y="84"/>
                </a:cubicBezTo>
                <a:cubicBezTo>
                  <a:pt x="152" y="86"/>
                  <a:pt x="154" y="88"/>
                  <a:pt x="156" y="88"/>
                </a:cubicBezTo>
                <a:cubicBezTo>
                  <a:pt x="168" y="88"/>
                  <a:pt x="168" y="88"/>
                  <a:pt x="168" y="88"/>
                </a:cubicBezTo>
                <a:cubicBezTo>
                  <a:pt x="172" y="88"/>
                  <a:pt x="176" y="84"/>
                  <a:pt x="176" y="80"/>
                </a:cubicBezTo>
                <a:cubicBezTo>
                  <a:pt x="176" y="8"/>
                  <a:pt x="176" y="8"/>
                  <a:pt x="176" y="8"/>
                </a:cubicBezTo>
                <a:cubicBezTo>
                  <a:pt x="176" y="4"/>
                  <a:pt x="172" y="0"/>
                  <a:pt x="168" y="0"/>
                </a:cubicBezTo>
                <a:close/>
                <a:moveTo>
                  <a:pt x="72" y="40"/>
                </a:moveTo>
                <a:cubicBezTo>
                  <a:pt x="57" y="40"/>
                  <a:pt x="44" y="53"/>
                  <a:pt x="44" y="68"/>
                </a:cubicBezTo>
                <a:cubicBezTo>
                  <a:pt x="44" y="83"/>
                  <a:pt x="57" y="96"/>
                  <a:pt x="72" y="96"/>
                </a:cubicBezTo>
                <a:cubicBezTo>
                  <a:pt x="87" y="96"/>
                  <a:pt x="100" y="83"/>
                  <a:pt x="100" y="68"/>
                </a:cubicBezTo>
                <a:cubicBezTo>
                  <a:pt x="100" y="53"/>
                  <a:pt x="87" y="40"/>
                  <a:pt x="72" y="40"/>
                </a:cubicBezTo>
                <a:close/>
                <a:moveTo>
                  <a:pt x="83" y="79"/>
                </a:moveTo>
                <a:cubicBezTo>
                  <a:pt x="83" y="80"/>
                  <a:pt x="82" y="81"/>
                  <a:pt x="81" y="82"/>
                </a:cubicBezTo>
                <a:cubicBezTo>
                  <a:pt x="80" y="83"/>
                  <a:pt x="79" y="84"/>
                  <a:pt x="77" y="84"/>
                </a:cubicBezTo>
                <a:cubicBezTo>
                  <a:pt x="76" y="85"/>
                  <a:pt x="75" y="85"/>
                  <a:pt x="74" y="85"/>
                </a:cubicBezTo>
                <a:cubicBezTo>
                  <a:pt x="74" y="88"/>
                  <a:pt x="74" y="88"/>
                  <a:pt x="74" y="88"/>
                </a:cubicBezTo>
                <a:cubicBezTo>
                  <a:pt x="70" y="88"/>
                  <a:pt x="70" y="88"/>
                  <a:pt x="70" y="88"/>
                </a:cubicBezTo>
                <a:cubicBezTo>
                  <a:pt x="70" y="85"/>
                  <a:pt x="70" y="85"/>
                  <a:pt x="70" y="85"/>
                </a:cubicBezTo>
                <a:cubicBezTo>
                  <a:pt x="69" y="85"/>
                  <a:pt x="68" y="85"/>
                  <a:pt x="67" y="84"/>
                </a:cubicBezTo>
                <a:cubicBezTo>
                  <a:pt x="65" y="84"/>
                  <a:pt x="64" y="83"/>
                  <a:pt x="63" y="82"/>
                </a:cubicBezTo>
                <a:cubicBezTo>
                  <a:pt x="62" y="81"/>
                  <a:pt x="61" y="80"/>
                  <a:pt x="61" y="79"/>
                </a:cubicBezTo>
                <a:cubicBezTo>
                  <a:pt x="60" y="77"/>
                  <a:pt x="60" y="76"/>
                  <a:pt x="60" y="74"/>
                </a:cubicBezTo>
                <a:cubicBezTo>
                  <a:pt x="65" y="74"/>
                  <a:pt x="65" y="74"/>
                  <a:pt x="65" y="74"/>
                </a:cubicBezTo>
                <a:cubicBezTo>
                  <a:pt x="65" y="76"/>
                  <a:pt x="66" y="78"/>
                  <a:pt x="67" y="79"/>
                </a:cubicBezTo>
                <a:cubicBezTo>
                  <a:pt x="67" y="80"/>
                  <a:pt x="68" y="81"/>
                  <a:pt x="70" y="81"/>
                </a:cubicBezTo>
                <a:cubicBezTo>
                  <a:pt x="70" y="70"/>
                  <a:pt x="70" y="70"/>
                  <a:pt x="70" y="70"/>
                </a:cubicBezTo>
                <a:cubicBezTo>
                  <a:pt x="69" y="69"/>
                  <a:pt x="68" y="69"/>
                  <a:pt x="67" y="69"/>
                </a:cubicBezTo>
                <a:cubicBezTo>
                  <a:pt x="66" y="68"/>
                  <a:pt x="65" y="68"/>
                  <a:pt x="64" y="67"/>
                </a:cubicBezTo>
                <a:cubicBezTo>
                  <a:pt x="63" y="66"/>
                  <a:pt x="62" y="65"/>
                  <a:pt x="62" y="64"/>
                </a:cubicBezTo>
                <a:cubicBezTo>
                  <a:pt x="61" y="63"/>
                  <a:pt x="61" y="62"/>
                  <a:pt x="61" y="60"/>
                </a:cubicBezTo>
                <a:cubicBezTo>
                  <a:pt x="61" y="58"/>
                  <a:pt x="61" y="57"/>
                  <a:pt x="62" y="56"/>
                </a:cubicBezTo>
                <a:cubicBezTo>
                  <a:pt x="62" y="55"/>
                  <a:pt x="63" y="54"/>
                  <a:pt x="64" y="53"/>
                </a:cubicBezTo>
                <a:cubicBezTo>
                  <a:pt x="65" y="53"/>
                  <a:pt x="66" y="52"/>
                  <a:pt x="67" y="52"/>
                </a:cubicBezTo>
                <a:cubicBezTo>
                  <a:pt x="68" y="51"/>
                  <a:pt x="69" y="51"/>
                  <a:pt x="70" y="51"/>
                </a:cubicBezTo>
                <a:cubicBezTo>
                  <a:pt x="70" y="48"/>
                  <a:pt x="70" y="48"/>
                  <a:pt x="70" y="48"/>
                </a:cubicBezTo>
                <a:cubicBezTo>
                  <a:pt x="74" y="48"/>
                  <a:pt x="74" y="48"/>
                  <a:pt x="74" y="48"/>
                </a:cubicBezTo>
                <a:cubicBezTo>
                  <a:pt x="74" y="51"/>
                  <a:pt x="74" y="51"/>
                  <a:pt x="74" y="51"/>
                </a:cubicBezTo>
                <a:cubicBezTo>
                  <a:pt x="75" y="51"/>
                  <a:pt x="76" y="51"/>
                  <a:pt x="77" y="52"/>
                </a:cubicBezTo>
                <a:cubicBezTo>
                  <a:pt x="78" y="52"/>
                  <a:pt x="79" y="52"/>
                  <a:pt x="80" y="53"/>
                </a:cubicBezTo>
                <a:cubicBezTo>
                  <a:pt x="81" y="54"/>
                  <a:pt x="82" y="55"/>
                  <a:pt x="82" y="56"/>
                </a:cubicBezTo>
                <a:cubicBezTo>
                  <a:pt x="83" y="57"/>
                  <a:pt x="83" y="58"/>
                  <a:pt x="83" y="60"/>
                </a:cubicBezTo>
                <a:cubicBezTo>
                  <a:pt x="78" y="60"/>
                  <a:pt x="78" y="60"/>
                  <a:pt x="78" y="60"/>
                </a:cubicBezTo>
                <a:cubicBezTo>
                  <a:pt x="78" y="58"/>
                  <a:pt x="77" y="57"/>
                  <a:pt x="77" y="56"/>
                </a:cubicBezTo>
                <a:cubicBezTo>
                  <a:pt x="76" y="56"/>
                  <a:pt x="75" y="55"/>
                  <a:pt x="74" y="55"/>
                </a:cubicBezTo>
                <a:cubicBezTo>
                  <a:pt x="74" y="65"/>
                  <a:pt x="74" y="65"/>
                  <a:pt x="74" y="65"/>
                </a:cubicBezTo>
                <a:cubicBezTo>
                  <a:pt x="75" y="65"/>
                  <a:pt x="76" y="66"/>
                  <a:pt x="77" y="66"/>
                </a:cubicBezTo>
                <a:cubicBezTo>
                  <a:pt x="78" y="66"/>
                  <a:pt x="80" y="67"/>
                  <a:pt x="81" y="68"/>
                </a:cubicBezTo>
                <a:cubicBezTo>
                  <a:pt x="82" y="69"/>
                  <a:pt x="82" y="69"/>
                  <a:pt x="83" y="71"/>
                </a:cubicBezTo>
                <a:cubicBezTo>
                  <a:pt x="84" y="72"/>
                  <a:pt x="84" y="73"/>
                  <a:pt x="84" y="75"/>
                </a:cubicBezTo>
                <a:cubicBezTo>
                  <a:pt x="84" y="76"/>
                  <a:pt x="84" y="78"/>
                  <a:pt x="83"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9" name="Freeform 651"/>
          <p:cNvSpPr>
            <a:spLocks noEditPoints="1"/>
          </p:cNvSpPr>
          <p:nvPr/>
        </p:nvSpPr>
        <p:spPr bwMode="auto">
          <a:xfrm>
            <a:off x="2891265" y="1585769"/>
            <a:ext cx="443274" cy="244971"/>
          </a:xfrm>
          <a:custGeom>
            <a:avLst/>
            <a:gdLst>
              <a:gd name="T0" fmla="*/ 8 w 176"/>
              <a:gd name="T1" fmla="*/ 0 h 96"/>
              <a:gd name="T2" fmla="*/ 0 w 176"/>
              <a:gd name="T3" fmla="*/ 88 h 96"/>
              <a:gd name="T4" fmla="*/ 168 w 176"/>
              <a:gd name="T5" fmla="*/ 96 h 96"/>
              <a:gd name="T6" fmla="*/ 176 w 176"/>
              <a:gd name="T7" fmla="*/ 8 h 96"/>
              <a:gd name="T8" fmla="*/ 12 w 176"/>
              <a:gd name="T9" fmla="*/ 8 h 96"/>
              <a:gd name="T10" fmla="*/ 12 w 176"/>
              <a:gd name="T11" fmla="*/ 16 h 96"/>
              <a:gd name="T12" fmla="*/ 12 w 176"/>
              <a:gd name="T13" fmla="*/ 8 h 96"/>
              <a:gd name="T14" fmla="*/ 8 w 176"/>
              <a:gd name="T15" fmla="*/ 84 h 96"/>
              <a:gd name="T16" fmla="*/ 16 w 176"/>
              <a:gd name="T17" fmla="*/ 84 h 96"/>
              <a:gd name="T18" fmla="*/ 164 w 176"/>
              <a:gd name="T19" fmla="*/ 88 h 96"/>
              <a:gd name="T20" fmla="*/ 164 w 176"/>
              <a:gd name="T21" fmla="*/ 80 h 96"/>
              <a:gd name="T22" fmla="*/ 164 w 176"/>
              <a:gd name="T23" fmla="*/ 88 h 96"/>
              <a:gd name="T24" fmla="*/ 164 w 176"/>
              <a:gd name="T25" fmla="*/ 72 h 96"/>
              <a:gd name="T26" fmla="*/ 153 w 176"/>
              <a:gd name="T27" fmla="*/ 88 h 96"/>
              <a:gd name="T28" fmla="*/ 24 w 176"/>
              <a:gd name="T29" fmla="*/ 84 h 96"/>
              <a:gd name="T30" fmla="*/ 8 w 176"/>
              <a:gd name="T31" fmla="*/ 73 h 96"/>
              <a:gd name="T32" fmla="*/ 12 w 176"/>
              <a:gd name="T33" fmla="*/ 24 h 96"/>
              <a:gd name="T34" fmla="*/ 23 w 176"/>
              <a:gd name="T35" fmla="*/ 8 h 96"/>
              <a:gd name="T36" fmla="*/ 152 w 176"/>
              <a:gd name="T37" fmla="*/ 12 h 96"/>
              <a:gd name="T38" fmla="*/ 168 w 176"/>
              <a:gd name="T39" fmla="*/ 23 h 96"/>
              <a:gd name="T40" fmla="*/ 164 w 176"/>
              <a:gd name="T41" fmla="*/ 16 h 96"/>
              <a:gd name="T42" fmla="*/ 164 w 176"/>
              <a:gd name="T43" fmla="*/ 8 h 96"/>
              <a:gd name="T44" fmla="*/ 164 w 176"/>
              <a:gd name="T45" fmla="*/ 16 h 96"/>
              <a:gd name="T46" fmla="*/ 132 w 176"/>
              <a:gd name="T47" fmla="*/ 72 h 96"/>
              <a:gd name="T48" fmla="*/ 132 w 176"/>
              <a:gd name="T49" fmla="*/ 80 h 96"/>
              <a:gd name="T50" fmla="*/ 144 w 176"/>
              <a:gd name="T51" fmla="*/ 76 h 96"/>
              <a:gd name="T52" fmla="*/ 44 w 176"/>
              <a:gd name="T53" fmla="*/ 16 h 96"/>
              <a:gd name="T54" fmla="*/ 32 w 176"/>
              <a:gd name="T55" fmla="*/ 20 h 96"/>
              <a:gd name="T56" fmla="*/ 44 w 176"/>
              <a:gd name="T57" fmla="*/ 24 h 96"/>
              <a:gd name="T58" fmla="*/ 44 w 176"/>
              <a:gd name="T59" fmla="*/ 16 h 96"/>
              <a:gd name="T60" fmla="*/ 56 w 176"/>
              <a:gd name="T61" fmla="*/ 48 h 96"/>
              <a:gd name="T62" fmla="*/ 120 w 176"/>
              <a:gd name="T63" fmla="*/ 48 h 96"/>
              <a:gd name="T64" fmla="*/ 97 w 176"/>
              <a:gd name="T65" fmla="*/ 42 h 96"/>
              <a:gd name="T66" fmla="*/ 81 w 176"/>
              <a:gd name="T67" fmla="*/ 46 h 96"/>
              <a:gd name="T68" fmla="*/ 81 w 176"/>
              <a:gd name="T69" fmla="*/ 48 h 96"/>
              <a:gd name="T70" fmla="*/ 94 w 176"/>
              <a:gd name="T71" fmla="*/ 50 h 96"/>
              <a:gd name="T72" fmla="*/ 81 w 176"/>
              <a:gd name="T73" fmla="*/ 53 h 96"/>
              <a:gd name="T74" fmla="*/ 91 w 176"/>
              <a:gd name="T75" fmla="*/ 63 h 96"/>
              <a:gd name="T76" fmla="*/ 100 w 176"/>
              <a:gd name="T77" fmla="*/ 59 h 96"/>
              <a:gd name="T78" fmla="*/ 91 w 176"/>
              <a:gd name="T79" fmla="*/ 68 h 96"/>
              <a:gd name="T80" fmla="*/ 74 w 176"/>
              <a:gd name="T81" fmla="*/ 53 h 96"/>
              <a:gd name="T82" fmla="*/ 71 w 176"/>
              <a:gd name="T83" fmla="*/ 50 h 96"/>
              <a:gd name="T84" fmla="*/ 74 w 176"/>
              <a:gd name="T85" fmla="*/ 49 h 96"/>
              <a:gd name="T86" fmla="*/ 74 w 176"/>
              <a:gd name="T87" fmla="*/ 47 h 96"/>
              <a:gd name="T88" fmla="*/ 70 w 176"/>
              <a:gd name="T89" fmla="*/ 46 h 96"/>
              <a:gd name="T90" fmla="*/ 74 w 176"/>
              <a:gd name="T91" fmla="*/ 42 h 96"/>
              <a:gd name="T92" fmla="*/ 91 w 176"/>
              <a:gd name="T93" fmla="*/ 28 h 96"/>
              <a:gd name="T94" fmla="*/ 99 w 176"/>
              <a:gd name="T95" fmla="*/ 36 h 96"/>
              <a:gd name="T96" fmla="*/ 84 w 176"/>
              <a:gd name="T97" fmla="*/ 36 h 96"/>
              <a:gd name="T98" fmla="*/ 97 w 176"/>
              <a:gd name="T99" fmla="*/ 4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96">
                <a:moveTo>
                  <a:pt x="168" y="0"/>
                </a:moveTo>
                <a:cubicBezTo>
                  <a:pt x="8" y="0"/>
                  <a:pt x="8" y="0"/>
                  <a:pt x="8" y="0"/>
                </a:cubicBezTo>
                <a:cubicBezTo>
                  <a:pt x="4" y="0"/>
                  <a:pt x="0" y="4"/>
                  <a:pt x="0" y="8"/>
                </a:cubicBezTo>
                <a:cubicBezTo>
                  <a:pt x="0" y="88"/>
                  <a:pt x="0" y="88"/>
                  <a:pt x="0" y="88"/>
                </a:cubicBezTo>
                <a:cubicBezTo>
                  <a:pt x="0" y="92"/>
                  <a:pt x="4" y="96"/>
                  <a:pt x="8" y="96"/>
                </a:cubicBezTo>
                <a:cubicBezTo>
                  <a:pt x="168" y="96"/>
                  <a:pt x="168" y="96"/>
                  <a:pt x="168" y="96"/>
                </a:cubicBezTo>
                <a:cubicBezTo>
                  <a:pt x="172" y="96"/>
                  <a:pt x="176" y="92"/>
                  <a:pt x="176" y="88"/>
                </a:cubicBezTo>
                <a:cubicBezTo>
                  <a:pt x="176" y="8"/>
                  <a:pt x="176" y="8"/>
                  <a:pt x="176" y="8"/>
                </a:cubicBezTo>
                <a:cubicBezTo>
                  <a:pt x="176" y="4"/>
                  <a:pt x="172" y="0"/>
                  <a:pt x="168" y="0"/>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164" y="88"/>
                </a:moveTo>
                <a:cubicBezTo>
                  <a:pt x="162" y="88"/>
                  <a:pt x="160" y="86"/>
                  <a:pt x="160" y="84"/>
                </a:cubicBezTo>
                <a:cubicBezTo>
                  <a:pt x="160" y="82"/>
                  <a:pt x="162" y="80"/>
                  <a:pt x="164" y="80"/>
                </a:cubicBezTo>
                <a:cubicBezTo>
                  <a:pt x="166" y="80"/>
                  <a:pt x="168" y="82"/>
                  <a:pt x="168" y="84"/>
                </a:cubicBezTo>
                <a:cubicBezTo>
                  <a:pt x="168" y="86"/>
                  <a:pt x="166" y="88"/>
                  <a:pt x="164" y="88"/>
                </a:cubicBezTo>
                <a:close/>
                <a:moveTo>
                  <a:pt x="168" y="73"/>
                </a:moveTo>
                <a:cubicBezTo>
                  <a:pt x="167" y="72"/>
                  <a:pt x="165" y="72"/>
                  <a:pt x="164" y="72"/>
                </a:cubicBezTo>
                <a:cubicBezTo>
                  <a:pt x="157" y="72"/>
                  <a:pt x="152" y="77"/>
                  <a:pt x="152" y="84"/>
                </a:cubicBezTo>
                <a:cubicBezTo>
                  <a:pt x="152" y="85"/>
                  <a:pt x="152" y="87"/>
                  <a:pt x="153" y="88"/>
                </a:cubicBezTo>
                <a:cubicBezTo>
                  <a:pt x="23" y="88"/>
                  <a:pt x="23" y="88"/>
                  <a:pt x="23" y="88"/>
                </a:cubicBezTo>
                <a:cubicBezTo>
                  <a:pt x="24" y="87"/>
                  <a:pt x="24" y="85"/>
                  <a:pt x="24" y="84"/>
                </a:cubicBezTo>
                <a:cubicBezTo>
                  <a:pt x="24" y="77"/>
                  <a:pt x="19" y="72"/>
                  <a:pt x="12" y="72"/>
                </a:cubicBezTo>
                <a:cubicBezTo>
                  <a:pt x="11" y="72"/>
                  <a:pt x="9" y="72"/>
                  <a:pt x="8" y="73"/>
                </a:cubicBezTo>
                <a:cubicBezTo>
                  <a:pt x="8" y="23"/>
                  <a:pt x="8" y="23"/>
                  <a:pt x="8" y="23"/>
                </a:cubicBezTo>
                <a:cubicBezTo>
                  <a:pt x="9" y="24"/>
                  <a:pt x="11" y="24"/>
                  <a:pt x="12" y="24"/>
                </a:cubicBezTo>
                <a:cubicBezTo>
                  <a:pt x="19" y="24"/>
                  <a:pt x="24" y="19"/>
                  <a:pt x="24" y="12"/>
                </a:cubicBezTo>
                <a:cubicBezTo>
                  <a:pt x="24" y="11"/>
                  <a:pt x="24" y="9"/>
                  <a:pt x="23" y="8"/>
                </a:cubicBezTo>
                <a:cubicBezTo>
                  <a:pt x="153" y="8"/>
                  <a:pt x="153" y="8"/>
                  <a:pt x="153" y="8"/>
                </a:cubicBezTo>
                <a:cubicBezTo>
                  <a:pt x="152" y="9"/>
                  <a:pt x="152" y="11"/>
                  <a:pt x="152" y="12"/>
                </a:cubicBezTo>
                <a:cubicBezTo>
                  <a:pt x="152" y="19"/>
                  <a:pt x="157" y="24"/>
                  <a:pt x="164" y="24"/>
                </a:cubicBezTo>
                <a:cubicBezTo>
                  <a:pt x="165" y="24"/>
                  <a:pt x="167" y="24"/>
                  <a:pt x="168" y="23"/>
                </a:cubicBezTo>
                <a:lnTo>
                  <a:pt x="168" y="73"/>
                </a:lnTo>
                <a:close/>
                <a:moveTo>
                  <a:pt x="164" y="16"/>
                </a:moveTo>
                <a:cubicBezTo>
                  <a:pt x="162" y="16"/>
                  <a:pt x="160" y="14"/>
                  <a:pt x="160" y="12"/>
                </a:cubicBezTo>
                <a:cubicBezTo>
                  <a:pt x="160" y="10"/>
                  <a:pt x="162" y="8"/>
                  <a:pt x="164" y="8"/>
                </a:cubicBezTo>
                <a:cubicBezTo>
                  <a:pt x="166" y="8"/>
                  <a:pt x="168" y="10"/>
                  <a:pt x="168" y="12"/>
                </a:cubicBezTo>
                <a:cubicBezTo>
                  <a:pt x="168" y="14"/>
                  <a:pt x="166" y="16"/>
                  <a:pt x="164" y="16"/>
                </a:cubicBezTo>
                <a:close/>
                <a:moveTo>
                  <a:pt x="140" y="72"/>
                </a:moveTo>
                <a:cubicBezTo>
                  <a:pt x="132" y="72"/>
                  <a:pt x="132" y="72"/>
                  <a:pt x="132" y="72"/>
                </a:cubicBezTo>
                <a:cubicBezTo>
                  <a:pt x="130" y="72"/>
                  <a:pt x="128" y="74"/>
                  <a:pt x="128" y="76"/>
                </a:cubicBezTo>
                <a:cubicBezTo>
                  <a:pt x="128" y="78"/>
                  <a:pt x="130" y="80"/>
                  <a:pt x="132" y="80"/>
                </a:cubicBezTo>
                <a:cubicBezTo>
                  <a:pt x="140" y="80"/>
                  <a:pt x="140" y="80"/>
                  <a:pt x="140" y="80"/>
                </a:cubicBezTo>
                <a:cubicBezTo>
                  <a:pt x="142" y="80"/>
                  <a:pt x="144" y="78"/>
                  <a:pt x="144" y="76"/>
                </a:cubicBezTo>
                <a:cubicBezTo>
                  <a:pt x="144" y="74"/>
                  <a:pt x="142" y="72"/>
                  <a:pt x="140" y="72"/>
                </a:cubicBezTo>
                <a:close/>
                <a:moveTo>
                  <a:pt x="44" y="16"/>
                </a:moveTo>
                <a:cubicBezTo>
                  <a:pt x="36" y="16"/>
                  <a:pt x="36" y="16"/>
                  <a:pt x="36" y="16"/>
                </a:cubicBezTo>
                <a:cubicBezTo>
                  <a:pt x="34" y="16"/>
                  <a:pt x="32" y="18"/>
                  <a:pt x="32" y="20"/>
                </a:cubicBezTo>
                <a:cubicBezTo>
                  <a:pt x="32" y="22"/>
                  <a:pt x="34" y="24"/>
                  <a:pt x="36" y="24"/>
                </a:cubicBezTo>
                <a:cubicBezTo>
                  <a:pt x="44" y="24"/>
                  <a:pt x="44" y="24"/>
                  <a:pt x="44" y="24"/>
                </a:cubicBezTo>
                <a:cubicBezTo>
                  <a:pt x="46" y="24"/>
                  <a:pt x="48" y="22"/>
                  <a:pt x="48" y="20"/>
                </a:cubicBezTo>
                <a:cubicBezTo>
                  <a:pt x="48" y="18"/>
                  <a:pt x="46" y="16"/>
                  <a:pt x="44" y="16"/>
                </a:cubicBezTo>
                <a:close/>
                <a:moveTo>
                  <a:pt x="88" y="16"/>
                </a:moveTo>
                <a:cubicBezTo>
                  <a:pt x="70" y="16"/>
                  <a:pt x="56" y="30"/>
                  <a:pt x="56" y="48"/>
                </a:cubicBezTo>
                <a:cubicBezTo>
                  <a:pt x="56" y="66"/>
                  <a:pt x="70" y="80"/>
                  <a:pt x="88" y="80"/>
                </a:cubicBezTo>
                <a:cubicBezTo>
                  <a:pt x="106" y="80"/>
                  <a:pt x="120" y="66"/>
                  <a:pt x="120" y="48"/>
                </a:cubicBezTo>
                <a:cubicBezTo>
                  <a:pt x="120" y="30"/>
                  <a:pt x="106" y="16"/>
                  <a:pt x="88" y="16"/>
                </a:cubicBezTo>
                <a:close/>
                <a:moveTo>
                  <a:pt x="97" y="42"/>
                </a:moveTo>
                <a:cubicBezTo>
                  <a:pt x="95" y="46"/>
                  <a:pt x="95" y="46"/>
                  <a:pt x="95" y="46"/>
                </a:cubicBezTo>
                <a:cubicBezTo>
                  <a:pt x="81" y="46"/>
                  <a:pt x="81" y="46"/>
                  <a:pt x="81" y="46"/>
                </a:cubicBezTo>
                <a:cubicBezTo>
                  <a:pt x="81" y="46"/>
                  <a:pt x="81" y="46"/>
                  <a:pt x="81" y="47"/>
                </a:cubicBezTo>
                <a:cubicBezTo>
                  <a:pt x="81" y="48"/>
                  <a:pt x="81" y="48"/>
                  <a:pt x="81" y="48"/>
                </a:cubicBezTo>
                <a:cubicBezTo>
                  <a:pt x="81" y="49"/>
                  <a:pt x="81" y="49"/>
                  <a:pt x="81" y="50"/>
                </a:cubicBezTo>
                <a:cubicBezTo>
                  <a:pt x="94" y="50"/>
                  <a:pt x="94" y="50"/>
                  <a:pt x="94" y="50"/>
                </a:cubicBezTo>
                <a:cubicBezTo>
                  <a:pt x="93" y="53"/>
                  <a:pt x="93" y="53"/>
                  <a:pt x="93" y="53"/>
                </a:cubicBezTo>
                <a:cubicBezTo>
                  <a:pt x="81" y="53"/>
                  <a:pt x="81" y="53"/>
                  <a:pt x="81" y="53"/>
                </a:cubicBezTo>
                <a:cubicBezTo>
                  <a:pt x="81" y="56"/>
                  <a:pt x="82" y="58"/>
                  <a:pt x="84" y="60"/>
                </a:cubicBezTo>
                <a:cubicBezTo>
                  <a:pt x="86" y="62"/>
                  <a:pt x="88" y="63"/>
                  <a:pt x="91" y="63"/>
                </a:cubicBezTo>
                <a:cubicBezTo>
                  <a:pt x="93" y="63"/>
                  <a:pt x="95" y="63"/>
                  <a:pt x="96" y="62"/>
                </a:cubicBezTo>
                <a:cubicBezTo>
                  <a:pt x="97" y="62"/>
                  <a:pt x="99" y="61"/>
                  <a:pt x="100" y="59"/>
                </a:cubicBezTo>
                <a:cubicBezTo>
                  <a:pt x="100" y="66"/>
                  <a:pt x="100" y="66"/>
                  <a:pt x="100" y="66"/>
                </a:cubicBezTo>
                <a:cubicBezTo>
                  <a:pt x="97" y="67"/>
                  <a:pt x="94" y="68"/>
                  <a:pt x="91" y="68"/>
                </a:cubicBezTo>
                <a:cubicBezTo>
                  <a:pt x="86" y="68"/>
                  <a:pt x="82" y="67"/>
                  <a:pt x="79" y="63"/>
                </a:cubicBezTo>
                <a:cubicBezTo>
                  <a:pt x="76" y="61"/>
                  <a:pt x="75" y="57"/>
                  <a:pt x="74" y="53"/>
                </a:cubicBezTo>
                <a:cubicBezTo>
                  <a:pt x="70" y="53"/>
                  <a:pt x="70" y="53"/>
                  <a:pt x="70" y="53"/>
                </a:cubicBezTo>
                <a:cubicBezTo>
                  <a:pt x="71" y="50"/>
                  <a:pt x="71" y="50"/>
                  <a:pt x="71" y="50"/>
                </a:cubicBezTo>
                <a:cubicBezTo>
                  <a:pt x="74" y="50"/>
                  <a:pt x="74" y="50"/>
                  <a:pt x="74" y="50"/>
                </a:cubicBezTo>
                <a:cubicBezTo>
                  <a:pt x="74" y="49"/>
                  <a:pt x="74" y="49"/>
                  <a:pt x="74" y="49"/>
                </a:cubicBezTo>
                <a:cubicBezTo>
                  <a:pt x="74" y="48"/>
                  <a:pt x="74" y="48"/>
                  <a:pt x="74" y="48"/>
                </a:cubicBezTo>
                <a:cubicBezTo>
                  <a:pt x="74" y="47"/>
                  <a:pt x="74" y="47"/>
                  <a:pt x="74" y="47"/>
                </a:cubicBezTo>
                <a:cubicBezTo>
                  <a:pt x="74" y="47"/>
                  <a:pt x="74" y="46"/>
                  <a:pt x="74" y="46"/>
                </a:cubicBezTo>
                <a:cubicBezTo>
                  <a:pt x="70" y="46"/>
                  <a:pt x="70" y="46"/>
                  <a:pt x="70" y="46"/>
                </a:cubicBezTo>
                <a:cubicBezTo>
                  <a:pt x="71" y="42"/>
                  <a:pt x="71" y="42"/>
                  <a:pt x="71" y="42"/>
                </a:cubicBezTo>
                <a:cubicBezTo>
                  <a:pt x="74" y="42"/>
                  <a:pt x="74" y="42"/>
                  <a:pt x="74" y="42"/>
                </a:cubicBezTo>
                <a:cubicBezTo>
                  <a:pt x="75" y="38"/>
                  <a:pt x="77" y="35"/>
                  <a:pt x="80" y="32"/>
                </a:cubicBezTo>
                <a:cubicBezTo>
                  <a:pt x="83" y="29"/>
                  <a:pt x="86" y="28"/>
                  <a:pt x="91" y="28"/>
                </a:cubicBezTo>
                <a:cubicBezTo>
                  <a:pt x="95" y="28"/>
                  <a:pt x="98" y="29"/>
                  <a:pt x="102" y="31"/>
                </a:cubicBezTo>
                <a:cubicBezTo>
                  <a:pt x="99" y="36"/>
                  <a:pt x="99" y="36"/>
                  <a:pt x="99" y="36"/>
                </a:cubicBezTo>
                <a:cubicBezTo>
                  <a:pt x="96" y="34"/>
                  <a:pt x="94" y="33"/>
                  <a:pt x="91" y="33"/>
                </a:cubicBezTo>
                <a:cubicBezTo>
                  <a:pt x="88" y="33"/>
                  <a:pt x="86" y="34"/>
                  <a:pt x="84" y="36"/>
                </a:cubicBezTo>
                <a:cubicBezTo>
                  <a:pt x="83" y="38"/>
                  <a:pt x="82" y="40"/>
                  <a:pt x="81" y="42"/>
                </a:cubicBezTo>
                <a:lnTo>
                  <a:pt x="97"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0" name="Freeform 652"/>
          <p:cNvSpPr>
            <a:spLocks noEditPoints="1"/>
          </p:cNvSpPr>
          <p:nvPr/>
        </p:nvSpPr>
        <p:spPr bwMode="auto">
          <a:xfrm>
            <a:off x="3754483" y="1539107"/>
            <a:ext cx="443274" cy="326622"/>
          </a:xfrm>
          <a:custGeom>
            <a:avLst/>
            <a:gdLst>
              <a:gd name="T0" fmla="*/ 156 w 176"/>
              <a:gd name="T1" fmla="*/ 24 h 128"/>
              <a:gd name="T2" fmla="*/ 156 w 176"/>
              <a:gd name="T3" fmla="*/ 16 h 128"/>
              <a:gd name="T4" fmla="*/ 16 w 176"/>
              <a:gd name="T5" fmla="*/ 20 h 128"/>
              <a:gd name="T6" fmla="*/ 36 w 176"/>
              <a:gd name="T7" fmla="*/ 8 h 128"/>
              <a:gd name="T8" fmla="*/ 144 w 176"/>
              <a:gd name="T9" fmla="*/ 4 h 128"/>
              <a:gd name="T10" fmla="*/ 36 w 176"/>
              <a:gd name="T11" fmla="*/ 0 h 128"/>
              <a:gd name="T12" fmla="*/ 36 w 176"/>
              <a:gd name="T13" fmla="*/ 8 h 128"/>
              <a:gd name="T14" fmla="*/ 132 w 176"/>
              <a:gd name="T15" fmla="*/ 104 h 128"/>
              <a:gd name="T16" fmla="*/ 132 w 176"/>
              <a:gd name="T17" fmla="*/ 112 h 128"/>
              <a:gd name="T18" fmla="*/ 144 w 176"/>
              <a:gd name="T19" fmla="*/ 108 h 128"/>
              <a:gd name="T20" fmla="*/ 168 w 176"/>
              <a:gd name="T21" fmla="*/ 32 h 128"/>
              <a:gd name="T22" fmla="*/ 0 w 176"/>
              <a:gd name="T23" fmla="*/ 40 h 128"/>
              <a:gd name="T24" fmla="*/ 8 w 176"/>
              <a:gd name="T25" fmla="*/ 128 h 128"/>
              <a:gd name="T26" fmla="*/ 176 w 176"/>
              <a:gd name="T27" fmla="*/ 120 h 128"/>
              <a:gd name="T28" fmla="*/ 168 w 176"/>
              <a:gd name="T29" fmla="*/ 32 h 128"/>
              <a:gd name="T30" fmla="*/ 16 w 176"/>
              <a:gd name="T31" fmla="*/ 44 h 128"/>
              <a:gd name="T32" fmla="*/ 8 w 176"/>
              <a:gd name="T33" fmla="*/ 44 h 128"/>
              <a:gd name="T34" fmla="*/ 12 w 176"/>
              <a:gd name="T35" fmla="*/ 120 h 128"/>
              <a:gd name="T36" fmla="*/ 12 w 176"/>
              <a:gd name="T37" fmla="*/ 112 h 128"/>
              <a:gd name="T38" fmla="*/ 12 w 176"/>
              <a:gd name="T39" fmla="*/ 120 h 128"/>
              <a:gd name="T40" fmla="*/ 160 w 176"/>
              <a:gd name="T41" fmla="*/ 116 h 128"/>
              <a:gd name="T42" fmla="*/ 168 w 176"/>
              <a:gd name="T43" fmla="*/ 116 h 128"/>
              <a:gd name="T44" fmla="*/ 168 w 176"/>
              <a:gd name="T45" fmla="*/ 105 h 128"/>
              <a:gd name="T46" fmla="*/ 152 w 176"/>
              <a:gd name="T47" fmla="*/ 116 h 128"/>
              <a:gd name="T48" fmla="*/ 23 w 176"/>
              <a:gd name="T49" fmla="*/ 120 h 128"/>
              <a:gd name="T50" fmla="*/ 12 w 176"/>
              <a:gd name="T51" fmla="*/ 104 h 128"/>
              <a:gd name="T52" fmla="*/ 8 w 176"/>
              <a:gd name="T53" fmla="*/ 55 h 128"/>
              <a:gd name="T54" fmla="*/ 24 w 176"/>
              <a:gd name="T55" fmla="*/ 44 h 128"/>
              <a:gd name="T56" fmla="*/ 153 w 176"/>
              <a:gd name="T57" fmla="*/ 40 h 128"/>
              <a:gd name="T58" fmla="*/ 164 w 176"/>
              <a:gd name="T59" fmla="*/ 56 h 128"/>
              <a:gd name="T60" fmla="*/ 168 w 176"/>
              <a:gd name="T61" fmla="*/ 105 h 128"/>
              <a:gd name="T62" fmla="*/ 160 w 176"/>
              <a:gd name="T63" fmla="*/ 44 h 128"/>
              <a:gd name="T64" fmla="*/ 168 w 176"/>
              <a:gd name="T65" fmla="*/ 44 h 128"/>
              <a:gd name="T66" fmla="*/ 88 w 176"/>
              <a:gd name="T67" fmla="*/ 48 h 128"/>
              <a:gd name="T68" fmla="*/ 88 w 176"/>
              <a:gd name="T69" fmla="*/ 112 h 128"/>
              <a:gd name="T70" fmla="*/ 88 w 176"/>
              <a:gd name="T71" fmla="*/ 48 h 128"/>
              <a:gd name="T72" fmla="*/ 95 w 176"/>
              <a:gd name="T73" fmla="*/ 78 h 128"/>
              <a:gd name="T74" fmla="*/ 81 w 176"/>
              <a:gd name="T75" fmla="*/ 79 h 128"/>
              <a:gd name="T76" fmla="*/ 81 w 176"/>
              <a:gd name="T77" fmla="*/ 82 h 128"/>
              <a:gd name="T78" fmla="*/ 93 w 176"/>
              <a:gd name="T79" fmla="*/ 85 h 128"/>
              <a:gd name="T80" fmla="*/ 84 w 176"/>
              <a:gd name="T81" fmla="*/ 92 h 128"/>
              <a:gd name="T82" fmla="*/ 96 w 176"/>
              <a:gd name="T83" fmla="*/ 94 h 128"/>
              <a:gd name="T84" fmla="*/ 100 w 176"/>
              <a:gd name="T85" fmla="*/ 98 h 128"/>
              <a:gd name="T86" fmla="*/ 79 w 176"/>
              <a:gd name="T87" fmla="*/ 95 h 128"/>
              <a:gd name="T88" fmla="*/ 70 w 176"/>
              <a:gd name="T89" fmla="*/ 85 h 128"/>
              <a:gd name="T90" fmla="*/ 74 w 176"/>
              <a:gd name="T91" fmla="*/ 82 h 128"/>
              <a:gd name="T92" fmla="*/ 74 w 176"/>
              <a:gd name="T93" fmla="*/ 80 h 128"/>
              <a:gd name="T94" fmla="*/ 74 w 176"/>
              <a:gd name="T95" fmla="*/ 78 h 128"/>
              <a:gd name="T96" fmla="*/ 71 w 176"/>
              <a:gd name="T97" fmla="*/ 74 h 128"/>
              <a:gd name="T98" fmla="*/ 80 w 176"/>
              <a:gd name="T99" fmla="*/ 64 h 128"/>
              <a:gd name="T100" fmla="*/ 102 w 176"/>
              <a:gd name="T101" fmla="*/ 63 h 128"/>
              <a:gd name="T102" fmla="*/ 91 w 176"/>
              <a:gd name="T103" fmla="*/ 65 h 128"/>
              <a:gd name="T104" fmla="*/ 81 w 176"/>
              <a:gd name="T105" fmla="*/ 74 h 128"/>
              <a:gd name="T106" fmla="*/ 44 w 176"/>
              <a:gd name="T107" fmla="*/ 48 h 128"/>
              <a:gd name="T108" fmla="*/ 32 w 176"/>
              <a:gd name="T109" fmla="*/ 52 h 128"/>
              <a:gd name="T110" fmla="*/ 44 w 176"/>
              <a:gd name="T111" fmla="*/ 56 h 128"/>
              <a:gd name="T112" fmla="*/ 44 w 176"/>
              <a:gd name="T113"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28">
                <a:moveTo>
                  <a:pt x="20" y="24"/>
                </a:moveTo>
                <a:cubicBezTo>
                  <a:pt x="156" y="24"/>
                  <a:pt x="156" y="24"/>
                  <a:pt x="156" y="24"/>
                </a:cubicBezTo>
                <a:cubicBezTo>
                  <a:pt x="158" y="24"/>
                  <a:pt x="160" y="22"/>
                  <a:pt x="160" y="20"/>
                </a:cubicBezTo>
                <a:cubicBezTo>
                  <a:pt x="160" y="18"/>
                  <a:pt x="158" y="16"/>
                  <a:pt x="156" y="16"/>
                </a:cubicBezTo>
                <a:cubicBezTo>
                  <a:pt x="20" y="16"/>
                  <a:pt x="20" y="16"/>
                  <a:pt x="20" y="16"/>
                </a:cubicBezTo>
                <a:cubicBezTo>
                  <a:pt x="18" y="16"/>
                  <a:pt x="16" y="18"/>
                  <a:pt x="16" y="20"/>
                </a:cubicBezTo>
                <a:cubicBezTo>
                  <a:pt x="16" y="22"/>
                  <a:pt x="18" y="24"/>
                  <a:pt x="20" y="24"/>
                </a:cubicBezTo>
                <a:close/>
                <a:moveTo>
                  <a:pt x="36" y="8"/>
                </a:moveTo>
                <a:cubicBezTo>
                  <a:pt x="140" y="8"/>
                  <a:pt x="140" y="8"/>
                  <a:pt x="140" y="8"/>
                </a:cubicBezTo>
                <a:cubicBezTo>
                  <a:pt x="142" y="8"/>
                  <a:pt x="144" y="6"/>
                  <a:pt x="144" y="4"/>
                </a:cubicBezTo>
                <a:cubicBezTo>
                  <a:pt x="144" y="2"/>
                  <a:pt x="142" y="0"/>
                  <a:pt x="140" y="0"/>
                </a:cubicBezTo>
                <a:cubicBezTo>
                  <a:pt x="36" y="0"/>
                  <a:pt x="36" y="0"/>
                  <a:pt x="36" y="0"/>
                </a:cubicBezTo>
                <a:cubicBezTo>
                  <a:pt x="34" y="0"/>
                  <a:pt x="32" y="2"/>
                  <a:pt x="32" y="4"/>
                </a:cubicBezTo>
                <a:cubicBezTo>
                  <a:pt x="32" y="6"/>
                  <a:pt x="34" y="8"/>
                  <a:pt x="36" y="8"/>
                </a:cubicBezTo>
                <a:close/>
                <a:moveTo>
                  <a:pt x="140" y="104"/>
                </a:moveTo>
                <a:cubicBezTo>
                  <a:pt x="132" y="104"/>
                  <a:pt x="132" y="104"/>
                  <a:pt x="132" y="104"/>
                </a:cubicBezTo>
                <a:cubicBezTo>
                  <a:pt x="130" y="104"/>
                  <a:pt x="128" y="106"/>
                  <a:pt x="128" y="108"/>
                </a:cubicBezTo>
                <a:cubicBezTo>
                  <a:pt x="128" y="110"/>
                  <a:pt x="130" y="112"/>
                  <a:pt x="132" y="112"/>
                </a:cubicBezTo>
                <a:cubicBezTo>
                  <a:pt x="140" y="112"/>
                  <a:pt x="140" y="112"/>
                  <a:pt x="140" y="112"/>
                </a:cubicBezTo>
                <a:cubicBezTo>
                  <a:pt x="142" y="112"/>
                  <a:pt x="144" y="110"/>
                  <a:pt x="144" y="108"/>
                </a:cubicBezTo>
                <a:cubicBezTo>
                  <a:pt x="144" y="106"/>
                  <a:pt x="142" y="104"/>
                  <a:pt x="140" y="104"/>
                </a:cubicBezTo>
                <a:close/>
                <a:moveTo>
                  <a:pt x="168" y="32"/>
                </a:moveTo>
                <a:cubicBezTo>
                  <a:pt x="8" y="32"/>
                  <a:pt x="8" y="32"/>
                  <a:pt x="8" y="32"/>
                </a:cubicBezTo>
                <a:cubicBezTo>
                  <a:pt x="4" y="32"/>
                  <a:pt x="0" y="36"/>
                  <a:pt x="0" y="40"/>
                </a:cubicBezTo>
                <a:cubicBezTo>
                  <a:pt x="0" y="120"/>
                  <a:pt x="0" y="120"/>
                  <a:pt x="0" y="120"/>
                </a:cubicBezTo>
                <a:cubicBezTo>
                  <a:pt x="0" y="124"/>
                  <a:pt x="4" y="128"/>
                  <a:pt x="8" y="128"/>
                </a:cubicBezTo>
                <a:cubicBezTo>
                  <a:pt x="168" y="128"/>
                  <a:pt x="168" y="128"/>
                  <a:pt x="168" y="128"/>
                </a:cubicBezTo>
                <a:cubicBezTo>
                  <a:pt x="172" y="128"/>
                  <a:pt x="176" y="124"/>
                  <a:pt x="176" y="120"/>
                </a:cubicBezTo>
                <a:cubicBezTo>
                  <a:pt x="176" y="40"/>
                  <a:pt x="176" y="40"/>
                  <a:pt x="176" y="40"/>
                </a:cubicBezTo>
                <a:cubicBezTo>
                  <a:pt x="176" y="36"/>
                  <a:pt x="172" y="32"/>
                  <a:pt x="168" y="32"/>
                </a:cubicBezTo>
                <a:close/>
                <a:moveTo>
                  <a:pt x="12" y="40"/>
                </a:moveTo>
                <a:cubicBezTo>
                  <a:pt x="14" y="40"/>
                  <a:pt x="16" y="42"/>
                  <a:pt x="16" y="44"/>
                </a:cubicBezTo>
                <a:cubicBezTo>
                  <a:pt x="16" y="46"/>
                  <a:pt x="14" y="48"/>
                  <a:pt x="12" y="48"/>
                </a:cubicBezTo>
                <a:cubicBezTo>
                  <a:pt x="10" y="48"/>
                  <a:pt x="8" y="46"/>
                  <a:pt x="8" y="44"/>
                </a:cubicBezTo>
                <a:cubicBezTo>
                  <a:pt x="8" y="42"/>
                  <a:pt x="10" y="40"/>
                  <a:pt x="12" y="40"/>
                </a:cubicBezTo>
                <a:close/>
                <a:moveTo>
                  <a:pt x="12" y="120"/>
                </a:moveTo>
                <a:cubicBezTo>
                  <a:pt x="10" y="120"/>
                  <a:pt x="8" y="118"/>
                  <a:pt x="8" y="116"/>
                </a:cubicBezTo>
                <a:cubicBezTo>
                  <a:pt x="8" y="114"/>
                  <a:pt x="10" y="112"/>
                  <a:pt x="12" y="112"/>
                </a:cubicBezTo>
                <a:cubicBezTo>
                  <a:pt x="14" y="112"/>
                  <a:pt x="16" y="114"/>
                  <a:pt x="16" y="116"/>
                </a:cubicBezTo>
                <a:cubicBezTo>
                  <a:pt x="16" y="118"/>
                  <a:pt x="14" y="120"/>
                  <a:pt x="12" y="120"/>
                </a:cubicBezTo>
                <a:close/>
                <a:moveTo>
                  <a:pt x="164" y="120"/>
                </a:moveTo>
                <a:cubicBezTo>
                  <a:pt x="162" y="120"/>
                  <a:pt x="160" y="118"/>
                  <a:pt x="160" y="116"/>
                </a:cubicBezTo>
                <a:cubicBezTo>
                  <a:pt x="160" y="114"/>
                  <a:pt x="162" y="112"/>
                  <a:pt x="164" y="112"/>
                </a:cubicBezTo>
                <a:cubicBezTo>
                  <a:pt x="166" y="112"/>
                  <a:pt x="168" y="114"/>
                  <a:pt x="168" y="116"/>
                </a:cubicBezTo>
                <a:cubicBezTo>
                  <a:pt x="168" y="118"/>
                  <a:pt x="166" y="120"/>
                  <a:pt x="164" y="120"/>
                </a:cubicBezTo>
                <a:close/>
                <a:moveTo>
                  <a:pt x="168" y="105"/>
                </a:moveTo>
                <a:cubicBezTo>
                  <a:pt x="167" y="104"/>
                  <a:pt x="165" y="104"/>
                  <a:pt x="164" y="104"/>
                </a:cubicBezTo>
                <a:cubicBezTo>
                  <a:pt x="157" y="104"/>
                  <a:pt x="152" y="109"/>
                  <a:pt x="152" y="116"/>
                </a:cubicBezTo>
                <a:cubicBezTo>
                  <a:pt x="152" y="117"/>
                  <a:pt x="152" y="119"/>
                  <a:pt x="153" y="120"/>
                </a:cubicBezTo>
                <a:cubicBezTo>
                  <a:pt x="23" y="120"/>
                  <a:pt x="23" y="120"/>
                  <a:pt x="23" y="120"/>
                </a:cubicBezTo>
                <a:cubicBezTo>
                  <a:pt x="24" y="119"/>
                  <a:pt x="24" y="117"/>
                  <a:pt x="24" y="116"/>
                </a:cubicBezTo>
                <a:cubicBezTo>
                  <a:pt x="24" y="109"/>
                  <a:pt x="19" y="104"/>
                  <a:pt x="12" y="104"/>
                </a:cubicBezTo>
                <a:cubicBezTo>
                  <a:pt x="11" y="104"/>
                  <a:pt x="9" y="104"/>
                  <a:pt x="8" y="105"/>
                </a:cubicBezTo>
                <a:cubicBezTo>
                  <a:pt x="8" y="55"/>
                  <a:pt x="8" y="55"/>
                  <a:pt x="8" y="55"/>
                </a:cubicBezTo>
                <a:cubicBezTo>
                  <a:pt x="9" y="56"/>
                  <a:pt x="11" y="56"/>
                  <a:pt x="12" y="56"/>
                </a:cubicBezTo>
                <a:cubicBezTo>
                  <a:pt x="19" y="56"/>
                  <a:pt x="24" y="51"/>
                  <a:pt x="24" y="44"/>
                </a:cubicBezTo>
                <a:cubicBezTo>
                  <a:pt x="24" y="43"/>
                  <a:pt x="24" y="41"/>
                  <a:pt x="23" y="40"/>
                </a:cubicBezTo>
                <a:cubicBezTo>
                  <a:pt x="153" y="40"/>
                  <a:pt x="153" y="40"/>
                  <a:pt x="153" y="40"/>
                </a:cubicBezTo>
                <a:cubicBezTo>
                  <a:pt x="152" y="41"/>
                  <a:pt x="152" y="43"/>
                  <a:pt x="152" y="44"/>
                </a:cubicBezTo>
                <a:cubicBezTo>
                  <a:pt x="152" y="51"/>
                  <a:pt x="157" y="56"/>
                  <a:pt x="164" y="56"/>
                </a:cubicBezTo>
                <a:cubicBezTo>
                  <a:pt x="165" y="56"/>
                  <a:pt x="167" y="56"/>
                  <a:pt x="168" y="55"/>
                </a:cubicBezTo>
                <a:lnTo>
                  <a:pt x="168" y="105"/>
                </a:lnTo>
                <a:close/>
                <a:moveTo>
                  <a:pt x="164" y="48"/>
                </a:moveTo>
                <a:cubicBezTo>
                  <a:pt x="162" y="48"/>
                  <a:pt x="160" y="46"/>
                  <a:pt x="160" y="44"/>
                </a:cubicBezTo>
                <a:cubicBezTo>
                  <a:pt x="160" y="42"/>
                  <a:pt x="162" y="40"/>
                  <a:pt x="164" y="40"/>
                </a:cubicBezTo>
                <a:cubicBezTo>
                  <a:pt x="166" y="40"/>
                  <a:pt x="168" y="42"/>
                  <a:pt x="168" y="44"/>
                </a:cubicBezTo>
                <a:cubicBezTo>
                  <a:pt x="168" y="46"/>
                  <a:pt x="166" y="48"/>
                  <a:pt x="164" y="48"/>
                </a:cubicBezTo>
                <a:close/>
                <a:moveTo>
                  <a:pt x="88" y="48"/>
                </a:moveTo>
                <a:cubicBezTo>
                  <a:pt x="70" y="48"/>
                  <a:pt x="56" y="62"/>
                  <a:pt x="56" y="80"/>
                </a:cubicBezTo>
                <a:cubicBezTo>
                  <a:pt x="56" y="98"/>
                  <a:pt x="70" y="112"/>
                  <a:pt x="88" y="112"/>
                </a:cubicBezTo>
                <a:cubicBezTo>
                  <a:pt x="106" y="112"/>
                  <a:pt x="120" y="98"/>
                  <a:pt x="120" y="80"/>
                </a:cubicBezTo>
                <a:cubicBezTo>
                  <a:pt x="120" y="62"/>
                  <a:pt x="106" y="48"/>
                  <a:pt x="88" y="48"/>
                </a:cubicBezTo>
                <a:close/>
                <a:moveTo>
                  <a:pt x="97" y="74"/>
                </a:moveTo>
                <a:cubicBezTo>
                  <a:pt x="95" y="78"/>
                  <a:pt x="95" y="78"/>
                  <a:pt x="95" y="78"/>
                </a:cubicBezTo>
                <a:cubicBezTo>
                  <a:pt x="81" y="78"/>
                  <a:pt x="81" y="78"/>
                  <a:pt x="81" y="78"/>
                </a:cubicBezTo>
                <a:cubicBezTo>
                  <a:pt x="81" y="78"/>
                  <a:pt x="81" y="78"/>
                  <a:pt x="81" y="79"/>
                </a:cubicBezTo>
                <a:cubicBezTo>
                  <a:pt x="81" y="80"/>
                  <a:pt x="81" y="80"/>
                  <a:pt x="81" y="80"/>
                </a:cubicBezTo>
                <a:cubicBezTo>
                  <a:pt x="81" y="81"/>
                  <a:pt x="81" y="81"/>
                  <a:pt x="81" y="82"/>
                </a:cubicBezTo>
                <a:cubicBezTo>
                  <a:pt x="94" y="82"/>
                  <a:pt x="94" y="82"/>
                  <a:pt x="94" y="82"/>
                </a:cubicBezTo>
                <a:cubicBezTo>
                  <a:pt x="93" y="85"/>
                  <a:pt x="93" y="85"/>
                  <a:pt x="93" y="85"/>
                </a:cubicBezTo>
                <a:cubicBezTo>
                  <a:pt x="81" y="85"/>
                  <a:pt x="81" y="85"/>
                  <a:pt x="81" y="85"/>
                </a:cubicBezTo>
                <a:cubicBezTo>
                  <a:pt x="81" y="88"/>
                  <a:pt x="82" y="90"/>
                  <a:pt x="84" y="92"/>
                </a:cubicBezTo>
                <a:cubicBezTo>
                  <a:pt x="86" y="94"/>
                  <a:pt x="88" y="95"/>
                  <a:pt x="91" y="95"/>
                </a:cubicBezTo>
                <a:cubicBezTo>
                  <a:pt x="93" y="95"/>
                  <a:pt x="95" y="95"/>
                  <a:pt x="96" y="94"/>
                </a:cubicBezTo>
                <a:cubicBezTo>
                  <a:pt x="97" y="94"/>
                  <a:pt x="99" y="93"/>
                  <a:pt x="100" y="91"/>
                </a:cubicBezTo>
                <a:cubicBezTo>
                  <a:pt x="100" y="98"/>
                  <a:pt x="100" y="98"/>
                  <a:pt x="100" y="98"/>
                </a:cubicBezTo>
                <a:cubicBezTo>
                  <a:pt x="97" y="99"/>
                  <a:pt x="94" y="100"/>
                  <a:pt x="91" y="100"/>
                </a:cubicBezTo>
                <a:cubicBezTo>
                  <a:pt x="86" y="100"/>
                  <a:pt x="82" y="99"/>
                  <a:pt x="79" y="95"/>
                </a:cubicBezTo>
                <a:cubicBezTo>
                  <a:pt x="76" y="93"/>
                  <a:pt x="75" y="89"/>
                  <a:pt x="74" y="85"/>
                </a:cubicBezTo>
                <a:cubicBezTo>
                  <a:pt x="70" y="85"/>
                  <a:pt x="70" y="85"/>
                  <a:pt x="70" y="85"/>
                </a:cubicBezTo>
                <a:cubicBezTo>
                  <a:pt x="71" y="82"/>
                  <a:pt x="71" y="82"/>
                  <a:pt x="71" y="82"/>
                </a:cubicBezTo>
                <a:cubicBezTo>
                  <a:pt x="74" y="82"/>
                  <a:pt x="74" y="82"/>
                  <a:pt x="74" y="82"/>
                </a:cubicBezTo>
                <a:cubicBezTo>
                  <a:pt x="74" y="81"/>
                  <a:pt x="74" y="81"/>
                  <a:pt x="74" y="81"/>
                </a:cubicBezTo>
                <a:cubicBezTo>
                  <a:pt x="74" y="80"/>
                  <a:pt x="74" y="80"/>
                  <a:pt x="74" y="80"/>
                </a:cubicBezTo>
                <a:cubicBezTo>
                  <a:pt x="74" y="79"/>
                  <a:pt x="74" y="79"/>
                  <a:pt x="74" y="79"/>
                </a:cubicBezTo>
                <a:cubicBezTo>
                  <a:pt x="74" y="79"/>
                  <a:pt x="74" y="78"/>
                  <a:pt x="74" y="78"/>
                </a:cubicBezTo>
                <a:cubicBezTo>
                  <a:pt x="70" y="78"/>
                  <a:pt x="70" y="78"/>
                  <a:pt x="70" y="78"/>
                </a:cubicBezTo>
                <a:cubicBezTo>
                  <a:pt x="71" y="74"/>
                  <a:pt x="71" y="74"/>
                  <a:pt x="71" y="74"/>
                </a:cubicBezTo>
                <a:cubicBezTo>
                  <a:pt x="74" y="74"/>
                  <a:pt x="74" y="74"/>
                  <a:pt x="74" y="74"/>
                </a:cubicBezTo>
                <a:cubicBezTo>
                  <a:pt x="75" y="70"/>
                  <a:pt x="77" y="67"/>
                  <a:pt x="80" y="64"/>
                </a:cubicBezTo>
                <a:cubicBezTo>
                  <a:pt x="83" y="61"/>
                  <a:pt x="86" y="60"/>
                  <a:pt x="91" y="60"/>
                </a:cubicBezTo>
                <a:cubicBezTo>
                  <a:pt x="95" y="60"/>
                  <a:pt x="98" y="61"/>
                  <a:pt x="102" y="63"/>
                </a:cubicBezTo>
                <a:cubicBezTo>
                  <a:pt x="99" y="68"/>
                  <a:pt x="99" y="68"/>
                  <a:pt x="99" y="68"/>
                </a:cubicBezTo>
                <a:cubicBezTo>
                  <a:pt x="96" y="66"/>
                  <a:pt x="94" y="65"/>
                  <a:pt x="91" y="65"/>
                </a:cubicBezTo>
                <a:cubicBezTo>
                  <a:pt x="88" y="65"/>
                  <a:pt x="86" y="66"/>
                  <a:pt x="84" y="68"/>
                </a:cubicBezTo>
                <a:cubicBezTo>
                  <a:pt x="83" y="70"/>
                  <a:pt x="82" y="72"/>
                  <a:pt x="81" y="74"/>
                </a:cubicBezTo>
                <a:lnTo>
                  <a:pt x="97" y="74"/>
                </a:lnTo>
                <a:close/>
                <a:moveTo>
                  <a:pt x="44" y="48"/>
                </a:moveTo>
                <a:cubicBezTo>
                  <a:pt x="36" y="48"/>
                  <a:pt x="36" y="48"/>
                  <a:pt x="36" y="48"/>
                </a:cubicBezTo>
                <a:cubicBezTo>
                  <a:pt x="34" y="48"/>
                  <a:pt x="32" y="50"/>
                  <a:pt x="32" y="52"/>
                </a:cubicBezTo>
                <a:cubicBezTo>
                  <a:pt x="32" y="54"/>
                  <a:pt x="34" y="56"/>
                  <a:pt x="36" y="56"/>
                </a:cubicBezTo>
                <a:cubicBezTo>
                  <a:pt x="44" y="56"/>
                  <a:pt x="44" y="56"/>
                  <a:pt x="44" y="56"/>
                </a:cubicBezTo>
                <a:cubicBezTo>
                  <a:pt x="46" y="56"/>
                  <a:pt x="48" y="54"/>
                  <a:pt x="48" y="52"/>
                </a:cubicBezTo>
                <a:cubicBezTo>
                  <a:pt x="48" y="50"/>
                  <a:pt x="46" y="48"/>
                  <a:pt x="44"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1" name="Freeform 653"/>
          <p:cNvSpPr>
            <a:spLocks noEditPoints="1"/>
          </p:cNvSpPr>
          <p:nvPr/>
        </p:nvSpPr>
        <p:spPr bwMode="auto">
          <a:xfrm>
            <a:off x="4606040" y="1562439"/>
            <a:ext cx="454943" cy="279962"/>
          </a:xfrm>
          <a:custGeom>
            <a:avLst/>
            <a:gdLst>
              <a:gd name="T0" fmla="*/ 104 w 176"/>
              <a:gd name="T1" fmla="*/ 92 h 112"/>
              <a:gd name="T2" fmla="*/ 112 w 176"/>
              <a:gd name="T3" fmla="*/ 92 h 112"/>
              <a:gd name="T4" fmla="*/ 168 w 176"/>
              <a:gd name="T5" fmla="*/ 0 h 112"/>
              <a:gd name="T6" fmla="*/ 32 w 176"/>
              <a:gd name="T7" fmla="*/ 8 h 112"/>
              <a:gd name="T8" fmla="*/ 36 w 176"/>
              <a:gd name="T9" fmla="*/ 16 h 112"/>
              <a:gd name="T10" fmla="*/ 40 w 176"/>
              <a:gd name="T11" fmla="*/ 8 h 112"/>
              <a:gd name="T12" fmla="*/ 168 w 176"/>
              <a:gd name="T13" fmla="*/ 80 h 112"/>
              <a:gd name="T14" fmla="*/ 152 w 176"/>
              <a:gd name="T15" fmla="*/ 84 h 112"/>
              <a:gd name="T16" fmla="*/ 168 w 176"/>
              <a:gd name="T17" fmla="*/ 88 h 112"/>
              <a:gd name="T18" fmla="*/ 176 w 176"/>
              <a:gd name="T19" fmla="*/ 8 h 112"/>
              <a:gd name="T20" fmla="*/ 136 w 176"/>
              <a:gd name="T21" fmla="*/ 24 h 112"/>
              <a:gd name="T22" fmla="*/ 0 w 176"/>
              <a:gd name="T23" fmla="*/ 32 h 112"/>
              <a:gd name="T24" fmla="*/ 8 w 176"/>
              <a:gd name="T25" fmla="*/ 112 h 112"/>
              <a:gd name="T26" fmla="*/ 144 w 176"/>
              <a:gd name="T27" fmla="*/ 104 h 112"/>
              <a:gd name="T28" fmla="*/ 136 w 176"/>
              <a:gd name="T29" fmla="*/ 24 h 112"/>
              <a:gd name="T30" fmla="*/ 16 w 176"/>
              <a:gd name="T31" fmla="*/ 36 h 112"/>
              <a:gd name="T32" fmla="*/ 8 w 176"/>
              <a:gd name="T33" fmla="*/ 36 h 112"/>
              <a:gd name="T34" fmla="*/ 12 w 176"/>
              <a:gd name="T35" fmla="*/ 104 h 112"/>
              <a:gd name="T36" fmla="*/ 12 w 176"/>
              <a:gd name="T37" fmla="*/ 96 h 112"/>
              <a:gd name="T38" fmla="*/ 12 w 176"/>
              <a:gd name="T39" fmla="*/ 104 h 112"/>
              <a:gd name="T40" fmla="*/ 128 w 176"/>
              <a:gd name="T41" fmla="*/ 100 h 112"/>
              <a:gd name="T42" fmla="*/ 136 w 176"/>
              <a:gd name="T43" fmla="*/ 100 h 112"/>
              <a:gd name="T44" fmla="*/ 136 w 176"/>
              <a:gd name="T45" fmla="*/ 89 h 112"/>
              <a:gd name="T46" fmla="*/ 120 w 176"/>
              <a:gd name="T47" fmla="*/ 100 h 112"/>
              <a:gd name="T48" fmla="*/ 23 w 176"/>
              <a:gd name="T49" fmla="*/ 104 h 112"/>
              <a:gd name="T50" fmla="*/ 12 w 176"/>
              <a:gd name="T51" fmla="*/ 88 h 112"/>
              <a:gd name="T52" fmla="*/ 8 w 176"/>
              <a:gd name="T53" fmla="*/ 47 h 112"/>
              <a:gd name="T54" fmla="*/ 24 w 176"/>
              <a:gd name="T55" fmla="*/ 36 h 112"/>
              <a:gd name="T56" fmla="*/ 121 w 176"/>
              <a:gd name="T57" fmla="*/ 32 h 112"/>
              <a:gd name="T58" fmla="*/ 132 w 176"/>
              <a:gd name="T59" fmla="*/ 48 h 112"/>
              <a:gd name="T60" fmla="*/ 136 w 176"/>
              <a:gd name="T61" fmla="*/ 89 h 112"/>
              <a:gd name="T62" fmla="*/ 128 w 176"/>
              <a:gd name="T63" fmla="*/ 36 h 112"/>
              <a:gd name="T64" fmla="*/ 136 w 176"/>
              <a:gd name="T65" fmla="*/ 36 h 112"/>
              <a:gd name="T66" fmla="*/ 36 w 176"/>
              <a:gd name="T67" fmla="*/ 40 h 112"/>
              <a:gd name="T68" fmla="*/ 36 w 176"/>
              <a:gd name="T69" fmla="*/ 48 h 112"/>
              <a:gd name="T70" fmla="*/ 36 w 176"/>
              <a:gd name="T71" fmla="*/ 40 h 112"/>
              <a:gd name="T72" fmla="*/ 44 w 176"/>
              <a:gd name="T73" fmla="*/ 68 h 112"/>
              <a:gd name="T74" fmla="*/ 100 w 176"/>
              <a:gd name="T75" fmla="*/ 68 h 112"/>
              <a:gd name="T76" fmla="*/ 79 w 176"/>
              <a:gd name="T77" fmla="*/ 63 h 112"/>
              <a:gd name="T78" fmla="*/ 67 w 176"/>
              <a:gd name="T79" fmla="*/ 66 h 112"/>
              <a:gd name="T80" fmla="*/ 67 w 176"/>
              <a:gd name="T81" fmla="*/ 68 h 112"/>
              <a:gd name="T82" fmla="*/ 77 w 176"/>
              <a:gd name="T83" fmla="*/ 69 h 112"/>
              <a:gd name="T84" fmla="*/ 67 w 176"/>
              <a:gd name="T85" fmla="*/ 72 h 112"/>
              <a:gd name="T86" fmla="*/ 74 w 176"/>
              <a:gd name="T87" fmla="*/ 80 h 112"/>
              <a:gd name="T88" fmla="*/ 81 w 176"/>
              <a:gd name="T89" fmla="*/ 77 h 112"/>
              <a:gd name="T90" fmla="*/ 74 w 176"/>
              <a:gd name="T91" fmla="*/ 84 h 112"/>
              <a:gd name="T92" fmla="*/ 62 w 176"/>
              <a:gd name="T93" fmla="*/ 72 h 112"/>
              <a:gd name="T94" fmla="*/ 59 w 176"/>
              <a:gd name="T95" fmla="*/ 69 h 112"/>
              <a:gd name="T96" fmla="*/ 61 w 176"/>
              <a:gd name="T97" fmla="*/ 69 h 112"/>
              <a:gd name="T98" fmla="*/ 61 w 176"/>
              <a:gd name="T99" fmla="*/ 67 h 112"/>
              <a:gd name="T100" fmla="*/ 58 w 176"/>
              <a:gd name="T101" fmla="*/ 66 h 112"/>
              <a:gd name="T102" fmla="*/ 62 w 176"/>
              <a:gd name="T103" fmla="*/ 63 h 112"/>
              <a:gd name="T104" fmla="*/ 74 w 176"/>
              <a:gd name="T105" fmla="*/ 52 h 112"/>
              <a:gd name="T106" fmla="*/ 80 w 176"/>
              <a:gd name="T107" fmla="*/ 59 h 112"/>
              <a:gd name="T108" fmla="*/ 69 w 176"/>
              <a:gd name="T109" fmla="*/ 58 h 112"/>
              <a:gd name="T110" fmla="*/ 79 w 176"/>
              <a:gd name="T111" fmla="*/ 6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12">
                <a:moveTo>
                  <a:pt x="108" y="88"/>
                </a:moveTo>
                <a:cubicBezTo>
                  <a:pt x="106" y="88"/>
                  <a:pt x="104" y="90"/>
                  <a:pt x="104" y="92"/>
                </a:cubicBezTo>
                <a:cubicBezTo>
                  <a:pt x="104" y="94"/>
                  <a:pt x="106" y="96"/>
                  <a:pt x="108" y="96"/>
                </a:cubicBezTo>
                <a:cubicBezTo>
                  <a:pt x="110" y="96"/>
                  <a:pt x="112" y="94"/>
                  <a:pt x="112" y="92"/>
                </a:cubicBezTo>
                <a:cubicBezTo>
                  <a:pt x="112" y="90"/>
                  <a:pt x="110" y="88"/>
                  <a:pt x="108" y="88"/>
                </a:cubicBezTo>
                <a:close/>
                <a:moveTo>
                  <a:pt x="168" y="0"/>
                </a:moveTo>
                <a:cubicBezTo>
                  <a:pt x="40" y="0"/>
                  <a:pt x="40" y="0"/>
                  <a:pt x="40" y="0"/>
                </a:cubicBezTo>
                <a:cubicBezTo>
                  <a:pt x="36" y="0"/>
                  <a:pt x="32" y="4"/>
                  <a:pt x="32" y="8"/>
                </a:cubicBezTo>
                <a:cubicBezTo>
                  <a:pt x="32" y="12"/>
                  <a:pt x="32" y="12"/>
                  <a:pt x="32" y="12"/>
                </a:cubicBezTo>
                <a:cubicBezTo>
                  <a:pt x="32" y="14"/>
                  <a:pt x="34" y="16"/>
                  <a:pt x="36" y="16"/>
                </a:cubicBezTo>
                <a:cubicBezTo>
                  <a:pt x="38" y="16"/>
                  <a:pt x="40" y="14"/>
                  <a:pt x="40" y="12"/>
                </a:cubicBezTo>
                <a:cubicBezTo>
                  <a:pt x="40" y="8"/>
                  <a:pt x="40" y="8"/>
                  <a:pt x="40" y="8"/>
                </a:cubicBezTo>
                <a:cubicBezTo>
                  <a:pt x="168" y="8"/>
                  <a:pt x="168" y="8"/>
                  <a:pt x="168" y="8"/>
                </a:cubicBezTo>
                <a:cubicBezTo>
                  <a:pt x="168" y="80"/>
                  <a:pt x="168" y="80"/>
                  <a:pt x="168" y="80"/>
                </a:cubicBezTo>
                <a:cubicBezTo>
                  <a:pt x="156" y="80"/>
                  <a:pt x="156" y="80"/>
                  <a:pt x="156" y="80"/>
                </a:cubicBezTo>
                <a:cubicBezTo>
                  <a:pt x="154" y="80"/>
                  <a:pt x="152" y="82"/>
                  <a:pt x="152" y="84"/>
                </a:cubicBezTo>
                <a:cubicBezTo>
                  <a:pt x="152" y="86"/>
                  <a:pt x="154" y="88"/>
                  <a:pt x="156" y="88"/>
                </a:cubicBezTo>
                <a:cubicBezTo>
                  <a:pt x="168" y="88"/>
                  <a:pt x="168" y="88"/>
                  <a:pt x="168" y="88"/>
                </a:cubicBezTo>
                <a:cubicBezTo>
                  <a:pt x="172" y="88"/>
                  <a:pt x="176" y="84"/>
                  <a:pt x="176" y="80"/>
                </a:cubicBezTo>
                <a:cubicBezTo>
                  <a:pt x="176" y="8"/>
                  <a:pt x="176" y="8"/>
                  <a:pt x="176" y="8"/>
                </a:cubicBezTo>
                <a:cubicBezTo>
                  <a:pt x="176" y="4"/>
                  <a:pt x="172" y="0"/>
                  <a:pt x="168" y="0"/>
                </a:cubicBezTo>
                <a:close/>
                <a:moveTo>
                  <a:pt x="136" y="24"/>
                </a:moveTo>
                <a:cubicBezTo>
                  <a:pt x="8" y="24"/>
                  <a:pt x="8" y="24"/>
                  <a:pt x="8" y="24"/>
                </a:cubicBezTo>
                <a:cubicBezTo>
                  <a:pt x="4" y="24"/>
                  <a:pt x="0" y="28"/>
                  <a:pt x="0" y="32"/>
                </a:cubicBezTo>
                <a:cubicBezTo>
                  <a:pt x="0" y="104"/>
                  <a:pt x="0" y="104"/>
                  <a:pt x="0" y="104"/>
                </a:cubicBezTo>
                <a:cubicBezTo>
                  <a:pt x="0" y="108"/>
                  <a:pt x="4" y="112"/>
                  <a:pt x="8" y="112"/>
                </a:cubicBezTo>
                <a:cubicBezTo>
                  <a:pt x="136" y="112"/>
                  <a:pt x="136" y="112"/>
                  <a:pt x="136" y="112"/>
                </a:cubicBezTo>
                <a:cubicBezTo>
                  <a:pt x="140" y="112"/>
                  <a:pt x="144" y="108"/>
                  <a:pt x="144" y="104"/>
                </a:cubicBezTo>
                <a:cubicBezTo>
                  <a:pt x="144" y="32"/>
                  <a:pt x="144" y="32"/>
                  <a:pt x="144" y="32"/>
                </a:cubicBezTo>
                <a:cubicBezTo>
                  <a:pt x="144" y="28"/>
                  <a:pt x="140" y="24"/>
                  <a:pt x="136" y="24"/>
                </a:cubicBezTo>
                <a:close/>
                <a:moveTo>
                  <a:pt x="12" y="32"/>
                </a:moveTo>
                <a:cubicBezTo>
                  <a:pt x="14" y="32"/>
                  <a:pt x="16" y="34"/>
                  <a:pt x="16" y="36"/>
                </a:cubicBezTo>
                <a:cubicBezTo>
                  <a:pt x="16" y="38"/>
                  <a:pt x="14" y="40"/>
                  <a:pt x="12" y="40"/>
                </a:cubicBezTo>
                <a:cubicBezTo>
                  <a:pt x="10" y="40"/>
                  <a:pt x="8" y="38"/>
                  <a:pt x="8" y="36"/>
                </a:cubicBezTo>
                <a:cubicBezTo>
                  <a:pt x="8" y="34"/>
                  <a:pt x="10" y="32"/>
                  <a:pt x="12" y="32"/>
                </a:cubicBezTo>
                <a:close/>
                <a:moveTo>
                  <a:pt x="12" y="104"/>
                </a:moveTo>
                <a:cubicBezTo>
                  <a:pt x="10" y="104"/>
                  <a:pt x="8" y="102"/>
                  <a:pt x="8" y="100"/>
                </a:cubicBezTo>
                <a:cubicBezTo>
                  <a:pt x="8" y="98"/>
                  <a:pt x="10" y="96"/>
                  <a:pt x="12" y="96"/>
                </a:cubicBezTo>
                <a:cubicBezTo>
                  <a:pt x="14" y="96"/>
                  <a:pt x="16" y="98"/>
                  <a:pt x="16" y="100"/>
                </a:cubicBezTo>
                <a:cubicBezTo>
                  <a:pt x="16" y="102"/>
                  <a:pt x="14" y="104"/>
                  <a:pt x="12" y="104"/>
                </a:cubicBezTo>
                <a:close/>
                <a:moveTo>
                  <a:pt x="132" y="104"/>
                </a:moveTo>
                <a:cubicBezTo>
                  <a:pt x="130" y="104"/>
                  <a:pt x="128" y="102"/>
                  <a:pt x="128" y="100"/>
                </a:cubicBezTo>
                <a:cubicBezTo>
                  <a:pt x="128" y="98"/>
                  <a:pt x="130" y="96"/>
                  <a:pt x="132" y="96"/>
                </a:cubicBezTo>
                <a:cubicBezTo>
                  <a:pt x="134" y="96"/>
                  <a:pt x="136" y="98"/>
                  <a:pt x="136" y="100"/>
                </a:cubicBezTo>
                <a:cubicBezTo>
                  <a:pt x="136" y="102"/>
                  <a:pt x="134" y="104"/>
                  <a:pt x="132" y="104"/>
                </a:cubicBezTo>
                <a:close/>
                <a:moveTo>
                  <a:pt x="136" y="89"/>
                </a:moveTo>
                <a:cubicBezTo>
                  <a:pt x="135" y="88"/>
                  <a:pt x="133" y="88"/>
                  <a:pt x="132" y="88"/>
                </a:cubicBezTo>
                <a:cubicBezTo>
                  <a:pt x="125" y="88"/>
                  <a:pt x="120" y="93"/>
                  <a:pt x="120" y="100"/>
                </a:cubicBezTo>
                <a:cubicBezTo>
                  <a:pt x="120" y="101"/>
                  <a:pt x="120" y="103"/>
                  <a:pt x="121" y="104"/>
                </a:cubicBezTo>
                <a:cubicBezTo>
                  <a:pt x="23" y="104"/>
                  <a:pt x="23" y="104"/>
                  <a:pt x="23" y="104"/>
                </a:cubicBezTo>
                <a:cubicBezTo>
                  <a:pt x="24" y="103"/>
                  <a:pt x="24" y="101"/>
                  <a:pt x="24" y="100"/>
                </a:cubicBezTo>
                <a:cubicBezTo>
                  <a:pt x="24" y="93"/>
                  <a:pt x="19" y="88"/>
                  <a:pt x="12" y="88"/>
                </a:cubicBezTo>
                <a:cubicBezTo>
                  <a:pt x="11" y="88"/>
                  <a:pt x="9" y="88"/>
                  <a:pt x="8" y="89"/>
                </a:cubicBezTo>
                <a:cubicBezTo>
                  <a:pt x="8" y="47"/>
                  <a:pt x="8" y="47"/>
                  <a:pt x="8" y="47"/>
                </a:cubicBezTo>
                <a:cubicBezTo>
                  <a:pt x="9" y="48"/>
                  <a:pt x="11" y="48"/>
                  <a:pt x="12" y="48"/>
                </a:cubicBezTo>
                <a:cubicBezTo>
                  <a:pt x="19" y="48"/>
                  <a:pt x="24" y="43"/>
                  <a:pt x="24" y="36"/>
                </a:cubicBezTo>
                <a:cubicBezTo>
                  <a:pt x="24" y="35"/>
                  <a:pt x="24" y="33"/>
                  <a:pt x="23" y="32"/>
                </a:cubicBezTo>
                <a:cubicBezTo>
                  <a:pt x="121" y="32"/>
                  <a:pt x="121" y="32"/>
                  <a:pt x="121" y="32"/>
                </a:cubicBezTo>
                <a:cubicBezTo>
                  <a:pt x="120" y="33"/>
                  <a:pt x="120" y="35"/>
                  <a:pt x="120" y="36"/>
                </a:cubicBezTo>
                <a:cubicBezTo>
                  <a:pt x="120" y="43"/>
                  <a:pt x="125" y="48"/>
                  <a:pt x="132" y="48"/>
                </a:cubicBezTo>
                <a:cubicBezTo>
                  <a:pt x="133" y="48"/>
                  <a:pt x="135" y="48"/>
                  <a:pt x="136" y="47"/>
                </a:cubicBezTo>
                <a:lnTo>
                  <a:pt x="136" y="89"/>
                </a:lnTo>
                <a:close/>
                <a:moveTo>
                  <a:pt x="132" y="40"/>
                </a:moveTo>
                <a:cubicBezTo>
                  <a:pt x="130" y="40"/>
                  <a:pt x="128" y="38"/>
                  <a:pt x="128" y="36"/>
                </a:cubicBezTo>
                <a:cubicBezTo>
                  <a:pt x="128" y="34"/>
                  <a:pt x="130" y="32"/>
                  <a:pt x="132" y="32"/>
                </a:cubicBezTo>
                <a:cubicBezTo>
                  <a:pt x="134" y="32"/>
                  <a:pt x="136" y="34"/>
                  <a:pt x="136" y="36"/>
                </a:cubicBezTo>
                <a:cubicBezTo>
                  <a:pt x="136" y="38"/>
                  <a:pt x="134" y="40"/>
                  <a:pt x="132" y="40"/>
                </a:cubicBezTo>
                <a:close/>
                <a:moveTo>
                  <a:pt x="36" y="40"/>
                </a:moveTo>
                <a:cubicBezTo>
                  <a:pt x="34" y="40"/>
                  <a:pt x="32" y="42"/>
                  <a:pt x="32" y="44"/>
                </a:cubicBezTo>
                <a:cubicBezTo>
                  <a:pt x="32" y="46"/>
                  <a:pt x="34" y="48"/>
                  <a:pt x="36" y="48"/>
                </a:cubicBezTo>
                <a:cubicBezTo>
                  <a:pt x="38" y="48"/>
                  <a:pt x="40" y="46"/>
                  <a:pt x="40" y="44"/>
                </a:cubicBezTo>
                <a:cubicBezTo>
                  <a:pt x="40" y="42"/>
                  <a:pt x="38" y="40"/>
                  <a:pt x="36" y="40"/>
                </a:cubicBezTo>
                <a:close/>
                <a:moveTo>
                  <a:pt x="72" y="40"/>
                </a:moveTo>
                <a:cubicBezTo>
                  <a:pt x="57" y="40"/>
                  <a:pt x="44" y="53"/>
                  <a:pt x="44" y="68"/>
                </a:cubicBezTo>
                <a:cubicBezTo>
                  <a:pt x="44" y="83"/>
                  <a:pt x="57" y="96"/>
                  <a:pt x="72" y="96"/>
                </a:cubicBezTo>
                <a:cubicBezTo>
                  <a:pt x="87" y="96"/>
                  <a:pt x="100" y="83"/>
                  <a:pt x="100" y="68"/>
                </a:cubicBezTo>
                <a:cubicBezTo>
                  <a:pt x="100" y="53"/>
                  <a:pt x="87" y="40"/>
                  <a:pt x="72" y="40"/>
                </a:cubicBezTo>
                <a:close/>
                <a:moveTo>
                  <a:pt x="79" y="63"/>
                </a:moveTo>
                <a:cubicBezTo>
                  <a:pt x="77" y="66"/>
                  <a:pt x="77" y="66"/>
                  <a:pt x="77" y="66"/>
                </a:cubicBezTo>
                <a:cubicBezTo>
                  <a:pt x="67" y="66"/>
                  <a:pt x="67" y="66"/>
                  <a:pt x="67" y="66"/>
                </a:cubicBezTo>
                <a:cubicBezTo>
                  <a:pt x="67" y="66"/>
                  <a:pt x="67" y="67"/>
                  <a:pt x="67" y="67"/>
                </a:cubicBezTo>
                <a:cubicBezTo>
                  <a:pt x="67" y="68"/>
                  <a:pt x="67" y="68"/>
                  <a:pt x="67" y="68"/>
                </a:cubicBezTo>
                <a:cubicBezTo>
                  <a:pt x="67" y="69"/>
                  <a:pt x="67" y="69"/>
                  <a:pt x="67" y="69"/>
                </a:cubicBezTo>
                <a:cubicBezTo>
                  <a:pt x="77" y="69"/>
                  <a:pt x="77" y="69"/>
                  <a:pt x="77" y="69"/>
                </a:cubicBezTo>
                <a:cubicBezTo>
                  <a:pt x="76" y="72"/>
                  <a:pt x="76" y="72"/>
                  <a:pt x="76" y="72"/>
                </a:cubicBezTo>
                <a:cubicBezTo>
                  <a:pt x="67" y="72"/>
                  <a:pt x="67" y="72"/>
                  <a:pt x="67" y="72"/>
                </a:cubicBezTo>
                <a:cubicBezTo>
                  <a:pt x="67" y="74"/>
                  <a:pt x="68" y="76"/>
                  <a:pt x="69" y="78"/>
                </a:cubicBezTo>
                <a:cubicBezTo>
                  <a:pt x="70" y="79"/>
                  <a:pt x="72" y="80"/>
                  <a:pt x="74" y="80"/>
                </a:cubicBezTo>
                <a:cubicBezTo>
                  <a:pt x="76" y="80"/>
                  <a:pt x="77" y="80"/>
                  <a:pt x="78" y="79"/>
                </a:cubicBezTo>
                <a:cubicBezTo>
                  <a:pt x="79" y="79"/>
                  <a:pt x="80" y="78"/>
                  <a:pt x="81" y="77"/>
                </a:cubicBezTo>
                <a:cubicBezTo>
                  <a:pt x="81" y="82"/>
                  <a:pt x="81" y="82"/>
                  <a:pt x="81" y="82"/>
                </a:cubicBezTo>
                <a:cubicBezTo>
                  <a:pt x="79" y="83"/>
                  <a:pt x="77" y="84"/>
                  <a:pt x="74" y="84"/>
                </a:cubicBezTo>
                <a:cubicBezTo>
                  <a:pt x="70" y="84"/>
                  <a:pt x="67" y="83"/>
                  <a:pt x="65" y="80"/>
                </a:cubicBezTo>
                <a:cubicBezTo>
                  <a:pt x="63" y="78"/>
                  <a:pt x="62" y="76"/>
                  <a:pt x="62" y="72"/>
                </a:cubicBezTo>
                <a:cubicBezTo>
                  <a:pt x="58" y="72"/>
                  <a:pt x="58" y="72"/>
                  <a:pt x="58" y="72"/>
                </a:cubicBezTo>
                <a:cubicBezTo>
                  <a:pt x="59" y="69"/>
                  <a:pt x="59" y="69"/>
                  <a:pt x="59" y="69"/>
                </a:cubicBezTo>
                <a:cubicBezTo>
                  <a:pt x="61" y="69"/>
                  <a:pt x="61" y="69"/>
                  <a:pt x="61" y="69"/>
                </a:cubicBezTo>
                <a:cubicBezTo>
                  <a:pt x="61" y="69"/>
                  <a:pt x="61" y="69"/>
                  <a:pt x="61" y="69"/>
                </a:cubicBezTo>
                <a:cubicBezTo>
                  <a:pt x="61" y="68"/>
                  <a:pt x="61" y="68"/>
                  <a:pt x="61" y="68"/>
                </a:cubicBezTo>
                <a:cubicBezTo>
                  <a:pt x="61" y="68"/>
                  <a:pt x="61" y="67"/>
                  <a:pt x="61" y="67"/>
                </a:cubicBezTo>
                <a:cubicBezTo>
                  <a:pt x="61" y="67"/>
                  <a:pt x="61" y="67"/>
                  <a:pt x="61" y="66"/>
                </a:cubicBezTo>
                <a:cubicBezTo>
                  <a:pt x="58" y="66"/>
                  <a:pt x="58" y="66"/>
                  <a:pt x="58" y="66"/>
                </a:cubicBezTo>
                <a:cubicBezTo>
                  <a:pt x="59" y="63"/>
                  <a:pt x="59" y="63"/>
                  <a:pt x="59" y="63"/>
                </a:cubicBezTo>
                <a:cubicBezTo>
                  <a:pt x="62" y="63"/>
                  <a:pt x="62" y="63"/>
                  <a:pt x="62" y="63"/>
                </a:cubicBezTo>
                <a:cubicBezTo>
                  <a:pt x="62" y="60"/>
                  <a:pt x="64" y="57"/>
                  <a:pt x="66" y="55"/>
                </a:cubicBezTo>
                <a:cubicBezTo>
                  <a:pt x="68" y="53"/>
                  <a:pt x="71" y="52"/>
                  <a:pt x="74" y="52"/>
                </a:cubicBezTo>
                <a:cubicBezTo>
                  <a:pt x="77" y="52"/>
                  <a:pt x="80" y="53"/>
                  <a:pt x="82" y="55"/>
                </a:cubicBezTo>
                <a:cubicBezTo>
                  <a:pt x="80" y="59"/>
                  <a:pt x="80" y="59"/>
                  <a:pt x="80" y="59"/>
                </a:cubicBezTo>
                <a:cubicBezTo>
                  <a:pt x="78" y="57"/>
                  <a:pt x="76" y="56"/>
                  <a:pt x="74" y="56"/>
                </a:cubicBezTo>
                <a:cubicBezTo>
                  <a:pt x="72" y="56"/>
                  <a:pt x="70" y="57"/>
                  <a:pt x="69" y="58"/>
                </a:cubicBezTo>
                <a:cubicBezTo>
                  <a:pt x="68" y="60"/>
                  <a:pt x="67" y="61"/>
                  <a:pt x="67" y="63"/>
                </a:cubicBezTo>
                <a:lnTo>
                  <a:pt x="79" y="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2" name="Freeform 654"/>
          <p:cNvSpPr>
            <a:spLocks noEditPoints="1"/>
          </p:cNvSpPr>
          <p:nvPr/>
        </p:nvSpPr>
        <p:spPr bwMode="auto">
          <a:xfrm>
            <a:off x="5469258" y="1585769"/>
            <a:ext cx="454943" cy="244971"/>
          </a:xfrm>
          <a:custGeom>
            <a:avLst/>
            <a:gdLst>
              <a:gd name="T0" fmla="*/ 8 w 176"/>
              <a:gd name="T1" fmla="*/ 0 h 96"/>
              <a:gd name="T2" fmla="*/ 0 w 176"/>
              <a:gd name="T3" fmla="*/ 88 h 96"/>
              <a:gd name="T4" fmla="*/ 168 w 176"/>
              <a:gd name="T5" fmla="*/ 96 h 96"/>
              <a:gd name="T6" fmla="*/ 176 w 176"/>
              <a:gd name="T7" fmla="*/ 8 h 96"/>
              <a:gd name="T8" fmla="*/ 12 w 176"/>
              <a:gd name="T9" fmla="*/ 8 h 96"/>
              <a:gd name="T10" fmla="*/ 12 w 176"/>
              <a:gd name="T11" fmla="*/ 16 h 96"/>
              <a:gd name="T12" fmla="*/ 12 w 176"/>
              <a:gd name="T13" fmla="*/ 8 h 96"/>
              <a:gd name="T14" fmla="*/ 8 w 176"/>
              <a:gd name="T15" fmla="*/ 84 h 96"/>
              <a:gd name="T16" fmla="*/ 16 w 176"/>
              <a:gd name="T17" fmla="*/ 84 h 96"/>
              <a:gd name="T18" fmla="*/ 164 w 176"/>
              <a:gd name="T19" fmla="*/ 88 h 96"/>
              <a:gd name="T20" fmla="*/ 164 w 176"/>
              <a:gd name="T21" fmla="*/ 80 h 96"/>
              <a:gd name="T22" fmla="*/ 164 w 176"/>
              <a:gd name="T23" fmla="*/ 88 h 96"/>
              <a:gd name="T24" fmla="*/ 164 w 176"/>
              <a:gd name="T25" fmla="*/ 72 h 96"/>
              <a:gd name="T26" fmla="*/ 153 w 176"/>
              <a:gd name="T27" fmla="*/ 88 h 96"/>
              <a:gd name="T28" fmla="*/ 24 w 176"/>
              <a:gd name="T29" fmla="*/ 84 h 96"/>
              <a:gd name="T30" fmla="*/ 8 w 176"/>
              <a:gd name="T31" fmla="*/ 73 h 96"/>
              <a:gd name="T32" fmla="*/ 12 w 176"/>
              <a:gd name="T33" fmla="*/ 24 h 96"/>
              <a:gd name="T34" fmla="*/ 23 w 176"/>
              <a:gd name="T35" fmla="*/ 8 h 96"/>
              <a:gd name="T36" fmla="*/ 152 w 176"/>
              <a:gd name="T37" fmla="*/ 12 h 96"/>
              <a:gd name="T38" fmla="*/ 168 w 176"/>
              <a:gd name="T39" fmla="*/ 23 h 96"/>
              <a:gd name="T40" fmla="*/ 164 w 176"/>
              <a:gd name="T41" fmla="*/ 16 h 96"/>
              <a:gd name="T42" fmla="*/ 164 w 176"/>
              <a:gd name="T43" fmla="*/ 8 h 96"/>
              <a:gd name="T44" fmla="*/ 164 w 176"/>
              <a:gd name="T45" fmla="*/ 16 h 96"/>
              <a:gd name="T46" fmla="*/ 36 w 176"/>
              <a:gd name="T47" fmla="*/ 16 h 96"/>
              <a:gd name="T48" fmla="*/ 36 w 176"/>
              <a:gd name="T49" fmla="*/ 24 h 96"/>
              <a:gd name="T50" fmla="*/ 48 w 176"/>
              <a:gd name="T51" fmla="*/ 20 h 96"/>
              <a:gd name="T52" fmla="*/ 140 w 176"/>
              <a:gd name="T53" fmla="*/ 72 h 96"/>
              <a:gd name="T54" fmla="*/ 128 w 176"/>
              <a:gd name="T55" fmla="*/ 76 h 96"/>
              <a:gd name="T56" fmla="*/ 140 w 176"/>
              <a:gd name="T57" fmla="*/ 80 h 96"/>
              <a:gd name="T58" fmla="*/ 140 w 176"/>
              <a:gd name="T59" fmla="*/ 72 h 96"/>
              <a:gd name="T60" fmla="*/ 56 w 176"/>
              <a:gd name="T61" fmla="*/ 48 h 96"/>
              <a:gd name="T62" fmla="*/ 120 w 176"/>
              <a:gd name="T63" fmla="*/ 48 h 96"/>
              <a:gd name="T64" fmla="*/ 105 w 176"/>
              <a:gd name="T65" fmla="*/ 43 h 96"/>
              <a:gd name="T66" fmla="*/ 103 w 176"/>
              <a:gd name="T67" fmla="*/ 59 h 96"/>
              <a:gd name="T68" fmla="*/ 87 w 176"/>
              <a:gd name="T69" fmla="*/ 72 h 96"/>
              <a:gd name="T70" fmla="*/ 84 w 176"/>
              <a:gd name="T71" fmla="*/ 64 h 96"/>
              <a:gd name="T72" fmla="*/ 79 w 176"/>
              <a:gd name="T73" fmla="*/ 70 h 96"/>
              <a:gd name="T74" fmla="*/ 77 w 176"/>
              <a:gd name="T75" fmla="*/ 62 h 96"/>
              <a:gd name="T76" fmla="*/ 69 w 176"/>
              <a:gd name="T77" fmla="*/ 60 h 96"/>
              <a:gd name="T78" fmla="*/ 74 w 176"/>
              <a:gd name="T79" fmla="*/ 56 h 96"/>
              <a:gd name="T80" fmla="*/ 78 w 176"/>
              <a:gd name="T81" fmla="*/ 44 h 96"/>
              <a:gd name="T82" fmla="*/ 78 w 176"/>
              <a:gd name="T83" fmla="*/ 44 h 96"/>
              <a:gd name="T84" fmla="*/ 78 w 176"/>
              <a:gd name="T85" fmla="*/ 34 h 96"/>
              <a:gd name="T86" fmla="*/ 76 w 176"/>
              <a:gd name="T87" fmla="*/ 29 h 96"/>
              <a:gd name="T88" fmla="*/ 82 w 176"/>
              <a:gd name="T89" fmla="*/ 30 h 96"/>
              <a:gd name="T90" fmla="*/ 86 w 176"/>
              <a:gd name="T91" fmla="*/ 24 h 96"/>
              <a:gd name="T92" fmla="*/ 89 w 176"/>
              <a:gd name="T93" fmla="*/ 32 h 96"/>
              <a:gd name="T94" fmla="*/ 94 w 176"/>
              <a:gd name="T95" fmla="*/ 26 h 96"/>
              <a:gd name="T96" fmla="*/ 96 w 176"/>
              <a:gd name="T97" fmla="*/ 34 h 96"/>
              <a:gd name="T98" fmla="*/ 88 w 176"/>
              <a:gd name="T99" fmla="*/ 37 h 96"/>
              <a:gd name="T100" fmla="*/ 96 w 176"/>
              <a:gd name="T101" fmla="*/ 43 h 96"/>
              <a:gd name="T102" fmla="*/ 85 w 176"/>
              <a:gd name="T103" fmla="*/ 49 h 96"/>
              <a:gd name="T104" fmla="*/ 95 w 176"/>
              <a:gd name="T105"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96">
                <a:moveTo>
                  <a:pt x="168" y="0"/>
                </a:moveTo>
                <a:cubicBezTo>
                  <a:pt x="8" y="0"/>
                  <a:pt x="8" y="0"/>
                  <a:pt x="8" y="0"/>
                </a:cubicBezTo>
                <a:cubicBezTo>
                  <a:pt x="4" y="0"/>
                  <a:pt x="0" y="4"/>
                  <a:pt x="0" y="8"/>
                </a:cubicBezTo>
                <a:cubicBezTo>
                  <a:pt x="0" y="88"/>
                  <a:pt x="0" y="88"/>
                  <a:pt x="0" y="88"/>
                </a:cubicBezTo>
                <a:cubicBezTo>
                  <a:pt x="0" y="92"/>
                  <a:pt x="4" y="96"/>
                  <a:pt x="8" y="96"/>
                </a:cubicBezTo>
                <a:cubicBezTo>
                  <a:pt x="168" y="96"/>
                  <a:pt x="168" y="96"/>
                  <a:pt x="168" y="96"/>
                </a:cubicBezTo>
                <a:cubicBezTo>
                  <a:pt x="172" y="96"/>
                  <a:pt x="176" y="92"/>
                  <a:pt x="176" y="88"/>
                </a:cubicBezTo>
                <a:cubicBezTo>
                  <a:pt x="176" y="8"/>
                  <a:pt x="176" y="8"/>
                  <a:pt x="176" y="8"/>
                </a:cubicBezTo>
                <a:cubicBezTo>
                  <a:pt x="176" y="4"/>
                  <a:pt x="172" y="0"/>
                  <a:pt x="168" y="0"/>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164" y="88"/>
                </a:moveTo>
                <a:cubicBezTo>
                  <a:pt x="162" y="88"/>
                  <a:pt x="160" y="86"/>
                  <a:pt x="160" y="84"/>
                </a:cubicBezTo>
                <a:cubicBezTo>
                  <a:pt x="160" y="82"/>
                  <a:pt x="162" y="80"/>
                  <a:pt x="164" y="80"/>
                </a:cubicBezTo>
                <a:cubicBezTo>
                  <a:pt x="166" y="80"/>
                  <a:pt x="168" y="82"/>
                  <a:pt x="168" y="84"/>
                </a:cubicBezTo>
                <a:cubicBezTo>
                  <a:pt x="168" y="86"/>
                  <a:pt x="166" y="88"/>
                  <a:pt x="164" y="88"/>
                </a:cubicBezTo>
                <a:close/>
                <a:moveTo>
                  <a:pt x="168" y="73"/>
                </a:moveTo>
                <a:cubicBezTo>
                  <a:pt x="167" y="72"/>
                  <a:pt x="165" y="72"/>
                  <a:pt x="164" y="72"/>
                </a:cubicBezTo>
                <a:cubicBezTo>
                  <a:pt x="157" y="72"/>
                  <a:pt x="152" y="77"/>
                  <a:pt x="152" y="84"/>
                </a:cubicBezTo>
                <a:cubicBezTo>
                  <a:pt x="152" y="85"/>
                  <a:pt x="152" y="87"/>
                  <a:pt x="153" y="88"/>
                </a:cubicBezTo>
                <a:cubicBezTo>
                  <a:pt x="23" y="88"/>
                  <a:pt x="23" y="88"/>
                  <a:pt x="23" y="88"/>
                </a:cubicBezTo>
                <a:cubicBezTo>
                  <a:pt x="24" y="87"/>
                  <a:pt x="24" y="85"/>
                  <a:pt x="24" y="84"/>
                </a:cubicBezTo>
                <a:cubicBezTo>
                  <a:pt x="24" y="77"/>
                  <a:pt x="19" y="72"/>
                  <a:pt x="12" y="72"/>
                </a:cubicBezTo>
                <a:cubicBezTo>
                  <a:pt x="11" y="72"/>
                  <a:pt x="9" y="72"/>
                  <a:pt x="8" y="73"/>
                </a:cubicBezTo>
                <a:cubicBezTo>
                  <a:pt x="8" y="23"/>
                  <a:pt x="8" y="23"/>
                  <a:pt x="8" y="23"/>
                </a:cubicBezTo>
                <a:cubicBezTo>
                  <a:pt x="9" y="24"/>
                  <a:pt x="11" y="24"/>
                  <a:pt x="12" y="24"/>
                </a:cubicBezTo>
                <a:cubicBezTo>
                  <a:pt x="19" y="24"/>
                  <a:pt x="24" y="19"/>
                  <a:pt x="24" y="12"/>
                </a:cubicBezTo>
                <a:cubicBezTo>
                  <a:pt x="24" y="11"/>
                  <a:pt x="24" y="9"/>
                  <a:pt x="23" y="8"/>
                </a:cubicBezTo>
                <a:cubicBezTo>
                  <a:pt x="153" y="8"/>
                  <a:pt x="153" y="8"/>
                  <a:pt x="153" y="8"/>
                </a:cubicBezTo>
                <a:cubicBezTo>
                  <a:pt x="152" y="9"/>
                  <a:pt x="152" y="11"/>
                  <a:pt x="152" y="12"/>
                </a:cubicBezTo>
                <a:cubicBezTo>
                  <a:pt x="152" y="19"/>
                  <a:pt x="157" y="24"/>
                  <a:pt x="164" y="24"/>
                </a:cubicBezTo>
                <a:cubicBezTo>
                  <a:pt x="165" y="24"/>
                  <a:pt x="167" y="24"/>
                  <a:pt x="168" y="23"/>
                </a:cubicBezTo>
                <a:lnTo>
                  <a:pt x="168" y="73"/>
                </a:lnTo>
                <a:close/>
                <a:moveTo>
                  <a:pt x="164" y="16"/>
                </a:moveTo>
                <a:cubicBezTo>
                  <a:pt x="162" y="16"/>
                  <a:pt x="160" y="14"/>
                  <a:pt x="160" y="12"/>
                </a:cubicBezTo>
                <a:cubicBezTo>
                  <a:pt x="160" y="10"/>
                  <a:pt x="162" y="8"/>
                  <a:pt x="164" y="8"/>
                </a:cubicBezTo>
                <a:cubicBezTo>
                  <a:pt x="166" y="8"/>
                  <a:pt x="168" y="10"/>
                  <a:pt x="168" y="12"/>
                </a:cubicBezTo>
                <a:cubicBezTo>
                  <a:pt x="168" y="14"/>
                  <a:pt x="166" y="16"/>
                  <a:pt x="164" y="16"/>
                </a:cubicBezTo>
                <a:close/>
                <a:moveTo>
                  <a:pt x="44" y="16"/>
                </a:moveTo>
                <a:cubicBezTo>
                  <a:pt x="36" y="16"/>
                  <a:pt x="36" y="16"/>
                  <a:pt x="36" y="16"/>
                </a:cubicBezTo>
                <a:cubicBezTo>
                  <a:pt x="34" y="16"/>
                  <a:pt x="32" y="18"/>
                  <a:pt x="32" y="20"/>
                </a:cubicBezTo>
                <a:cubicBezTo>
                  <a:pt x="32" y="22"/>
                  <a:pt x="34" y="24"/>
                  <a:pt x="36" y="24"/>
                </a:cubicBezTo>
                <a:cubicBezTo>
                  <a:pt x="44" y="24"/>
                  <a:pt x="44" y="24"/>
                  <a:pt x="44" y="24"/>
                </a:cubicBezTo>
                <a:cubicBezTo>
                  <a:pt x="46" y="24"/>
                  <a:pt x="48" y="22"/>
                  <a:pt x="48" y="20"/>
                </a:cubicBezTo>
                <a:cubicBezTo>
                  <a:pt x="48" y="18"/>
                  <a:pt x="46" y="16"/>
                  <a:pt x="44" y="16"/>
                </a:cubicBezTo>
                <a:close/>
                <a:moveTo>
                  <a:pt x="140" y="72"/>
                </a:moveTo>
                <a:cubicBezTo>
                  <a:pt x="132" y="72"/>
                  <a:pt x="132" y="72"/>
                  <a:pt x="132" y="72"/>
                </a:cubicBezTo>
                <a:cubicBezTo>
                  <a:pt x="130" y="72"/>
                  <a:pt x="128" y="74"/>
                  <a:pt x="128" y="76"/>
                </a:cubicBezTo>
                <a:cubicBezTo>
                  <a:pt x="128" y="78"/>
                  <a:pt x="130" y="80"/>
                  <a:pt x="132" y="80"/>
                </a:cubicBezTo>
                <a:cubicBezTo>
                  <a:pt x="140" y="80"/>
                  <a:pt x="140" y="80"/>
                  <a:pt x="140" y="80"/>
                </a:cubicBezTo>
                <a:cubicBezTo>
                  <a:pt x="142" y="80"/>
                  <a:pt x="144" y="78"/>
                  <a:pt x="144" y="76"/>
                </a:cubicBezTo>
                <a:cubicBezTo>
                  <a:pt x="144" y="74"/>
                  <a:pt x="142" y="72"/>
                  <a:pt x="140" y="72"/>
                </a:cubicBezTo>
                <a:close/>
                <a:moveTo>
                  <a:pt x="88" y="16"/>
                </a:moveTo>
                <a:cubicBezTo>
                  <a:pt x="70" y="16"/>
                  <a:pt x="56" y="30"/>
                  <a:pt x="56" y="48"/>
                </a:cubicBezTo>
                <a:cubicBezTo>
                  <a:pt x="56" y="66"/>
                  <a:pt x="70" y="80"/>
                  <a:pt x="88" y="80"/>
                </a:cubicBezTo>
                <a:cubicBezTo>
                  <a:pt x="106" y="80"/>
                  <a:pt x="120" y="66"/>
                  <a:pt x="120" y="48"/>
                </a:cubicBezTo>
                <a:cubicBezTo>
                  <a:pt x="120" y="30"/>
                  <a:pt x="106" y="16"/>
                  <a:pt x="88" y="16"/>
                </a:cubicBezTo>
                <a:close/>
                <a:moveTo>
                  <a:pt x="105" y="43"/>
                </a:moveTo>
                <a:cubicBezTo>
                  <a:pt x="104" y="47"/>
                  <a:pt x="102" y="49"/>
                  <a:pt x="99" y="49"/>
                </a:cubicBezTo>
                <a:cubicBezTo>
                  <a:pt x="103" y="51"/>
                  <a:pt x="105" y="54"/>
                  <a:pt x="103" y="59"/>
                </a:cubicBezTo>
                <a:cubicBezTo>
                  <a:pt x="101" y="66"/>
                  <a:pt x="96" y="66"/>
                  <a:pt x="89" y="65"/>
                </a:cubicBezTo>
                <a:cubicBezTo>
                  <a:pt x="87" y="72"/>
                  <a:pt x="87" y="72"/>
                  <a:pt x="87" y="72"/>
                </a:cubicBezTo>
                <a:cubicBezTo>
                  <a:pt x="83" y="71"/>
                  <a:pt x="83" y="71"/>
                  <a:pt x="83" y="71"/>
                </a:cubicBezTo>
                <a:cubicBezTo>
                  <a:pt x="84" y="64"/>
                  <a:pt x="84" y="64"/>
                  <a:pt x="84" y="64"/>
                </a:cubicBezTo>
                <a:cubicBezTo>
                  <a:pt x="83" y="64"/>
                  <a:pt x="82" y="64"/>
                  <a:pt x="81" y="63"/>
                </a:cubicBezTo>
                <a:cubicBezTo>
                  <a:pt x="79" y="70"/>
                  <a:pt x="79" y="70"/>
                  <a:pt x="79" y="70"/>
                </a:cubicBezTo>
                <a:cubicBezTo>
                  <a:pt x="75" y="69"/>
                  <a:pt x="75" y="69"/>
                  <a:pt x="75" y="69"/>
                </a:cubicBezTo>
                <a:cubicBezTo>
                  <a:pt x="77" y="62"/>
                  <a:pt x="77" y="62"/>
                  <a:pt x="77" y="62"/>
                </a:cubicBezTo>
                <a:cubicBezTo>
                  <a:pt x="76" y="62"/>
                  <a:pt x="75" y="62"/>
                  <a:pt x="74" y="61"/>
                </a:cubicBezTo>
                <a:cubicBezTo>
                  <a:pt x="69" y="60"/>
                  <a:pt x="69" y="60"/>
                  <a:pt x="69" y="60"/>
                </a:cubicBezTo>
                <a:cubicBezTo>
                  <a:pt x="71" y="55"/>
                  <a:pt x="71" y="55"/>
                  <a:pt x="71" y="55"/>
                </a:cubicBezTo>
                <a:cubicBezTo>
                  <a:pt x="71" y="55"/>
                  <a:pt x="74" y="56"/>
                  <a:pt x="74" y="56"/>
                </a:cubicBezTo>
                <a:cubicBezTo>
                  <a:pt x="75" y="56"/>
                  <a:pt x="75" y="56"/>
                  <a:pt x="76" y="55"/>
                </a:cubicBezTo>
                <a:cubicBezTo>
                  <a:pt x="78" y="44"/>
                  <a:pt x="78" y="44"/>
                  <a:pt x="78" y="44"/>
                </a:cubicBezTo>
                <a:cubicBezTo>
                  <a:pt x="78" y="44"/>
                  <a:pt x="79" y="44"/>
                  <a:pt x="79" y="44"/>
                </a:cubicBezTo>
                <a:cubicBezTo>
                  <a:pt x="79" y="44"/>
                  <a:pt x="78" y="44"/>
                  <a:pt x="78" y="44"/>
                </a:cubicBezTo>
                <a:cubicBezTo>
                  <a:pt x="80" y="36"/>
                  <a:pt x="80" y="36"/>
                  <a:pt x="80" y="36"/>
                </a:cubicBezTo>
                <a:cubicBezTo>
                  <a:pt x="80" y="35"/>
                  <a:pt x="80" y="34"/>
                  <a:pt x="78" y="34"/>
                </a:cubicBezTo>
                <a:cubicBezTo>
                  <a:pt x="78" y="34"/>
                  <a:pt x="75" y="33"/>
                  <a:pt x="75" y="33"/>
                </a:cubicBezTo>
                <a:cubicBezTo>
                  <a:pt x="76" y="29"/>
                  <a:pt x="76" y="29"/>
                  <a:pt x="76" y="29"/>
                </a:cubicBezTo>
                <a:cubicBezTo>
                  <a:pt x="82" y="30"/>
                  <a:pt x="82" y="30"/>
                  <a:pt x="82" y="30"/>
                </a:cubicBezTo>
                <a:cubicBezTo>
                  <a:pt x="82" y="30"/>
                  <a:pt x="82" y="30"/>
                  <a:pt x="82" y="30"/>
                </a:cubicBezTo>
                <a:cubicBezTo>
                  <a:pt x="83" y="30"/>
                  <a:pt x="84" y="31"/>
                  <a:pt x="85" y="31"/>
                </a:cubicBezTo>
                <a:cubicBezTo>
                  <a:pt x="86" y="24"/>
                  <a:pt x="86" y="24"/>
                  <a:pt x="86" y="24"/>
                </a:cubicBezTo>
                <a:cubicBezTo>
                  <a:pt x="91" y="25"/>
                  <a:pt x="91" y="25"/>
                  <a:pt x="91" y="25"/>
                </a:cubicBezTo>
                <a:cubicBezTo>
                  <a:pt x="89" y="32"/>
                  <a:pt x="89" y="32"/>
                  <a:pt x="89" y="32"/>
                </a:cubicBezTo>
                <a:cubicBezTo>
                  <a:pt x="90" y="32"/>
                  <a:pt x="91" y="32"/>
                  <a:pt x="92" y="33"/>
                </a:cubicBezTo>
                <a:cubicBezTo>
                  <a:pt x="94" y="26"/>
                  <a:pt x="94" y="26"/>
                  <a:pt x="94" y="26"/>
                </a:cubicBezTo>
                <a:cubicBezTo>
                  <a:pt x="98" y="27"/>
                  <a:pt x="98" y="27"/>
                  <a:pt x="98" y="27"/>
                </a:cubicBezTo>
                <a:cubicBezTo>
                  <a:pt x="96" y="34"/>
                  <a:pt x="96" y="34"/>
                  <a:pt x="96" y="34"/>
                </a:cubicBezTo>
                <a:cubicBezTo>
                  <a:pt x="102" y="36"/>
                  <a:pt x="105" y="38"/>
                  <a:pt x="105" y="43"/>
                </a:cubicBezTo>
                <a:close/>
                <a:moveTo>
                  <a:pt x="88" y="37"/>
                </a:moveTo>
                <a:cubicBezTo>
                  <a:pt x="86" y="45"/>
                  <a:pt x="86" y="45"/>
                  <a:pt x="86" y="45"/>
                </a:cubicBezTo>
                <a:cubicBezTo>
                  <a:pt x="88" y="46"/>
                  <a:pt x="95" y="48"/>
                  <a:pt x="96" y="43"/>
                </a:cubicBezTo>
                <a:cubicBezTo>
                  <a:pt x="98" y="38"/>
                  <a:pt x="90" y="37"/>
                  <a:pt x="88" y="37"/>
                </a:cubicBezTo>
                <a:close/>
                <a:moveTo>
                  <a:pt x="85" y="49"/>
                </a:moveTo>
                <a:cubicBezTo>
                  <a:pt x="82" y="58"/>
                  <a:pt x="82" y="58"/>
                  <a:pt x="82" y="58"/>
                </a:cubicBezTo>
                <a:cubicBezTo>
                  <a:pt x="85" y="59"/>
                  <a:pt x="94" y="62"/>
                  <a:pt x="95" y="57"/>
                </a:cubicBezTo>
                <a:cubicBezTo>
                  <a:pt x="96" y="51"/>
                  <a:pt x="87" y="50"/>
                  <a:pt x="85"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3" name="Freeform 655"/>
          <p:cNvSpPr>
            <a:spLocks noEditPoints="1"/>
          </p:cNvSpPr>
          <p:nvPr/>
        </p:nvSpPr>
        <p:spPr bwMode="auto">
          <a:xfrm>
            <a:off x="6332476" y="1539107"/>
            <a:ext cx="443274" cy="326622"/>
          </a:xfrm>
          <a:custGeom>
            <a:avLst/>
            <a:gdLst>
              <a:gd name="T0" fmla="*/ 140 w 176"/>
              <a:gd name="T1" fmla="*/ 8 h 128"/>
              <a:gd name="T2" fmla="*/ 140 w 176"/>
              <a:gd name="T3" fmla="*/ 0 h 128"/>
              <a:gd name="T4" fmla="*/ 32 w 176"/>
              <a:gd name="T5" fmla="*/ 4 h 128"/>
              <a:gd name="T6" fmla="*/ 20 w 176"/>
              <a:gd name="T7" fmla="*/ 24 h 128"/>
              <a:gd name="T8" fmla="*/ 160 w 176"/>
              <a:gd name="T9" fmla="*/ 20 h 128"/>
              <a:gd name="T10" fmla="*/ 20 w 176"/>
              <a:gd name="T11" fmla="*/ 16 h 128"/>
              <a:gd name="T12" fmla="*/ 20 w 176"/>
              <a:gd name="T13" fmla="*/ 24 h 128"/>
              <a:gd name="T14" fmla="*/ 86 w 176"/>
              <a:gd name="T15" fmla="*/ 77 h 128"/>
              <a:gd name="T16" fmla="*/ 88 w 176"/>
              <a:gd name="T17" fmla="*/ 69 h 128"/>
              <a:gd name="T18" fmla="*/ 8 w 176"/>
              <a:gd name="T19" fmla="*/ 32 h 128"/>
              <a:gd name="T20" fmla="*/ 0 w 176"/>
              <a:gd name="T21" fmla="*/ 120 h 128"/>
              <a:gd name="T22" fmla="*/ 168 w 176"/>
              <a:gd name="T23" fmla="*/ 128 h 128"/>
              <a:gd name="T24" fmla="*/ 176 w 176"/>
              <a:gd name="T25" fmla="*/ 40 h 128"/>
              <a:gd name="T26" fmla="*/ 12 w 176"/>
              <a:gd name="T27" fmla="*/ 40 h 128"/>
              <a:gd name="T28" fmla="*/ 12 w 176"/>
              <a:gd name="T29" fmla="*/ 48 h 128"/>
              <a:gd name="T30" fmla="*/ 12 w 176"/>
              <a:gd name="T31" fmla="*/ 40 h 128"/>
              <a:gd name="T32" fmla="*/ 8 w 176"/>
              <a:gd name="T33" fmla="*/ 116 h 128"/>
              <a:gd name="T34" fmla="*/ 16 w 176"/>
              <a:gd name="T35" fmla="*/ 116 h 128"/>
              <a:gd name="T36" fmla="*/ 164 w 176"/>
              <a:gd name="T37" fmla="*/ 120 h 128"/>
              <a:gd name="T38" fmla="*/ 164 w 176"/>
              <a:gd name="T39" fmla="*/ 112 h 128"/>
              <a:gd name="T40" fmla="*/ 164 w 176"/>
              <a:gd name="T41" fmla="*/ 120 h 128"/>
              <a:gd name="T42" fmla="*/ 164 w 176"/>
              <a:gd name="T43" fmla="*/ 104 h 128"/>
              <a:gd name="T44" fmla="*/ 153 w 176"/>
              <a:gd name="T45" fmla="*/ 120 h 128"/>
              <a:gd name="T46" fmla="*/ 24 w 176"/>
              <a:gd name="T47" fmla="*/ 116 h 128"/>
              <a:gd name="T48" fmla="*/ 8 w 176"/>
              <a:gd name="T49" fmla="*/ 105 h 128"/>
              <a:gd name="T50" fmla="*/ 12 w 176"/>
              <a:gd name="T51" fmla="*/ 56 h 128"/>
              <a:gd name="T52" fmla="*/ 23 w 176"/>
              <a:gd name="T53" fmla="*/ 40 h 128"/>
              <a:gd name="T54" fmla="*/ 152 w 176"/>
              <a:gd name="T55" fmla="*/ 44 h 128"/>
              <a:gd name="T56" fmla="*/ 168 w 176"/>
              <a:gd name="T57" fmla="*/ 55 h 128"/>
              <a:gd name="T58" fmla="*/ 164 w 176"/>
              <a:gd name="T59" fmla="*/ 48 h 128"/>
              <a:gd name="T60" fmla="*/ 164 w 176"/>
              <a:gd name="T61" fmla="*/ 40 h 128"/>
              <a:gd name="T62" fmla="*/ 164 w 176"/>
              <a:gd name="T63" fmla="*/ 48 h 128"/>
              <a:gd name="T64" fmla="*/ 132 w 176"/>
              <a:gd name="T65" fmla="*/ 104 h 128"/>
              <a:gd name="T66" fmla="*/ 132 w 176"/>
              <a:gd name="T67" fmla="*/ 112 h 128"/>
              <a:gd name="T68" fmla="*/ 144 w 176"/>
              <a:gd name="T69" fmla="*/ 108 h 128"/>
              <a:gd name="T70" fmla="*/ 44 w 176"/>
              <a:gd name="T71" fmla="*/ 48 h 128"/>
              <a:gd name="T72" fmla="*/ 32 w 176"/>
              <a:gd name="T73" fmla="*/ 52 h 128"/>
              <a:gd name="T74" fmla="*/ 44 w 176"/>
              <a:gd name="T75" fmla="*/ 56 h 128"/>
              <a:gd name="T76" fmla="*/ 44 w 176"/>
              <a:gd name="T77" fmla="*/ 48 h 128"/>
              <a:gd name="T78" fmla="*/ 56 w 176"/>
              <a:gd name="T79" fmla="*/ 80 h 128"/>
              <a:gd name="T80" fmla="*/ 120 w 176"/>
              <a:gd name="T81" fmla="*/ 80 h 128"/>
              <a:gd name="T82" fmla="*/ 105 w 176"/>
              <a:gd name="T83" fmla="*/ 75 h 128"/>
              <a:gd name="T84" fmla="*/ 103 w 176"/>
              <a:gd name="T85" fmla="*/ 91 h 128"/>
              <a:gd name="T86" fmla="*/ 87 w 176"/>
              <a:gd name="T87" fmla="*/ 104 h 128"/>
              <a:gd name="T88" fmla="*/ 84 w 176"/>
              <a:gd name="T89" fmla="*/ 96 h 128"/>
              <a:gd name="T90" fmla="*/ 79 w 176"/>
              <a:gd name="T91" fmla="*/ 102 h 128"/>
              <a:gd name="T92" fmla="*/ 77 w 176"/>
              <a:gd name="T93" fmla="*/ 94 h 128"/>
              <a:gd name="T94" fmla="*/ 69 w 176"/>
              <a:gd name="T95" fmla="*/ 92 h 128"/>
              <a:gd name="T96" fmla="*/ 74 w 176"/>
              <a:gd name="T97" fmla="*/ 88 h 128"/>
              <a:gd name="T98" fmla="*/ 78 w 176"/>
              <a:gd name="T99" fmla="*/ 76 h 128"/>
              <a:gd name="T100" fmla="*/ 78 w 176"/>
              <a:gd name="T101" fmla="*/ 76 h 128"/>
              <a:gd name="T102" fmla="*/ 78 w 176"/>
              <a:gd name="T103" fmla="*/ 66 h 128"/>
              <a:gd name="T104" fmla="*/ 76 w 176"/>
              <a:gd name="T105" fmla="*/ 61 h 128"/>
              <a:gd name="T106" fmla="*/ 82 w 176"/>
              <a:gd name="T107" fmla="*/ 62 h 128"/>
              <a:gd name="T108" fmla="*/ 86 w 176"/>
              <a:gd name="T109" fmla="*/ 56 h 128"/>
              <a:gd name="T110" fmla="*/ 89 w 176"/>
              <a:gd name="T111" fmla="*/ 64 h 128"/>
              <a:gd name="T112" fmla="*/ 94 w 176"/>
              <a:gd name="T113" fmla="*/ 58 h 128"/>
              <a:gd name="T114" fmla="*/ 96 w 176"/>
              <a:gd name="T115" fmla="*/ 66 h 128"/>
              <a:gd name="T116" fmla="*/ 85 w 176"/>
              <a:gd name="T117" fmla="*/ 81 h 128"/>
              <a:gd name="T118" fmla="*/ 95 w 176"/>
              <a:gd name="T119" fmla="*/ 8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28">
                <a:moveTo>
                  <a:pt x="36" y="8"/>
                </a:moveTo>
                <a:cubicBezTo>
                  <a:pt x="140" y="8"/>
                  <a:pt x="140" y="8"/>
                  <a:pt x="140" y="8"/>
                </a:cubicBezTo>
                <a:cubicBezTo>
                  <a:pt x="142" y="8"/>
                  <a:pt x="144" y="6"/>
                  <a:pt x="144" y="4"/>
                </a:cubicBezTo>
                <a:cubicBezTo>
                  <a:pt x="144" y="2"/>
                  <a:pt x="142" y="0"/>
                  <a:pt x="140" y="0"/>
                </a:cubicBezTo>
                <a:cubicBezTo>
                  <a:pt x="36" y="0"/>
                  <a:pt x="36" y="0"/>
                  <a:pt x="36" y="0"/>
                </a:cubicBezTo>
                <a:cubicBezTo>
                  <a:pt x="34" y="0"/>
                  <a:pt x="32" y="2"/>
                  <a:pt x="32" y="4"/>
                </a:cubicBezTo>
                <a:cubicBezTo>
                  <a:pt x="32" y="6"/>
                  <a:pt x="34" y="8"/>
                  <a:pt x="36" y="8"/>
                </a:cubicBezTo>
                <a:close/>
                <a:moveTo>
                  <a:pt x="20" y="24"/>
                </a:moveTo>
                <a:cubicBezTo>
                  <a:pt x="156" y="24"/>
                  <a:pt x="156" y="24"/>
                  <a:pt x="156" y="24"/>
                </a:cubicBezTo>
                <a:cubicBezTo>
                  <a:pt x="158" y="24"/>
                  <a:pt x="160" y="22"/>
                  <a:pt x="160" y="20"/>
                </a:cubicBezTo>
                <a:cubicBezTo>
                  <a:pt x="160" y="18"/>
                  <a:pt x="158" y="16"/>
                  <a:pt x="156" y="16"/>
                </a:cubicBezTo>
                <a:cubicBezTo>
                  <a:pt x="20" y="16"/>
                  <a:pt x="20" y="16"/>
                  <a:pt x="20" y="16"/>
                </a:cubicBezTo>
                <a:cubicBezTo>
                  <a:pt x="18" y="16"/>
                  <a:pt x="16" y="18"/>
                  <a:pt x="16" y="20"/>
                </a:cubicBezTo>
                <a:cubicBezTo>
                  <a:pt x="16" y="22"/>
                  <a:pt x="18" y="24"/>
                  <a:pt x="20" y="24"/>
                </a:cubicBezTo>
                <a:close/>
                <a:moveTo>
                  <a:pt x="88" y="69"/>
                </a:moveTo>
                <a:cubicBezTo>
                  <a:pt x="86" y="77"/>
                  <a:pt x="86" y="77"/>
                  <a:pt x="86" y="77"/>
                </a:cubicBezTo>
                <a:cubicBezTo>
                  <a:pt x="88" y="78"/>
                  <a:pt x="95" y="80"/>
                  <a:pt x="96" y="75"/>
                </a:cubicBezTo>
                <a:cubicBezTo>
                  <a:pt x="98" y="70"/>
                  <a:pt x="90" y="69"/>
                  <a:pt x="88" y="69"/>
                </a:cubicBezTo>
                <a:close/>
                <a:moveTo>
                  <a:pt x="168" y="32"/>
                </a:moveTo>
                <a:cubicBezTo>
                  <a:pt x="8" y="32"/>
                  <a:pt x="8" y="32"/>
                  <a:pt x="8" y="32"/>
                </a:cubicBezTo>
                <a:cubicBezTo>
                  <a:pt x="4" y="32"/>
                  <a:pt x="0" y="36"/>
                  <a:pt x="0" y="40"/>
                </a:cubicBezTo>
                <a:cubicBezTo>
                  <a:pt x="0" y="120"/>
                  <a:pt x="0" y="120"/>
                  <a:pt x="0" y="120"/>
                </a:cubicBezTo>
                <a:cubicBezTo>
                  <a:pt x="0" y="124"/>
                  <a:pt x="4" y="128"/>
                  <a:pt x="8" y="128"/>
                </a:cubicBezTo>
                <a:cubicBezTo>
                  <a:pt x="168" y="128"/>
                  <a:pt x="168" y="128"/>
                  <a:pt x="168" y="128"/>
                </a:cubicBezTo>
                <a:cubicBezTo>
                  <a:pt x="172" y="128"/>
                  <a:pt x="176" y="124"/>
                  <a:pt x="176" y="120"/>
                </a:cubicBezTo>
                <a:cubicBezTo>
                  <a:pt x="176" y="40"/>
                  <a:pt x="176" y="40"/>
                  <a:pt x="176" y="40"/>
                </a:cubicBezTo>
                <a:cubicBezTo>
                  <a:pt x="176" y="36"/>
                  <a:pt x="172" y="32"/>
                  <a:pt x="168" y="32"/>
                </a:cubicBezTo>
                <a:close/>
                <a:moveTo>
                  <a:pt x="12" y="40"/>
                </a:moveTo>
                <a:cubicBezTo>
                  <a:pt x="14" y="40"/>
                  <a:pt x="16" y="42"/>
                  <a:pt x="16" y="44"/>
                </a:cubicBezTo>
                <a:cubicBezTo>
                  <a:pt x="16" y="46"/>
                  <a:pt x="14" y="48"/>
                  <a:pt x="12" y="48"/>
                </a:cubicBezTo>
                <a:cubicBezTo>
                  <a:pt x="10" y="48"/>
                  <a:pt x="8" y="46"/>
                  <a:pt x="8" y="44"/>
                </a:cubicBezTo>
                <a:cubicBezTo>
                  <a:pt x="8" y="42"/>
                  <a:pt x="10" y="40"/>
                  <a:pt x="12" y="40"/>
                </a:cubicBezTo>
                <a:close/>
                <a:moveTo>
                  <a:pt x="12" y="120"/>
                </a:moveTo>
                <a:cubicBezTo>
                  <a:pt x="10" y="120"/>
                  <a:pt x="8" y="118"/>
                  <a:pt x="8" y="116"/>
                </a:cubicBezTo>
                <a:cubicBezTo>
                  <a:pt x="8" y="114"/>
                  <a:pt x="10" y="112"/>
                  <a:pt x="12" y="112"/>
                </a:cubicBezTo>
                <a:cubicBezTo>
                  <a:pt x="14" y="112"/>
                  <a:pt x="16" y="114"/>
                  <a:pt x="16" y="116"/>
                </a:cubicBezTo>
                <a:cubicBezTo>
                  <a:pt x="16" y="118"/>
                  <a:pt x="14" y="120"/>
                  <a:pt x="12" y="120"/>
                </a:cubicBezTo>
                <a:close/>
                <a:moveTo>
                  <a:pt x="164" y="120"/>
                </a:moveTo>
                <a:cubicBezTo>
                  <a:pt x="162" y="120"/>
                  <a:pt x="160" y="118"/>
                  <a:pt x="160" y="116"/>
                </a:cubicBezTo>
                <a:cubicBezTo>
                  <a:pt x="160" y="114"/>
                  <a:pt x="162" y="112"/>
                  <a:pt x="164" y="112"/>
                </a:cubicBezTo>
                <a:cubicBezTo>
                  <a:pt x="166" y="112"/>
                  <a:pt x="168" y="114"/>
                  <a:pt x="168" y="116"/>
                </a:cubicBezTo>
                <a:cubicBezTo>
                  <a:pt x="168" y="118"/>
                  <a:pt x="166" y="120"/>
                  <a:pt x="164" y="120"/>
                </a:cubicBezTo>
                <a:close/>
                <a:moveTo>
                  <a:pt x="168" y="105"/>
                </a:moveTo>
                <a:cubicBezTo>
                  <a:pt x="167" y="104"/>
                  <a:pt x="165" y="104"/>
                  <a:pt x="164" y="104"/>
                </a:cubicBezTo>
                <a:cubicBezTo>
                  <a:pt x="157" y="104"/>
                  <a:pt x="152" y="109"/>
                  <a:pt x="152" y="116"/>
                </a:cubicBezTo>
                <a:cubicBezTo>
                  <a:pt x="152" y="117"/>
                  <a:pt x="152" y="119"/>
                  <a:pt x="153" y="120"/>
                </a:cubicBezTo>
                <a:cubicBezTo>
                  <a:pt x="23" y="120"/>
                  <a:pt x="23" y="120"/>
                  <a:pt x="23" y="120"/>
                </a:cubicBezTo>
                <a:cubicBezTo>
                  <a:pt x="24" y="119"/>
                  <a:pt x="24" y="117"/>
                  <a:pt x="24" y="116"/>
                </a:cubicBezTo>
                <a:cubicBezTo>
                  <a:pt x="24" y="109"/>
                  <a:pt x="19" y="104"/>
                  <a:pt x="12" y="104"/>
                </a:cubicBezTo>
                <a:cubicBezTo>
                  <a:pt x="11" y="104"/>
                  <a:pt x="9" y="104"/>
                  <a:pt x="8" y="105"/>
                </a:cubicBezTo>
                <a:cubicBezTo>
                  <a:pt x="8" y="55"/>
                  <a:pt x="8" y="55"/>
                  <a:pt x="8" y="55"/>
                </a:cubicBezTo>
                <a:cubicBezTo>
                  <a:pt x="9" y="56"/>
                  <a:pt x="11" y="56"/>
                  <a:pt x="12" y="56"/>
                </a:cubicBezTo>
                <a:cubicBezTo>
                  <a:pt x="19" y="56"/>
                  <a:pt x="24" y="51"/>
                  <a:pt x="24" y="44"/>
                </a:cubicBezTo>
                <a:cubicBezTo>
                  <a:pt x="24" y="43"/>
                  <a:pt x="24" y="41"/>
                  <a:pt x="23" y="40"/>
                </a:cubicBezTo>
                <a:cubicBezTo>
                  <a:pt x="153" y="40"/>
                  <a:pt x="153" y="40"/>
                  <a:pt x="153" y="40"/>
                </a:cubicBezTo>
                <a:cubicBezTo>
                  <a:pt x="152" y="41"/>
                  <a:pt x="152" y="43"/>
                  <a:pt x="152" y="44"/>
                </a:cubicBezTo>
                <a:cubicBezTo>
                  <a:pt x="152" y="51"/>
                  <a:pt x="157" y="56"/>
                  <a:pt x="164" y="56"/>
                </a:cubicBezTo>
                <a:cubicBezTo>
                  <a:pt x="165" y="56"/>
                  <a:pt x="167" y="56"/>
                  <a:pt x="168" y="55"/>
                </a:cubicBezTo>
                <a:lnTo>
                  <a:pt x="168" y="105"/>
                </a:lnTo>
                <a:close/>
                <a:moveTo>
                  <a:pt x="164" y="48"/>
                </a:moveTo>
                <a:cubicBezTo>
                  <a:pt x="162" y="48"/>
                  <a:pt x="160" y="46"/>
                  <a:pt x="160" y="44"/>
                </a:cubicBezTo>
                <a:cubicBezTo>
                  <a:pt x="160" y="42"/>
                  <a:pt x="162" y="40"/>
                  <a:pt x="164" y="40"/>
                </a:cubicBezTo>
                <a:cubicBezTo>
                  <a:pt x="166" y="40"/>
                  <a:pt x="168" y="42"/>
                  <a:pt x="168" y="44"/>
                </a:cubicBezTo>
                <a:cubicBezTo>
                  <a:pt x="168" y="46"/>
                  <a:pt x="166" y="48"/>
                  <a:pt x="164" y="48"/>
                </a:cubicBezTo>
                <a:close/>
                <a:moveTo>
                  <a:pt x="140" y="104"/>
                </a:moveTo>
                <a:cubicBezTo>
                  <a:pt x="132" y="104"/>
                  <a:pt x="132" y="104"/>
                  <a:pt x="132" y="104"/>
                </a:cubicBezTo>
                <a:cubicBezTo>
                  <a:pt x="130" y="104"/>
                  <a:pt x="128" y="106"/>
                  <a:pt x="128" y="108"/>
                </a:cubicBezTo>
                <a:cubicBezTo>
                  <a:pt x="128" y="110"/>
                  <a:pt x="130" y="112"/>
                  <a:pt x="132" y="112"/>
                </a:cubicBezTo>
                <a:cubicBezTo>
                  <a:pt x="140" y="112"/>
                  <a:pt x="140" y="112"/>
                  <a:pt x="140" y="112"/>
                </a:cubicBezTo>
                <a:cubicBezTo>
                  <a:pt x="142" y="112"/>
                  <a:pt x="144" y="110"/>
                  <a:pt x="144" y="108"/>
                </a:cubicBezTo>
                <a:cubicBezTo>
                  <a:pt x="144" y="106"/>
                  <a:pt x="142" y="104"/>
                  <a:pt x="140" y="104"/>
                </a:cubicBezTo>
                <a:close/>
                <a:moveTo>
                  <a:pt x="44" y="48"/>
                </a:moveTo>
                <a:cubicBezTo>
                  <a:pt x="36" y="48"/>
                  <a:pt x="36" y="48"/>
                  <a:pt x="36" y="48"/>
                </a:cubicBezTo>
                <a:cubicBezTo>
                  <a:pt x="34" y="48"/>
                  <a:pt x="32" y="50"/>
                  <a:pt x="32" y="52"/>
                </a:cubicBezTo>
                <a:cubicBezTo>
                  <a:pt x="32" y="54"/>
                  <a:pt x="34" y="56"/>
                  <a:pt x="36" y="56"/>
                </a:cubicBezTo>
                <a:cubicBezTo>
                  <a:pt x="44" y="56"/>
                  <a:pt x="44" y="56"/>
                  <a:pt x="44" y="56"/>
                </a:cubicBezTo>
                <a:cubicBezTo>
                  <a:pt x="46" y="56"/>
                  <a:pt x="48" y="54"/>
                  <a:pt x="48" y="52"/>
                </a:cubicBezTo>
                <a:cubicBezTo>
                  <a:pt x="48" y="50"/>
                  <a:pt x="46" y="48"/>
                  <a:pt x="44" y="48"/>
                </a:cubicBezTo>
                <a:close/>
                <a:moveTo>
                  <a:pt x="88" y="48"/>
                </a:moveTo>
                <a:cubicBezTo>
                  <a:pt x="70" y="48"/>
                  <a:pt x="56" y="62"/>
                  <a:pt x="56" y="80"/>
                </a:cubicBezTo>
                <a:cubicBezTo>
                  <a:pt x="56" y="98"/>
                  <a:pt x="70" y="112"/>
                  <a:pt x="88" y="112"/>
                </a:cubicBezTo>
                <a:cubicBezTo>
                  <a:pt x="106" y="112"/>
                  <a:pt x="120" y="98"/>
                  <a:pt x="120" y="80"/>
                </a:cubicBezTo>
                <a:cubicBezTo>
                  <a:pt x="120" y="62"/>
                  <a:pt x="106" y="48"/>
                  <a:pt x="88" y="48"/>
                </a:cubicBezTo>
                <a:close/>
                <a:moveTo>
                  <a:pt x="105" y="75"/>
                </a:moveTo>
                <a:cubicBezTo>
                  <a:pt x="104" y="79"/>
                  <a:pt x="102" y="81"/>
                  <a:pt x="99" y="81"/>
                </a:cubicBezTo>
                <a:cubicBezTo>
                  <a:pt x="103" y="83"/>
                  <a:pt x="105" y="86"/>
                  <a:pt x="103" y="91"/>
                </a:cubicBezTo>
                <a:cubicBezTo>
                  <a:pt x="101" y="98"/>
                  <a:pt x="96" y="98"/>
                  <a:pt x="89" y="97"/>
                </a:cubicBezTo>
                <a:cubicBezTo>
                  <a:pt x="87" y="104"/>
                  <a:pt x="87" y="104"/>
                  <a:pt x="87" y="104"/>
                </a:cubicBezTo>
                <a:cubicBezTo>
                  <a:pt x="83" y="103"/>
                  <a:pt x="83" y="103"/>
                  <a:pt x="83" y="103"/>
                </a:cubicBezTo>
                <a:cubicBezTo>
                  <a:pt x="84" y="96"/>
                  <a:pt x="84" y="96"/>
                  <a:pt x="84" y="96"/>
                </a:cubicBezTo>
                <a:cubicBezTo>
                  <a:pt x="83" y="96"/>
                  <a:pt x="82" y="96"/>
                  <a:pt x="81" y="95"/>
                </a:cubicBezTo>
                <a:cubicBezTo>
                  <a:pt x="79" y="102"/>
                  <a:pt x="79" y="102"/>
                  <a:pt x="79" y="102"/>
                </a:cubicBezTo>
                <a:cubicBezTo>
                  <a:pt x="75" y="101"/>
                  <a:pt x="75" y="101"/>
                  <a:pt x="75" y="101"/>
                </a:cubicBezTo>
                <a:cubicBezTo>
                  <a:pt x="77" y="94"/>
                  <a:pt x="77" y="94"/>
                  <a:pt x="77" y="94"/>
                </a:cubicBezTo>
                <a:cubicBezTo>
                  <a:pt x="76" y="94"/>
                  <a:pt x="75" y="94"/>
                  <a:pt x="74" y="93"/>
                </a:cubicBezTo>
                <a:cubicBezTo>
                  <a:pt x="69" y="92"/>
                  <a:pt x="69" y="92"/>
                  <a:pt x="69" y="92"/>
                </a:cubicBezTo>
                <a:cubicBezTo>
                  <a:pt x="71" y="87"/>
                  <a:pt x="71" y="87"/>
                  <a:pt x="71" y="87"/>
                </a:cubicBezTo>
                <a:cubicBezTo>
                  <a:pt x="71" y="87"/>
                  <a:pt x="74" y="88"/>
                  <a:pt x="74" y="88"/>
                </a:cubicBezTo>
                <a:cubicBezTo>
                  <a:pt x="75" y="88"/>
                  <a:pt x="75" y="88"/>
                  <a:pt x="76" y="87"/>
                </a:cubicBezTo>
                <a:cubicBezTo>
                  <a:pt x="78" y="76"/>
                  <a:pt x="78" y="76"/>
                  <a:pt x="78" y="76"/>
                </a:cubicBezTo>
                <a:cubicBezTo>
                  <a:pt x="78" y="76"/>
                  <a:pt x="79" y="76"/>
                  <a:pt x="79" y="76"/>
                </a:cubicBezTo>
                <a:cubicBezTo>
                  <a:pt x="79" y="76"/>
                  <a:pt x="78" y="76"/>
                  <a:pt x="78" y="76"/>
                </a:cubicBezTo>
                <a:cubicBezTo>
                  <a:pt x="80" y="68"/>
                  <a:pt x="80" y="68"/>
                  <a:pt x="80" y="68"/>
                </a:cubicBezTo>
                <a:cubicBezTo>
                  <a:pt x="80" y="67"/>
                  <a:pt x="80" y="66"/>
                  <a:pt x="78" y="66"/>
                </a:cubicBezTo>
                <a:cubicBezTo>
                  <a:pt x="78" y="66"/>
                  <a:pt x="75" y="65"/>
                  <a:pt x="75" y="65"/>
                </a:cubicBezTo>
                <a:cubicBezTo>
                  <a:pt x="76" y="61"/>
                  <a:pt x="76" y="61"/>
                  <a:pt x="76" y="61"/>
                </a:cubicBezTo>
                <a:cubicBezTo>
                  <a:pt x="82" y="62"/>
                  <a:pt x="82" y="62"/>
                  <a:pt x="82" y="62"/>
                </a:cubicBezTo>
                <a:cubicBezTo>
                  <a:pt x="82" y="62"/>
                  <a:pt x="82" y="62"/>
                  <a:pt x="82" y="62"/>
                </a:cubicBezTo>
                <a:cubicBezTo>
                  <a:pt x="83" y="62"/>
                  <a:pt x="84" y="63"/>
                  <a:pt x="85" y="63"/>
                </a:cubicBezTo>
                <a:cubicBezTo>
                  <a:pt x="86" y="56"/>
                  <a:pt x="86" y="56"/>
                  <a:pt x="86" y="56"/>
                </a:cubicBezTo>
                <a:cubicBezTo>
                  <a:pt x="91" y="57"/>
                  <a:pt x="91" y="57"/>
                  <a:pt x="91" y="57"/>
                </a:cubicBezTo>
                <a:cubicBezTo>
                  <a:pt x="89" y="64"/>
                  <a:pt x="89" y="64"/>
                  <a:pt x="89" y="64"/>
                </a:cubicBezTo>
                <a:cubicBezTo>
                  <a:pt x="90" y="64"/>
                  <a:pt x="91" y="64"/>
                  <a:pt x="92" y="65"/>
                </a:cubicBezTo>
                <a:cubicBezTo>
                  <a:pt x="94" y="58"/>
                  <a:pt x="94" y="58"/>
                  <a:pt x="94" y="58"/>
                </a:cubicBezTo>
                <a:cubicBezTo>
                  <a:pt x="98" y="59"/>
                  <a:pt x="98" y="59"/>
                  <a:pt x="98" y="59"/>
                </a:cubicBezTo>
                <a:cubicBezTo>
                  <a:pt x="96" y="66"/>
                  <a:pt x="96" y="66"/>
                  <a:pt x="96" y="66"/>
                </a:cubicBezTo>
                <a:cubicBezTo>
                  <a:pt x="102" y="68"/>
                  <a:pt x="105" y="70"/>
                  <a:pt x="105" y="75"/>
                </a:cubicBezTo>
                <a:close/>
                <a:moveTo>
                  <a:pt x="85" y="81"/>
                </a:moveTo>
                <a:cubicBezTo>
                  <a:pt x="82" y="90"/>
                  <a:pt x="82" y="90"/>
                  <a:pt x="82" y="90"/>
                </a:cubicBezTo>
                <a:cubicBezTo>
                  <a:pt x="85" y="91"/>
                  <a:pt x="94" y="94"/>
                  <a:pt x="95" y="89"/>
                </a:cubicBezTo>
                <a:cubicBezTo>
                  <a:pt x="96" y="83"/>
                  <a:pt x="87" y="82"/>
                  <a:pt x="85" y="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4" name="Freeform 656"/>
          <p:cNvSpPr>
            <a:spLocks noEditPoints="1"/>
          </p:cNvSpPr>
          <p:nvPr/>
        </p:nvSpPr>
        <p:spPr bwMode="auto">
          <a:xfrm>
            <a:off x="7184028" y="1562439"/>
            <a:ext cx="454943" cy="279962"/>
          </a:xfrm>
          <a:custGeom>
            <a:avLst/>
            <a:gdLst>
              <a:gd name="T0" fmla="*/ 32 w 176"/>
              <a:gd name="T1" fmla="*/ 44 h 112"/>
              <a:gd name="T2" fmla="*/ 40 w 176"/>
              <a:gd name="T3" fmla="*/ 44 h 112"/>
              <a:gd name="T4" fmla="*/ 70 w 176"/>
              <a:gd name="T5" fmla="*/ 69 h 112"/>
              <a:gd name="T6" fmla="*/ 78 w 176"/>
              <a:gd name="T7" fmla="*/ 75 h 112"/>
              <a:gd name="T8" fmla="*/ 136 w 176"/>
              <a:gd name="T9" fmla="*/ 24 h 112"/>
              <a:gd name="T10" fmla="*/ 0 w 176"/>
              <a:gd name="T11" fmla="*/ 32 h 112"/>
              <a:gd name="T12" fmla="*/ 8 w 176"/>
              <a:gd name="T13" fmla="*/ 112 h 112"/>
              <a:gd name="T14" fmla="*/ 144 w 176"/>
              <a:gd name="T15" fmla="*/ 104 h 112"/>
              <a:gd name="T16" fmla="*/ 136 w 176"/>
              <a:gd name="T17" fmla="*/ 24 h 112"/>
              <a:gd name="T18" fmla="*/ 16 w 176"/>
              <a:gd name="T19" fmla="*/ 36 h 112"/>
              <a:gd name="T20" fmla="*/ 8 w 176"/>
              <a:gd name="T21" fmla="*/ 36 h 112"/>
              <a:gd name="T22" fmla="*/ 12 w 176"/>
              <a:gd name="T23" fmla="*/ 104 h 112"/>
              <a:gd name="T24" fmla="*/ 12 w 176"/>
              <a:gd name="T25" fmla="*/ 96 h 112"/>
              <a:gd name="T26" fmla="*/ 12 w 176"/>
              <a:gd name="T27" fmla="*/ 104 h 112"/>
              <a:gd name="T28" fmla="*/ 128 w 176"/>
              <a:gd name="T29" fmla="*/ 100 h 112"/>
              <a:gd name="T30" fmla="*/ 136 w 176"/>
              <a:gd name="T31" fmla="*/ 100 h 112"/>
              <a:gd name="T32" fmla="*/ 136 w 176"/>
              <a:gd name="T33" fmla="*/ 89 h 112"/>
              <a:gd name="T34" fmla="*/ 120 w 176"/>
              <a:gd name="T35" fmla="*/ 100 h 112"/>
              <a:gd name="T36" fmla="*/ 23 w 176"/>
              <a:gd name="T37" fmla="*/ 104 h 112"/>
              <a:gd name="T38" fmla="*/ 12 w 176"/>
              <a:gd name="T39" fmla="*/ 88 h 112"/>
              <a:gd name="T40" fmla="*/ 8 w 176"/>
              <a:gd name="T41" fmla="*/ 47 h 112"/>
              <a:gd name="T42" fmla="*/ 24 w 176"/>
              <a:gd name="T43" fmla="*/ 36 h 112"/>
              <a:gd name="T44" fmla="*/ 121 w 176"/>
              <a:gd name="T45" fmla="*/ 32 h 112"/>
              <a:gd name="T46" fmla="*/ 132 w 176"/>
              <a:gd name="T47" fmla="*/ 48 h 112"/>
              <a:gd name="T48" fmla="*/ 136 w 176"/>
              <a:gd name="T49" fmla="*/ 89 h 112"/>
              <a:gd name="T50" fmla="*/ 128 w 176"/>
              <a:gd name="T51" fmla="*/ 36 h 112"/>
              <a:gd name="T52" fmla="*/ 136 w 176"/>
              <a:gd name="T53" fmla="*/ 36 h 112"/>
              <a:gd name="T54" fmla="*/ 168 w 176"/>
              <a:gd name="T55" fmla="*/ 0 h 112"/>
              <a:gd name="T56" fmla="*/ 32 w 176"/>
              <a:gd name="T57" fmla="*/ 8 h 112"/>
              <a:gd name="T58" fmla="*/ 36 w 176"/>
              <a:gd name="T59" fmla="*/ 16 h 112"/>
              <a:gd name="T60" fmla="*/ 40 w 176"/>
              <a:gd name="T61" fmla="*/ 8 h 112"/>
              <a:gd name="T62" fmla="*/ 168 w 176"/>
              <a:gd name="T63" fmla="*/ 80 h 112"/>
              <a:gd name="T64" fmla="*/ 152 w 176"/>
              <a:gd name="T65" fmla="*/ 84 h 112"/>
              <a:gd name="T66" fmla="*/ 168 w 176"/>
              <a:gd name="T67" fmla="*/ 88 h 112"/>
              <a:gd name="T68" fmla="*/ 176 w 176"/>
              <a:gd name="T69" fmla="*/ 8 h 112"/>
              <a:gd name="T70" fmla="*/ 72 w 176"/>
              <a:gd name="T71" fmla="*/ 59 h 112"/>
              <a:gd name="T72" fmla="*/ 79 w 176"/>
              <a:gd name="T73" fmla="*/ 64 h 112"/>
              <a:gd name="T74" fmla="*/ 108 w 176"/>
              <a:gd name="T75" fmla="*/ 88 h 112"/>
              <a:gd name="T76" fmla="*/ 108 w 176"/>
              <a:gd name="T77" fmla="*/ 96 h 112"/>
              <a:gd name="T78" fmla="*/ 108 w 176"/>
              <a:gd name="T79" fmla="*/ 88 h 112"/>
              <a:gd name="T80" fmla="*/ 44 w 176"/>
              <a:gd name="T81" fmla="*/ 68 h 112"/>
              <a:gd name="T82" fmla="*/ 100 w 176"/>
              <a:gd name="T83" fmla="*/ 68 h 112"/>
              <a:gd name="T84" fmla="*/ 85 w 176"/>
              <a:gd name="T85" fmla="*/ 64 h 112"/>
              <a:gd name="T86" fmla="*/ 84 w 176"/>
              <a:gd name="T87" fmla="*/ 78 h 112"/>
              <a:gd name="T88" fmla="*/ 71 w 176"/>
              <a:gd name="T89" fmla="*/ 88 h 112"/>
              <a:gd name="T90" fmla="*/ 69 w 176"/>
              <a:gd name="T91" fmla="*/ 81 h 112"/>
              <a:gd name="T92" fmla="*/ 65 w 176"/>
              <a:gd name="T93" fmla="*/ 86 h 112"/>
              <a:gd name="T94" fmla="*/ 64 w 176"/>
              <a:gd name="T95" fmla="*/ 80 h 112"/>
              <a:gd name="T96" fmla="*/ 57 w 176"/>
              <a:gd name="T97" fmla="*/ 78 h 112"/>
              <a:gd name="T98" fmla="*/ 61 w 176"/>
              <a:gd name="T99" fmla="*/ 75 h 112"/>
              <a:gd name="T100" fmla="*/ 65 w 176"/>
              <a:gd name="T101" fmla="*/ 65 h 112"/>
              <a:gd name="T102" fmla="*/ 65 w 176"/>
              <a:gd name="T103" fmla="*/ 65 h 112"/>
              <a:gd name="T104" fmla="*/ 65 w 176"/>
              <a:gd name="T105" fmla="*/ 56 h 112"/>
              <a:gd name="T106" fmla="*/ 63 w 176"/>
              <a:gd name="T107" fmla="*/ 52 h 112"/>
              <a:gd name="T108" fmla="*/ 68 w 176"/>
              <a:gd name="T109" fmla="*/ 53 h 112"/>
              <a:gd name="T110" fmla="*/ 71 w 176"/>
              <a:gd name="T111" fmla="*/ 48 h 112"/>
              <a:gd name="T112" fmla="*/ 73 w 176"/>
              <a:gd name="T113" fmla="*/ 54 h 112"/>
              <a:gd name="T114" fmla="*/ 77 w 176"/>
              <a:gd name="T115" fmla="*/ 50 h 112"/>
              <a:gd name="T116" fmla="*/ 79 w 176"/>
              <a:gd name="T117"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12">
                <a:moveTo>
                  <a:pt x="36" y="40"/>
                </a:moveTo>
                <a:cubicBezTo>
                  <a:pt x="34" y="40"/>
                  <a:pt x="32" y="42"/>
                  <a:pt x="32" y="44"/>
                </a:cubicBezTo>
                <a:cubicBezTo>
                  <a:pt x="32" y="46"/>
                  <a:pt x="34" y="48"/>
                  <a:pt x="36" y="48"/>
                </a:cubicBezTo>
                <a:cubicBezTo>
                  <a:pt x="38" y="48"/>
                  <a:pt x="40" y="46"/>
                  <a:pt x="40" y="44"/>
                </a:cubicBezTo>
                <a:cubicBezTo>
                  <a:pt x="40" y="42"/>
                  <a:pt x="38" y="40"/>
                  <a:pt x="36" y="40"/>
                </a:cubicBezTo>
                <a:close/>
                <a:moveTo>
                  <a:pt x="70" y="69"/>
                </a:moveTo>
                <a:cubicBezTo>
                  <a:pt x="68" y="77"/>
                  <a:pt x="68" y="77"/>
                  <a:pt x="68" y="77"/>
                </a:cubicBezTo>
                <a:cubicBezTo>
                  <a:pt x="70" y="77"/>
                  <a:pt x="77" y="79"/>
                  <a:pt x="78" y="75"/>
                </a:cubicBezTo>
                <a:cubicBezTo>
                  <a:pt x="79" y="71"/>
                  <a:pt x="72" y="70"/>
                  <a:pt x="70" y="69"/>
                </a:cubicBezTo>
                <a:close/>
                <a:moveTo>
                  <a:pt x="136" y="24"/>
                </a:moveTo>
                <a:cubicBezTo>
                  <a:pt x="8" y="24"/>
                  <a:pt x="8" y="24"/>
                  <a:pt x="8" y="24"/>
                </a:cubicBezTo>
                <a:cubicBezTo>
                  <a:pt x="4" y="24"/>
                  <a:pt x="0" y="28"/>
                  <a:pt x="0" y="32"/>
                </a:cubicBezTo>
                <a:cubicBezTo>
                  <a:pt x="0" y="104"/>
                  <a:pt x="0" y="104"/>
                  <a:pt x="0" y="104"/>
                </a:cubicBezTo>
                <a:cubicBezTo>
                  <a:pt x="0" y="108"/>
                  <a:pt x="4" y="112"/>
                  <a:pt x="8" y="112"/>
                </a:cubicBezTo>
                <a:cubicBezTo>
                  <a:pt x="136" y="112"/>
                  <a:pt x="136" y="112"/>
                  <a:pt x="136" y="112"/>
                </a:cubicBezTo>
                <a:cubicBezTo>
                  <a:pt x="140" y="112"/>
                  <a:pt x="144" y="108"/>
                  <a:pt x="144" y="104"/>
                </a:cubicBezTo>
                <a:cubicBezTo>
                  <a:pt x="144" y="32"/>
                  <a:pt x="144" y="32"/>
                  <a:pt x="144" y="32"/>
                </a:cubicBezTo>
                <a:cubicBezTo>
                  <a:pt x="144" y="28"/>
                  <a:pt x="140" y="24"/>
                  <a:pt x="136" y="24"/>
                </a:cubicBezTo>
                <a:close/>
                <a:moveTo>
                  <a:pt x="12" y="32"/>
                </a:moveTo>
                <a:cubicBezTo>
                  <a:pt x="14" y="32"/>
                  <a:pt x="16" y="34"/>
                  <a:pt x="16" y="36"/>
                </a:cubicBezTo>
                <a:cubicBezTo>
                  <a:pt x="16" y="38"/>
                  <a:pt x="14" y="40"/>
                  <a:pt x="12" y="40"/>
                </a:cubicBezTo>
                <a:cubicBezTo>
                  <a:pt x="10" y="40"/>
                  <a:pt x="8" y="38"/>
                  <a:pt x="8" y="36"/>
                </a:cubicBezTo>
                <a:cubicBezTo>
                  <a:pt x="8" y="34"/>
                  <a:pt x="10" y="32"/>
                  <a:pt x="12" y="32"/>
                </a:cubicBezTo>
                <a:close/>
                <a:moveTo>
                  <a:pt x="12" y="104"/>
                </a:moveTo>
                <a:cubicBezTo>
                  <a:pt x="10" y="104"/>
                  <a:pt x="8" y="102"/>
                  <a:pt x="8" y="100"/>
                </a:cubicBezTo>
                <a:cubicBezTo>
                  <a:pt x="8" y="98"/>
                  <a:pt x="10" y="96"/>
                  <a:pt x="12" y="96"/>
                </a:cubicBezTo>
                <a:cubicBezTo>
                  <a:pt x="14" y="96"/>
                  <a:pt x="16" y="98"/>
                  <a:pt x="16" y="100"/>
                </a:cubicBezTo>
                <a:cubicBezTo>
                  <a:pt x="16" y="102"/>
                  <a:pt x="14" y="104"/>
                  <a:pt x="12" y="104"/>
                </a:cubicBezTo>
                <a:close/>
                <a:moveTo>
                  <a:pt x="132" y="104"/>
                </a:moveTo>
                <a:cubicBezTo>
                  <a:pt x="130" y="104"/>
                  <a:pt x="128" y="102"/>
                  <a:pt x="128" y="100"/>
                </a:cubicBezTo>
                <a:cubicBezTo>
                  <a:pt x="128" y="98"/>
                  <a:pt x="130" y="96"/>
                  <a:pt x="132" y="96"/>
                </a:cubicBezTo>
                <a:cubicBezTo>
                  <a:pt x="134" y="96"/>
                  <a:pt x="136" y="98"/>
                  <a:pt x="136" y="100"/>
                </a:cubicBezTo>
                <a:cubicBezTo>
                  <a:pt x="136" y="102"/>
                  <a:pt x="134" y="104"/>
                  <a:pt x="132" y="104"/>
                </a:cubicBezTo>
                <a:close/>
                <a:moveTo>
                  <a:pt x="136" y="89"/>
                </a:moveTo>
                <a:cubicBezTo>
                  <a:pt x="135" y="88"/>
                  <a:pt x="133" y="88"/>
                  <a:pt x="132" y="88"/>
                </a:cubicBezTo>
                <a:cubicBezTo>
                  <a:pt x="125" y="88"/>
                  <a:pt x="120" y="93"/>
                  <a:pt x="120" y="100"/>
                </a:cubicBezTo>
                <a:cubicBezTo>
                  <a:pt x="120" y="101"/>
                  <a:pt x="120" y="103"/>
                  <a:pt x="121" y="104"/>
                </a:cubicBezTo>
                <a:cubicBezTo>
                  <a:pt x="23" y="104"/>
                  <a:pt x="23" y="104"/>
                  <a:pt x="23" y="104"/>
                </a:cubicBezTo>
                <a:cubicBezTo>
                  <a:pt x="24" y="103"/>
                  <a:pt x="24" y="101"/>
                  <a:pt x="24" y="100"/>
                </a:cubicBezTo>
                <a:cubicBezTo>
                  <a:pt x="24" y="93"/>
                  <a:pt x="19" y="88"/>
                  <a:pt x="12" y="88"/>
                </a:cubicBezTo>
                <a:cubicBezTo>
                  <a:pt x="11" y="88"/>
                  <a:pt x="9" y="88"/>
                  <a:pt x="8" y="89"/>
                </a:cubicBezTo>
                <a:cubicBezTo>
                  <a:pt x="8" y="47"/>
                  <a:pt x="8" y="47"/>
                  <a:pt x="8" y="47"/>
                </a:cubicBezTo>
                <a:cubicBezTo>
                  <a:pt x="9" y="48"/>
                  <a:pt x="11" y="48"/>
                  <a:pt x="12" y="48"/>
                </a:cubicBezTo>
                <a:cubicBezTo>
                  <a:pt x="19" y="48"/>
                  <a:pt x="24" y="43"/>
                  <a:pt x="24" y="36"/>
                </a:cubicBezTo>
                <a:cubicBezTo>
                  <a:pt x="24" y="35"/>
                  <a:pt x="24" y="33"/>
                  <a:pt x="23" y="32"/>
                </a:cubicBezTo>
                <a:cubicBezTo>
                  <a:pt x="121" y="32"/>
                  <a:pt x="121" y="32"/>
                  <a:pt x="121" y="32"/>
                </a:cubicBezTo>
                <a:cubicBezTo>
                  <a:pt x="120" y="33"/>
                  <a:pt x="120" y="35"/>
                  <a:pt x="120" y="36"/>
                </a:cubicBezTo>
                <a:cubicBezTo>
                  <a:pt x="120" y="43"/>
                  <a:pt x="125" y="48"/>
                  <a:pt x="132" y="48"/>
                </a:cubicBezTo>
                <a:cubicBezTo>
                  <a:pt x="133" y="48"/>
                  <a:pt x="135" y="48"/>
                  <a:pt x="136" y="47"/>
                </a:cubicBezTo>
                <a:lnTo>
                  <a:pt x="136" y="89"/>
                </a:lnTo>
                <a:close/>
                <a:moveTo>
                  <a:pt x="132" y="40"/>
                </a:moveTo>
                <a:cubicBezTo>
                  <a:pt x="130" y="40"/>
                  <a:pt x="128" y="38"/>
                  <a:pt x="128" y="36"/>
                </a:cubicBezTo>
                <a:cubicBezTo>
                  <a:pt x="128" y="34"/>
                  <a:pt x="130" y="32"/>
                  <a:pt x="132" y="32"/>
                </a:cubicBezTo>
                <a:cubicBezTo>
                  <a:pt x="134" y="32"/>
                  <a:pt x="136" y="34"/>
                  <a:pt x="136" y="36"/>
                </a:cubicBezTo>
                <a:cubicBezTo>
                  <a:pt x="136" y="38"/>
                  <a:pt x="134" y="40"/>
                  <a:pt x="132" y="40"/>
                </a:cubicBezTo>
                <a:close/>
                <a:moveTo>
                  <a:pt x="168" y="0"/>
                </a:moveTo>
                <a:cubicBezTo>
                  <a:pt x="40" y="0"/>
                  <a:pt x="40" y="0"/>
                  <a:pt x="40" y="0"/>
                </a:cubicBezTo>
                <a:cubicBezTo>
                  <a:pt x="36" y="0"/>
                  <a:pt x="32" y="4"/>
                  <a:pt x="32" y="8"/>
                </a:cubicBezTo>
                <a:cubicBezTo>
                  <a:pt x="32" y="12"/>
                  <a:pt x="32" y="12"/>
                  <a:pt x="32" y="12"/>
                </a:cubicBezTo>
                <a:cubicBezTo>
                  <a:pt x="32" y="14"/>
                  <a:pt x="34" y="16"/>
                  <a:pt x="36" y="16"/>
                </a:cubicBezTo>
                <a:cubicBezTo>
                  <a:pt x="38" y="16"/>
                  <a:pt x="40" y="14"/>
                  <a:pt x="40" y="12"/>
                </a:cubicBezTo>
                <a:cubicBezTo>
                  <a:pt x="40" y="8"/>
                  <a:pt x="40" y="8"/>
                  <a:pt x="40" y="8"/>
                </a:cubicBezTo>
                <a:cubicBezTo>
                  <a:pt x="168" y="8"/>
                  <a:pt x="168" y="8"/>
                  <a:pt x="168" y="8"/>
                </a:cubicBezTo>
                <a:cubicBezTo>
                  <a:pt x="168" y="80"/>
                  <a:pt x="168" y="80"/>
                  <a:pt x="168" y="80"/>
                </a:cubicBezTo>
                <a:cubicBezTo>
                  <a:pt x="156" y="80"/>
                  <a:pt x="156" y="80"/>
                  <a:pt x="156" y="80"/>
                </a:cubicBezTo>
                <a:cubicBezTo>
                  <a:pt x="154" y="80"/>
                  <a:pt x="152" y="82"/>
                  <a:pt x="152" y="84"/>
                </a:cubicBezTo>
                <a:cubicBezTo>
                  <a:pt x="152" y="86"/>
                  <a:pt x="154" y="88"/>
                  <a:pt x="156" y="88"/>
                </a:cubicBezTo>
                <a:cubicBezTo>
                  <a:pt x="168" y="88"/>
                  <a:pt x="168" y="88"/>
                  <a:pt x="168" y="88"/>
                </a:cubicBezTo>
                <a:cubicBezTo>
                  <a:pt x="172" y="88"/>
                  <a:pt x="176" y="84"/>
                  <a:pt x="176" y="80"/>
                </a:cubicBezTo>
                <a:cubicBezTo>
                  <a:pt x="176" y="8"/>
                  <a:pt x="176" y="8"/>
                  <a:pt x="176" y="8"/>
                </a:cubicBezTo>
                <a:cubicBezTo>
                  <a:pt x="176" y="4"/>
                  <a:pt x="172" y="0"/>
                  <a:pt x="168" y="0"/>
                </a:cubicBezTo>
                <a:close/>
                <a:moveTo>
                  <a:pt x="72" y="59"/>
                </a:moveTo>
                <a:cubicBezTo>
                  <a:pt x="70" y="65"/>
                  <a:pt x="70" y="65"/>
                  <a:pt x="70" y="65"/>
                </a:cubicBezTo>
                <a:cubicBezTo>
                  <a:pt x="72" y="66"/>
                  <a:pt x="78" y="68"/>
                  <a:pt x="79" y="64"/>
                </a:cubicBezTo>
                <a:cubicBezTo>
                  <a:pt x="80" y="60"/>
                  <a:pt x="74" y="59"/>
                  <a:pt x="72" y="59"/>
                </a:cubicBezTo>
                <a:close/>
                <a:moveTo>
                  <a:pt x="108" y="88"/>
                </a:moveTo>
                <a:cubicBezTo>
                  <a:pt x="106" y="88"/>
                  <a:pt x="104" y="90"/>
                  <a:pt x="104" y="92"/>
                </a:cubicBezTo>
                <a:cubicBezTo>
                  <a:pt x="104" y="94"/>
                  <a:pt x="106" y="96"/>
                  <a:pt x="108" y="96"/>
                </a:cubicBezTo>
                <a:cubicBezTo>
                  <a:pt x="110" y="96"/>
                  <a:pt x="112" y="94"/>
                  <a:pt x="112" y="92"/>
                </a:cubicBezTo>
                <a:cubicBezTo>
                  <a:pt x="112" y="90"/>
                  <a:pt x="110" y="88"/>
                  <a:pt x="108" y="88"/>
                </a:cubicBezTo>
                <a:close/>
                <a:moveTo>
                  <a:pt x="72" y="40"/>
                </a:moveTo>
                <a:cubicBezTo>
                  <a:pt x="57" y="40"/>
                  <a:pt x="44" y="53"/>
                  <a:pt x="44" y="68"/>
                </a:cubicBezTo>
                <a:cubicBezTo>
                  <a:pt x="44" y="83"/>
                  <a:pt x="57" y="96"/>
                  <a:pt x="72" y="96"/>
                </a:cubicBezTo>
                <a:cubicBezTo>
                  <a:pt x="87" y="96"/>
                  <a:pt x="100" y="83"/>
                  <a:pt x="100" y="68"/>
                </a:cubicBezTo>
                <a:cubicBezTo>
                  <a:pt x="100" y="53"/>
                  <a:pt x="87" y="40"/>
                  <a:pt x="72" y="40"/>
                </a:cubicBezTo>
                <a:close/>
                <a:moveTo>
                  <a:pt x="85" y="64"/>
                </a:moveTo>
                <a:cubicBezTo>
                  <a:pt x="85" y="67"/>
                  <a:pt x="83" y="69"/>
                  <a:pt x="81" y="69"/>
                </a:cubicBezTo>
                <a:cubicBezTo>
                  <a:pt x="84" y="71"/>
                  <a:pt x="85" y="73"/>
                  <a:pt x="84" y="78"/>
                </a:cubicBezTo>
                <a:cubicBezTo>
                  <a:pt x="82" y="83"/>
                  <a:pt x="78" y="83"/>
                  <a:pt x="73" y="82"/>
                </a:cubicBezTo>
                <a:cubicBezTo>
                  <a:pt x="71" y="88"/>
                  <a:pt x="71" y="88"/>
                  <a:pt x="71" y="88"/>
                </a:cubicBezTo>
                <a:cubicBezTo>
                  <a:pt x="68" y="87"/>
                  <a:pt x="68" y="87"/>
                  <a:pt x="68" y="87"/>
                </a:cubicBezTo>
                <a:cubicBezTo>
                  <a:pt x="69" y="81"/>
                  <a:pt x="69" y="81"/>
                  <a:pt x="69" y="81"/>
                </a:cubicBezTo>
                <a:cubicBezTo>
                  <a:pt x="69" y="81"/>
                  <a:pt x="68" y="81"/>
                  <a:pt x="67" y="81"/>
                </a:cubicBezTo>
                <a:cubicBezTo>
                  <a:pt x="65" y="86"/>
                  <a:pt x="65" y="86"/>
                  <a:pt x="65" y="86"/>
                </a:cubicBezTo>
                <a:cubicBezTo>
                  <a:pt x="62" y="86"/>
                  <a:pt x="62" y="86"/>
                  <a:pt x="62" y="86"/>
                </a:cubicBezTo>
                <a:cubicBezTo>
                  <a:pt x="64" y="80"/>
                  <a:pt x="64" y="80"/>
                  <a:pt x="64" y="80"/>
                </a:cubicBezTo>
                <a:cubicBezTo>
                  <a:pt x="63" y="80"/>
                  <a:pt x="62" y="79"/>
                  <a:pt x="61" y="79"/>
                </a:cubicBezTo>
                <a:cubicBezTo>
                  <a:pt x="57" y="78"/>
                  <a:pt x="57" y="78"/>
                  <a:pt x="57" y="78"/>
                </a:cubicBezTo>
                <a:cubicBezTo>
                  <a:pt x="59" y="74"/>
                  <a:pt x="59" y="74"/>
                  <a:pt x="59" y="74"/>
                </a:cubicBezTo>
                <a:cubicBezTo>
                  <a:pt x="59" y="74"/>
                  <a:pt x="61" y="75"/>
                  <a:pt x="61" y="75"/>
                </a:cubicBezTo>
                <a:cubicBezTo>
                  <a:pt x="62" y="75"/>
                  <a:pt x="62" y="74"/>
                  <a:pt x="63" y="74"/>
                </a:cubicBezTo>
                <a:cubicBezTo>
                  <a:pt x="65" y="65"/>
                  <a:pt x="65" y="65"/>
                  <a:pt x="65" y="65"/>
                </a:cubicBezTo>
                <a:cubicBezTo>
                  <a:pt x="65" y="65"/>
                  <a:pt x="65" y="65"/>
                  <a:pt x="65" y="65"/>
                </a:cubicBezTo>
                <a:cubicBezTo>
                  <a:pt x="65" y="65"/>
                  <a:pt x="65" y="65"/>
                  <a:pt x="65" y="65"/>
                </a:cubicBezTo>
                <a:cubicBezTo>
                  <a:pt x="66" y="58"/>
                  <a:pt x="66" y="58"/>
                  <a:pt x="66" y="58"/>
                </a:cubicBezTo>
                <a:cubicBezTo>
                  <a:pt x="66" y="58"/>
                  <a:pt x="66" y="57"/>
                  <a:pt x="65" y="56"/>
                </a:cubicBezTo>
                <a:cubicBezTo>
                  <a:pt x="65" y="56"/>
                  <a:pt x="62" y="56"/>
                  <a:pt x="62" y="56"/>
                </a:cubicBezTo>
                <a:cubicBezTo>
                  <a:pt x="63" y="52"/>
                  <a:pt x="63" y="52"/>
                  <a:pt x="63" y="52"/>
                </a:cubicBezTo>
                <a:cubicBezTo>
                  <a:pt x="68" y="53"/>
                  <a:pt x="68" y="53"/>
                  <a:pt x="68" y="53"/>
                </a:cubicBezTo>
                <a:cubicBezTo>
                  <a:pt x="68" y="53"/>
                  <a:pt x="68" y="53"/>
                  <a:pt x="68" y="53"/>
                </a:cubicBezTo>
                <a:cubicBezTo>
                  <a:pt x="68" y="53"/>
                  <a:pt x="69" y="54"/>
                  <a:pt x="70" y="54"/>
                </a:cubicBezTo>
                <a:cubicBezTo>
                  <a:pt x="71" y="48"/>
                  <a:pt x="71" y="48"/>
                  <a:pt x="71" y="48"/>
                </a:cubicBezTo>
                <a:cubicBezTo>
                  <a:pt x="74" y="49"/>
                  <a:pt x="74" y="49"/>
                  <a:pt x="74" y="49"/>
                </a:cubicBezTo>
                <a:cubicBezTo>
                  <a:pt x="73" y="54"/>
                  <a:pt x="73" y="54"/>
                  <a:pt x="73" y="54"/>
                </a:cubicBezTo>
                <a:cubicBezTo>
                  <a:pt x="74" y="55"/>
                  <a:pt x="75" y="55"/>
                  <a:pt x="75" y="55"/>
                </a:cubicBezTo>
                <a:cubicBezTo>
                  <a:pt x="77" y="50"/>
                  <a:pt x="77" y="50"/>
                  <a:pt x="77" y="50"/>
                </a:cubicBezTo>
                <a:cubicBezTo>
                  <a:pt x="80" y="50"/>
                  <a:pt x="80" y="50"/>
                  <a:pt x="80" y="50"/>
                </a:cubicBezTo>
                <a:cubicBezTo>
                  <a:pt x="79" y="56"/>
                  <a:pt x="79" y="56"/>
                  <a:pt x="79" y="56"/>
                </a:cubicBezTo>
                <a:cubicBezTo>
                  <a:pt x="83" y="58"/>
                  <a:pt x="86" y="60"/>
                  <a:pt x="85"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5" name="Freeform 657"/>
          <p:cNvSpPr>
            <a:spLocks noEditPoints="1"/>
          </p:cNvSpPr>
          <p:nvPr/>
        </p:nvSpPr>
        <p:spPr bwMode="auto">
          <a:xfrm>
            <a:off x="8047245" y="1539107"/>
            <a:ext cx="454943" cy="326622"/>
          </a:xfrm>
          <a:custGeom>
            <a:avLst/>
            <a:gdLst>
              <a:gd name="T0" fmla="*/ 160 w 176"/>
              <a:gd name="T1" fmla="*/ 101 h 128"/>
              <a:gd name="T2" fmla="*/ 176 w 176"/>
              <a:gd name="T3" fmla="*/ 29 h 128"/>
              <a:gd name="T4" fmla="*/ 172 w 176"/>
              <a:gd name="T5" fmla="*/ 24 h 128"/>
              <a:gd name="T6" fmla="*/ 38 w 176"/>
              <a:gd name="T7" fmla="*/ 3 h 128"/>
              <a:gd name="T8" fmla="*/ 34 w 176"/>
              <a:gd name="T9" fmla="*/ 0 h 128"/>
              <a:gd name="T10" fmla="*/ 0 w 176"/>
              <a:gd name="T11" fmla="*/ 4 h 128"/>
              <a:gd name="T12" fmla="*/ 31 w 176"/>
              <a:gd name="T13" fmla="*/ 8 h 128"/>
              <a:gd name="T14" fmla="*/ 56 w 176"/>
              <a:gd name="T15" fmla="*/ 101 h 128"/>
              <a:gd name="T16" fmla="*/ 56 w 176"/>
              <a:gd name="T17" fmla="*/ 112 h 128"/>
              <a:gd name="T18" fmla="*/ 88 w 176"/>
              <a:gd name="T19" fmla="*/ 112 h 128"/>
              <a:gd name="T20" fmla="*/ 130 w 176"/>
              <a:gd name="T21" fmla="*/ 104 h 128"/>
              <a:gd name="T22" fmla="*/ 144 w 176"/>
              <a:gd name="T23" fmla="*/ 128 h 128"/>
              <a:gd name="T24" fmla="*/ 158 w 176"/>
              <a:gd name="T25" fmla="*/ 104 h 128"/>
              <a:gd name="T26" fmla="*/ 144 w 176"/>
              <a:gd name="T27" fmla="*/ 32 h 128"/>
              <a:gd name="T28" fmla="*/ 163 w 176"/>
              <a:gd name="T29" fmla="*/ 48 h 128"/>
              <a:gd name="T30" fmla="*/ 144 w 176"/>
              <a:gd name="T31" fmla="*/ 32 h 128"/>
              <a:gd name="T32" fmla="*/ 72 w 176"/>
              <a:gd name="T33" fmla="*/ 32 h 128"/>
              <a:gd name="T34" fmla="*/ 50 w 176"/>
              <a:gd name="T35" fmla="*/ 48 h 128"/>
              <a:gd name="T36" fmla="*/ 57 w 176"/>
              <a:gd name="T37" fmla="*/ 72 h 128"/>
              <a:gd name="T38" fmla="*/ 75 w 176"/>
              <a:gd name="T39" fmla="*/ 56 h 128"/>
              <a:gd name="T40" fmla="*/ 57 w 176"/>
              <a:gd name="T41" fmla="*/ 72 h 128"/>
              <a:gd name="T42" fmla="*/ 78 w 176"/>
              <a:gd name="T43" fmla="*/ 80 h 128"/>
              <a:gd name="T44" fmla="*/ 63 w 176"/>
              <a:gd name="T45" fmla="*/ 96 h 128"/>
              <a:gd name="T46" fmla="*/ 72 w 176"/>
              <a:gd name="T47" fmla="*/ 120 h 128"/>
              <a:gd name="T48" fmla="*/ 72 w 176"/>
              <a:gd name="T49" fmla="*/ 104 h 128"/>
              <a:gd name="T50" fmla="*/ 72 w 176"/>
              <a:gd name="T51" fmla="*/ 120 h 128"/>
              <a:gd name="T52" fmla="*/ 88 w 176"/>
              <a:gd name="T53" fmla="*/ 96 h 128"/>
              <a:gd name="T54" fmla="*/ 104 w 176"/>
              <a:gd name="T55" fmla="*/ 80 h 128"/>
              <a:gd name="T56" fmla="*/ 104 w 176"/>
              <a:gd name="T57" fmla="*/ 72 h 128"/>
              <a:gd name="T58" fmla="*/ 83 w 176"/>
              <a:gd name="T59" fmla="*/ 56 h 128"/>
              <a:gd name="T60" fmla="*/ 104 w 176"/>
              <a:gd name="T61" fmla="*/ 72 h 128"/>
              <a:gd name="T62" fmla="*/ 82 w 176"/>
              <a:gd name="T63" fmla="*/ 48 h 128"/>
              <a:gd name="T64" fmla="*/ 104 w 176"/>
              <a:gd name="T65" fmla="*/ 32 h 128"/>
              <a:gd name="T66" fmla="*/ 128 w 176"/>
              <a:gd name="T67" fmla="*/ 96 h 128"/>
              <a:gd name="T68" fmla="*/ 112 w 176"/>
              <a:gd name="T69" fmla="*/ 80 h 128"/>
              <a:gd name="T70" fmla="*/ 128 w 176"/>
              <a:gd name="T71" fmla="*/ 96 h 128"/>
              <a:gd name="T72" fmla="*/ 112 w 176"/>
              <a:gd name="T73" fmla="*/ 72 h 128"/>
              <a:gd name="T74" fmla="*/ 133 w 176"/>
              <a:gd name="T75" fmla="*/ 56 h 128"/>
              <a:gd name="T76" fmla="*/ 134 w 176"/>
              <a:gd name="T77" fmla="*/ 48 h 128"/>
              <a:gd name="T78" fmla="*/ 112 w 176"/>
              <a:gd name="T79" fmla="*/ 32 h 128"/>
              <a:gd name="T80" fmla="*/ 134 w 176"/>
              <a:gd name="T81" fmla="*/ 48 h 128"/>
              <a:gd name="T82" fmla="*/ 136 w 176"/>
              <a:gd name="T83" fmla="*/ 112 h 128"/>
              <a:gd name="T84" fmla="*/ 152 w 176"/>
              <a:gd name="T85" fmla="*/ 112 h 128"/>
              <a:gd name="T86" fmla="*/ 153 w 176"/>
              <a:gd name="T87" fmla="*/ 96 h 128"/>
              <a:gd name="T88" fmla="*/ 138 w 176"/>
              <a:gd name="T89" fmla="*/ 80 h 128"/>
              <a:gd name="T90" fmla="*/ 153 w 176"/>
              <a:gd name="T91" fmla="*/ 96 h 128"/>
              <a:gd name="T92" fmla="*/ 141 w 176"/>
              <a:gd name="T93" fmla="*/ 56 h 128"/>
              <a:gd name="T94" fmla="*/ 158 w 176"/>
              <a:gd name="T9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28">
                <a:moveTo>
                  <a:pt x="160" y="101"/>
                </a:moveTo>
                <a:cubicBezTo>
                  <a:pt x="160" y="101"/>
                  <a:pt x="160" y="101"/>
                  <a:pt x="160" y="101"/>
                </a:cubicBezTo>
                <a:cubicBezTo>
                  <a:pt x="176" y="29"/>
                  <a:pt x="176" y="29"/>
                  <a:pt x="176" y="29"/>
                </a:cubicBezTo>
                <a:cubicBezTo>
                  <a:pt x="176" y="29"/>
                  <a:pt x="176" y="29"/>
                  <a:pt x="176" y="29"/>
                </a:cubicBezTo>
                <a:cubicBezTo>
                  <a:pt x="176" y="29"/>
                  <a:pt x="176" y="28"/>
                  <a:pt x="176" y="28"/>
                </a:cubicBezTo>
                <a:cubicBezTo>
                  <a:pt x="176" y="26"/>
                  <a:pt x="174" y="24"/>
                  <a:pt x="172" y="24"/>
                </a:cubicBezTo>
                <a:cubicBezTo>
                  <a:pt x="44" y="24"/>
                  <a:pt x="44" y="24"/>
                  <a:pt x="44" y="24"/>
                </a:cubicBezTo>
                <a:cubicBezTo>
                  <a:pt x="38" y="3"/>
                  <a:pt x="38" y="3"/>
                  <a:pt x="38" y="3"/>
                </a:cubicBezTo>
                <a:cubicBezTo>
                  <a:pt x="38" y="3"/>
                  <a:pt x="38" y="3"/>
                  <a:pt x="38" y="3"/>
                </a:cubicBezTo>
                <a:cubicBezTo>
                  <a:pt x="38" y="1"/>
                  <a:pt x="36" y="0"/>
                  <a:pt x="34" y="0"/>
                </a:cubicBezTo>
                <a:cubicBezTo>
                  <a:pt x="4" y="0"/>
                  <a:pt x="4" y="0"/>
                  <a:pt x="4" y="0"/>
                </a:cubicBezTo>
                <a:cubicBezTo>
                  <a:pt x="2" y="0"/>
                  <a:pt x="0" y="2"/>
                  <a:pt x="0" y="4"/>
                </a:cubicBezTo>
                <a:cubicBezTo>
                  <a:pt x="0" y="6"/>
                  <a:pt x="2" y="8"/>
                  <a:pt x="4" y="8"/>
                </a:cubicBezTo>
                <a:cubicBezTo>
                  <a:pt x="31" y="8"/>
                  <a:pt x="31" y="8"/>
                  <a:pt x="31" y="8"/>
                </a:cubicBezTo>
                <a:cubicBezTo>
                  <a:pt x="56" y="101"/>
                  <a:pt x="56" y="101"/>
                  <a:pt x="56" y="101"/>
                </a:cubicBezTo>
                <a:cubicBezTo>
                  <a:pt x="56" y="101"/>
                  <a:pt x="56" y="101"/>
                  <a:pt x="56" y="101"/>
                </a:cubicBezTo>
                <a:cubicBezTo>
                  <a:pt x="57" y="102"/>
                  <a:pt x="57" y="103"/>
                  <a:pt x="58" y="104"/>
                </a:cubicBezTo>
                <a:cubicBezTo>
                  <a:pt x="57" y="106"/>
                  <a:pt x="56" y="109"/>
                  <a:pt x="56" y="112"/>
                </a:cubicBezTo>
                <a:cubicBezTo>
                  <a:pt x="56" y="121"/>
                  <a:pt x="63" y="128"/>
                  <a:pt x="72" y="128"/>
                </a:cubicBezTo>
                <a:cubicBezTo>
                  <a:pt x="81" y="128"/>
                  <a:pt x="88" y="121"/>
                  <a:pt x="88" y="112"/>
                </a:cubicBezTo>
                <a:cubicBezTo>
                  <a:pt x="88" y="109"/>
                  <a:pt x="87" y="106"/>
                  <a:pt x="86" y="104"/>
                </a:cubicBezTo>
                <a:cubicBezTo>
                  <a:pt x="130" y="104"/>
                  <a:pt x="130" y="104"/>
                  <a:pt x="130" y="104"/>
                </a:cubicBezTo>
                <a:cubicBezTo>
                  <a:pt x="129" y="106"/>
                  <a:pt x="128" y="109"/>
                  <a:pt x="128" y="112"/>
                </a:cubicBezTo>
                <a:cubicBezTo>
                  <a:pt x="128" y="121"/>
                  <a:pt x="135" y="128"/>
                  <a:pt x="144" y="128"/>
                </a:cubicBezTo>
                <a:cubicBezTo>
                  <a:pt x="153" y="128"/>
                  <a:pt x="160" y="121"/>
                  <a:pt x="160" y="112"/>
                </a:cubicBezTo>
                <a:cubicBezTo>
                  <a:pt x="160" y="109"/>
                  <a:pt x="159" y="106"/>
                  <a:pt x="158" y="104"/>
                </a:cubicBezTo>
                <a:cubicBezTo>
                  <a:pt x="159" y="103"/>
                  <a:pt x="160" y="102"/>
                  <a:pt x="160" y="101"/>
                </a:cubicBezTo>
                <a:close/>
                <a:moveTo>
                  <a:pt x="144" y="32"/>
                </a:moveTo>
                <a:cubicBezTo>
                  <a:pt x="167" y="32"/>
                  <a:pt x="167" y="32"/>
                  <a:pt x="167" y="32"/>
                </a:cubicBezTo>
                <a:cubicBezTo>
                  <a:pt x="163" y="48"/>
                  <a:pt x="163" y="48"/>
                  <a:pt x="163" y="48"/>
                </a:cubicBezTo>
                <a:cubicBezTo>
                  <a:pt x="142" y="48"/>
                  <a:pt x="142" y="48"/>
                  <a:pt x="142" y="48"/>
                </a:cubicBezTo>
                <a:lnTo>
                  <a:pt x="144" y="32"/>
                </a:lnTo>
                <a:close/>
                <a:moveTo>
                  <a:pt x="46" y="32"/>
                </a:moveTo>
                <a:cubicBezTo>
                  <a:pt x="72" y="32"/>
                  <a:pt x="72" y="32"/>
                  <a:pt x="72" y="32"/>
                </a:cubicBezTo>
                <a:cubicBezTo>
                  <a:pt x="74" y="48"/>
                  <a:pt x="74" y="48"/>
                  <a:pt x="74" y="48"/>
                </a:cubicBezTo>
                <a:cubicBezTo>
                  <a:pt x="50" y="48"/>
                  <a:pt x="50" y="48"/>
                  <a:pt x="50" y="48"/>
                </a:cubicBezTo>
                <a:lnTo>
                  <a:pt x="46" y="32"/>
                </a:lnTo>
                <a:close/>
                <a:moveTo>
                  <a:pt x="57" y="72"/>
                </a:moveTo>
                <a:cubicBezTo>
                  <a:pt x="52" y="56"/>
                  <a:pt x="52" y="56"/>
                  <a:pt x="52" y="56"/>
                </a:cubicBezTo>
                <a:cubicBezTo>
                  <a:pt x="75" y="56"/>
                  <a:pt x="75" y="56"/>
                  <a:pt x="75" y="56"/>
                </a:cubicBezTo>
                <a:cubicBezTo>
                  <a:pt x="77" y="72"/>
                  <a:pt x="77" y="72"/>
                  <a:pt x="77" y="72"/>
                </a:cubicBezTo>
                <a:lnTo>
                  <a:pt x="57" y="72"/>
                </a:lnTo>
                <a:close/>
                <a:moveTo>
                  <a:pt x="59" y="80"/>
                </a:moveTo>
                <a:cubicBezTo>
                  <a:pt x="78" y="80"/>
                  <a:pt x="78" y="80"/>
                  <a:pt x="78" y="80"/>
                </a:cubicBezTo>
                <a:cubicBezTo>
                  <a:pt x="80" y="96"/>
                  <a:pt x="80" y="96"/>
                  <a:pt x="80" y="96"/>
                </a:cubicBezTo>
                <a:cubicBezTo>
                  <a:pt x="63" y="96"/>
                  <a:pt x="63" y="96"/>
                  <a:pt x="63" y="96"/>
                </a:cubicBezTo>
                <a:lnTo>
                  <a:pt x="59" y="80"/>
                </a:lnTo>
                <a:close/>
                <a:moveTo>
                  <a:pt x="72" y="120"/>
                </a:moveTo>
                <a:cubicBezTo>
                  <a:pt x="68" y="120"/>
                  <a:pt x="64" y="116"/>
                  <a:pt x="64" y="112"/>
                </a:cubicBezTo>
                <a:cubicBezTo>
                  <a:pt x="64" y="108"/>
                  <a:pt x="68" y="104"/>
                  <a:pt x="72" y="104"/>
                </a:cubicBezTo>
                <a:cubicBezTo>
                  <a:pt x="76" y="104"/>
                  <a:pt x="80" y="108"/>
                  <a:pt x="80" y="112"/>
                </a:cubicBezTo>
                <a:cubicBezTo>
                  <a:pt x="80" y="116"/>
                  <a:pt x="76" y="120"/>
                  <a:pt x="72" y="120"/>
                </a:cubicBezTo>
                <a:close/>
                <a:moveTo>
                  <a:pt x="104" y="96"/>
                </a:moveTo>
                <a:cubicBezTo>
                  <a:pt x="88" y="96"/>
                  <a:pt x="88" y="96"/>
                  <a:pt x="88" y="96"/>
                </a:cubicBezTo>
                <a:cubicBezTo>
                  <a:pt x="86" y="80"/>
                  <a:pt x="86" y="80"/>
                  <a:pt x="86" y="80"/>
                </a:cubicBezTo>
                <a:cubicBezTo>
                  <a:pt x="104" y="80"/>
                  <a:pt x="104" y="80"/>
                  <a:pt x="104" y="80"/>
                </a:cubicBezTo>
                <a:lnTo>
                  <a:pt x="104" y="96"/>
                </a:lnTo>
                <a:close/>
                <a:moveTo>
                  <a:pt x="104" y="72"/>
                </a:moveTo>
                <a:cubicBezTo>
                  <a:pt x="85" y="72"/>
                  <a:pt x="85" y="72"/>
                  <a:pt x="85" y="72"/>
                </a:cubicBezTo>
                <a:cubicBezTo>
                  <a:pt x="83" y="56"/>
                  <a:pt x="83" y="56"/>
                  <a:pt x="83" y="56"/>
                </a:cubicBezTo>
                <a:cubicBezTo>
                  <a:pt x="104" y="56"/>
                  <a:pt x="104" y="56"/>
                  <a:pt x="104" y="56"/>
                </a:cubicBezTo>
                <a:lnTo>
                  <a:pt x="104" y="72"/>
                </a:lnTo>
                <a:close/>
                <a:moveTo>
                  <a:pt x="104" y="48"/>
                </a:moveTo>
                <a:cubicBezTo>
                  <a:pt x="82" y="48"/>
                  <a:pt x="82" y="48"/>
                  <a:pt x="82" y="48"/>
                </a:cubicBezTo>
                <a:cubicBezTo>
                  <a:pt x="80" y="32"/>
                  <a:pt x="80" y="32"/>
                  <a:pt x="80" y="32"/>
                </a:cubicBezTo>
                <a:cubicBezTo>
                  <a:pt x="104" y="32"/>
                  <a:pt x="104" y="32"/>
                  <a:pt x="104" y="32"/>
                </a:cubicBezTo>
                <a:lnTo>
                  <a:pt x="104" y="48"/>
                </a:lnTo>
                <a:close/>
                <a:moveTo>
                  <a:pt x="128" y="96"/>
                </a:moveTo>
                <a:cubicBezTo>
                  <a:pt x="112" y="96"/>
                  <a:pt x="112" y="96"/>
                  <a:pt x="112" y="96"/>
                </a:cubicBezTo>
                <a:cubicBezTo>
                  <a:pt x="112" y="80"/>
                  <a:pt x="112" y="80"/>
                  <a:pt x="112" y="80"/>
                </a:cubicBezTo>
                <a:cubicBezTo>
                  <a:pt x="130" y="80"/>
                  <a:pt x="130" y="80"/>
                  <a:pt x="130" y="80"/>
                </a:cubicBezTo>
                <a:lnTo>
                  <a:pt x="128" y="96"/>
                </a:lnTo>
                <a:close/>
                <a:moveTo>
                  <a:pt x="131" y="72"/>
                </a:moveTo>
                <a:cubicBezTo>
                  <a:pt x="112" y="72"/>
                  <a:pt x="112" y="72"/>
                  <a:pt x="112" y="72"/>
                </a:cubicBezTo>
                <a:cubicBezTo>
                  <a:pt x="112" y="56"/>
                  <a:pt x="112" y="56"/>
                  <a:pt x="112" y="56"/>
                </a:cubicBezTo>
                <a:cubicBezTo>
                  <a:pt x="133" y="56"/>
                  <a:pt x="133" y="56"/>
                  <a:pt x="133" y="56"/>
                </a:cubicBezTo>
                <a:lnTo>
                  <a:pt x="131" y="72"/>
                </a:lnTo>
                <a:close/>
                <a:moveTo>
                  <a:pt x="134" y="48"/>
                </a:moveTo>
                <a:cubicBezTo>
                  <a:pt x="112" y="48"/>
                  <a:pt x="112" y="48"/>
                  <a:pt x="112" y="48"/>
                </a:cubicBezTo>
                <a:cubicBezTo>
                  <a:pt x="112" y="32"/>
                  <a:pt x="112" y="32"/>
                  <a:pt x="112" y="32"/>
                </a:cubicBezTo>
                <a:cubicBezTo>
                  <a:pt x="136" y="32"/>
                  <a:pt x="136" y="32"/>
                  <a:pt x="136" y="32"/>
                </a:cubicBezTo>
                <a:lnTo>
                  <a:pt x="134" y="48"/>
                </a:lnTo>
                <a:close/>
                <a:moveTo>
                  <a:pt x="144" y="120"/>
                </a:moveTo>
                <a:cubicBezTo>
                  <a:pt x="140" y="120"/>
                  <a:pt x="136" y="116"/>
                  <a:pt x="136" y="112"/>
                </a:cubicBezTo>
                <a:cubicBezTo>
                  <a:pt x="136" y="108"/>
                  <a:pt x="140" y="104"/>
                  <a:pt x="144" y="104"/>
                </a:cubicBezTo>
                <a:cubicBezTo>
                  <a:pt x="148" y="104"/>
                  <a:pt x="152" y="108"/>
                  <a:pt x="152" y="112"/>
                </a:cubicBezTo>
                <a:cubicBezTo>
                  <a:pt x="152" y="116"/>
                  <a:pt x="148" y="120"/>
                  <a:pt x="144" y="120"/>
                </a:cubicBezTo>
                <a:close/>
                <a:moveTo>
                  <a:pt x="153" y="96"/>
                </a:moveTo>
                <a:cubicBezTo>
                  <a:pt x="136" y="96"/>
                  <a:pt x="136" y="96"/>
                  <a:pt x="136" y="96"/>
                </a:cubicBezTo>
                <a:cubicBezTo>
                  <a:pt x="138" y="80"/>
                  <a:pt x="138" y="80"/>
                  <a:pt x="138" y="80"/>
                </a:cubicBezTo>
                <a:cubicBezTo>
                  <a:pt x="156" y="80"/>
                  <a:pt x="156" y="80"/>
                  <a:pt x="156" y="80"/>
                </a:cubicBezTo>
                <a:lnTo>
                  <a:pt x="153" y="96"/>
                </a:lnTo>
                <a:close/>
                <a:moveTo>
                  <a:pt x="139" y="72"/>
                </a:moveTo>
                <a:cubicBezTo>
                  <a:pt x="141" y="56"/>
                  <a:pt x="141" y="56"/>
                  <a:pt x="141" y="56"/>
                </a:cubicBezTo>
                <a:cubicBezTo>
                  <a:pt x="162" y="56"/>
                  <a:pt x="162" y="56"/>
                  <a:pt x="162" y="56"/>
                </a:cubicBezTo>
                <a:cubicBezTo>
                  <a:pt x="158" y="72"/>
                  <a:pt x="158" y="72"/>
                  <a:pt x="158" y="72"/>
                </a:cubicBezTo>
                <a:lnTo>
                  <a:pt x="139" y="7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6" name="Freeform 658"/>
          <p:cNvSpPr>
            <a:spLocks noEditPoints="1"/>
          </p:cNvSpPr>
          <p:nvPr/>
        </p:nvSpPr>
        <p:spPr bwMode="auto">
          <a:xfrm>
            <a:off x="8910463" y="1480779"/>
            <a:ext cx="443274" cy="443274"/>
          </a:xfrm>
          <a:custGeom>
            <a:avLst/>
            <a:gdLst>
              <a:gd name="T0" fmla="*/ 108 w 176"/>
              <a:gd name="T1" fmla="*/ 64 h 176"/>
              <a:gd name="T2" fmla="*/ 127 w 176"/>
              <a:gd name="T3" fmla="*/ 47 h 176"/>
              <a:gd name="T4" fmla="*/ 124 w 176"/>
              <a:gd name="T5" fmla="*/ 40 h 176"/>
              <a:gd name="T6" fmla="*/ 112 w 176"/>
              <a:gd name="T7" fmla="*/ 50 h 176"/>
              <a:gd name="T8" fmla="*/ 112 w 176"/>
              <a:gd name="T9" fmla="*/ 4 h 176"/>
              <a:gd name="T10" fmla="*/ 104 w 176"/>
              <a:gd name="T11" fmla="*/ 4 h 176"/>
              <a:gd name="T12" fmla="*/ 95 w 176"/>
              <a:gd name="T13" fmla="*/ 41 h 176"/>
              <a:gd name="T14" fmla="*/ 88 w 176"/>
              <a:gd name="T15" fmla="*/ 44 h 176"/>
              <a:gd name="T16" fmla="*/ 105 w 176"/>
              <a:gd name="T17" fmla="*/ 63 h 176"/>
              <a:gd name="T18" fmla="*/ 160 w 176"/>
              <a:gd name="T19" fmla="*/ 149 h 176"/>
              <a:gd name="T20" fmla="*/ 176 w 176"/>
              <a:gd name="T21" fmla="*/ 77 h 176"/>
              <a:gd name="T22" fmla="*/ 172 w 176"/>
              <a:gd name="T23" fmla="*/ 72 h 176"/>
              <a:gd name="T24" fmla="*/ 38 w 176"/>
              <a:gd name="T25" fmla="*/ 51 h 176"/>
              <a:gd name="T26" fmla="*/ 34 w 176"/>
              <a:gd name="T27" fmla="*/ 48 h 176"/>
              <a:gd name="T28" fmla="*/ 0 w 176"/>
              <a:gd name="T29" fmla="*/ 52 h 176"/>
              <a:gd name="T30" fmla="*/ 31 w 176"/>
              <a:gd name="T31" fmla="*/ 56 h 176"/>
              <a:gd name="T32" fmla="*/ 56 w 176"/>
              <a:gd name="T33" fmla="*/ 149 h 176"/>
              <a:gd name="T34" fmla="*/ 56 w 176"/>
              <a:gd name="T35" fmla="*/ 160 h 176"/>
              <a:gd name="T36" fmla="*/ 88 w 176"/>
              <a:gd name="T37" fmla="*/ 160 h 176"/>
              <a:gd name="T38" fmla="*/ 130 w 176"/>
              <a:gd name="T39" fmla="*/ 152 h 176"/>
              <a:gd name="T40" fmla="*/ 144 w 176"/>
              <a:gd name="T41" fmla="*/ 176 h 176"/>
              <a:gd name="T42" fmla="*/ 158 w 176"/>
              <a:gd name="T43" fmla="*/ 152 h 176"/>
              <a:gd name="T44" fmla="*/ 144 w 176"/>
              <a:gd name="T45" fmla="*/ 80 h 176"/>
              <a:gd name="T46" fmla="*/ 163 w 176"/>
              <a:gd name="T47" fmla="*/ 96 h 176"/>
              <a:gd name="T48" fmla="*/ 144 w 176"/>
              <a:gd name="T49" fmla="*/ 80 h 176"/>
              <a:gd name="T50" fmla="*/ 72 w 176"/>
              <a:gd name="T51" fmla="*/ 80 h 176"/>
              <a:gd name="T52" fmla="*/ 50 w 176"/>
              <a:gd name="T53" fmla="*/ 96 h 176"/>
              <a:gd name="T54" fmla="*/ 57 w 176"/>
              <a:gd name="T55" fmla="*/ 120 h 176"/>
              <a:gd name="T56" fmla="*/ 75 w 176"/>
              <a:gd name="T57" fmla="*/ 104 h 176"/>
              <a:gd name="T58" fmla="*/ 57 w 176"/>
              <a:gd name="T59" fmla="*/ 120 h 176"/>
              <a:gd name="T60" fmla="*/ 78 w 176"/>
              <a:gd name="T61" fmla="*/ 128 h 176"/>
              <a:gd name="T62" fmla="*/ 63 w 176"/>
              <a:gd name="T63" fmla="*/ 144 h 176"/>
              <a:gd name="T64" fmla="*/ 72 w 176"/>
              <a:gd name="T65" fmla="*/ 168 h 176"/>
              <a:gd name="T66" fmla="*/ 72 w 176"/>
              <a:gd name="T67" fmla="*/ 152 h 176"/>
              <a:gd name="T68" fmla="*/ 72 w 176"/>
              <a:gd name="T69" fmla="*/ 168 h 176"/>
              <a:gd name="T70" fmla="*/ 88 w 176"/>
              <a:gd name="T71" fmla="*/ 144 h 176"/>
              <a:gd name="T72" fmla="*/ 104 w 176"/>
              <a:gd name="T73" fmla="*/ 128 h 176"/>
              <a:gd name="T74" fmla="*/ 104 w 176"/>
              <a:gd name="T75" fmla="*/ 120 h 176"/>
              <a:gd name="T76" fmla="*/ 83 w 176"/>
              <a:gd name="T77" fmla="*/ 104 h 176"/>
              <a:gd name="T78" fmla="*/ 104 w 176"/>
              <a:gd name="T79" fmla="*/ 120 h 176"/>
              <a:gd name="T80" fmla="*/ 82 w 176"/>
              <a:gd name="T81" fmla="*/ 96 h 176"/>
              <a:gd name="T82" fmla="*/ 104 w 176"/>
              <a:gd name="T83" fmla="*/ 80 h 176"/>
              <a:gd name="T84" fmla="*/ 128 w 176"/>
              <a:gd name="T85" fmla="*/ 144 h 176"/>
              <a:gd name="T86" fmla="*/ 112 w 176"/>
              <a:gd name="T87" fmla="*/ 128 h 176"/>
              <a:gd name="T88" fmla="*/ 128 w 176"/>
              <a:gd name="T89" fmla="*/ 144 h 176"/>
              <a:gd name="T90" fmla="*/ 112 w 176"/>
              <a:gd name="T91" fmla="*/ 120 h 176"/>
              <a:gd name="T92" fmla="*/ 133 w 176"/>
              <a:gd name="T93" fmla="*/ 104 h 176"/>
              <a:gd name="T94" fmla="*/ 134 w 176"/>
              <a:gd name="T95" fmla="*/ 96 h 176"/>
              <a:gd name="T96" fmla="*/ 112 w 176"/>
              <a:gd name="T97" fmla="*/ 80 h 176"/>
              <a:gd name="T98" fmla="*/ 134 w 176"/>
              <a:gd name="T99" fmla="*/ 96 h 176"/>
              <a:gd name="T100" fmla="*/ 136 w 176"/>
              <a:gd name="T101" fmla="*/ 160 h 176"/>
              <a:gd name="T102" fmla="*/ 152 w 176"/>
              <a:gd name="T103" fmla="*/ 160 h 176"/>
              <a:gd name="T104" fmla="*/ 153 w 176"/>
              <a:gd name="T105" fmla="*/ 144 h 176"/>
              <a:gd name="T106" fmla="*/ 138 w 176"/>
              <a:gd name="T107" fmla="*/ 128 h 176"/>
              <a:gd name="T108" fmla="*/ 153 w 176"/>
              <a:gd name="T109" fmla="*/ 144 h 176"/>
              <a:gd name="T110" fmla="*/ 141 w 176"/>
              <a:gd name="T111" fmla="*/ 104 h 176"/>
              <a:gd name="T112" fmla="*/ 158 w 176"/>
              <a:gd name="T11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05" y="63"/>
                </a:moveTo>
                <a:cubicBezTo>
                  <a:pt x="106" y="64"/>
                  <a:pt x="107" y="64"/>
                  <a:pt x="108" y="64"/>
                </a:cubicBezTo>
                <a:cubicBezTo>
                  <a:pt x="109" y="64"/>
                  <a:pt x="110" y="64"/>
                  <a:pt x="111" y="63"/>
                </a:cubicBezTo>
                <a:cubicBezTo>
                  <a:pt x="127" y="47"/>
                  <a:pt x="127" y="47"/>
                  <a:pt x="127" y="47"/>
                </a:cubicBezTo>
                <a:cubicBezTo>
                  <a:pt x="128" y="46"/>
                  <a:pt x="128" y="45"/>
                  <a:pt x="128" y="44"/>
                </a:cubicBezTo>
                <a:cubicBezTo>
                  <a:pt x="128" y="42"/>
                  <a:pt x="126" y="40"/>
                  <a:pt x="124" y="40"/>
                </a:cubicBezTo>
                <a:cubicBezTo>
                  <a:pt x="123" y="40"/>
                  <a:pt x="122" y="40"/>
                  <a:pt x="121" y="41"/>
                </a:cubicBezTo>
                <a:cubicBezTo>
                  <a:pt x="112" y="50"/>
                  <a:pt x="112" y="50"/>
                  <a:pt x="112" y="50"/>
                </a:cubicBezTo>
                <a:cubicBezTo>
                  <a:pt x="112" y="4"/>
                  <a:pt x="112" y="4"/>
                  <a:pt x="112" y="4"/>
                </a:cubicBezTo>
                <a:cubicBezTo>
                  <a:pt x="112" y="4"/>
                  <a:pt x="112" y="4"/>
                  <a:pt x="112" y="4"/>
                </a:cubicBezTo>
                <a:cubicBezTo>
                  <a:pt x="112" y="2"/>
                  <a:pt x="110" y="0"/>
                  <a:pt x="108" y="0"/>
                </a:cubicBezTo>
                <a:cubicBezTo>
                  <a:pt x="106" y="0"/>
                  <a:pt x="104" y="2"/>
                  <a:pt x="104" y="4"/>
                </a:cubicBezTo>
                <a:cubicBezTo>
                  <a:pt x="104" y="50"/>
                  <a:pt x="104" y="50"/>
                  <a:pt x="104" y="50"/>
                </a:cubicBezTo>
                <a:cubicBezTo>
                  <a:pt x="95" y="41"/>
                  <a:pt x="95" y="41"/>
                  <a:pt x="95" y="41"/>
                </a:cubicBezTo>
                <a:cubicBezTo>
                  <a:pt x="94" y="40"/>
                  <a:pt x="93" y="40"/>
                  <a:pt x="92" y="40"/>
                </a:cubicBezTo>
                <a:cubicBezTo>
                  <a:pt x="90" y="40"/>
                  <a:pt x="88" y="42"/>
                  <a:pt x="88" y="44"/>
                </a:cubicBezTo>
                <a:cubicBezTo>
                  <a:pt x="88" y="45"/>
                  <a:pt x="88" y="46"/>
                  <a:pt x="89" y="47"/>
                </a:cubicBezTo>
                <a:lnTo>
                  <a:pt x="105" y="63"/>
                </a:lnTo>
                <a:close/>
                <a:moveTo>
                  <a:pt x="160" y="149"/>
                </a:moveTo>
                <a:cubicBezTo>
                  <a:pt x="160" y="149"/>
                  <a:pt x="160" y="149"/>
                  <a:pt x="160" y="149"/>
                </a:cubicBezTo>
                <a:cubicBezTo>
                  <a:pt x="176" y="77"/>
                  <a:pt x="176" y="77"/>
                  <a:pt x="176" y="77"/>
                </a:cubicBezTo>
                <a:cubicBezTo>
                  <a:pt x="176" y="77"/>
                  <a:pt x="176" y="77"/>
                  <a:pt x="176" y="77"/>
                </a:cubicBezTo>
                <a:cubicBezTo>
                  <a:pt x="176" y="77"/>
                  <a:pt x="176" y="76"/>
                  <a:pt x="176" y="76"/>
                </a:cubicBezTo>
                <a:cubicBezTo>
                  <a:pt x="176" y="74"/>
                  <a:pt x="174" y="72"/>
                  <a:pt x="172" y="72"/>
                </a:cubicBezTo>
                <a:cubicBezTo>
                  <a:pt x="44" y="72"/>
                  <a:pt x="44" y="72"/>
                  <a:pt x="44" y="72"/>
                </a:cubicBezTo>
                <a:cubicBezTo>
                  <a:pt x="38" y="51"/>
                  <a:pt x="38" y="51"/>
                  <a:pt x="38" y="51"/>
                </a:cubicBezTo>
                <a:cubicBezTo>
                  <a:pt x="38" y="51"/>
                  <a:pt x="38" y="51"/>
                  <a:pt x="38" y="51"/>
                </a:cubicBezTo>
                <a:cubicBezTo>
                  <a:pt x="38" y="49"/>
                  <a:pt x="36" y="48"/>
                  <a:pt x="34" y="48"/>
                </a:cubicBezTo>
                <a:cubicBezTo>
                  <a:pt x="4" y="48"/>
                  <a:pt x="4" y="48"/>
                  <a:pt x="4" y="48"/>
                </a:cubicBezTo>
                <a:cubicBezTo>
                  <a:pt x="2" y="48"/>
                  <a:pt x="0" y="50"/>
                  <a:pt x="0" y="52"/>
                </a:cubicBezTo>
                <a:cubicBezTo>
                  <a:pt x="0" y="54"/>
                  <a:pt x="2" y="56"/>
                  <a:pt x="4" y="56"/>
                </a:cubicBezTo>
                <a:cubicBezTo>
                  <a:pt x="31" y="56"/>
                  <a:pt x="31" y="56"/>
                  <a:pt x="31" y="56"/>
                </a:cubicBezTo>
                <a:cubicBezTo>
                  <a:pt x="56" y="149"/>
                  <a:pt x="56" y="149"/>
                  <a:pt x="56" y="149"/>
                </a:cubicBezTo>
                <a:cubicBezTo>
                  <a:pt x="56" y="149"/>
                  <a:pt x="56" y="149"/>
                  <a:pt x="56" y="149"/>
                </a:cubicBezTo>
                <a:cubicBezTo>
                  <a:pt x="57" y="150"/>
                  <a:pt x="57" y="151"/>
                  <a:pt x="58" y="152"/>
                </a:cubicBezTo>
                <a:cubicBezTo>
                  <a:pt x="57" y="154"/>
                  <a:pt x="56" y="157"/>
                  <a:pt x="56" y="160"/>
                </a:cubicBezTo>
                <a:cubicBezTo>
                  <a:pt x="56" y="169"/>
                  <a:pt x="63" y="176"/>
                  <a:pt x="72" y="176"/>
                </a:cubicBezTo>
                <a:cubicBezTo>
                  <a:pt x="81" y="176"/>
                  <a:pt x="88" y="169"/>
                  <a:pt x="88" y="160"/>
                </a:cubicBezTo>
                <a:cubicBezTo>
                  <a:pt x="88" y="157"/>
                  <a:pt x="87" y="154"/>
                  <a:pt x="86" y="152"/>
                </a:cubicBezTo>
                <a:cubicBezTo>
                  <a:pt x="130" y="152"/>
                  <a:pt x="130" y="152"/>
                  <a:pt x="130" y="152"/>
                </a:cubicBezTo>
                <a:cubicBezTo>
                  <a:pt x="129" y="154"/>
                  <a:pt x="128" y="157"/>
                  <a:pt x="128" y="160"/>
                </a:cubicBezTo>
                <a:cubicBezTo>
                  <a:pt x="128" y="169"/>
                  <a:pt x="135" y="176"/>
                  <a:pt x="144" y="176"/>
                </a:cubicBezTo>
                <a:cubicBezTo>
                  <a:pt x="153" y="176"/>
                  <a:pt x="160" y="169"/>
                  <a:pt x="160" y="160"/>
                </a:cubicBezTo>
                <a:cubicBezTo>
                  <a:pt x="160" y="157"/>
                  <a:pt x="159" y="154"/>
                  <a:pt x="158" y="152"/>
                </a:cubicBezTo>
                <a:cubicBezTo>
                  <a:pt x="159" y="151"/>
                  <a:pt x="160" y="150"/>
                  <a:pt x="160" y="149"/>
                </a:cubicBezTo>
                <a:close/>
                <a:moveTo>
                  <a:pt x="144" y="80"/>
                </a:moveTo>
                <a:cubicBezTo>
                  <a:pt x="167" y="80"/>
                  <a:pt x="167" y="80"/>
                  <a:pt x="167" y="80"/>
                </a:cubicBezTo>
                <a:cubicBezTo>
                  <a:pt x="163" y="96"/>
                  <a:pt x="163" y="96"/>
                  <a:pt x="163" y="96"/>
                </a:cubicBezTo>
                <a:cubicBezTo>
                  <a:pt x="142" y="96"/>
                  <a:pt x="142" y="96"/>
                  <a:pt x="142" y="96"/>
                </a:cubicBezTo>
                <a:lnTo>
                  <a:pt x="144" y="80"/>
                </a:lnTo>
                <a:close/>
                <a:moveTo>
                  <a:pt x="46" y="80"/>
                </a:moveTo>
                <a:cubicBezTo>
                  <a:pt x="72" y="80"/>
                  <a:pt x="72" y="80"/>
                  <a:pt x="72" y="80"/>
                </a:cubicBezTo>
                <a:cubicBezTo>
                  <a:pt x="74" y="96"/>
                  <a:pt x="74" y="96"/>
                  <a:pt x="74" y="96"/>
                </a:cubicBezTo>
                <a:cubicBezTo>
                  <a:pt x="50" y="96"/>
                  <a:pt x="50" y="96"/>
                  <a:pt x="50" y="96"/>
                </a:cubicBezTo>
                <a:lnTo>
                  <a:pt x="46" y="80"/>
                </a:lnTo>
                <a:close/>
                <a:moveTo>
                  <a:pt x="57" y="120"/>
                </a:moveTo>
                <a:cubicBezTo>
                  <a:pt x="52" y="104"/>
                  <a:pt x="52" y="104"/>
                  <a:pt x="52" y="104"/>
                </a:cubicBezTo>
                <a:cubicBezTo>
                  <a:pt x="75" y="104"/>
                  <a:pt x="75" y="104"/>
                  <a:pt x="75" y="104"/>
                </a:cubicBezTo>
                <a:cubicBezTo>
                  <a:pt x="77" y="120"/>
                  <a:pt x="77" y="120"/>
                  <a:pt x="77" y="120"/>
                </a:cubicBezTo>
                <a:lnTo>
                  <a:pt x="57" y="120"/>
                </a:lnTo>
                <a:close/>
                <a:moveTo>
                  <a:pt x="59" y="128"/>
                </a:moveTo>
                <a:cubicBezTo>
                  <a:pt x="78" y="128"/>
                  <a:pt x="78" y="128"/>
                  <a:pt x="78" y="128"/>
                </a:cubicBezTo>
                <a:cubicBezTo>
                  <a:pt x="80" y="144"/>
                  <a:pt x="80" y="144"/>
                  <a:pt x="80" y="144"/>
                </a:cubicBezTo>
                <a:cubicBezTo>
                  <a:pt x="63" y="144"/>
                  <a:pt x="63" y="144"/>
                  <a:pt x="63" y="144"/>
                </a:cubicBezTo>
                <a:lnTo>
                  <a:pt x="59" y="128"/>
                </a:lnTo>
                <a:close/>
                <a:moveTo>
                  <a:pt x="72" y="168"/>
                </a:moveTo>
                <a:cubicBezTo>
                  <a:pt x="68" y="168"/>
                  <a:pt x="64" y="164"/>
                  <a:pt x="64" y="160"/>
                </a:cubicBezTo>
                <a:cubicBezTo>
                  <a:pt x="64" y="156"/>
                  <a:pt x="68" y="152"/>
                  <a:pt x="72" y="152"/>
                </a:cubicBezTo>
                <a:cubicBezTo>
                  <a:pt x="76" y="152"/>
                  <a:pt x="80" y="156"/>
                  <a:pt x="80" y="160"/>
                </a:cubicBezTo>
                <a:cubicBezTo>
                  <a:pt x="80" y="164"/>
                  <a:pt x="76" y="168"/>
                  <a:pt x="72" y="168"/>
                </a:cubicBezTo>
                <a:close/>
                <a:moveTo>
                  <a:pt x="104" y="144"/>
                </a:moveTo>
                <a:cubicBezTo>
                  <a:pt x="88" y="144"/>
                  <a:pt x="88" y="144"/>
                  <a:pt x="88" y="144"/>
                </a:cubicBezTo>
                <a:cubicBezTo>
                  <a:pt x="86" y="128"/>
                  <a:pt x="86" y="128"/>
                  <a:pt x="86" y="128"/>
                </a:cubicBezTo>
                <a:cubicBezTo>
                  <a:pt x="104" y="128"/>
                  <a:pt x="104" y="128"/>
                  <a:pt x="104" y="128"/>
                </a:cubicBezTo>
                <a:lnTo>
                  <a:pt x="104" y="144"/>
                </a:lnTo>
                <a:close/>
                <a:moveTo>
                  <a:pt x="104" y="120"/>
                </a:moveTo>
                <a:cubicBezTo>
                  <a:pt x="85" y="120"/>
                  <a:pt x="85" y="120"/>
                  <a:pt x="85" y="120"/>
                </a:cubicBezTo>
                <a:cubicBezTo>
                  <a:pt x="83" y="104"/>
                  <a:pt x="83" y="104"/>
                  <a:pt x="83" y="104"/>
                </a:cubicBezTo>
                <a:cubicBezTo>
                  <a:pt x="104" y="104"/>
                  <a:pt x="104" y="104"/>
                  <a:pt x="104" y="104"/>
                </a:cubicBezTo>
                <a:lnTo>
                  <a:pt x="104" y="120"/>
                </a:lnTo>
                <a:close/>
                <a:moveTo>
                  <a:pt x="104" y="96"/>
                </a:moveTo>
                <a:cubicBezTo>
                  <a:pt x="82" y="96"/>
                  <a:pt x="82" y="96"/>
                  <a:pt x="82" y="96"/>
                </a:cubicBezTo>
                <a:cubicBezTo>
                  <a:pt x="80" y="80"/>
                  <a:pt x="80" y="80"/>
                  <a:pt x="80" y="80"/>
                </a:cubicBezTo>
                <a:cubicBezTo>
                  <a:pt x="104" y="80"/>
                  <a:pt x="104" y="80"/>
                  <a:pt x="104" y="80"/>
                </a:cubicBezTo>
                <a:lnTo>
                  <a:pt x="104" y="96"/>
                </a:lnTo>
                <a:close/>
                <a:moveTo>
                  <a:pt x="128" y="144"/>
                </a:moveTo>
                <a:cubicBezTo>
                  <a:pt x="112" y="144"/>
                  <a:pt x="112" y="144"/>
                  <a:pt x="112" y="144"/>
                </a:cubicBezTo>
                <a:cubicBezTo>
                  <a:pt x="112" y="128"/>
                  <a:pt x="112" y="128"/>
                  <a:pt x="112" y="128"/>
                </a:cubicBezTo>
                <a:cubicBezTo>
                  <a:pt x="130" y="128"/>
                  <a:pt x="130" y="128"/>
                  <a:pt x="130" y="128"/>
                </a:cubicBezTo>
                <a:lnTo>
                  <a:pt x="128" y="144"/>
                </a:lnTo>
                <a:close/>
                <a:moveTo>
                  <a:pt x="131" y="120"/>
                </a:moveTo>
                <a:cubicBezTo>
                  <a:pt x="112" y="120"/>
                  <a:pt x="112" y="120"/>
                  <a:pt x="112" y="120"/>
                </a:cubicBezTo>
                <a:cubicBezTo>
                  <a:pt x="112" y="104"/>
                  <a:pt x="112" y="104"/>
                  <a:pt x="112" y="104"/>
                </a:cubicBezTo>
                <a:cubicBezTo>
                  <a:pt x="133" y="104"/>
                  <a:pt x="133" y="104"/>
                  <a:pt x="133" y="104"/>
                </a:cubicBezTo>
                <a:lnTo>
                  <a:pt x="131" y="120"/>
                </a:lnTo>
                <a:close/>
                <a:moveTo>
                  <a:pt x="134" y="96"/>
                </a:moveTo>
                <a:cubicBezTo>
                  <a:pt x="112" y="96"/>
                  <a:pt x="112" y="96"/>
                  <a:pt x="112" y="96"/>
                </a:cubicBezTo>
                <a:cubicBezTo>
                  <a:pt x="112" y="80"/>
                  <a:pt x="112" y="80"/>
                  <a:pt x="112" y="80"/>
                </a:cubicBezTo>
                <a:cubicBezTo>
                  <a:pt x="136" y="80"/>
                  <a:pt x="136" y="80"/>
                  <a:pt x="136" y="80"/>
                </a:cubicBezTo>
                <a:lnTo>
                  <a:pt x="134" y="96"/>
                </a:lnTo>
                <a:close/>
                <a:moveTo>
                  <a:pt x="144" y="168"/>
                </a:moveTo>
                <a:cubicBezTo>
                  <a:pt x="140" y="168"/>
                  <a:pt x="136" y="164"/>
                  <a:pt x="136" y="160"/>
                </a:cubicBezTo>
                <a:cubicBezTo>
                  <a:pt x="136" y="156"/>
                  <a:pt x="140" y="152"/>
                  <a:pt x="144" y="152"/>
                </a:cubicBezTo>
                <a:cubicBezTo>
                  <a:pt x="148" y="152"/>
                  <a:pt x="152" y="156"/>
                  <a:pt x="152" y="160"/>
                </a:cubicBezTo>
                <a:cubicBezTo>
                  <a:pt x="152" y="164"/>
                  <a:pt x="148" y="168"/>
                  <a:pt x="144" y="168"/>
                </a:cubicBezTo>
                <a:close/>
                <a:moveTo>
                  <a:pt x="153" y="144"/>
                </a:moveTo>
                <a:cubicBezTo>
                  <a:pt x="136" y="144"/>
                  <a:pt x="136" y="144"/>
                  <a:pt x="136" y="144"/>
                </a:cubicBezTo>
                <a:cubicBezTo>
                  <a:pt x="138" y="128"/>
                  <a:pt x="138" y="128"/>
                  <a:pt x="138" y="128"/>
                </a:cubicBezTo>
                <a:cubicBezTo>
                  <a:pt x="156" y="128"/>
                  <a:pt x="156" y="128"/>
                  <a:pt x="156" y="128"/>
                </a:cubicBezTo>
                <a:lnTo>
                  <a:pt x="153" y="144"/>
                </a:lnTo>
                <a:close/>
                <a:moveTo>
                  <a:pt x="139" y="120"/>
                </a:moveTo>
                <a:cubicBezTo>
                  <a:pt x="141" y="104"/>
                  <a:pt x="141" y="104"/>
                  <a:pt x="141" y="104"/>
                </a:cubicBezTo>
                <a:cubicBezTo>
                  <a:pt x="162" y="104"/>
                  <a:pt x="162" y="104"/>
                  <a:pt x="162" y="104"/>
                </a:cubicBezTo>
                <a:cubicBezTo>
                  <a:pt x="158" y="120"/>
                  <a:pt x="158" y="120"/>
                  <a:pt x="158" y="120"/>
                </a:cubicBezTo>
                <a:lnTo>
                  <a:pt x="139" y="1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7" name="Freeform 659"/>
          <p:cNvSpPr>
            <a:spLocks noEditPoints="1"/>
          </p:cNvSpPr>
          <p:nvPr/>
        </p:nvSpPr>
        <p:spPr bwMode="auto">
          <a:xfrm>
            <a:off x="9762020" y="1480779"/>
            <a:ext cx="454943" cy="443274"/>
          </a:xfrm>
          <a:custGeom>
            <a:avLst/>
            <a:gdLst>
              <a:gd name="T0" fmla="*/ 95 w 176"/>
              <a:gd name="T1" fmla="*/ 23 h 176"/>
              <a:gd name="T2" fmla="*/ 104 w 176"/>
              <a:gd name="T3" fmla="*/ 60 h 176"/>
              <a:gd name="T4" fmla="*/ 112 w 176"/>
              <a:gd name="T5" fmla="*/ 60 h 176"/>
              <a:gd name="T6" fmla="*/ 121 w 176"/>
              <a:gd name="T7" fmla="*/ 23 h 176"/>
              <a:gd name="T8" fmla="*/ 128 w 176"/>
              <a:gd name="T9" fmla="*/ 20 h 176"/>
              <a:gd name="T10" fmla="*/ 111 w 176"/>
              <a:gd name="T11" fmla="*/ 1 h 176"/>
              <a:gd name="T12" fmla="*/ 105 w 176"/>
              <a:gd name="T13" fmla="*/ 1 h 176"/>
              <a:gd name="T14" fmla="*/ 88 w 176"/>
              <a:gd name="T15" fmla="*/ 20 h 176"/>
              <a:gd name="T16" fmla="*/ 160 w 176"/>
              <a:gd name="T17" fmla="*/ 149 h 176"/>
              <a:gd name="T18" fmla="*/ 176 w 176"/>
              <a:gd name="T19" fmla="*/ 77 h 176"/>
              <a:gd name="T20" fmla="*/ 176 w 176"/>
              <a:gd name="T21" fmla="*/ 76 h 176"/>
              <a:gd name="T22" fmla="*/ 44 w 176"/>
              <a:gd name="T23" fmla="*/ 72 h 176"/>
              <a:gd name="T24" fmla="*/ 38 w 176"/>
              <a:gd name="T25" fmla="*/ 51 h 176"/>
              <a:gd name="T26" fmla="*/ 4 w 176"/>
              <a:gd name="T27" fmla="*/ 48 h 176"/>
              <a:gd name="T28" fmla="*/ 4 w 176"/>
              <a:gd name="T29" fmla="*/ 56 h 176"/>
              <a:gd name="T30" fmla="*/ 56 w 176"/>
              <a:gd name="T31" fmla="*/ 149 h 176"/>
              <a:gd name="T32" fmla="*/ 58 w 176"/>
              <a:gd name="T33" fmla="*/ 152 h 176"/>
              <a:gd name="T34" fmla="*/ 72 w 176"/>
              <a:gd name="T35" fmla="*/ 176 h 176"/>
              <a:gd name="T36" fmla="*/ 86 w 176"/>
              <a:gd name="T37" fmla="*/ 152 h 176"/>
              <a:gd name="T38" fmla="*/ 128 w 176"/>
              <a:gd name="T39" fmla="*/ 160 h 176"/>
              <a:gd name="T40" fmla="*/ 160 w 176"/>
              <a:gd name="T41" fmla="*/ 160 h 176"/>
              <a:gd name="T42" fmla="*/ 160 w 176"/>
              <a:gd name="T43" fmla="*/ 149 h 176"/>
              <a:gd name="T44" fmla="*/ 167 w 176"/>
              <a:gd name="T45" fmla="*/ 80 h 176"/>
              <a:gd name="T46" fmla="*/ 142 w 176"/>
              <a:gd name="T47" fmla="*/ 96 h 176"/>
              <a:gd name="T48" fmla="*/ 46 w 176"/>
              <a:gd name="T49" fmla="*/ 80 h 176"/>
              <a:gd name="T50" fmla="*/ 74 w 176"/>
              <a:gd name="T51" fmla="*/ 96 h 176"/>
              <a:gd name="T52" fmla="*/ 46 w 176"/>
              <a:gd name="T53" fmla="*/ 80 h 176"/>
              <a:gd name="T54" fmla="*/ 52 w 176"/>
              <a:gd name="T55" fmla="*/ 104 h 176"/>
              <a:gd name="T56" fmla="*/ 77 w 176"/>
              <a:gd name="T57" fmla="*/ 120 h 176"/>
              <a:gd name="T58" fmla="*/ 59 w 176"/>
              <a:gd name="T59" fmla="*/ 128 h 176"/>
              <a:gd name="T60" fmla="*/ 80 w 176"/>
              <a:gd name="T61" fmla="*/ 144 h 176"/>
              <a:gd name="T62" fmla="*/ 59 w 176"/>
              <a:gd name="T63" fmla="*/ 128 h 176"/>
              <a:gd name="T64" fmla="*/ 64 w 176"/>
              <a:gd name="T65" fmla="*/ 160 h 176"/>
              <a:gd name="T66" fmla="*/ 80 w 176"/>
              <a:gd name="T67" fmla="*/ 160 h 176"/>
              <a:gd name="T68" fmla="*/ 104 w 176"/>
              <a:gd name="T69" fmla="*/ 144 h 176"/>
              <a:gd name="T70" fmla="*/ 86 w 176"/>
              <a:gd name="T71" fmla="*/ 128 h 176"/>
              <a:gd name="T72" fmla="*/ 104 w 176"/>
              <a:gd name="T73" fmla="*/ 144 h 176"/>
              <a:gd name="T74" fmla="*/ 85 w 176"/>
              <a:gd name="T75" fmla="*/ 120 h 176"/>
              <a:gd name="T76" fmla="*/ 104 w 176"/>
              <a:gd name="T77" fmla="*/ 104 h 176"/>
              <a:gd name="T78" fmla="*/ 104 w 176"/>
              <a:gd name="T79" fmla="*/ 96 h 176"/>
              <a:gd name="T80" fmla="*/ 80 w 176"/>
              <a:gd name="T81" fmla="*/ 80 h 176"/>
              <a:gd name="T82" fmla="*/ 104 w 176"/>
              <a:gd name="T83" fmla="*/ 96 h 176"/>
              <a:gd name="T84" fmla="*/ 112 w 176"/>
              <a:gd name="T85" fmla="*/ 144 h 176"/>
              <a:gd name="T86" fmla="*/ 130 w 176"/>
              <a:gd name="T87" fmla="*/ 128 h 176"/>
              <a:gd name="T88" fmla="*/ 131 w 176"/>
              <a:gd name="T89" fmla="*/ 120 h 176"/>
              <a:gd name="T90" fmla="*/ 112 w 176"/>
              <a:gd name="T91" fmla="*/ 104 h 176"/>
              <a:gd name="T92" fmla="*/ 131 w 176"/>
              <a:gd name="T93" fmla="*/ 120 h 176"/>
              <a:gd name="T94" fmla="*/ 112 w 176"/>
              <a:gd name="T95" fmla="*/ 96 h 176"/>
              <a:gd name="T96" fmla="*/ 136 w 176"/>
              <a:gd name="T97" fmla="*/ 80 h 176"/>
              <a:gd name="T98" fmla="*/ 144 w 176"/>
              <a:gd name="T99" fmla="*/ 168 h 176"/>
              <a:gd name="T100" fmla="*/ 144 w 176"/>
              <a:gd name="T101" fmla="*/ 152 h 176"/>
              <a:gd name="T102" fmla="*/ 144 w 176"/>
              <a:gd name="T103" fmla="*/ 168 h 176"/>
              <a:gd name="T104" fmla="*/ 136 w 176"/>
              <a:gd name="T105" fmla="*/ 144 h 176"/>
              <a:gd name="T106" fmla="*/ 156 w 176"/>
              <a:gd name="T107" fmla="*/ 128 h 176"/>
              <a:gd name="T108" fmla="*/ 139 w 176"/>
              <a:gd name="T109" fmla="*/ 120 h 176"/>
              <a:gd name="T110" fmla="*/ 162 w 176"/>
              <a:gd name="T111" fmla="*/ 104 h 176"/>
              <a:gd name="T112" fmla="*/ 139 w 176"/>
              <a:gd name="T11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92" y="24"/>
                </a:moveTo>
                <a:cubicBezTo>
                  <a:pt x="93" y="24"/>
                  <a:pt x="94" y="24"/>
                  <a:pt x="95" y="23"/>
                </a:cubicBezTo>
                <a:cubicBezTo>
                  <a:pt x="104" y="14"/>
                  <a:pt x="104" y="14"/>
                  <a:pt x="104" y="14"/>
                </a:cubicBezTo>
                <a:cubicBezTo>
                  <a:pt x="104" y="60"/>
                  <a:pt x="104" y="60"/>
                  <a:pt x="104" y="60"/>
                </a:cubicBezTo>
                <a:cubicBezTo>
                  <a:pt x="104" y="62"/>
                  <a:pt x="106" y="64"/>
                  <a:pt x="108" y="64"/>
                </a:cubicBezTo>
                <a:cubicBezTo>
                  <a:pt x="110" y="64"/>
                  <a:pt x="112" y="62"/>
                  <a:pt x="112" y="60"/>
                </a:cubicBezTo>
                <a:cubicBezTo>
                  <a:pt x="112" y="14"/>
                  <a:pt x="112" y="14"/>
                  <a:pt x="112" y="14"/>
                </a:cubicBezTo>
                <a:cubicBezTo>
                  <a:pt x="121" y="23"/>
                  <a:pt x="121" y="23"/>
                  <a:pt x="121" y="23"/>
                </a:cubicBezTo>
                <a:cubicBezTo>
                  <a:pt x="122" y="24"/>
                  <a:pt x="123" y="24"/>
                  <a:pt x="124" y="24"/>
                </a:cubicBezTo>
                <a:cubicBezTo>
                  <a:pt x="126" y="24"/>
                  <a:pt x="128" y="22"/>
                  <a:pt x="128" y="20"/>
                </a:cubicBezTo>
                <a:cubicBezTo>
                  <a:pt x="128" y="19"/>
                  <a:pt x="128" y="18"/>
                  <a:pt x="127" y="17"/>
                </a:cubicBezTo>
                <a:cubicBezTo>
                  <a:pt x="111" y="1"/>
                  <a:pt x="111" y="1"/>
                  <a:pt x="111" y="1"/>
                </a:cubicBezTo>
                <a:cubicBezTo>
                  <a:pt x="110" y="0"/>
                  <a:pt x="109" y="0"/>
                  <a:pt x="108" y="0"/>
                </a:cubicBezTo>
                <a:cubicBezTo>
                  <a:pt x="107" y="0"/>
                  <a:pt x="106" y="0"/>
                  <a:pt x="105" y="1"/>
                </a:cubicBezTo>
                <a:cubicBezTo>
                  <a:pt x="89" y="17"/>
                  <a:pt x="89" y="17"/>
                  <a:pt x="89" y="17"/>
                </a:cubicBezTo>
                <a:cubicBezTo>
                  <a:pt x="88" y="18"/>
                  <a:pt x="88" y="19"/>
                  <a:pt x="88" y="20"/>
                </a:cubicBezTo>
                <a:cubicBezTo>
                  <a:pt x="88" y="22"/>
                  <a:pt x="90" y="24"/>
                  <a:pt x="92" y="24"/>
                </a:cubicBezTo>
                <a:close/>
                <a:moveTo>
                  <a:pt x="160" y="149"/>
                </a:moveTo>
                <a:cubicBezTo>
                  <a:pt x="160" y="149"/>
                  <a:pt x="160" y="149"/>
                  <a:pt x="160" y="149"/>
                </a:cubicBezTo>
                <a:cubicBezTo>
                  <a:pt x="176" y="77"/>
                  <a:pt x="176" y="77"/>
                  <a:pt x="176" y="77"/>
                </a:cubicBezTo>
                <a:cubicBezTo>
                  <a:pt x="176" y="77"/>
                  <a:pt x="176" y="77"/>
                  <a:pt x="176" y="77"/>
                </a:cubicBezTo>
                <a:cubicBezTo>
                  <a:pt x="176" y="77"/>
                  <a:pt x="176" y="76"/>
                  <a:pt x="176" y="76"/>
                </a:cubicBezTo>
                <a:cubicBezTo>
                  <a:pt x="176" y="74"/>
                  <a:pt x="174" y="72"/>
                  <a:pt x="172" y="72"/>
                </a:cubicBezTo>
                <a:cubicBezTo>
                  <a:pt x="44" y="72"/>
                  <a:pt x="44" y="72"/>
                  <a:pt x="44" y="72"/>
                </a:cubicBezTo>
                <a:cubicBezTo>
                  <a:pt x="38" y="51"/>
                  <a:pt x="38" y="51"/>
                  <a:pt x="38" y="51"/>
                </a:cubicBezTo>
                <a:cubicBezTo>
                  <a:pt x="38" y="51"/>
                  <a:pt x="38" y="51"/>
                  <a:pt x="38" y="51"/>
                </a:cubicBezTo>
                <a:cubicBezTo>
                  <a:pt x="38" y="49"/>
                  <a:pt x="36" y="48"/>
                  <a:pt x="34" y="48"/>
                </a:cubicBezTo>
                <a:cubicBezTo>
                  <a:pt x="4" y="48"/>
                  <a:pt x="4" y="48"/>
                  <a:pt x="4" y="48"/>
                </a:cubicBezTo>
                <a:cubicBezTo>
                  <a:pt x="2" y="48"/>
                  <a:pt x="0" y="50"/>
                  <a:pt x="0" y="52"/>
                </a:cubicBezTo>
                <a:cubicBezTo>
                  <a:pt x="0" y="54"/>
                  <a:pt x="2" y="56"/>
                  <a:pt x="4" y="56"/>
                </a:cubicBezTo>
                <a:cubicBezTo>
                  <a:pt x="31" y="56"/>
                  <a:pt x="31" y="56"/>
                  <a:pt x="31" y="56"/>
                </a:cubicBezTo>
                <a:cubicBezTo>
                  <a:pt x="56" y="149"/>
                  <a:pt x="56" y="149"/>
                  <a:pt x="56" y="149"/>
                </a:cubicBezTo>
                <a:cubicBezTo>
                  <a:pt x="56" y="149"/>
                  <a:pt x="56" y="149"/>
                  <a:pt x="56" y="149"/>
                </a:cubicBezTo>
                <a:cubicBezTo>
                  <a:pt x="57" y="150"/>
                  <a:pt x="57" y="151"/>
                  <a:pt x="58" y="152"/>
                </a:cubicBezTo>
                <a:cubicBezTo>
                  <a:pt x="57" y="154"/>
                  <a:pt x="56" y="157"/>
                  <a:pt x="56" y="160"/>
                </a:cubicBezTo>
                <a:cubicBezTo>
                  <a:pt x="56" y="169"/>
                  <a:pt x="63" y="176"/>
                  <a:pt x="72" y="176"/>
                </a:cubicBezTo>
                <a:cubicBezTo>
                  <a:pt x="81" y="176"/>
                  <a:pt x="88" y="169"/>
                  <a:pt x="88" y="160"/>
                </a:cubicBezTo>
                <a:cubicBezTo>
                  <a:pt x="88" y="157"/>
                  <a:pt x="87" y="154"/>
                  <a:pt x="86" y="152"/>
                </a:cubicBezTo>
                <a:cubicBezTo>
                  <a:pt x="130" y="152"/>
                  <a:pt x="130" y="152"/>
                  <a:pt x="130" y="152"/>
                </a:cubicBezTo>
                <a:cubicBezTo>
                  <a:pt x="129" y="154"/>
                  <a:pt x="128" y="157"/>
                  <a:pt x="128" y="160"/>
                </a:cubicBezTo>
                <a:cubicBezTo>
                  <a:pt x="128" y="169"/>
                  <a:pt x="135" y="176"/>
                  <a:pt x="144" y="176"/>
                </a:cubicBezTo>
                <a:cubicBezTo>
                  <a:pt x="153" y="176"/>
                  <a:pt x="160" y="169"/>
                  <a:pt x="160" y="160"/>
                </a:cubicBezTo>
                <a:cubicBezTo>
                  <a:pt x="160" y="157"/>
                  <a:pt x="159" y="154"/>
                  <a:pt x="158" y="152"/>
                </a:cubicBezTo>
                <a:cubicBezTo>
                  <a:pt x="159" y="151"/>
                  <a:pt x="160" y="150"/>
                  <a:pt x="160" y="149"/>
                </a:cubicBezTo>
                <a:close/>
                <a:moveTo>
                  <a:pt x="144" y="80"/>
                </a:moveTo>
                <a:cubicBezTo>
                  <a:pt x="167" y="80"/>
                  <a:pt x="167" y="80"/>
                  <a:pt x="167" y="80"/>
                </a:cubicBezTo>
                <a:cubicBezTo>
                  <a:pt x="163" y="96"/>
                  <a:pt x="163" y="96"/>
                  <a:pt x="163" y="96"/>
                </a:cubicBezTo>
                <a:cubicBezTo>
                  <a:pt x="142" y="96"/>
                  <a:pt x="142" y="96"/>
                  <a:pt x="142" y="96"/>
                </a:cubicBezTo>
                <a:lnTo>
                  <a:pt x="144" y="80"/>
                </a:lnTo>
                <a:close/>
                <a:moveTo>
                  <a:pt x="46" y="80"/>
                </a:moveTo>
                <a:cubicBezTo>
                  <a:pt x="72" y="80"/>
                  <a:pt x="72" y="80"/>
                  <a:pt x="72" y="80"/>
                </a:cubicBezTo>
                <a:cubicBezTo>
                  <a:pt x="74" y="96"/>
                  <a:pt x="74" y="96"/>
                  <a:pt x="74" y="96"/>
                </a:cubicBezTo>
                <a:cubicBezTo>
                  <a:pt x="50" y="96"/>
                  <a:pt x="50" y="96"/>
                  <a:pt x="50" y="96"/>
                </a:cubicBezTo>
                <a:lnTo>
                  <a:pt x="46" y="80"/>
                </a:lnTo>
                <a:close/>
                <a:moveTo>
                  <a:pt x="57" y="120"/>
                </a:moveTo>
                <a:cubicBezTo>
                  <a:pt x="52" y="104"/>
                  <a:pt x="52" y="104"/>
                  <a:pt x="52" y="104"/>
                </a:cubicBezTo>
                <a:cubicBezTo>
                  <a:pt x="75" y="104"/>
                  <a:pt x="75" y="104"/>
                  <a:pt x="75" y="104"/>
                </a:cubicBezTo>
                <a:cubicBezTo>
                  <a:pt x="77" y="120"/>
                  <a:pt x="77" y="120"/>
                  <a:pt x="77" y="120"/>
                </a:cubicBezTo>
                <a:lnTo>
                  <a:pt x="57" y="120"/>
                </a:lnTo>
                <a:close/>
                <a:moveTo>
                  <a:pt x="59" y="128"/>
                </a:moveTo>
                <a:cubicBezTo>
                  <a:pt x="78" y="128"/>
                  <a:pt x="78" y="128"/>
                  <a:pt x="78" y="128"/>
                </a:cubicBezTo>
                <a:cubicBezTo>
                  <a:pt x="80" y="144"/>
                  <a:pt x="80" y="144"/>
                  <a:pt x="80" y="144"/>
                </a:cubicBezTo>
                <a:cubicBezTo>
                  <a:pt x="63" y="144"/>
                  <a:pt x="63" y="144"/>
                  <a:pt x="63" y="144"/>
                </a:cubicBezTo>
                <a:lnTo>
                  <a:pt x="59" y="128"/>
                </a:lnTo>
                <a:close/>
                <a:moveTo>
                  <a:pt x="72" y="168"/>
                </a:moveTo>
                <a:cubicBezTo>
                  <a:pt x="68" y="168"/>
                  <a:pt x="64" y="164"/>
                  <a:pt x="64" y="160"/>
                </a:cubicBezTo>
                <a:cubicBezTo>
                  <a:pt x="64" y="156"/>
                  <a:pt x="68" y="152"/>
                  <a:pt x="72" y="152"/>
                </a:cubicBezTo>
                <a:cubicBezTo>
                  <a:pt x="76" y="152"/>
                  <a:pt x="80" y="156"/>
                  <a:pt x="80" y="160"/>
                </a:cubicBezTo>
                <a:cubicBezTo>
                  <a:pt x="80" y="164"/>
                  <a:pt x="76" y="168"/>
                  <a:pt x="72" y="168"/>
                </a:cubicBezTo>
                <a:close/>
                <a:moveTo>
                  <a:pt x="104" y="144"/>
                </a:moveTo>
                <a:cubicBezTo>
                  <a:pt x="88" y="144"/>
                  <a:pt x="88" y="144"/>
                  <a:pt x="88" y="144"/>
                </a:cubicBezTo>
                <a:cubicBezTo>
                  <a:pt x="86" y="128"/>
                  <a:pt x="86" y="128"/>
                  <a:pt x="86" y="128"/>
                </a:cubicBezTo>
                <a:cubicBezTo>
                  <a:pt x="104" y="128"/>
                  <a:pt x="104" y="128"/>
                  <a:pt x="104" y="128"/>
                </a:cubicBezTo>
                <a:lnTo>
                  <a:pt x="104" y="144"/>
                </a:lnTo>
                <a:close/>
                <a:moveTo>
                  <a:pt x="104" y="120"/>
                </a:moveTo>
                <a:cubicBezTo>
                  <a:pt x="85" y="120"/>
                  <a:pt x="85" y="120"/>
                  <a:pt x="85" y="120"/>
                </a:cubicBezTo>
                <a:cubicBezTo>
                  <a:pt x="83" y="104"/>
                  <a:pt x="83" y="104"/>
                  <a:pt x="83" y="104"/>
                </a:cubicBezTo>
                <a:cubicBezTo>
                  <a:pt x="104" y="104"/>
                  <a:pt x="104" y="104"/>
                  <a:pt x="104" y="104"/>
                </a:cubicBezTo>
                <a:lnTo>
                  <a:pt x="104" y="120"/>
                </a:lnTo>
                <a:close/>
                <a:moveTo>
                  <a:pt x="104" y="96"/>
                </a:moveTo>
                <a:cubicBezTo>
                  <a:pt x="82" y="96"/>
                  <a:pt x="82" y="96"/>
                  <a:pt x="82" y="96"/>
                </a:cubicBezTo>
                <a:cubicBezTo>
                  <a:pt x="80" y="80"/>
                  <a:pt x="80" y="80"/>
                  <a:pt x="80" y="80"/>
                </a:cubicBezTo>
                <a:cubicBezTo>
                  <a:pt x="104" y="80"/>
                  <a:pt x="104" y="80"/>
                  <a:pt x="104" y="80"/>
                </a:cubicBezTo>
                <a:lnTo>
                  <a:pt x="104" y="96"/>
                </a:lnTo>
                <a:close/>
                <a:moveTo>
                  <a:pt x="128" y="144"/>
                </a:moveTo>
                <a:cubicBezTo>
                  <a:pt x="112" y="144"/>
                  <a:pt x="112" y="144"/>
                  <a:pt x="112" y="144"/>
                </a:cubicBezTo>
                <a:cubicBezTo>
                  <a:pt x="112" y="128"/>
                  <a:pt x="112" y="128"/>
                  <a:pt x="112" y="128"/>
                </a:cubicBezTo>
                <a:cubicBezTo>
                  <a:pt x="130" y="128"/>
                  <a:pt x="130" y="128"/>
                  <a:pt x="130" y="128"/>
                </a:cubicBezTo>
                <a:lnTo>
                  <a:pt x="128" y="144"/>
                </a:lnTo>
                <a:close/>
                <a:moveTo>
                  <a:pt x="131" y="120"/>
                </a:moveTo>
                <a:cubicBezTo>
                  <a:pt x="112" y="120"/>
                  <a:pt x="112" y="120"/>
                  <a:pt x="112" y="120"/>
                </a:cubicBezTo>
                <a:cubicBezTo>
                  <a:pt x="112" y="104"/>
                  <a:pt x="112" y="104"/>
                  <a:pt x="112" y="104"/>
                </a:cubicBezTo>
                <a:cubicBezTo>
                  <a:pt x="133" y="104"/>
                  <a:pt x="133" y="104"/>
                  <a:pt x="133" y="104"/>
                </a:cubicBezTo>
                <a:lnTo>
                  <a:pt x="131" y="120"/>
                </a:lnTo>
                <a:close/>
                <a:moveTo>
                  <a:pt x="134" y="96"/>
                </a:moveTo>
                <a:cubicBezTo>
                  <a:pt x="112" y="96"/>
                  <a:pt x="112" y="96"/>
                  <a:pt x="112" y="96"/>
                </a:cubicBezTo>
                <a:cubicBezTo>
                  <a:pt x="112" y="80"/>
                  <a:pt x="112" y="80"/>
                  <a:pt x="112" y="80"/>
                </a:cubicBezTo>
                <a:cubicBezTo>
                  <a:pt x="136" y="80"/>
                  <a:pt x="136" y="80"/>
                  <a:pt x="136" y="80"/>
                </a:cubicBezTo>
                <a:lnTo>
                  <a:pt x="134" y="96"/>
                </a:lnTo>
                <a:close/>
                <a:moveTo>
                  <a:pt x="144" y="168"/>
                </a:moveTo>
                <a:cubicBezTo>
                  <a:pt x="140" y="168"/>
                  <a:pt x="136" y="164"/>
                  <a:pt x="136" y="160"/>
                </a:cubicBezTo>
                <a:cubicBezTo>
                  <a:pt x="136" y="156"/>
                  <a:pt x="140" y="152"/>
                  <a:pt x="144" y="152"/>
                </a:cubicBezTo>
                <a:cubicBezTo>
                  <a:pt x="148" y="152"/>
                  <a:pt x="152" y="156"/>
                  <a:pt x="152" y="160"/>
                </a:cubicBezTo>
                <a:cubicBezTo>
                  <a:pt x="152" y="164"/>
                  <a:pt x="148" y="168"/>
                  <a:pt x="144" y="168"/>
                </a:cubicBezTo>
                <a:close/>
                <a:moveTo>
                  <a:pt x="153" y="144"/>
                </a:moveTo>
                <a:cubicBezTo>
                  <a:pt x="136" y="144"/>
                  <a:pt x="136" y="144"/>
                  <a:pt x="136" y="144"/>
                </a:cubicBezTo>
                <a:cubicBezTo>
                  <a:pt x="138" y="128"/>
                  <a:pt x="138" y="128"/>
                  <a:pt x="138" y="128"/>
                </a:cubicBezTo>
                <a:cubicBezTo>
                  <a:pt x="156" y="128"/>
                  <a:pt x="156" y="128"/>
                  <a:pt x="156" y="128"/>
                </a:cubicBezTo>
                <a:lnTo>
                  <a:pt x="153" y="144"/>
                </a:lnTo>
                <a:close/>
                <a:moveTo>
                  <a:pt x="139" y="120"/>
                </a:moveTo>
                <a:cubicBezTo>
                  <a:pt x="141" y="104"/>
                  <a:pt x="141" y="104"/>
                  <a:pt x="141" y="104"/>
                </a:cubicBezTo>
                <a:cubicBezTo>
                  <a:pt x="162" y="104"/>
                  <a:pt x="162" y="104"/>
                  <a:pt x="162" y="104"/>
                </a:cubicBezTo>
                <a:cubicBezTo>
                  <a:pt x="158" y="120"/>
                  <a:pt x="158" y="120"/>
                  <a:pt x="158" y="120"/>
                </a:cubicBezTo>
                <a:lnTo>
                  <a:pt x="139" y="1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18" name="Freeform 661"/>
          <p:cNvSpPr>
            <a:spLocks noEditPoints="1"/>
          </p:cNvSpPr>
          <p:nvPr/>
        </p:nvSpPr>
        <p:spPr bwMode="auto">
          <a:xfrm>
            <a:off x="2028047" y="2355666"/>
            <a:ext cx="454943" cy="419944"/>
          </a:xfrm>
          <a:custGeom>
            <a:avLst/>
            <a:gdLst>
              <a:gd name="T0" fmla="*/ 122 w 176"/>
              <a:gd name="T1" fmla="*/ 24 h 160"/>
              <a:gd name="T2" fmla="*/ 112 w 176"/>
              <a:gd name="T3" fmla="*/ 36 h 160"/>
              <a:gd name="T4" fmla="*/ 119 w 176"/>
              <a:gd name="T5" fmla="*/ 39 h 160"/>
              <a:gd name="T6" fmla="*/ 136 w 176"/>
              <a:gd name="T7" fmla="*/ 20 h 160"/>
              <a:gd name="T8" fmla="*/ 119 w 176"/>
              <a:gd name="T9" fmla="*/ 1 h 160"/>
              <a:gd name="T10" fmla="*/ 112 w 176"/>
              <a:gd name="T11" fmla="*/ 4 h 160"/>
              <a:gd name="T12" fmla="*/ 122 w 176"/>
              <a:gd name="T13" fmla="*/ 16 h 160"/>
              <a:gd name="T14" fmla="*/ 72 w 176"/>
              <a:gd name="T15" fmla="*/ 20 h 160"/>
              <a:gd name="T16" fmla="*/ 160 w 176"/>
              <a:gd name="T17" fmla="*/ 133 h 160"/>
              <a:gd name="T18" fmla="*/ 176 w 176"/>
              <a:gd name="T19" fmla="*/ 61 h 160"/>
              <a:gd name="T20" fmla="*/ 176 w 176"/>
              <a:gd name="T21" fmla="*/ 60 h 160"/>
              <a:gd name="T22" fmla="*/ 44 w 176"/>
              <a:gd name="T23" fmla="*/ 56 h 160"/>
              <a:gd name="T24" fmla="*/ 38 w 176"/>
              <a:gd name="T25" fmla="*/ 35 h 160"/>
              <a:gd name="T26" fmla="*/ 4 w 176"/>
              <a:gd name="T27" fmla="*/ 32 h 160"/>
              <a:gd name="T28" fmla="*/ 4 w 176"/>
              <a:gd name="T29" fmla="*/ 40 h 160"/>
              <a:gd name="T30" fmla="*/ 56 w 176"/>
              <a:gd name="T31" fmla="*/ 133 h 160"/>
              <a:gd name="T32" fmla="*/ 58 w 176"/>
              <a:gd name="T33" fmla="*/ 136 h 160"/>
              <a:gd name="T34" fmla="*/ 72 w 176"/>
              <a:gd name="T35" fmla="*/ 160 h 160"/>
              <a:gd name="T36" fmla="*/ 86 w 176"/>
              <a:gd name="T37" fmla="*/ 136 h 160"/>
              <a:gd name="T38" fmla="*/ 128 w 176"/>
              <a:gd name="T39" fmla="*/ 144 h 160"/>
              <a:gd name="T40" fmla="*/ 160 w 176"/>
              <a:gd name="T41" fmla="*/ 144 h 160"/>
              <a:gd name="T42" fmla="*/ 160 w 176"/>
              <a:gd name="T43" fmla="*/ 133 h 160"/>
              <a:gd name="T44" fmla="*/ 167 w 176"/>
              <a:gd name="T45" fmla="*/ 64 h 160"/>
              <a:gd name="T46" fmla="*/ 142 w 176"/>
              <a:gd name="T47" fmla="*/ 80 h 160"/>
              <a:gd name="T48" fmla="*/ 46 w 176"/>
              <a:gd name="T49" fmla="*/ 64 h 160"/>
              <a:gd name="T50" fmla="*/ 74 w 176"/>
              <a:gd name="T51" fmla="*/ 80 h 160"/>
              <a:gd name="T52" fmla="*/ 46 w 176"/>
              <a:gd name="T53" fmla="*/ 64 h 160"/>
              <a:gd name="T54" fmla="*/ 52 w 176"/>
              <a:gd name="T55" fmla="*/ 88 h 160"/>
              <a:gd name="T56" fmla="*/ 77 w 176"/>
              <a:gd name="T57" fmla="*/ 104 h 160"/>
              <a:gd name="T58" fmla="*/ 59 w 176"/>
              <a:gd name="T59" fmla="*/ 112 h 160"/>
              <a:gd name="T60" fmla="*/ 80 w 176"/>
              <a:gd name="T61" fmla="*/ 128 h 160"/>
              <a:gd name="T62" fmla="*/ 59 w 176"/>
              <a:gd name="T63" fmla="*/ 112 h 160"/>
              <a:gd name="T64" fmla="*/ 64 w 176"/>
              <a:gd name="T65" fmla="*/ 144 h 160"/>
              <a:gd name="T66" fmla="*/ 80 w 176"/>
              <a:gd name="T67" fmla="*/ 144 h 160"/>
              <a:gd name="T68" fmla="*/ 104 w 176"/>
              <a:gd name="T69" fmla="*/ 128 h 160"/>
              <a:gd name="T70" fmla="*/ 86 w 176"/>
              <a:gd name="T71" fmla="*/ 112 h 160"/>
              <a:gd name="T72" fmla="*/ 104 w 176"/>
              <a:gd name="T73" fmla="*/ 128 h 160"/>
              <a:gd name="T74" fmla="*/ 85 w 176"/>
              <a:gd name="T75" fmla="*/ 104 h 160"/>
              <a:gd name="T76" fmla="*/ 104 w 176"/>
              <a:gd name="T77" fmla="*/ 88 h 160"/>
              <a:gd name="T78" fmla="*/ 104 w 176"/>
              <a:gd name="T79" fmla="*/ 80 h 160"/>
              <a:gd name="T80" fmla="*/ 80 w 176"/>
              <a:gd name="T81" fmla="*/ 64 h 160"/>
              <a:gd name="T82" fmla="*/ 104 w 176"/>
              <a:gd name="T83" fmla="*/ 80 h 160"/>
              <a:gd name="T84" fmla="*/ 112 w 176"/>
              <a:gd name="T85" fmla="*/ 128 h 160"/>
              <a:gd name="T86" fmla="*/ 130 w 176"/>
              <a:gd name="T87" fmla="*/ 112 h 160"/>
              <a:gd name="T88" fmla="*/ 131 w 176"/>
              <a:gd name="T89" fmla="*/ 104 h 160"/>
              <a:gd name="T90" fmla="*/ 112 w 176"/>
              <a:gd name="T91" fmla="*/ 88 h 160"/>
              <a:gd name="T92" fmla="*/ 131 w 176"/>
              <a:gd name="T93" fmla="*/ 104 h 160"/>
              <a:gd name="T94" fmla="*/ 112 w 176"/>
              <a:gd name="T95" fmla="*/ 80 h 160"/>
              <a:gd name="T96" fmla="*/ 136 w 176"/>
              <a:gd name="T97" fmla="*/ 64 h 160"/>
              <a:gd name="T98" fmla="*/ 144 w 176"/>
              <a:gd name="T99" fmla="*/ 152 h 160"/>
              <a:gd name="T100" fmla="*/ 144 w 176"/>
              <a:gd name="T101" fmla="*/ 136 h 160"/>
              <a:gd name="T102" fmla="*/ 144 w 176"/>
              <a:gd name="T103" fmla="*/ 152 h 160"/>
              <a:gd name="T104" fmla="*/ 136 w 176"/>
              <a:gd name="T105" fmla="*/ 128 h 160"/>
              <a:gd name="T106" fmla="*/ 156 w 176"/>
              <a:gd name="T107" fmla="*/ 112 h 160"/>
              <a:gd name="T108" fmla="*/ 139 w 176"/>
              <a:gd name="T109" fmla="*/ 104 h 160"/>
              <a:gd name="T110" fmla="*/ 162 w 176"/>
              <a:gd name="T111" fmla="*/ 88 h 160"/>
              <a:gd name="T112" fmla="*/ 139 w 176"/>
              <a:gd name="T113" fmla="*/ 10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76" y="24"/>
                </a:moveTo>
                <a:cubicBezTo>
                  <a:pt x="122" y="24"/>
                  <a:pt x="122" y="24"/>
                  <a:pt x="122" y="24"/>
                </a:cubicBezTo>
                <a:cubicBezTo>
                  <a:pt x="113" y="33"/>
                  <a:pt x="113" y="33"/>
                  <a:pt x="113" y="33"/>
                </a:cubicBezTo>
                <a:cubicBezTo>
                  <a:pt x="112" y="34"/>
                  <a:pt x="112" y="35"/>
                  <a:pt x="112" y="36"/>
                </a:cubicBezTo>
                <a:cubicBezTo>
                  <a:pt x="112" y="38"/>
                  <a:pt x="114" y="40"/>
                  <a:pt x="116" y="40"/>
                </a:cubicBezTo>
                <a:cubicBezTo>
                  <a:pt x="117" y="40"/>
                  <a:pt x="118" y="40"/>
                  <a:pt x="119" y="39"/>
                </a:cubicBezTo>
                <a:cubicBezTo>
                  <a:pt x="135" y="23"/>
                  <a:pt x="135" y="23"/>
                  <a:pt x="135" y="23"/>
                </a:cubicBezTo>
                <a:cubicBezTo>
                  <a:pt x="136" y="22"/>
                  <a:pt x="136" y="21"/>
                  <a:pt x="136" y="20"/>
                </a:cubicBezTo>
                <a:cubicBezTo>
                  <a:pt x="136" y="19"/>
                  <a:pt x="136" y="18"/>
                  <a:pt x="135" y="17"/>
                </a:cubicBezTo>
                <a:cubicBezTo>
                  <a:pt x="119" y="1"/>
                  <a:pt x="119" y="1"/>
                  <a:pt x="119" y="1"/>
                </a:cubicBezTo>
                <a:cubicBezTo>
                  <a:pt x="118" y="0"/>
                  <a:pt x="117" y="0"/>
                  <a:pt x="116" y="0"/>
                </a:cubicBezTo>
                <a:cubicBezTo>
                  <a:pt x="114" y="0"/>
                  <a:pt x="112" y="2"/>
                  <a:pt x="112" y="4"/>
                </a:cubicBezTo>
                <a:cubicBezTo>
                  <a:pt x="112" y="5"/>
                  <a:pt x="112" y="6"/>
                  <a:pt x="113" y="7"/>
                </a:cubicBezTo>
                <a:cubicBezTo>
                  <a:pt x="122" y="16"/>
                  <a:pt x="122" y="16"/>
                  <a:pt x="122" y="16"/>
                </a:cubicBezTo>
                <a:cubicBezTo>
                  <a:pt x="76" y="16"/>
                  <a:pt x="76" y="16"/>
                  <a:pt x="76" y="16"/>
                </a:cubicBezTo>
                <a:cubicBezTo>
                  <a:pt x="74" y="16"/>
                  <a:pt x="72" y="18"/>
                  <a:pt x="72" y="20"/>
                </a:cubicBezTo>
                <a:cubicBezTo>
                  <a:pt x="72" y="22"/>
                  <a:pt x="74" y="24"/>
                  <a:pt x="76" y="24"/>
                </a:cubicBezTo>
                <a:close/>
                <a:moveTo>
                  <a:pt x="160" y="133"/>
                </a:moveTo>
                <a:cubicBezTo>
                  <a:pt x="160" y="133"/>
                  <a:pt x="160" y="133"/>
                  <a:pt x="160" y="133"/>
                </a:cubicBezTo>
                <a:cubicBezTo>
                  <a:pt x="176" y="61"/>
                  <a:pt x="176" y="61"/>
                  <a:pt x="176" y="61"/>
                </a:cubicBezTo>
                <a:cubicBezTo>
                  <a:pt x="176" y="61"/>
                  <a:pt x="176" y="61"/>
                  <a:pt x="176" y="61"/>
                </a:cubicBezTo>
                <a:cubicBezTo>
                  <a:pt x="176" y="61"/>
                  <a:pt x="176" y="60"/>
                  <a:pt x="176" y="60"/>
                </a:cubicBezTo>
                <a:cubicBezTo>
                  <a:pt x="176" y="58"/>
                  <a:pt x="174" y="56"/>
                  <a:pt x="172" y="56"/>
                </a:cubicBezTo>
                <a:cubicBezTo>
                  <a:pt x="44" y="56"/>
                  <a:pt x="44" y="56"/>
                  <a:pt x="44" y="56"/>
                </a:cubicBezTo>
                <a:cubicBezTo>
                  <a:pt x="38" y="35"/>
                  <a:pt x="38" y="35"/>
                  <a:pt x="38" y="35"/>
                </a:cubicBezTo>
                <a:cubicBezTo>
                  <a:pt x="38" y="35"/>
                  <a:pt x="38" y="35"/>
                  <a:pt x="38" y="35"/>
                </a:cubicBezTo>
                <a:cubicBezTo>
                  <a:pt x="38" y="33"/>
                  <a:pt x="36" y="32"/>
                  <a:pt x="34" y="32"/>
                </a:cubicBezTo>
                <a:cubicBezTo>
                  <a:pt x="4" y="32"/>
                  <a:pt x="4" y="32"/>
                  <a:pt x="4" y="32"/>
                </a:cubicBezTo>
                <a:cubicBezTo>
                  <a:pt x="2" y="32"/>
                  <a:pt x="0" y="34"/>
                  <a:pt x="0" y="36"/>
                </a:cubicBezTo>
                <a:cubicBezTo>
                  <a:pt x="0" y="38"/>
                  <a:pt x="2" y="40"/>
                  <a:pt x="4" y="40"/>
                </a:cubicBezTo>
                <a:cubicBezTo>
                  <a:pt x="31" y="40"/>
                  <a:pt x="31" y="40"/>
                  <a:pt x="31" y="40"/>
                </a:cubicBezTo>
                <a:cubicBezTo>
                  <a:pt x="56" y="133"/>
                  <a:pt x="56" y="133"/>
                  <a:pt x="56" y="133"/>
                </a:cubicBezTo>
                <a:cubicBezTo>
                  <a:pt x="56" y="133"/>
                  <a:pt x="56" y="133"/>
                  <a:pt x="56" y="133"/>
                </a:cubicBezTo>
                <a:cubicBezTo>
                  <a:pt x="57" y="134"/>
                  <a:pt x="57" y="135"/>
                  <a:pt x="58" y="136"/>
                </a:cubicBezTo>
                <a:cubicBezTo>
                  <a:pt x="57" y="138"/>
                  <a:pt x="56" y="141"/>
                  <a:pt x="56" y="144"/>
                </a:cubicBezTo>
                <a:cubicBezTo>
                  <a:pt x="56" y="153"/>
                  <a:pt x="63" y="160"/>
                  <a:pt x="72" y="160"/>
                </a:cubicBezTo>
                <a:cubicBezTo>
                  <a:pt x="81" y="160"/>
                  <a:pt x="88" y="153"/>
                  <a:pt x="88" y="144"/>
                </a:cubicBezTo>
                <a:cubicBezTo>
                  <a:pt x="88" y="141"/>
                  <a:pt x="87" y="138"/>
                  <a:pt x="86" y="136"/>
                </a:cubicBezTo>
                <a:cubicBezTo>
                  <a:pt x="130" y="136"/>
                  <a:pt x="130" y="136"/>
                  <a:pt x="130" y="136"/>
                </a:cubicBezTo>
                <a:cubicBezTo>
                  <a:pt x="129" y="138"/>
                  <a:pt x="128" y="141"/>
                  <a:pt x="128" y="144"/>
                </a:cubicBezTo>
                <a:cubicBezTo>
                  <a:pt x="128" y="153"/>
                  <a:pt x="135" y="160"/>
                  <a:pt x="144" y="160"/>
                </a:cubicBezTo>
                <a:cubicBezTo>
                  <a:pt x="153" y="160"/>
                  <a:pt x="160" y="153"/>
                  <a:pt x="160" y="144"/>
                </a:cubicBezTo>
                <a:cubicBezTo>
                  <a:pt x="160" y="141"/>
                  <a:pt x="159" y="138"/>
                  <a:pt x="158" y="136"/>
                </a:cubicBezTo>
                <a:cubicBezTo>
                  <a:pt x="159" y="135"/>
                  <a:pt x="160" y="134"/>
                  <a:pt x="160" y="133"/>
                </a:cubicBezTo>
                <a:close/>
                <a:moveTo>
                  <a:pt x="144" y="64"/>
                </a:moveTo>
                <a:cubicBezTo>
                  <a:pt x="167" y="64"/>
                  <a:pt x="167" y="64"/>
                  <a:pt x="167" y="64"/>
                </a:cubicBezTo>
                <a:cubicBezTo>
                  <a:pt x="163" y="80"/>
                  <a:pt x="163" y="80"/>
                  <a:pt x="163" y="80"/>
                </a:cubicBezTo>
                <a:cubicBezTo>
                  <a:pt x="142" y="80"/>
                  <a:pt x="142" y="80"/>
                  <a:pt x="142" y="80"/>
                </a:cubicBezTo>
                <a:lnTo>
                  <a:pt x="144" y="64"/>
                </a:lnTo>
                <a:close/>
                <a:moveTo>
                  <a:pt x="46" y="64"/>
                </a:moveTo>
                <a:cubicBezTo>
                  <a:pt x="72" y="64"/>
                  <a:pt x="72" y="64"/>
                  <a:pt x="72" y="64"/>
                </a:cubicBezTo>
                <a:cubicBezTo>
                  <a:pt x="74" y="80"/>
                  <a:pt x="74" y="80"/>
                  <a:pt x="74" y="80"/>
                </a:cubicBezTo>
                <a:cubicBezTo>
                  <a:pt x="50" y="80"/>
                  <a:pt x="50" y="80"/>
                  <a:pt x="50" y="80"/>
                </a:cubicBezTo>
                <a:lnTo>
                  <a:pt x="46" y="64"/>
                </a:lnTo>
                <a:close/>
                <a:moveTo>
                  <a:pt x="57" y="104"/>
                </a:moveTo>
                <a:cubicBezTo>
                  <a:pt x="52" y="88"/>
                  <a:pt x="52" y="88"/>
                  <a:pt x="52" y="88"/>
                </a:cubicBezTo>
                <a:cubicBezTo>
                  <a:pt x="75" y="88"/>
                  <a:pt x="75" y="88"/>
                  <a:pt x="75" y="88"/>
                </a:cubicBezTo>
                <a:cubicBezTo>
                  <a:pt x="77" y="104"/>
                  <a:pt x="77" y="104"/>
                  <a:pt x="77" y="104"/>
                </a:cubicBezTo>
                <a:lnTo>
                  <a:pt x="57" y="104"/>
                </a:lnTo>
                <a:close/>
                <a:moveTo>
                  <a:pt x="59" y="112"/>
                </a:moveTo>
                <a:cubicBezTo>
                  <a:pt x="78" y="112"/>
                  <a:pt x="78" y="112"/>
                  <a:pt x="78" y="112"/>
                </a:cubicBezTo>
                <a:cubicBezTo>
                  <a:pt x="80" y="128"/>
                  <a:pt x="80" y="128"/>
                  <a:pt x="80" y="128"/>
                </a:cubicBezTo>
                <a:cubicBezTo>
                  <a:pt x="63" y="128"/>
                  <a:pt x="63" y="128"/>
                  <a:pt x="63" y="128"/>
                </a:cubicBezTo>
                <a:lnTo>
                  <a:pt x="59" y="112"/>
                </a:lnTo>
                <a:close/>
                <a:moveTo>
                  <a:pt x="72" y="152"/>
                </a:moveTo>
                <a:cubicBezTo>
                  <a:pt x="68" y="152"/>
                  <a:pt x="64" y="148"/>
                  <a:pt x="64" y="144"/>
                </a:cubicBezTo>
                <a:cubicBezTo>
                  <a:pt x="64" y="140"/>
                  <a:pt x="68" y="136"/>
                  <a:pt x="72" y="136"/>
                </a:cubicBezTo>
                <a:cubicBezTo>
                  <a:pt x="76" y="136"/>
                  <a:pt x="80" y="140"/>
                  <a:pt x="80" y="144"/>
                </a:cubicBezTo>
                <a:cubicBezTo>
                  <a:pt x="80" y="148"/>
                  <a:pt x="76" y="152"/>
                  <a:pt x="72" y="152"/>
                </a:cubicBezTo>
                <a:close/>
                <a:moveTo>
                  <a:pt x="104" y="128"/>
                </a:moveTo>
                <a:cubicBezTo>
                  <a:pt x="88" y="128"/>
                  <a:pt x="88" y="128"/>
                  <a:pt x="88" y="128"/>
                </a:cubicBezTo>
                <a:cubicBezTo>
                  <a:pt x="86" y="112"/>
                  <a:pt x="86" y="112"/>
                  <a:pt x="86" y="112"/>
                </a:cubicBezTo>
                <a:cubicBezTo>
                  <a:pt x="104" y="112"/>
                  <a:pt x="104" y="112"/>
                  <a:pt x="104" y="112"/>
                </a:cubicBezTo>
                <a:lnTo>
                  <a:pt x="104" y="128"/>
                </a:lnTo>
                <a:close/>
                <a:moveTo>
                  <a:pt x="104" y="104"/>
                </a:moveTo>
                <a:cubicBezTo>
                  <a:pt x="85" y="104"/>
                  <a:pt x="85" y="104"/>
                  <a:pt x="85" y="104"/>
                </a:cubicBezTo>
                <a:cubicBezTo>
                  <a:pt x="83" y="88"/>
                  <a:pt x="83" y="88"/>
                  <a:pt x="83" y="88"/>
                </a:cubicBezTo>
                <a:cubicBezTo>
                  <a:pt x="104" y="88"/>
                  <a:pt x="104" y="88"/>
                  <a:pt x="104" y="88"/>
                </a:cubicBezTo>
                <a:lnTo>
                  <a:pt x="104" y="104"/>
                </a:lnTo>
                <a:close/>
                <a:moveTo>
                  <a:pt x="104" y="80"/>
                </a:moveTo>
                <a:cubicBezTo>
                  <a:pt x="82" y="80"/>
                  <a:pt x="82" y="80"/>
                  <a:pt x="82" y="80"/>
                </a:cubicBezTo>
                <a:cubicBezTo>
                  <a:pt x="80" y="64"/>
                  <a:pt x="80" y="64"/>
                  <a:pt x="80" y="64"/>
                </a:cubicBezTo>
                <a:cubicBezTo>
                  <a:pt x="104" y="64"/>
                  <a:pt x="104" y="64"/>
                  <a:pt x="104" y="64"/>
                </a:cubicBezTo>
                <a:lnTo>
                  <a:pt x="104" y="80"/>
                </a:lnTo>
                <a:close/>
                <a:moveTo>
                  <a:pt x="128" y="128"/>
                </a:moveTo>
                <a:cubicBezTo>
                  <a:pt x="112" y="128"/>
                  <a:pt x="112" y="128"/>
                  <a:pt x="112" y="128"/>
                </a:cubicBezTo>
                <a:cubicBezTo>
                  <a:pt x="112" y="112"/>
                  <a:pt x="112" y="112"/>
                  <a:pt x="112" y="112"/>
                </a:cubicBezTo>
                <a:cubicBezTo>
                  <a:pt x="130" y="112"/>
                  <a:pt x="130" y="112"/>
                  <a:pt x="130" y="112"/>
                </a:cubicBezTo>
                <a:lnTo>
                  <a:pt x="128" y="128"/>
                </a:lnTo>
                <a:close/>
                <a:moveTo>
                  <a:pt x="131" y="104"/>
                </a:moveTo>
                <a:cubicBezTo>
                  <a:pt x="112" y="104"/>
                  <a:pt x="112" y="104"/>
                  <a:pt x="112" y="104"/>
                </a:cubicBezTo>
                <a:cubicBezTo>
                  <a:pt x="112" y="88"/>
                  <a:pt x="112" y="88"/>
                  <a:pt x="112" y="88"/>
                </a:cubicBezTo>
                <a:cubicBezTo>
                  <a:pt x="133" y="88"/>
                  <a:pt x="133" y="88"/>
                  <a:pt x="133" y="88"/>
                </a:cubicBezTo>
                <a:lnTo>
                  <a:pt x="131" y="104"/>
                </a:lnTo>
                <a:close/>
                <a:moveTo>
                  <a:pt x="134" y="80"/>
                </a:moveTo>
                <a:cubicBezTo>
                  <a:pt x="112" y="80"/>
                  <a:pt x="112" y="80"/>
                  <a:pt x="112" y="80"/>
                </a:cubicBezTo>
                <a:cubicBezTo>
                  <a:pt x="112" y="64"/>
                  <a:pt x="112" y="64"/>
                  <a:pt x="112" y="64"/>
                </a:cubicBezTo>
                <a:cubicBezTo>
                  <a:pt x="136" y="64"/>
                  <a:pt x="136" y="64"/>
                  <a:pt x="136" y="64"/>
                </a:cubicBezTo>
                <a:lnTo>
                  <a:pt x="134" y="80"/>
                </a:lnTo>
                <a:close/>
                <a:moveTo>
                  <a:pt x="144" y="152"/>
                </a:moveTo>
                <a:cubicBezTo>
                  <a:pt x="140" y="152"/>
                  <a:pt x="136" y="148"/>
                  <a:pt x="136" y="144"/>
                </a:cubicBezTo>
                <a:cubicBezTo>
                  <a:pt x="136" y="140"/>
                  <a:pt x="140" y="136"/>
                  <a:pt x="144" y="136"/>
                </a:cubicBezTo>
                <a:cubicBezTo>
                  <a:pt x="148" y="136"/>
                  <a:pt x="152" y="140"/>
                  <a:pt x="152" y="144"/>
                </a:cubicBezTo>
                <a:cubicBezTo>
                  <a:pt x="152" y="148"/>
                  <a:pt x="148" y="152"/>
                  <a:pt x="144" y="152"/>
                </a:cubicBezTo>
                <a:close/>
                <a:moveTo>
                  <a:pt x="153" y="128"/>
                </a:moveTo>
                <a:cubicBezTo>
                  <a:pt x="136" y="128"/>
                  <a:pt x="136" y="128"/>
                  <a:pt x="136" y="128"/>
                </a:cubicBezTo>
                <a:cubicBezTo>
                  <a:pt x="138" y="112"/>
                  <a:pt x="138" y="112"/>
                  <a:pt x="138" y="112"/>
                </a:cubicBezTo>
                <a:cubicBezTo>
                  <a:pt x="156" y="112"/>
                  <a:pt x="156" y="112"/>
                  <a:pt x="156" y="112"/>
                </a:cubicBezTo>
                <a:lnTo>
                  <a:pt x="153" y="128"/>
                </a:lnTo>
                <a:close/>
                <a:moveTo>
                  <a:pt x="139" y="104"/>
                </a:moveTo>
                <a:cubicBezTo>
                  <a:pt x="141" y="88"/>
                  <a:pt x="141" y="88"/>
                  <a:pt x="141" y="88"/>
                </a:cubicBezTo>
                <a:cubicBezTo>
                  <a:pt x="162" y="88"/>
                  <a:pt x="162" y="88"/>
                  <a:pt x="162" y="88"/>
                </a:cubicBezTo>
                <a:cubicBezTo>
                  <a:pt x="158" y="104"/>
                  <a:pt x="158" y="104"/>
                  <a:pt x="158" y="104"/>
                </a:cubicBezTo>
                <a:lnTo>
                  <a:pt x="139" y="10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19" name="Freeform 662"/>
          <p:cNvSpPr>
            <a:spLocks noEditPoints="1"/>
          </p:cNvSpPr>
          <p:nvPr/>
        </p:nvSpPr>
        <p:spPr bwMode="auto">
          <a:xfrm>
            <a:off x="2891265" y="2355666"/>
            <a:ext cx="443274" cy="419944"/>
          </a:xfrm>
          <a:custGeom>
            <a:avLst/>
            <a:gdLst>
              <a:gd name="T0" fmla="*/ 92 w 176"/>
              <a:gd name="T1" fmla="*/ 40 h 160"/>
              <a:gd name="T2" fmla="*/ 95 w 176"/>
              <a:gd name="T3" fmla="*/ 33 h 160"/>
              <a:gd name="T4" fmla="*/ 132 w 176"/>
              <a:gd name="T5" fmla="*/ 24 h 160"/>
              <a:gd name="T6" fmla="*/ 132 w 176"/>
              <a:gd name="T7" fmla="*/ 16 h 160"/>
              <a:gd name="T8" fmla="*/ 95 w 176"/>
              <a:gd name="T9" fmla="*/ 7 h 160"/>
              <a:gd name="T10" fmla="*/ 92 w 176"/>
              <a:gd name="T11" fmla="*/ 0 h 160"/>
              <a:gd name="T12" fmla="*/ 73 w 176"/>
              <a:gd name="T13" fmla="*/ 17 h 160"/>
              <a:gd name="T14" fmla="*/ 73 w 176"/>
              <a:gd name="T15" fmla="*/ 23 h 160"/>
              <a:gd name="T16" fmla="*/ 160 w 176"/>
              <a:gd name="T17" fmla="*/ 133 h 160"/>
              <a:gd name="T18" fmla="*/ 176 w 176"/>
              <a:gd name="T19" fmla="*/ 61 h 160"/>
              <a:gd name="T20" fmla="*/ 176 w 176"/>
              <a:gd name="T21" fmla="*/ 60 h 160"/>
              <a:gd name="T22" fmla="*/ 44 w 176"/>
              <a:gd name="T23" fmla="*/ 56 h 160"/>
              <a:gd name="T24" fmla="*/ 38 w 176"/>
              <a:gd name="T25" fmla="*/ 35 h 160"/>
              <a:gd name="T26" fmla="*/ 4 w 176"/>
              <a:gd name="T27" fmla="*/ 32 h 160"/>
              <a:gd name="T28" fmla="*/ 4 w 176"/>
              <a:gd name="T29" fmla="*/ 40 h 160"/>
              <a:gd name="T30" fmla="*/ 56 w 176"/>
              <a:gd name="T31" fmla="*/ 133 h 160"/>
              <a:gd name="T32" fmla="*/ 58 w 176"/>
              <a:gd name="T33" fmla="*/ 136 h 160"/>
              <a:gd name="T34" fmla="*/ 72 w 176"/>
              <a:gd name="T35" fmla="*/ 160 h 160"/>
              <a:gd name="T36" fmla="*/ 86 w 176"/>
              <a:gd name="T37" fmla="*/ 136 h 160"/>
              <a:gd name="T38" fmla="*/ 128 w 176"/>
              <a:gd name="T39" fmla="*/ 144 h 160"/>
              <a:gd name="T40" fmla="*/ 160 w 176"/>
              <a:gd name="T41" fmla="*/ 144 h 160"/>
              <a:gd name="T42" fmla="*/ 160 w 176"/>
              <a:gd name="T43" fmla="*/ 133 h 160"/>
              <a:gd name="T44" fmla="*/ 167 w 176"/>
              <a:gd name="T45" fmla="*/ 64 h 160"/>
              <a:gd name="T46" fmla="*/ 142 w 176"/>
              <a:gd name="T47" fmla="*/ 80 h 160"/>
              <a:gd name="T48" fmla="*/ 46 w 176"/>
              <a:gd name="T49" fmla="*/ 64 h 160"/>
              <a:gd name="T50" fmla="*/ 74 w 176"/>
              <a:gd name="T51" fmla="*/ 80 h 160"/>
              <a:gd name="T52" fmla="*/ 46 w 176"/>
              <a:gd name="T53" fmla="*/ 64 h 160"/>
              <a:gd name="T54" fmla="*/ 52 w 176"/>
              <a:gd name="T55" fmla="*/ 88 h 160"/>
              <a:gd name="T56" fmla="*/ 77 w 176"/>
              <a:gd name="T57" fmla="*/ 104 h 160"/>
              <a:gd name="T58" fmla="*/ 59 w 176"/>
              <a:gd name="T59" fmla="*/ 112 h 160"/>
              <a:gd name="T60" fmla="*/ 80 w 176"/>
              <a:gd name="T61" fmla="*/ 128 h 160"/>
              <a:gd name="T62" fmla="*/ 59 w 176"/>
              <a:gd name="T63" fmla="*/ 112 h 160"/>
              <a:gd name="T64" fmla="*/ 64 w 176"/>
              <a:gd name="T65" fmla="*/ 144 h 160"/>
              <a:gd name="T66" fmla="*/ 80 w 176"/>
              <a:gd name="T67" fmla="*/ 144 h 160"/>
              <a:gd name="T68" fmla="*/ 104 w 176"/>
              <a:gd name="T69" fmla="*/ 128 h 160"/>
              <a:gd name="T70" fmla="*/ 86 w 176"/>
              <a:gd name="T71" fmla="*/ 112 h 160"/>
              <a:gd name="T72" fmla="*/ 104 w 176"/>
              <a:gd name="T73" fmla="*/ 128 h 160"/>
              <a:gd name="T74" fmla="*/ 85 w 176"/>
              <a:gd name="T75" fmla="*/ 104 h 160"/>
              <a:gd name="T76" fmla="*/ 104 w 176"/>
              <a:gd name="T77" fmla="*/ 88 h 160"/>
              <a:gd name="T78" fmla="*/ 104 w 176"/>
              <a:gd name="T79" fmla="*/ 80 h 160"/>
              <a:gd name="T80" fmla="*/ 80 w 176"/>
              <a:gd name="T81" fmla="*/ 64 h 160"/>
              <a:gd name="T82" fmla="*/ 104 w 176"/>
              <a:gd name="T83" fmla="*/ 80 h 160"/>
              <a:gd name="T84" fmla="*/ 112 w 176"/>
              <a:gd name="T85" fmla="*/ 128 h 160"/>
              <a:gd name="T86" fmla="*/ 130 w 176"/>
              <a:gd name="T87" fmla="*/ 112 h 160"/>
              <a:gd name="T88" fmla="*/ 131 w 176"/>
              <a:gd name="T89" fmla="*/ 104 h 160"/>
              <a:gd name="T90" fmla="*/ 112 w 176"/>
              <a:gd name="T91" fmla="*/ 88 h 160"/>
              <a:gd name="T92" fmla="*/ 131 w 176"/>
              <a:gd name="T93" fmla="*/ 104 h 160"/>
              <a:gd name="T94" fmla="*/ 112 w 176"/>
              <a:gd name="T95" fmla="*/ 80 h 160"/>
              <a:gd name="T96" fmla="*/ 136 w 176"/>
              <a:gd name="T97" fmla="*/ 64 h 160"/>
              <a:gd name="T98" fmla="*/ 144 w 176"/>
              <a:gd name="T99" fmla="*/ 152 h 160"/>
              <a:gd name="T100" fmla="*/ 144 w 176"/>
              <a:gd name="T101" fmla="*/ 136 h 160"/>
              <a:gd name="T102" fmla="*/ 144 w 176"/>
              <a:gd name="T103" fmla="*/ 152 h 160"/>
              <a:gd name="T104" fmla="*/ 136 w 176"/>
              <a:gd name="T105" fmla="*/ 128 h 160"/>
              <a:gd name="T106" fmla="*/ 156 w 176"/>
              <a:gd name="T107" fmla="*/ 112 h 160"/>
              <a:gd name="T108" fmla="*/ 139 w 176"/>
              <a:gd name="T109" fmla="*/ 104 h 160"/>
              <a:gd name="T110" fmla="*/ 162 w 176"/>
              <a:gd name="T111" fmla="*/ 88 h 160"/>
              <a:gd name="T112" fmla="*/ 139 w 176"/>
              <a:gd name="T113" fmla="*/ 10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89" y="39"/>
                </a:moveTo>
                <a:cubicBezTo>
                  <a:pt x="90" y="40"/>
                  <a:pt x="91" y="40"/>
                  <a:pt x="92" y="40"/>
                </a:cubicBezTo>
                <a:cubicBezTo>
                  <a:pt x="94" y="40"/>
                  <a:pt x="96" y="38"/>
                  <a:pt x="96" y="36"/>
                </a:cubicBezTo>
                <a:cubicBezTo>
                  <a:pt x="96" y="35"/>
                  <a:pt x="96" y="34"/>
                  <a:pt x="95" y="33"/>
                </a:cubicBezTo>
                <a:cubicBezTo>
                  <a:pt x="86" y="24"/>
                  <a:pt x="86" y="24"/>
                  <a:pt x="86" y="24"/>
                </a:cubicBezTo>
                <a:cubicBezTo>
                  <a:pt x="132" y="24"/>
                  <a:pt x="132" y="24"/>
                  <a:pt x="132" y="24"/>
                </a:cubicBezTo>
                <a:cubicBezTo>
                  <a:pt x="134" y="24"/>
                  <a:pt x="136" y="22"/>
                  <a:pt x="136" y="20"/>
                </a:cubicBezTo>
                <a:cubicBezTo>
                  <a:pt x="136" y="18"/>
                  <a:pt x="134" y="16"/>
                  <a:pt x="132" y="16"/>
                </a:cubicBezTo>
                <a:cubicBezTo>
                  <a:pt x="86" y="16"/>
                  <a:pt x="86" y="16"/>
                  <a:pt x="86" y="16"/>
                </a:cubicBezTo>
                <a:cubicBezTo>
                  <a:pt x="95" y="7"/>
                  <a:pt x="95" y="7"/>
                  <a:pt x="95" y="7"/>
                </a:cubicBezTo>
                <a:cubicBezTo>
                  <a:pt x="96" y="6"/>
                  <a:pt x="96" y="5"/>
                  <a:pt x="96" y="4"/>
                </a:cubicBezTo>
                <a:cubicBezTo>
                  <a:pt x="96" y="2"/>
                  <a:pt x="94" y="0"/>
                  <a:pt x="92" y="0"/>
                </a:cubicBezTo>
                <a:cubicBezTo>
                  <a:pt x="91" y="0"/>
                  <a:pt x="90" y="0"/>
                  <a:pt x="89" y="1"/>
                </a:cubicBezTo>
                <a:cubicBezTo>
                  <a:pt x="73" y="17"/>
                  <a:pt x="73" y="17"/>
                  <a:pt x="73" y="17"/>
                </a:cubicBezTo>
                <a:cubicBezTo>
                  <a:pt x="72" y="18"/>
                  <a:pt x="72" y="19"/>
                  <a:pt x="72" y="20"/>
                </a:cubicBezTo>
                <a:cubicBezTo>
                  <a:pt x="72" y="21"/>
                  <a:pt x="72" y="22"/>
                  <a:pt x="73" y="23"/>
                </a:cubicBezTo>
                <a:lnTo>
                  <a:pt x="89" y="39"/>
                </a:lnTo>
                <a:close/>
                <a:moveTo>
                  <a:pt x="160" y="133"/>
                </a:moveTo>
                <a:cubicBezTo>
                  <a:pt x="160" y="133"/>
                  <a:pt x="160" y="133"/>
                  <a:pt x="160" y="133"/>
                </a:cubicBezTo>
                <a:cubicBezTo>
                  <a:pt x="176" y="61"/>
                  <a:pt x="176" y="61"/>
                  <a:pt x="176" y="61"/>
                </a:cubicBezTo>
                <a:cubicBezTo>
                  <a:pt x="176" y="61"/>
                  <a:pt x="176" y="61"/>
                  <a:pt x="176" y="61"/>
                </a:cubicBezTo>
                <a:cubicBezTo>
                  <a:pt x="176" y="61"/>
                  <a:pt x="176" y="60"/>
                  <a:pt x="176" y="60"/>
                </a:cubicBezTo>
                <a:cubicBezTo>
                  <a:pt x="176" y="58"/>
                  <a:pt x="174" y="56"/>
                  <a:pt x="172" y="56"/>
                </a:cubicBezTo>
                <a:cubicBezTo>
                  <a:pt x="44" y="56"/>
                  <a:pt x="44" y="56"/>
                  <a:pt x="44" y="56"/>
                </a:cubicBezTo>
                <a:cubicBezTo>
                  <a:pt x="38" y="35"/>
                  <a:pt x="38" y="35"/>
                  <a:pt x="38" y="35"/>
                </a:cubicBezTo>
                <a:cubicBezTo>
                  <a:pt x="38" y="35"/>
                  <a:pt x="38" y="35"/>
                  <a:pt x="38" y="35"/>
                </a:cubicBezTo>
                <a:cubicBezTo>
                  <a:pt x="38" y="33"/>
                  <a:pt x="36" y="32"/>
                  <a:pt x="34" y="32"/>
                </a:cubicBezTo>
                <a:cubicBezTo>
                  <a:pt x="4" y="32"/>
                  <a:pt x="4" y="32"/>
                  <a:pt x="4" y="32"/>
                </a:cubicBezTo>
                <a:cubicBezTo>
                  <a:pt x="2" y="32"/>
                  <a:pt x="0" y="34"/>
                  <a:pt x="0" y="36"/>
                </a:cubicBezTo>
                <a:cubicBezTo>
                  <a:pt x="0" y="38"/>
                  <a:pt x="2" y="40"/>
                  <a:pt x="4" y="40"/>
                </a:cubicBezTo>
                <a:cubicBezTo>
                  <a:pt x="31" y="40"/>
                  <a:pt x="31" y="40"/>
                  <a:pt x="31" y="40"/>
                </a:cubicBezTo>
                <a:cubicBezTo>
                  <a:pt x="56" y="133"/>
                  <a:pt x="56" y="133"/>
                  <a:pt x="56" y="133"/>
                </a:cubicBezTo>
                <a:cubicBezTo>
                  <a:pt x="56" y="133"/>
                  <a:pt x="56" y="133"/>
                  <a:pt x="56" y="133"/>
                </a:cubicBezTo>
                <a:cubicBezTo>
                  <a:pt x="57" y="134"/>
                  <a:pt x="57" y="135"/>
                  <a:pt x="58" y="136"/>
                </a:cubicBezTo>
                <a:cubicBezTo>
                  <a:pt x="57" y="138"/>
                  <a:pt x="56" y="141"/>
                  <a:pt x="56" y="144"/>
                </a:cubicBezTo>
                <a:cubicBezTo>
                  <a:pt x="56" y="153"/>
                  <a:pt x="63" y="160"/>
                  <a:pt x="72" y="160"/>
                </a:cubicBezTo>
                <a:cubicBezTo>
                  <a:pt x="81" y="160"/>
                  <a:pt x="88" y="153"/>
                  <a:pt x="88" y="144"/>
                </a:cubicBezTo>
                <a:cubicBezTo>
                  <a:pt x="88" y="141"/>
                  <a:pt x="87" y="138"/>
                  <a:pt x="86" y="136"/>
                </a:cubicBezTo>
                <a:cubicBezTo>
                  <a:pt x="130" y="136"/>
                  <a:pt x="130" y="136"/>
                  <a:pt x="130" y="136"/>
                </a:cubicBezTo>
                <a:cubicBezTo>
                  <a:pt x="129" y="138"/>
                  <a:pt x="128" y="141"/>
                  <a:pt x="128" y="144"/>
                </a:cubicBezTo>
                <a:cubicBezTo>
                  <a:pt x="128" y="153"/>
                  <a:pt x="135" y="160"/>
                  <a:pt x="144" y="160"/>
                </a:cubicBezTo>
                <a:cubicBezTo>
                  <a:pt x="153" y="160"/>
                  <a:pt x="160" y="153"/>
                  <a:pt x="160" y="144"/>
                </a:cubicBezTo>
                <a:cubicBezTo>
                  <a:pt x="160" y="141"/>
                  <a:pt x="159" y="138"/>
                  <a:pt x="158" y="136"/>
                </a:cubicBezTo>
                <a:cubicBezTo>
                  <a:pt x="159" y="135"/>
                  <a:pt x="160" y="134"/>
                  <a:pt x="160" y="133"/>
                </a:cubicBezTo>
                <a:close/>
                <a:moveTo>
                  <a:pt x="144" y="64"/>
                </a:moveTo>
                <a:cubicBezTo>
                  <a:pt x="167" y="64"/>
                  <a:pt x="167" y="64"/>
                  <a:pt x="167" y="64"/>
                </a:cubicBezTo>
                <a:cubicBezTo>
                  <a:pt x="163" y="80"/>
                  <a:pt x="163" y="80"/>
                  <a:pt x="163" y="80"/>
                </a:cubicBezTo>
                <a:cubicBezTo>
                  <a:pt x="142" y="80"/>
                  <a:pt x="142" y="80"/>
                  <a:pt x="142" y="80"/>
                </a:cubicBezTo>
                <a:lnTo>
                  <a:pt x="144" y="64"/>
                </a:lnTo>
                <a:close/>
                <a:moveTo>
                  <a:pt x="46" y="64"/>
                </a:moveTo>
                <a:cubicBezTo>
                  <a:pt x="72" y="64"/>
                  <a:pt x="72" y="64"/>
                  <a:pt x="72" y="64"/>
                </a:cubicBezTo>
                <a:cubicBezTo>
                  <a:pt x="74" y="80"/>
                  <a:pt x="74" y="80"/>
                  <a:pt x="74" y="80"/>
                </a:cubicBezTo>
                <a:cubicBezTo>
                  <a:pt x="50" y="80"/>
                  <a:pt x="50" y="80"/>
                  <a:pt x="50" y="80"/>
                </a:cubicBezTo>
                <a:lnTo>
                  <a:pt x="46" y="64"/>
                </a:lnTo>
                <a:close/>
                <a:moveTo>
                  <a:pt x="57" y="104"/>
                </a:moveTo>
                <a:cubicBezTo>
                  <a:pt x="52" y="88"/>
                  <a:pt x="52" y="88"/>
                  <a:pt x="52" y="88"/>
                </a:cubicBezTo>
                <a:cubicBezTo>
                  <a:pt x="75" y="88"/>
                  <a:pt x="75" y="88"/>
                  <a:pt x="75" y="88"/>
                </a:cubicBezTo>
                <a:cubicBezTo>
                  <a:pt x="77" y="104"/>
                  <a:pt x="77" y="104"/>
                  <a:pt x="77" y="104"/>
                </a:cubicBezTo>
                <a:lnTo>
                  <a:pt x="57" y="104"/>
                </a:lnTo>
                <a:close/>
                <a:moveTo>
                  <a:pt x="59" y="112"/>
                </a:moveTo>
                <a:cubicBezTo>
                  <a:pt x="78" y="112"/>
                  <a:pt x="78" y="112"/>
                  <a:pt x="78" y="112"/>
                </a:cubicBezTo>
                <a:cubicBezTo>
                  <a:pt x="80" y="128"/>
                  <a:pt x="80" y="128"/>
                  <a:pt x="80" y="128"/>
                </a:cubicBezTo>
                <a:cubicBezTo>
                  <a:pt x="63" y="128"/>
                  <a:pt x="63" y="128"/>
                  <a:pt x="63" y="128"/>
                </a:cubicBezTo>
                <a:lnTo>
                  <a:pt x="59" y="112"/>
                </a:lnTo>
                <a:close/>
                <a:moveTo>
                  <a:pt x="72" y="152"/>
                </a:moveTo>
                <a:cubicBezTo>
                  <a:pt x="68" y="152"/>
                  <a:pt x="64" y="148"/>
                  <a:pt x="64" y="144"/>
                </a:cubicBezTo>
                <a:cubicBezTo>
                  <a:pt x="64" y="140"/>
                  <a:pt x="68" y="136"/>
                  <a:pt x="72" y="136"/>
                </a:cubicBezTo>
                <a:cubicBezTo>
                  <a:pt x="76" y="136"/>
                  <a:pt x="80" y="140"/>
                  <a:pt x="80" y="144"/>
                </a:cubicBezTo>
                <a:cubicBezTo>
                  <a:pt x="80" y="148"/>
                  <a:pt x="76" y="152"/>
                  <a:pt x="72" y="152"/>
                </a:cubicBezTo>
                <a:close/>
                <a:moveTo>
                  <a:pt x="104" y="128"/>
                </a:moveTo>
                <a:cubicBezTo>
                  <a:pt x="88" y="128"/>
                  <a:pt x="88" y="128"/>
                  <a:pt x="88" y="128"/>
                </a:cubicBezTo>
                <a:cubicBezTo>
                  <a:pt x="86" y="112"/>
                  <a:pt x="86" y="112"/>
                  <a:pt x="86" y="112"/>
                </a:cubicBezTo>
                <a:cubicBezTo>
                  <a:pt x="104" y="112"/>
                  <a:pt x="104" y="112"/>
                  <a:pt x="104" y="112"/>
                </a:cubicBezTo>
                <a:lnTo>
                  <a:pt x="104" y="128"/>
                </a:lnTo>
                <a:close/>
                <a:moveTo>
                  <a:pt x="104" y="104"/>
                </a:moveTo>
                <a:cubicBezTo>
                  <a:pt x="85" y="104"/>
                  <a:pt x="85" y="104"/>
                  <a:pt x="85" y="104"/>
                </a:cubicBezTo>
                <a:cubicBezTo>
                  <a:pt x="83" y="88"/>
                  <a:pt x="83" y="88"/>
                  <a:pt x="83" y="88"/>
                </a:cubicBezTo>
                <a:cubicBezTo>
                  <a:pt x="104" y="88"/>
                  <a:pt x="104" y="88"/>
                  <a:pt x="104" y="88"/>
                </a:cubicBezTo>
                <a:lnTo>
                  <a:pt x="104" y="104"/>
                </a:lnTo>
                <a:close/>
                <a:moveTo>
                  <a:pt x="104" y="80"/>
                </a:moveTo>
                <a:cubicBezTo>
                  <a:pt x="82" y="80"/>
                  <a:pt x="82" y="80"/>
                  <a:pt x="82" y="80"/>
                </a:cubicBezTo>
                <a:cubicBezTo>
                  <a:pt x="80" y="64"/>
                  <a:pt x="80" y="64"/>
                  <a:pt x="80" y="64"/>
                </a:cubicBezTo>
                <a:cubicBezTo>
                  <a:pt x="104" y="64"/>
                  <a:pt x="104" y="64"/>
                  <a:pt x="104" y="64"/>
                </a:cubicBezTo>
                <a:lnTo>
                  <a:pt x="104" y="80"/>
                </a:lnTo>
                <a:close/>
                <a:moveTo>
                  <a:pt x="128" y="128"/>
                </a:moveTo>
                <a:cubicBezTo>
                  <a:pt x="112" y="128"/>
                  <a:pt x="112" y="128"/>
                  <a:pt x="112" y="128"/>
                </a:cubicBezTo>
                <a:cubicBezTo>
                  <a:pt x="112" y="112"/>
                  <a:pt x="112" y="112"/>
                  <a:pt x="112" y="112"/>
                </a:cubicBezTo>
                <a:cubicBezTo>
                  <a:pt x="130" y="112"/>
                  <a:pt x="130" y="112"/>
                  <a:pt x="130" y="112"/>
                </a:cubicBezTo>
                <a:lnTo>
                  <a:pt x="128" y="128"/>
                </a:lnTo>
                <a:close/>
                <a:moveTo>
                  <a:pt x="131" y="104"/>
                </a:moveTo>
                <a:cubicBezTo>
                  <a:pt x="112" y="104"/>
                  <a:pt x="112" y="104"/>
                  <a:pt x="112" y="104"/>
                </a:cubicBezTo>
                <a:cubicBezTo>
                  <a:pt x="112" y="88"/>
                  <a:pt x="112" y="88"/>
                  <a:pt x="112" y="88"/>
                </a:cubicBezTo>
                <a:cubicBezTo>
                  <a:pt x="133" y="88"/>
                  <a:pt x="133" y="88"/>
                  <a:pt x="133" y="88"/>
                </a:cubicBezTo>
                <a:lnTo>
                  <a:pt x="131" y="104"/>
                </a:lnTo>
                <a:close/>
                <a:moveTo>
                  <a:pt x="134" y="80"/>
                </a:moveTo>
                <a:cubicBezTo>
                  <a:pt x="112" y="80"/>
                  <a:pt x="112" y="80"/>
                  <a:pt x="112" y="80"/>
                </a:cubicBezTo>
                <a:cubicBezTo>
                  <a:pt x="112" y="64"/>
                  <a:pt x="112" y="64"/>
                  <a:pt x="112" y="64"/>
                </a:cubicBezTo>
                <a:cubicBezTo>
                  <a:pt x="136" y="64"/>
                  <a:pt x="136" y="64"/>
                  <a:pt x="136" y="64"/>
                </a:cubicBezTo>
                <a:lnTo>
                  <a:pt x="134" y="80"/>
                </a:lnTo>
                <a:close/>
                <a:moveTo>
                  <a:pt x="144" y="152"/>
                </a:moveTo>
                <a:cubicBezTo>
                  <a:pt x="140" y="152"/>
                  <a:pt x="136" y="148"/>
                  <a:pt x="136" y="144"/>
                </a:cubicBezTo>
                <a:cubicBezTo>
                  <a:pt x="136" y="140"/>
                  <a:pt x="140" y="136"/>
                  <a:pt x="144" y="136"/>
                </a:cubicBezTo>
                <a:cubicBezTo>
                  <a:pt x="148" y="136"/>
                  <a:pt x="152" y="140"/>
                  <a:pt x="152" y="144"/>
                </a:cubicBezTo>
                <a:cubicBezTo>
                  <a:pt x="152" y="148"/>
                  <a:pt x="148" y="152"/>
                  <a:pt x="144" y="152"/>
                </a:cubicBezTo>
                <a:close/>
                <a:moveTo>
                  <a:pt x="153" y="128"/>
                </a:moveTo>
                <a:cubicBezTo>
                  <a:pt x="136" y="128"/>
                  <a:pt x="136" y="128"/>
                  <a:pt x="136" y="128"/>
                </a:cubicBezTo>
                <a:cubicBezTo>
                  <a:pt x="138" y="112"/>
                  <a:pt x="138" y="112"/>
                  <a:pt x="138" y="112"/>
                </a:cubicBezTo>
                <a:cubicBezTo>
                  <a:pt x="156" y="112"/>
                  <a:pt x="156" y="112"/>
                  <a:pt x="156" y="112"/>
                </a:cubicBezTo>
                <a:lnTo>
                  <a:pt x="153" y="128"/>
                </a:lnTo>
                <a:close/>
                <a:moveTo>
                  <a:pt x="139" y="104"/>
                </a:moveTo>
                <a:cubicBezTo>
                  <a:pt x="141" y="88"/>
                  <a:pt x="141" y="88"/>
                  <a:pt x="141" y="88"/>
                </a:cubicBezTo>
                <a:cubicBezTo>
                  <a:pt x="162" y="88"/>
                  <a:pt x="162" y="88"/>
                  <a:pt x="162" y="88"/>
                </a:cubicBezTo>
                <a:cubicBezTo>
                  <a:pt x="158" y="104"/>
                  <a:pt x="158" y="104"/>
                  <a:pt x="158" y="104"/>
                </a:cubicBezTo>
                <a:lnTo>
                  <a:pt x="139" y="10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0" name="Freeform 663"/>
          <p:cNvSpPr>
            <a:spLocks noEditPoints="1"/>
          </p:cNvSpPr>
          <p:nvPr/>
        </p:nvSpPr>
        <p:spPr bwMode="auto">
          <a:xfrm>
            <a:off x="3754483" y="2355666"/>
            <a:ext cx="443274" cy="419944"/>
          </a:xfrm>
          <a:custGeom>
            <a:avLst/>
            <a:gdLst>
              <a:gd name="T0" fmla="*/ 104 w 176"/>
              <a:gd name="T1" fmla="*/ 28 h 160"/>
              <a:gd name="T2" fmla="*/ 108 w 176"/>
              <a:gd name="T3" fmla="*/ 48 h 160"/>
              <a:gd name="T4" fmla="*/ 112 w 176"/>
              <a:gd name="T5" fmla="*/ 28 h 160"/>
              <a:gd name="T6" fmla="*/ 132 w 176"/>
              <a:gd name="T7" fmla="*/ 24 h 160"/>
              <a:gd name="T8" fmla="*/ 112 w 176"/>
              <a:gd name="T9" fmla="*/ 20 h 160"/>
              <a:gd name="T10" fmla="*/ 108 w 176"/>
              <a:gd name="T11" fmla="*/ 0 h 160"/>
              <a:gd name="T12" fmla="*/ 104 w 176"/>
              <a:gd name="T13" fmla="*/ 20 h 160"/>
              <a:gd name="T14" fmla="*/ 84 w 176"/>
              <a:gd name="T15" fmla="*/ 24 h 160"/>
              <a:gd name="T16" fmla="*/ 160 w 176"/>
              <a:gd name="T17" fmla="*/ 133 h 160"/>
              <a:gd name="T18" fmla="*/ 176 w 176"/>
              <a:gd name="T19" fmla="*/ 61 h 160"/>
              <a:gd name="T20" fmla="*/ 176 w 176"/>
              <a:gd name="T21" fmla="*/ 60 h 160"/>
              <a:gd name="T22" fmla="*/ 44 w 176"/>
              <a:gd name="T23" fmla="*/ 56 h 160"/>
              <a:gd name="T24" fmla="*/ 38 w 176"/>
              <a:gd name="T25" fmla="*/ 35 h 160"/>
              <a:gd name="T26" fmla="*/ 4 w 176"/>
              <a:gd name="T27" fmla="*/ 32 h 160"/>
              <a:gd name="T28" fmla="*/ 4 w 176"/>
              <a:gd name="T29" fmla="*/ 40 h 160"/>
              <a:gd name="T30" fmla="*/ 56 w 176"/>
              <a:gd name="T31" fmla="*/ 133 h 160"/>
              <a:gd name="T32" fmla="*/ 58 w 176"/>
              <a:gd name="T33" fmla="*/ 136 h 160"/>
              <a:gd name="T34" fmla="*/ 72 w 176"/>
              <a:gd name="T35" fmla="*/ 160 h 160"/>
              <a:gd name="T36" fmla="*/ 86 w 176"/>
              <a:gd name="T37" fmla="*/ 136 h 160"/>
              <a:gd name="T38" fmla="*/ 128 w 176"/>
              <a:gd name="T39" fmla="*/ 144 h 160"/>
              <a:gd name="T40" fmla="*/ 160 w 176"/>
              <a:gd name="T41" fmla="*/ 144 h 160"/>
              <a:gd name="T42" fmla="*/ 160 w 176"/>
              <a:gd name="T43" fmla="*/ 133 h 160"/>
              <a:gd name="T44" fmla="*/ 167 w 176"/>
              <a:gd name="T45" fmla="*/ 64 h 160"/>
              <a:gd name="T46" fmla="*/ 142 w 176"/>
              <a:gd name="T47" fmla="*/ 80 h 160"/>
              <a:gd name="T48" fmla="*/ 46 w 176"/>
              <a:gd name="T49" fmla="*/ 64 h 160"/>
              <a:gd name="T50" fmla="*/ 74 w 176"/>
              <a:gd name="T51" fmla="*/ 80 h 160"/>
              <a:gd name="T52" fmla="*/ 46 w 176"/>
              <a:gd name="T53" fmla="*/ 64 h 160"/>
              <a:gd name="T54" fmla="*/ 52 w 176"/>
              <a:gd name="T55" fmla="*/ 88 h 160"/>
              <a:gd name="T56" fmla="*/ 77 w 176"/>
              <a:gd name="T57" fmla="*/ 104 h 160"/>
              <a:gd name="T58" fmla="*/ 59 w 176"/>
              <a:gd name="T59" fmla="*/ 112 h 160"/>
              <a:gd name="T60" fmla="*/ 80 w 176"/>
              <a:gd name="T61" fmla="*/ 128 h 160"/>
              <a:gd name="T62" fmla="*/ 59 w 176"/>
              <a:gd name="T63" fmla="*/ 112 h 160"/>
              <a:gd name="T64" fmla="*/ 64 w 176"/>
              <a:gd name="T65" fmla="*/ 144 h 160"/>
              <a:gd name="T66" fmla="*/ 80 w 176"/>
              <a:gd name="T67" fmla="*/ 144 h 160"/>
              <a:gd name="T68" fmla="*/ 104 w 176"/>
              <a:gd name="T69" fmla="*/ 128 h 160"/>
              <a:gd name="T70" fmla="*/ 86 w 176"/>
              <a:gd name="T71" fmla="*/ 112 h 160"/>
              <a:gd name="T72" fmla="*/ 104 w 176"/>
              <a:gd name="T73" fmla="*/ 128 h 160"/>
              <a:gd name="T74" fmla="*/ 85 w 176"/>
              <a:gd name="T75" fmla="*/ 104 h 160"/>
              <a:gd name="T76" fmla="*/ 104 w 176"/>
              <a:gd name="T77" fmla="*/ 88 h 160"/>
              <a:gd name="T78" fmla="*/ 104 w 176"/>
              <a:gd name="T79" fmla="*/ 80 h 160"/>
              <a:gd name="T80" fmla="*/ 80 w 176"/>
              <a:gd name="T81" fmla="*/ 64 h 160"/>
              <a:gd name="T82" fmla="*/ 104 w 176"/>
              <a:gd name="T83" fmla="*/ 80 h 160"/>
              <a:gd name="T84" fmla="*/ 112 w 176"/>
              <a:gd name="T85" fmla="*/ 128 h 160"/>
              <a:gd name="T86" fmla="*/ 130 w 176"/>
              <a:gd name="T87" fmla="*/ 112 h 160"/>
              <a:gd name="T88" fmla="*/ 131 w 176"/>
              <a:gd name="T89" fmla="*/ 104 h 160"/>
              <a:gd name="T90" fmla="*/ 112 w 176"/>
              <a:gd name="T91" fmla="*/ 88 h 160"/>
              <a:gd name="T92" fmla="*/ 131 w 176"/>
              <a:gd name="T93" fmla="*/ 104 h 160"/>
              <a:gd name="T94" fmla="*/ 112 w 176"/>
              <a:gd name="T95" fmla="*/ 80 h 160"/>
              <a:gd name="T96" fmla="*/ 136 w 176"/>
              <a:gd name="T97" fmla="*/ 64 h 160"/>
              <a:gd name="T98" fmla="*/ 144 w 176"/>
              <a:gd name="T99" fmla="*/ 152 h 160"/>
              <a:gd name="T100" fmla="*/ 144 w 176"/>
              <a:gd name="T101" fmla="*/ 136 h 160"/>
              <a:gd name="T102" fmla="*/ 144 w 176"/>
              <a:gd name="T103" fmla="*/ 152 h 160"/>
              <a:gd name="T104" fmla="*/ 136 w 176"/>
              <a:gd name="T105" fmla="*/ 128 h 160"/>
              <a:gd name="T106" fmla="*/ 156 w 176"/>
              <a:gd name="T107" fmla="*/ 112 h 160"/>
              <a:gd name="T108" fmla="*/ 139 w 176"/>
              <a:gd name="T109" fmla="*/ 104 h 160"/>
              <a:gd name="T110" fmla="*/ 162 w 176"/>
              <a:gd name="T111" fmla="*/ 88 h 160"/>
              <a:gd name="T112" fmla="*/ 139 w 176"/>
              <a:gd name="T113" fmla="*/ 10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88" y="28"/>
                </a:moveTo>
                <a:cubicBezTo>
                  <a:pt x="104" y="28"/>
                  <a:pt x="104" y="28"/>
                  <a:pt x="104" y="28"/>
                </a:cubicBezTo>
                <a:cubicBezTo>
                  <a:pt x="104" y="44"/>
                  <a:pt x="104" y="44"/>
                  <a:pt x="104" y="44"/>
                </a:cubicBezTo>
                <a:cubicBezTo>
                  <a:pt x="104" y="46"/>
                  <a:pt x="106" y="48"/>
                  <a:pt x="108" y="48"/>
                </a:cubicBezTo>
                <a:cubicBezTo>
                  <a:pt x="110" y="48"/>
                  <a:pt x="112" y="46"/>
                  <a:pt x="112" y="44"/>
                </a:cubicBezTo>
                <a:cubicBezTo>
                  <a:pt x="112" y="28"/>
                  <a:pt x="112" y="28"/>
                  <a:pt x="112" y="28"/>
                </a:cubicBezTo>
                <a:cubicBezTo>
                  <a:pt x="128" y="28"/>
                  <a:pt x="128" y="28"/>
                  <a:pt x="128" y="28"/>
                </a:cubicBezTo>
                <a:cubicBezTo>
                  <a:pt x="130" y="28"/>
                  <a:pt x="132" y="26"/>
                  <a:pt x="132" y="24"/>
                </a:cubicBezTo>
                <a:cubicBezTo>
                  <a:pt x="132" y="22"/>
                  <a:pt x="130" y="20"/>
                  <a:pt x="128" y="20"/>
                </a:cubicBezTo>
                <a:cubicBezTo>
                  <a:pt x="112" y="20"/>
                  <a:pt x="112" y="20"/>
                  <a:pt x="112" y="20"/>
                </a:cubicBezTo>
                <a:cubicBezTo>
                  <a:pt x="112" y="4"/>
                  <a:pt x="112" y="4"/>
                  <a:pt x="112" y="4"/>
                </a:cubicBezTo>
                <a:cubicBezTo>
                  <a:pt x="112" y="2"/>
                  <a:pt x="110" y="0"/>
                  <a:pt x="108" y="0"/>
                </a:cubicBezTo>
                <a:cubicBezTo>
                  <a:pt x="106" y="0"/>
                  <a:pt x="104" y="2"/>
                  <a:pt x="104" y="4"/>
                </a:cubicBezTo>
                <a:cubicBezTo>
                  <a:pt x="104" y="20"/>
                  <a:pt x="104" y="20"/>
                  <a:pt x="104" y="20"/>
                </a:cubicBezTo>
                <a:cubicBezTo>
                  <a:pt x="88" y="20"/>
                  <a:pt x="88" y="20"/>
                  <a:pt x="88" y="20"/>
                </a:cubicBezTo>
                <a:cubicBezTo>
                  <a:pt x="86" y="20"/>
                  <a:pt x="84" y="22"/>
                  <a:pt x="84" y="24"/>
                </a:cubicBezTo>
                <a:cubicBezTo>
                  <a:pt x="84" y="26"/>
                  <a:pt x="86" y="28"/>
                  <a:pt x="88" y="28"/>
                </a:cubicBezTo>
                <a:close/>
                <a:moveTo>
                  <a:pt x="160" y="133"/>
                </a:moveTo>
                <a:cubicBezTo>
                  <a:pt x="160" y="133"/>
                  <a:pt x="160" y="133"/>
                  <a:pt x="160" y="133"/>
                </a:cubicBezTo>
                <a:cubicBezTo>
                  <a:pt x="176" y="61"/>
                  <a:pt x="176" y="61"/>
                  <a:pt x="176" y="61"/>
                </a:cubicBezTo>
                <a:cubicBezTo>
                  <a:pt x="176" y="61"/>
                  <a:pt x="176" y="61"/>
                  <a:pt x="176" y="61"/>
                </a:cubicBezTo>
                <a:cubicBezTo>
                  <a:pt x="176" y="61"/>
                  <a:pt x="176" y="60"/>
                  <a:pt x="176" y="60"/>
                </a:cubicBezTo>
                <a:cubicBezTo>
                  <a:pt x="176" y="58"/>
                  <a:pt x="174" y="56"/>
                  <a:pt x="172" y="56"/>
                </a:cubicBezTo>
                <a:cubicBezTo>
                  <a:pt x="44" y="56"/>
                  <a:pt x="44" y="56"/>
                  <a:pt x="44" y="56"/>
                </a:cubicBezTo>
                <a:cubicBezTo>
                  <a:pt x="38" y="35"/>
                  <a:pt x="38" y="35"/>
                  <a:pt x="38" y="35"/>
                </a:cubicBezTo>
                <a:cubicBezTo>
                  <a:pt x="38" y="35"/>
                  <a:pt x="38" y="35"/>
                  <a:pt x="38" y="35"/>
                </a:cubicBezTo>
                <a:cubicBezTo>
                  <a:pt x="38" y="33"/>
                  <a:pt x="36" y="32"/>
                  <a:pt x="34" y="32"/>
                </a:cubicBezTo>
                <a:cubicBezTo>
                  <a:pt x="4" y="32"/>
                  <a:pt x="4" y="32"/>
                  <a:pt x="4" y="32"/>
                </a:cubicBezTo>
                <a:cubicBezTo>
                  <a:pt x="2" y="32"/>
                  <a:pt x="0" y="34"/>
                  <a:pt x="0" y="36"/>
                </a:cubicBezTo>
                <a:cubicBezTo>
                  <a:pt x="0" y="38"/>
                  <a:pt x="2" y="40"/>
                  <a:pt x="4" y="40"/>
                </a:cubicBezTo>
                <a:cubicBezTo>
                  <a:pt x="31" y="40"/>
                  <a:pt x="31" y="40"/>
                  <a:pt x="31" y="40"/>
                </a:cubicBezTo>
                <a:cubicBezTo>
                  <a:pt x="56" y="133"/>
                  <a:pt x="56" y="133"/>
                  <a:pt x="56" y="133"/>
                </a:cubicBezTo>
                <a:cubicBezTo>
                  <a:pt x="56" y="133"/>
                  <a:pt x="56" y="133"/>
                  <a:pt x="56" y="133"/>
                </a:cubicBezTo>
                <a:cubicBezTo>
                  <a:pt x="57" y="134"/>
                  <a:pt x="57" y="135"/>
                  <a:pt x="58" y="136"/>
                </a:cubicBezTo>
                <a:cubicBezTo>
                  <a:pt x="57" y="138"/>
                  <a:pt x="56" y="141"/>
                  <a:pt x="56" y="144"/>
                </a:cubicBezTo>
                <a:cubicBezTo>
                  <a:pt x="56" y="153"/>
                  <a:pt x="63" y="160"/>
                  <a:pt x="72" y="160"/>
                </a:cubicBezTo>
                <a:cubicBezTo>
                  <a:pt x="81" y="160"/>
                  <a:pt x="88" y="153"/>
                  <a:pt x="88" y="144"/>
                </a:cubicBezTo>
                <a:cubicBezTo>
                  <a:pt x="88" y="141"/>
                  <a:pt x="87" y="138"/>
                  <a:pt x="86" y="136"/>
                </a:cubicBezTo>
                <a:cubicBezTo>
                  <a:pt x="130" y="136"/>
                  <a:pt x="130" y="136"/>
                  <a:pt x="130" y="136"/>
                </a:cubicBezTo>
                <a:cubicBezTo>
                  <a:pt x="129" y="138"/>
                  <a:pt x="128" y="141"/>
                  <a:pt x="128" y="144"/>
                </a:cubicBezTo>
                <a:cubicBezTo>
                  <a:pt x="128" y="153"/>
                  <a:pt x="135" y="160"/>
                  <a:pt x="144" y="160"/>
                </a:cubicBezTo>
                <a:cubicBezTo>
                  <a:pt x="153" y="160"/>
                  <a:pt x="160" y="153"/>
                  <a:pt x="160" y="144"/>
                </a:cubicBezTo>
                <a:cubicBezTo>
                  <a:pt x="160" y="141"/>
                  <a:pt x="159" y="138"/>
                  <a:pt x="158" y="136"/>
                </a:cubicBezTo>
                <a:cubicBezTo>
                  <a:pt x="159" y="135"/>
                  <a:pt x="160" y="134"/>
                  <a:pt x="160" y="133"/>
                </a:cubicBezTo>
                <a:close/>
                <a:moveTo>
                  <a:pt x="144" y="64"/>
                </a:moveTo>
                <a:cubicBezTo>
                  <a:pt x="167" y="64"/>
                  <a:pt x="167" y="64"/>
                  <a:pt x="167" y="64"/>
                </a:cubicBezTo>
                <a:cubicBezTo>
                  <a:pt x="163" y="80"/>
                  <a:pt x="163" y="80"/>
                  <a:pt x="163" y="80"/>
                </a:cubicBezTo>
                <a:cubicBezTo>
                  <a:pt x="142" y="80"/>
                  <a:pt x="142" y="80"/>
                  <a:pt x="142" y="80"/>
                </a:cubicBezTo>
                <a:lnTo>
                  <a:pt x="144" y="64"/>
                </a:lnTo>
                <a:close/>
                <a:moveTo>
                  <a:pt x="46" y="64"/>
                </a:moveTo>
                <a:cubicBezTo>
                  <a:pt x="72" y="64"/>
                  <a:pt x="72" y="64"/>
                  <a:pt x="72" y="64"/>
                </a:cubicBezTo>
                <a:cubicBezTo>
                  <a:pt x="74" y="80"/>
                  <a:pt x="74" y="80"/>
                  <a:pt x="74" y="80"/>
                </a:cubicBezTo>
                <a:cubicBezTo>
                  <a:pt x="50" y="80"/>
                  <a:pt x="50" y="80"/>
                  <a:pt x="50" y="80"/>
                </a:cubicBezTo>
                <a:lnTo>
                  <a:pt x="46" y="64"/>
                </a:lnTo>
                <a:close/>
                <a:moveTo>
                  <a:pt x="57" y="104"/>
                </a:moveTo>
                <a:cubicBezTo>
                  <a:pt x="52" y="88"/>
                  <a:pt x="52" y="88"/>
                  <a:pt x="52" y="88"/>
                </a:cubicBezTo>
                <a:cubicBezTo>
                  <a:pt x="75" y="88"/>
                  <a:pt x="75" y="88"/>
                  <a:pt x="75" y="88"/>
                </a:cubicBezTo>
                <a:cubicBezTo>
                  <a:pt x="77" y="104"/>
                  <a:pt x="77" y="104"/>
                  <a:pt x="77" y="104"/>
                </a:cubicBezTo>
                <a:lnTo>
                  <a:pt x="57" y="104"/>
                </a:lnTo>
                <a:close/>
                <a:moveTo>
                  <a:pt x="59" y="112"/>
                </a:moveTo>
                <a:cubicBezTo>
                  <a:pt x="78" y="112"/>
                  <a:pt x="78" y="112"/>
                  <a:pt x="78" y="112"/>
                </a:cubicBezTo>
                <a:cubicBezTo>
                  <a:pt x="80" y="128"/>
                  <a:pt x="80" y="128"/>
                  <a:pt x="80" y="128"/>
                </a:cubicBezTo>
                <a:cubicBezTo>
                  <a:pt x="63" y="128"/>
                  <a:pt x="63" y="128"/>
                  <a:pt x="63" y="128"/>
                </a:cubicBezTo>
                <a:lnTo>
                  <a:pt x="59" y="112"/>
                </a:lnTo>
                <a:close/>
                <a:moveTo>
                  <a:pt x="72" y="152"/>
                </a:moveTo>
                <a:cubicBezTo>
                  <a:pt x="68" y="152"/>
                  <a:pt x="64" y="148"/>
                  <a:pt x="64" y="144"/>
                </a:cubicBezTo>
                <a:cubicBezTo>
                  <a:pt x="64" y="140"/>
                  <a:pt x="68" y="136"/>
                  <a:pt x="72" y="136"/>
                </a:cubicBezTo>
                <a:cubicBezTo>
                  <a:pt x="76" y="136"/>
                  <a:pt x="80" y="140"/>
                  <a:pt x="80" y="144"/>
                </a:cubicBezTo>
                <a:cubicBezTo>
                  <a:pt x="80" y="148"/>
                  <a:pt x="76" y="152"/>
                  <a:pt x="72" y="152"/>
                </a:cubicBezTo>
                <a:close/>
                <a:moveTo>
                  <a:pt x="104" y="128"/>
                </a:moveTo>
                <a:cubicBezTo>
                  <a:pt x="88" y="128"/>
                  <a:pt x="88" y="128"/>
                  <a:pt x="88" y="128"/>
                </a:cubicBezTo>
                <a:cubicBezTo>
                  <a:pt x="86" y="112"/>
                  <a:pt x="86" y="112"/>
                  <a:pt x="86" y="112"/>
                </a:cubicBezTo>
                <a:cubicBezTo>
                  <a:pt x="104" y="112"/>
                  <a:pt x="104" y="112"/>
                  <a:pt x="104" y="112"/>
                </a:cubicBezTo>
                <a:lnTo>
                  <a:pt x="104" y="128"/>
                </a:lnTo>
                <a:close/>
                <a:moveTo>
                  <a:pt x="104" y="104"/>
                </a:moveTo>
                <a:cubicBezTo>
                  <a:pt x="85" y="104"/>
                  <a:pt x="85" y="104"/>
                  <a:pt x="85" y="104"/>
                </a:cubicBezTo>
                <a:cubicBezTo>
                  <a:pt x="83" y="88"/>
                  <a:pt x="83" y="88"/>
                  <a:pt x="83" y="88"/>
                </a:cubicBezTo>
                <a:cubicBezTo>
                  <a:pt x="104" y="88"/>
                  <a:pt x="104" y="88"/>
                  <a:pt x="104" y="88"/>
                </a:cubicBezTo>
                <a:lnTo>
                  <a:pt x="104" y="104"/>
                </a:lnTo>
                <a:close/>
                <a:moveTo>
                  <a:pt x="104" y="80"/>
                </a:moveTo>
                <a:cubicBezTo>
                  <a:pt x="82" y="80"/>
                  <a:pt x="82" y="80"/>
                  <a:pt x="82" y="80"/>
                </a:cubicBezTo>
                <a:cubicBezTo>
                  <a:pt x="80" y="64"/>
                  <a:pt x="80" y="64"/>
                  <a:pt x="80" y="64"/>
                </a:cubicBezTo>
                <a:cubicBezTo>
                  <a:pt x="104" y="64"/>
                  <a:pt x="104" y="64"/>
                  <a:pt x="104" y="64"/>
                </a:cubicBezTo>
                <a:lnTo>
                  <a:pt x="104" y="80"/>
                </a:lnTo>
                <a:close/>
                <a:moveTo>
                  <a:pt x="128" y="128"/>
                </a:moveTo>
                <a:cubicBezTo>
                  <a:pt x="112" y="128"/>
                  <a:pt x="112" y="128"/>
                  <a:pt x="112" y="128"/>
                </a:cubicBezTo>
                <a:cubicBezTo>
                  <a:pt x="112" y="112"/>
                  <a:pt x="112" y="112"/>
                  <a:pt x="112" y="112"/>
                </a:cubicBezTo>
                <a:cubicBezTo>
                  <a:pt x="130" y="112"/>
                  <a:pt x="130" y="112"/>
                  <a:pt x="130" y="112"/>
                </a:cubicBezTo>
                <a:lnTo>
                  <a:pt x="128" y="128"/>
                </a:lnTo>
                <a:close/>
                <a:moveTo>
                  <a:pt x="131" y="104"/>
                </a:moveTo>
                <a:cubicBezTo>
                  <a:pt x="112" y="104"/>
                  <a:pt x="112" y="104"/>
                  <a:pt x="112" y="104"/>
                </a:cubicBezTo>
                <a:cubicBezTo>
                  <a:pt x="112" y="88"/>
                  <a:pt x="112" y="88"/>
                  <a:pt x="112" y="88"/>
                </a:cubicBezTo>
                <a:cubicBezTo>
                  <a:pt x="133" y="88"/>
                  <a:pt x="133" y="88"/>
                  <a:pt x="133" y="88"/>
                </a:cubicBezTo>
                <a:lnTo>
                  <a:pt x="131" y="104"/>
                </a:lnTo>
                <a:close/>
                <a:moveTo>
                  <a:pt x="134" y="80"/>
                </a:moveTo>
                <a:cubicBezTo>
                  <a:pt x="112" y="80"/>
                  <a:pt x="112" y="80"/>
                  <a:pt x="112" y="80"/>
                </a:cubicBezTo>
                <a:cubicBezTo>
                  <a:pt x="112" y="64"/>
                  <a:pt x="112" y="64"/>
                  <a:pt x="112" y="64"/>
                </a:cubicBezTo>
                <a:cubicBezTo>
                  <a:pt x="136" y="64"/>
                  <a:pt x="136" y="64"/>
                  <a:pt x="136" y="64"/>
                </a:cubicBezTo>
                <a:lnTo>
                  <a:pt x="134" y="80"/>
                </a:lnTo>
                <a:close/>
                <a:moveTo>
                  <a:pt x="144" y="152"/>
                </a:moveTo>
                <a:cubicBezTo>
                  <a:pt x="140" y="152"/>
                  <a:pt x="136" y="148"/>
                  <a:pt x="136" y="144"/>
                </a:cubicBezTo>
                <a:cubicBezTo>
                  <a:pt x="136" y="140"/>
                  <a:pt x="140" y="136"/>
                  <a:pt x="144" y="136"/>
                </a:cubicBezTo>
                <a:cubicBezTo>
                  <a:pt x="148" y="136"/>
                  <a:pt x="152" y="140"/>
                  <a:pt x="152" y="144"/>
                </a:cubicBezTo>
                <a:cubicBezTo>
                  <a:pt x="152" y="148"/>
                  <a:pt x="148" y="152"/>
                  <a:pt x="144" y="152"/>
                </a:cubicBezTo>
                <a:close/>
                <a:moveTo>
                  <a:pt x="153" y="128"/>
                </a:moveTo>
                <a:cubicBezTo>
                  <a:pt x="136" y="128"/>
                  <a:pt x="136" y="128"/>
                  <a:pt x="136" y="128"/>
                </a:cubicBezTo>
                <a:cubicBezTo>
                  <a:pt x="138" y="112"/>
                  <a:pt x="138" y="112"/>
                  <a:pt x="138" y="112"/>
                </a:cubicBezTo>
                <a:cubicBezTo>
                  <a:pt x="156" y="112"/>
                  <a:pt x="156" y="112"/>
                  <a:pt x="156" y="112"/>
                </a:cubicBezTo>
                <a:lnTo>
                  <a:pt x="153" y="128"/>
                </a:lnTo>
                <a:close/>
                <a:moveTo>
                  <a:pt x="139" y="104"/>
                </a:moveTo>
                <a:cubicBezTo>
                  <a:pt x="141" y="88"/>
                  <a:pt x="141" y="88"/>
                  <a:pt x="141" y="88"/>
                </a:cubicBezTo>
                <a:cubicBezTo>
                  <a:pt x="162" y="88"/>
                  <a:pt x="162" y="88"/>
                  <a:pt x="162" y="88"/>
                </a:cubicBezTo>
                <a:cubicBezTo>
                  <a:pt x="158" y="104"/>
                  <a:pt x="158" y="104"/>
                  <a:pt x="158" y="104"/>
                </a:cubicBezTo>
                <a:lnTo>
                  <a:pt x="139" y="10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1" name="Freeform 664"/>
          <p:cNvSpPr>
            <a:spLocks noEditPoints="1"/>
          </p:cNvSpPr>
          <p:nvPr/>
        </p:nvSpPr>
        <p:spPr bwMode="auto">
          <a:xfrm>
            <a:off x="4606040" y="2390657"/>
            <a:ext cx="454943" cy="361623"/>
          </a:xfrm>
          <a:custGeom>
            <a:avLst/>
            <a:gdLst>
              <a:gd name="T0" fmla="*/ 128 w 176"/>
              <a:gd name="T1" fmla="*/ 8 h 140"/>
              <a:gd name="T2" fmla="*/ 128 w 176"/>
              <a:gd name="T3" fmla="*/ 0 h 140"/>
              <a:gd name="T4" fmla="*/ 84 w 176"/>
              <a:gd name="T5" fmla="*/ 4 h 140"/>
              <a:gd name="T6" fmla="*/ 160 w 176"/>
              <a:gd name="T7" fmla="*/ 113 h 140"/>
              <a:gd name="T8" fmla="*/ 176 w 176"/>
              <a:gd name="T9" fmla="*/ 41 h 140"/>
              <a:gd name="T10" fmla="*/ 176 w 176"/>
              <a:gd name="T11" fmla="*/ 40 h 140"/>
              <a:gd name="T12" fmla="*/ 44 w 176"/>
              <a:gd name="T13" fmla="*/ 36 h 140"/>
              <a:gd name="T14" fmla="*/ 38 w 176"/>
              <a:gd name="T15" fmla="*/ 15 h 140"/>
              <a:gd name="T16" fmla="*/ 4 w 176"/>
              <a:gd name="T17" fmla="*/ 12 h 140"/>
              <a:gd name="T18" fmla="*/ 4 w 176"/>
              <a:gd name="T19" fmla="*/ 20 h 140"/>
              <a:gd name="T20" fmla="*/ 56 w 176"/>
              <a:gd name="T21" fmla="*/ 113 h 140"/>
              <a:gd name="T22" fmla="*/ 58 w 176"/>
              <a:gd name="T23" fmla="*/ 116 h 140"/>
              <a:gd name="T24" fmla="*/ 72 w 176"/>
              <a:gd name="T25" fmla="*/ 140 h 140"/>
              <a:gd name="T26" fmla="*/ 86 w 176"/>
              <a:gd name="T27" fmla="*/ 116 h 140"/>
              <a:gd name="T28" fmla="*/ 128 w 176"/>
              <a:gd name="T29" fmla="*/ 124 h 140"/>
              <a:gd name="T30" fmla="*/ 160 w 176"/>
              <a:gd name="T31" fmla="*/ 124 h 140"/>
              <a:gd name="T32" fmla="*/ 160 w 176"/>
              <a:gd name="T33" fmla="*/ 113 h 140"/>
              <a:gd name="T34" fmla="*/ 167 w 176"/>
              <a:gd name="T35" fmla="*/ 44 h 140"/>
              <a:gd name="T36" fmla="*/ 142 w 176"/>
              <a:gd name="T37" fmla="*/ 60 h 140"/>
              <a:gd name="T38" fmla="*/ 46 w 176"/>
              <a:gd name="T39" fmla="*/ 44 h 140"/>
              <a:gd name="T40" fmla="*/ 74 w 176"/>
              <a:gd name="T41" fmla="*/ 60 h 140"/>
              <a:gd name="T42" fmla="*/ 46 w 176"/>
              <a:gd name="T43" fmla="*/ 44 h 140"/>
              <a:gd name="T44" fmla="*/ 52 w 176"/>
              <a:gd name="T45" fmla="*/ 68 h 140"/>
              <a:gd name="T46" fmla="*/ 77 w 176"/>
              <a:gd name="T47" fmla="*/ 84 h 140"/>
              <a:gd name="T48" fmla="*/ 59 w 176"/>
              <a:gd name="T49" fmla="*/ 92 h 140"/>
              <a:gd name="T50" fmla="*/ 80 w 176"/>
              <a:gd name="T51" fmla="*/ 108 h 140"/>
              <a:gd name="T52" fmla="*/ 59 w 176"/>
              <a:gd name="T53" fmla="*/ 92 h 140"/>
              <a:gd name="T54" fmla="*/ 64 w 176"/>
              <a:gd name="T55" fmla="*/ 124 h 140"/>
              <a:gd name="T56" fmla="*/ 80 w 176"/>
              <a:gd name="T57" fmla="*/ 124 h 140"/>
              <a:gd name="T58" fmla="*/ 104 w 176"/>
              <a:gd name="T59" fmla="*/ 108 h 140"/>
              <a:gd name="T60" fmla="*/ 86 w 176"/>
              <a:gd name="T61" fmla="*/ 92 h 140"/>
              <a:gd name="T62" fmla="*/ 104 w 176"/>
              <a:gd name="T63" fmla="*/ 108 h 140"/>
              <a:gd name="T64" fmla="*/ 85 w 176"/>
              <a:gd name="T65" fmla="*/ 84 h 140"/>
              <a:gd name="T66" fmla="*/ 104 w 176"/>
              <a:gd name="T67" fmla="*/ 68 h 140"/>
              <a:gd name="T68" fmla="*/ 104 w 176"/>
              <a:gd name="T69" fmla="*/ 60 h 140"/>
              <a:gd name="T70" fmla="*/ 80 w 176"/>
              <a:gd name="T71" fmla="*/ 44 h 140"/>
              <a:gd name="T72" fmla="*/ 104 w 176"/>
              <a:gd name="T73" fmla="*/ 60 h 140"/>
              <a:gd name="T74" fmla="*/ 112 w 176"/>
              <a:gd name="T75" fmla="*/ 108 h 140"/>
              <a:gd name="T76" fmla="*/ 130 w 176"/>
              <a:gd name="T77" fmla="*/ 92 h 140"/>
              <a:gd name="T78" fmla="*/ 131 w 176"/>
              <a:gd name="T79" fmla="*/ 84 h 140"/>
              <a:gd name="T80" fmla="*/ 112 w 176"/>
              <a:gd name="T81" fmla="*/ 68 h 140"/>
              <a:gd name="T82" fmla="*/ 131 w 176"/>
              <a:gd name="T83" fmla="*/ 84 h 140"/>
              <a:gd name="T84" fmla="*/ 112 w 176"/>
              <a:gd name="T85" fmla="*/ 60 h 140"/>
              <a:gd name="T86" fmla="*/ 136 w 176"/>
              <a:gd name="T87" fmla="*/ 44 h 140"/>
              <a:gd name="T88" fmla="*/ 144 w 176"/>
              <a:gd name="T89" fmla="*/ 132 h 140"/>
              <a:gd name="T90" fmla="*/ 144 w 176"/>
              <a:gd name="T91" fmla="*/ 116 h 140"/>
              <a:gd name="T92" fmla="*/ 144 w 176"/>
              <a:gd name="T93" fmla="*/ 132 h 140"/>
              <a:gd name="T94" fmla="*/ 136 w 176"/>
              <a:gd name="T95" fmla="*/ 108 h 140"/>
              <a:gd name="T96" fmla="*/ 156 w 176"/>
              <a:gd name="T97" fmla="*/ 92 h 140"/>
              <a:gd name="T98" fmla="*/ 139 w 176"/>
              <a:gd name="T99" fmla="*/ 84 h 140"/>
              <a:gd name="T100" fmla="*/ 162 w 176"/>
              <a:gd name="T101" fmla="*/ 68 h 140"/>
              <a:gd name="T102" fmla="*/ 139 w 176"/>
              <a:gd name="T103" fmla="*/ 8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140">
                <a:moveTo>
                  <a:pt x="88" y="8"/>
                </a:moveTo>
                <a:cubicBezTo>
                  <a:pt x="128" y="8"/>
                  <a:pt x="128" y="8"/>
                  <a:pt x="128" y="8"/>
                </a:cubicBezTo>
                <a:cubicBezTo>
                  <a:pt x="130" y="8"/>
                  <a:pt x="132" y="6"/>
                  <a:pt x="132" y="4"/>
                </a:cubicBezTo>
                <a:cubicBezTo>
                  <a:pt x="132" y="2"/>
                  <a:pt x="130" y="0"/>
                  <a:pt x="128" y="0"/>
                </a:cubicBezTo>
                <a:cubicBezTo>
                  <a:pt x="88" y="0"/>
                  <a:pt x="88" y="0"/>
                  <a:pt x="88" y="0"/>
                </a:cubicBezTo>
                <a:cubicBezTo>
                  <a:pt x="86" y="0"/>
                  <a:pt x="84" y="2"/>
                  <a:pt x="84" y="4"/>
                </a:cubicBezTo>
                <a:cubicBezTo>
                  <a:pt x="84" y="6"/>
                  <a:pt x="86" y="8"/>
                  <a:pt x="88" y="8"/>
                </a:cubicBezTo>
                <a:close/>
                <a:moveTo>
                  <a:pt x="160" y="113"/>
                </a:moveTo>
                <a:cubicBezTo>
                  <a:pt x="160" y="113"/>
                  <a:pt x="160" y="113"/>
                  <a:pt x="160" y="113"/>
                </a:cubicBezTo>
                <a:cubicBezTo>
                  <a:pt x="176" y="41"/>
                  <a:pt x="176" y="41"/>
                  <a:pt x="176" y="41"/>
                </a:cubicBezTo>
                <a:cubicBezTo>
                  <a:pt x="176" y="41"/>
                  <a:pt x="176" y="41"/>
                  <a:pt x="176" y="41"/>
                </a:cubicBezTo>
                <a:cubicBezTo>
                  <a:pt x="176" y="41"/>
                  <a:pt x="176" y="40"/>
                  <a:pt x="176" y="40"/>
                </a:cubicBezTo>
                <a:cubicBezTo>
                  <a:pt x="176" y="38"/>
                  <a:pt x="174" y="36"/>
                  <a:pt x="172" y="36"/>
                </a:cubicBezTo>
                <a:cubicBezTo>
                  <a:pt x="44" y="36"/>
                  <a:pt x="44" y="36"/>
                  <a:pt x="44" y="36"/>
                </a:cubicBezTo>
                <a:cubicBezTo>
                  <a:pt x="38" y="15"/>
                  <a:pt x="38" y="15"/>
                  <a:pt x="38" y="15"/>
                </a:cubicBezTo>
                <a:cubicBezTo>
                  <a:pt x="38" y="15"/>
                  <a:pt x="38" y="15"/>
                  <a:pt x="38" y="15"/>
                </a:cubicBezTo>
                <a:cubicBezTo>
                  <a:pt x="38" y="13"/>
                  <a:pt x="36" y="12"/>
                  <a:pt x="34" y="12"/>
                </a:cubicBezTo>
                <a:cubicBezTo>
                  <a:pt x="4" y="12"/>
                  <a:pt x="4" y="12"/>
                  <a:pt x="4" y="12"/>
                </a:cubicBezTo>
                <a:cubicBezTo>
                  <a:pt x="2" y="12"/>
                  <a:pt x="0" y="14"/>
                  <a:pt x="0" y="16"/>
                </a:cubicBezTo>
                <a:cubicBezTo>
                  <a:pt x="0" y="18"/>
                  <a:pt x="2" y="20"/>
                  <a:pt x="4" y="20"/>
                </a:cubicBezTo>
                <a:cubicBezTo>
                  <a:pt x="31" y="20"/>
                  <a:pt x="31" y="20"/>
                  <a:pt x="31" y="20"/>
                </a:cubicBezTo>
                <a:cubicBezTo>
                  <a:pt x="56" y="113"/>
                  <a:pt x="56" y="113"/>
                  <a:pt x="56" y="113"/>
                </a:cubicBezTo>
                <a:cubicBezTo>
                  <a:pt x="56" y="113"/>
                  <a:pt x="56" y="113"/>
                  <a:pt x="56" y="113"/>
                </a:cubicBezTo>
                <a:cubicBezTo>
                  <a:pt x="57" y="114"/>
                  <a:pt x="57" y="115"/>
                  <a:pt x="58" y="116"/>
                </a:cubicBezTo>
                <a:cubicBezTo>
                  <a:pt x="57" y="118"/>
                  <a:pt x="56" y="121"/>
                  <a:pt x="56" y="124"/>
                </a:cubicBezTo>
                <a:cubicBezTo>
                  <a:pt x="56" y="133"/>
                  <a:pt x="63" y="140"/>
                  <a:pt x="72" y="140"/>
                </a:cubicBezTo>
                <a:cubicBezTo>
                  <a:pt x="81" y="140"/>
                  <a:pt x="88" y="133"/>
                  <a:pt x="88" y="124"/>
                </a:cubicBezTo>
                <a:cubicBezTo>
                  <a:pt x="88" y="121"/>
                  <a:pt x="87" y="118"/>
                  <a:pt x="86" y="116"/>
                </a:cubicBezTo>
                <a:cubicBezTo>
                  <a:pt x="130" y="116"/>
                  <a:pt x="130" y="116"/>
                  <a:pt x="130" y="116"/>
                </a:cubicBezTo>
                <a:cubicBezTo>
                  <a:pt x="129" y="118"/>
                  <a:pt x="128" y="121"/>
                  <a:pt x="128" y="124"/>
                </a:cubicBezTo>
                <a:cubicBezTo>
                  <a:pt x="128" y="133"/>
                  <a:pt x="135" y="140"/>
                  <a:pt x="144" y="140"/>
                </a:cubicBezTo>
                <a:cubicBezTo>
                  <a:pt x="153" y="140"/>
                  <a:pt x="160" y="133"/>
                  <a:pt x="160" y="124"/>
                </a:cubicBezTo>
                <a:cubicBezTo>
                  <a:pt x="160" y="121"/>
                  <a:pt x="159" y="118"/>
                  <a:pt x="158" y="116"/>
                </a:cubicBezTo>
                <a:cubicBezTo>
                  <a:pt x="159" y="115"/>
                  <a:pt x="160" y="114"/>
                  <a:pt x="160" y="113"/>
                </a:cubicBezTo>
                <a:close/>
                <a:moveTo>
                  <a:pt x="144" y="44"/>
                </a:moveTo>
                <a:cubicBezTo>
                  <a:pt x="167" y="44"/>
                  <a:pt x="167" y="44"/>
                  <a:pt x="167" y="44"/>
                </a:cubicBezTo>
                <a:cubicBezTo>
                  <a:pt x="163" y="60"/>
                  <a:pt x="163" y="60"/>
                  <a:pt x="163" y="60"/>
                </a:cubicBezTo>
                <a:cubicBezTo>
                  <a:pt x="142" y="60"/>
                  <a:pt x="142" y="60"/>
                  <a:pt x="142" y="60"/>
                </a:cubicBezTo>
                <a:lnTo>
                  <a:pt x="144" y="44"/>
                </a:lnTo>
                <a:close/>
                <a:moveTo>
                  <a:pt x="46" y="44"/>
                </a:moveTo>
                <a:cubicBezTo>
                  <a:pt x="72" y="44"/>
                  <a:pt x="72" y="44"/>
                  <a:pt x="72" y="44"/>
                </a:cubicBezTo>
                <a:cubicBezTo>
                  <a:pt x="74" y="60"/>
                  <a:pt x="74" y="60"/>
                  <a:pt x="74" y="60"/>
                </a:cubicBezTo>
                <a:cubicBezTo>
                  <a:pt x="50" y="60"/>
                  <a:pt x="50" y="60"/>
                  <a:pt x="50" y="60"/>
                </a:cubicBezTo>
                <a:lnTo>
                  <a:pt x="46" y="44"/>
                </a:lnTo>
                <a:close/>
                <a:moveTo>
                  <a:pt x="57" y="84"/>
                </a:moveTo>
                <a:cubicBezTo>
                  <a:pt x="52" y="68"/>
                  <a:pt x="52" y="68"/>
                  <a:pt x="52" y="68"/>
                </a:cubicBezTo>
                <a:cubicBezTo>
                  <a:pt x="75" y="68"/>
                  <a:pt x="75" y="68"/>
                  <a:pt x="75" y="68"/>
                </a:cubicBezTo>
                <a:cubicBezTo>
                  <a:pt x="77" y="84"/>
                  <a:pt x="77" y="84"/>
                  <a:pt x="77" y="84"/>
                </a:cubicBezTo>
                <a:lnTo>
                  <a:pt x="57" y="84"/>
                </a:lnTo>
                <a:close/>
                <a:moveTo>
                  <a:pt x="59" y="92"/>
                </a:moveTo>
                <a:cubicBezTo>
                  <a:pt x="78" y="92"/>
                  <a:pt x="78" y="92"/>
                  <a:pt x="78" y="92"/>
                </a:cubicBezTo>
                <a:cubicBezTo>
                  <a:pt x="80" y="108"/>
                  <a:pt x="80" y="108"/>
                  <a:pt x="80" y="108"/>
                </a:cubicBezTo>
                <a:cubicBezTo>
                  <a:pt x="63" y="108"/>
                  <a:pt x="63" y="108"/>
                  <a:pt x="63" y="108"/>
                </a:cubicBezTo>
                <a:lnTo>
                  <a:pt x="59" y="92"/>
                </a:lnTo>
                <a:close/>
                <a:moveTo>
                  <a:pt x="72" y="132"/>
                </a:moveTo>
                <a:cubicBezTo>
                  <a:pt x="68" y="132"/>
                  <a:pt x="64" y="128"/>
                  <a:pt x="64" y="124"/>
                </a:cubicBezTo>
                <a:cubicBezTo>
                  <a:pt x="64" y="120"/>
                  <a:pt x="68" y="116"/>
                  <a:pt x="72" y="116"/>
                </a:cubicBezTo>
                <a:cubicBezTo>
                  <a:pt x="76" y="116"/>
                  <a:pt x="80" y="120"/>
                  <a:pt x="80" y="124"/>
                </a:cubicBezTo>
                <a:cubicBezTo>
                  <a:pt x="80" y="128"/>
                  <a:pt x="76" y="132"/>
                  <a:pt x="72" y="132"/>
                </a:cubicBezTo>
                <a:close/>
                <a:moveTo>
                  <a:pt x="104" y="108"/>
                </a:moveTo>
                <a:cubicBezTo>
                  <a:pt x="88" y="108"/>
                  <a:pt x="88" y="108"/>
                  <a:pt x="88" y="108"/>
                </a:cubicBezTo>
                <a:cubicBezTo>
                  <a:pt x="86" y="92"/>
                  <a:pt x="86" y="92"/>
                  <a:pt x="86" y="92"/>
                </a:cubicBezTo>
                <a:cubicBezTo>
                  <a:pt x="104" y="92"/>
                  <a:pt x="104" y="92"/>
                  <a:pt x="104" y="92"/>
                </a:cubicBezTo>
                <a:lnTo>
                  <a:pt x="104" y="108"/>
                </a:lnTo>
                <a:close/>
                <a:moveTo>
                  <a:pt x="104" y="84"/>
                </a:moveTo>
                <a:cubicBezTo>
                  <a:pt x="85" y="84"/>
                  <a:pt x="85" y="84"/>
                  <a:pt x="85" y="84"/>
                </a:cubicBezTo>
                <a:cubicBezTo>
                  <a:pt x="83" y="68"/>
                  <a:pt x="83" y="68"/>
                  <a:pt x="83" y="68"/>
                </a:cubicBezTo>
                <a:cubicBezTo>
                  <a:pt x="104" y="68"/>
                  <a:pt x="104" y="68"/>
                  <a:pt x="104" y="68"/>
                </a:cubicBezTo>
                <a:lnTo>
                  <a:pt x="104" y="84"/>
                </a:lnTo>
                <a:close/>
                <a:moveTo>
                  <a:pt x="104" y="60"/>
                </a:moveTo>
                <a:cubicBezTo>
                  <a:pt x="82" y="60"/>
                  <a:pt x="82" y="60"/>
                  <a:pt x="82" y="60"/>
                </a:cubicBezTo>
                <a:cubicBezTo>
                  <a:pt x="80" y="44"/>
                  <a:pt x="80" y="44"/>
                  <a:pt x="80" y="44"/>
                </a:cubicBezTo>
                <a:cubicBezTo>
                  <a:pt x="104" y="44"/>
                  <a:pt x="104" y="44"/>
                  <a:pt x="104" y="44"/>
                </a:cubicBezTo>
                <a:lnTo>
                  <a:pt x="104" y="60"/>
                </a:lnTo>
                <a:close/>
                <a:moveTo>
                  <a:pt x="128" y="108"/>
                </a:moveTo>
                <a:cubicBezTo>
                  <a:pt x="112" y="108"/>
                  <a:pt x="112" y="108"/>
                  <a:pt x="112" y="108"/>
                </a:cubicBezTo>
                <a:cubicBezTo>
                  <a:pt x="112" y="92"/>
                  <a:pt x="112" y="92"/>
                  <a:pt x="112" y="92"/>
                </a:cubicBezTo>
                <a:cubicBezTo>
                  <a:pt x="130" y="92"/>
                  <a:pt x="130" y="92"/>
                  <a:pt x="130" y="92"/>
                </a:cubicBezTo>
                <a:lnTo>
                  <a:pt x="128" y="108"/>
                </a:lnTo>
                <a:close/>
                <a:moveTo>
                  <a:pt x="131" y="84"/>
                </a:moveTo>
                <a:cubicBezTo>
                  <a:pt x="112" y="84"/>
                  <a:pt x="112" y="84"/>
                  <a:pt x="112" y="84"/>
                </a:cubicBezTo>
                <a:cubicBezTo>
                  <a:pt x="112" y="68"/>
                  <a:pt x="112" y="68"/>
                  <a:pt x="112" y="68"/>
                </a:cubicBezTo>
                <a:cubicBezTo>
                  <a:pt x="133" y="68"/>
                  <a:pt x="133" y="68"/>
                  <a:pt x="133" y="68"/>
                </a:cubicBezTo>
                <a:lnTo>
                  <a:pt x="131" y="84"/>
                </a:lnTo>
                <a:close/>
                <a:moveTo>
                  <a:pt x="134" y="60"/>
                </a:moveTo>
                <a:cubicBezTo>
                  <a:pt x="112" y="60"/>
                  <a:pt x="112" y="60"/>
                  <a:pt x="112" y="60"/>
                </a:cubicBezTo>
                <a:cubicBezTo>
                  <a:pt x="112" y="44"/>
                  <a:pt x="112" y="44"/>
                  <a:pt x="112" y="44"/>
                </a:cubicBezTo>
                <a:cubicBezTo>
                  <a:pt x="136" y="44"/>
                  <a:pt x="136" y="44"/>
                  <a:pt x="136" y="44"/>
                </a:cubicBezTo>
                <a:lnTo>
                  <a:pt x="134" y="60"/>
                </a:lnTo>
                <a:close/>
                <a:moveTo>
                  <a:pt x="144" y="132"/>
                </a:moveTo>
                <a:cubicBezTo>
                  <a:pt x="140" y="132"/>
                  <a:pt x="136" y="128"/>
                  <a:pt x="136" y="124"/>
                </a:cubicBezTo>
                <a:cubicBezTo>
                  <a:pt x="136" y="120"/>
                  <a:pt x="140" y="116"/>
                  <a:pt x="144" y="116"/>
                </a:cubicBezTo>
                <a:cubicBezTo>
                  <a:pt x="148" y="116"/>
                  <a:pt x="152" y="120"/>
                  <a:pt x="152" y="124"/>
                </a:cubicBezTo>
                <a:cubicBezTo>
                  <a:pt x="152" y="128"/>
                  <a:pt x="148" y="132"/>
                  <a:pt x="144" y="132"/>
                </a:cubicBezTo>
                <a:close/>
                <a:moveTo>
                  <a:pt x="153" y="108"/>
                </a:moveTo>
                <a:cubicBezTo>
                  <a:pt x="136" y="108"/>
                  <a:pt x="136" y="108"/>
                  <a:pt x="136" y="108"/>
                </a:cubicBezTo>
                <a:cubicBezTo>
                  <a:pt x="138" y="92"/>
                  <a:pt x="138" y="92"/>
                  <a:pt x="138" y="92"/>
                </a:cubicBezTo>
                <a:cubicBezTo>
                  <a:pt x="156" y="92"/>
                  <a:pt x="156" y="92"/>
                  <a:pt x="156" y="92"/>
                </a:cubicBezTo>
                <a:lnTo>
                  <a:pt x="153" y="108"/>
                </a:lnTo>
                <a:close/>
                <a:moveTo>
                  <a:pt x="139" y="84"/>
                </a:moveTo>
                <a:cubicBezTo>
                  <a:pt x="141" y="68"/>
                  <a:pt x="141" y="68"/>
                  <a:pt x="141" y="68"/>
                </a:cubicBezTo>
                <a:cubicBezTo>
                  <a:pt x="162" y="68"/>
                  <a:pt x="162" y="68"/>
                  <a:pt x="162" y="68"/>
                </a:cubicBezTo>
                <a:cubicBezTo>
                  <a:pt x="158" y="84"/>
                  <a:pt x="158" y="84"/>
                  <a:pt x="158" y="84"/>
                </a:cubicBezTo>
                <a:lnTo>
                  <a:pt x="139"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2" name="Freeform 665"/>
          <p:cNvSpPr>
            <a:spLocks noEditPoints="1"/>
          </p:cNvSpPr>
          <p:nvPr/>
        </p:nvSpPr>
        <p:spPr bwMode="auto">
          <a:xfrm>
            <a:off x="5504251" y="2343997"/>
            <a:ext cx="373284" cy="443274"/>
          </a:xfrm>
          <a:custGeom>
            <a:avLst/>
            <a:gdLst>
              <a:gd name="T0" fmla="*/ 16 w 144"/>
              <a:gd name="T1" fmla="*/ 112 h 176"/>
              <a:gd name="T2" fmla="*/ 72 w 144"/>
              <a:gd name="T3" fmla="*/ 104 h 176"/>
              <a:gd name="T4" fmla="*/ 72 w 144"/>
              <a:gd name="T5" fmla="*/ 64 h 176"/>
              <a:gd name="T6" fmla="*/ 88 w 144"/>
              <a:gd name="T7" fmla="*/ 104 h 176"/>
              <a:gd name="T8" fmla="*/ 96 w 144"/>
              <a:gd name="T9" fmla="*/ 104 h 176"/>
              <a:gd name="T10" fmla="*/ 56 w 144"/>
              <a:gd name="T11" fmla="*/ 120 h 176"/>
              <a:gd name="T12" fmla="*/ 60 w 144"/>
              <a:gd name="T13" fmla="*/ 160 h 176"/>
              <a:gd name="T14" fmla="*/ 84 w 144"/>
              <a:gd name="T15" fmla="*/ 152 h 176"/>
              <a:gd name="T16" fmla="*/ 60 w 144"/>
              <a:gd name="T17" fmla="*/ 160 h 176"/>
              <a:gd name="T18" fmla="*/ 40 w 144"/>
              <a:gd name="T19" fmla="*/ 120 h 176"/>
              <a:gd name="T20" fmla="*/ 24 w 144"/>
              <a:gd name="T21" fmla="*/ 120 h 176"/>
              <a:gd name="T22" fmla="*/ 24 w 144"/>
              <a:gd name="T23" fmla="*/ 128 h 176"/>
              <a:gd name="T24" fmla="*/ 108 w 144"/>
              <a:gd name="T25" fmla="*/ 40 h 176"/>
              <a:gd name="T26" fmla="*/ 128 w 144"/>
              <a:gd name="T27" fmla="*/ 16 h 176"/>
              <a:gd name="T28" fmla="*/ 72 w 144"/>
              <a:gd name="T29" fmla="*/ 0 h 176"/>
              <a:gd name="T30" fmla="*/ 72 w 144"/>
              <a:gd name="T31" fmla="*/ 24 h 176"/>
              <a:gd name="T32" fmla="*/ 8 w 144"/>
              <a:gd name="T33" fmla="*/ 40 h 176"/>
              <a:gd name="T34" fmla="*/ 8 w 144"/>
              <a:gd name="T35" fmla="*/ 176 h 176"/>
              <a:gd name="T36" fmla="*/ 144 w 144"/>
              <a:gd name="T37" fmla="*/ 48 h 176"/>
              <a:gd name="T38" fmla="*/ 72 w 144"/>
              <a:gd name="T39" fmla="*/ 16 h 176"/>
              <a:gd name="T40" fmla="*/ 80 w 144"/>
              <a:gd name="T41" fmla="*/ 16 h 176"/>
              <a:gd name="T42" fmla="*/ 120 w 144"/>
              <a:gd name="T43" fmla="*/ 16 h 176"/>
              <a:gd name="T44" fmla="*/ 100 w 144"/>
              <a:gd name="T45" fmla="*/ 24 h 176"/>
              <a:gd name="T46" fmla="*/ 92 w 144"/>
              <a:gd name="T47" fmla="*/ 24 h 176"/>
              <a:gd name="T48" fmla="*/ 8 w 144"/>
              <a:gd name="T49" fmla="*/ 168 h 176"/>
              <a:gd name="T50" fmla="*/ 136 w 144"/>
              <a:gd name="T51" fmla="*/ 168 h 176"/>
              <a:gd name="T52" fmla="*/ 8 w 144"/>
              <a:gd name="T53" fmla="*/ 48 h 176"/>
              <a:gd name="T54" fmla="*/ 120 w 144"/>
              <a:gd name="T55" fmla="*/ 112 h 176"/>
              <a:gd name="T56" fmla="*/ 120 w 144"/>
              <a:gd name="T57" fmla="*/ 104 h 176"/>
              <a:gd name="T58" fmla="*/ 112 w 144"/>
              <a:gd name="T59" fmla="*/ 112 h 176"/>
              <a:gd name="T60" fmla="*/ 104 w 144"/>
              <a:gd name="T61" fmla="*/ 112 h 176"/>
              <a:gd name="T62" fmla="*/ 128 w 144"/>
              <a:gd name="T63" fmla="*/ 88 h 176"/>
              <a:gd name="T64" fmla="*/ 120 w 144"/>
              <a:gd name="T65" fmla="*/ 80 h 176"/>
              <a:gd name="T66" fmla="*/ 120 w 144"/>
              <a:gd name="T67" fmla="*/ 72 h 176"/>
              <a:gd name="T68" fmla="*/ 88 w 144"/>
              <a:gd name="T69" fmla="*/ 56 h 176"/>
              <a:gd name="T70" fmla="*/ 128 w 144"/>
              <a:gd name="T71" fmla="*/ 56 h 176"/>
              <a:gd name="T72" fmla="*/ 104 w 144"/>
              <a:gd name="T73" fmla="*/ 80 h 176"/>
              <a:gd name="T74" fmla="*/ 96 w 144"/>
              <a:gd name="T75" fmla="*/ 72 h 176"/>
              <a:gd name="T76" fmla="*/ 96 w 144"/>
              <a:gd name="T77" fmla="*/ 80 h 176"/>
              <a:gd name="T78" fmla="*/ 128 w 144"/>
              <a:gd name="T79" fmla="*/ 128 h 176"/>
              <a:gd name="T80" fmla="*/ 104 w 144"/>
              <a:gd name="T81" fmla="*/ 128 h 176"/>
              <a:gd name="T82" fmla="*/ 112 w 144"/>
              <a:gd name="T83" fmla="*/ 88 h 176"/>
              <a:gd name="T84" fmla="*/ 96 w 144"/>
              <a:gd name="T85" fmla="*/ 88 h 176"/>
              <a:gd name="T86" fmla="*/ 96 w 144"/>
              <a:gd name="T87"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76">
                <a:moveTo>
                  <a:pt x="80" y="56"/>
                </a:moveTo>
                <a:cubicBezTo>
                  <a:pt x="16" y="56"/>
                  <a:pt x="16" y="56"/>
                  <a:pt x="16" y="56"/>
                </a:cubicBezTo>
                <a:cubicBezTo>
                  <a:pt x="16" y="112"/>
                  <a:pt x="16" y="112"/>
                  <a:pt x="16" y="112"/>
                </a:cubicBezTo>
                <a:cubicBezTo>
                  <a:pt x="80" y="112"/>
                  <a:pt x="80" y="112"/>
                  <a:pt x="80" y="112"/>
                </a:cubicBezTo>
                <a:lnTo>
                  <a:pt x="80" y="56"/>
                </a:lnTo>
                <a:close/>
                <a:moveTo>
                  <a:pt x="72" y="104"/>
                </a:moveTo>
                <a:cubicBezTo>
                  <a:pt x="24" y="104"/>
                  <a:pt x="24" y="104"/>
                  <a:pt x="24" y="104"/>
                </a:cubicBezTo>
                <a:cubicBezTo>
                  <a:pt x="24" y="64"/>
                  <a:pt x="24" y="64"/>
                  <a:pt x="24" y="64"/>
                </a:cubicBezTo>
                <a:cubicBezTo>
                  <a:pt x="72" y="64"/>
                  <a:pt x="72" y="64"/>
                  <a:pt x="72" y="64"/>
                </a:cubicBezTo>
                <a:lnTo>
                  <a:pt x="72" y="104"/>
                </a:lnTo>
                <a:close/>
                <a:moveTo>
                  <a:pt x="96" y="104"/>
                </a:moveTo>
                <a:cubicBezTo>
                  <a:pt x="88" y="104"/>
                  <a:pt x="88" y="104"/>
                  <a:pt x="88" y="104"/>
                </a:cubicBezTo>
                <a:cubicBezTo>
                  <a:pt x="88" y="112"/>
                  <a:pt x="88" y="112"/>
                  <a:pt x="88" y="112"/>
                </a:cubicBezTo>
                <a:cubicBezTo>
                  <a:pt x="96" y="112"/>
                  <a:pt x="96" y="112"/>
                  <a:pt x="96" y="112"/>
                </a:cubicBezTo>
                <a:lnTo>
                  <a:pt x="96" y="104"/>
                </a:lnTo>
                <a:close/>
                <a:moveTo>
                  <a:pt x="48" y="128"/>
                </a:moveTo>
                <a:cubicBezTo>
                  <a:pt x="56" y="128"/>
                  <a:pt x="56" y="128"/>
                  <a:pt x="56" y="128"/>
                </a:cubicBezTo>
                <a:cubicBezTo>
                  <a:pt x="56" y="120"/>
                  <a:pt x="56" y="120"/>
                  <a:pt x="56" y="120"/>
                </a:cubicBezTo>
                <a:cubicBezTo>
                  <a:pt x="48" y="120"/>
                  <a:pt x="48" y="120"/>
                  <a:pt x="48" y="120"/>
                </a:cubicBezTo>
                <a:lnTo>
                  <a:pt x="48" y="128"/>
                </a:lnTo>
                <a:close/>
                <a:moveTo>
                  <a:pt x="60" y="160"/>
                </a:moveTo>
                <a:cubicBezTo>
                  <a:pt x="84" y="160"/>
                  <a:pt x="84" y="160"/>
                  <a:pt x="84" y="160"/>
                </a:cubicBezTo>
                <a:cubicBezTo>
                  <a:pt x="86" y="160"/>
                  <a:pt x="88" y="158"/>
                  <a:pt x="88" y="156"/>
                </a:cubicBezTo>
                <a:cubicBezTo>
                  <a:pt x="88" y="154"/>
                  <a:pt x="86" y="152"/>
                  <a:pt x="84" y="152"/>
                </a:cubicBezTo>
                <a:cubicBezTo>
                  <a:pt x="60" y="152"/>
                  <a:pt x="60" y="152"/>
                  <a:pt x="60" y="152"/>
                </a:cubicBezTo>
                <a:cubicBezTo>
                  <a:pt x="58" y="152"/>
                  <a:pt x="56" y="154"/>
                  <a:pt x="56" y="156"/>
                </a:cubicBezTo>
                <a:cubicBezTo>
                  <a:pt x="56" y="158"/>
                  <a:pt x="58" y="160"/>
                  <a:pt x="60" y="160"/>
                </a:cubicBezTo>
                <a:close/>
                <a:moveTo>
                  <a:pt x="32" y="128"/>
                </a:moveTo>
                <a:cubicBezTo>
                  <a:pt x="40" y="128"/>
                  <a:pt x="40" y="128"/>
                  <a:pt x="40" y="128"/>
                </a:cubicBezTo>
                <a:cubicBezTo>
                  <a:pt x="40" y="120"/>
                  <a:pt x="40" y="120"/>
                  <a:pt x="40" y="120"/>
                </a:cubicBezTo>
                <a:cubicBezTo>
                  <a:pt x="32" y="120"/>
                  <a:pt x="32" y="120"/>
                  <a:pt x="32" y="120"/>
                </a:cubicBezTo>
                <a:lnTo>
                  <a:pt x="32" y="128"/>
                </a:lnTo>
                <a:close/>
                <a:moveTo>
                  <a:pt x="24" y="120"/>
                </a:moveTo>
                <a:cubicBezTo>
                  <a:pt x="16" y="120"/>
                  <a:pt x="16" y="120"/>
                  <a:pt x="16" y="120"/>
                </a:cubicBezTo>
                <a:cubicBezTo>
                  <a:pt x="16" y="128"/>
                  <a:pt x="16" y="128"/>
                  <a:pt x="16" y="128"/>
                </a:cubicBezTo>
                <a:cubicBezTo>
                  <a:pt x="24" y="128"/>
                  <a:pt x="24" y="128"/>
                  <a:pt x="24" y="128"/>
                </a:cubicBezTo>
                <a:lnTo>
                  <a:pt x="24" y="120"/>
                </a:lnTo>
                <a:close/>
                <a:moveTo>
                  <a:pt x="136" y="40"/>
                </a:moveTo>
                <a:cubicBezTo>
                  <a:pt x="108" y="40"/>
                  <a:pt x="108" y="40"/>
                  <a:pt x="108" y="40"/>
                </a:cubicBezTo>
                <a:cubicBezTo>
                  <a:pt x="108" y="24"/>
                  <a:pt x="108" y="24"/>
                  <a:pt x="108" y="24"/>
                </a:cubicBezTo>
                <a:cubicBezTo>
                  <a:pt x="120" y="24"/>
                  <a:pt x="120" y="24"/>
                  <a:pt x="120" y="24"/>
                </a:cubicBezTo>
                <a:cubicBezTo>
                  <a:pt x="124" y="24"/>
                  <a:pt x="128" y="20"/>
                  <a:pt x="128" y="16"/>
                </a:cubicBezTo>
                <a:cubicBezTo>
                  <a:pt x="128" y="8"/>
                  <a:pt x="128" y="8"/>
                  <a:pt x="128" y="8"/>
                </a:cubicBezTo>
                <a:cubicBezTo>
                  <a:pt x="128" y="4"/>
                  <a:pt x="124" y="0"/>
                  <a:pt x="120" y="0"/>
                </a:cubicBezTo>
                <a:cubicBezTo>
                  <a:pt x="72" y="0"/>
                  <a:pt x="72" y="0"/>
                  <a:pt x="72" y="0"/>
                </a:cubicBezTo>
                <a:cubicBezTo>
                  <a:pt x="68" y="0"/>
                  <a:pt x="64" y="4"/>
                  <a:pt x="64" y="8"/>
                </a:cubicBezTo>
                <a:cubicBezTo>
                  <a:pt x="64" y="16"/>
                  <a:pt x="64" y="16"/>
                  <a:pt x="64" y="16"/>
                </a:cubicBezTo>
                <a:cubicBezTo>
                  <a:pt x="64" y="20"/>
                  <a:pt x="68" y="24"/>
                  <a:pt x="72" y="24"/>
                </a:cubicBezTo>
                <a:cubicBezTo>
                  <a:pt x="84" y="24"/>
                  <a:pt x="84" y="24"/>
                  <a:pt x="84" y="24"/>
                </a:cubicBezTo>
                <a:cubicBezTo>
                  <a:pt x="84" y="40"/>
                  <a:pt x="84" y="40"/>
                  <a:pt x="84" y="40"/>
                </a:cubicBezTo>
                <a:cubicBezTo>
                  <a:pt x="8" y="40"/>
                  <a:pt x="8" y="40"/>
                  <a:pt x="8" y="40"/>
                </a:cubicBezTo>
                <a:cubicBezTo>
                  <a:pt x="4" y="40"/>
                  <a:pt x="0" y="44"/>
                  <a:pt x="0" y="48"/>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48"/>
                  <a:pt x="144" y="48"/>
                  <a:pt x="144" y="48"/>
                </a:cubicBezTo>
                <a:cubicBezTo>
                  <a:pt x="144" y="44"/>
                  <a:pt x="140" y="40"/>
                  <a:pt x="136" y="40"/>
                </a:cubicBezTo>
                <a:close/>
                <a:moveTo>
                  <a:pt x="80" y="16"/>
                </a:moveTo>
                <a:cubicBezTo>
                  <a:pt x="72" y="16"/>
                  <a:pt x="72" y="16"/>
                  <a:pt x="72" y="16"/>
                </a:cubicBezTo>
                <a:cubicBezTo>
                  <a:pt x="72" y="8"/>
                  <a:pt x="72" y="8"/>
                  <a:pt x="72" y="8"/>
                </a:cubicBezTo>
                <a:cubicBezTo>
                  <a:pt x="80" y="8"/>
                  <a:pt x="80" y="8"/>
                  <a:pt x="80" y="8"/>
                </a:cubicBezTo>
                <a:lnTo>
                  <a:pt x="80" y="16"/>
                </a:lnTo>
                <a:close/>
                <a:moveTo>
                  <a:pt x="88" y="8"/>
                </a:moveTo>
                <a:cubicBezTo>
                  <a:pt x="120" y="8"/>
                  <a:pt x="120" y="8"/>
                  <a:pt x="120" y="8"/>
                </a:cubicBezTo>
                <a:cubicBezTo>
                  <a:pt x="120" y="16"/>
                  <a:pt x="120" y="16"/>
                  <a:pt x="120" y="16"/>
                </a:cubicBezTo>
                <a:cubicBezTo>
                  <a:pt x="88" y="16"/>
                  <a:pt x="88" y="16"/>
                  <a:pt x="88" y="16"/>
                </a:cubicBezTo>
                <a:lnTo>
                  <a:pt x="88" y="8"/>
                </a:lnTo>
                <a:close/>
                <a:moveTo>
                  <a:pt x="100" y="24"/>
                </a:moveTo>
                <a:cubicBezTo>
                  <a:pt x="100" y="40"/>
                  <a:pt x="100" y="40"/>
                  <a:pt x="100" y="40"/>
                </a:cubicBezTo>
                <a:cubicBezTo>
                  <a:pt x="92" y="40"/>
                  <a:pt x="92" y="40"/>
                  <a:pt x="92" y="40"/>
                </a:cubicBezTo>
                <a:cubicBezTo>
                  <a:pt x="92" y="24"/>
                  <a:pt x="92" y="24"/>
                  <a:pt x="92" y="24"/>
                </a:cubicBezTo>
                <a:lnTo>
                  <a:pt x="100" y="24"/>
                </a:lnTo>
                <a:close/>
                <a:moveTo>
                  <a:pt x="136" y="168"/>
                </a:moveTo>
                <a:cubicBezTo>
                  <a:pt x="8" y="168"/>
                  <a:pt x="8" y="168"/>
                  <a:pt x="8" y="168"/>
                </a:cubicBezTo>
                <a:cubicBezTo>
                  <a:pt x="8" y="144"/>
                  <a:pt x="8" y="144"/>
                  <a:pt x="8" y="144"/>
                </a:cubicBezTo>
                <a:cubicBezTo>
                  <a:pt x="136" y="144"/>
                  <a:pt x="136" y="144"/>
                  <a:pt x="136" y="144"/>
                </a:cubicBezTo>
                <a:lnTo>
                  <a:pt x="136" y="168"/>
                </a:lnTo>
                <a:close/>
                <a:moveTo>
                  <a:pt x="136" y="136"/>
                </a:moveTo>
                <a:cubicBezTo>
                  <a:pt x="8" y="136"/>
                  <a:pt x="8" y="136"/>
                  <a:pt x="8" y="136"/>
                </a:cubicBezTo>
                <a:cubicBezTo>
                  <a:pt x="8" y="48"/>
                  <a:pt x="8" y="48"/>
                  <a:pt x="8" y="48"/>
                </a:cubicBezTo>
                <a:cubicBezTo>
                  <a:pt x="136" y="48"/>
                  <a:pt x="136" y="48"/>
                  <a:pt x="136" y="48"/>
                </a:cubicBezTo>
                <a:lnTo>
                  <a:pt x="136" y="136"/>
                </a:lnTo>
                <a:close/>
                <a:moveTo>
                  <a:pt x="120" y="112"/>
                </a:moveTo>
                <a:cubicBezTo>
                  <a:pt x="128" y="112"/>
                  <a:pt x="128" y="112"/>
                  <a:pt x="128" y="112"/>
                </a:cubicBezTo>
                <a:cubicBezTo>
                  <a:pt x="128" y="104"/>
                  <a:pt x="128" y="104"/>
                  <a:pt x="128" y="104"/>
                </a:cubicBezTo>
                <a:cubicBezTo>
                  <a:pt x="120" y="104"/>
                  <a:pt x="120" y="104"/>
                  <a:pt x="120" y="104"/>
                </a:cubicBezTo>
                <a:lnTo>
                  <a:pt x="120" y="112"/>
                </a:lnTo>
                <a:close/>
                <a:moveTo>
                  <a:pt x="104" y="112"/>
                </a:moveTo>
                <a:cubicBezTo>
                  <a:pt x="112" y="112"/>
                  <a:pt x="112" y="112"/>
                  <a:pt x="112" y="112"/>
                </a:cubicBezTo>
                <a:cubicBezTo>
                  <a:pt x="112" y="104"/>
                  <a:pt x="112" y="104"/>
                  <a:pt x="112" y="104"/>
                </a:cubicBezTo>
                <a:cubicBezTo>
                  <a:pt x="104" y="104"/>
                  <a:pt x="104" y="104"/>
                  <a:pt x="104" y="104"/>
                </a:cubicBezTo>
                <a:lnTo>
                  <a:pt x="104" y="112"/>
                </a:lnTo>
                <a:close/>
                <a:moveTo>
                  <a:pt x="120" y="96"/>
                </a:moveTo>
                <a:cubicBezTo>
                  <a:pt x="128" y="96"/>
                  <a:pt x="128" y="96"/>
                  <a:pt x="128" y="96"/>
                </a:cubicBezTo>
                <a:cubicBezTo>
                  <a:pt x="128" y="88"/>
                  <a:pt x="128" y="88"/>
                  <a:pt x="128" y="88"/>
                </a:cubicBezTo>
                <a:cubicBezTo>
                  <a:pt x="120" y="88"/>
                  <a:pt x="120" y="88"/>
                  <a:pt x="120" y="88"/>
                </a:cubicBezTo>
                <a:lnTo>
                  <a:pt x="120" y="96"/>
                </a:lnTo>
                <a:close/>
                <a:moveTo>
                  <a:pt x="120" y="80"/>
                </a:moveTo>
                <a:cubicBezTo>
                  <a:pt x="128" y="80"/>
                  <a:pt x="128" y="80"/>
                  <a:pt x="128" y="80"/>
                </a:cubicBezTo>
                <a:cubicBezTo>
                  <a:pt x="128" y="72"/>
                  <a:pt x="128" y="72"/>
                  <a:pt x="128" y="72"/>
                </a:cubicBezTo>
                <a:cubicBezTo>
                  <a:pt x="120" y="72"/>
                  <a:pt x="120" y="72"/>
                  <a:pt x="120" y="72"/>
                </a:cubicBezTo>
                <a:lnTo>
                  <a:pt x="120" y="80"/>
                </a:lnTo>
                <a:close/>
                <a:moveTo>
                  <a:pt x="128" y="56"/>
                </a:moveTo>
                <a:cubicBezTo>
                  <a:pt x="88" y="56"/>
                  <a:pt x="88" y="56"/>
                  <a:pt x="88" y="56"/>
                </a:cubicBezTo>
                <a:cubicBezTo>
                  <a:pt x="88" y="64"/>
                  <a:pt x="88" y="64"/>
                  <a:pt x="88" y="64"/>
                </a:cubicBezTo>
                <a:cubicBezTo>
                  <a:pt x="128" y="64"/>
                  <a:pt x="128" y="64"/>
                  <a:pt x="128" y="64"/>
                </a:cubicBezTo>
                <a:lnTo>
                  <a:pt x="128" y="56"/>
                </a:lnTo>
                <a:close/>
                <a:moveTo>
                  <a:pt x="112" y="72"/>
                </a:moveTo>
                <a:cubicBezTo>
                  <a:pt x="104" y="72"/>
                  <a:pt x="104" y="72"/>
                  <a:pt x="104" y="72"/>
                </a:cubicBezTo>
                <a:cubicBezTo>
                  <a:pt x="104" y="80"/>
                  <a:pt x="104" y="80"/>
                  <a:pt x="104" y="80"/>
                </a:cubicBezTo>
                <a:cubicBezTo>
                  <a:pt x="112" y="80"/>
                  <a:pt x="112" y="80"/>
                  <a:pt x="112" y="80"/>
                </a:cubicBezTo>
                <a:lnTo>
                  <a:pt x="112" y="72"/>
                </a:lnTo>
                <a:close/>
                <a:moveTo>
                  <a:pt x="96" y="72"/>
                </a:moveTo>
                <a:cubicBezTo>
                  <a:pt x="88" y="72"/>
                  <a:pt x="88" y="72"/>
                  <a:pt x="88" y="72"/>
                </a:cubicBezTo>
                <a:cubicBezTo>
                  <a:pt x="88" y="80"/>
                  <a:pt x="88" y="80"/>
                  <a:pt x="88" y="80"/>
                </a:cubicBezTo>
                <a:cubicBezTo>
                  <a:pt x="96" y="80"/>
                  <a:pt x="96" y="80"/>
                  <a:pt x="96" y="80"/>
                </a:cubicBezTo>
                <a:lnTo>
                  <a:pt x="96" y="72"/>
                </a:lnTo>
                <a:close/>
                <a:moveTo>
                  <a:pt x="104" y="128"/>
                </a:moveTo>
                <a:cubicBezTo>
                  <a:pt x="128" y="128"/>
                  <a:pt x="128" y="128"/>
                  <a:pt x="128" y="128"/>
                </a:cubicBezTo>
                <a:cubicBezTo>
                  <a:pt x="128" y="120"/>
                  <a:pt x="128" y="120"/>
                  <a:pt x="128" y="120"/>
                </a:cubicBezTo>
                <a:cubicBezTo>
                  <a:pt x="104" y="120"/>
                  <a:pt x="104" y="120"/>
                  <a:pt x="104" y="120"/>
                </a:cubicBezTo>
                <a:lnTo>
                  <a:pt x="104" y="128"/>
                </a:lnTo>
                <a:close/>
                <a:moveTo>
                  <a:pt x="104" y="96"/>
                </a:moveTo>
                <a:cubicBezTo>
                  <a:pt x="112" y="96"/>
                  <a:pt x="112" y="96"/>
                  <a:pt x="112" y="96"/>
                </a:cubicBezTo>
                <a:cubicBezTo>
                  <a:pt x="112" y="88"/>
                  <a:pt x="112" y="88"/>
                  <a:pt x="112" y="88"/>
                </a:cubicBezTo>
                <a:cubicBezTo>
                  <a:pt x="104" y="88"/>
                  <a:pt x="104" y="88"/>
                  <a:pt x="104" y="88"/>
                </a:cubicBezTo>
                <a:lnTo>
                  <a:pt x="104" y="96"/>
                </a:lnTo>
                <a:close/>
                <a:moveTo>
                  <a:pt x="96" y="88"/>
                </a:moveTo>
                <a:cubicBezTo>
                  <a:pt x="88" y="88"/>
                  <a:pt x="88" y="88"/>
                  <a:pt x="88" y="88"/>
                </a:cubicBezTo>
                <a:cubicBezTo>
                  <a:pt x="88" y="96"/>
                  <a:pt x="88" y="96"/>
                  <a:pt x="88" y="96"/>
                </a:cubicBezTo>
                <a:cubicBezTo>
                  <a:pt x="96" y="96"/>
                  <a:pt x="96" y="96"/>
                  <a:pt x="96" y="96"/>
                </a:cubicBezTo>
                <a:lnTo>
                  <a:pt x="96"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3" name="Freeform 666"/>
          <p:cNvSpPr>
            <a:spLocks noEditPoints="1"/>
          </p:cNvSpPr>
          <p:nvPr/>
        </p:nvSpPr>
        <p:spPr bwMode="auto">
          <a:xfrm>
            <a:off x="6344139" y="2343997"/>
            <a:ext cx="408283" cy="443274"/>
          </a:xfrm>
          <a:custGeom>
            <a:avLst/>
            <a:gdLst>
              <a:gd name="T0" fmla="*/ 160 w 160"/>
              <a:gd name="T1" fmla="*/ 171 h 176"/>
              <a:gd name="T2" fmla="*/ 160 w 160"/>
              <a:gd name="T3" fmla="*/ 171 h 176"/>
              <a:gd name="T4" fmla="*/ 144 w 160"/>
              <a:gd name="T5" fmla="*/ 51 h 176"/>
              <a:gd name="T6" fmla="*/ 144 w 160"/>
              <a:gd name="T7" fmla="*/ 51 h 176"/>
              <a:gd name="T8" fmla="*/ 140 w 160"/>
              <a:gd name="T9" fmla="*/ 48 h 176"/>
              <a:gd name="T10" fmla="*/ 112 w 160"/>
              <a:gd name="T11" fmla="*/ 48 h 176"/>
              <a:gd name="T12" fmla="*/ 112 w 160"/>
              <a:gd name="T13" fmla="*/ 32 h 176"/>
              <a:gd name="T14" fmla="*/ 80 w 160"/>
              <a:gd name="T15" fmla="*/ 0 h 176"/>
              <a:gd name="T16" fmla="*/ 48 w 160"/>
              <a:gd name="T17" fmla="*/ 32 h 176"/>
              <a:gd name="T18" fmla="*/ 48 w 160"/>
              <a:gd name="T19" fmla="*/ 48 h 176"/>
              <a:gd name="T20" fmla="*/ 20 w 160"/>
              <a:gd name="T21" fmla="*/ 48 h 176"/>
              <a:gd name="T22" fmla="*/ 16 w 160"/>
              <a:gd name="T23" fmla="*/ 51 h 176"/>
              <a:gd name="T24" fmla="*/ 16 w 160"/>
              <a:gd name="T25" fmla="*/ 51 h 176"/>
              <a:gd name="T26" fmla="*/ 0 w 160"/>
              <a:gd name="T27" fmla="*/ 171 h 176"/>
              <a:gd name="T28" fmla="*/ 0 w 160"/>
              <a:gd name="T29" fmla="*/ 171 h 176"/>
              <a:gd name="T30" fmla="*/ 0 w 160"/>
              <a:gd name="T31" fmla="*/ 172 h 176"/>
              <a:gd name="T32" fmla="*/ 4 w 160"/>
              <a:gd name="T33" fmla="*/ 176 h 176"/>
              <a:gd name="T34" fmla="*/ 156 w 160"/>
              <a:gd name="T35" fmla="*/ 176 h 176"/>
              <a:gd name="T36" fmla="*/ 160 w 160"/>
              <a:gd name="T37" fmla="*/ 172 h 176"/>
              <a:gd name="T38" fmla="*/ 160 w 160"/>
              <a:gd name="T39" fmla="*/ 171 h 176"/>
              <a:gd name="T40" fmla="*/ 56 w 160"/>
              <a:gd name="T41" fmla="*/ 32 h 176"/>
              <a:gd name="T42" fmla="*/ 80 w 160"/>
              <a:gd name="T43" fmla="*/ 8 h 176"/>
              <a:gd name="T44" fmla="*/ 104 w 160"/>
              <a:gd name="T45" fmla="*/ 32 h 176"/>
              <a:gd name="T46" fmla="*/ 104 w 160"/>
              <a:gd name="T47" fmla="*/ 48 h 176"/>
              <a:gd name="T48" fmla="*/ 56 w 160"/>
              <a:gd name="T49" fmla="*/ 48 h 176"/>
              <a:gd name="T50" fmla="*/ 56 w 160"/>
              <a:gd name="T51" fmla="*/ 32 h 176"/>
              <a:gd name="T52" fmla="*/ 24 w 160"/>
              <a:gd name="T53" fmla="*/ 56 h 176"/>
              <a:gd name="T54" fmla="*/ 48 w 160"/>
              <a:gd name="T55" fmla="*/ 56 h 176"/>
              <a:gd name="T56" fmla="*/ 48 w 160"/>
              <a:gd name="T57" fmla="*/ 73 h 176"/>
              <a:gd name="T58" fmla="*/ 44 w 160"/>
              <a:gd name="T59" fmla="*/ 80 h 176"/>
              <a:gd name="T60" fmla="*/ 52 w 160"/>
              <a:gd name="T61" fmla="*/ 88 h 176"/>
              <a:gd name="T62" fmla="*/ 60 w 160"/>
              <a:gd name="T63" fmla="*/ 80 h 176"/>
              <a:gd name="T64" fmla="*/ 56 w 160"/>
              <a:gd name="T65" fmla="*/ 73 h 176"/>
              <a:gd name="T66" fmla="*/ 56 w 160"/>
              <a:gd name="T67" fmla="*/ 56 h 176"/>
              <a:gd name="T68" fmla="*/ 104 w 160"/>
              <a:gd name="T69" fmla="*/ 56 h 176"/>
              <a:gd name="T70" fmla="*/ 104 w 160"/>
              <a:gd name="T71" fmla="*/ 73 h 176"/>
              <a:gd name="T72" fmla="*/ 100 w 160"/>
              <a:gd name="T73" fmla="*/ 80 h 176"/>
              <a:gd name="T74" fmla="*/ 108 w 160"/>
              <a:gd name="T75" fmla="*/ 88 h 176"/>
              <a:gd name="T76" fmla="*/ 116 w 160"/>
              <a:gd name="T77" fmla="*/ 80 h 176"/>
              <a:gd name="T78" fmla="*/ 112 w 160"/>
              <a:gd name="T79" fmla="*/ 73 h 176"/>
              <a:gd name="T80" fmla="*/ 112 w 160"/>
              <a:gd name="T81" fmla="*/ 56 h 176"/>
              <a:gd name="T82" fmla="*/ 137 w 160"/>
              <a:gd name="T83" fmla="*/ 56 h 176"/>
              <a:gd name="T84" fmla="*/ 149 w 160"/>
              <a:gd name="T85" fmla="*/ 152 h 176"/>
              <a:gd name="T86" fmla="*/ 11 w 160"/>
              <a:gd name="T87" fmla="*/ 152 h 176"/>
              <a:gd name="T88" fmla="*/ 24 w 160"/>
              <a:gd name="T89" fmla="*/ 56 h 176"/>
              <a:gd name="T90" fmla="*/ 9 w 160"/>
              <a:gd name="T91" fmla="*/ 168 h 176"/>
              <a:gd name="T92" fmla="*/ 10 w 160"/>
              <a:gd name="T93" fmla="*/ 160 h 176"/>
              <a:gd name="T94" fmla="*/ 150 w 160"/>
              <a:gd name="T95" fmla="*/ 160 h 176"/>
              <a:gd name="T96" fmla="*/ 151 w 160"/>
              <a:gd name="T97" fmla="*/ 168 h 176"/>
              <a:gd name="T98" fmla="*/ 9 w 160"/>
              <a:gd name="T99"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176">
                <a:moveTo>
                  <a:pt x="160" y="171"/>
                </a:moveTo>
                <a:cubicBezTo>
                  <a:pt x="160" y="171"/>
                  <a:pt x="160" y="171"/>
                  <a:pt x="160" y="171"/>
                </a:cubicBezTo>
                <a:cubicBezTo>
                  <a:pt x="144" y="51"/>
                  <a:pt x="144" y="51"/>
                  <a:pt x="144" y="51"/>
                </a:cubicBezTo>
                <a:cubicBezTo>
                  <a:pt x="144" y="51"/>
                  <a:pt x="144" y="51"/>
                  <a:pt x="144" y="51"/>
                </a:cubicBezTo>
                <a:cubicBezTo>
                  <a:pt x="144" y="50"/>
                  <a:pt x="142" y="48"/>
                  <a:pt x="140" y="48"/>
                </a:cubicBezTo>
                <a:cubicBezTo>
                  <a:pt x="112" y="48"/>
                  <a:pt x="112" y="48"/>
                  <a:pt x="112" y="48"/>
                </a:cubicBezTo>
                <a:cubicBezTo>
                  <a:pt x="112" y="32"/>
                  <a:pt x="112" y="32"/>
                  <a:pt x="112" y="32"/>
                </a:cubicBezTo>
                <a:cubicBezTo>
                  <a:pt x="112" y="14"/>
                  <a:pt x="98" y="0"/>
                  <a:pt x="80" y="0"/>
                </a:cubicBezTo>
                <a:cubicBezTo>
                  <a:pt x="62" y="0"/>
                  <a:pt x="48" y="14"/>
                  <a:pt x="48" y="32"/>
                </a:cubicBezTo>
                <a:cubicBezTo>
                  <a:pt x="48" y="48"/>
                  <a:pt x="48" y="48"/>
                  <a:pt x="48" y="48"/>
                </a:cubicBezTo>
                <a:cubicBezTo>
                  <a:pt x="20" y="48"/>
                  <a:pt x="20" y="48"/>
                  <a:pt x="20" y="48"/>
                </a:cubicBezTo>
                <a:cubicBezTo>
                  <a:pt x="18" y="48"/>
                  <a:pt x="16" y="50"/>
                  <a:pt x="16" y="51"/>
                </a:cubicBezTo>
                <a:cubicBezTo>
                  <a:pt x="16" y="51"/>
                  <a:pt x="16" y="51"/>
                  <a:pt x="16" y="51"/>
                </a:cubicBezTo>
                <a:cubicBezTo>
                  <a:pt x="0" y="171"/>
                  <a:pt x="0" y="171"/>
                  <a:pt x="0" y="171"/>
                </a:cubicBezTo>
                <a:cubicBezTo>
                  <a:pt x="0" y="171"/>
                  <a:pt x="0" y="171"/>
                  <a:pt x="0" y="171"/>
                </a:cubicBezTo>
                <a:cubicBezTo>
                  <a:pt x="0" y="172"/>
                  <a:pt x="0" y="172"/>
                  <a:pt x="0" y="172"/>
                </a:cubicBezTo>
                <a:cubicBezTo>
                  <a:pt x="0" y="174"/>
                  <a:pt x="2" y="176"/>
                  <a:pt x="4" y="176"/>
                </a:cubicBezTo>
                <a:cubicBezTo>
                  <a:pt x="156" y="176"/>
                  <a:pt x="156" y="176"/>
                  <a:pt x="156" y="176"/>
                </a:cubicBezTo>
                <a:cubicBezTo>
                  <a:pt x="158" y="176"/>
                  <a:pt x="160" y="174"/>
                  <a:pt x="160" y="172"/>
                </a:cubicBezTo>
                <a:cubicBezTo>
                  <a:pt x="160" y="172"/>
                  <a:pt x="160" y="172"/>
                  <a:pt x="160" y="171"/>
                </a:cubicBezTo>
                <a:close/>
                <a:moveTo>
                  <a:pt x="56" y="32"/>
                </a:moveTo>
                <a:cubicBezTo>
                  <a:pt x="56" y="19"/>
                  <a:pt x="67" y="8"/>
                  <a:pt x="80" y="8"/>
                </a:cubicBezTo>
                <a:cubicBezTo>
                  <a:pt x="93" y="8"/>
                  <a:pt x="104" y="19"/>
                  <a:pt x="104" y="32"/>
                </a:cubicBezTo>
                <a:cubicBezTo>
                  <a:pt x="104" y="48"/>
                  <a:pt x="104" y="48"/>
                  <a:pt x="104" y="48"/>
                </a:cubicBezTo>
                <a:cubicBezTo>
                  <a:pt x="56" y="48"/>
                  <a:pt x="56" y="48"/>
                  <a:pt x="56" y="48"/>
                </a:cubicBezTo>
                <a:lnTo>
                  <a:pt x="56" y="32"/>
                </a:lnTo>
                <a:close/>
                <a:moveTo>
                  <a:pt x="24" y="56"/>
                </a:moveTo>
                <a:cubicBezTo>
                  <a:pt x="48" y="56"/>
                  <a:pt x="48" y="56"/>
                  <a:pt x="48" y="56"/>
                </a:cubicBezTo>
                <a:cubicBezTo>
                  <a:pt x="48" y="73"/>
                  <a:pt x="48" y="73"/>
                  <a:pt x="48" y="73"/>
                </a:cubicBezTo>
                <a:cubicBezTo>
                  <a:pt x="46" y="74"/>
                  <a:pt x="44" y="77"/>
                  <a:pt x="44" y="80"/>
                </a:cubicBezTo>
                <a:cubicBezTo>
                  <a:pt x="44" y="84"/>
                  <a:pt x="48" y="88"/>
                  <a:pt x="52" y="88"/>
                </a:cubicBezTo>
                <a:cubicBezTo>
                  <a:pt x="56" y="88"/>
                  <a:pt x="60" y="84"/>
                  <a:pt x="60" y="80"/>
                </a:cubicBezTo>
                <a:cubicBezTo>
                  <a:pt x="60" y="77"/>
                  <a:pt x="58" y="74"/>
                  <a:pt x="56" y="73"/>
                </a:cubicBezTo>
                <a:cubicBezTo>
                  <a:pt x="56" y="56"/>
                  <a:pt x="56" y="56"/>
                  <a:pt x="56" y="56"/>
                </a:cubicBezTo>
                <a:cubicBezTo>
                  <a:pt x="104" y="56"/>
                  <a:pt x="104" y="56"/>
                  <a:pt x="104" y="56"/>
                </a:cubicBezTo>
                <a:cubicBezTo>
                  <a:pt x="104" y="73"/>
                  <a:pt x="104" y="73"/>
                  <a:pt x="104" y="73"/>
                </a:cubicBezTo>
                <a:cubicBezTo>
                  <a:pt x="102" y="74"/>
                  <a:pt x="100" y="77"/>
                  <a:pt x="100" y="80"/>
                </a:cubicBezTo>
                <a:cubicBezTo>
                  <a:pt x="100" y="84"/>
                  <a:pt x="104" y="88"/>
                  <a:pt x="108" y="88"/>
                </a:cubicBezTo>
                <a:cubicBezTo>
                  <a:pt x="112" y="88"/>
                  <a:pt x="116" y="84"/>
                  <a:pt x="116" y="80"/>
                </a:cubicBezTo>
                <a:cubicBezTo>
                  <a:pt x="116" y="77"/>
                  <a:pt x="114" y="74"/>
                  <a:pt x="112" y="73"/>
                </a:cubicBezTo>
                <a:cubicBezTo>
                  <a:pt x="112" y="56"/>
                  <a:pt x="112" y="56"/>
                  <a:pt x="112" y="56"/>
                </a:cubicBezTo>
                <a:cubicBezTo>
                  <a:pt x="137" y="56"/>
                  <a:pt x="137" y="56"/>
                  <a:pt x="137" y="56"/>
                </a:cubicBezTo>
                <a:cubicBezTo>
                  <a:pt x="149" y="152"/>
                  <a:pt x="149" y="152"/>
                  <a:pt x="149" y="152"/>
                </a:cubicBezTo>
                <a:cubicBezTo>
                  <a:pt x="11" y="152"/>
                  <a:pt x="11" y="152"/>
                  <a:pt x="11" y="152"/>
                </a:cubicBezTo>
                <a:lnTo>
                  <a:pt x="24" y="56"/>
                </a:lnTo>
                <a:close/>
                <a:moveTo>
                  <a:pt x="9" y="168"/>
                </a:moveTo>
                <a:cubicBezTo>
                  <a:pt x="10" y="160"/>
                  <a:pt x="10" y="160"/>
                  <a:pt x="10" y="160"/>
                </a:cubicBezTo>
                <a:cubicBezTo>
                  <a:pt x="150" y="160"/>
                  <a:pt x="150" y="160"/>
                  <a:pt x="150" y="160"/>
                </a:cubicBezTo>
                <a:cubicBezTo>
                  <a:pt x="151" y="168"/>
                  <a:pt x="151" y="168"/>
                  <a:pt x="151" y="168"/>
                </a:cubicBezTo>
                <a:lnTo>
                  <a:pt x="9" y="1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4" name="Freeform 667"/>
          <p:cNvSpPr>
            <a:spLocks noEditPoints="1"/>
          </p:cNvSpPr>
          <p:nvPr/>
        </p:nvSpPr>
        <p:spPr bwMode="auto">
          <a:xfrm>
            <a:off x="7172364" y="2343997"/>
            <a:ext cx="454943" cy="443274"/>
          </a:xfrm>
          <a:custGeom>
            <a:avLst/>
            <a:gdLst>
              <a:gd name="T0" fmla="*/ 136 w 176"/>
              <a:gd name="T1" fmla="*/ 67 h 176"/>
              <a:gd name="T2" fmla="*/ 132 w 176"/>
              <a:gd name="T3" fmla="*/ 64 h 176"/>
              <a:gd name="T4" fmla="*/ 104 w 176"/>
              <a:gd name="T5" fmla="*/ 56 h 176"/>
              <a:gd name="T6" fmla="*/ 40 w 176"/>
              <a:gd name="T7" fmla="*/ 56 h 176"/>
              <a:gd name="T8" fmla="*/ 12 w 176"/>
              <a:gd name="T9" fmla="*/ 64 h 176"/>
              <a:gd name="T10" fmla="*/ 8 w 176"/>
              <a:gd name="T11" fmla="*/ 67 h 176"/>
              <a:gd name="T12" fmla="*/ 0 w 176"/>
              <a:gd name="T13" fmla="*/ 171 h 176"/>
              <a:gd name="T14" fmla="*/ 4 w 176"/>
              <a:gd name="T15" fmla="*/ 176 h 176"/>
              <a:gd name="T16" fmla="*/ 144 w 176"/>
              <a:gd name="T17" fmla="*/ 172 h 176"/>
              <a:gd name="T18" fmla="*/ 48 w 176"/>
              <a:gd name="T19" fmla="*/ 56 h 176"/>
              <a:gd name="T20" fmla="*/ 96 w 176"/>
              <a:gd name="T21" fmla="*/ 56 h 176"/>
              <a:gd name="T22" fmla="*/ 48 w 176"/>
              <a:gd name="T23" fmla="*/ 64 h 176"/>
              <a:gd name="T24" fmla="*/ 16 w 176"/>
              <a:gd name="T25" fmla="*/ 72 h 176"/>
              <a:gd name="T26" fmla="*/ 40 w 176"/>
              <a:gd name="T27" fmla="*/ 89 h 176"/>
              <a:gd name="T28" fmla="*/ 44 w 176"/>
              <a:gd name="T29" fmla="*/ 104 h 176"/>
              <a:gd name="T30" fmla="*/ 48 w 176"/>
              <a:gd name="T31" fmla="*/ 89 h 176"/>
              <a:gd name="T32" fmla="*/ 96 w 176"/>
              <a:gd name="T33" fmla="*/ 72 h 176"/>
              <a:gd name="T34" fmla="*/ 92 w 176"/>
              <a:gd name="T35" fmla="*/ 96 h 176"/>
              <a:gd name="T36" fmla="*/ 108 w 176"/>
              <a:gd name="T37" fmla="*/ 96 h 176"/>
              <a:gd name="T38" fmla="*/ 104 w 176"/>
              <a:gd name="T39" fmla="*/ 72 h 176"/>
              <a:gd name="T40" fmla="*/ 134 w 176"/>
              <a:gd name="T41" fmla="*/ 152 h 176"/>
              <a:gd name="T42" fmla="*/ 16 w 176"/>
              <a:gd name="T43" fmla="*/ 72 h 176"/>
              <a:gd name="T44" fmla="*/ 9 w 176"/>
              <a:gd name="T45" fmla="*/ 160 h 176"/>
              <a:gd name="T46" fmla="*/ 136 w 176"/>
              <a:gd name="T47" fmla="*/ 168 h 176"/>
              <a:gd name="T48" fmla="*/ 176 w 176"/>
              <a:gd name="T49" fmla="*/ 147 h 176"/>
              <a:gd name="T50" fmla="*/ 168 w 176"/>
              <a:gd name="T51" fmla="*/ 43 h 176"/>
              <a:gd name="T52" fmla="*/ 164 w 176"/>
              <a:gd name="T53" fmla="*/ 40 h 176"/>
              <a:gd name="T54" fmla="*/ 136 w 176"/>
              <a:gd name="T55" fmla="*/ 32 h 176"/>
              <a:gd name="T56" fmla="*/ 76 w 176"/>
              <a:gd name="T57" fmla="*/ 16 h 176"/>
              <a:gd name="T58" fmla="*/ 104 w 176"/>
              <a:gd name="T59" fmla="*/ 8 h 176"/>
              <a:gd name="T60" fmla="*/ 128 w 176"/>
              <a:gd name="T61" fmla="*/ 40 h 176"/>
              <a:gd name="T62" fmla="*/ 111 w 176"/>
              <a:gd name="T63" fmla="*/ 48 h 176"/>
              <a:gd name="T64" fmla="*/ 128 w 176"/>
              <a:gd name="T65" fmla="*/ 56 h 176"/>
              <a:gd name="T66" fmla="*/ 136 w 176"/>
              <a:gd name="T67" fmla="*/ 57 h 176"/>
              <a:gd name="T68" fmla="*/ 160 w 176"/>
              <a:gd name="T69" fmla="*/ 48 h 176"/>
              <a:gd name="T70" fmla="*/ 149 w 176"/>
              <a:gd name="T71" fmla="*/ 128 h 176"/>
              <a:gd name="T72" fmla="*/ 167 w 176"/>
              <a:gd name="T73" fmla="*/ 136 h 176"/>
              <a:gd name="T74" fmla="*/ 150 w 176"/>
              <a:gd name="T75" fmla="*/ 144 h 176"/>
              <a:gd name="T76" fmla="*/ 172 w 176"/>
              <a:gd name="T77" fmla="*/ 152 h 176"/>
              <a:gd name="T78" fmla="*/ 176 w 176"/>
              <a:gd name="T79" fmla="*/ 1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44" y="171"/>
                </a:moveTo>
                <a:cubicBezTo>
                  <a:pt x="136" y="67"/>
                  <a:pt x="136" y="67"/>
                  <a:pt x="136" y="67"/>
                </a:cubicBezTo>
                <a:cubicBezTo>
                  <a:pt x="136" y="67"/>
                  <a:pt x="136" y="67"/>
                  <a:pt x="136" y="67"/>
                </a:cubicBezTo>
                <a:cubicBezTo>
                  <a:pt x="136" y="66"/>
                  <a:pt x="134" y="64"/>
                  <a:pt x="132" y="64"/>
                </a:cubicBezTo>
                <a:cubicBezTo>
                  <a:pt x="104" y="64"/>
                  <a:pt x="104" y="64"/>
                  <a:pt x="104" y="64"/>
                </a:cubicBezTo>
                <a:cubicBezTo>
                  <a:pt x="104" y="56"/>
                  <a:pt x="104" y="56"/>
                  <a:pt x="104" y="56"/>
                </a:cubicBezTo>
                <a:cubicBezTo>
                  <a:pt x="104" y="38"/>
                  <a:pt x="90" y="24"/>
                  <a:pt x="72" y="24"/>
                </a:cubicBezTo>
                <a:cubicBezTo>
                  <a:pt x="54" y="24"/>
                  <a:pt x="40" y="38"/>
                  <a:pt x="40" y="56"/>
                </a:cubicBezTo>
                <a:cubicBezTo>
                  <a:pt x="40" y="64"/>
                  <a:pt x="40" y="64"/>
                  <a:pt x="40" y="64"/>
                </a:cubicBezTo>
                <a:cubicBezTo>
                  <a:pt x="12" y="64"/>
                  <a:pt x="12" y="64"/>
                  <a:pt x="12" y="64"/>
                </a:cubicBezTo>
                <a:cubicBezTo>
                  <a:pt x="10" y="64"/>
                  <a:pt x="8" y="66"/>
                  <a:pt x="8" y="67"/>
                </a:cubicBezTo>
                <a:cubicBezTo>
                  <a:pt x="8" y="67"/>
                  <a:pt x="8" y="67"/>
                  <a:pt x="8" y="67"/>
                </a:cubicBezTo>
                <a:cubicBezTo>
                  <a:pt x="0" y="171"/>
                  <a:pt x="0" y="171"/>
                  <a:pt x="0" y="171"/>
                </a:cubicBezTo>
                <a:cubicBezTo>
                  <a:pt x="0" y="171"/>
                  <a:pt x="0" y="171"/>
                  <a:pt x="0" y="171"/>
                </a:cubicBezTo>
                <a:cubicBezTo>
                  <a:pt x="0" y="172"/>
                  <a:pt x="0" y="172"/>
                  <a:pt x="0" y="172"/>
                </a:cubicBezTo>
                <a:cubicBezTo>
                  <a:pt x="0" y="174"/>
                  <a:pt x="2" y="176"/>
                  <a:pt x="4" y="176"/>
                </a:cubicBezTo>
                <a:cubicBezTo>
                  <a:pt x="140" y="176"/>
                  <a:pt x="140" y="176"/>
                  <a:pt x="140" y="176"/>
                </a:cubicBezTo>
                <a:cubicBezTo>
                  <a:pt x="142" y="176"/>
                  <a:pt x="144" y="174"/>
                  <a:pt x="144" y="172"/>
                </a:cubicBezTo>
                <a:cubicBezTo>
                  <a:pt x="144" y="172"/>
                  <a:pt x="144" y="172"/>
                  <a:pt x="144" y="171"/>
                </a:cubicBezTo>
                <a:close/>
                <a:moveTo>
                  <a:pt x="48" y="56"/>
                </a:moveTo>
                <a:cubicBezTo>
                  <a:pt x="48" y="43"/>
                  <a:pt x="59" y="32"/>
                  <a:pt x="72" y="32"/>
                </a:cubicBezTo>
                <a:cubicBezTo>
                  <a:pt x="85" y="32"/>
                  <a:pt x="96" y="43"/>
                  <a:pt x="96" y="56"/>
                </a:cubicBezTo>
                <a:cubicBezTo>
                  <a:pt x="96" y="64"/>
                  <a:pt x="96" y="64"/>
                  <a:pt x="96" y="64"/>
                </a:cubicBezTo>
                <a:cubicBezTo>
                  <a:pt x="48" y="64"/>
                  <a:pt x="48" y="64"/>
                  <a:pt x="48" y="64"/>
                </a:cubicBezTo>
                <a:lnTo>
                  <a:pt x="48" y="56"/>
                </a:lnTo>
                <a:close/>
                <a:moveTo>
                  <a:pt x="16" y="72"/>
                </a:moveTo>
                <a:cubicBezTo>
                  <a:pt x="40" y="72"/>
                  <a:pt x="40" y="72"/>
                  <a:pt x="40" y="72"/>
                </a:cubicBezTo>
                <a:cubicBezTo>
                  <a:pt x="40" y="89"/>
                  <a:pt x="40" y="89"/>
                  <a:pt x="40" y="89"/>
                </a:cubicBezTo>
                <a:cubicBezTo>
                  <a:pt x="38" y="90"/>
                  <a:pt x="36" y="93"/>
                  <a:pt x="36" y="96"/>
                </a:cubicBezTo>
                <a:cubicBezTo>
                  <a:pt x="36" y="100"/>
                  <a:pt x="40" y="104"/>
                  <a:pt x="44" y="104"/>
                </a:cubicBezTo>
                <a:cubicBezTo>
                  <a:pt x="48" y="104"/>
                  <a:pt x="52" y="100"/>
                  <a:pt x="52" y="96"/>
                </a:cubicBezTo>
                <a:cubicBezTo>
                  <a:pt x="52" y="93"/>
                  <a:pt x="50" y="90"/>
                  <a:pt x="48" y="89"/>
                </a:cubicBezTo>
                <a:cubicBezTo>
                  <a:pt x="48" y="72"/>
                  <a:pt x="48" y="72"/>
                  <a:pt x="48" y="72"/>
                </a:cubicBezTo>
                <a:cubicBezTo>
                  <a:pt x="96" y="72"/>
                  <a:pt x="96" y="72"/>
                  <a:pt x="96" y="72"/>
                </a:cubicBezTo>
                <a:cubicBezTo>
                  <a:pt x="96" y="89"/>
                  <a:pt x="96" y="89"/>
                  <a:pt x="96" y="89"/>
                </a:cubicBezTo>
                <a:cubicBezTo>
                  <a:pt x="94" y="90"/>
                  <a:pt x="92" y="93"/>
                  <a:pt x="92" y="96"/>
                </a:cubicBezTo>
                <a:cubicBezTo>
                  <a:pt x="92" y="100"/>
                  <a:pt x="96" y="104"/>
                  <a:pt x="100" y="104"/>
                </a:cubicBezTo>
                <a:cubicBezTo>
                  <a:pt x="104" y="104"/>
                  <a:pt x="108" y="100"/>
                  <a:pt x="108" y="96"/>
                </a:cubicBezTo>
                <a:cubicBezTo>
                  <a:pt x="108" y="93"/>
                  <a:pt x="106" y="90"/>
                  <a:pt x="104" y="89"/>
                </a:cubicBezTo>
                <a:cubicBezTo>
                  <a:pt x="104" y="72"/>
                  <a:pt x="104" y="72"/>
                  <a:pt x="104" y="72"/>
                </a:cubicBezTo>
                <a:cubicBezTo>
                  <a:pt x="128" y="72"/>
                  <a:pt x="128" y="72"/>
                  <a:pt x="128" y="72"/>
                </a:cubicBezTo>
                <a:cubicBezTo>
                  <a:pt x="134" y="152"/>
                  <a:pt x="134" y="152"/>
                  <a:pt x="134" y="152"/>
                </a:cubicBezTo>
                <a:cubicBezTo>
                  <a:pt x="10" y="152"/>
                  <a:pt x="10" y="152"/>
                  <a:pt x="10" y="152"/>
                </a:cubicBezTo>
                <a:lnTo>
                  <a:pt x="16" y="72"/>
                </a:lnTo>
                <a:close/>
                <a:moveTo>
                  <a:pt x="8" y="168"/>
                </a:moveTo>
                <a:cubicBezTo>
                  <a:pt x="9" y="160"/>
                  <a:pt x="9" y="160"/>
                  <a:pt x="9" y="160"/>
                </a:cubicBezTo>
                <a:cubicBezTo>
                  <a:pt x="135" y="160"/>
                  <a:pt x="135" y="160"/>
                  <a:pt x="135" y="160"/>
                </a:cubicBezTo>
                <a:cubicBezTo>
                  <a:pt x="136" y="168"/>
                  <a:pt x="136" y="168"/>
                  <a:pt x="136" y="168"/>
                </a:cubicBezTo>
                <a:lnTo>
                  <a:pt x="8" y="168"/>
                </a:lnTo>
                <a:close/>
                <a:moveTo>
                  <a:pt x="176" y="147"/>
                </a:moveTo>
                <a:cubicBezTo>
                  <a:pt x="176" y="147"/>
                  <a:pt x="176" y="147"/>
                  <a:pt x="176" y="147"/>
                </a:cubicBezTo>
                <a:cubicBezTo>
                  <a:pt x="168" y="43"/>
                  <a:pt x="168" y="43"/>
                  <a:pt x="168" y="43"/>
                </a:cubicBezTo>
                <a:cubicBezTo>
                  <a:pt x="168" y="43"/>
                  <a:pt x="168" y="43"/>
                  <a:pt x="168" y="43"/>
                </a:cubicBezTo>
                <a:cubicBezTo>
                  <a:pt x="168" y="42"/>
                  <a:pt x="166" y="40"/>
                  <a:pt x="164" y="40"/>
                </a:cubicBezTo>
                <a:cubicBezTo>
                  <a:pt x="136" y="40"/>
                  <a:pt x="136" y="40"/>
                  <a:pt x="136" y="40"/>
                </a:cubicBezTo>
                <a:cubicBezTo>
                  <a:pt x="136" y="32"/>
                  <a:pt x="136" y="32"/>
                  <a:pt x="136" y="32"/>
                </a:cubicBezTo>
                <a:cubicBezTo>
                  <a:pt x="136" y="14"/>
                  <a:pt x="122" y="0"/>
                  <a:pt x="104" y="0"/>
                </a:cubicBezTo>
                <a:cubicBezTo>
                  <a:pt x="92" y="0"/>
                  <a:pt x="82" y="7"/>
                  <a:pt x="76" y="16"/>
                </a:cubicBezTo>
                <a:cubicBezTo>
                  <a:pt x="79" y="17"/>
                  <a:pt x="82" y="17"/>
                  <a:pt x="85" y="18"/>
                </a:cubicBezTo>
                <a:cubicBezTo>
                  <a:pt x="89" y="12"/>
                  <a:pt x="96" y="8"/>
                  <a:pt x="104" y="8"/>
                </a:cubicBezTo>
                <a:cubicBezTo>
                  <a:pt x="117" y="8"/>
                  <a:pt x="128" y="19"/>
                  <a:pt x="128" y="32"/>
                </a:cubicBezTo>
                <a:cubicBezTo>
                  <a:pt x="128" y="40"/>
                  <a:pt x="128" y="40"/>
                  <a:pt x="128" y="40"/>
                </a:cubicBezTo>
                <a:cubicBezTo>
                  <a:pt x="109" y="40"/>
                  <a:pt x="109" y="40"/>
                  <a:pt x="109" y="40"/>
                </a:cubicBezTo>
                <a:cubicBezTo>
                  <a:pt x="110" y="43"/>
                  <a:pt x="111" y="45"/>
                  <a:pt x="111" y="48"/>
                </a:cubicBezTo>
                <a:cubicBezTo>
                  <a:pt x="128" y="48"/>
                  <a:pt x="128" y="48"/>
                  <a:pt x="128" y="48"/>
                </a:cubicBezTo>
                <a:cubicBezTo>
                  <a:pt x="128" y="56"/>
                  <a:pt x="128" y="56"/>
                  <a:pt x="128" y="56"/>
                </a:cubicBezTo>
                <a:cubicBezTo>
                  <a:pt x="132" y="56"/>
                  <a:pt x="132" y="56"/>
                  <a:pt x="132" y="56"/>
                </a:cubicBezTo>
                <a:cubicBezTo>
                  <a:pt x="133" y="56"/>
                  <a:pt x="135" y="56"/>
                  <a:pt x="136" y="57"/>
                </a:cubicBezTo>
                <a:cubicBezTo>
                  <a:pt x="136" y="48"/>
                  <a:pt x="136" y="48"/>
                  <a:pt x="136" y="48"/>
                </a:cubicBezTo>
                <a:cubicBezTo>
                  <a:pt x="160" y="48"/>
                  <a:pt x="160" y="48"/>
                  <a:pt x="160" y="48"/>
                </a:cubicBezTo>
                <a:cubicBezTo>
                  <a:pt x="166" y="128"/>
                  <a:pt x="166" y="128"/>
                  <a:pt x="166" y="128"/>
                </a:cubicBezTo>
                <a:cubicBezTo>
                  <a:pt x="149" y="128"/>
                  <a:pt x="149" y="128"/>
                  <a:pt x="149" y="128"/>
                </a:cubicBezTo>
                <a:cubicBezTo>
                  <a:pt x="149" y="136"/>
                  <a:pt x="149" y="136"/>
                  <a:pt x="149" y="136"/>
                </a:cubicBezTo>
                <a:cubicBezTo>
                  <a:pt x="167" y="136"/>
                  <a:pt x="167" y="136"/>
                  <a:pt x="167" y="136"/>
                </a:cubicBezTo>
                <a:cubicBezTo>
                  <a:pt x="168" y="144"/>
                  <a:pt x="168" y="144"/>
                  <a:pt x="168" y="144"/>
                </a:cubicBezTo>
                <a:cubicBezTo>
                  <a:pt x="150" y="144"/>
                  <a:pt x="150" y="144"/>
                  <a:pt x="150" y="144"/>
                </a:cubicBezTo>
                <a:cubicBezTo>
                  <a:pt x="151" y="152"/>
                  <a:pt x="151" y="152"/>
                  <a:pt x="151" y="152"/>
                </a:cubicBezTo>
                <a:cubicBezTo>
                  <a:pt x="172" y="152"/>
                  <a:pt x="172" y="152"/>
                  <a:pt x="172" y="152"/>
                </a:cubicBezTo>
                <a:cubicBezTo>
                  <a:pt x="174" y="152"/>
                  <a:pt x="176" y="150"/>
                  <a:pt x="176" y="148"/>
                </a:cubicBezTo>
                <a:cubicBezTo>
                  <a:pt x="176" y="148"/>
                  <a:pt x="176" y="148"/>
                  <a:pt x="176" y="1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5" name="Freeform 668"/>
          <p:cNvSpPr>
            <a:spLocks noEditPoints="1"/>
          </p:cNvSpPr>
          <p:nvPr/>
        </p:nvSpPr>
        <p:spPr bwMode="auto">
          <a:xfrm>
            <a:off x="8047245" y="2378996"/>
            <a:ext cx="454943" cy="373284"/>
          </a:xfrm>
          <a:custGeom>
            <a:avLst/>
            <a:gdLst>
              <a:gd name="T0" fmla="*/ 157 w 176"/>
              <a:gd name="T1" fmla="*/ 48 h 144"/>
              <a:gd name="T2" fmla="*/ 91 w 176"/>
              <a:gd name="T3" fmla="*/ 1 h 144"/>
              <a:gd name="T4" fmla="*/ 85 w 176"/>
              <a:gd name="T5" fmla="*/ 1 h 144"/>
              <a:gd name="T6" fmla="*/ 19 w 176"/>
              <a:gd name="T7" fmla="*/ 48 h 144"/>
              <a:gd name="T8" fmla="*/ 0 w 176"/>
              <a:gd name="T9" fmla="*/ 56 h 144"/>
              <a:gd name="T10" fmla="*/ 8 w 176"/>
              <a:gd name="T11" fmla="*/ 72 h 144"/>
              <a:gd name="T12" fmla="*/ 24 w 176"/>
              <a:gd name="T13" fmla="*/ 141 h 144"/>
              <a:gd name="T14" fmla="*/ 28 w 176"/>
              <a:gd name="T15" fmla="*/ 144 h 144"/>
              <a:gd name="T16" fmla="*/ 152 w 176"/>
              <a:gd name="T17" fmla="*/ 141 h 144"/>
              <a:gd name="T18" fmla="*/ 166 w 176"/>
              <a:gd name="T19" fmla="*/ 72 h 144"/>
              <a:gd name="T20" fmla="*/ 176 w 176"/>
              <a:gd name="T21" fmla="*/ 64 h 144"/>
              <a:gd name="T22" fmla="*/ 168 w 176"/>
              <a:gd name="T23" fmla="*/ 48 h 144"/>
              <a:gd name="T24" fmla="*/ 144 w 176"/>
              <a:gd name="T25" fmla="*/ 48 h 144"/>
              <a:gd name="T26" fmla="*/ 88 w 176"/>
              <a:gd name="T27" fmla="*/ 9 h 144"/>
              <a:gd name="T28" fmla="*/ 45 w 176"/>
              <a:gd name="T29" fmla="*/ 72 h 144"/>
              <a:gd name="T30" fmla="*/ 21 w 176"/>
              <a:gd name="T31" fmla="*/ 88 h 144"/>
              <a:gd name="T32" fmla="*/ 23 w 176"/>
              <a:gd name="T33" fmla="*/ 96 h 144"/>
              <a:gd name="T34" fmla="*/ 52 w 176"/>
              <a:gd name="T35" fmla="*/ 112 h 144"/>
              <a:gd name="T36" fmla="*/ 23 w 176"/>
              <a:gd name="T37" fmla="*/ 96 h 144"/>
              <a:gd name="T38" fmla="*/ 28 w 176"/>
              <a:gd name="T39" fmla="*/ 120 h 144"/>
              <a:gd name="T40" fmla="*/ 55 w 176"/>
              <a:gd name="T41" fmla="*/ 136 h 144"/>
              <a:gd name="T42" fmla="*/ 84 w 176"/>
              <a:gd name="T43" fmla="*/ 136 h 144"/>
              <a:gd name="T44" fmla="*/ 61 w 176"/>
              <a:gd name="T45" fmla="*/ 120 h 144"/>
              <a:gd name="T46" fmla="*/ 84 w 176"/>
              <a:gd name="T47" fmla="*/ 136 h 144"/>
              <a:gd name="T48" fmla="*/ 60 w 176"/>
              <a:gd name="T49" fmla="*/ 112 h 144"/>
              <a:gd name="T50" fmla="*/ 84 w 176"/>
              <a:gd name="T51" fmla="*/ 96 h 144"/>
              <a:gd name="T52" fmla="*/ 84 w 176"/>
              <a:gd name="T53" fmla="*/ 88 h 144"/>
              <a:gd name="T54" fmla="*/ 53 w 176"/>
              <a:gd name="T55" fmla="*/ 72 h 144"/>
              <a:gd name="T56" fmla="*/ 84 w 176"/>
              <a:gd name="T57" fmla="*/ 88 h 144"/>
              <a:gd name="T58" fmla="*/ 92 w 176"/>
              <a:gd name="T59" fmla="*/ 136 h 144"/>
              <a:gd name="T60" fmla="*/ 115 w 176"/>
              <a:gd name="T61" fmla="*/ 120 h 144"/>
              <a:gd name="T62" fmla="*/ 116 w 176"/>
              <a:gd name="T63" fmla="*/ 112 h 144"/>
              <a:gd name="T64" fmla="*/ 92 w 176"/>
              <a:gd name="T65" fmla="*/ 96 h 144"/>
              <a:gd name="T66" fmla="*/ 116 w 176"/>
              <a:gd name="T67" fmla="*/ 112 h 144"/>
              <a:gd name="T68" fmla="*/ 92 w 176"/>
              <a:gd name="T69" fmla="*/ 72 h 144"/>
              <a:gd name="T70" fmla="*/ 120 w 176"/>
              <a:gd name="T71" fmla="*/ 88 h 144"/>
              <a:gd name="T72" fmla="*/ 145 w 176"/>
              <a:gd name="T73" fmla="*/ 136 h 144"/>
              <a:gd name="T74" fmla="*/ 123 w 176"/>
              <a:gd name="T75" fmla="*/ 120 h 144"/>
              <a:gd name="T76" fmla="*/ 145 w 176"/>
              <a:gd name="T77" fmla="*/ 136 h 144"/>
              <a:gd name="T78" fmla="*/ 124 w 176"/>
              <a:gd name="T79" fmla="*/ 112 h 144"/>
              <a:gd name="T80" fmla="*/ 153 w 176"/>
              <a:gd name="T81" fmla="*/ 96 h 144"/>
              <a:gd name="T82" fmla="*/ 155 w 176"/>
              <a:gd name="T83" fmla="*/ 88 h 144"/>
              <a:gd name="T84" fmla="*/ 131 w 176"/>
              <a:gd name="T85" fmla="*/ 72 h 144"/>
              <a:gd name="T86" fmla="*/ 155 w 176"/>
              <a:gd name="T87" fmla="*/ 88 h 144"/>
              <a:gd name="T88" fmla="*/ 8 w 176"/>
              <a:gd name="T89" fmla="*/ 64 h 144"/>
              <a:gd name="T90" fmla="*/ 168 w 176"/>
              <a:gd name="T91"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 h="144">
                <a:moveTo>
                  <a:pt x="168" y="48"/>
                </a:moveTo>
                <a:cubicBezTo>
                  <a:pt x="157" y="48"/>
                  <a:pt x="157" y="48"/>
                  <a:pt x="157" y="48"/>
                </a:cubicBezTo>
                <a:cubicBezTo>
                  <a:pt x="91" y="1"/>
                  <a:pt x="91" y="1"/>
                  <a:pt x="91" y="1"/>
                </a:cubicBezTo>
                <a:cubicBezTo>
                  <a:pt x="91" y="1"/>
                  <a:pt x="91" y="1"/>
                  <a:pt x="91" y="1"/>
                </a:cubicBezTo>
                <a:cubicBezTo>
                  <a:pt x="90" y="0"/>
                  <a:pt x="89" y="0"/>
                  <a:pt x="88" y="0"/>
                </a:cubicBezTo>
                <a:cubicBezTo>
                  <a:pt x="87" y="0"/>
                  <a:pt x="86" y="0"/>
                  <a:pt x="85" y="1"/>
                </a:cubicBezTo>
                <a:cubicBezTo>
                  <a:pt x="85" y="1"/>
                  <a:pt x="85" y="1"/>
                  <a:pt x="85" y="1"/>
                </a:cubicBezTo>
                <a:cubicBezTo>
                  <a:pt x="19" y="48"/>
                  <a:pt x="19" y="48"/>
                  <a:pt x="19" y="48"/>
                </a:cubicBezTo>
                <a:cubicBezTo>
                  <a:pt x="8" y="48"/>
                  <a:pt x="8" y="48"/>
                  <a:pt x="8" y="48"/>
                </a:cubicBezTo>
                <a:cubicBezTo>
                  <a:pt x="4" y="48"/>
                  <a:pt x="0" y="52"/>
                  <a:pt x="0" y="56"/>
                </a:cubicBezTo>
                <a:cubicBezTo>
                  <a:pt x="0" y="64"/>
                  <a:pt x="0" y="64"/>
                  <a:pt x="0" y="64"/>
                </a:cubicBezTo>
                <a:cubicBezTo>
                  <a:pt x="0" y="68"/>
                  <a:pt x="4" y="72"/>
                  <a:pt x="8" y="72"/>
                </a:cubicBezTo>
                <a:cubicBezTo>
                  <a:pt x="10" y="72"/>
                  <a:pt x="10" y="72"/>
                  <a:pt x="10" y="72"/>
                </a:cubicBezTo>
                <a:cubicBezTo>
                  <a:pt x="24" y="141"/>
                  <a:pt x="24" y="141"/>
                  <a:pt x="24" y="141"/>
                </a:cubicBezTo>
                <a:cubicBezTo>
                  <a:pt x="24" y="141"/>
                  <a:pt x="24" y="141"/>
                  <a:pt x="24" y="141"/>
                </a:cubicBezTo>
                <a:cubicBezTo>
                  <a:pt x="25" y="143"/>
                  <a:pt x="26" y="144"/>
                  <a:pt x="28" y="144"/>
                </a:cubicBezTo>
                <a:cubicBezTo>
                  <a:pt x="148" y="144"/>
                  <a:pt x="148" y="144"/>
                  <a:pt x="148" y="144"/>
                </a:cubicBezTo>
                <a:cubicBezTo>
                  <a:pt x="150" y="144"/>
                  <a:pt x="151" y="143"/>
                  <a:pt x="152" y="141"/>
                </a:cubicBezTo>
                <a:cubicBezTo>
                  <a:pt x="152" y="141"/>
                  <a:pt x="152" y="141"/>
                  <a:pt x="152" y="141"/>
                </a:cubicBezTo>
                <a:cubicBezTo>
                  <a:pt x="166" y="72"/>
                  <a:pt x="166" y="72"/>
                  <a:pt x="166" y="72"/>
                </a:cubicBezTo>
                <a:cubicBezTo>
                  <a:pt x="168" y="72"/>
                  <a:pt x="168" y="72"/>
                  <a:pt x="168" y="72"/>
                </a:cubicBezTo>
                <a:cubicBezTo>
                  <a:pt x="172" y="72"/>
                  <a:pt x="176" y="68"/>
                  <a:pt x="176" y="64"/>
                </a:cubicBezTo>
                <a:cubicBezTo>
                  <a:pt x="176" y="56"/>
                  <a:pt x="176" y="56"/>
                  <a:pt x="176" y="56"/>
                </a:cubicBezTo>
                <a:cubicBezTo>
                  <a:pt x="176" y="52"/>
                  <a:pt x="172" y="48"/>
                  <a:pt x="168" y="48"/>
                </a:cubicBezTo>
                <a:close/>
                <a:moveTo>
                  <a:pt x="88" y="9"/>
                </a:moveTo>
                <a:cubicBezTo>
                  <a:pt x="144" y="48"/>
                  <a:pt x="144" y="48"/>
                  <a:pt x="144" y="48"/>
                </a:cubicBezTo>
                <a:cubicBezTo>
                  <a:pt x="32" y="48"/>
                  <a:pt x="32" y="48"/>
                  <a:pt x="32" y="48"/>
                </a:cubicBezTo>
                <a:lnTo>
                  <a:pt x="88" y="9"/>
                </a:lnTo>
                <a:close/>
                <a:moveTo>
                  <a:pt x="18" y="72"/>
                </a:moveTo>
                <a:cubicBezTo>
                  <a:pt x="45" y="72"/>
                  <a:pt x="45" y="72"/>
                  <a:pt x="45" y="72"/>
                </a:cubicBezTo>
                <a:cubicBezTo>
                  <a:pt x="48" y="88"/>
                  <a:pt x="48" y="88"/>
                  <a:pt x="48" y="88"/>
                </a:cubicBezTo>
                <a:cubicBezTo>
                  <a:pt x="21" y="88"/>
                  <a:pt x="21" y="88"/>
                  <a:pt x="21" y="88"/>
                </a:cubicBezTo>
                <a:lnTo>
                  <a:pt x="18" y="72"/>
                </a:lnTo>
                <a:close/>
                <a:moveTo>
                  <a:pt x="23" y="96"/>
                </a:moveTo>
                <a:cubicBezTo>
                  <a:pt x="49" y="96"/>
                  <a:pt x="49" y="96"/>
                  <a:pt x="49" y="96"/>
                </a:cubicBezTo>
                <a:cubicBezTo>
                  <a:pt x="52" y="112"/>
                  <a:pt x="52" y="112"/>
                  <a:pt x="52" y="112"/>
                </a:cubicBezTo>
                <a:cubicBezTo>
                  <a:pt x="26" y="112"/>
                  <a:pt x="26" y="112"/>
                  <a:pt x="26" y="112"/>
                </a:cubicBezTo>
                <a:lnTo>
                  <a:pt x="23" y="96"/>
                </a:lnTo>
                <a:close/>
                <a:moveTo>
                  <a:pt x="31" y="136"/>
                </a:moveTo>
                <a:cubicBezTo>
                  <a:pt x="28" y="120"/>
                  <a:pt x="28" y="120"/>
                  <a:pt x="28" y="120"/>
                </a:cubicBezTo>
                <a:cubicBezTo>
                  <a:pt x="53" y="120"/>
                  <a:pt x="53" y="120"/>
                  <a:pt x="53" y="120"/>
                </a:cubicBezTo>
                <a:cubicBezTo>
                  <a:pt x="55" y="136"/>
                  <a:pt x="55" y="136"/>
                  <a:pt x="55" y="136"/>
                </a:cubicBezTo>
                <a:lnTo>
                  <a:pt x="31" y="136"/>
                </a:lnTo>
                <a:close/>
                <a:moveTo>
                  <a:pt x="84" y="136"/>
                </a:moveTo>
                <a:cubicBezTo>
                  <a:pt x="63" y="136"/>
                  <a:pt x="63" y="136"/>
                  <a:pt x="63" y="136"/>
                </a:cubicBezTo>
                <a:cubicBezTo>
                  <a:pt x="61" y="120"/>
                  <a:pt x="61" y="120"/>
                  <a:pt x="61" y="120"/>
                </a:cubicBezTo>
                <a:cubicBezTo>
                  <a:pt x="84" y="120"/>
                  <a:pt x="84" y="120"/>
                  <a:pt x="84" y="120"/>
                </a:cubicBezTo>
                <a:lnTo>
                  <a:pt x="84" y="136"/>
                </a:lnTo>
                <a:close/>
                <a:moveTo>
                  <a:pt x="84" y="112"/>
                </a:moveTo>
                <a:cubicBezTo>
                  <a:pt x="60" y="112"/>
                  <a:pt x="60" y="112"/>
                  <a:pt x="60" y="112"/>
                </a:cubicBezTo>
                <a:cubicBezTo>
                  <a:pt x="57" y="96"/>
                  <a:pt x="57" y="96"/>
                  <a:pt x="57" y="96"/>
                </a:cubicBezTo>
                <a:cubicBezTo>
                  <a:pt x="84" y="96"/>
                  <a:pt x="84" y="96"/>
                  <a:pt x="84" y="96"/>
                </a:cubicBezTo>
                <a:lnTo>
                  <a:pt x="84" y="112"/>
                </a:lnTo>
                <a:close/>
                <a:moveTo>
                  <a:pt x="84" y="88"/>
                </a:moveTo>
                <a:cubicBezTo>
                  <a:pt x="56" y="88"/>
                  <a:pt x="56" y="88"/>
                  <a:pt x="56" y="88"/>
                </a:cubicBezTo>
                <a:cubicBezTo>
                  <a:pt x="53" y="72"/>
                  <a:pt x="53" y="72"/>
                  <a:pt x="53" y="72"/>
                </a:cubicBezTo>
                <a:cubicBezTo>
                  <a:pt x="84" y="72"/>
                  <a:pt x="84" y="72"/>
                  <a:pt x="84" y="72"/>
                </a:cubicBezTo>
                <a:lnTo>
                  <a:pt x="84" y="88"/>
                </a:lnTo>
                <a:close/>
                <a:moveTo>
                  <a:pt x="113" y="136"/>
                </a:moveTo>
                <a:cubicBezTo>
                  <a:pt x="92" y="136"/>
                  <a:pt x="92" y="136"/>
                  <a:pt x="92" y="136"/>
                </a:cubicBezTo>
                <a:cubicBezTo>
                  <a:pt x="92" y="120"/>
                  <a:pt x="92" y="120"/>
                  <a:pt x="92" y="120"/>
                </a:cubicBezTo>
                <a:cubicBezTo>
                  <a:pt x="115" y="120"/>
                  <a:pt x="115" y="120"/>
                  <a:pt x="115" y="120"/>
                </a:cubicBezTo>
                <a:lnTo>
                  <a:pt x="113" y="136"/>
                </a:lnTo>
                <a:close/>
                <a:moveTo>
                  <a:pt x="116" y="112"/>
                </a:moveTo>
                <a:cubicBezTo>
                  <a:pt x="92" y="112"/>
                  <a:pt x="92" y="112"/>
                  <a:pt x="92" y="112"/>
                </a:cubicBezTo>
                <a:cubicBezTo>
                  <a:pt x="92" y="96"/>
                  <a:pt x="92" y="96"/>
                  <a:pt x="92" y="96"/>
                </a:cubicBezTo>
                <a:cubicBezTo>
                  <a:pt x="119" y="96"/>
                  <a:pt x="119" y="96"/>
                  <a:pt x="119" y="96"/>
                </a:cubicBezTo>
                <a:lnTo>
                  <a:pt x="116" y="112"/>
                </a:lnTo>
                <a:close/>
                <a:moveTo>
                  <a:pt x="92" y="88"/>
                </a:moveTo>
                <a:cubicBezTo>
                  <a:pt x="92" y="72"/>
                  <a:pt x="92" y="72"/>
                  <a:pt x="92" y="72"/>
                </a:cubicBezTo>
                <a:cubicBezTo>
                  <a:pt x="123" y="72"/>
                  <a:pt x="123" y="72"/>
                  <a:pt x="123" y="72"/>
                </a:cubicBezTo>
                <a:cubicBezTo>
                  <a:pt x="120" y="88"/>
                  <a:pt x="120" y="88"/>
                  <a:pt x="120" y="88"/>
                </a:cubicBezTo>
                <a:lnTo>
                  <a:pt x="92" y="88"/>
                </a:lnTo>
                <a:close/>
                <a:moveTo>
                  <a:pt x="145" y="136"/>
                </a:moveTo>
                <a:cubicBezTo>
                  <a:pt x="121" y="136"/>
                  <a:pt x="121" y="136"/>
                  <a:pt x="121" y="136"/>
                </a:cubicBezTo>
                <a:cubicBezTo>
                  <a:pt x="123" y="120"/>
                  <a:pt x="123" y="120"/>
                  <a:pt x="123" y="120"/>
                </a:cubicBezTo>
                <a:cubicBezTo>
                  <a:pt x="148" y="120"/>
                  <a:pt x="148" y="120"/>
                  <a:pt x="148" y="120"/>
                </a:cubicBezTo>
                <a:lnTo>
                  <a:pt x="145" y="136"/>
                </a:lnTo>
                <a:close/>
                <a:moveTo>
                  <a:pt x="150" y="112"/>
                </a:moveTo>
                <a:cubicBezTo>
                  <a:pt x="124" y="112"/>
                  <a:pt x="124" y="112"/>
                  <a:pt x="124" y="112"/>
                </a:cubicBezTo>
                <a:cubicBezTo>
                  <a:pt x="127" y="96"/>
                  <a:pt x="127" y="96"/>
                  <a:pt x="127" y="96"/>
                </a:cubicBezTo>
                <a:cubicBezTo>
                  <a:pt x="153" y="96"/>
                  <a:pt x="153" y="96"/>
                  <a:pt x="153" y="96"/>
                </a:cubicBezTo>
                <a:lnTo>
                  <a:pt x="150" y="112"/>
                </a:lnTo>
                <a:close/>
                <a:moveTo>
                  <a:pt x="155" y="88"/>
                </a:moveTo>
                <a:cubicBezTo>
                  <a:pt x="128" y="88"/>
                  <a:pt x="128" y="88"/>
                  <a:pt x="128" y="88"/>
                </a:cubicBezTo>
                <a:cubicBezTo>
                  <a:pt x="131" y="72"/>
                  <a:pt x="131" y="72"/>
                  <a:pt x="131" y="72"/>
                </a:cubicBezTo>
                <a:cubicBezTo>
                  <a:pt x="158" y="72"/>
                  <a:pt x="158" y="72"/>
                  <a:pt x="158" y="72"/>
                </a:cubicBezTo>
                <a:lnTo>
                  <a:pt x="155" y="88"/>
                </a:lnTo>
                <a:close/>
                <a:moveTo>
                  <a:pt x="168" y="64"/>
                </a:moveTo>
                <a:cubicBezTo>
                  <a:pt x="8" y="64"/>
                  <a:pt x="8" y="64"/>
                  <a:pt x="8" y="64"/>
                </a:cubicBezTo>
                <a:cubicBezTo>
                  <a:pt x="8" y="56"/>
                  <a:pt x="8" y="56"/>
                  <a:pt x="8" y="56"/>
                </a:cubicBezTo>
                <a:cubicBezTo>
                  <a:pt x="168" y="56"/>
                  <a:pt x="168" y="56"/>
                  <a:pt x="168" y="56"/>
                </a:cubicBezTo>
                <a:lnTo>
                  <a:pt x="168"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6" name="Freeform 669"/>
          <p:cNvSpPr>
            <a:spLocks noEditPoints="1"/>
          </p:cNvSpPr>
          <p:nvPr/>
        </p:nvSpPr>
        <p:spPr bwMode="auto">
          <a:xfrm>
            <a:off x="8910463" y="2355666"/>
            <a:ext cx="443274" cy="419944"/>
          </a:xfrm>
          <a:custGeom>
            <a:avLst/>
            <a:gdLst>
              <a:gd name="T0" fmla="*/ 88 w 176"/>
              <a:gd name="T1" fmla="*/ 56 h 160"/>
              <a:gd name="T2" fmla="*/ 107 w 176"/>
              <a:gd name="T3" fmla="*/ 39 h 160"/>
              <a:gd name="T4" fmla="*/ 104 w 176"/>
              <a:gd name="T5" fmla="*/ 32 h 160"/>
              <a:gd name="T6" fmla="*/ 92 w 176"/>
              <a:gd name="T7" fmla="*/ 42 h 160"/>
              <a:gd name="T8" fmla="*/ 88 w 176"/>
              <a:gd name="T9" fmla="*/ 0 h 160"/>
              <a:gd name="T10" fmla="*/ 84 w 176"/>
              <a:gd name="T11" fmla="*/ 42 h 160"/>
              <a:gd name="T12" fmla="*/ 72 w 176"/>
              <a:gd name="T13" fmla="*/ 32 h 160"/>
              <a:gd name="T14" fmla="*/ 69 w 176"/>
              <a:gd name="T15" fmla="*/ 39 h 160"/>
              <a:gd name="T16" fmla="*/ 168 w 176"/>
              <a:gd name="T17" fmla="*/ 64 h 160"/>
              <a:gd name="T18" fmla="*/ 0 w 176"/>
              <a:gd name="T19" fmla="*/ 72 h 160"/>
              <a:gd name="T20" fmla="*/ 8 w 176"/>
              <a:gd name="T21" fmla="*/ 88 h 160"/>
              <a:gd name="T22" fmla="*/ 24 w 176"/>
              <a:gd name="T23" fmla="*/ 157 h 160"/>
              <a:gd name="T24" fmla="*/ 28 w 176"/>
              <a:gd name="T25" fmla="*/ 160 h 160"/>
              <a:gd name="T26" fmla="*/ 152 w 176"/>
              <a:gd name="T27" fmla="*/ 157 h 160"/>
              <a:gd name="T28" fmla="*/ 166 w 176"/>
              <a:gd name="T29" fmla="*/ 88 h 160"/>
              <a:gd name="T30" fmla="*/ 176 w 176"/>
              <a:gd name="T31" fmla="*/ 80 h 160"/>
              <a:gd name="T32" fmla="*/ 168 w 176"/>
              <a:gd name="T33" fmla="*/ 64 h 160"/>
              <a:gd name="T34" fmla="*/ 45 w 176"/>
              <a:gd name="T35" fmla="*/ 88 h 160"/>
              <a:gd name="T36" fmla="*/ 21 w 176"/>
              <a:gd name="T37" fmla="*/ 104 h 160"/>
              <a:gd name="T38" fmla="*/ 23 w 176"/>
              <a:gd name="T39" fmla="*/ 112 h 160"/>
              <a:gd name="T40" fmla="*/ 52 w 176"/>
              <a:gd name="T41" fmla="*/ 128 h 160"/>
              <a:gd name="T42" fmla="*/ 23 w 176"/>
              <a:gd name="T43" fmla="*/ 112 h 160"/>
              <a:gd name="T44" fmla="*/ 28 w 176"/>
              <a:gd name="T45" fmla="*/ 136 h 160"/>
              <a:gd name="T46" fmla="*/ 55 w 176"/>
              <a:gd name="T47" fmla="*/ 152 h 160"/>
              <a:gd name="T48" fmla="*/ 84 w 176"/>
              <a:gd name="T49" fmla="*/ 152 h 160"/>
              <a:gd name="T50" fmla="*/ 61 w 176"/>
              <a:gd name="T51" fmla="*/ 136 h 160"/>
              <a:gd name="T52" fmla="*/ 84 w 176"/>
              <a:gd name="T53" fmla="*/ 152 h 160"/>
              <a:gd name="T54" fmla="*/ 60 w 176"/>
              <a:gd name="T55" fmla="*/ 128 h 160"/>
              <a:gd name="T56" fmla="*/ 84 w 176"/>
              <a:gd name="T57" fmla="*/ 112 h 160"/>
              <a:gd name="T58" fmla="*/ 84 w 176"/>
              <a:gd name="T59" fmla="*/ 104 h 160"/>
              <a:gd name="T60" fmla="*/ 53 w 176"/>
              <a:gd name="T61" fmla="*/ 88 h 160"/>
              <a:gd name="T62" fmla="*/ 84 w 176"/>
              <a:gd name="T63" fmla="*/ 104 h 160"/>
              <a:gd name="T64" fmla="*/ 92 w 176"/>
              <a:gd name="T65" fmla="*/ 152 h 160"/>
              <a:gd name="T66" fmla="*/ 115 w 176"/>
              <a:gd name="T67" fmla="*/ 136 h 160"/>
              <a:gd name="T68" fmla="*/ 116 w 176"/>
              <a:gd name="T69" fmla="*/ 128 h 160"/>
              <a:gd name="T70" fmla="*/ 92 w 176"/>
              <a:gd name="T71" fmla="*/ 112 h 160"/>
              <a:gd name="T72" fmla="*/ 116 w 176"/>
              <a:gd name="T73" fmla="*/ 128 h 160"/>
              <a:gd name="T74" fmla="*/ 92 w 176"/>
              <a:gd name="T75" fmla="*/ 88 h 160"/>
              <a:gd name="T76" fmla="*/ 120 w 176"/>
              <a:gd name="T77" fmla="*/ 104 h 160"/>
              <a:gd name="T78" fmla="*/ 145 w 176"/>
              <a:gd name="T79" fmla="*/ 152 h 160"/>
              <a:gd name="T80" fmla="*/ 123 w 176"/>
              <a:gd name="T81" fmla="*/ 136 h 160"/>
              <a:gd name="T82" fmla="*/ 145 w 176"/>
              <a:gd name="T83" fmla="*/ 152 h 160"/>
              <a:gd name="T84" fmla="*/ 124 w 176"/>
              <a:gd name="T85" fmla="*/ 128 h 160"/>
              <a:gd name="T86" fmla="*/ 153 w 176"/>
              <a:gd name="T87" fmla="*/ 112 h 160"/>
              <a:gd name="T88" fmla="*/ 155 w 176"/>
              <a:gd name="T89" fmla="*/ 104 h 160"/>
              <a:gd name="T90" fmla="*/ 131 w 176"/>
              <a:gd name="T91" fmla="*/ 88 h 160"/>
              <a:gd name="T92" fmla="*/ 155 w 176"/>
              <a:gd name="T93" fmla="*/ 104 h 160"/>
              <a:gd name="T94" fmla="*/ 8 w 176"/>
              <a:gd name="T95" fmla="*/ 80 h 160"/>
              <a:gd name="T96" fmla="*/ 168 w 176"/>
              <a:gd name="T97" fmla="*/ 7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60">
                <a:moveTo>
                  <a:pt x="85" y="55"/>
                </a:moveTo>
                <a:cubicBezTo>
                  <a:pt x="86" y="56"/>
                  <a:pt x="87" y="56"/>
                  <a:pt x="88" y="56"/>
                </a:cubicBezTo>
                <a:cubicBezTo>
                  <a:pt x="89" y="56"/>
                  <a:pt x="90" y="56"/>
                  <a:pt x="91" y="55"/>
                </a:cubicBezTo>
                <a:cubicBezTo>
                  <a:pt x="107" y="39"/>
                  <a:pt x="107" y="39"/>
                  <a:pt x="107" y="39"/>
                </a:cubicBezTo>
                <a:cubicBezTo>
                  <a:pt x="108" y="38"/>
                  <a:pt x="108" y="37"/>
                  <a:pt x="108" y="36"/>
                </a:cubicBezTo>
                <a:cubicBezTo>
                  <a:pt x="108" y="34"/>
                  <a:pt x="106" y="32"/>
                  <a:pt x="104" y="32"/>
                </a:cubicBezTo>
                <a:cubicBezTo>
                  <a:pt x="103" y="32"/>
                  <a:pt x="102" y="32"/>
                  <a:pt x="101" y="33"/>
                </a:cubicBezTo>
                <a:cubicBezTo>
                  <a:pt x="92" y="42"/>
                  <a:pt x="92" y="42"/>
                  <a:pt x="92" y="42"/>
                </a:cubicBezTo>
                <a:cubicBezTo>
                  <a:pt x="92" y="4"/>
                  <a:pt x="92" y="4"/>
                  <a:pt x="92" y="4"/>
                </a:cubicBezTo>
                <a:cubicBezTo>
                  <a:pt x="92" y="2"/>
                  <a:pt x="90" y="0"/>
                  <a:pt x="88" y="0"/>
                </a:cubicBezTo>
                <a:cubicBezTo>
                  <a:pt x="86" y="0"/>
                  <a:pt x="84" y="2"/>
                  <a:pt x="84" y="4"/>
                </a:cubicBezTo>
                <a:cubicBezTo>
                  <a:pt x="84" y="42"/>
                  <a:pt x="84" y="42"/>
                  <a:pt x="84" y="42"/>
                </a:cubicBezTo>
                <a:cubicBezTo>
                  <a:pt x="75" y="33"/>
                  <a:pt x="75" y="33"/>
                  <a:pt x="75" y="33"/>
                </a:cubicBezTo>
                <a:cubicBezTo>
                  <a:pt x="74" y="32"/>
                  <a:pt x="73" y="32"/>
                  <a:pt x="72" y="32"/>
                </a:cubicBezTo>
                <a:cubicBezTo>
                  <a:pt x="70" y="32"/>
                  <a:pt x="68" y="34"/>
                  <a:pt x="68" y="36"/>
                </a:cubicBezTo>
                <a:cubicBezTo>
                  <a:pt x="68" y="37"/>
                  <a:pt x="68" y="38"/>
                  <a:pt x="69" y="39"/>
                </a:cubicBezTo>
                <a:lnTo>
                  <a:pt x="85" y="55"/>
                </a:lnTo>
                <a:close/>
                <a:moveTo>
                  <a:pt x="168" y="64"/>
                </a:moveTo>
                <a:cubicBezTo>
                  <a:pt x="8" y="64"/>
                  <a:pt x="8" y="64"/>
                  <a:pt x="8" y="64"/>
                </a:cubicBezTo>
                <a:cubicBezTo>
                  <a:pt x="4" y="64"/>
                  <a:pt x="0" y="68"/>
                  <a:pt x="0" y="72"/>
                </a:cubicBezTo>
                <a:cubicBezTo>
                  <a:pt x="0" y="80"/>
                  <a:pt x="0" y="80"/>
                  <a:pt x="0" y="80"/>
                </a:cubicBezTo>
                <a:cubicBezTo>
                  <a:pt x="0" y="84"/>
                  <a:pt x="4" y="88"/>
                  <a:pt x="8" y="88"/>
                </a:cubicBezTo>
                <a:cubicBezTo>
                  <a:pt x="10" y="88"/>
                  <a:pt x="10" y="88"/>
                  <a:pt x="10" y="88"/>
                </a:cubicBezTo>
                <a:cubicBezTo>
                  <a:pt x="24" y="157"/>
                  <a:pt x="24" y="157"/>
                  <a:pt x="24" y="157"/>
                </a:cubicBezTo>
                <a:cubicBezTo>
                  <a:pt x="24" y="157"/>
                  <a:pt x="24" y="157"/>
                  <a:pt x="24" y="157"/>
                </a:cubicBezTo>
                <a:cubicBezTo>
                  <a:pt x="25" y="159"/>
                  <a:pt x="26" y="160"/>
                  <a:pt x="28" y="160"/>
                </a:cubicBezTo>
                <a:cubicBezTo>
                  <a:pt x="148" y="160"/>
                  <a:pt x="148" y="160"/>
                  <a:pt x="148" y="160"/>
                </a:cubicBezTo>
                <a:cubicBezTo>
                  <a:pt x="150" y="160"/>
                  <a:pt x="151" y="159"/>
                  <a:pt x="152" y="157"/>
                </a:cubicBezTo>
                <a:cubicBezTo>
                  <a:pt x="152" y="157"/>
                  <a:pt x="152" y="157"/>
                  <a:pt x="152" y="157"/>
                </a:cubicBezTo>
                <a:cubicBezTo>
                  <a:pt x="166" y="88"/>
                  <a:pt x="166" y="88"/>
                  <a:pt x="166" y="88"/>
                </a:cubicBezTo>
                <a:cubicBezTo>
                  <a:pt x="168" y="88"/>
                  <a:pt x="168" y="88"/>
                  <a:pt x="168" y="88"/>
                </a:cubicBezTo>
                <a:cubicBezTo>
                  <a:pt x="172" y="88"/>
                  <a:pt x="176" y="84"/>
                  <a:pt x="176" y="80"/>
                </a:cubicBezTo>
                <a:cubicBezTo>
                  <a:pt x="176" y="72"/>
                  <a:pt x="176" y="72"/>
                  <a:pt x="176" y="72"/>
                </a:cubicBezTo>
                <a:cubicBezTo>
                  <a:pt x="176" y="68"/>
                  <a:pt x="172" y="64"/>
                  <a:pt x="168" y="64"/>
                </a:cubicBezTo>
                <a:close/>
                <a:moveTo>
                  <a:pt x="18" y="88"/>
                </a:moveTo>
                <a:cubicBezTo>
                  <a:pt x="45" y="88"/>
                  <a:pt x="45" y="88"/>
                  <a:pt x="45" y="88"/>
                </a:cubicBezTo>
                <a:cubicBezTo>
                  <a:pt x="48" y="104"/>
                  <a:pt x="48" y="104"/>
                  <a:pt x="48" y="104"/>
                </a:cubicBezTo>
                <a:cubicBezTo>
                  <a:pt x="21" y="104"/>
                  <a:pt x="21" y="104"/>
                  <a:pt x="21" y="104"/>
                </a:cubicBezTo>
                <a:lnTo>
                  <a:pt x="18" y="88"/>
                </a:lnTo>
                <a:close/>
                <a:moveTo>
                  <a:pt x="23" y="112"/>
                </a:moveTo>
                <a:cubicBezTo>
                  <a:pt x="49" y="112"/>
                  <a:pt x="49" y="112"/>
                  <a:pt x="49" y="112"/>
                </a:cubicBezTo>
                <a:cubicBezTo>
                  <a:pt x="52" y="128"/>
                  <a:pt x="52" y="128"/>
                  <a:pt x="52" y="128"/>
                </a:cubicBezTo>
                <a:cubicBezTo>
                  <a:pt x="26" y="128"/>
                  <a:pt x="26" y="128"/>
                  <a:pt x="26" y="128"/>
                </a:cubicBezTo>
                <a:lnTo>
                  <a:pt x="23" y="112"/>
                </a:lnTo>
                <a:close/>
                <a:moveTo>
                  <a:pt x="31" y="152"/>
                </a:moveTo>
                <a:cubicBezTo>
                  <a:pt x="28" y="136"/>
                  <a:pt x="28" y="136"/>
                  <a:pt x="28" y="136"/>
                </a:cubicBezTo>
                <a:cubicBezTo>
                  <a:pt x="53" y="136"/>
                  <a:pt x="53" y="136"/>
                  <a:pt x="53" y="136"/>
                </a:cubicBezTo>
                <a:cubicBezTo>
                  <a:pt x="55" y="152"/>
                  <a:pt x="55" y="152"/>
                  <a:pt x="55" y="152"/>
                </a:cubicBezTo>
                <a:lnTo>
                  <a:pt x="31" y="152"/>
                </a:lnTo>
                <a:close/>
                <a:moveTo>
                  <a:pt x="84" y="152"/>
                </a:moveTo>
                <a:cubicBezTo>
                  <a:pt x="63" y="152"/>
                  <a:pt x="63" y="152"/>
                  <a:pt x="63" y="152"/>
                </a:cubicBezTo>
                <a:cubicBezTo>
                  <a:pt x="61" y="136"/>
                  <a:pt x="61" y="136"/>
                  <a:pt x="61" y="136"/>
                </a:cubicBezTo>
                <a:cubicBezTo>
                  <a:pt x="84" y="136"/>
                  <a:pt x="84" y="136"/>
                  <a:pt x="84" y="136"/>
                </a:cubicBezTo>
                <a:lnTo>
                  <a:pt x="84" y="152"/>
                </a:lnTo>
                <a:close/>
                <a:moveTo>
                  <a:pt x="84" y="128"/>
                </a:moveTo>
                <a:cubicBezTo>
                  <a:pt x="60" y="128"/>
                  <a:pt x="60" y="128"/>
                  <a:pt x="60" y="128"/>
                </a:cubicBezTo>
                <a:cubicBezTo>
                  <a:pt x="57" y="112"/>
                  <a:pt x="57" y="112"/>
                  <a:pt x="57" y="112"/>
                </a:cubicBezTo>
                <a:cubicBezTo>
                  <a:pt x="84" y="112"/>
                  <a:pt x="84" y="112"/>
                  <a:pt x="84" y="112"/>
                </a:cubicBezTo>
                <a:lnTo>
                  <a:pt x="84" y="128"/>
                </a:lnTo>
                <a:close/>
                <a:moveTo>
                  <a:pt x="84" y="104"/>
                </a:moveTo>
                <a:cubicBezTo>
                  <a:pt x="56" y="104"/>
                  <a:pt x="56" y="104"/>
                  <a:pt x="56" y="104"/>
                </a:cubicBezTo>
                <a:cubicBezTo>
                  <a:pt x="53" y="88"/>
                  <a:pt x="53" y="88"/>
                  <a:pt x="53" y="88"/>
                </a:cubicBezTo>
                <a:cubicBezTo>
                  <a:pt x="84" y="88"/>
                  <a:pt x="84" y="88"/>
                  <a:pt x="84" y="88"/>
                </a:cubicBezTo>
                <a:lnTo>
                  <a:pt x="84" y="104"/>
                </a:lnTo>
                <a:close/>
                <a:moveTo>
                  <a:pt x="113" y="152"/>
                </a:moveTo>
                <a:cubicBezTo>
                  <a:pt x="92" y="152"/>
                  <a:pt x="92" y="152"/>
                  <a:pt x="92" y="152"/>
                </a:cubicBezTo>
                <a:cubicBezTo>
                  <a:pt x="92" y="136"/>
                  <a:pt x="92" y="136"/>
                  <a:pt x="92" y="136"/>
                </a:cubicBezTo>
                <a:cubicBezTo>
                  <a:pt x="115" y="136"/>
                  <a:pt x="115" y="136"/>
                  <a:pt x="115" y="136"/>
                </a:cubicBezTo>
                <a:lnTo>
                  <a:pt x="113" y="152"/>
                </a:lnTo>
                <a:close/>
                <a:moveTo>
                  <a:pt x="116" y="128"/>
                </a:moveTo>
                <a:cubicBezTo>
                  <a:pt x="92" y="128"/>
                  <a:pt x="92" y="128"/>
                  <a:pt x="92" y="128"/>
                </a:cubicBezTo>
                <a:cubicBezTo>
                  <a:pt x="92" y="112"/>
                  <a:pt x="92" y="112"/>
                  <a:pt x="92" y="112"/>
                </a:cubicBezTo>
                <a:cubicBezTo>
                  <a:pt x="119" y="112"/>
                  <a:pt x="119" y="112"/>
                  <a:pt x="119" y="112"/>
                </a:cubicBezTo>
                <a:lnTo>
                  <a:pt x="116" y="128"/>
                </a:lnTo>
                <a:close/>
                <a:moveTo>
                  <a:pt x="92" y="104"/>
                </a:moveTo>
                <a:cubicBezTo>
                  <a:pt x="92" y="88"/>
                  <a:pt x="92" y="88"/>
                  <a:pt x="92" y="88"/>
                </a:cubicBezTo>
                <a:cubicBezTo>
                  <a:pt x="123" y="88"/>
                  <a:pt x="123" y="88"/>
                  <a:pt x="123" y="88"/>
                </a:cubicBezTo>
                <a:cubicBezTo>
                  <a:pt x="120" y="104"/>
                  <a:pt x="120" y="104"/>
                  <a:pt x="120" y="104"/>
                </a:cubicBezTo>
                <a:lnTo>
                  <a:pt x="92" y="104"/>
                </a:lnTo>
                <a:close/>
                <a:moveTo>
                  <a:pt x="145" y="152"/>
                </a:moveTo>
                <a:cubicBezTo>
                  <a:pt x="121" y="152"/>
                  <a:pt x="121" y="152"/>
                  <a:pt x="121" y="152"/>
                </a:cubicBezTo>
                <a:cubicBezTo>
                  <a:pt x="123" y="136"/>
                  <a:pt x="123" y="136"/>
                  <a:pt x="123" y="136"/>
                </a:cubicBezTo>
                <a:cubicBezTo>
                  <a:pt x="148" y="136"/>
                  <a:pt x="148" y="136"/>
                  <a:pt x="148" y="136"/>
                </a:cubicBezTo>
                <a:lnTo>
                  <a:pt x="145" y="152"/>
                </a:lnTo>
                <a:close/>
                <a:moveTo>
                  <a:pt x="150" y="128"/>
                </a:moveTo>
                <a:cubicBezTo>
                  <a:pt x="124" y="128"/>
                  <a:pt x="124" y="128"/>
                  <a:pt x="124" y="128"/>
                </a:cubicBezTo>
                <a:cubicBezTo>
                  <a:pt x="127" y="112"/>
                  <a:pt x="127" y="112"/>
                  <a:pt x="127" y="112"/>
                </a:cubicBezTo>
                <a:cubicBezTo>
                  <a:pt x="153" y="112"/>
                  <a:pt x="153" y="112"/>
                  <a:pt x="153" y="112"/>
                </a:cubicBezTo>
                <a:lnTo>
                  <a:pt x="150" y="128"/>
                </a:lnTo>
                <a:close/>
                <a:moveTo>
                  <a:pt x="155" y="104"/>
                </a:moveTo>
                <a:cubicBezTo>
                  <a:pt x="128" y="104"/>
                  <a:pt x="128" y="104"/>
                  <a:pt x="128" y="104"/>
                </a:cubicBezTo>
                <a:cubicBezTo>
                  <a:pt x="131" y="88"/>
                  <a:pt x="131" y="88"/>
                  <a:pt x="131" y="88"/>
                </a:cubicBezTo>
                <a:cubicBezTo>
                  <a:pt x="158" y="88"/>
                  <a:pt x="158" y="88"/>
                  <a:pt x="158" y="88"/>
                </a:cubicBezTo>
                <a:lnTo>
                  <a:pt x="155" y="104"/>
                </a:lnTo>
                <a:close/>
                <a:moveTo>
                  <a:pt x="168" y="80"/>
                </a:moveTo>
                <a:cubicBezTo>
                  <a:pt x="8" y="80"/>
                  <a:pt x="8" y="80"/>
                  <a:pt x="8" y="80"/>
                </a:cubicBezTo>
                <a:cubicBezTo>
                  <a:pt x="8" y="72"/>
                  <a:pt x="8" y="72"/>
                  <a:pt x="8" y="72"/>
                </a:cubicBezTo>
                <a:cubicBezTo>
                  <a:pt x="168" y="72"/>
                  <a:pt x="168" y="72"/>
                  <a:pt x="168" y="72"/>
                </a:cubicBezTo>
                <a:lnTo>
                  <a:pt x="168"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7" name="Freeform 670"/>
          <p:cNvSpPr>
            <a:spLocks noEditPoints="1"/>
          </p:cNvSpPr>
          <p:nvPr/>
        </p:nvSpPr>
        <p:spPr bwMode="auto">
          <a:xfrm>
            <a:off x="9762020" y="2355666"/>
            <a:ext cx="454943" cy="419944"/>
          </a:xfrm>
          <a:custGeom>
            <a:avLst/>
            <a:gdLst>
              <a:gd name="T0" fmla="*/ 75 w 176"/>
              <a:gd name="T1" fmla="*/ 23 h 160"/>
              <a:gd name="T2" fmla="*/ 84 w 176"/>
              <a:gd name="T3" fmla="*/ 52 h 160"/>
              <a:gd name="T4" fmla="*/ 92 w 176"/>
              <a:gd name="T5" fmla="*/ 52 h 160"/>
              <a:gd name="T6" fmla="*/ 101 w 176"/>
              <a:gd name="T7" fmla="*/ 23 h 160"/>
              <a:gd name="T8" fmla="*/ 108 w 176"/>
              <a:gd name="T9" fmla="*/ 20 h 160"/>
              <a:gd name="T10" fmla="*/ 91 w 176"/>
              <a:gd name="T11" fmla="*/ 1 h 160"/>
              <a:gd name="T12" fmla="*/ 85 w 176"/>
              <a:gd name="T13" fmla="*/ 1 h 160"/>
              <a:gd name="T14" fmla="*/ 68 w 176"/>
              <a:gd name="T15" fmla="*/ 20 h 160"/>
              <a:gd name="T16" fmla="*/ 168 w 176"/>
              <a:gd name="T17" fmla="*/ 64 h 160"/>
              <a:gd name="T18" fmla="*/ 0 w 176"/>
              <a:gd name="T19" fmla="*/ 72 h 160"/>
              <a:gd name="T20" fmla="*/ 8 w 176"/>
              <a:gd name="T21" fmla="*/ 88 h 160"/>
              <a:gd name="T22" fmla="*/ 24 w 176"/>
              <a:gd name="T23" fmla="*/ 157 h 160"/>
              <a:gd name="T24" fmla="*/ 28 w 176"/>
              <a:gd name="T25" fmla="*/ 160 h 160"/>
              <a:gd name="T26" fmla="*/ 152 w 176"/>
              <a:gd name="T27" fmla="*/ 157 h 160"/>
              <a:gd name="T28" fmla="*/ 166 w 176"/>
              <a:gd name="T29" fmla="*/ 88 h 160"/>
              <a:gd name="T30" fmla="*/ 176 w 176"/>
              <a:gd name="T31" fmla="*/ 80 h 160"/>
              <a:gd name="T32" fmla="*/ 168 w 176"/>
              <a:gd name="T33" fmla="*/ 64 h 160"/>
              <a:gd name="T34" fmla="*/ 45 w 176"/>
              <a:gd name="T35" fmla="*/ 88 h 160"/>
              <a:gd name="T36" fmla="*/ 21 w 176"/>
              <a:gd name="T37" fmla="*/ 104 h 160"/>
              <a:gd name="T38" fmla="*/ 23 w 176"/>
              <a:gd name="T39" fmla="*/ 112 h 160"/>
              <a:gd name="T40" fmla="*/ 52 w 176"/>
              <a:gd name="T41" fmla="*/ 128 h 160"/>
              <a:gd name="T42" fmla="*/ 23 w 176"/>
              <a:gd name="T43" fmla="*/ 112 h 160"/>
              <a:gd name="T44" fmla="*/ 28 w 176"/>
              <a:gd name="T45" fmla="*/ 136 h 160"/>
              <a:gd name="T46" fmla="*/ 55 w 176"/>
              <a:gd name="T47" fmla="*/ 152 h 160"/>
              <a:gd name="T48" fmla="*/ 84 w 176"/>
              <a:gd name="T49" fmla="*/ 152 h 160"/>
              <a:gd name="T50" fmla="*/ 61 w 176"/>
              <a:gd name="T51" fmla="*/ 136 h 160"/>
              <a:gd name="T52" fmla="*/ 84 w 176"/>
              <a:gd name="T53" fmla="*/ 152 h 160"/>
              <a:gd name="T54" fmla="*/ 60 w 176"/>
              <a:gd name="T55" fmla="*/ 128 h 160"/>
              <a:gd name="T56" fmla="*/ 84 w 176"/>
              <a:gd name="T57" fmla="*/ 112 h 160"/>
              <a:gd name="T58" fmla="*/ 84 w 176"/>
              <a:gd name="T59" fmla="*/ 104 h 160"/>
              <a:gd name="T60" fmla="*/ 53 w 176"/>
              <a:gd name="T61" fmla="*/ 88 h 160"/>
              <a:gd name="T62" fmla="*/ 84 w 176"/>
              <a:gd name="T63" fmla="*/ 104 h 160"/>
              <a:gd name="T64" fmla="*/ 92 w 176"/>
              <a:gd name="T65" fmla="*/ 152 h 160"/>
              <a:gd name="T66" fmla="*/ 115 w 176"/>
              <a:gd name="T67" fmla="*/ 136 h 160"/>
              <a:gd name="T68" fmla="*/ 116 w 176"/>
              <a:gd name="T69" fmla="*/ 128 h 160"/>
              <a:gd name="T70" fmla="*/ 92 w 176"/>
              <a:gd name="T71" fmla="*/ 112 h 160"/>
              <a:gd name="T72" fmla="*/ 116 w 176"/>
              <a:gd name="T73" fmla="*/ 128 h 160"/>
              <a:gd name="T74" fmla="*/ 92 w 176"/>
              <a:gd name="T75" fmla="*/ 88 h 160"/>
              <a:gd name="T76" fmla="*/ 120 w 176"/>
              <a:gd name="T77" fmla="*/ 104 h 160"/>
              <a:gd name="T78" fmla="*/ 145 w 176"/>
              <a:gd name="T79" fmla="*/ 152 h 160"/>
              <a:gd name="T80" fmla="*/ 123 w 176"/>
              <a:gd name="T81" fmla="*/ 136 h 160"/>
              <a:gd name="T82" fmla="*/ 145 w 176"/>
              <a:gd name="T83" fmla="*/ 152 h 160"/>
              <a:gd name="T84" fmla="*/ 124 w 176"/>
              <a:gd name="T85" fmla="*/ 128 h 160"/>
              <a:gd name="T86" fmla="*/ 153 w 176"/>
              <a:gd name="T87" fmla="*/ 112 h 160"/>
              <a:gd name="T88" fmla="*/ 155 w 176"/>
              <a:gd name="T89" fmla="*/ 104 h 160"/>
              <a:gd name="T90" fmla="*/ 131 w 176"/>
              <a:gd name="T91" fmla="*/ 88 h 160"/>
              <a:gd name="T92" fmla="*/ 155 w 176"/>
              <a:gd name="T93" fmla="*/ 104 h 160"/>
              <a:gd name="T94" fmla="*/ 8 w 176"/>
              <a:gd name="T95" fmla="*/ 80 h 160"/>
              <a:gd name="T96" fmla="*/ 168 w 176"/>
              <a:gd name="T97" fmla="*/ 7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60">
                <a:moveTo>
                  <a:pt x="72" y="24"/>
                </a:moveTo>
                <a:cubicBezTo>
                  <a:pt x="73" y="24"/>
                  <a:pt x="74" y="24"/>
                  <a:pt x="75" y="23"/>
                </a:cubicBezTo>
                <a:cubicBezTo>
                  <a:pt x="84" y="14"/>
                  <a:pt x="84" y="14"/>
                  <a:pt x="84" y="14"/>
                </a:cubicBezTo>
                <a:cubicBezTo>
                  <a:pt x="84" y="52"/>
                  <a:pt x="84" y="52"/>
                  <a:pt x="84" y="52"/>
                </a:cubicBezTo>
                <a:cubicBezTo>
                  <a:pt x="84" y="54"/>
                  <a:pt x="86" y="56"/>
                  <a:pt x="88" y="56"/>
                </a:cubicBezTo>
                <a:cubicBezTo>
                  <a:pt x="90" y="56"/>
                  <a:pt x="92" y="54"/>
                  <a:pt x="92" y="52"/>
                </a:cubicBezTo>
                <a:cubicBezTo>
                  <a:pt x="92" y="14"/>
                  <a:pt x="92" y="14"/>
                  <a:pt x="92" y="14"/>
                </a:cubicBezTo>
                <a:cubicBezTo>
                  <a:pt x="101" y="23"/>
                  <a:pt x="101" y="23"/>
                  <a:pt x="101" y="23"/>
                </a:cubicBezTo>
                <a:cubicBezTo>
                  <a:pt x="102" y="24"/>
                  <a:pt x="103" y="24"/>
                  <a:pt x="104" y="24"/>
                </a:cubicBezTo>
                <a:cubicBezTo>
                  <a:pt x="106" y="24"/>
                  <a:pt x="108" y="22"/>
                  <a:pt x="108" y="20"/>
                </a:cubicBezTo>
                <a:cubicBezTo>
                  <a:pt x="108" y="19"/>
                  <a:pt x="108" y="18"/>
                  <a:pt x="107" y="17"/>
                </a:cubicBezTo>
                <a:cubicBezTo>
                  <a:pt x="91" y="1"/>
                  <a:pt x="91" y="1"/>
                  <a:pt x="91" y="1"/>
                </a:cubicBezTo>
                <a:cubicBezTo>
                  <a:pt x="90" y="0"/>
                  <a:pt x="89" y="0"/>
                  <a:pt x="88" y="0"/>
                </a:cubicBezTo>
                <a:cubicBezTo>
                  <a:pt x="87" y="0"/>
                  <a:pt x="86" y="0"/>
                  <a:pt x="85" y="1"/>
                </a:cubicBezTo>
                <a:cubicBezTo>
                  <a:pt x="69" y="17"/>
                  <a:pt x="69" y="17"/>
                  <a:pt x="69" y="17"/>
                </a:cubicBezTo>
                <a:cubicBezTo>
                  <a:pt x="68" y="18"/>
                  <a:pt x="68" y="19"/>
                  <a:pt x="68" y="20"/>
                </a:cubicBezTo>
                <a:cubicBezTo>
                  <a:pt x="68" y="22"/>
                  <a:pt x="70" y="24"/>
                  <a:pt x="72" y="24"/>
                </a:cubicBezTo>
                <a:close/>
                <a:moveTo>
                  <a:pt x="168" y="64"/>
                </a:moveTo>
                <a:cubicBezTo>
                  <a:pt x="8" y="64"/>
                  <a:pt x="8" y="64"/>
                  <a:pt x="8" y="64"/>
                </a:cubicBezTo>
                <a:cubicBezTo>
                  <a:pt x="4" y="64"/>
                  <a:pt x="0" y="68"/>
                  <a:pt x="0" y="72"/>
                </a:cubicBezTo>
                <a:cubicBezTo>
                  <a:pt x="0" y="80"/>
                  <a:pt x="0" y="80"/>
                  <a:pt x="0" y="80"/>
                </a:cubicBezTo>
                <a:cubicBezTo>
                  <a:pt x="0" y="84"/>
                  <a:pt x="4" y="88"/>
                  <a:pt x="8" y="88"/>
                </a:cubicBezTo>
                <a:cubicBezTo>
                  <a:pt x="10" y="88"/>
                  <a:pt x="10" y="88"/>
                  <a:pt x="10" y="88"/>
                </a:cubicBezTo>
                <a:cubicBezTo>
                  <a:pt x="24" y="157"/>
                  <a:pt x="24" y="157"/>
                  <a:pt x="24" y="157"/>
                </a:cubicBezTo>
                <a:cubicBezTo>
                  <a:pt x="24" y="157"/>
                  <a:pt x="24" y="157"/>
                  <a:pt x="24" y="157"/>
                </a:cubicBezTo>
                <a:cubicBezTo>
                  <a:pt x="25" y="159"/>
                  <a:pt x="26" y="160"/>
                  <a:pt x="28" y="160"/>
                </a:cubicBezTo>
                <a:cubicBezTo>
                  <a:pt x="148" y="160"/>
                  <a:pt x="148" y="160"/>
                  <a:pt x="148" y="160"/>
                </a:cubicBezTo>
                <a:cubicBezTo>
                  <a:pt x="150" y="160"/>
                  <a:pt x="151" y="159"/>
                  <a:pt x="152" y="157"/>
                </a:cubicBezTo>
                <a:cubicBezTo>
                  <a:pt x="152" y="157"/>
                  <a:pt x="152" y="157"/>
                  <a:pt x="152" y="157"/>
                </a:cubicBezTo>
                <a:cubicBezTo>
                  <a:pt x="166" y="88"/>
                  <a:pt x="166" y="88"/>
                  <a:pt x="166" y="88"/>
                </a:cubicBezTo>
                <a:cubicBezTo>
                  <a:pt x="168" y="88"/>
                  <a:pt x="168" y="88"/>
                  <a:pt x="168" y="88"/>
                </a:cubicBezTo>
                <a:cubicBezTo>
                  <a:pt x="172" y="88"/>
                  <a:pt x="176" y="84"/>
                  <a:pt x="176" y="80"/>
                </a:cubicBezTo>
                <a:cubicBezTo>
                  <a:pt x="176" y="72"/>
                  <a:pt x="176" y="72"/>
                  <a:pt x="176" y="72"/>
                </a:cubicBezTo>
                <a:cubicBezTo>
                  <a:pt x="176" y="68"/>
                  <a:pt x="172" y="64"/>
                  <a:pt x="168" y="64"/>
                </a:cubicBezTo>
                <a:close/>
                <a:moveTo>
                  <a:pt x="18" y="88"/>
                </a:moveTo>
                <a:cubicBezTo>
                  <a:pt x="45" y="88"/>
                  <a:pt x="45" y="88"/>
                  <a:pt x="45" y="88"/>
                </a:cubicBezTo>
                <a:cubicBezTo>
                  <a:pt x="48" y="104"/>
                  <a:pt x="48" y="104"/>
                  <a:pt x="48" y="104"/>
                </a:cubicBezTo>
                <a:cubicBezTo>
                  <a:pt x="21" y="104"/>
                  <a:pt x="21" y="104"/>
                  <a:pt x="21" y="104"/>
                </a:cubicBezTo>
                <a:lnTo>
                  <a:pt x="18" y="88"/>
                </a:lnTo>
                <a:close/>
                <a:moveTo>
                  <a:pt x="23" y="112"/>
                </a:moveTo>
                <a:cubicBezTo>
                  <a:pt x="49" y="112"/>
                  <a:pt x="49" y="112"/>
                  <a:pt x="49" y="112"/>
                </a:cubicBezTo>
                <a:cubicBezTo>
                  <a:pt x="52" y="128"/>
                  <a:pt x="52" y="128"/>
                  <a:pt x="52" y="128"/>
                </a:cubicBezTo>
                <a:cubicBezTo>
                  <a:pt x="26" y="128"/>
                  <a:pt x="26" y="128"/>
                  <a:pt x="26" y="128"/>
                </a:cubicBezTo>
                <a:lnTo>
                  <a:pt x="23" y="112"/>
                </a:lnTo>
                <a:close/>
                <a:moveTo>
                  <a:pt x="31" y="152"/>
                </a:moveTo>
                <a:cubicBezTo>
                  <a:pt x="28" y="136"/>
                  <a:pt x="28" y="136"/>
                  <a:pt x="28" y="136"/>
                </a:cubicBezTo>
                <a:cubicBezTo>
                  <a:pt x="53" y="136"/>
                  <a:pt x="53" y="136"/>
                  <a:pt x="53" y="136"/>
                </a:cubicBezTo>
                <a:cubicBezTo>
                  <a:pt x="55" y="152"/>
                  <a:pt x="55" y="152"/>
                  <a:pt x="55" y="152"/>
                </a:cubicBezTo>
                <a:lnTo>
                  <a:pt x="31" y="152"/>
                </a:lnTo>
                <a:close/>
                <a:moveTo>
                  <a:pt x="84" y="152"/>
                </a:moveTo>
                <a:cubicBezTo>
                  <a:pt x="63" y="152"/>
                  <a:pt x="63" y="152"/>
                  <a:pt x="63" y="152"/>
                </a:cubicBezTo>
                <a:cubicBezTo>
                  <a:pt x="61" y="136"/>
                  <a:pt x="61" y="136"/>
                  <a:pt x="61" y="136"/>
                </a:cubicBezTo>
                <a:cubicBezTo>
                  <a:pt x="84" y="136"/>
                  <a:pt x="84" y="136"/>
                  <a:pt x="84" y="136"/>
                </a:cubicBezTo>
                <a:lnTo>
                  <a:pt x="84" y="152"/>
                </a:lnTo>
                <a:close/>
                <a:moveTo>
                  <a:pt x="84" y="128"/>
                </a:moveTo>
                <a:cubicBezTo>
                  <a:pt x="60" y="128"/>
                  <a:pt x="60" y="128"/>
                  <a:pt x="60" y="128"/>
                </a:cubicBezTo>
                <a:cubicBezTo>
                  <a:pt x="57" y="112"/>
                  <a:pt x="57" y="112"/>
                  <a:pt x="57" y="112"/>
                </a:cubicBezTo>
                <a:cubicBezTo>
                  <a:pt x="84" y="112"/>
                  <a:pt x="84" y="112"/>
                  <a:pt x="84" y="112"/>
                </a:cubicBezTo>
                <a:lnTo>
                  <a:pt x="84" y="128"/>
                </a:lnTo>
                <a:close/>
                <a:moveTo>
                  <a:pt x="84" y="104"/>
                </a:moveTo>
                <a:cubicBezTo>
                  <a:pt x="56" y="104"/>
                  <a:pt x="56" y="104"/>
                  <a:pt x="56" y="104"/>
                </a:cubicBezTo>
                <a:cubicBezTo>
                  <a:pt x="53" y="88"/>
                  <a:pt x="53" y="88"/>
                  <a:pt x="53" y="88"/>
                </a:cubicBezTo>
                <a:cubicBezTo>
                  <a:pt x="84" y="88"/>
                  <a:pt x="84" y="88"/>
                  <a:pt x="84" y="88"/>
                </a:cubicBezTo>
                <a:lnTo>
                  <a:pt x="84" y="104"/>
                </a:lnTo>
                <a:close/>
                <a:moveTo>
                  <a:pt x="113" y="152"/>
                </a:moveTo>
                <a:cubicBezTo>
                  <a:pt x="92" y="152"/>
                  <a:pt x="92" y="152"/>
                  <a:pt x="92" y="152"/>
                </a:cubicBezTo>
                <a:cubicBezTo>
                  <a:pt x="92" y="136"/>
                  <a:pt x="92" y="136"/>
                  <a:pt x="92" y="136"/>
                </a:cubicBezTo>
                <a:cubicBezTo>
                  <a:pt x="115" y="136"/>
                  <a:pt x="115" y="136"/>
                  <a:pt x="115" y="136"/>
                </a:cubicBezTo>
                <a:lnTo>
                  <a:pt x="113" y="152"/>
                </a:lnTo>
                <a:close/>
                <a:moveTo>
                  <a:pt x="116" y="128"/>
                </a:moveTo>
                <a:cubicBezTo>
                  <a:pt x="92" y="128"/>
                  <a:pt x="92" y="128"/>
                  <a:pt x="92" y="128"/>
                </a:cubicBezTo>
                <a:cubicBezTo>
                  <a:pt x="92" y="112"/>
                  <a:pt x="92" y="112"/>
                  <a:pt x="92" y="112"/>
                </a:cubicBezTo>
                <a:cubicBezTo>
                  <a:pt x="119" y="112"/>
                  <a:pt x="119" y="112"/>
                  <a:pt x="119" y="112"/>
                </a:cubicBezTo>
                <a:lnTo>
                  <a:pt x="116" y="128"/>
                </a:lnTo>
                <a:close/>
                <a:moveTo>
                  <a:pt x="92" y="104"/>
                </a:moveTo>
                <a:cubicBezTo>
                  <a:pt x="92" y="88"/>
                  <a:pt x="92" y="88"/>
                  <a:pt x="92" y="88"/>
                </a:cubicBezTo>
                <a:cubicBezTo>
                  <a:pt x="123" y="88"/>
                  <a:pt x="123" y="88"/>
                  <a:pt x="123" y="88"/>
                </a:cubicBezTo>
                <a:cubicBezTo>
                  <a:pt x="120" y="104"/>
                  <a:pt x="120" y="104"/>
                  <a:pt x="120" y="104"/>
                </a:cubicBezTo>
                <a:lnTo>
                  <a:pt x="92" y="104"/>
                </a:lnTo>
                <a:close/>
                <a:moveTo>
                  <a:pt x="145" y="152"/>
                </a:moveTo>
                <a:cubicBezTo>
                  <a:pt x="121" y="152"/>
                  <a:pt x="121" y="152"/>
                  <a:pt x="121" y="152"/>
                </a:cubicBezTo>
                <a:cubicBezTo>
                  <a:pt x="123" y="136"/>
                  <a:pt x="123" y="136"/>
                  <a:pt x="123" y="136"/>
                </a:cubicBezTo>
                <a:cubicBezTo>
                  <a:pt x="148" y="136"/>
                  <a:pt x="148" y="136"/>
                  <a:pt x="148" y="136"/>
                </a:cubicBezTo>
                <a:lnTo>
                  <a:pt x="145" y="152"/>
                </a:lnTo>
                <a:close/>
                <a:moveTo>
                  <a:pt x="150" y="128"/>
                </a:moveTo>
                <a:cubicBezTo>
                  <a:pt x="124" y="128"/>
                  <a:pt x="124" y="128"/>
                  <a:pt x="124" y="128"/>
                </a:cubicBezTo>
                <a:cubicBezTo>
                  <a:pt x="127" y="112"/>
                  <a:pt x="127" y="112"/>
                  <a:pt x="127" y="112"/>
                </a:cubicBezTo>
                <a:cubicBezTo>
                  <a:pt x="153" y="112"/>
                  <a:pt x="153" y="112"/>
                  <a:pt x="153" y="112"/>
                </a:cubicBezTo>
                <a:lnTo>
                  <a:pt x="150" y="128"/>
                </a:lnTo>
                <a:close/>
                <a:moveTo>
                  <a:pt x="155" y="104"/>
                </a:moveTo>
                <a:cubicBezTo>
                  <a:pt x="128" y="104"/>
                  <a:pt x="128" y="104"/>
                  <a:pt x="128" y="104"/>
                </a:cubicBezTo>
                <a:cubicBezTo>
                  <a:pt x="131" y="88"/>
                  <a:pt x="131" y="88"/>
                  <a:pt x="131" y="88"/>
                </a:cubicBezTo>
                <a:cubicBezTo>
                  <a:pt x="158" y="88"/>
                  <a:pt x="158" y="88"/>
                  <a:pt x="158" y="88"/>
                </a:cubicBezTo>
                <a:lnTo>
                  <a:pt x="155" y="104"/>
                </a:lnTo>
                <a:close/>
                <a:moveTo>
                  <a:pt x="168" y="80"/>
                </a:moveTo>
                <a:cubicBezTo>
                  <a:pt x="8" y="80"/>
                  <a:pt x="8" y="80"/>
                  <a:pt x="8" y="80"/>
                </a:cubicBezTo>
                <a:cubicBezTo>
                  <a:pt x="8" y="72"/>
                  <a:pt x="8" y="72"/>
                  <a:pt x="8" y="72"/>
                </a:cubicBezTo>
                <a:cubicBezTo>
                  <a:pt x="168" y="72"/>
                  <a:pt x="168" y="72"/>
                  <a:pt x="168" y="72"/>
                </a:cubicBezTo>
                <a:lnTo>
                  <a:pt x="168"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8" name="Freeform 671"/>
          <p:cNvSpPr>
            <a:spLocks noEditPoints="1"/>
          </p:cNvSpPr>
          <p:nvPr/>
        </p:nvSpPr>
        <p:spPr bwMode="auto">
          <a:xfrm>
            <a:off x="2028047" y="3218884"/>
            <a:ext cx="454943" cy="408283"/>
          </a:xfrm>
          <a:custGeom>
            <a:avLst/>
            <a:gdLst>
              <a:gd name="T0" fmla="*/ 61 w 176"/>
              <a:gd name="T1" fmla="*/ 23 h 160"/>
              <a:gd name="T2" fmla="*/ 80 w 176"/>
              <a:gd name="T3" fmla="*/ 40 h 160"/>
              <a:gd name="T4" fmla="*/ 83 w 176"/>
              <a:gd name="T5" fmla="*/ 33 h 160"/>
              <a:gd name="T6" fmla="*/ 112 w 176"/>
              <a:gd name="T7" fmla="*/ 24 h 160"/>
              <a:gd name="T8" fmla="*/ 116 w 176"/>
              <a:gd name="T9" fmla="*/ 20 h 160"/>
              <a:gd name="T10" fmla="*/ 74 w 176"/>
              <a:gd name="T11" fmla="*/ 16 h 160"/>
              <a:gd name="T12" fmla="*/ 84 w 176"/>
              <a:gd name="T13" fmla="*/ 4 h 160"/>
              <a:gd name="T14" fmla="*/ 77 w 176"/>
              <a:gd name="T15" fmla="*/ 1 h 160"/>
              <a:gd name="T16" fmla="*/ 61 w 176"/>
              <a:gd name="T17" fmla="*/ 17 h 160"/>
              <a:gd name="T18" fmla="*/ 61 w 176"/>
              <a:gd name="T19" fmla="*/ 23 h 160"/>
              <a:gd name="T20" fmla="*/ 8 w 176"/>
              <a:gd name="T21" fmla="*/ 64 h 160"/>
              <a:gd name="T22" fmla="*/ 0 w 176"/>
              <a:gd name="T23" fmla="*/ 80 h 160"/>
              <a:gd name="T24" fmla="*/ 10 w 176"/>
              <a:gd name="T25" fmla="*/ 88 h 160"/>
              <a:gd name="T26" fmla="*/ 24 w 176"/>
              <a:gd name="T27" fmla="*/ 157 h 160"/>
              <a:gd name="T28" fmla="*/ 148 w 176"/>
              <a:gd name="T29" fmla="*/ 160 h 160"/>
              <a:gd name="T30" fmla="*/ 152 w 176"/>
              <a:gd name="T31" fmla="*/ 157 h 160"/>
              <a:gd name="T32" fmla="*/ 168 w 176"/>
              <a:gd name="T33" fmla="*/ 88 h 160"/>
              <a:gd name="T34" fmla="*/ 176 w 176"/>
              <a:gd name="T35" fmla="*/ 72 h 160"/>
              <a:gd name="T36" fmla="*/ 18 w 176"/>
              <a:gd name="T37" fmla="*/ 88 h 160"/>
              <a:gd name="T38" fmla="*/ 48 w 176"/>
              <a:gd name="T39" fmla="*/ 104 h 160"/>
              <a:gd name="T40" fmla="*/ 18 w 176"/>
              <a:gd name="T41" fmla="*/ 88 h 160"/>
              <a:gd name="T42" fmla="*/ 49 w 176"/>
              <a:gd name="T43" fmla="*/ 112 h 160"/>
              <a:gd name="T44" fmla="*/ 26 w 176"/>
              <a:gd name="T45" fmla="*/ 128 h 160"/>
              <a:gd name="T46" fmla="*/ 31 w 176"/>
              <a:gd name="T47" fmla="*/ 152 h 160"/>
              <a:gd name="T48" fmla="*/ 53 w 176"/>
              <a:gd name="T49" fmla="*/ 136 h 160"/>
              <a:gd name="T50" fmla="*/ 31 w 176"/>
              <a:gd name="T51" fmla="*/ 152 h 160"/>
              <a:gd name="T52" fmla="*/ 63 w 176"/>
              <a:gd name="T53" fmla="*/ 152 h 160"/>
              <a:gd name="T54" fmla="*/ 84 w 176"/>
              <a:gd name="T55" fmla="*/ 136 h 160"/>
              <a:gd name="T56" fmla="*/ 84 w 176"/>
              <a:gd name="T57" fmla="*/ 128 h 160"/>
              <a:gd name="T58" fmla="*/ 57 w 176"/>
              <a:gd name="T59" fmla="*/ 112 h 160"/>
              <a:gd name="T60" fmla="*/ 84 w 176"/>
              <a:gd name="T61" fmla="*/ 128 h 160"/>
              <a:gd name="T62" fmla="*/ 56 w 176"/>
              <a:gd name="T63" fmla="*/ 104 h 160"/>
              <a:gd name="T64" fmla="*/ 84 w 176"/>
              <a:gd name="T65" fmla="*/ 88 h 160"/>
              <a:gd name="T66" fmla="*/ 113 w 176"/>
              <a:gd name="T67" fmla="*/ 152 h 160"/>
              <a:gd name="T68" fmla="*/ 92 w 176"/>
              <a:gd name="T69" fmla="*/ 136 h 160"/>
              <a:gd name="T70" fmla="*/ 113 w 176"/>
              <a:gd name="T71" fmla="*/ 152 h 160"/>
              <a:gd name="T72" fmla="*/ 92 w 176"/>
              <a:gd name="T73" fmla="*/ 128 h 160"/>
              <a:gd name="T74" fmla="*/ 119 w 176"/>
              <a:gd name="T75" fmla="*/ 112 h 160"/>
              <a:gd name="T76" fmla="*/ 92 w 176"/>
              <a:gd name="T77" fmla="*/ 104 h 160"/>
              <a:gd name="T78" fmla="*/ 123 w 176"/>
              <a:gd name="T79" fmla="*/ 88 h 160"/>
              <a:gd name="T80" fmla="*/ 92 w 176"/>
              <a:gd name="T81" fmla="*/ 104 h 160"/>
              <a:gd name="T82" fmla="*/ 121 w 176"/>
              <a:gd name="T83" fmla="*/ 152 h 160"/>
              <a:gd name="T84" fmla="*/ 148 w 176"/>
              <a:gd name="T85" fmla="*/ 136 h 160"/>
              <a:gd name="T86" fmla="*/ 150 w 176"/>
              <a:gd name="T87" fmla="*/ 128 h 160"/>
              <a:gd name="T88" fmla="*/ 127 w 176"/>
              <a:gd name="T89" fmla="*/ 112 h 160"/>
              <a:gd name="T90" fmla="*/ 150 w 176"/>
              <a:gd name="T91" fmla="*/ 128 h 160"/>
              <a:gd name="T92" fmla="*/ 128 w 176"/>
              <a:gd name="T93" fmla="*/ 104 h 160"/>
              <a:gd name="T94" fmla="*/ 158 w 176"/>
              <a:gd name="T95" fmla="*/ 88 h 160"/>
              <a:gd name="T96" fmla="*/ 168 w 176"/>
              <a:gd name="T97" fmla="*/ 80 h 160"/>
              <a:gd name="T98" fmla="*/ 8 w 176"/>
              <a:gd name="T99" fmla="*/ 72 h 160"/>
              <a:gd name="T100" fmla="*/ 168 w 176"/>
              <a:gd name="T101"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 h="160">
                <a:moveTo>
                  <a:pt x="61" y="23"/>
                </a:moveTo>
                <a:cubicBezTo>
                  <a:pt x="61" y="23"/>
                  <a:pt x="61" y="23"/>
                  <a:pt x="61" y="23"/>
                </a:cubicBezTo>
                <a:cubicBezTo>
                  <a:pt x="77" y="39"/>
                  <a:pt x="77" y="39"/>
                  <a:pt x="77" y="39"/>
                </a:cubicBezTo>
                <a:cubicBezTo>
                  <a:pt x="78" y="40"/>
                  <a:pt x="79" y="40"/>
                  <a:pt x="80" y="40"/>
                </a:cubicBezTo>
                <a:cubicBezTo>
                  <a:pt x="82" y="40"/>
                  <a:pt x="84" y="38"/>
                  <a:pt x="84" y="36"/>
                </a:cubicBezTo>
                <a:cubicBezTo>
                  <a:pt x="84" y="35"/>
                  <a:pt x="84" y="34"/>
                  <a:pt x="83" y="33"/>
                </a:cubicBezTo>
                <a:cubicBezTo>
                  <a:pt x="74" y="24"/>
                  <a:pt x="74" y="24"/>
                  <a:pt x="74" y="24"/>
                </a:cubicBezTo>
                <a:cubicBezTo>
                  <a:pt x="112" y="24"/>
                  <a:pt x="112" y="24"/>
                  <a:pt x="112" y="24"/>
                </a:cubicBezTo>
                <a:cubicBezTo>
                  <a:pt x="112" y="24"/>
                  <a:pt x="112" y="24"/>
                  <a:pt x="112" y="24"/>
                </a:cubicBezTo>
                <a:cubicBezTo>
                  <a:pt x="114" y="24"/>
                  <a:pt x="116" y="22"/>
                  <a:pt x="116" y="20"/>
                </a:cubicBezTo>
                <a:cubicBezTo>
                  <a:pt x="116" y="18"/>
                  <a:pt x="114" y="16"/>
                  <a:pt x="112" y="16"/>
                </a:cubicBezTo>
                <a:cubicBezTo>
                  <a:pt x="74" y="16"/>
                  <a:pt x="74" y="16"/>
                  <a:pt x="74" y="16"/>
                </a:cubicBezTo>
                <a:cubicBezTo>
                  <a:pt x="83" y="7"/>
                  <a:pt x="83" y="7"/>
                  <a:pt x="83" y="7"/>
                </a:cubicBezTo>
                <a:cubicBezTo>
                  <a:pt x="84" y="6"/>
                  <a:pt x="84" y="5"/>
                  <a:pt x="84" y="4"/>
                </a:cubicBezTo>
                <a:cubicBezTo>
                  <a:pt x="84" y="2"/>
                  <a:pt x="82" y="0"/>
                  <a:pt x="80" y="0"/>
                </a:cubicBezTo>
                <a:cubicBezTo>
                  <a:pt x="79" y="0"/>
                  <a:pt x="78" y="0"/>
                  <a:pt x="77" y="1"/>
                </a:cubicBezTo>
                <a:cubicBezTo>
                  <a:pt x="61" y="17"/>
                  <a:pt x="61" y="17"/>
                  <a:pt x="61" y="17"/>
                </a:cubicBezTo>
                <a:cubicBezTo>
                  <a:pt x="61" y="17"/>
                  <a:pt x="61" y="17"/>
                  <a:pt x="61" y="17"/>
                </a:cubicBezTo>
                <a:cubicBezTo>
                  <a:pt x="60" y="18"/>
                  <a:pt x="60" y="19"/>
                  <a:pt x="60" y="20"/>
                </a:cubicBezTo>
                <a:cubicBezTo>
                  <a:pt x="60" y="21"/>
                  <a:pt x="60" y="22"/>
                  <a:pt x="61" y="23"/>
                </a:cubicBezTo>
                <a:close/>
                <a:moveTo>
                  <a:pt x="168" y="64"/>
                </a:moveTo>
                <a:cubicBezTo>
                  <a:pt x="8" y="64"/>
                  <a:pt x="8" y="64"/>
                  <a:pt x="8" y="64"/>
                </a:cubicBezTo>
                <a:cubicBezTo>
                  <a:pt x="4" y="64"/>
                  <a:pt x="0" y="68"/>
                  <a:pt x="0" y="72"/>
                </a:cubicBezTo>
                <a:cubicBezTo>
                  <a:pt x="0" y="80"/>
                  <a:pt x="0" y="80"/>
                  <a:pt x="0" y="80"/>
                </a:cubicBezTo>
                <a:cubicBezTo>
                  <a:pt x="0" y="84"/>
                  <a:pt x="4" y="88"/>
                  <a:pt x="8" y="88"/>
                </a:cubicBezTo>
                <a:cubicBezTo>
                  <a:pt x="10" y="88"/>
                  <a:pt x="10" y="88"/>
                  <a:pt x="10" y="88"/>
                </a:cubicBezTo>
                <a:cubicBezTo>
                  <a:pt x="24" y="157"/>
                  <a:pt x="24" y="157"/>
                  <a:pt x="24" y="157"/>
                </a:cubicBezTo>
                <a:cubicBezTo>
                  <a:pt x="24" y="157"/>
                  <a:pt x="24" y="157"/>
                  <a:pt x="24" y="157"/>
                </a:cubicBezTo>
                <a:cubicBezTo>
                  <a:pt x="25" y="159"/>
                  <a:pt x="26" y="160"/>
                  <a:pt x="28" y="160"/>
                </a:cubicBezTo>
                <a:cubicBezTo>
                  <a:pt x="148" y="160"/>
                  <a:pt x="148" y="160"/>
                  <a:pt x="148" y="160"/>
                </a:cubicBezTo>
                <a:cubicBezTo>
                  <a:pt x="150" y="160"/>
                  <a:pt x="151" y="159"/>
                  <a:pt x="152" y="157"/>
                </a:cubicBezTo>
                <a:cubicBezTo>
                  <a:pt x="152" y="157"/>
                  <a:pt x="152" y="157"/>
                  <a:pt x="152" y="157"/>
                </a:cubicBezTo>
                <a:cubicBezTo>
                  <a:pt x="166" y="88"/>
                  <a:pt x="166" y="88"/>
                  <a:pt x="166" y="88"/>
                </a:cubicBezTo>
                <a:cubicBezTo>
                  <a:pt x="168" y="88"/>
                  <a:pt x="168" y="88"/>
                  <a:pt x="168" y="88"/>
                </a:cubicBezTo>
                <a:cubicBezTo>
                  <a:pt x="172" y="88"/>
                  <a:pt x="176" y="84"/>
                  <a:pt x="176" y="80"/>
                </a:cubicBezTo>
                <a:cubicBezTo>
                  <a:pt x="176" y="72"/>
                  <a:pt x="176" y="72"/>
                  <a:pt x="176" y="72"/>
                </a:cubicBezTo>
                <a:cubicBezTo>
                  <a:pt x="176" y="68"/>
                  <a:pt x="172" y="64"/>
                  <a:pt x="168" y="64"/>
                </a:cubicBezTo>
                <a:close/>
                <a:moveTo>
                  <a:pt x="18" y="88"/>
                </a:moveTo>
                <a:cubicBezTo>
                  <a:pt x="45" y="88"/>
                  <a:pt x="45" y="88"/>
                  <a:pt x="45" y="88"/>
                </a:cubicBezTo>
                <a:cubicBezTo>
                  <a:pt x="48" y="104"/>
                  <a:pt x="48" y="104"/>
                  <a:pt x="48" y="104"/>
                </a:cubicBezTo>
                <a:cubicBezTo>
                  <a:pt x="21" y="104"/>
                  <a:pt x="21" y="104"/>
                  <a:pt x="21" y="104"/>
                </a:cubicBezTo>
                <a:lnTo>
                  <a:pt x="18" y="88"/>
                </a:lnTo>
                <a:close/>
                <a:moveTo>
                  <a:pt x="23" y="112"/>
                </a:moveTo>
                <a:cubicBezTo>
                  <a:pt x="49" y="112"/>
                  <a:pt x="49" y="112"/>
                  <a:pt x="49" y="112"/>
                </a:cubicBezTo>
                <a:cubicBezTo>
                  <a:pt x="52" y="128"/>
                  <a:pt x="52" y="128"/>
                  <a:pt x="52" y="128"/>
                </a:cubicBezTo>
                <a:cubicBezTo>
                  <a:pt x="26" y="128"/>
                  <a:pt x="26" y="128"/>
                  <a:pt x="26" y="128"/>
                </a:cubicBezTo>
                <a:lnTo>
                  <a:pt x="23" y="112"/>
                </a:lnTo>
                <a:close/>
                <a:moveTo>
                  <a:pt x="31" y="152"/>
                </a:moveTo>
                <a:cubicBezTo>
                  <a:pt x="28" y="136"/>
                  <a:pt x="28" y="136"/>
                  <a:pt x="28" y="136"/>
                </a:cubicBezTo>
                <a:cubicBezTo>
                  <a:pt x="53" y="136"/>
                  <a:pt x="53" y="136"/>
                  <a:pt x="53" y="136"/>
                </a:cubicBezTo>
                <a:cubicBezTo>
                  <a:pt x="55" y="152"/>
                  <a:pt x="55" y="152"/>
                  <a:pt x="55" y="152"/>
                </a:cubicBezTo>
                <a:lnTo>
                  <a:pt x="31" y="152"/>
                </a:lnTo>
                <a:close/>
                <a:moveTo>
                  <a:pt x="84" y="152"/>
                </a:moveTo>
                <a:cubicBezTo>
                  <a:pt x="63" y="152"/>
                  <a:pt x="63" y="152"/>
                  <a:pt x="63" y="152"/>
                </a:cubicBezTo>
                <a:cubicBezTo>
                  <a:pt x="61" y="136"/>
                  <a:pt x="61" y="136"/>
                  <a:pt x="61" y="136"/>
                </a:cubicBezTo>
                <a:cubicBezTo>
                  <a:pt x="84" y="136"/>
                  <a:pt x="84" y="136"/>
                  <a:pt x="84" y="136"/>
                </a:cubicBezTo>
                <a:lnTo>
                  <a:pt x="84" y="152"/>
                </a:lnTo>
                <a:close/>
                <a:moveTo>
                  <a:pt x="84" y="128"/>
                </a:moveTo>
                <a:cubicBezTo>
                  <a:pt x="60" y="128"/>
                  <a:pt x="60" y="128"/>
                  <a:pt x="60" y="128"/>
                </a:cubicBezTo>
                <a:cubicBezTo>
                  <a:pt x="57" y="112"/>
                  <a:pt x="57" y="112"/>
                  <a:pt x="57" y="112"/>
                </a:cubicBezTo>
                <a:cubicBezTo>
                  <a:pt x="84" y="112"/>
                  <a:pt x="84" y="112"/>
                  <a:pt x="84" y="112"/>
                </a:cubicBezTo>
                <a:lnTo>
                  <a:pt x="84" y="128"/>
                </a:lnTo>
                <a:close/>
                <a:moveTo>
                  <a:pt x="84" y="104"/>
                </a:moveTo>
                <a:cubicBezTo>
                  <a:pt x="56" y="104"/>
                  <a:pt x="56" y="104"/>
                  <a:pt x="56" y="104"/>
                </a:cubicBezTo>
                <a:cubicBezTo>
                  <a:pt x="53" y="88"/>
                  <a:pt x="53" y="88"/>
                  <a:pt x="53" y="88"/>
                </a:cubicBezTo>
                <a:cubicBezTo>
                  <a:pt x="84" y="88"/>
                  <a:pt x="84" y="88"/>
                  <a:pt x="84" y="88"/>
                </a:cubicBezTo>
                <a:lnTo>
                  <a:pt x="84" y="104"/>
                </a:lnTo>
                <a:close/>
                <a:moveTo>
                  <a:pt x="113" y="152"/>
                </a:moveTo>
                <a:cubicBezTo>
                  <a:pt x="92" y="152"/>
                  <a:pt x="92" y="152"/>
                  <a:pt x="92" y="152"/>
                </a:cubicBezTo>
                <a:cubicBezTo>
                  <a:pt x="92" y="136"/>
                  <a:pt x="92" y="136"/>
                  <a:pt x="92" y="136"/>
                </a:cubicBezTo>
                <a:cubicBezTo>
                  <a:pt x="115" y="136"/>
                  <a:pt x="115" y="136"/>
                  <a:pt x="115" y="136"/>
                </a:cubicBezTo>
                <a:lnTo>
                  <a:pt x="113" y="152"/>
                </a:lnTo>
                <a:close/>
                <a:moveTo>
                  <a:pt x="116" y="128"/>
                </a:moveTo>
                <a:cubicBezTo>
                  <a:pt x="92" y="128"/>
                  <a:pt x="92" y="128"/>
                  <a:pt x="92" y="128"/>
                </a:cubicBezTo>
                <a:cubicBezTo>
                  <a:pt x="92" y="112"/>
                  <a:pt x="92" y="112"/>
                  <a:pt x="92" y="112"/>
                </a:cubicBezTo>
                <a:cubicBezTo>
                  <a:pt x="119" y="112"/>
                  <a:pt x="119" y="112"/>
                  <a:pt x="119" y="112"/>
                </a:cubicBezTo>
                <a:lnTo>
                  <a:pt x="116" y="128"/>
                </a:lnTo>
                <a:close/>
                <a:moveTo>
                  <a:pt x="92" y="104"/>
                </a:moveTo>
                <a:cubicBezTo>
                  <a:pt x="92" y="88"/>
                  <a:pt x="92" y="88"/>
                  <a:pt x="92" y="88"/>
                </a:cubicBezTo>
                <a:cubicBezTo>
                  <a:pt x="123" y="88"/>
                  <a:pt x="123" y="88"/>
                  <a:pt x="123" y="88"/>
                </a:cubicBezTo>
                <a:cubicBezTo>
                  <a:pt x="120" y="104"/>
                  <a:pt x="120" y="104"/>
                  <a:pt x="120" y="104"/>
                </a:cubicBezTo>
                <a:lnTo>
                  <a:pt x="92" y="104"/>
                </a:lnTo>
                <a:close/>
                <a:moveTo>
                  <a:pt x="145" y="152"/>
                </a:moveTo>
                <a:cubicBezTo>
                  <a:pt x="121" y="152"/>
                  <a:pt x="121" y="152"/>
                  <a:pt x="121" y="152"/>
                </a:cubicBezTo>
                <a:cubicBezTo>
                  <a:pt x="123" y="136"/>
                  <a:pt x="123" y="136"/>
                  <a:pt x="123" y="136"/>
                </a:cubicBezTo>
                <a:cubicBezTo>
                  <a:pt x="148" y="136"/>
                  <a:pt x="148" y="136"/>
                  <a:pt x="148" y="136"/>
                </a:cubicBezTo>
                <a:lnTo>
                  <a:pt x="145" y="152"/>
                </a:lnTo>
                <a:close/>
                <a:moveTo>
                  <a:pt x="150" y="128"/>
                </a:moveTo>
                <a:cubicBezTo>
                  <a:pt x="124" y="128"/>
                  <a:pt x="124" y="128"/>
                  <a:pt x="124" y="128"/>
                </a:cubicBezTo>
                <a:cubicBezTo>
                  <a:pt x="127" y="112"/>
                  <a:pt x="127" y="112"/>
                  <a:pt x="127" y="112"/>
                </a:cubicBezTo>
                <a:cubicBezTo>
                  <a:pt x="153" y="112"/>
                  <a:pt x="153" y="112"/>
                  <a:pt x="153" y="112"/>
                </a:cubicBezTo>
                <a:lnTo>
                  <a:pt x="150" y="128"/>
                </a:lnTo>
                <a:close/>
                <a:moveTo>
                  <a:pt x="155" y="104"/>
                </a:moveTo>
                <a:cubicBezTo>
                  <a:pt x="128" y="104"/>
                  <a:pt x="128" y="104"/>
                  <a:pt x="128" y="104"/>
                </a:cubicBezTo>
                <a:cubicBezTo>
                  <a:pt x="131" y="88"/>
                  <a:pt x="131" y="88"/>
                  <a:pt x="131" y="88"/>
                </a:cubicBezTo>
                <a:cubicBezTo>
                  <a:pt x="158" y="88"/>
                  <a:pt x="158" y="88"/>
                  <a:pt x="158" y="88"/>
                </a:cubicBezTo>
                <a:lnTo>
                  <a:pt x="155" y="104"/>
                </a:lnTo>
                <a:close/>
                <a:moveTo>
                  <a:pt x="168" y="80"/>
                </a:moveTo>
                <a:cubicBezTo>
                  <a:pt x="8" y="80"/>
                  <a:pt x="8" y="80"/>
                  <a:pt x="8" y="80"/>
                </a:cubicBezTo>
                <a:cubicBezTo>
                  <a:pt x="8" y="72"/>
                  <a:pt x="8" y="72"/>
                  <a:pt x="8" y="72"/>
                </a:cubicBezTo>
                <a:cubicBezTo>
                  <a:pt x="168" y="72"/>
                  <a:pt x="168" y="72"/>
                  <a:pt x="168" y="72"/>
                </a:cubicBezTo>
                <a:lnTo>
                  <a:pt x="168"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9" name="Freeform 672"/>
          <p:cNvSpPr>
            <a:spLocks noEditPoints="1"/>
          </p:cNvSpPr>
          <p:nvPr/>
        </p:nvSpPr>
        <p:spPr bwMode="auto">
          <a:xfrm>
            <a:off x="2891265" y="3218884"/>
            <a:ext cx="443274" cy="408283"/>
          </a:xfrm>
          <a:custGeom>
            <a:avLst/>
            <a:gdLst>
              <a:gd name="T0" fmla="*/ 64 w 176"/>
              <a:gd name="T1" fmla="*/ 24 h 160"/>
              <a:gd name="T2" fmla="*/ 93 w 176"/>
              <a:gd name="T3" fmla="*/ 33 h 160"/>
              <a:gd name="T4" fmla="*/ 96 w 176"/>
              <a:gd name="T5" fmla="*/ 40 h 160"/>
              <a:gd name="T6" fmla="*/ 115 w 176"/>
              <a:gd name="T7" fmla="*/ 23 h 160"/>
              <a:gd name="T8" fmla="*/ 116 w 176"/>
              <a:gd name="T9" fmla="*/ 20 h 160"/>
              <a:gd name="T10" fmla="*/ 99 w 176"/>
              <a:gd name="T11" fmla="*/ 1 h 160"/>
              <a:gd name="T12" fmla="*/ 92 w 176"/>
              <a:gd name="T13" fmla="*/ 4 h 160"/>
              <a:gd name="T14" fmla="*/ 102 w 176"/>
              <a:gd name="T15" fmla="*/ 16 h 160"/>
              <a:gd name="T16" fmla="*/ 60 w 176"/>
              <a:gd name="T17" fmla="*/ 20 h 160"/>
              <a:gd name="T18" fmla="*/ 168 w 176"/>
              <a:gd name="T19" fmla="*/ 64 h 160"/>
              <a:gd name="T20" fmla="*/ 0 w 176"/>
              <a:gd name="T21" fmla="*/ 72 h 160"/>
              <a:gd name="T22" fmla="*/ 8 w 176"/>
              <a:gd name="T23" fmla="*/ 88 h 160"/>
              <a:gd name="T24" fmla="*/ 24 w 176"/>
              <a:gd name="T25" fmla="*/ 157 h 160"/>
              <a:gd name="T26" fmla="*/ 28 w 176"/>
              <a:gd name="T27" fmla="*/ 160 h 160"/>
              <a:gd name="T28" fmla="*/ 152 w 176"/>
              <a:gd name="T29" fmla="*/ 157 h 160"/>
              <a:gd name="T30" fmla="*/ 166 w 176"/>
              <a:gd name="T31" fmla="*/ 88 h 160"/>
              <a:gd name="T32" fmla="*/ 176 w 176"/>
              <a:gd name="T33" fmla="*/ 80 h 160"/>
              <a:gd name="T34" fmla="*/ 168 w 176"/>
              <a:gd name="T35" fmla="*/ 64 h 160"/>
              <a:gd name="T36" fmla="*/ 45 w 176"/>
              <a:gd name="T37" fmla="*/ 88 h 160"/>
              <a:gd name="T38" fmla="*/ 21 w 176"/>
              <a:gd name="T39" fmla="*/ 104 h 160"/>
              <a:gd name="T40" fmla="*/ 23 w 176"/>
              <a:gd name="T41" fmla="*/ 112 h 160"/>
              <a:gd name="T42" fmla="*/ 52 w 176"/>
              <a:gd name="T43" fmla="*/ 128 h 160"/>
              <a:gd name="T44" fmla="*/ 23 w 176"/>
              <a:gd name="T45" fmla="*/ 112 h 160"/>
              <a:gd name="T46" fmla="*/ 28 w 176"/>
              <a:gd name="T47" fmla="*/ 136 h 160"/>
              <a:gd name="T48" fmla="*/ 55 w 176"/>
              <a:gd name="T49" fmla="*/ 152 h 160"/>
              <a:gd name="T50" fmla="*/ 84 w 176"/>
              <a:gd name="T51" fmla="*/ 152 h 160"/>
              <a:gd name="T52" fmla="*/ 61 w 176"/>
              <a:gd name="T53" fmla="*/ 136 h 160"/>
              <a:gd name="T54" fmla="*/ 84 w 176"/>
              <a:gd name="T55" fmla="*/ 152 h 160"/>
              <a:gd name="T56" fmla="*/ 60 w 176"/>
              <a:gd name="T57" fmla="*/ 128 h 160"/>
              <a:gd name="T58" fmla="*/ 84 w 176"/>
              <a:gd name="T59" fmla="*/ 112 h 160"/>
              <a:gd name="T60" fmla="*/ 84 w 176"/>
              <a:gd name="T61" fmla="*/ 104 h 160"/>
              <a:gd name="T62" fmla="*/ 53 w 176"/>
              <a:gd name="T63" fmla="*/ 88 h 160"/>
              <a:gd name="T64" fmla="*/ 84 w 176"/>
              <a:gd name="T65" fmla="*/ 104 h 160"/>
              <a:gd name="T66" fmla="*/ 92 w 176"/>
              <a:gd name="T67" fmla="*/ 152 h 160"/>
              <a:gd name="T68" fmla="*/ 115 w 176"/>
              <a:gd name="T69" fmla="*/ 136 h 160"/>
              <a:gd name="T70" fmla="*/ 116 w 176"/>
              <a:gd name="T71" fmla="*/ 128 h 160"/>
              <a:gd name="T72" fmla="*/ 92 w 176"/>
              <a:gd name="T73" fmla="*/ 112 h 160"/>
              <a:gd name="T74" fmla="*/ 116 w 176"/>
              <a:gd name="T75" fmla="*/ 128 h 160"/>
              <a:gd name="T76" fmla="*/ 92 w 176"/>
              <a:gd name="T77" fmla="*/ 88 h 160"/>
              <a:gd name="T78" fmla="*/ 120 w 176"/>
              <a:gd name="T79" fmla="*/ 104 h 160"/>
              <a:gd name="T80" fmla="*/ 145 w 176"/>
              <a:gd name="T81" fmla="*/ 152 h 160"/>
              <a:gd name="T82" fmla="*/ 123 w 176"/>
              <a:gd name="T83" fmla="*/ 136 h 160"/>
              <a:gd name="T84" fmla="*/ 145 w 176"/>
              <a:gd name="T85" fmla="*/ 152 h 160"/>
              <a:gd name="T86" fmla="*/ 124 w 176"/>
              <a:gd name="T87" fmla="*/ 128 h 160"/>
              <a:gd name="T88" fmla="*/ 153 w 176"/>
              <a:gd name="T89" fmla="*/ 112 h 160"/>
              <a:gd name="T90" fmla="*/ 155 w 176"/>
              <a:gd name="T91" fmla="*/ 104 h 160"/>
              <a:gd name="T92" fmla="*/ 131 w 176"/>
              <a:gd name="T93" fmla="*/ 88 h 160"/>
              <a:gd name="T94" fmla="*/ 155 w 176"/>
              <a:gd name="T95" fmla="*/ 104 h 160"/>
              <a:gd name="T96" fmla="*/ 8 w 176"/>
              <a:gd name="T97" fmla="*/ 80 h 160"/>
              <a:gd name="T98" fmla="*/ 168 w 176"/>
              <a:gd name="T99" fmla="*/ 7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60">
                <a:moveTo>
                  <a:pt x="64" y="24"/>
                </a:moveTo>
                <a:cubicBezTo>
                  <a:pt x="64" y="24"/>
                  <a:pt x="64" y="24"/>
                  <a:pt x="64" y="24"/>
                </a:cubicBezTo>
                <a:cubicBezTo>
                  <a:pt x="102" y="24"/>
                  <a:pt x="102" y="24"/>
                  <a:pt x="102" y="24"/>
                </a:cubicBezTo>
                <a:cubicBezTo>
                  <a:pt x="93" y="33"/>
                  <a:pt x="93" y="33"/>
                  <a:pt x="93" y="33"/>
                </a:cubicBezTo>
                <a:cubicBezTo>
                  <a:pt x="92" y="34"/>
                  <a:pt x="92" y="35"/>
                  <a:pt x="92" y="36"/>
                </a:cubicBezTo>
                <a:cubicBezTo>
                  <a:pt x="92" y="38"/>
                  <a:pt x="94" y="40"/>
                  <a:pt x="96" y="40"/>
                </a:cubicBezTo>
                <a:cubicBezTo>
                  <a:pt x="97" y="40"/>
                  <a:pt x="98" y="40"/>
                  <a:pt x="99" y="39"/>
                </a:cubicBezTo>
                <a:cubicBezTo>
                  <a:pt x="115" y="23"/>
                  <a:pt x="115" y="23"/>
                  <a:pt x="115" y="23"/>
                </a:cubicBezTo>
                <a:cubicBezTo>
                  <a:pt x="115" y="23"/>
                  <a:pt x="115" y="23"/>
                  <a:pt x="115" y="23"/>
                </a:cubicBezTo>
                <a:cubicBezTo>
                  <a:pt x="116" y="22"/>
                  <a:pt x="116" y="21"/>
                  <a:pt x="116" y="20"/>
                </a:cubicBezTo>
                <a:cubicBezTo>
                  <a:pt x="116" y="19"/>
                  <a:pt x="116" y="18"/>
                  <a:pt x="115" y="17"/>
                </a:cubicBezTo>
                <a:cubicBezTo>
                  <a:pt x="99" y="1"/>
                  <a:pt x="99" y="1"/>
                  <a:pt x="99" y="1"/>
                </a:cubicBezTo>
                <a:cubicBezTo>
                  <a:pt x="98" y="0"/>
                  <a:pt x="97" y="0"/>
                  <a:pt x="96" y="0"/>
                </a:cubicBezTo>
                <a:cubicBezTo>
                  <a:pt x="94" y="0"/>
                  <a:pt x="92" y="2"/>
                  <a:pt x="92" y="4"/>
                </a:cubicBezTo>
                <a:cubicBezTo>
                  <a:pt x="92" y="5"/>
                  <a:pt x="92" y="6"/>
                  <a:pt x="93" y="7"/>
                </a:cubicBezTo>
                <a:cubicBezTo>
                  <a:pt x="102" y="16"/>
                  <a:pt x="102" y="16"/>
                  <a:pt x="102" y="16"/>
                </a:cubicBezTo>
                <a:cubicBezTo>
                  <a:pt x="64" y="16"/>
                  <a:pt x="64" y="16"/>
                  <a:pt x="64" y="16"/>
                </a:cubicBezTo>
                <a:cubicBezTo>
                  <a:pt x="62" y="16"/>
                  <a:pt x="60" y="18"/>
                  <a:pt x="60" y="20"/>
                </a:cubicBezTo>
                <a:cubicBezTo>
                  <a:pt x="60" y="22"/>
                  <a:pt x="62" y="24"/>
                  <a:pt x="64" y="24"/>
                </a:cubicBezTo>
                <a:close/>
                <a:moveTo>
                  <a:pt x="168" y="64"/>
                </a:moveTo>
                <a:cubicBezTo>
                  <a:pt x="8" y="64"/>
                  <a:pt x="8" y="64"/>
                  <a:pt x="8" y="64"/>
                </a:cubicBezTo>
                <a:cubicBezTo>
                  <a:pt x="4" y="64"/>
                  <a:pt x="0" y="68"/>
                  <a:pt x="0" y="72"/>
                </a:cubicBezTo>
                <a:cubicBezTo>
                  <a:pt x="0" y="80"/>
                  <a:pt x="0" y="80"/>
                  <a:pt x="0" y="80"/>
                </a:cubicBezTo>
                <a:cubicBezTo>
                  <a:pt x="0" y="84"/>
                  <a:pt x="4" y="88"/>
                  <a:pt x="8" y="88"/>
                </a:cubicBezTo>
                <a:cubicBezTo>
                  <a:pt x="10" y="88"/>
                  <a:pt x="10" y="88"/>
                  <a:pt x="10" y="88"/>
                </a:cubicBezTo>
                <a:cubicBezTo>
                  <a:pt x="24" y="157"/>
                  <a:pt x="24" y="157"/>
                  <a:pt x="24" y="157"/>
                </a:cubicBezTo>
                <a:cubicBezTo>
                  <a:pt x="24" y="157"/>
                  <a:pt x="24" y="157"/>
                  <a:pt x="24" y="157"/>
                </a:cubicBezTo>
                <a:cubicBezTo>
                  <a:pt x="25" y="159"/>
                  <a:pt x="26" y="160"/>
                  <a:pt x="28" y="160"/>
                </a:cubicBezTo>
                <a:cubicBezTo>
                  <a:pt x="148" y="160"/>
                  <a:pt x="148" y="160"/>
                  <a:pt x="148" y="160"/>
                </a:cubicBezTo>
                <a:cubicBezTo>
                  <a:pt x="150" y="160"/>
                  <a:pt x="151" y="159"/>
                  <a:pt x="152" y="157"/>
                </a:cubicBezTo>
                <a:cubicBezTo>
                  <a:pt x="152" y="157"/>
                  <a:pt x="152" y="157"/>
                  <a:pt x="152" y="157"/>
                </a:cubicBezTo>
                <a:cubicBezTo>
                  <a:pt x="166" y="88"/>
                  <a:pt x="166" y="88"/>
                  <a:pt x="166" y="88"/>
                </a:cubicBezTo>
                <a:cubicBezTo>
                  <a:pt x="168" y="88"/>
                  <a:pt x="168" y="88"/>
                  <a:pt x="168" y="88"/>
                </a:cubicBezTo>
                <a:cubicBezTo>
                  <a:pt x="172" y="88"/>
                  <a:pt x="176" y="84"/>
                  <a:pt x="176" y="80"/>
                </a:cubicBezTo>
                <a:cubicBezTo>
                  <a:pt x="176" y="72"/>
                  <a:pt x="176" y="72"/>
                  <a:pt x="176" y="72"/>
                </a:cubicBezTo>
                <a:cubicBezTo>
                  <a:pt x="176" y="68"/>
                  <a:pt x="172" y="64"/>
                  <a:pt x="168" y="64"/>
                </a:cubicBezTo>
                <a:close/>
                <a:moveTo>
                  <a:pt x="18" y="88"/>
                </a:moveTo>
                <a:cubicBezTo>
                  <a:pt x="45" y="88"/>
                  <a:pt x="45" y="88"/>
                  <a:pt x="45" y="88"/>
                </a:cubicBezTo>
                <a:cubicBezTo>
                  <a:pt x="48" y="104"/>
                  <a:pt x="48" y="104"/>
                  <a:pt x="48" y="104"/>
                </a:cubicBezTo>
                <a:cubicBezTo>
                  <a:pt x="21" y="104"/>
                  <a:pt x="21" y="104"/>
                  <a:pt x="21" y="104"/>
                </a:cubicBezTo>
                <a:lnTo>
                  <a:pt x="18" y="88"/>
                </a:lnTo>
                <a:close/>
                <a:moveTo>
                  <a:pt x="23" y="112"/>
                </a:moveTo>
                <a:cubicBezTo>
                  <a:pt x="49" y="112"/>
                  <a:pt x="49" y="112"/>
                  <a:pt x="49" y="112"/>
                </a:cubicBezTo>
                <a:cubicBezTo>
                  <a:pt x="52" y="128"/>
                  <a:pt x="52" y="128"/>
                  <a:pt x="52" y="128"/>
                </a:cubicBezTo>
                <a:cubicBezTo>
                  <a:pt x="26" y="128"/>
                  <a:pt x="26" y="128"/>
                  <a:pt x="26" y="128"/>
                </a:cubicBezTo>
                <a:lnTo>
                  <a:pt x="23" y="112"/>
                </a:lnTo>
                <a:close/>
                <a:moveTo>
                  <a:pt x="31" y="152"/>
                </a:moveTo>
                <a:cubicBezTo>
                  <a:pt x="28" y="136"/>
                  <a:pt x="28" y="136"/>
                  <a:pt x="28" y="136"/>
                </a:cubicBezTo>
                <a:cubicBezTo>
                  <a:pt x="53" y="136"/>
                  <a:pt x="53" y="136"/>
                  <a:pt x="53" y="136"/>
                </a:cubicBezTo>
                <a:cubicBezTo>
                  <a:pt x="55" y="152"/>
                  <a:pt x="55" y="152"/>
                  <a:pt x="55" y="152"/>
                </a:cubicBezTo>
                <a:lnTo>
                  <a:pt x="31" y="152"/>
                </a:lnTo>
                <a:close/>
                <a:moveTo>
                  <a:pt x="84" y="152"/>
                </a:moveTo>
                <a:cubicBezTo>
                  <a:pt x="63" y="152"/>
                  <a:pt x="63" y="152"/>
                  <a:pt x="63" y="152"/>
                </a:cubicBezTo>
                <a:cubicBezTo>
                  <a:pt x="61" y="136"/>
                  <a:pt x="61" y="136"/>
                  <a:pt x="61" y="136"/>
                </a:cubicBezTo>
                <a:cubicBezTo>
                  <a:pt x="84" y="136"/>
                  <a:pt x="84" y="136"/>
                  <a:pt x="84" y="136"/>
                </a:cubicBezTo>
                <a:lnTo>
                  <a:pt x="84" y="152"/>
                </a:lnTo>
                <a:close/>
                <a:moveTo>
                  <a:pt x="84" y="128"/>
                </a:moveTo>
                <a:cubicBezTo>
                  <a:pt x="60" y="128"/>
                  <a:pt x="60" y="128"/>
                  <a:pt x="60" y="128"/>
                </a:cubicBezTo>
                <a:cubicBezTo>
                  <a:pt x="57" y="112"/>
                  <a:pt x="57" y="112"/>
                  <a:pt x="57" y="112"/>
                </a:cubicBezTo>
                <a:cubicBezTo>
                  <a:pt x="84" y="112"/>
                  <a:pt x="84" y="112"/>
                  <a:pt x="84" y="112"/>
                </a:cubicBezTo>
                <a:lnTo>
                  <a:pt x="84" y="128"/>
                </a:lnTo>
                <a:close/>
                <a:moveTo>
                  <a:pt x="84" y="104"/>
                </a:moveTo>
                <a:cubicBezTo>
                  <a:pt x="56" y="104"/>
                  <a:pt x="56" y="104"/>
                  <a:pt x="56" y="104"/>
                </a:cubicBezTo>
                <a:cubicBezTo>
                  <a:pt x="53" y="88"/>
                  <a:pt x="53" y="88"/>
                  <a:pt x="53" y="88"/>
                </a:cubicBezTo>
                <a:cubicBezTo>
                  <a:pt x="84" y="88"/>
                  <a:pt x="84" y="88"/>
                  <a:pt x="84" y="88"/>
                </a:cubicBezTo>
                <a:lnTo>
                  <a:pt x="84" y="104"/>
                </a:lnTo>
                <a:close/>
                <a:moveTo>
                  <a:pt x="113" y="152"/>
                </a:moveTo>
                <a:cubicBezTo>
                  <a:pt x="92" y="152"/>
                  <a:pt x="92" y="152"/>
                  <a:pt x="92" y="152"/>
                </a:cubicBezTo>
                <a:cubicBezTo>
                  <a:pt x="92" y="136"/>
                  <a:pt x="92" y="136"/>
                  <a:pt x="92" y="136"/>
                </a:cubicBezTo>
                <a:cubicBezTo>
                  <a:pt x="115" y="136"/>
                  <a:pt x="115" y="136"/>
                  <a:pt x="115" y="136"/>
                </a:cubicBezTo>
                <a:lnTo>
                  <a:pt x="113" y="152"/>
                </a:lnTo>
                <a:close/>
                <a:moveTo>
                  <a:pt x="116" y="128"/>
                </a:moveTo>
                <a:cubicBezTo>
                  <a:pt x="92" y="128"/>
                  <a:pt x="92" y="128"/>
                  <a:pt x="92" y="128"/>
                </a:cubicBezTo>
                <a:cubicBezTo>
                  <a:pt x="92" y="112"/>
                  <a:pt x="92" y="112"/>
                  <a:pt x="92" y="112"/>
                </a:cubicBezTo>
                <a:cubicBezTo>
                  <a:pt x="119" y="112"/>
                  <a:pt x="119" y="112"/>
                  <a:pt x="119" y="112"/>
                </a:cubicBezTo>
                <a:lnTo>
                  <a:pt x="116" y="128"/>
                </a:lnTo>
                <a:close/>
                <a:moveTo>
                  <a:pt x="92" y="104"/>
                </a:moveTo>
                <a:cubicBezTo>
                  <a:pt x="92" y="88"/>
                  <a:pt x="92" y="88"/>
                  <a:pt x="92" y="88"/>
                </a:cubicBezTo>
                <a:cubicBezTo>
                  <a:pt x="123" y="88"/>
                  <a:pt x="123" y="88"/>
                  <a:pt x="123" y="88"/>
                </a:cubicBezTo>
                <a:cubicBezTo>
                  <a:pt x="120" y="104"/>
                  <a:pt x="120" y="104"/>
                  <a:pt x="120" y="104"/>
                </a:cubicBezTo>
                <a:lnTo>
                  <a:pt x="92" y="104"/>
                </a:lnTo>
                <a:close/>
                <a:moveTo>
                  <a:pt x="145" y="152"/>
                </a:moveTo>
                <a:cubicBezTo>
                  <a:pt x="121" y="152"/>
                  <a:pt x="121" y="152"/>
                  <a:pt x="121" y="152"/>
                </a:cubicBezTo>
                <a:cubicBezTo>
                  <a:pt x="123" y="136"/>
                  <a:pt x="123" y="136"/>
                  <a:pt x="123" y="136"/>
                </a:cubicBezTo>
                <a:cubicBezTo>
                  <a:pt x="148" y="136"/>
                  <a:pt x="148" y="136"/>
                  <a:pt x="148" y="136"/>
                </a:cubicBezTo>
                <a:lnTo>
                  <a:pt x="145" y="152"/>
                </a:lnTo>
                <a:close/>
                <a:moveTo>
                  <a:pt x="150" y="128"/>
                </a:moveTo>
                <a:cubicBezTo>
                  <a:pt x="124" y="128"/>
                  <a:pt x="124" y="128"/>
                  <a:pt x="124" y="128"/>
                </a:cubicBezTo>
                <a:cubicBezTo>
                  <a:pt x="127" y="112"/>
                  <a:pt x="127" y="112"/>
                  <a:pt x="127" y="112"/>
                </a:cubicBezTo>
                <a:cubicBezTo>
                  <a:pt x="153" y="112"/>
                  <a:pt x="153" y="112"/>
                  <a:pt x="153" y="112"/>
                </a:cubicBezTo>
                <a:lnTo>
                  <a:pt x="150" y="128"/>
                </a:lnTo>
                <a:close/>
                <a:moveTo>
                  <a:pt x="155" y="104"/>
                </a:moveTo>
                <a:cubicBezTo>
                  <a:pt x="128" y="104"/>
                  <a:pt x="128" y="104"/>
                  <a:pt x="128" y="104"/>
                </a:cubicBezTo>
                <a:cubicBezTo>
                  <a:pt x="131" y="88"/>
                  <a:pt x="131" y="88"/>
                  <a:pt x="131" y="88"/>
                </a:cubicBezTo>
                <a:cubicBezTo>
                  <a:pt x="158" y="88"/>
                  <a:pt x="158" y="88"/>
                  <a:pt x="158" y="88"/>
                </a:cubicBezTo>
                <a:lnTo>
                  <a:pt x="155" y="104"/>
                </a:lnTo>
                <a:close/>
                <a:moveTo>
                  <a:pt x="168" y="80"/>
                </a:moveTo>
                <a:cubicBezTo>
                  <a:pt x="8" y="80"/>
                  <a:pt x="8" y="80"/>
                  <a:pt x="8" y="80"/>
                </a:cubicBezTo>
                <a:cubicBezTo>
                  <a:pt x="8" y="72"/>
                  <a:pt x="8" y="72"/>
                  <a:pt x="8" y="72"/>
                </a:cubicBezTo>
                <a:cubicBezTo>
                  <a:pt x="168" y="72"/>
                  <a:pt x="168" y="72"/>
                  <a:pt x="168" y="72"/>
                </a:cubicBezTo>
                <a:lnTo>
                  <a:pt x="168"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0" name="Freeform 673"/>
          <p:cNvSpPr>
            <a:spLocks noEditPoints="1"/>
          </p:cNvSpPr>
          <p:nvPr/>
        </p:nvSpPr>
        <p:spPr bwMode="auto">
          <a:xfrm>
            <a:off x="3754483" y="3218884"/>
            <a:ext cx="443274" cy="408283"/>
          </a:xfrm>
          <a:custGeom>
            <a:avLst/>
            <a:gdLst>
              <a:gd name="T0" fmla="*/ 84 w 176"/>
              <a:gd name="T1" fmla="*/ 28 h 160"/>
              <a:gd name="T2" fmla="*/ 88 w 176"/>
              <a:gd name="T3" fmla="*/ 48 h 160"/>
              <a:gd name="T4" fmla="*/ 92 w 176"/>
              <a:gd name="T5" fmla="*/ 28 h 160"/>
              <a:gd name="T6" fmla="*/ 112 w 176"/>
              <a:gd name="T7" fmla="*/ 24 h 160"/>
              <a:gd name="T8" fmla="*/ 92 w 176"/>
              <a:gd name="T9" fmla="*/ 20 h 160"/>
              <a:gd name="T10" fmla="*/ 88 w 176"/>
              <a:gd name="T11" fmla="*/ 0 h 160"/>
              <a:gd name="T12" fmla="*/ 84 w 176"/>
              <a:gd name="T13" fmla="*/ 20 h 160"/>
              <a:gd name="T14" fmla="*/ 64 w 176"/>
              <a:gd name="T15" fmla="*/ 24 h 160"/>
              <a:gd name="T16" fmla="*/ 168 w 176"/>
              <a:gd name="T17" fmla="*/ 64 h 160"/>
              <a:gd name="T18" fmla="*/ 0 w 176"/>
              <a:gd name="T19" fmla="*/ 72 h 160"/>
              <a:gd name="T20" fmla="*/ 8 w 176"/>
              <a:gd name="T21" fmla="*/ 88 h 160"/>
              <a:gd name="T22" fmla="*/ 24 w 176"/>
              <a:gd name="T23" fmla="*/ 157 h 160"/>
              <a:gd name="T24" fmla="*/ 28 w 176"/>
              <a:gd name="T25" fmla="*/ 160 h 160"/>
              <a:gd name="T26" fmla="*/ 152 w 176"/>
              <a:gd name="T27" fmla="*/ 157 h 160"/>
              <a:gd name="T28" fmla="*/ 166 w 176"/>
              <a:gd name="T29" fmla="*/ 88 h 160"/>
              <a:gd name="T30" fmla="*/ 176 w 176"/>
              <a:gd name="T31" fmla="*/ 80 h 160"/>
              <a:gd name="T32" fmla="*/ 168 w 176"/>
              <a:gd name="T33" fmla="*/ 64 h 160"/>
              <a:gd name="T34" fmla="*/ 45 w 176"/>
              <a:gd name="T35" fmla="*/ 88 h 160"/>
              <a:gd name="T36" fmla="*/ 21 w 176"/>
              <a:gd name="T37" fmla="*/ 104 h 160"/>
              <a:gd name="T38" fmla="*/ 23 w 176"/>
              <a:gd name="T39" fmla="*/ 112 h 160"/>
              <a:gd name="T40" fmla="*/ 52 w 176"/>
              <a:gd name="T41" fmla="*/ 128 h 160"/>
              <a:gd name="T42" fmla="*/ 23 w 176"/>
              <a:gd name="T43" fmla="*/ 112 h 160"/>
              <a:gd name="T44" fmla="*/ 28 w 176"/>
              <a:gd name="T45" fmla="*/ 136 h 160"/>
              <a:gd name="T46" fmla="*/ 55 w 176"/>
              <a:gd name="T47" fmla="*/ 152 h 160"/>
              <a:gd name="T48" fmla="*/ 84 w 176"/>
              <a:gd name="T49" fmla="*/ 152 h 160"/>
              <a:gd name="T50" fmla="*/ 61 w 176"/>
              <a:gd name="T51" fmla="*/ 136 h 160"/>
              <a:gd name="T52" fmla="*/ 84 w 176"/>
              <a:gd name="T53" fmla="*/ 152 h 160"/>
              <a:gd name="T54" fmla="*/ 60 w 176"/>
              <a:gd name="T55" fmla="*/ 128 h 160"/>
              <a:gd name="T56" fmla="*/ 84 w 176"/>
              <a:gd name="T57" fmla="*/ 112 h 160"/>
              <a:gd name="T58" fmla="*/ 84 w 176"/>
              <a:gd name="T59" fmla="*/ 104 h 160"/>
              <a:gd name="T60" fmla="*/ 53 w 176"/>
              <a:gd name="T61" fmla="*/ 88 h 160"/>
              <a:gd name="T62" fmla="*/ 84 w 176"/>
              <a:gd name="T63" fmla="*/ 104 h 160"/>
              <a:gd name="T64" fmla="*/ 92 w 176"/>
              <a:gd name="T65" fmla="*/ 152 h 160"/>
              <a:gd name="T66" fmla="*/ 115 w 176"/>
              <a:gd name="T67" fmla="*/ 136 h 160"/>
              <a:gd name="T68" fmla="*/ 116 w 176"/>
              <a:gd name="T69" fmla="*/ 128 h 160"/>
              <a:gd name="T70" fmla="*/ 92 w 176"/>
              <a:gd name="T71" fmla="*/ 112 h 160"/>
              <a:gd name="T72" fmla="*/ 116 w 176"/>
              <a:gd name="T73" fmla="*/ 128 h 160"/>
              <a:gd name="T74" fmla="*/ 92 w 176"/>
              <a:gd name="T75" fmla="*/ 88 h 160"/>
              <a:gd name="T76" fmla="*/ 120 w 176"/>
              <a:gd name="T77" fmla="*/ 104 h 160"/>
              <a:gd name="T78" fmla="*/ 145 w 176"/>
              <a:gd name="T79" fmla="*/ 152 h 160"/>
              <a:gd name="T80" fmla="*/ 123 w 176"/>
              <a:gd name="T81" fmla="*/ 136 h 160"/>
              <a:gd name="T82" fmla="*/ 145 w 176"/>
              <a:gd name="T83" fmla="*/ 152 h 160"/>
              <a:gd name="T84" fmla="*/ 124 w 176"/>
              <a:gd name="T85" fmla="*/ 128 h 160"/>
              <a:gd name="T86" fmla="*/ 153 w 176"/>
              <a:gd name="T87" fmla="*/ 112 h 160"/>
              <a:gd name="T88" fmla="*/ 155 w 176"/>
              <a:gd name="T89" fmla="*/ 104 h 160"/>
              <a:gd name="T90" fmla="*/ 131 w 176"/>
              <a:gd name="T91" fmla="*/ 88 h 160"/>
              <a:gd name="T92" fmla="*/ 155 w 176"/>
              <a:gd name="T93" fmla="*/ 104 h 160"/>
              <a:gd name="T94" fmla="*/ 8 w 176"/>
              <a:gd name="T95" fmla="*/ 80 h 160"/>
              <a:gd name="T96" fmla="*/ 168 w 176"/>
              <a:gd name="T97" fmla="*/ 7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60">
                <a:moveTo>
                  <a:pt x="68" y="28"/>
                </a:moveTo>
                <a:cubicBezTo>
                  <a:pt x="84" y="28"/>
                  <a:pt x="84" y="28"/>
                  <a:pt x="84" y="28"/>
                </a:cubicBezTo>
                <a:cubicBezTo>
                  <a:pt x="84" y="44"/>
                  <a:pt x="84" y="44"/>
                  <a:pt x="84" y="44"/>
                </a:cubicBezTo>
                <a:cubicBezTo>
                  <a:pt x="84" y="46"/>
                  <a:pt x="86" y="48"/>
                  <a:pt x="88" y="48"/>
                </a:cubicBezTo>
                <a:cubicBezTo>
                  <a:pt x="90" y="48"/>
                  <a:pt x="92" y="46"/>
                  <a:pt x="92" y="44"/>
                </a:cubicBezTo>
                <a:cubicBezTo>
                  <a:pt x="92" y="28"/>
                  <a:pt x="92" y="28"/>
                  <a:pt x="92" y="28"/>
                </a:cubicBezTo>
                <a:cubicBezTo>
                  <a:pt x="108" y="28"/>
                  <a:pt x="108" y="28"/>
                  <a:pt x="108" y="28"/>
                </a:cubicBezTo>
                <a:cubicBezTo>
                  <a:pt x="110" y="28"/>
                  <a:pt x="112" y="26"/>
                  <a:pt x="112" y="24"/>
                </a:cubicBezTo>
                <a:cubicBezTo>
                  <a:pt x="112" y="22"/>
                  <a:pt x="110" y="20"/>
                  <a:pt x="108" y="20"/>
                </a:cubicBezTo>
                <a:cubicBezTo>
                  <a:pt x="92" y="20"/>
                  <a:pt x="92" y="20"/>
                  <a:pt x="92" y="20"/>
                </a:cubicBezTo>
                <a:cubicBezTo>
                  <a:pt x="92" y="4"/>
                  <a:pt x="92" y="4"/>
                  <a:pt x="92" y="4"/>
                </a:cubicBezTo>
                <a:cubicBezTo>
                  <a:pt x="92" y="2"/>
                  <a:pt x="90" y="0"/>
                  <a:pt x="88" y="0"/>
                </a:cubicBezTo>
                <a:cubicBezTo>
                  <a:pt x="86" y="0"/>
                  <a:pt x="84" y="2"/>
                  <a:pt x="84" y="4"/>
                </a:cubicBezTo>
                <a:cubicBezTo>
                  <a:pt x="84" y="20"/>
                  <a:pt x="84" y="20"/>
                  <a:pt x="84" y="20"/>
                </a:cubicBezTo>
                <a:cubicBezTo>
                  <a:pt x="68" y="20"/>
                  <a:pt x="68" y="20"/>
                  <a:pt x="68" y="20"/>
                </a:cubicBezTo>
                <a:cubicBezTo>
                  <a:pt x="66" y="20"/>
                  <a:pt x="64" y="22"/>
                  <a:pt x="64" y="24"/>
                </a:cubicBezTo>
                <a:cubicBezTo>
                  <a:pt x="64" y="26"/>
                  <a:pt x="66" y="28"/>
                  <a:pt x="68" y="28"/>
                </a:cubicBezTo>
                <a:close/>
                <a:moveTo>
                  <a:pt x="168" y="64"/>
                </a:moveTo>
                <a:cubicBezTo>
                  <a:pt x="8" y="64"/>
                  <a:pt x="8" y="64"/>
                  <a:pt x="8" y="64"/>
                </a:cubicBezTo>
                <a:cubicBezTo>
                  <a:pt x="4" y="64"/>
                  <a:pt x="0" y="68"/>
                  <a:pt x="0" y="72"/>
                </a:cubicBezTo>
                <a:cubicBezTo>
                  <a:pt x="0" y="80"/>
                  <a:pt x="0" y="80"/>
                  <a:pt x="0" y="80"/>
                </a:cubicBezTo>
                <a:cubicBezTo>
                  <a:pt x="0" y="84"/>
                  <a:pt x="4" y="88"/>
                  <a:pt x="8" y="88"/>
                </a:cubicBezTo>
                <a:cubicBezTo>
                  <a:pt x="10" y="88"/>
                  <a:pt x="10" y="88"/>
                  <a:pt x="10" y="88"/>
                </a:cubicBezTo>
                <a:cubicBezTo>
                  <a:pt x="24" y="157"/>
                  <a:pt x="24" y="157"/>
                  <a:pt x="24" y="157"/>
                </a:cubicBezTo>
                <a:cubicBezTo>
                  <a:pt x="24" y="157"/>
                  <a:pt x="24" y="157"/>
                  <a:pt x="24" y="157"/>
                </a:cubicBezTo>
                <a:cubicBezTo>
                  <a:pt x="25" y="159"/>
                  <a:pt x="26" y="160"/>
                  <a:pt x="28" y="160"/>
                </a:cubicBezTo>
                <a:cubicBezTo>
                  <a:pt x="148" y="160"/>
                  <a:pt x="148" y="160"/>
                  <a:pt x="148" y="160"/>
                </a:cubicBezTo>
                <a:cubicBezTo>
                  <a:pt x="150" y="160"/>
                  <a:pt x="151" y="159"/>
                  <a:pt x="152" y="157"/>
                </a:cubicBezTo>
                <a:cubicBezTo>
                  <a:pt x="152" y="157"/>
                  <a:pt x="152" y="157"/>
                  <a:pt x="152" y="157"/>
                </a:cubicBezTo>
                <a:cubicBezTo>
                  <a:pt x="166" y="88"/>
                  <a:pt x="166" y="88"/>
                  <a:pt x="166" y="88"/>
                </a:cubicBezTo>
                <a:cubicBezTo>
                  <a:pt x="168" y="88"/>
                  <a:pt x="168" y="88"/>
                  <a:pt x="168" y="88"/>
                </a:cubicBezTo>
                <a:cubicBezTo>
                  <a:pt x="172" y="88"/>
                  <a:pt x="176" y="84"/>
                  <a:pt x="176" y="80"/>
                </a:cubicBezTo>
                <a:cubicBezTo>
                  <a:pt x="176" y="72"/>
                  <a:pt x="176" y="72"/>
                  <a:pt x="176" y="72"/>
                </a:cubicBezTo>
                <a:cubicBezTo>
                  <a:pt x="176" y="68"/>
                  <a:pt x="172" y="64"/>
                  <a:pt x="168" y="64"/>
                </a:cubicBezTo>
                <a:close/>
                <a:moveTo>
                  <a:pt x="18" y="88"/>
                </a:moveTo>
                <a:cubicBezTo>
                  <a:pt x="45" y="88"/>
                  <a:pt x="45" y="88"/>
                  <a:pt x="45" y="88"/>
                </a:cubicBezTo>
                <a:cubicBezTo>
                  <a:pt x="48" y="104"/>
                  <a:pt x="48" y="104"/>
                  <a:pt x="48" y="104"/>
                </a:cubicBezTo>
                <a:cubicBezTo>
                  <a:pt x="21" y="104"/>
                  <a:pt x="21" y="104"/>
                  <a:pt x="21" y="104"/>
                </a:cubicBezTo>
                <a:lnTo>
                  <a:pt x="18" y="88"/>
                </a:lnTo>
                <a:close/>
                <a:moveTo>
                  <a:pt x="23" y="112"/>
                </a:moveTo>
                <a:cubicBezTo>
                  <a:pt x="49" y="112"/>
                  <a:pt x="49" y="112"/>
                  <a:pt x="49" y="112"/>
                </a:cubicBezTo>
                <a:cubicBezTo>
                  <a:pt x="52" y="128"/>
                  <a:pt x="52" y="128"/>
                  <a:pt x="52" y="128"/>
                </a:cubicBezTo>
                <a:cubicBezTo>
                  <a:pt x="26" y="128"/>
                  <a:pt x="26" y="128"/>
                  <a:pt x="26" y="128"/>
                </a:cubicBezTo>
                <a:lnTo>
                  <a:pt x="23" y="112"/>
                </a:lnTo>
                <a:close/>
                <a:moveTo>
                  <a:pt x="31" y="152"/>
                </a:moveTo>
                <a:cubicBezTo>
                  <a:pt x="28" y="136"/>
                  <a:pt x="28" y="136"/>
                  <a:pt x="28" y="136"/>
                </a:cubicBezTo>
                <a:cubicBezTo>
                  <a:pt x="53" y="136"/>
                  <a:pt x="53" y="136"/>
                  <a:pt x="53" y="136"/>
                </a:cubicBezTo>
                <a:cubicBezTo>
                  <a:pt x="55" y="152"/>
                  <a:pt x="55" y="152"/>
                  <a:pt x="55" y="152"/>
                </a:cubicBezTo>
                <a:lnTo>
                  <a:pt x="31" y="152"/>
                </a:lnTo>
                <a:close/>
                <a:moveTo>
                  <a:pt x="84" y="152"/>
                </a:moveTo>
                <a:cubicBezTo>
                  <a:pt x="63" y="152"/>
                  <a:pt x="63" y="152"/>
                  <a:pt x="63" y="152"/>
                </a:cubicBezTo>
                <a:cubicBezTo>
                  <a:pt x="61" y="136"/>
                  <a:pt x="61" y="136"/>
                  <a:pt x="61" y="136"/>
                </a:cubicBezTo>
                <a:cubicBezTo>
                  <a:pt x="84" y="136"/>
                  <a:pt x="84" y="136"/>
                  <a:pt x="84" y="136"/>
                </a:cubicBezTo>
                <a:lnTo>
                  <a:pt x="84" y="152"/>
                </a:lnTo>
                <a:close/>
                <a:moveTo>
                  <a:pt x="84" y="128"/>
                </a:moveTo>
                <a:cubicBezTo>
                  <a:pt x="60" y="128"/>
                  <a:pt x="60" y="128"/>
                  <a:pt x="60" y="128"/>
                </a:cubicBezTo>
                <a:cubicBezTo>
                  <a:pt x="57" y="112"/>
                  <a:pt x="57" y="112"/>
                  <a:pt x="57" y="112"/>
                </a:cubicBezTo>
                <a:cubicBezTo>
                  <a:pt x="84" y="112"/>
                  <a:pt x="84" y="112"/>
                  <a:pt x="84" y="112"/>
                </a:cubicBezTo>
                <a:lnTo>
                  <a:pt x="84" y="128"/>
                </a:lnTo>
                <a:close/>
                <a:moveTo>
                  <a:pt x="84" y="104"/>
                </a:moveTo>
                <a:cubicBezTo>
                  <a:pt x="56" y="104"/>
                  <a:pt x="56" y="104"/>
                  <a:pt x="56" y="104"/>
                </a:cubicBezTo>
                <a:cubicBezTo>
                  <a:pt x="53" y="88"/>
                  <a:pt x="53" y="88"/>
                  <a:pt x="53" y="88"/>
                </a:cubicBezTo>
                <a:cubicBezTo>
                  <a:pt x="84" y="88"/>
                  <a:pt x="84" y="88"/>
                  <a:pt x="84" y="88"/>
                </a:cubicBezTo>
                <a:lnTo>
                  <a:pt x="84" y="104"/>
                </a:lnTo>
                <a:close/>
                <a:moveTo>
                  <a:pt x="113" y="152"/>
                </a:moveTo>
                <a:cubicBezTo>
                  <a:pt x="92" y="152"/>
                  <a:pt x="92" y="152"/>
                  <a:pt x="92" y="152"/>
                </a:cubicBezTo>
                <a:cubicBezTo>
                  <a:pt x="92" y="136"/>
                  <a:pt x="92" y="136"/>
                  <a:pt x="92" y="136"/>
                </a:cubicBezTo>
                <a:cubicBezTo>
                  <a:pt x="115" y="136"/>
                  <a:pt x="115" y="136"/>
                  <a:pt x="115" y="136"/>
                </a:cubicBezTo>
                <a:lnTo>
                  <a:pt x="113" y="152"/>
                </a:lnTo>
                <a:close/>
                <a:moveTo>
                  <a:pt x="116" y="128"/>
                </a:moveTo>
                <a:cubicBezTo>
                  <a:pt x="92" y="128"/>
                  <a:pt x="92" y="128"/>
                  <a:pt x="92" y="128"/>
                </a:cubicBezTo>
                <a:cubicBezTo>
                  <a:pt x="92" y="112"/>
                  <a:pt x="92" y="112"/>
                  <a:pt x="92" y="112"/>
                </a:cubicBezTo>
                <a:cubicBezTo>
                  <a:pt x="119" y="112"/>
                  <a:pt x="119" y="112"/>
                  <a:pt x="119" y="112"/>
                </a:cubicBezTo>
                <a:lnTo>
                  <a:pt x="116" y="128"/>
                </a:lnTo>
                <a:close/>
                <a:moveTo>
                  <a:pt x="92" y="104"/>
                </a:moveTo>
                <a:cubicBezTo>
                  <a:pt x="92" y="88"/>
                  <a:pt x="92" y="88"/>
                  <a:pt x="92" y="88"/>
                </a:cubicBezTo>
                <a:cubicBezTo>
                  <a:pt x="123" y="88"/>
                  <a:pt x="123" y="88"/>
                  <a:pt x="123" y="88"/>
                </a:cubicBezTo>
                <a:cubicBezTo>
                  <a:pt x="120" y="104"/>
                  <a:pt x="120" y="104"/>
                  <a:pt x="120" y="104"/>
                </a:cubicBezTo>
                <a:lnTo>
                  <a:pt x="92" y="104"/>
                </a:lnTo>
                <a:close/>
                <a:moveTo>
                  <a:pt x="145" y="152"/>
                </a:moveTo>
                <a:cubicBezTo>
                  <a:pt x="121" y="152"/>
                  <a:pt x="121" y="152"/>
                  <a:pt x="121" y="152"/>
                </a:cubicBezTo>
                <a:cubicBezTo>
                  <a:pt x="123" y="136"/>
                  <a:pt x="123" y="136"/>
                  <a:pt x="123" y="136"/>
                </a:cubicBezTo>
                <a:cubicBezTo>
                  <a:pt x="148" y="136"/>
                  <a:pt x="148" y="136"/>
                  <a:pt x="148" y="136"/>
                </a:cubicBezTo>
                <a:lnTo>
                  <a:pt x="145" y="152"/>
                </a:lnTo>
                <a:close/>
                <a:moveTo>
                  <a:pt x="150" y="128"/>
                </a:moveTo>
                <a:cubicBezTo>
                  <a:pt x="124" y="128"/>
                  <a:pt x="124" y="128"/>
                  <a:pt x="124" y="128"/>
                </a:cubicBezTo>
                <a:cubicBezTo>
                  <a:pt x="127" y="112"/>
                  <a:pt x="127" y="112"/>
                  <a:pt x="127" y="112"/>
                </a:cubicBezTo>
                <a:cubicBezTo>
                  <a:pt x="153" y="112"/>
                  <a:pt x="153" y="112"/>
                  <a:pt x="153" y="112"/>
                </a:cubicBezTo>
                <a:lnTo>
                  <a:pt x="150" y="128"/>
                </a:lnTo>
                <a:close/>
                <a:moveTo>
                  <a:pt x="155" y="104"/>
                </a:moveTo>
                <a:cubicBezTo>
                  <a:pt x="128" y="104"/>
                  <a:pt x="128" y="104"/>
                  <a:pt x="128" y="104"/>
                </a:cubicBezTo>
                <a:cubicBezTo>
                  <a:pt x="131" y="88"/>
                  <a:pt x="131" y="88"/>
                  <a:pt x="131" y="88"/>
                </a:cubicBezTo>
                <a:cubicBezTo>
                  <a:pt x="158" y="88"/>
                  <a:pt x="158" y="88"/>
                  <a:pt x="158" y="88"/>
                </a:cubicBezTo>
                <a:lnTo>
                  <a:pt x="155" y="104"/>
                </a:lnTo>
                <a:close/>
                <a:moveTo>
                  <a:pt x="168" y="80"/>
                </a:moveTo>
                <a:cubicBezTo>
                  <a:pt x="8" y="80"/>
                  <a:pt x="8" y="80"/>
                  <a:pt x="8" y="80"/>
                </a:cubicBezTo>
                <a:cubicBezTo>
                  <a:pt x="8" y="72"/>
                  <a:pt x="8" y="72"/>
                  <a:pt x="8" y="72"/>
                </a:cubicBezTo>
                <a:cubicBezTo>
                  <a:pt x="168" y="72"/>
                  <a:pt x="168" y="72"/>
                  <a:pt x="168" y="72"/>
                </a:cubicBezTo>
                <a:lnTo>
                  <a:pt x="168"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1" name="Freeform 674"/>
          <p:cNvSpPr>
            <a:spLocks noEditPoints="1"/>
          </p:cNvSpPr>
          <p:nvPr/>
        </p:nvSpPr>
        <p:spPr bwMode="auto">
          <a:xfrm>
            <a:off x="4606040" y="3253876"/>
            <a:ext cx="454943" cy="361623"/>
          </a:xfrm>
          <a:custGeom>
            <a:avLst/>
            <a:gdLst>
              <a:gd name="T0" fmla="*/ 108 w 176"/>
              <a:gd name="T1" fmla="*/ 8 h 140"/>
              <a:gd name="T2" fmla="*/ 108 w 176"/>
              <a:gd name="T3" fmla="*/ 0 h 140"/>
              <a:gd name="T4" fmla="*/ 64 w 176"/>
              <a:gd name="T5" fmla="*/ 4 h 140"/>
              <a:gd name="T6" fmla="*/ 168 w 176"/>
              <a:gd name="T7" fmla="*/ 44 h 140"/>
              <a:gd name="T8" fmla="*/ 0 w 176"/>
              <a:gd name="T9" fmla="*/ 52 h 140"/>
              <a:gd name="T10" fmla="*/ 8 w 176"/>
              <a:gd name="T11" fmla="*/ 68 h 140"/>
              <a:gd name="T12" fmla="*/ 24 w 176"/>
              <a:gd name="T13" fmla="*/ 137 h 140"/>
              <a:gd name="T14" fmla="*/ 28 w 176"/>
              <a:gd name="T15" fmla="*/ 140 h 140"/>
              <a:gd name="T16" fmla="*/ 152 w 176"/>
              <a:gd name="T17" fmla="*/ 137 h 140"/>
              <a:gd name="T18" fmla="*/ 166 w 176"/>
              <a:gd name="T19" fmla="*/ 68 h 140"/>
              <a:gd name="T20" fmla="*/ 176 w 176"/>
              <a:gd name="T21" fmla="*/ 60 h 140"/>
              <a:gd name="T22" fmla="*/ 168 w 176"/>
              <a:gd name="T23" fmla="*/ 44 h 140"/>
              <a:gd name="T24" fmla="*/ 45 w 176"/>
              <a:gd name="T25" fmla="*/ 68 h 140"/>
              <a:gd name="T26" fmla="*/ 21 w 176"/>
              <a:gd name="T27" fmla="*/ 84 h 140"/>
              <a:gd name="T28" fmla="*/ 23 w 176"/>
              <a:gd name="T29" fmla="*/ 92 h 140"/>
              <a:gd name="T30" fmla="*/ 52 w 176"/>
              <a:gd name="T31" fmla="*/ 108 h 140"/>
              <a:gd name="T32" fmla="*/ 23 w 176"/>
              <a:gd name="T33" fmla="*/ 92 h 140"/>
              <a:gd name="T34" fmla="*/ 28 w 176"/>
              <a:gd name="T35" fmla="*/ 116 h 140"/>
              <a:gd name="T36" fmla="*/ 55 w 176"/>
              <a:gd name="T37" fmla="*/ 132 h 140"/>
              <a:gd name="T38" fmla="*/ 84 w 176"/>
              <a:gd name="T39" fmla="*/ 132 h 140"/>
              <a:gd name="T40" fmla="*/ 61 w 176"/>
              <a:gd name="T41" fmla="*/ 116 h 140"/>
              <a:gd name="T42" fmla="*/ 84 w 176"/>
              <a:gd name="T43" fmla="*/ 132 h 140"/>
              <a:gd name="T44" fmla="*/ 60 w 176"/>
              <a:gd name="T45" fmla="*/ 108 h 140"/>
              <a:gd name="T46" fmla="*/ 84 w 176"/>
              <a:gd name="T47" fmla="*/ 92 h 140"/>
              <a:gd name="T48" fmla="*/ 84 w 176"/>
              <a:gd name="T49" fmla="*/ 84 h 140"/>
              <a:gd name="T50" fmla="*/ 53 w 176"/>
              <a:gd name="T51" fmla="*/ 68 h 140"/>
              <a:gd name="T52" fmla="*/ 84 w 176"/>
              <a:gd name="T53" fmla="*/ 84 h 140"/>
              <a:gd name="T54" fmla="*/ 92 w 176"/>
              <a:gd name="T55" fmla="*/ 132 h 140"/>
              <a:gd name="T56" fmla="*/ 115 w 176"/>
              <a:gd name="T57" fmla="*/ 116 h 140"/>
              <a:gd name="T58" fmla="*/ 116 w 176"/>
              <a:gd name="T59" fmla="*/ 108 h 140"/>
              <a:gd name="T60" fmla="*/ 92 w 176"/>
              <a:gd name="T61" fmla="*/ 92 h 140"/>
              <a:gd name="T62" fmla="*/ 116 w 176"/>
              <a:gd name="T63" fmla="*/ 108 h 140"/>
              <a:gd name="T64" fmla="*/ 92 w 176"/>
              <a:gd name="T65" fmla="*/ 68 h 140"/>
              <a:gd name="T66" fmla="*/ 120 w 176"/>
              <a:gd name="T67" fmla="*/ 84 h 140"/>
              <a:gd name="T68" fmla="*/ 145 w 176"/>
              <a:gd name="T69" fmla="*/ 132 h 140"/>
              <a:gd name="T70" fmla="*/ 123 w 176"/>
              <a:gd name="T71" fmla="*/ 116 h 140"/>
              <a:gd name="T72" fmla="*/ 145 w 176"/>
              <a:gd name="T73" fmla="*/ 132 h 140"/>
              <a:gd name="T74" fmla="*/ 124 w 176"/>
              <a:gd name="T75" fmla="*/ 108 h 140"/>
              <a:gd name="T76" fmla="*/ 153 w 176"/>
              <a:gd name="T77" fmla="*/ 92 h 140"/>
              <a:gd name="T78" fmla="*/ 155 w 176"/>
              <a:gd name="T79" fmla="*/ 84 h 140"/>
              <a:gd name="T80" fmla="*/ 131 w 176"/>
              <a:gd name="T81" fmla="*/ 68 h 140"/>
              <a:gd name="T82" fmla="*/ 155 w 176"/>
              <a:gd name="T83" fmla="*/ 84 h 140"/>
              <a:gd name="T84" fmla="*/ 8 w 176"/>
              <a:gd name="T85" fmla="*/ 60 h 140"/>
              <a:gd name="T86" fmla="*/ 168 w 176"/>
              <a:gd name="T87" fmla="*/ 5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40">
                <a:moveTo>
                  <a:pt x="68" y="8"/>
                </a:moveTo>
                <a:cubicBezTo>
                  <a:pt x="108" y="8"/>
                  <a:pt x="108" y="8"/>
                  <a:pt x="108" y="8"/>
                </a:cubicBezTo>
                <a:cubicBezTo>
                  <a:pt x="110" y="8"/>
                  <a:pt x="112" y="6"/>
                  <a:pt x="112" y="4"/>
                </a:cubicBezTo>
                <a:cubicBezTo>
                  <a:pt x="112" y="2"/>
                  <a:pt x="110" y="0"/>
                  <a:pt x="108" y="0"/>
                </a:cubicBezTo>
                <a:cubicBezTo>
                  <a:pt x="68" y="0"/>
                  <a:pt x="68" y="0"/>
                  <a:pt x="68" y="0"/>
                </a:cubicBezTo>
                <a:cubicBezTo>
                  <a:pt x="66" y="0"/>
                  <a:pt x="64" y="2"/>
                  <a:pt x="64" y="4"/>
                </a:cubicBezTo>
                <a:cubicBezTo>
                  <a:pt x="64" y="6"/>
                  <a:pt x="66" y="8"/>
                  <a:pt x="68" y="8"/>
                </a:cubicBezTo>
                <a:close/>
                <a:moveTo>
                  <a:pt x="168" y="44"/>
                </a:moveTo>
                <a:cubicBezTo>
                  <a:pt x="8" y="44"/>
                  <a:pt x="8" y="44"/>
                  <a:pt x="8" y="44"/>
                </a:cubicBezTo>
                <a:cubicBezTo>
                  <a:pt x="4" y="44"/>
                  <a:pt x="0" y="48"/>
                  <a:pt x="0" y="52"/>
                </a:cubicBezTo>
                <a:cubicBezTo>
                  <a:pt x="0" y="60"/>
                  <a:pt x="0" y="60"/>
                  <a:pt x="0" y="60"/>
                </a:cubicBezTo>
                <a:cubicBezTo>
                  <a:pt x="0" y="64"/>
                  <a:pt x="4" y="68"/>
                  <a:pt x="8" y="68"/>
                </a:cubicBezTo>
                <a:cubicBezTo>
                  <a:pt x="10" y="68"/>
                  <a:pt x="10" y="68"/>
                  <a:pt x="10" y="68"/>
                </a:cubicBezTo>
                <a:cubicBezTo>
                  <a:pt x="24" y="137"/>
                  <a:pt x="24" y="137"/>
                  <a:pt x="24" y="137"/>
                </a:cubicBezTo>
                <a:cubicBezTo>
                  <a:pt x="24" y="137"/>
                  <a:pt x="24" y="137"/>
                  <a:pt x="24" y="137"/>
                </a:cubicBezTo>
                <a:cubicBezTo>
                  <a:pt x="25" y="139"/>
                  <a:pt x="26" y="140"/>
                  <a:pt x="28" y="140"/>
                </a:cubicBezTo>
                <a:cubicBezTo>
                  <a:pt x="148" y="140"/>
                  <a:pt x="148" y="140"/>
                  <a:pt x="148" y="140"/>
                </a:cubicBezTo>
                <a:cubicBezTo>
                  <a:pt x="150" y="140"/>
                  <a:pt x="151" y="139"/>
                  <a:pt x="152" y="137"/>
                </a:cubicBezTo>
                <a:cubicBezTo>
                  <a:pt x="152" y="137"/>
                  <a:pt x="152" y="137"/>
                  <a:pt x="152" y="137"/>
                </a:cubicBezTo>
                <a:cubicBezTo>
                  <a:pt x="166" y="68"/>
                  <a:pt x="166" y="68"/>
                  <a:pt x="166" y="68"/>
                </a:cubicBezTo>
                <a:cubicBezTo>
                  <a:pt x="168" y="68"/>
                  <a:pt x="168" y="68"/>
                  <a:pt x="168" y="68"/>
                </a:cubicBezTo>
                <a:cubicBezTo>
                  <a:pt x="172" y="68"/>
                  <a:pt x="176" y="64"/>
                  <a:pt x="176" y="60"/>
                </a:cubicBezTo>
                <a:cubicBezTo>
                  <a:pt x="176" y="52"/>
                  <a:pt x="176" y="52"/>
                  <a:pt x="176" y="52"/>
                </a:cubicBezTo>
                <a:cubicBezTo>
                  <a:pt x="176" y="48"/>
                  <a:pt x="172" y="44"/>
                  <a:pt x="168" y="44"/>
                </a:cubicBezTo>
                <a:close/>
                <a:moveTo>
                  <a:pt x="18" y="68"/>
                </a:moveTo>
                <a:cubicBezTo>
                  <a:pt x="45" y="68"/>
                  <a:pt x="45" y="68"/>
                  <a:pt x="45" y="68"/>
                </a:cubicBezTo>
                <a:cubicBezTo>
                  <a:pt x="48" y="84"/>
                  <a:pt x="48" y="84"/>
                  <a:pt x="48" y="84"/>
                </a:cubicBezTo>
                <a:cubicBezTo>
                  <a:pt x="21" y="84"/>
                  <a:pt x="21" y="84"/>
                  <a:pt x="21" y="84"/>
                </a:cubicBezTo>
                <a:lnTo>
                  <a:pt x="18" y="68"/>
                </a:lnTo>
                <a:close/>
                <a:moveTo>
                  <a:pt x="23" y="92"/>
                </a:moveTo>
                <a:cubicBezTo>
                  <a:pt x="49" y="92"/>
                  <a:pt x="49" y="92"/>
                  <a:pt x="49" y="92"/>
                </a:cubicBezTo>
                <a:cubicBezTo>
                  <a:pt x="52" y="108"/>
                  <a:pt x="52" y="108"/>
                  <a:pt x="52" y="108"/>
                </a:cubicBezTo>
                <a:cubicBezTo>
                  <a:pt x="26" y="108"/>
                  <a:pt x="26" y="108"/>
                  <a:pt x="26" y="108"/>
                </a:cubicBezTo>
                <a:lnTo>
                  <a:pt x="23" y="92"/>
                </a:lnTo>
                <a:close/>
                <a:moveTo>
                  <a:pt x="31" y="132"/>
                </a:moveTo>
                <a:cubicBezTo>
                  <a:pt x="28" y="116"/>
                  <a:pt x="28" y="116"/>
                  <a:pt x="28" y="116"/>
                </a:cubicBezTo>
                <a:cubicBezTo>
                  <a:pt x="53" y="116"/>
                  <a:pt x="53" y="116"/>
                  <a:pt x="53" y="116"/>
                </a:cubicBezTo>
                <a:cubicBezTo>
                  <a:pt x="55" y="132"/>
                  <a:pt x="55" y="132"/>
                  <a:pt x="55" y="132"/>
                </a:cubicBezTo>
                <a:lnTo>
                  <a:pt x="31" y="132"/>
                </a:lnTo>
                <a:close/>
                <a:moveTo>
                  <a:pt x="84" y="132"/>
                </a:moveTo>
                <a:cubicBezTo>
                  <a:pt x="63" y="132"/>
                  <a:pt x="63" y="132"/>
                  <a:pt x="63" y="132"/>
                </a:cubicBezTo>
                <a:cubicBezTo>
                  <a:pt x="61" y="116"/>
                  <a:pt x="61" y="116"/>
                  <a:pt x="61" y="116"/>
                </a:cubicBezTo>
                <a:cubicBezTo>
                  <a:pt x="84" y="116"/>
                  <a:pt x="84" y="116"/>
                  <a:pt x="84" y="116"/>
                </a:cubicBezTo>
                <a:lnTo>
                  <a:pt x="84" y="132"/>
                </a:lnTo>
                <a:close/>
                <a:moveTo>
                  <a:pt x="84" y="108"/>
                </a:moveTo>
                <a:cubicBezTo>
                  <a:pt x="60" y="108"/>
                  <a:pt x="60" y="108"/>
                  <a:pt x="60" y="108"/>
                </a:cubicBezTo>
                <a:cubicBezTo>
                  <a:pt x="57" y="92"/>
                  <a:pt x="57" y="92"/>
                  <a:pt x="57" y="92"/>
                </a:cubicBezTo>
                <a:cubicBezTo>
                  <a:pt x="84" y="92"/>
                  <a:pt x="84" y="92"/>
                  <a:pt x="84" y="92"/>
                </a:cubicBezTo>
                <a:lnTo>
                  <a:pt x="84" y="108"/>
                </a:lnTo>
                <a:close/>
                <a:moveTo>
                  <a:pt x="84" y="84"/>
                </a:moveTo>
                <a:cubicBezTo>
                  <a:pt x="56" y="84"/>
                  <a:pt x="56" y="84"/>
                  <a:pt x="56" y="84"/>
                </a:cubicBezTo>
                <a:cubicBezTo>
                  <a:pt x="53" y="68"/>
                  <a:pt x="53" y="68"/>
                  <a:pt x="53" y="68"/>
                </a:cubicBezTo>
                <a:cubicBezTo>
                  <a:pt x="84" y="68"/>
                  <a:pt x="84" y="68"/>
                  <a:pt x="84" y="68"/>
                </a:cubicBezTo>
                <a:lnTo>
                  <a:pt x="84" y="84"/>
                </a:lnTo>
                <a:close/>
                <a:moveTo>
                  <a:pt x="113" y="132"/>
                </a:moveTo>
                <a:cubicBezTo>
                  <a:pt x="92" y="132"/>
                  <a:pt x="92" y="132"/>
                  <a:pt x="92" y="132"/>
                </a:cubicBezTo>
                <a:cubicBezTo>
                  <a:pt x="92" y="116"/>
                  <a:pt x="92" y="116"/>
                  <a:pt x="92" y="116"/>
                </a:cubicBezTo>
                <a:cubicBezTo>
                  <a:pt x="115" y="116"/>
                  <a:pt x="115" y="116"/>
                  <a:pt x="115" y="116"/>
                </a:cubicBezTo>
                <a:lnTo>
                  <a:pt x="113" y="132"/>
                </a:lnTo>
                <a:close/>
                <a:moveTo>
                  <a:pt x="116" y="108"/>
                </a:moveTo>
                <a:cubicBezTo>
                  <a:pt x="92" y="108"/>
                  <a:pt x="92" y="108"/>
                  <a:pt x="92" y="108"/>
                </a:cubicBezTo>
                <a:cubicBezTo>
                  <a:pt x="92" y="92"/>
                  <a:pt x="92" y="92"/>
                  <a:pt x="92" y="92"/>
                </a:cubicBezTo>
                <a:cubicBezTo>
                  <a:pt x="119" y="92"/>
                  <a:pt x="119" y="92"/>
                  <a:pt x="119" y="92"/>
                </a:cubicBezTo>
                <a:lnTo>
                  <a:pt x="116" y="108"/>
                </a:lnTo>
                <a:close/>
                <a:moveTo>
                  <a:pt x="92" y="84"/>
                </a:moveTo>
                <a:cubicBezTo>
                  <a:pt x="92" y="68"/>
                  <a:pt x="92" y="68"/>
                  <a:pt x="92" y="68"/>
                </a:cubicBezTo>
                <a:cubicBezTo>
                  <a:pt x="123" y="68"/>
                  <a:pt x="123" y="68"/>
                  <a:pt x="123" y="68"/>
                </a:cubicBezTo>
                <a:cubicBezTo>
                  <a:pt x="120" y="84"/>
                  <a:pt x="120" y="84"/>
                  <a:pt x="120" y="84"/>
                </a:cubicBezTo>
                <a:lnTo>
                  <a:pt x="92" y="84"/>
                </a:lnTo>
                <a:close/>
                <a:moveTo>
                  <a:pt x="145" y="132"/>
                </a:moveTo>
                <a:cubicBezTo>
                  <a:pt x="121" y="132"/>
                  <a:pt x="121" y="132"/>
                  <a:pt x="121" y="132"/>
                </a:cubicBezTo>
                <a:cubicBezTo>
                  <a:pt x="123" y="116"/>
                  <a:pt x="123" y="116"/>
                  <a:pt x="123" y="116"/>
                </a:cubicBezTo>
                <a:cubicBezTo>
                  <a:pt x="148" y="116"/>
                  <a:pt x="148" y="116"/>
                  <a:pt x="148" y="116"/>
                </a:cubicBezTo>
                <a:lnTo>
                  <a:pt x="145" y="132"/>
                </a:lnTo>
                <a:close/>
                <a:moveTo>
                  <a:pt x="150" y="108"/>
                </a:moveTo>
                <a:cubicBezTo>
                  <a:pt x="124" y="108"/>
                  <a:pt x="124" y="108"/>
                  <a:pt x="124" y="108"/>
                </a:cubicBezTo>
                <a:cubicBezTo>
                  <a:pt x="127" y="92"/>
                  <a:pt x="127" y="92"/>
                  <a:pt x="127" y="92"/>
                </a:cubicBezTo>
                <a:cubicBezTo>
                  <a:pt x="153" y="92"/>
                  <a:pt x="153" y="92"/>
                  <a:pt x="153" y="92"/>
                </a:cubicBezTo>
                <a:lnTo>
                  <a:pt x="150" y="108"/>
                </a:lnTo>
                <a:close/>
                <a:moveTo>
                  <a:pt x="155" y="84"/>
                </a:moveTo>
                <a:cubicBezTo>
                  <a:pt x="128" y="84"/>
                  <a:pt x="128" y="84"/>
                  <a:pt x="128" y="84"/>
                </a:cubicBezTo>
                <a:cubicBezTo>
                  <a:pt x="131" y="68"/>
                  <a:pt x="131" y="68"/>
                  <a:pt x="131" y="68"/>
                </a:cubicBezTo>
                <a:cubicBezTo>
                  <a:pt x="158" y="68"/>
                  <a:pt x="158" y="68"/>
                  <a:pt x="158" y="68"/>
                </a:cubicBezTo>
                <a:lnTo>
                  <a:pt x="155" y="84"/>
                </a:lnTo>
                <a:close/>
                <a:moveTo>
                  <a:pt x="168" y="60"/>
                </a:moveTo>
                <a:cubicBezTo>
                  <a:pt x="8" y="60"/>
                  <a:pt x="8" y="60"/>
                  <a:pt x="8" y="60"/>
                </a:cubicBezTo>
                <a:cubicBezTo>
                  <a:pt x="8" y="52"/>
                  <a:pt x="8" y="52"/>
                  <a:pt x="8" y="52"/>
                </a:cubicBezTo>
                <a:cubicBezTo>
                  <a:pt x="168" y="52"/>
                  <a:pt x="168" y="52"/>
                  <a:pt x="168" y="52"/>
                </a:cubicBezTo>
                <a:lnTo>
                  <a:pt x="168"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2" name="Freeform 675"/>
          <p:cNvSpPr>
            <a:spLocks noEditPoints="1"/>
          </p:cNvSpPr>
          <p:nvPr/>
        </p:nvSpPr>
        <p:spPr bwMode="auto">
          <a:xfrm>
            <a:off x="5469258" y="3195554"/>
            <a:ext cx="454943" cy="454943"/>
          </a:xfrm>
          <a:custGeom>
            <a:avLst/>
            <a:gdLst>
              <a:gd name="T0" fmla="*/ 24 w 176"/>
              <a:gd name="T1" fmla="*/ 86 h 178"/>
              <a:gd name="T2" fmla="*/ 40 w 176"/>
              <a:gd name="T3" fmla="*/ 86 h 178"/>
              <a:gd name="T4" fmla="*/ 52 w 176"/>
              <a:gd name="T5" fmla="*/ 154 h 178"/>
              <a:gd name="T6" fmla="*/ 60 w 176"/>
              <a:gd name="T7" fmla="*/ 162 h 178"/>
              <a:gd name="T8" fmla="*/ 36 w 176"/>
              <a:gd name="T9" fmla="*/ 154 h 178"/>
              <a:gd name="T10" fmla="*/ 28 w 176"/>
              <a:gd name="T11" fmla="*/ 162 h 178"/>
              <a:gd name="T12" fmla="*/ 36 w 176"/>
              <a:gd name="T13" fmla="*/ 154 h 178"/>
              <a:gd name="T14" fmla="*/ 136 w 176"/>
              <a:gd name="T15" fmla="*/ 86 h 178"/>
              <a:gd name="T16" fmla="*/ 120 w 176"/>
              <a:gd name="T17" fmla="*/ 86 h 178"/>
              <a:gd name="T18" fmla="*/ 124 w 176"/>
              <a:gd name="T19" fmla="*/ 154 h 178"/>
              <a:gd name="T20" fmla="*/ 132 w 176"/>
              <a:gd name="T21" fmla="*/ 162 h 178"/>
              <a:gd name="T22" fmla="*/ 140 w 176"/>
              <a:gd name="T23" fmla="*/ 118 h 178"/>
              <a:gd name="T24" fmla="*/ 144 w 176"/>
              <a:gd name="T25" fmla="*/ 122 h 178"/>
              <a:gd name="T26" fmla="*/ 52 w 176"/>
              <a:gd name="T27" fmla="*/ 82 h 178"/>
              <a:gd name="T28" fmla="*/ 60 w 176"/>
              <a:gd name="T29" fmla="*/ 90 h 178"/>
              <a:gd name="T30" fmla="*/ 108 w 176"/>
              <a:gd name="T31" fmla="*/ 82 h 178"/>
              <a:gd name="T32" fmla="*/ 100 w 176"/>
              <a:gd name="T33" fmla="*/ 90 h 178"/>
              <a:gd name="T34" fmla="*/ 108 w 176"/>
              <a:gd name="T35" fmla="*/ 82 h 178"/>
              <a:gd name="T36" fmla="*/ 144 w 176"/>
              <a:gd name="T37" fmla="*/ 50 h 178"/>
              <a:gd name="T38" fmla="*/ 109 w 176"/>
              <a:gd name="T39" fmla="*/ 3 h 178"/>
              <a:gd name="T40" fmla="*/ 19 w 176"/>
              <a:gd name="T41" fmla="*/ 50 h 178"/>
              <a:gd name="T42" fmla="*/ 0 w 176"/>
              <a:gd name="T43" fmla="*/ 162 h 178"/>
              <a:gd name="T44" fmla="*/ 160 w 176"/>
              <a:gd name="T45" fmla="*/ 162 h 178"/>
              <a:gd name="T46" fmla="*/ 176 w 176"/>
              <a:gd name="T47" fmla="*/ 114 h 178"/>
              <a:gd name="T48" fmla="*/ 152 w 176"/>
              <a:gd name="T49" fmla="*/ 66 h 178"/>
              <a:gd name="T50" fmla="*/ 143 w 176"/>
              <a:gd name="T51" fmla="*/ 66 h 178"/>
              <a:gd name="T52" fmla="*/ 129 w 176"/>
              <a:gd name="T53" fmla="*/ 47 h 178"/>
              <a:gd name="T54" fmla="*/ 129 w 176"/>
              <a:gd name="T55" fmla="*/ 47 h 178"/>
              <a:gd name="T56" fmla="*/ 121 w 176"/>
              <a:gd name="T57" fmla="*/ 16 h 178"/>
              <a:gd name="T58" fmla="*/ 25 w 176"/>
              <a:gd name="T59" fmla="*/ 41 h 178"/>
              <a:gd name="T60" fmla="*/ 16 w 176"/>
              <a:gd name="T61" fmla="*/ 58 h 178"/>
              <a:gd name="T62" fmla="*/ 16 w 176"/>
              <a:gd name="T63" fmla="*/ 66 h 178"/>
              <a:gd name="T64" fmla="*/ 152 w 176"/>
              <a:gd name="T65" fmla="*/ 162 h 178"/>
              <a:gd name="T66" fmla="*/ 8 w 176"/>
              <a:gd name="T67" fmla="*/ 162 h 178"/>
              <a:gd name="T68" fmla="*/ 144 w 176"/>
              <a:gd name="T69" fmla="*/ 74 h 178"/>
              <a:gd name="T70" fmla="*/ 136 w 176"/>
              <a:gd name="T71" fmla="*/ 98 h 178"/>
              <a:gd name="T72" fmla="*/ 136 w 176"/>
              <a:gd name="T73" fmla="*/ 146 h 178"/>
              <a:gd name="T74" fmla="*/ 168 w 176"/>
              <a:gd name="T75" fmla="*/ 130 h 178"/>
              <a:gd name="T76" fmla="*/ 128 w 176"/>
              <a:gd name="T77" fmla="*/ 130 h 178"/>
              <a:gd name="T78" fmla="*/ 160 w 176"/>
              <a:gd name="T79" fmla="*/ 106 h 178"/>
              <a:gd name="T80" fmla="*/ 84 w 176"/>
              <a:gd name="T81" fmla="*/ 154 h 178"/>
              <a:gd name="T82" fmla="*/ 76 w 176"/>
              <a:gd name="T83" fmla="*/ 162 h 178"/>
              <a:gd name="T84" fmla="*/ 84 w 176"/>
              <a:gd name="T85" fmla="*/ 154 h 178"/>
              <a:gd name="T86" fmla="*/ 96 w 176"/>
              <a:gd name="T87" fmla="*/ 158 h 178"/>
              <a:gd name="T88" fmla="*/ 112 w 176"/>
              <a:gd name="T89" fmla="*/ 158 h 178"/>
              <a:gd name="T90" fmla="*/ 76 w 176"/>
              <a:gd name="T91" fmla="*/ 82 h 178"/>
              <a:gd name="T92" fmla="*/ 84 w 176"/>
              <a:gd name="T93"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6" h="178">
                <a:moveTo>
                  <a:pt x="36" y="82"/>
                </a:moveTo>
                <a:cubicBezTo>
                  <a:pt x="28" y="82"/>
                  <a:pt x="28" y="82"/>
                  <a:pt x="28" y="82"/>
                </a:cubicBezTo>
                <a:cubicBezTo>
                  <a:pt x="26" y="82"/>
                  <a:pt x="24" y="84"/>
                  <a:pt x="24" y="86"/>
                </a:cubicBezTo>
                <a:cubicBezTo>
                  <a:pt x="24" y="88"/>
                  <a:pt x="26" y="90"/>
                  <a:pt x="28" y="90"/>
                </a:cubicBezTo>
                <a:cubicBezTo>
                  <a:pt x="36" y="90"/>
                  <a:pt x="36" y="90"/>
                  <a:pt x="36" y="90"/>
                </a:cubicBezTo>
                <a:cubicBezTo>
                  <a:pt x="38" y="90"/>
                  <a:pt x="40" y="88"/>
                  <a:pt x="40" y="86"/>
                </a:cubicBezTo>
                <a:cubicBezTo>
                  <a:pt x="40" y="84"/>
                  <a:pt x="38" y="82"/>
                  <a:pt x="36" y="82"/>
                </a:cubicBezTo>
                <a:close/>
                <a:moveTo>
                  <a:pt x="60" y="154"/>
                </a:moveTo>
                <a:cubicBezTo>
                  <a:pt x="52" y="154"/>
                  <a:pt x="52" y="154"/>
                  <a:pt x="52" y="154"/>
                </a:cubicBezTo>
                <a:cubicBezTo>
                  <a:pt x="50" y="154"/>
                  <a:pt x="48" y="156"/>
                  <a:pt x="48" y="158"/>
                </a:cubicBezTo>
                <a:cubicBezTo>
                  <a:pt x="48" y="160"/>
                  <a:pt x="50" y="162"/>
                  <a:pt x="52" y="162"/>
                </a:cubicBezTo>
                <a:cubicBezTo>
                  <a:pt x="60" y="162"/>
                  <a:pt x="60" y="162"/>
                  <a:pt x="60" y="162"/>
                </a:cubicBezTo>
                <a:cubicBezTo>
                  <a:pt x="62" y="162"/>
                  <a:pt x="64" y="160"/>
                  <a:pt x="64" y="158"/>
                </a:cubicBezTo>
                <a:cubicBezTo>
                  <a:pt x="64" y="156"/>
                  <a:pt x="62" y="154"/>
                  <a:pt x="60" y="154"/>
                </a:cubicBezTo>
                <a:close/>
                <a:moveTo>
                  <a:pt x="36" y="154"/>
                </a:moveTo>
                <a:cubicBezTo>
                  <a:pt x="28" y="154"/>
                  <a:pt x="28" y="154"/>
                  <a:pt x="28" y="154"/>
                </a:cubicBezTo>
                <a:cubicBezTo>
                  <a:pt x="26" y="154"/>
                  <a:pt x="24" y="156"/>
                  <a:pt x="24" y="158"/>
                </a:cubicBezTo>
                <a:cubicBezTo>
                  <a:pt x="24" y="160"/>
                  <a:pt x="26" y="162"/>
                  <a:pt x="28" y="162"/>
                </a:cubicBezTo>
                <a:cubicBezTo>
                  <a:pt x="36" y="162"/>
                  <a:pt x="36" y="162"/>
                  <a:pt x="36" y="162"/>
                </a:cubicBezTo>
                <a:cubicBezTo>
                  <a:pt x="38" y="162"/>
                  <a:pt x="40" y="160"/>
                  <a:pt x="40" y="158"/>
                </a:cubicBezTo>
                <a:cubicBezTo>
                  <a:pt x="40" y="156"/>
                  <a:pt x="38" y="154"/>
                  <a:pt x="36" y="154"/>
                </a:cubicBezTo>
                <a:close/>
                <a:moveTo>
                  <a:pt x="124" y="90"/>
                </a:moveTo>
                <a:cubicBezTo>
                  <a:pt x="132" y="90"/>
                  <a:pt x="132" y="90"/>
                  <a:pt x="132" y="90"/>
                </a:cubicBezTo>
                <a:cubicBezTo>
                  <a:pt x="134" y="90"/>
                  <a:pt x="136" y="88"/>
                  <a:pt x="136" y="86"/>
                </a:cubicBezTo>
                <a:cubicBezTo>
                  <a:pt x="136" y="84"/>
                  <a:pt x="134" y="82"/>
                  <a:pt x="132" y="82"/>
                </a:cubicBezTo>
                <a:cubicBezTo>
                  <a:pt x="124" y="82"/>
                  <a:pt x="124" y="82"/>
                  <a:pt x="124" y="82"/>
                </a:cubicBezTo>
                <a:cubicBezTo>
                  <a:pt x="122" y="82"/>
                  <a:pt x="120" y="84"/>
                  <a:pt x="120" y="86"/>
                </a:cubicBezTo>
                <a:cubicBezTo>
                  <a:pt x="120" y="88"/>
                  <a:pt x="122" y="90"/>
                  <a:pt x="124" y="90"/>
                </a:cubicBezTo>
                <a:close/>
                <a:moveTo>
                  <a:pt x="132" y="154"/>
                </a:moveTo>
                <a:cubicBezTo>
                  <a:pt x="124" y="154"/>
                  <a:pt x="124" y="154"/>
                  <a:pt x="124" y="154"/>
                </a:cubicBezTo>
                <a:cubicBezTo>
                  <a:pt x="122" y="154"/>
                  <a:pt x="120" y="156"/>
                  <a:pt x="120" y="158"/>
                </a:cubicBezTo>
                <a:cubicBezTo>
                  <a:pt x="120" y="160"/>
                  <a:pt x="122" y="162"/>
                  <a:pt x="124" y="162"/>
                </a:cubicBezTo>
                <a:cubicBezTo>
                  <a:pt x="132" y="162"/>
                  <a:pt x="132" y="162"/>
                  <a:pt x="132" y="162"/>
                </a:cubicBezTo>
                <a:cubicBezTo>
                  <a:pt x="134" y="162"/>
                  <a:pt x="136" y="160"/>
                  <a:pt x="136" y="158"/>
                </a:cubicBezTo>
                <a:cubicBezTo>
                  <a:pt x="136" y="156"/>
                  <a:pt x="134" y="154"/>
                  <a:pt x="132" y="154"/>
                </a:cubicBezTo>
                <a:close/>
                <a:moveTo>
                  <a:pt x="140" y="118"/>
                </a:moveTo>
                <a:cubicBezTo>
                  <a:pt x="138" y="118"/>
                  <a:pt x="136" y="120"/>
                  <a:pt x="136" y="122"/>
                </a:cubicBezTo>
                <a:cubicBezTo>
                  <a:pt x="136" y="124"/>
                  <a:pt x="138" y="126"/>
                  <a:pt x="140" y="126"/>
                </a:cubicBezTo>
                <a:cubicBezTo>
                  <a:pt x="142" y="126"/>
                  <a:pt x="144" y="124"/>
                  <a:pt x="144" y="122"/>
                </a:cubicBezTo>
                <a:cubicBezTo>
                  <a:pt x="144" y="120"/>
                  <a:pt x="142" y="118"/>
                  <a:pt x="140" y="118"/>
                </a:cubicBezTo>
                <a:close/>
                <a:moveTo>
                  <a:pt x="60" y="82"/>
                </a:moveTo>
                <a:cubicBezTo>
                  <a:pt x="52" y="82"/>
                  <a:pt x="52" y="82"/>
                  <a:pt x="52" y="82"/>
                </a:cubicBezTo>
                <a:cubicBezTo>
                  <a:pt x="50" y="82"/>
                  <a:pt x="48" y="84"/>
                  <a:pt x="48" y="86"/>
                </a:cubicBezTo>
                <a:cubicBezTo>
                  <a:pt x="48" y="88"/>
                  <a:pt x="50" y="90"/>
                  <a:pt x="52" y="90"/>
                </a:cubicBezTo>
                <a:cubicBezTo>
                  <a:pt x="60" y="90"/>
                  <a:pt x="60" y="90"/>
                  <a:pt x="60" y="90"/>
                </a:cubicBezTo>
                <a:cubicBezTo>
                  <a:pt x="62" y="90"/>
                  <a:pt x="64" y="88"/>
                  <a:pt x="64" y="86"/>
                </a:cubicBezTo>
                <a:cubicBezTo>
                  <a:pt x="64" y="84"/>
                  <a:pt x="62" y="82"/>
                  <a:pt x="60" y="82"/>
                </a:cubicBezTo>
                <a:close/>
                <a:moveTo>
                  <a:pt x="108" y="82"/>
                </a:moveTo>
                <a:cubicBezTo>
                  <a:pt x="100" y="82"/>
                  <a:pt x="100" y="82"/>
                  <a:pt x="100" y="82"/>
                </a:cubicBezTo>
                <a:cubicBezTo>
                  <a:pt x="98" y="82"/>
                  <a:pt x="96" y="84"/>
                  <a:pt x="96" y="86"/>
                </a:cubicBezTo>
                <a:cubicBezTo>
                  <a:pt x="96" y="88"/>
                  <a:pt x="98" y="90"/>
                  <a:pt x="100" y="90"/>
                </a:cubicBezTo>
                <a:cubicBezTo>
                  <a:pt x="108" y="90"/>
                  <a:pt x="108" y="90"/>
                  <a:pt x="108" y="90"/>
                </a:cubicBezTo>
                <a:cubicBezTo>
                  <a:pt x="110" y="90"/>
                  <a:pt x="112" y="88"/>
                  <a:pt x="112" y="86"/>
                </a:cubicBezTo>
                <a:cubicBezTo>
                  <a:pt x="112" y="84"/>
                  <a:pt x="110" y="82"/>
                  <a:pt x="108" y="82"/>
                </a:cubicBezTo>
                <a:close/>
                <a:moveTo>
                  <a:pt x="160" y="98"/>
                </a:moveTo>
                <a:cubicBezTo>
                  <a:pt x="160" y="66"/>
                  <a:pt x="160" y="66"/>
                  <a:pt x="160" y="66"/>
                </a:cubicBezTo>
                <a:cubicBezTo>
                  <a:pt x="160" y="57"/>
                  <a:pt x="153" y="50"/>
                  <a:pt x="144" y="50"/>
                </a:cubicBezTo>
                <a:cubicBezTo>
                  <a:pt x="138" y="50"/>
                  <a:pt x="138" y="50"/>
                  <a:pt x="138" y="50"/>
                </a:cubicBezTo>
                <a:cubicBezTo>
                  <a:pt x="129" y="14"/>
                  <a:pt x="129" y="14"/>
                  <a:pt x="129" y="14"/>
                </a:cubicBezTo>
                <a:cubicBezTo>
                  <a:pt x="126" y="5"/>
                  <a:pt x="118" y="0"/>
                  <a:pt x="109" y="3"/>
                </a:cubicBezTo>
                <a:cubicBezTo>
                  <a:pt x="28" y="24"/>
                  <a:pt x="28" y="24"/>
                  <a:pt x="28" y="24"/>
                </a:cubicBezTo>
                <a:cubicBezTo>
                  <a:pt x="20" y="26"/>
                  <a:pt x="15" y="35"/>
                  <a:pt x="17" y="44"/>
                </a:cubicBezTo>
                <a:cubicBezTo>
                  <a:pt x="19" y="50"/>
                  <a:pt x="19" y="50"/>
                  <a:pt x="19" y="50"/>
                </a:cubicBezTo>
                <a:cubicBezTo>
                  <a:pt x="16" y="50"/>
                  <a:pt x="16" y="50"/>
                  <a:pt x="16" y="50"/>
                </a:cubicBezTo>
                <a:cubicBezTo>
                  <a:pt x="7" y="50"/>
                  <a:pt x="0" y="57"/>
                  <a:pt x="0" y="66"/>
                </a:cubicBezTo>
                <a:cubicBezTo>
                  <a:pt x="0" y="162"/>
                  <a:pt x="0" y="162"/>
                  <a:pt x="0" y="162"/>
                </a:cubicBezTo>
                <a:cubicBezTo>
                  <a:pt x="0" y="171"/>
                  <a:pt x="7" y="178"/>
                  <a:pt x="16" y="178"/>
                </a:cubicBezTo>
                <a:cubicBezTo>
                  <a:pt x="144" y="178"/>
                  <a:pt x="144" y="178"/>
                  <a:pt x="144" y="178"/>
                </a:cubicBezTo>
                <a:cubicBezTo>
                  <a:pt x="153" y="178"/>
                  <a:pt x="160" y="171"/>
                  <a:pt x="160" y="162"/>
                </a:cubicBezTo>
                <a:cubicBezTo>
                  <a:pt x="160" y="146"/>
                  <a:pt x="160" y="146"/>
                  <a:pt x="160" y="146"/>
                </a:cubicBezTo>
                <a:cubicBezTo>
                  <a:pt x="169" y="146"/>
                  <a:pt x="176" y="139"/>
                  <a:pt x="176" y="130"/>
                </a:cubicBezTo>
                <a:cubicBezTo>
                  <a:pt x="176" y="114"/>
                  <a:pt x="176" y="114"/>
                  <a:pt x="176" y="114"/>
                </a:cubicBezTo>
                <a:cubicBezTo>
                  <a:pt x="176" y="105"/>
                  <a:pt x="169" y="98"/>
                  <a:pt x="160" y="98"/>
                </a:cubicBezTo>
                <a:close/>
                <a:moveTo>
                  <a:pt x="144" y="58"/>
                </a:moveTo>
                <a:cubicBezTo>
                  <a:pt x="148" y="58"/>
                  <a:pt x="152" y="62"/>
                  <a:pt x="152" y="66"/>
                </a:cubicBezTo>
                <a:cubicBezTo>
                  <a:pt x="152" y="68"/>
                  <a:pt x="152" y="68"/>
                  <a:pt x="152" y="68"/>
                </a:cubicBezTo>
                <a:cubicBezTo>
                  <a:pt x="150" y="67"/>
                  <a:pt x="147" y="66"/>
                  <a:pt x="144" y="66"/>
                </a:cubicBezTo>
                <a:cubicBezTo>
                  <a:pt x="143" y="66"/>
                  <a:pt x="143" y="66"/>
                  <a:pt x="143" y="66"/>
                </a:cubicBezTo>
                <a:cubicBezTo>
                  <a:pt x="140" y="58"/>
                  <a:pt x="140" y="58"/>
                  <a:pt x="140" y="58"/>
                </a:cubicBezTo>
                <a:lnTo>
                  <a:pt x="144" y="58"/>
                </a:lnTo>
                <a:close/>
                <a:moveTo>
                  <a:pt x="129" y="47"/>
                </a:moveTo>
                <a:cubicBezTo>
                  <a:pt x="134" y="66"/>
                  <a:pt x="134" y="66"/>
                  <a:pt x="134" y="66"/>
                </a:cubicBezTo>
                <a:cubicBezTo>
                  <a:pt x="57" y="66"/>
                  <a:pt x="57" y="66"/>
                  <a:pt x="57" y="66"/>
                </a:cubicBezTo>
                <a:lnTo>
                  <a:pt x="129" y="47"/>
                </a:lnTo>
                <a:close/>
                <a:moveTo>
                  <a:pt x="30" y="32"/>
                </a:moveTo>
                <a:cubicBezTo>
                  <a:pt x="111" y="10"/>
                  <a:pt x="111" y="10"/>
                  <a:pt x="111" y="10"/>
                </a:cubicBezTo>
                <a:cubicBezTo>
                  <a:pt x="115" y="9"/>
                  <a:pt x="120" y="12"/>
                  <a:pt x="121" y="16"/>
                </a:cubicBezTo>
                <a:cubicBezTo>
                  <a:pt x="123" y="24"/>
                  <a:pt x="123" y="24"/>
                  <a:pt x="123" y="24"/>
                </a:cubicBezTo>
                <a:cubicBezTo>
                  <a:pt x="27" y="49"/>
                  <a:pt x="27" y="49"/>
                  <a:pt x="27" y="49"/>
                </a:cubicBezTo>
                <a:cubicBezTo>
                  <a:pt x="25" y="41"/>
                  <a:pt x="25" y="41"/>
                  <a:pt x="25" y="41"/>
                </a:cubicBezTo>
                <a:cubicBezTo>
                  <a:pt x="24" y="37"/>
                  <a:pt x="26" y="33"/>
                  <a:pt x="30" y="32"/>
                </a:cubicBezTo>
                <a:close/>
                <a:moveTo>
                  <a:pt x="8" y="66"/>
                </a:moveTo>
                <a:cubicBezTo>
                  <a:pt x="8" y="62"/>
                  <a:pt x="12" y="58"/>
                  <a:pt x="16" y="58"/>
                </a:cubicBezTo>
                <a:cubicBezTo>
                  <a:pt x="21" y="58"/>
                  <a:pt x="21" y="58"/>
                  <a:pt x="21" y="58"/>
                </a:cubicBezTo>
                <a:cubicBezTo>
                  <a:pt x="23" y="66"/>
                  <a:pt x="23" y="66"/>
                  <a:pt x="23" y="66"/>
                </a:cubicBezTo>
                <a:cubicBezTo>
                  <a:pt x="16" y="66"/>
                  <a:pt x="16" y="66"/>
                  <a:pt x="16" y="66"/>
                </a:cubicBezTo>
                <a:cubicBezTo>
                  <a:pt x="13" y="66"/>
                  <a:pt x="10" y="67"/>
                  <a:pt x="8" y="68"/>
                </a:cubicBezTo>
                <a:lnTo>
                  <a:pt x="8" y="66"/>
                </a:lnTo>
                <a:close/>
                <a:moveTo>
                  <a:pt x="152" y="162"/>
                </a:moveTo>
                <a:cubicBezTo>
                  <a:pt x="152" y="166"/>
                  <a:pt x="148" y="170"/>
                  <a:pt x="144" y="170"/>
                </a:cubicBezTo>
                <a:cubicBezTo>
                  <a:pt x="16" y="170"/>
                  <a:pt x="16" y="170"/>
                  <a:pt x="16" y="170"/>
                </a:cubicBezTo>
                <a:cubicBezTo>
                  <a:pt x="12" y="170"/>
                  <a:pt x="8" y="166"/>
                  <a:pt x="8" y="162"/>
                </a:cubicBezTo>
                <a:cubicBezTo>
                  <a:pt x="8" y="82"/>
                  <a:pt x="8" y="82"/>
                  <a:pt x="8" y="82"/>
                </a:cubicBezTo>
                <a:cubicBezTo>
                  <a:pt x="8" y="78"/>
                  <a:pt x="12" y="74"/>
                  <a:pt x="16" y="74"/>
                </a:cubicBezTo>
                <a:cubicBezTo>
                  <a:pt x="144" y="74"/>
                  <a:pt x="144" y="74"/>
                  <a:pt x="144" y="74"/>
                </a:cubicBezTo>
                <a:cubicBezTo>
                  <a:pt x="148" y="74"/>
                  <a:pt x="152" y="78"/>
                  <a:pt x="152" y="82"/>
                </a:cubicBezTo>
                <a:cubicBezTo>
                  <a:pt x="152" y="98"/>
                  <a:pt x="152" y="98"/>
                  <a:pt x="152" y="98"/>
                </a:cubicBezTo>
                <a:cubicBezTo>
                  <a:pt x="136" y="98"/>
                  <a:pt x="136" y="98"/>
                  <a:pt x="136" y="98"/>
                </a:cubicBezTo>
                <a:cubicBezTo>
                  <a:pt x="127" y="98"/>
                  <a:pt x="120" y="105"/>
                  <a:pt x="120" y="114"/>
                </a:cubicBezTo>
                <a:cubicBezTo>
                  <a:pt x="120" y="130"/>
                  <a:pt x="120" y="130"/>
                  <a:pt x="120" y="130"/>
                </a:cubicBezTo>
                <a:cubicBezTo>
                  <a:pt x="120" y="139"/>
                  <a:pt x="127" y="146"/>
                  <a:pt x="136" y="146"/>
                </a:cubicBezTo>
                <a:cubicBezTo>
                  <a:pt x="152" y="146"/>
                  <a:pt x="152" y="146"/>
                  <a:pt x="152" y="146"/>
                </a:cubicBezTo>
                <a:lnTo>
                  <a:pt x="152" y="162"/>
                </a:lnTo>
                <a:close/>
                <a:moveTo>
                  <a:pt x="168" y="130"/>
                </a:moveTo>
                <a:cubicBezTo>
                  <a:pt x="168" y="134"/>
                  <a:pt x="164" y="138"/>
                  <a:pt x="160" y="138"/>
                </a:cubicBezTo>
                <a:cubicBezTo>
                  <a:pt x="136" y="138"/>
                  <a:pt x="136" y="138"/>
                  <a:pt x="136" y="138"/>
                </a:cubicBezTo>
                <a:cubicBezTo>
                  <a:pt x="132" y="138"/>
                  <a:pt x="128" y="134"/>
                  <a:pt x="128" y="130"/>
                </a:cubicBezTo>
                <a:cubicBezTo>
                  <a:pt x="128" y="114"/>
                  <a:pt x="128" y="114"/>
                  <a:pt x="128" y="114"/>
                </a:cubicBezTo>
                <a:cubicBezTo>
                  <a:pt x="128" y="110"/>
                  <a:pt x="132" y="106"/>
                  <a:pt x="136" y="106"/>
                </a:cubicBezTo>
                <a:cubicBezTo>
                  <a:pt x="160" y="106"/>
                  <a:pt x="160" y="106"/>
                  <a:pt x="160" y="106"/>
                </a:cubicBezTo>
                <a:cubicBezTo>
                  <a:pt x="164" y="106"/>
                  <a:pt x="168" y="110"/>
                  <a:pt x="168" y="114"/>
                </a:cubicBezTo>
                <a:lnTo>
                  <a:pt x="168" y="130"/>
                </a:lnTo>
                <a:close/>
                <a:moveTo>
                  <a:pt x="84" y="154"/>
                </a:moveTo>
                <a:cubicBezTo>
                  <a:pt x="76" y="154"/>
                  <a:pt x="76" y="154"/>
                  <a:pt x="76" y="154"/>
                </a:cubicBezTo>
                <a:cubicBezTo>
                  <a:pt x="74" y="154"/>
                  <a:pt x="72" y="156"/>
                  <a:pt x="72" y="158"/>
                </a:cubicBezTo>
                <a:cubicBezTo>
                  <a:pt x="72" y="160"/>
                  <a:pt x="74" y="162"/>
                  <a:pt x="76" y="162"/>
                </a:cubicBezTo>
                <a:cubicBezTo>
                  <a:pt x="84" y="162"/>
                  <a:pt x="84" y="162"/>
                  <a:pt x="84" y="162"/>
                </a:cubicBezTo>
                <a:cubicBezTo>
                  <a:pt x="86" y="162"/>
                  <a:pt x="88" y="160"/>
                  <a:pt x="88" y="158"/>
                </a:cubicBezTo>
                <a:cubicBezTo>
                  <a:pt x="88" y="156"/>
                  <a:pt x="86" y="154"/>
                  <a:pt x="84" y="154"/>
                </a:cubicBezTo>
                <a:close/>
                <a:moveTo>
                  <a:pt x="108" y="154"/>
                </a:moveTo>
                <a:cubicBezTo>
                  <a:pt x="100" y="154"/>
                  <a:pt x="100" y="154"/>
                  <a:pt x="100" y="154"/>
                </a:cubicBezTo>
                <a:cubicBezTo>
                  <a:pt x="98" y="154"/>
                  <a:pt x="96" y="156"/>
                  <a:pt x="96" y="158"/>
                </a:cubicBezTo>
                <a:cubicBezTo>
                  <a:pt x="96" y="160"/>
                  <a:pt x="98" y="162"/>
                  <a:pt x="100" y="162"/>
                </a:cubicBezTo>
                <a:cubicBezTo>
                  <a:pt x="108" y="162"/>
                  <a:pt x="108" y="162"/>
                  <a:pt x="108" y="162"/>
                </a:cubicBezTo>
                <a:cubicBezTo>
                  <a:pt x="110" y="162"/>
                  <a:pt x="112" y="160"/>
                  <a:pt x="112" y="158"/>
                </a:cubicBezTo>
                <a:cubicBezTo>
                  <a:pt x="112" y="156"/>
                  <a:pt x="110" y="154"/>
                  <a:pt x="108" y="154"/>
                </a:cubicBezTo>
                <a:close/>
                <a:moveTo>
                  <a:pt x="84" y="82"/>
                </a:moveTo>
                <a:cubicBezTo>
                  <a:pt x="76" y="82"/>
                  <a:pt x="76" y="82"/>
                  <a:pt x="76" y="82"/>
                </a:cubicBezTo>
                <a:cubicBezTo>
                  <a:pt x="74" y="82"/>
                  <a:pt x="72" y="84"/>
                  <a:pt x="72" y="86"/>
                </a:cubicBezTo>
                <a:cubicBezTo>
                  <a:pt x="72" y="88"/>
                  <a:pt x="74" y="90"/>
                  <a:pt x="76" y="90"/>
                </a:cubicBezTo>
                <a:cubicBezTo>
                  <a:pt x="84" y="90"/>
                  <a:pt x="84" y="90"/>
                  <a:pt x="84" y="90"/>
                </a:cubicBezTo>
                <a:cubicBezTo>
                  <a:pt x="86" y="90"/>
                  <a:pt x="88" y="88"/>
                  <a:pt x="88" y="86"/>
                </a:cubicBezTo>
                <a:cubicBezTo>
                  <a:pt x="88" y="84"/>
                  <a:pt x="86" y="82"/>
                  <a:pt x="84"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3" name="Freeform 676"/>
          <p:cNvSpPr>
            <a:spLocks noEditPoints="1"/>
          </p:cNvSpPr>
          <p:nvPr/>
        </p:nvSpPr>
        <p:spPr bwMode="auto">
          <a:xfrm>
            <a:off x="6332476" y="3265544"/>
            <a:ext cx="443274" cy="326622"/>
          </a:xfrm>
          <a:custGeom>
            <a:avLst/>
            <a:gdLst>
              <a:gd name="T0" fmla="*/ 28 w 176"/>
              <a:gd name="T1" fmla="*/ 32 h 128"/>
              <a:gd name="T2" fmla="*/ 28 w 176"/>
              <a:gd name="T3" fmla="*/ 40 h 128"/>
              <a:gd name="T4" fmla="*/ 40 w 176"/>
              <a:gd name="T5" fmla="*/ 36 h 128"/>
              <a:gd name="T6" fmla="*/ 60 w 176"/>
              <a:gd name="T7" fmla="*/ 32 h 128"/>
              <a:gd name="T8" fmla="*/ 48 w 176"/>
              <a:gd name="T9" fmla="*/ 36 h 128"/>
              <a:gd name="T10" fmla="*/ 60 w 176"/>
              <a:gd name="T11" fmla="*/ 40 h 128"/>
              <a:gd name="T12" fmla="*/ 60 w 176"/>
              <a:gd name="T13" fmla="*/ 32 h 128"/>
              <a:gd name="T14" fmla="*/ 52 w 176"/>
              <a:gd name="T15" fmla="*/ 104 h 128"/>
              <a:gd name="T16" fmla="*/ 52 w 176"/>
              <a:gd name="T17" fmla="*/ 112 h 128"/>
              <a:gd name="T18" fmla="*/ 64 w 176"/>
              <a:gd name="T19" fmla="*/ 108 h 128"/>
              <a:gd name="T20" fmla="*/ 140 w 176"/>
              <a:gd name="T21" fmla="*/ 68 h 128"/>
              <a:gd name="T22" fmla="*/ 140 w 176"/>
              <a:gd name="T23" fmla="*/ 76 h 128"/>
              <a:gd name="T24" fmla="*/ 140 w 176"/>
              <a:gd name="T25" fmla="*/ 68 h 128"/>
              <a:gd name="T26" fmla="*/ 160 w 176"/>
              <a:gd name="T27" fmla="*/ 16 h 128"/>
              <a:gd name="T28" fmla="*/ 16 w 176"/>
              <a:gd name="T29" fmla="*/ 0 h 128"/>
              <a:gd name="T30" fmla="*/ 0 w 176"/>
              <a:gd name="T31" fmla="*/ 112 h 128"/>
              <a:gd name="T32" fmla="*/ 144 w 176"/>
              <a:gd name="T33" fmla="*/ 128 h 128"/>
              <a:gd name="T34" fmla="*/ 160 w 176"/>
              <a:gd name="T35" fmla="*/ 96 h 128"/>
              <a:gd name="T36" fmla="*/ 176 w 176"/>
              <a:gd name="T37" fmla="*/ 64 h 128"/>
              <a:gd name="T38" fmla="*/ 8 w 176"/>
              <a:gd name="T39" fmla="*/ 16 h 128"/>
              <a:gd name="T40" fmla="*/ 144 w 176"/>
              <a:gd name="T41" fmla="*/ 8 h 128"/>
              <a:gd name="T42" fmla="*/ 152 w 176"/>
              <a:gd name="T43" fmla="*/ 18 h 128"/>
              <a:gd name="T44" fmla="*/ 16 w 176"/>
              <a:gd name="T45" fmla="*/ 16 h 128"/>
              <a:gd name="T46" fmla="*/ 8 w 176"/>
              <a:gd name="T47" fmla="*/ 16 h 128"/>
              <a:gd name="T48" fmla="*/ 144 w 176"/>
              <a:gd name="T49" fmla="*/ 120 h 128"/>
              <a:gd name="T50" fmla="*/ 8 w 176"/>
              <a:gd name="T51" fmla="*/ 112 h 128"/>
              <a:gd name="T52" fmla="*/ 16 w 176"/>
              <a:gd name="T53" fmla="*/ 24 h 128"/>
              <a:gd name="T54" fmla="*/ 152 w 176"/>
              <a:gd name="T55" fmla="*/ 32 h 128"/>
              <a:gd name="T56" fmla="*/ 136 w 176"/>
              <a:gd name="T57" fmla="*/ 48 h 128"/>
              <a:gd name="T58" fmla="*/ 120 w 176"/>
              <a:gd name="T59" fmla="*/ 80 h 128"/>
              <a:gd name="T60" fmla="*/ 152 w 176"/>
              <a:gd name="T61" fmla="*/ 96 h 128"/>
              <a:gd name="T62" fmla="*/ 168 w 176"/>
              <a:gd name="T63" fmla="*/ 80 h 128"/>
              <a:gd name="T64" fmla="*/ 136 w 176"/>
              <a:gd name="T65" fmla="*/ 88 h 128"/>
              <a:gd name="T66" fmla="*/ 128 w 176"/>
              <a:gd name="T67" fmla="*/ 64 h 128"/>
              <a:gd name="T68" fmla="*/ 160 w 176"/>
              <a:gd name="T69" fmla="*/ 56 h 128"/>
              <a:gd name="T70" fmla="*/ 168 w 176"/>
              <a:gd name="T71" fmla="*/ 80 h 128"/>
              <a:gd name="T72" fmla="*/ 132 w 176"/>
              <a:gd name="T73" fmla="*/ 40 h 128"/>
              <a:gd name="T74" fmla="*/ 132 w 176"/>
              <a:gd name="T75" fmla="*/ 32 h 128"/>
              <a:gd name="T76" fmla="*/ 120 w 176"/>
              <a:gd name="T77" fmla="*/ 36 h 128"/>
              <a:gd name="T78" fmla="*/ 36 w 176"/>
              <a:gd name="T79" fmla="*/ 104 h 128"/>
              <a:gd name="T80" fmla="*/ 24 w 176"/>
              <a:gd name="T81" fmla="*/ 108 h 128"/>
              <a:gd name="T82" fmla="*/ 36 w 176"/>
              <a:gd name="T83" fmla="*/ 112 h 128"/>
              <a:gd name="T84" fmla="*/ 36 w 176"/>
              <a:gd name="T85" fmla="*/ 104 h 128"/>
              <a:gd name="T86" fmla="*/ 76 w 176"/>
              <a:gd name="T87" fmla="*/ 104 h 128"/>
              <a:gd name="T88" fmla="*/ 76 w 176"/>
              <a:gd name="T89" fmla="*/ 112 h 128"/>
              <a:gd name="T90" fmla="*/ 88 w 176"/>
              <a:gd name="T91" fmla="*/ 108 h 128"/>
              <a:gd name="T92" fmla="*/ 108 w 176"/>
              <a:gd name="T93" fmla="*/ 32 h 128"/>
              <a:gd name="T94" fmla="*/ 96 w 176"/>
              <a:gd name="T95" fmla="*/ 36 h 128"/>
              <a:gd name="T96" fmla="*/ 108 w 176"/>
              <a:gd name="T97" fmla="*/ 40 h 128"/>
              <a:gd name="T98" fmla="*/ 108 w 176"/>
              <a:gd name="T99" fmla="*/ 32 h 128"/>
              <a:gd name="T100" fmla="*/ 124 w 176"/>
              <a:gd name="T101" fmla="*/ 104 h 128"/>
              <a:gd name="T102" fmla="*/ 124 w 176"/>
              <a:gd name="T103" fmla="*/ 112 h 128"/>
              <a:gd name="T104" fmla="*/ 136 w 176"/>
              <a:gd name="T105" fmla="*/ 108 h 128"/>
              <a:gd name="T106" fmla="*/ 84 w 176"/>
              <a:gd name="T107" fmla="*/ 32 h 128"/>
              <a:gd name="T108" fmla="*/ 72 w 176"/>
              <a:gd name="T109" fmla="*/ 36 h 128"/>
              <a:gd name="T110" fmla="*/ 84 w 176"/>
              <a:gd name="T111" fmla="*/ 40 h 128"/>
              <a:gd name="T112" fmla="*/ 84 w 176"/>
              <a:gd name="T113" fmla="*/ 32 h 128"/>
              <a:gd name="T114" fmla="*/ 100 w 176"/>
              <a:gd name="T115" fmla="*/ 104 h 128"/>
              <a:gd name="T116" fmla="*/ 100 w 176"/>
              <a:gd name="T117" fmla="*/ 112 h 128"/>
              <a:gd name="T118" fmla="*/ 112 w 176"/>
              <a:gd name="T119" fmla="*/ 10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28">
                <a:moveTo>
                  <a:pt x="36" y="32"/>
                </a:moveTo>
                <a:cubicBezTo>
                  <a:pt x="28" y="32"/>
                  <a:pt x="28" y="32"/>
                  <a:pt x="28" y="32"/>
                </a:cubicBezTo>
                <a:cubicBezTo>
                  <a:pt x="26" y="32"/>
                  <a:pt x="24" y="34"/>
                  <a:pt x="24" y="36"/>
                </a:cubicBezTo>
                <a:cubicBezTo>
                  <a:pt x="24" y="38"/>
                  <a:pt x="26" y="40"/>
                  <a:pt x="28" y="40"/>
                </a:cubicBezTo>
                <a:cubicBezTo>
                  <a:pt x="36" y="40"/>
                  <a:pt x="36" y="40"/>
                  <a:pt x="36" y="40"/>
                </a:cubicBezTo>
                <a:cubicBezTo>
                  <a:pt x="38" y="40"/>
                  <a:pt x="40" y="38"/>
                  <a:pt x="40" y="36"/>
                </a:cubicBezTo>
                <a:cubicBezTo>
                  <a:pt x="40" y="34"/>
                  <a:pt x="38" y="32"/>
                  <a:pt x="36" y="32"/>
                </a:cubicBezTo>
                <a:close/>
                <a:moveTo>
                  <a:pt x="60" y="32"/>
                </a:moveTo>
                <a:cubicBezTo>
                  <a:pt x="52" y="32"/>
                  <a:pt x="52" y="32"/>
                  <a:pt x="52" y="32"/>
                </a:cubicBezTo>
                <a:cubicBezTo>
                  <a:pt x="50" y="32"/>
                  <a:pt x="48" y="34"/>
                  <a:pt x="48" y="36"/>
                </a:cubicBezTo>
                <a:cubicBezTo>
                  <a:pt x="48" y="38"/>
                  <a:pt x="50" y="40"/>
                  <a:pt x="52" y="40"/>
                </a:cubicBezTo>
                <a:cubicBezTo>
                  <a:pt x="60" y="40"/>
                  <a:pt x="60" y="40"/>
                  <a:pt x="60" y="40"/>
                </a:cubicBezTo>
                <a:cubicBezTo>
                  <a:pt x="62" y="40"/>
                  <a:pt x="64" y="38"/>
                  <a:pt x="64" y="36"/>
                </a:cubicBezTo>
                <a:cubicBezTo>
                  <a:pt x="64" y="34"/>
                  <a:pt x="62" y="32"/>
                  <a:pt x="60" y="32"/>
                </a:cubicBezTo>
                <a:close/>
                <a:moveTo>
                  <a:pt x="60" y="104"/>
                </a:moveTo>
                <a:cubicBezTo>
                  <a:pt x="52" y="104"/>
                  <a:pt x="52" y="104"/>
                  <a:pt x="52" y="104"/>
                </a:cubicBezTo>
                <a:cubicBezTo>
                  <a:pt x="50" y="104"/>
                  <a:pt x="48" y="106"/>
                  <a:pt x="48" y="108"/>
                </a:cubicBezTo>
                <a:cubicBezTo>
                  <a:pt x="48" y="110"/>
                  <a:pt x="50" y="112"/>
                  <a:pt x="52" y="112"/>
                </a:cubicBezTo>
                <a:cubicBezTo>
                  <a:pt x="60" y="112"/>
                  <a:pt x="60" y="112"/>
                  <a:pt x="60" y="112"/>
                </a:cubicBezTo>
                <a:cubicBezTo>
                  <a:pt x="62" y="112"/>
                  <a:pt x="64" y="110"/>
                  <a:pt x="64" y="108"/>
                </a:cubicBezTo>
                <a:cubicBezTo>
                  <a:pt x="64" y="106"/>
                  <a:pt x="62" y="104"/>
                  <a:pt x="60" y="104"/>
                </a:cubicBezTo>
                <a:close/>
                <a:moveTo>
                  <a:pt x="140" y="68"/>
                </a:moveTo>
                <a:cubicBezTo>
                  <a:pt x="138" y="68"/>
                  <a:pt x="136" y="70"/>
                  <a:pt x="136" y="72"/>
                </a:cubicBezTo>
                <a:cubicBezTo>
                  <a:pt x="136" y="74"/>
                  <a:pt x="138" y="76"/>
                  <a:pt x="140" y="76"/>
                </a:cubicBezTo>
                <a:cubicBezTo>
                  <a:pt x="142" y="76"/>
                  <a:pt x="144" y="74"/>
                  <a:pt x="144" y="72"/>
                </a:cubicBezTo>
                <a:cubicBezTo>
                  <a:pt x="144" y="70"/>
                  <a:pt x="142" y="68"/>
                  <a:pt x="140" y="68"/>
                </a:cubicBezTo>
                <a:close/>
                <a:moveTo>
                  <a:pt x="160" y="48"/>
                </a:moveTo>
                <a:cubicBezTo>
                  <a:pt x="160" y="16"/>
                  <a:pt x="160" y="16"/>
                  <a:pt x="160" y="16"/>
                </a:cubicBezTo>
                <a:cubicBezTo>
                  <a:pt x="160" y="7"/>
                  <a:pt x="153" y="0"/>
                  <a:pt x="144" y="0"/>
                </a:cubicBezTo>
                <a:cubicBezTo>
                  <a:pt x="16" y="0"/>
                  <a:pt x="16" y="0"/>
                  <a:pt x="16" y="0"/>
                </a:cubicBezTo>
                <a:cubicBezTo>
                  <a:pt x="7" y="0"/>
                  <a:pt x="0" y="7"/>
                  <a:pt x="0" y="16"/>
                </a:cubicBezTo>
                <a:cubicBezTo>
                  <a:pt x="0" y="112"/>
                  <a:pt x="0" y="112"/>
                  <a:pt x="0" y="112"/>
                </a:cubicBezTo>
                <a:cubicBezTo>
                  <a:pt x="0" y="121"/>
                  <a:pt x="7" y="128"/>
                  <a:pt x="16" y="128"/>
                </a:cubicBezTo>
                <a:cubicBezTo>
                  <a:pt x="144" y="128"/>
                  <a:pt x="144" y="128"/>
                  <a:pt x="144" y="128"/>
                </a:cubicBezTo>
                <a:cubicBezTo>
                  <a:pt x="153" y="128"/>
                  <a:pt x="160" y="121"/>
                  <a:pt x="160" y="112"/>
                </a:cubicBezTo>
                <a:cubicBezTo>
                  <a:pt x="160" y="96"/>
                  <a:pt x="160" y="96"/>
                  <a:pt x="160" y="96"/>
                </a:cubicBezTo>
                <a:cubicBezTo>
                  <a:pt x="169" y="96"/>
                  <a:pt x="176" y="89"/>
                  <a:pt x="176" y="80"/>
                </a:cubicBezTo>
                <a:cubicBezTo>
                  <a:pt x="176" y="64"/>
                  <a:pt x="176" y="64"/>
                  <a:pt x="176" y="64"/>
                </a:cubicBezTo>
                <a:cubicBezTo>
                  <a:pt x="176" y="55"/>
                  <a:pt x="169" y="48"/>
                  <a:pt x="160" y="48"/>
                </a:cubicBezTo>
                <a:close/>
                <a:moveTo>
                  <a:pt x="8" y="16"/>
                </a:moveTo>
                <a:cubicBezTo>
                  <a:pt x="8" y="12"/>
                  <a:pt x="12" y="8"/>
                  <a:pt x="16" y="8"/>
                </a:cubicBezTo>
                <a:cubicBezTo>
                  <a:pt x="144" y="8"/>
                  <a:pt x="144" y="8"/>
                  <a:pt x="144" y="8"/>
                </a:cubicBezTo>
                <a:cubicBezTo>
                  <a:pt x="148" y="8"/>
                  <a:pt x="152" y="12"/>
                  <a:pt x="152" y="16"/>
                </a:cubicBezTo>
                <a:cubicBezTo>
                  <a:pt x="152" y="18"/>
                  <a:pt x="152" y="18"/>
                  <a:pt x="152" y="18"/>
                </a:cubicBezTo>
                <a:cubicBezTo>
                  <a:pt x="150" y="17"/>
                  <a:pt x="147" y="16"/>
                  <a:pt x="144" y="16"/>
                </a:cubicBezTo>
                <a:cubicBezTo>
                  <a:pt x="16" y="16"/>
                  <a:pt x="16" y="16"/>
                  <a:pt x="16" y="16"/>
                </a:cubicBezTo>
                <a:cubicBezTo>
                  <a:pt x="13" y="16"/>
                  <a:pt x="10" y="17"/>
                  <a:pt x="8" y="18"/>
                </a:cubicBezTo>
                <a:lnTo>
                  <a:pt x="8" y="16"/>
                </a:lnTo>
                <a:close/>
                <a:moveTo>
                  <a:pt x="152" y="112"/>
                </a:moveTo>
                <a:cubicBezTo>
                  <a:pt x="152" y="116"/>
                  <a:pt x="148" y="120"/>
                  <a:pt x="144" y="120"/>
                </a:cubicBezTo>
                <a:cubicBezTo>
                  <a:pt x="16" y="120"/>
                  <a:pt x="16" y="120"/>
                  <a:pt x="16" y="120"/>
                </a:cubicBezTo>
                <a:cubicBezTo>
                  <a:pt x="12" y="120"/>
                  <a:pt x="8" y="116"/>
                  <a:pt x="8" y="112"/>
                </a:cubicBezTo>
                <a:cubicBezTo>
                  <a:pt x="8" y="32"/>
                  <a:pt x="8" y="32"/>
                  <a:pt x="8" y="32"/>
                </a:cubicBezTo>
                <a:cubicBezTo>
                  <a:pt x="8" y="28"/>
                  <a:pt x="12" y="24"/>
                  <a:pt x="16" y="24"/>
                </a:cubicBezTo>
                <a:cubicBezTo>
                  <a:pt x="144" y="24"/>
                  <a:pt x="144" y="24"/>
                  <a:pt x="144" y="24"/>
                </a:cubicBezTo>
                <a:cubicBezTo>
                  <a:pt x="148" y="24"/>
                  <a:pt x="152" y="28"/>
                  <a:pt x="152" y="32"/>
                </a:cubicBezTo>
                <a:cubicBezTo>
                  <a:pt x="152" y="48"/>
                  <a:pt x="152" y="48"/>
                  <a:pt x="152" y="48"/>
                </a:cubicBezTo>
                <a:cubicBezTo>
                  <a:pt x="136" y="48"/>
                  <a:pt x="136" y="48"/>
                  <a:pt x="136" y="48"/>
                </a:cubicBezTo>
                <a:cubicBezTo>
                  <a:pt x="127" y="48"/>
                  <a:pt x="120" y="55"/>
                  <a:pt x="120" y="64"/>
                </a:cubicBezTo>
                <a:cubicBezTo>
                  <a:pt x="120" y="80"/>
                  <a:pt x="120" y="80"/>
                  <a:pt x="120" y="80"/>
                </a:cubicBezTo>
                <a:cubicBezTo>
                  <a:pt x="120" y="89"/>
                  <a:pt x="127" y="96"/>
                  <a:pt x="136" y="96"/>
                </a:cubicBezTo>
                <a:cubicBezTo>
                  <a:pt x="152" y="96"/>
                  <a:pt x="152" y="96"/>
                  <a:pt x="152" y="96"/>
                </a:cubicBezTo>
                <a:lnTo>
                  <a:pt x="152" y="112"/>
                </a:lnTo>
                <a:close/>
                <a:moveTo>
                  <a:pt x="168" y="80"/>
                </a:moveTo>
                <a:cubicBezTo>
                  <a:pt x="168" y="84"/>
                  <a:pt x="164" y="88"/>
                  <a:pt x="160" y="88"/>
                </a:cubicBezTo>
                <a:cubicBezTo>
                  <a:pt x="136" y="88"/>
                  <a:pt x="136" y="88"/>
                  <a:pt x="136" y="88"/>
                </a:cubicBezTo>
                <a:cubicBezTo>
                  <a:pt x="132" y="88"/>
                  <a:pt x="128" y="84"/>
                  <a:pt x="128" y="80"/>
                </a:cubicBezTo>
                <a:cubicBezTo>
                  <a:pt x="128" y="64"/>
                  <a:pt x="128" y="64"/>
                  <a:pt x="128" y="64"/>
                </a:cubicBezTo>
                <a:cubicBezTo>
                  <a:pt x="128" y="60"/>
                  <a:pt x="132" y="56"/>
                  <a:pt x="136" y="56"/>
                </a:cubicBezTo>
                <a:cubicBezTo>
                  <a:pt x="160" y="56"/>
                  <a:pt x="160" y="56"/>
                  <a:pt x="160" y="56"/>
                </a:cubicBezTo>
                <a:cubicBezTo>
                  <a:pt x="164" y="56"/>
                  <a:pt x="168" y="60"/>
                  <a:pt x="168" y="64"/>
                </a:cubicBezTo>
                <a:lnTo>
                  <a:pt x="168" y="80"/>
                </a:lnTo>
                <a:close/>
                <a:moveTo>
                  <a:pt x="124" y="40"/>
                </a:moveTo>
                <a:cubicBezTo>
                  <a:pt x="132" y="40"/>
                  <a:pt x="132" y="40"/>
                  <a:pt x="132" y="40"/>
                </a:cubicBezTo>
                <a:cubicBezTo>
                  <a:pt x="134" y="40"/>
                  <a:pt x="136" y="38"/>
                  <a:pt x="136" y="36"/>
                </a:cubicBezTo>
                <a:cubicBezTo>
                  <a:pt x="136" y="34"/>
                  <a:pt x="134" y="32"/>
                  <a:pt x="132" y="32"/>
                </a:cubicBezTo>
                <a:cubicBezTo>
                  <a:pt x="124" y="32"/>
                  <a:pt x="124" y="32"/>
                  <a:pt x="124" y="32"/>
                </a:cubicBezTo>
                <a:cubicBezTo>
                  <a:pt x="122" y="32"/>
                  <a:pt x="120" y="34"/>
                  <a:pt x="120" y="36"/>
                </a:cubicBezTo>
                <a:cubicBezTo>
                  <a:pt x="120" y="38"/>
                  <a:pt x="122" y="40"/>
                  <a:pt x="124" y="40"/>
                </a:cubicBezTo>
                <a:close/>
                <a:moveTo>
                  <a:pt x="36" y="104"/>
                </a:moveTo>
                <a:cubicBezTo>
                  <a:pt x="28" y="104"/>
                  <a:pt x="28" y="104"/>
                  <a:pt x="28" y="104"/>
                </a:cubicBezTo>
                <a:cubicBezTo>
                  <a:pt x="26" y="104"/>
                  <a:pt x="24" y="106"/>
                  <a:pt x="24" y="108"/>
                </a:cubicBezTo>
                <a:cubicBezTo>
                  <a:pt x="24" y="110"/>
                  <a:pt x="26" y="112"/>
                  <a:pt x="28" y="112"/>
                </a:cubicBezTo>
                <a:cubicBezTo>
                  <a:pt x="36" y="112"/>
                  <a:pt x="36" y="112"/>
                  <a:pt x="36" y="112"/>
                </a:cubicBezTo>
                <a:cubicBezTo>
                  <a:pt x="38" y="112"/>
                  <a:pt x="40" y="110"/>
                  <a:pt x="40" y="108"/>
                </a:cubicBezTo>
                <a:cubicBezTo>
                  <a:pt x="40" y="106"/>
                  <a:pt x="38" y="104"/>
                  <a:pt x="36" y="104"/>
                </a:cubicBezTo>
                <a:close/>
                <a:moveTo>
                  <a:pt x="84" y="104"/>
                </a:moveTo>
                <a:cubicBezTo>
                  <a:pt x="76" y="104"/>
                  <a:pt x="76" y="104"/>
                  <a:pt x="76" y="104"/>
                </a:cubicBezTo>
                <a:cubicBezTo>
                  <a:pt x="74" y="104"/>
                  <a:pt x="72" y="106"/>
                  <a:pt x="72" y="108"/>
                </a:cubicBezTo>
                <a:cubicBezTo>
                  <a:pt x="72" y="110"/>
                  <a:pt x="74" y="112"/>
                  <a:pt x="76" y="112"/>
                </a:cubicBezTo>
                <a:cubicBezTo>
                  <a:pt x="84" y="112"/>
                  <a:pt x="84" y="112"/>
                  <a:pt x="84" y="112"/>
                </a:cubicBezTo>
                <a:cubicBezTo>
                  <a:pt x="86" y="112"/>
                  <a:pt x="88" y="110"/>
                  <a:pt x="88" y="108"/>
                </a:cubicBezTo>
                <a:cubicBezTo>
                  <a:pt x="88" y="106"/>
                  <a:pt x="86" y="104"/>
                  <a:pt x="84" y="104"/>
                </a:cubicBezTo>
                <a:close/>
                <a:moveTo>
                  <a:pt x="108" y="32"/>
                </a:moveTo>
                <a:cubicBezTo>
                  <a:pt x="100" y="32"/>
                  <a:pt x="100" y="32"/>
                  <a:pt x="100" y="32"/>
                </a:cubicBezTo>
                <a:cubicBezTo>
                  <a:pt x="98" y="32"/>
                  <a:pt x="96" y="34"/>
                  <a:pt x="96" y="36"/>
                </a:cubicBezTo>
                <a:cubicBezTo>
                  <a:pt x="96" y="38"/>
                  <a:pt x="98" y="40"/>
                  <a:pt x="100" y="40"/>
                </a:cubicBezTo>
                <a:cubicBezTo>
                  <a:pt x="108" y="40"/>
                  <a:pt x="108" y="40"/>
                  <a:pt x="108" y="40"/>
                </a:cubicBezTo>
                <a:cubicBezTo>
                  <a:pt x="110" y="40"/>
                  <a:pt x="112" y="38"/>
                  <a:pt x="112" y="36"/>
                </a:cubicBezTo>
                <a:cubicBezTo>
                  <a:pt x="112" y="34"/>
                  <a:pt x="110" y="32"/>
                  <a:pt x="108" y="32"/>
                </a:cubicBezTo>
                <a:close/>
                <a:moveTo>
                  <a:pt x="132" y="104"/>
                </a:moveTo>
                <a:cubicBezTo>
                  <a:pt x="124" y="104"/>
                  <a:pt x="124" y="104"/>
                  <a:pt x="124" y="104"/>
                </a:cubicBezTo>
                <a:cubicBezTo>
                  <a:pt x="122" y="104"/>
                  <a:pt x="120" y="106"/>
                  <a:pt x="120" y="108"/>
                </a:cubicBezTo>
                <a:cubicBezTo>
                  <a:pt x="120" y="110"/>
                  <a:pt x="122" y="112"/>
                  <a:pt x="124" y="112"/>
                </a:cubicBezTo>
                <a:cubicBezTo>
                  <a:pt x="132" y="112"/>
                  <a:pt x="132" y="112"/>
                  <a:pt x="132" y="112"/>
                </a:cubicBezTo>
                <a:cubicBezTo>
                  <a:pt x="134" y="112"/>
                  <a:pt x="136" y="110"/>
                  <a:pt x="136" y="108"/>
                </a:cubicBezTo>
                <a:cubicBezTo>
                  <a:pt x="136" y="106"/>
                  <a:pt x="134" y="104"/>
                  <a:pt x="132" y="104"/>
                </a:cubicBezTo>
                <a:close/>
                <a:moveTo>
                  <a:pt x="84" y="32"/>
                </a:moveTo>
                <a:cubicBezTo>
                  <a:pt x="76" y="32"/>
                  <a:pt x="76" y="32"/>
                  <a:pt x="76" y="32"/>
                </a:cubicBezTo>
                <a:cubicBezTo>
                  <a:pt x="74" y="32"/>
                  <a:pt x="72" y="34"/>
                  <a:pt x="72" y="36"/>
                </a:cubicBezTo>
                <a:cubicBezTo>
                  <a:pt x="72" y="38"/>
                  <a:pt x="74" y="40"/>
                  <a:pt x="76" y="40"/>
                </a:cubicBezTo>
                <a:cubicBezTo>
                  <a:pt x="84" y="40"/>
                  <a:pt x="84" y="40"/>
                  <a:pt x="84" y="40"/>
                </a:cubicBezTo>
                <a:cubicBezTo>
                  <a:pt x="86" y="40"/>
                  <a:pt x="88" y="38"/>
                  <a:pt x="88" y="36"/>
                </a:cubicBezTo>
                <a:cubicBezTo>
                  <a:pt x="88" y="34"/>
                  <a:pt x="86" y="32"/>
                  <a:pt x="84" y="32"/>
                </a:cubicBezTo>
                <a:close/>
                <a:moveTo>
                  <a:pt x="108" y="104"/>
                </a:moveTo>
                <a:cubicBezTo>
                  <a:pt x="100" y="104"/>
                  <a:pt x="100" y="104"/>
                  <a:pt x="100" y="104"/>
                </a:cubicBezTo>
                <a:cubicBezTo>
                  <a:pt x="98" y="104"/>
                  <a:pt x="96" y="106"/>
                  <a:pt x="96" y="108"/>
                </a:cubicBezTo>
                <a:cubicBezTo>
                  <a:pt x="96" y="110"/>
                  <a:pt x="98" y="112"/>
                  <a:pt x="100" y="112"/>
                </a:cubicBezTo>
                <a:cubicBezTo>
                  <a:pt x="108" y="112"/>
                  <a:pt x="108" y="112"/>
                  <a:pt x="108" y="112"/>
                </a:cubicBezTo>
                <a:cubicBezTo>
                  <a:pt x="110" y="112"/>
                  <a:pt x="112" y="110"/>
                  <a:pt x="112" y="108"/>
                </a:cubicBezTo>
                <a:cubicBezTo>
                  <a:pt x="112" y="106"/>
                  <a:pt x="110" y="104"/>
                  <a:pt x="108"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4" name="Freeform 677"/>
          <p:cNvSpPr>
            <a:spLocks noEditPoints="1"/>
          </p:cNvSpPr>
          <p:nvPr/>
        </p:nvSpPr>
        <p:spPr bwMode="auto">
          <a:xfrm>
            <a:off x="7184028" y="3242214"/>
            <a:ext cx="454943" cy="373284"/>
          </a:xfrm>
          <a:custGeom>
            <a:avLst/>
            <a:gdLst>
              <a:gd name="T0" fmla="*/ 24 w 176"/>
              <a:gd name="T1" fmla="*/ 124 h 144"/>
              <a:gd name="T2" fmla="*/ 40 w 176"/>
              <a:gd name="T3" fmla="*/ 124 h 144"/>
              <a:gd name="T4" fmla="*/ 52 w 176"/>
              <a:gd name="T5" fmla="*/ 120 h 144"/>
              <a:gd name="T6" fmla="*/ 60 w 176"/>
              <a:gd name="T7" fmla="*/ 128 h 144"/>
              <a:gd name="T8" fmla="*/ 124 w 176"/>
              <a:gd name="T9" fmla="*/ 56 h 144"/>
              <a:gd name="T10" fmla="*/ 132 w 176"/>
              <a:gd name="T11" fmla="*/ 48 h 144"/>
              <a:gd name="T12" fmla="*/ 124 w 176"/>
              <a:gd name="T13" fmla="*/ 56 h 144"/>
              <a:gd name="T14" fmla="*/ 24 w 176"/>
              <a:gd name="T15" fmla="*/ 52 h 144"/>
              <a:gd name="T16" fmla="*/ 40 w 176"/>
              <a:gd name="T17" fmla="*/ 52 h 144"/>
              <a:gd name="T18" fmla="*/ 136 w 176"/>
              <a:gd name="T19" fmla="*/ 88 h 144"/>
              <a:gd name="T20" fmla="*/ 140 w 176"/>
              <a:gd name="T21" fmla="*/ 84 h 144"/>
              <a:gd name="T22" fmla="*/ 120 w 176"/>
              <a:gd name="T23" fmla="*/ 124 h 144"/>
              <a:gd name="T24" fmla="*/ 136 w 176"/>
              <a:gd name="T25" fmla="*/ 124 h 144"/>
              <a:gd name="T26" fmla="*/ 100 w 176"/>
              <a:gd name="T27" fmla="*/ 48 h 144"/>
              <a:gd name="T28" fmla="*/ 108 w 176"/>
              <a:gd name="T29" fmla="*/ 56 h 144"/>
              <a:gd name="T30" fmla="*/ 160 w 176"/>
              <a:gd name="T31" fmla="*/ 64 h 144"/>
              <a:gd name="T32" fmla="*/ 144 w 176"/>
              <a:gd name="T33" fmla="*/ 8 h 144"/>
              <a:gd name="T34" fmla="*/ 18 w 176"/>
              <a:gd name="T35" fmla="*/ 16 h 144"/>
              <a:gd name="T36" fmla="*/ 0 w 176"/>
              <a:gd name="T37" fmla="*/ 128 h 144"/>
              <a:gd name="T38" fmla="*/ 160 w 176"/>
              <a:gd name="T39" fmla="*/ 128 h 144"/>
              <a:gd name="T40" fmla="*/ 176 w 176"/>
              <a:gd name="T41" fmla="*/ 80 h 144"/>
              <a:gd name="T42" fmla="*/ 152 w 176"/>
              <a:gd name="T43" fmla="*/ 34 h 144"/>
              <a:gd name="T44" fmla="*/ 152 w 176"/>
              <a:gd name="T45" fmla="*/ 32 h 144"/>
              <a:gd name="T46" fmla="*/ 102 w 176"/>
              <a:gd name="T47" fmla="*/ 21 h 144"/>
              <a:gd name="T48" fmla="*/ 112 w 176"/>
              <a:gd name="T49" fmla="*/ 32 h 144"/>
              <a:gd name="T50" fmla="*/ 8 w 176"/>
              <a:gd name="T51" fmla="*/ 32 h 144"/>
              <a:gd name="T52" fmla="*/ 8 w 176"/>
              <a:gd name="T53" fmla="*/ 34 h 144"/>
              <a:gd name="T54" fmla="*/ 144 w 176"/>
              <a:gd name="T55" fmla="*/ 136 h 144"/>
              <a:gd name="T56" fmla="*/ 8 w 176"/>
              <a:gd name="T57" fmla="*/ 48 h 144"/>
              <a:gd name="T58" fmla="*/ 152 w 176"/>
              <a:gd name="T59" fmla="*/ 48 h 144"/>
              <a:gd name="T60" fmla="*/ 120 w 176"/>
              <a:gd name="T61" fmla="*/ 80 h 144"/>
              <a:gd name="T62" fmla="*/ 152 w 176"/>
              <a:gd name="T63" fmla="*/ 112 h 144"/>
              <a:gd name="T64" fmla="*/ 160 w 176"/>
              <a:gd name="T65" fmla="*/ 104 h 144"/>
              <a:gd name="T66" fmla="*/ 128 w 176"/>
              <a:gd name="T67" fmla="*/ 80 h 144"/>
              <a:gd name="T68" fmla="*/ 168 w 176"/>
              <a:gd name="T69" fmla="*/ 80 h 144"/>
              <a:gd name="T70" fmla="*/ 100 w 176"/>
              <a:gd name="T71" fmla="*/ 120 h 144"/>
              <a:gd name="T72" fmla="*/ 108 w 176"/>
              <a:gd name="T73" fmla="*/ 128 h 144"/>
              <a:gd name="T74" fmla="*/ 84 w 176"/>
              <a:gd name="T75" fmla="*/ 120 h 144"/>
              <a:gd name="T76" fmla="*/ 76 w 176"/>
              <a:gd name="T77" fmla="*/ 128 h 144"/>
              <a:gd name="T78" fmla="*/ 84 w 176"/>
              <a:gd name="T79" fmla="*/ 120 h 144"/>
              <a:gd name="T80" fmla="*/ 48 w 176"/>
              <a:gd name="T81" fmla="*/ 52 h 144"/>
              <a:gd name="T82" fmla="*/ 64 w 176"/>
              <a:gd name="T83" fmla="*/ 52 h 144"/>
              <a:gd name="T84" fmla="*/ 76 w 176"/>
              <a:gd name="T85" fmla="*/ 48 h 144"/>
              <a:gd name="T86" fmla="*/ 84 w 176"/>
              <a:gd name="T87"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44">
                <a:moveTo>
                  <a:pt x="36" y="120"/>
                </a:moveTo>
                <a:cubicBezTo>
                  <a:pt x="28" y="120"/>
                  <a:pt x="28" y="120"/>
                  <a:pt x="28" y="120"/>
                </a:cubicBezTo>
                <a:cubicBezTo>
                  <a:pt x="26" y="120"/>
                  <a:pt x="24" y="122"/>
                  <a:pt x="24" y="124"/>
                </a:cubicBezTo>
                <a:cubicBezTo>
                  <a:pt x="24" y="126"/>
                  <a:pt x="26" y="128"/>
                  <a:pt x="28" y="128"/>
                </a:cubicBezTo>
                <a:cubicBezTo>
                  <a:pt x="36" y="128"/>
                  <a:pt x="36" y="128"/>
                  <a:pt x="36" y="128"/>
                </a:cubicBezTo>
                <a:cubicBezTo>
                  <a:pt x="38" y="128"/>
                  <a:pt x="40" y="126"/>
                  <a:pt x="40" y="124"/>
                </a:cubicBezTo>
                <a:cubicBezTo>
                  <a:pt x="40" y="122"/>
                  <a:pt x="38" y="120"/>
                  <a:pt x="36" y="120"/>
                </a:cubicBezTo>
                <a:close/>
                <a:moveTo>
                  <a:pt x="60" y="120"/>
                </a:moveTo>
                <a:cubicBezTo>
                  <a:pt x="52" y="120"/>
                  <a:pt x="52" y="120"/>
                  <a:pt x="52" y="120"/>
                </a:cubicBezTo>
                <a:cubicBezTo>
                  <a:pt x="50" y="120"/>
                  <a:pt x="48" y="122"/>
                  <a:pt x="48" y="124"/>
                </a:cubicBezTo>
                <a:cubicBezTo>
                  <a:pt x="48" y="126"/>
                  <a:pt x="50" y="128"/>
                  <a:pt x="52" y="128"/>
                </a:cubicBezTo>
                <a:cubicBezTo>
                  <a:pt x="60" y="128"/>
                  <a:pt x="60" y="128"/>
                  <a:pt x="60" y="128"/>
                </a:cubicBezTo>
                <a:cubicBezTo>
                  <a:pt x="62" y="128"/>
                  <a:pt x="64" y="126"/>
                  <a:pt x="64" y="124"/>
                </a:cubicBezTo>
                <a:cubicBezTo>
                  <a:pt x="64" y="122"/>
                  <a:pt x="62" y="120"/>
                  <a:pt x="60" y="120"/>
                </a:cubicBezTo>
                <a:close/>
                <a:moveTo>
                  <a:pt x="124" y="56"/>
                </a:moveTo>
                <a:cubicBezTo>
                  <a:pt x="132" y="56"/>
                  <a:pt x="132" y="56"/>
                  <a:pt x="132" y="56"/>
                </a:cubicBezTo>
                <a:cubicBezTo>
                  <a:pt x="134" y="56"/>
                  <a:pt x="136" y="54"/>
                  <a:pt x="136" y="52"/>
                </a:cubicBezTo>
                <a:cubicBezTo>
                  <a:pt x="136" y="50"/>
                  <a:pt x="134" y="48"/>
                  <a:pt x="132" y="48"/>
                </a:cubicBezTo>
                <a:cubicBezTo>
                  <a:pt x="124" y="48"/>
                  <a:pt x="124" y="48"/>
                  <a:pt x="124" y="48"/>
                </a:cubicBezTo>
                <a:cubicBezTo>
                  <a:pt x="122" y="48"/>
                  <a:pt x="120" y="50"/>
                  <a:pt x="120" y="52"/>
                </a:cubicBezTo>
                <a:cubicBezTo>
                  <a:pt x="120" y="54"/>
                  <a:pt x="122" y="56"/>
                  <a:pt x="124" y="56"/>
                </a:cubicBezTo>
                <a:close/>
                <a:moveTo>
                  <a:pt x="36" y="48"/>
                </a:moveTo>
                <a:cubicBezTo>
                  <a:pt x="28" y="48"/>
                  <a:pt x="28" y="48"/>
                  <a:pt x="28" y="48"/>
                </a:cubicBezTo>
                <a:cubicBezTo>
                  <a:pt x="26" y="48"/>
                  <a:pt x="24" y="50"/>
                  <a:pt x="24" y="52"/>
                </a:cubicBezTo>
                <a:cubicBezTo>
                  <a:pt x="24" y="54"/>
                  <a:pt x="26" y="56"/>
                  <a:pt x="28" y="56"/>
                </a:cubicBezTo>
                <a:cubicBezTo>
                  <a:pt x="36" y="56"/>
                  <a:pt x="36" y="56"/>
                  <a:pt x="36" y="56"/>
                </a:cubicBezTo>
                <a:cubicBezTo>
                  <a:pt x="38" y="56"/>
                  <a:pt x="40" y="54"/>
                  <a:pt x="40" y="52"/>
                </a:cubicBezTo>
                <a:cubicBezTo>
                  <a:pt x="40" y="50"/>
                  <a:pt x="38" y="48"/>
                  <a:pt x="36" y="48"/>
                </a:cubicBezTo>
                <a:close/>
                <a:moveTo>
                  <a:pt x="140" y="84"/>
                </a:moveTo>
                <a:cubicBezTo>
                  <a:pt x="138" y="84"/>
                  <a:pt x="136" y="86"/>
                  <a:pt x="136" y="88"/>
                </a:cubicBezTo>
                <a:cubicBezTo>
                  <a:pt x="136" y="90"/>
                  <a:pt x="138" y="92"/>
                  <a:pt x="140" y="92"/>
                </a:cubicBezTo>
                <a:cubicBezTo>
                  <a:pt x="142" y="92"/>
                  <a:pt x="144" y="90"/>
                  <a:pt x="144" y="88"/>
                </a:cubicBezTo>
                <a:cubicBezTo>
                  <a:pt x="144" y="86"/>
                  <a:pt x="142" y="84"/>
                  <a:pt x="140" y="84"/>
                </a:cubicBezTo>
                <a:close/>
                <a:moveTo>
                  <a:pt x="132" y="120"/>
                </a:moveTo>
                <a:cubicBezTo>
                  <a:pt x="124" y="120"/>
                  <a:pt x="124" y="120"/>
                  <a:pt x="124" y="120"/>
                </a:cubicBezTo>
                <a:cubicBezTo>
                  <a:pt x="122" y="120"/>
                  <a:pt x="120" y="122"/>
                  <a:pt x="120" y="124"/>
                </a:cubicBezTo>
                <a:cubicBezTo>
                  <a:pt x="120" y="126"/>
                  <a:pt x="122" y="128"/>
                  <a:pt x="124" y="128"/>
                </a:cubicBezTo>
                <a:cubicBezTo>
                  <a:pt x="132" y="128"/>
                  <a:pt x="132" y="128"/>
                  <a:pt x="132" y="128"/>
                </a:cubicBezTo>
                <a:cubicBezTo>
                  <a:pt x="134" y="128"/>
                  <a:pt x="136" y="126"/>
                  <a:pt x="136" y="124"/>
                </a:cubicBezTo>
                <a:cubicBezTo>
                  <a:pt x="136" y="122"/>
                  <a:pt x="134" y="120"/>
                  <a:pt x="132" y="120"/>
                </a:cubicBezTo>
                <a:close/>
                <a:moveTo>
                  <a:pt x="108" y="48"/>
                </a:moveTo>
                <a:cubicBezTo>
                  <a:pt x="100" y="48"/>
                  <a:pt x="100" y="48"/>
                  <a:pt x="100" y="48"/>
                </a:cubicBezTo>
                <a:cubicBezTo>
                  <a:pt x="98" y="48"/>
                  <a:pt x="96" y="50"/>
                  <a:pt x="96" y="52"/>
                </a:cubicBezTo>
                <a:cubicBezTo>
                  <a:pt x="96" y="54"/>
                  <a:pt x="98" y="56"/>
                  <a:pt x="100" y="56"/>
                </a:cubicBezTo>
                <a:cubicBezTo>
                  <a:pt x="108" y="56"/>
                  <a:pt x="108" y="56"/>
                  <a:pt x="108" y="56"/>
                </a:cubicBezTo>
                <a:cubicBezTo>
                  <a:pt x="110" y="56"/>
                  <a:pt x="112" y="54"/>
                  <a:pt x="112" y="52"/>
                </a:cubicBezTo>
                <a:cubicBezTo>
                  <a:pt x="112" y="50"/>
                  <a:pt x="110" y="48"/>
                  <a:pt x="108" y="48"/>
                </a:cubicBezTo>
                <a:close/>
                <a:moveTo>
                  <a:pt x="160" y="64"/>
                </a:moveTo>
                <a:cubicBezTo>
                  <a:pt x="160" y="32"/>
                  <a:pt x="160" y="32"/>
                  <a:pt x="160" y="32"/>
                </a:cubicBezTo>
                <a:cubicBezTo>
                  <a:pt x="160" y="23"/>
                  <a:pt x="153" y="16"/>
                  <a:pt x="145" y="16"/>
                </a:cubicBezTo>
                <a:cubicBezTo>
                  <a:pt x="144" y="8"/>
                  <a:pt x="144" y="8"/>
                  <a:pt x="144" y="8"/>
                </a:cubicBezTo>
                <a:cubicBezTo>
                  <a:pt x="82" y="16"/>
                  <a:pt x="82" y="16"/>
                  <a:pt x="82" y="16"/>
                </a:cubicBezTo>
                <a:cubicBezTo>
                  <a:pt x="22" y="0"/>
                  <a:pt x="22" y="0"/>
                  <a:pt x="22" y="0"/>
                </a:cubicBezTo>
                <a:cubicBezTo>
                  <a:pt x="18" y="16"/>
                  <a:pt x="18" y="16"/>
                  <a:pt x="18" y="16"/>
                </a:cubicBezTo>
                <a:cubicBezTo>
                  <a:pt x="16" y="16"/>
                  <a:pt x="16" y="16"/>
                  <a:pt x="16" y="16"/>
                </a:cubicBezTo>
                <a:cubicBezTo>
                  <a:pt x="7" y="16"/>
                  <a:pt x="0" y="23"/>
                  <a:pt x="0" y="32"/>
                </a:cubicBezTo>
                <a:cubicBezTo>
                  <a:pt x="0" y="128"/>
                  <a:pt x="0" y="128"/>
                  <a:pt x="0" y="128"/>
                </a:cubicBezTo>
                <a:cubicBezTo>
                  <a:pt x="0" y="137"/>
                  <a:pt x="7" y="144"/>
                  <a:pt x="16" y="144"/>
                </a:cubicBezTo>
                <a:cubicBezTo>
                  <a:pt x="144" y="144"/>
                  <a:pt x="144" y="144"/>
                  <a:pt x="144" y="144"/>
                </a:cubicBezTo>
                <a:cubicBezTo>
                  <a:pt x="153" y="144"/>
                  <a:pt x="160" y="137"/>
                  <a:pt x="160" y="128"/>
                </a:cubicBezTo>
                <a:cubicBezTo>
                  <a:pt x="160" y="112"/>
                  <a:pt x="160" y="112"/>
                  <a:pt x="160" y="112"/>
                </a:cubicBezTo>
                <a:cubicBezTo>
                  <a:pt x="169" y="112"/>
                  <a:pt x="176" y="105"/>
                  <a:pt x="176" y="96"/>
                </a:cubicBezTo>
                <a:cubicBezTo>
                  <a:pt x="176" y="80"/>
                  <a:pt x="176" y="80"/>
                  <a:pt x="176" y="80"/>
                </a:cubicBezTo>
                <a:cubicBezTo>
                  <a:pt x="176" y="71"/>
                  <a:pt x="169" y="64"/>
                  <a:pt x="160" y="64"/>
                </a:cubicBezTo>
                <a:close/>
                <a:moveTo>
                  <a:pt x="152" y="32"/>
                </a:moveTo>
                <a:cubicBezTo>
                  <a:pt x="152" y="34"/>
                  <a:pt x="152" y="34"/>
                  <a:pt x="152" y="34"/>
                </a:cubicBezTo>
                <a:cubicBezTo>
                  <a:pt x="150" y="33"/>
                  <a:pt x="149" y="33"/>
                  <a:pt x="147" y="32"/>
                </a:cubicBezTo>
                <a:cubicBezTo>
                  <a:pt x="146" y="24"/>
                  <a:pt x="146" y="24"/>
                  <a:pt x="146" y="24"/>
                </a:cubicBezTo>
                <a:cubicBezTo>
                  <a:pt x="149" y="25"/>
                  <a:pt x="152" y="28"/>
                  <a:pt x="152" y="32"/>
                </a:cubicBezTo>
                <a:close/>
                <a:moveTo>
                  <a:pt x="137" y="17"/>
                </a:moveTo>
                <a:cubicBezTo>
                  <a:pt x="138" y="31"/>
                  <a:pt x="138" y="31"/>
                  <a:pt x="138" y="31"/>
                </a:cubicBezTo>
                <a:cubicBezTo>
                  <a:pt x="102" y="21"/>
                  <a:pt x="102" y="21"/>
                  <a:pt x="102" y="21"/>
                </a:cubicBezTo>
                <a:lnTo>
                  <a:pt x="137" y="17"/>
                </a:lnTo>
                <a:close/>
                <a:moveTo>
                  <a:pt x="28" y="10"/>
                </a:moveTo>
                <a:cubicBezTo>
                  <a:pt x="112" y="32"/>
                  <a:pt x="112" y="32"/>
                  <a:pt x="112" y="32"/>
                </a:cubicBezTo>
                <a:cubicBezTo>
                  <a:pt x="22" y="32"/>
                  <a:pt x="22" y="32"/>
                  <a:pt x="22" y="32"/>
                </a:cubicBezTo>
                <a:lnTo>
                  <a:pt x="28" y="10"/>
                </a:lnTo>
                <a:close/>
                <a:moveTo>
                  <a:pt x="8" y="32"/>
                </a:moveTo>
                <a:cubicBezTo>
                  <a:pt x="8" y="28"/>
                  <a:pt x="12" y="24"/>
                  <a:pt x="16" y="24"/>
                </a:cubicBezTo>
                <a:cubicBezTo>
                  <a:pt x="14" y="32"/>
                  <a:pt x="14" y="32"/>
                  <a:pt x="14" y="32"/>
                </a:cubicBezTo>
                <a:cubicBezTo>
                  <a:pt x="12" y="33"/>
                  <a:pt x="10" y="33"/>
                  <a:pt x="8" y="34"/>
                </a:cubicBezTo>
                <a:lnTo>
                  <a:pt x="8" y="32"/>
                </a:lnTo>
                <a:close/>
                <a:moveTo>
                  <a:pt x="152" y="128"/>
                </a:moveTo>
                <a:cubicBezTo>
                  <a:pt x="152" y="132"/>
                  <a:pt x="148" y="136"/>
                  <a:pt x="144" y="136"/>
                </a:cubicBezTo>
                <a:cubicBezTo>
                  <a:pt x="16" y="136"/>
                  <a:pt x="16" y="136"/>
                  <a:pt x="16" y="136"/>
                </a:cubicBezTo>
                <a:cubicBezTo>
                  <a:pt x="12" y="136"/>
                  <a:pt x="8" y="132"/>
                  <a:pt x="8" y="128"/>
                </a:cubicBezTo>
                <a:cubicBezTo>
                  <a:pt x="8" y="48"/>
                  <a:pt x="8" y="48"/>
                  <a:pt x="8" y="48"/>
                </a:cubicBezTo>
                <a:cubicBezTo>
                  <a:pt x="8" y="44"/>
                  <a:pt x="12" y="40"/>
                  <a:pt x="16" y="40"/>
                </a:cubicBezTo>
                <a:cubicBezTo>
                  <a:pt x="144" y="40"/>
                  <a:pt x="144" y="40"/>
                  <a:pt x="144" y="40"/>
                </a:cubicBezTo>
                <a:cubicBezTo>
                  <a:pt x="148" y="40"/>
                  <a:pt x="152" y="44"/>
                  <a:pt x="152" y="48"/>
                </a:cubicBezTo>
                <a:cubicBezTo>
                  <a:pt x="152" y="64"/>
                  <a:pt x="152" y="64"/>
                  <a:pt x="152" y="64"/>
                </a:cubicBezTo>
                <a:cubicBezTo>
                  <a:pt x="136" y="64"/>
                  <a:pt x="136" y="64"/>
                  <a:pt x="136" y="64"/>
                </a:cubicBezTo>
                <a:cubicBezTo>
                  <a:pt x="127" y="64"/>
                  <a:pt x="120" y="71"/>
                  <a:pt x="120" y="80"/>
                </a:cubicBezTo>
                <a:cubicBezTo>
                  <a:pt x="120" y="96"/>
                  <a:pt x="120" y="96"/>
                  <a:pt x="120" y="96"/>
                </a:cubicBezTo>
                <a:cubicBezTo>
                  <a:pt x="120" y="105"/>
                  <a:pt x="127" y="112"/>
                  <a:pt x="136" y="112"/>
                </a:cubicBezTo>
                <a:cubicBezTo>
                  <a:pt x="152" y="112"/>
                  <a:pt x="152" y="112"/>
                  <a:pt x="152" y="112"/>
                </a:cubicBezTo>
                <a:lnTo>
                  <a:pt x="152" y="128"/>
                </a:lnTo>
                <a:close/>
                <a:moveTo>
                  <a:pt x="168" y="96"/>
                </a:moveTo>
                <a:cubicBezTo>
                  <a:pt x="168" y="100"/>
                  <a:pt x="164" y="104"/>
                  <a:pt x="160" y="104"/>
                </a:cubicBezTo>
                <a:cubicBezTo>
                  <a:pt x="136" y="104"/>
                  <a:pt x="136" y="104"/>
                  <a:pt x="136" y="104"/>
                </a:cubicBezTo>
                <a:cubicBezTo>
                  <a:pt x="132" y="104"/>
                  <a:pt x="128" y="100"/>
                  <a:pt x="128" y="96"/>
                </a:cubicBezTo>
                <a:cubicBezTo>
                  <a:pt x="128" y="80"/>
                  <a:pt x="128" y="80"/>
                  <a:pt x="128" y="80"/>
                </a:cubicBezTo>
                <a:cubicBezTo>
                  <a:pt x="128" y="76"/>
                  <a:pt x="132" y="72"/>
                  <a:pt x="136" y="72"/>
                </a:cubicBezTo>
                <a:cubicBezTo>
                  <a:pt x="160" y="72"/>
                  <a:pt x="160" y="72"/>
                  <a:pt x="160" y="72"/>
                </a:cubicBezTo>
                <a:cubicBezTo>
                  <a:pt x="164" y="72"/>
                  <a:pt x="168" y="76"/>
                  <a:pt x="168" y="80"/>
                </a:cubicBezTo>
                <a:lnTo>
                  <a:pt x="168" y="96"/>
                </a:lnTo>
                <a:close/>
                <a:moveTo>
                  <a:pt x="108" y="120"/>
                </a:moveTo>
                <a:cubicBezTo>
                  <a:pt x="100" y="120"/>
                  <a:pt x="100" y="120"/>
                  <a:pt x="100" y="120"/>
                </a:cubicBezTo>
                <a:cubicBezTo>
                  <a:pt x="98" y="120"/>
                  <a:pt x="96" y="122"/>
                  <a:pt x="96" y="124"/>
                </a:cubicBezTo>
                <a:cubicBezTo>
                  <a:pt x="96" y="126"/>
                  <a:pt x="98" y="128"/>
                  <a:pt x="100" y="128"/>
                </a:cubicBezTo>
                <a:cubicBezTo>
                  <a:pt x="108" y="128"/>
                  <a:pt x="108" y="128"/>
                  <a:pt x="108" y="128"/>
                </a:cubicBezTo>
                <a:cubicBezTo>
                  <a:pt x="110" y="128"/>
                  <a:pt x="112" y="126"/>
                  <a:pt x="112" y="124"/>
                </a:cubicBezTo>
                <a:cubicBezTo>
                  <a:pt x="112" y="122"/>
                  <a:pt x="110" y="120"/>
                  <a:pt x="108" y="120"/>
                </a:cubicBezTo>
                <a:close/>
                <a:moveTo>
                  <a:pt x="84" y="120"/>
                </a:moveTo>
                <a:cubicBezTo>
                  <a:pt x="76" y="120"/>
                  <a:pt x="76" y="120"/>
                  <a:pt x="76" y="120"/>
                </a:cubicBezTo>
                <a:cubicBezTo>
                  <a:pt x="74" y="120"/>
                  <a:pt x="72" y="122"/>
                  <a:pt x="72" y="124"/>
                </a:cubicBezTo>
                <a:cubicBezTo>
                  <a:pt x="72" y="126"/>
                  <a:pt x="74" y="128"/>
                  <a:pt x="76" y="128"/>
                </a:cubicBezTo>
                <a:cubicBezTo>
                  <a:pt x="84" y="128"/>
                  <a:pt x="84" y="128"/>
                  <a:pt x="84" y="128"/>
                </a:cubicBezTo>
                <a:cubicBezTo>
                  <a:pt x="86" y="128"/>
                  <a:pt x="88" y="126"/>
                  <a:pt x="88" y="124"/>
                </a:cubicBezTo>
                <a:cubicBezTo>
                  <a:pt x="88" y="122"/>
                  <a:pt x="86" y="120"/>
                  <a:pt x="84" y="120"/>
                </a:cubicBezTo>
                <a:close/>
                <a:moveTo>
                  <a:pt x="60" y="48"/>
                </a:moveTo>
                <a:cubicBezTo>
                  <a:pt x="52" y="48"/>
                  <a:pt x="52" y="48"/>
                  <a:pt x="52" y="48"/>
                </a:cubicBezTo>
                <a:cubicBezTo>
                  <a:pt x="50" y="48"/>
                  <a:pt x="48" y="50"/>
                  <a:pt x="48" y="52"/>
                </a:cubicBezTo>
                <a:cubicBezTo>
                  <a:pt x="48" y="54"/>
                  <a:pt x="50" y="56"/>
                  <a:pt x="52" y="56"/>
                </a:cubicBezTo>
                <a:cubicBezTo>
                  <a:pt x="60" y="56"/>
                  <a:pt x="60" y="56"/>
                  <a:pt x="60" y="56"/>
                </a:cubicBezTo>
                <a:cubicBezTo>
                  <a:pt x="62" y="56"/>
                  <a:pt x="64" y="54"/>
                  <a:pt x="64" y="52"/>
                </a:cubicBezTo>
                <a:cubicBezTo>
                  <a:pt x="64" y="50"/>
                  <a:pt x="62" y="48"/>
                  <a:pt x="60" y="48"/>
                </a:cubicBezTo>
                <a:close/>
                <a:moveTo>
                  <a:pt x="84" y="48"/>
                </a:moveTo>
                <a:cubicBezTo>
                  <a:pt x="76" y="48"/>
                  <a:pt x="76" y="48"/>
                  <a:pt x="76" y="48"/>
                </a:cubicBezTo>
                <a:cubicBezTo>
                  <a:pt x="74" y="48"/>
                  <a:pt x="72" y="50"/>
                  <a:pt x="72" y="52"/>
                </a:cubicBezTo>
                <a:cubicBezTo>
                  <a:pt x="72" y="54"/>
                  <a:pt x="74" y="56"/>
                  <a:pt x="76" y="56"/>
                </a:cubicBezTo>
                <a:cubicBezTo>
                  <a:pt x="84" y="56"/>
                  <a:pt x="84" y="56"/>
                  <a:pt x="84" y="56"/>
                </a:cubicBezTo>
                <a:cubicBezTo>
                  <a:pt x="86" y="56"/>
                  <a:pt x="88" y="54"/>
                  <a:pt x="88" y="52"/>
                </a:cubicBezTo>
                <a:cubicBezTo>
                  <a:pt x="88" y="50"/>
                  <a:pt x="86" y="48"/>
                  <a:pt x="84"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5" name="Freeform 678"/>
          <p:cNvSpPr>
            <a:spLocks noEditPoints="1"/>
          </p:cNvSpPr>
          <p:nvPr/>
        </p:nvSpPr>
        <p:spPr bwMode="auto">
          <a:xfrm>
            <a:off x="8105574" y="3195554"/>
            <a:ext cx="326622" cy="454943"/>
          </a:xfrm>
          <a:custGeom>
            <a:avLst/>
            <a:gdLst>
              <a:gd name="T0" fmla="*/ 72 w 128"/>
              <a:gd name="T1" fmla="*/ 16 h 176"/>
              <a:gd name="T2" fmla="*/ 80 w 128"/>
              <a:gd name="T3" fmla="*/ 64 h 176"/>
              <a:gd name="T4" fmla="*/ 48 w 128"/>
              <a:gd name="T5" fmla="*/ 16 h 176"/>
              <a:gd name="T6" fmla="*/ 32 w 128"/>
              <a:gd name="T7" fmla="*/ 64 h 176"/>
              <a:gd name="T8" fmla="*/ 48 w 128"/>
              <a:gd name="T9" fmla="*/ 16 h 176"/>
              <a:gd name="T10" fmla="*/ 56 w 128"/>
              <a:gd name="T11" fmla="*/ 16 h 176"/>
              <a:gd name="T12" fmla="*/ 64 w 128"/>
              <a:gd name="T13" fmla="*/ 64 h 176"/>
              <a:gd name="T14" fmla="*/ 112 w 128"/>
              <a:gd name="T15" fmla="*/ 16 h 176"/>
              <a:gd name="T16" fmla="*/ 104 w 128"/>
              <a:gd name="T17" fmla="*/ 64 h 176"/>
              <a:gd name="T18" fmla="*/ 112 w 128"/>
              <a:gd name="T19" fmla="*/ 16 h 176"/>
              <a:gd name="T20" fmla="*/ 88 w 128"/>
              <a:gd name="T21" fmla="*/ 16 h 176"/>
              <a:gd name="T22" fmla="*/ 96 w 128"/>
              <a:gd name="T23" fmla="*/ 64 h 176"/>
              <a:gd name="T24" fmla="*/ 124 w 128"/>
              <a:gd name="T25" fmla="*/ 0 h 176"/>
              <a:gd name="T26" fmla="*/ 0 w 128"/>
              <a:gd name="T27" fmla="*/ 4 h 176"/>
              <a:gd name="T28" fmla="*/ 4 w 128"/>
              <a:gd name="T29" fmla="*/ 176 h 176"/>
              <a:gd name="T30" fmla="*/ 20 w 128"/>
              <a:gd name="T31" fmla="*/ 162 h 176"/>
              <a:gd name="T32" fmla="*/ 36 w 128"/>
              <a:gd name="T33" fmla="*/ 176 h 176"/>
              <a:gd name="T34" fmla="*/ 52 w 128"/>
              <a:gd name="T35" fmla="*/ 162 h 176"/>
              <a:gd name="T36" fmla="*/ 61 w 128"/>
              <a:gd name="T37" fmla="*/ 174 h 176"/>
              <a:gd name="T38" fmla="*/ 67 w 128"/>
              <a:gd name="T39" fmla="*/ 174 h 176"/>
              <a:gd name="T40" fmla="*/ 76 w 128"/>
              <a:gd name="T41" fmla="*/ 162 h 176"/>
              <a:gd name="T42" fmla="*/ 92 w 128"/>
              <a:gd name="T43" fmla="*/ 176 h 176"/>
              <a:gd name="T44" fmla="*/ 108 w 128"/>
              <a:gd name="T45" fmla="*/ 162 h 176"/>
              <a:gd name="T46" fmla="*/ 124 w 128"/>
              <a:gd name="T47" fmla="*/ 176 h 176"/>
              <a:gd name="T48" fmla="*/ 128 w 128"/>
              <a:gd name="T49" fmla="*/ 4 h 176"/>
              <a:gd name="T50" fmla="*/ 120 w 128"/>
              <a:gd name="T51" fmla="*/ 162 h 176"/>
              <a:gd name="T52" fmla="*/ 108 w 128"/>
              <a:gd name="T53" fmla="*/ 152 h 176"/>
              <a:gd name="T54" fmla="*/ 92 w 128"/>
              <a:gd name="T55" fmla="*/ 166 h 176"/>
              <a:gd name="T56" fmla="*/ 76 w 128"/>
              <a:gd name="T57" fmla="*/ 152 h 176"/>
              <a:gd name="T58" fmla="*/ 73 w 128"/>
              <a:gd name="T59" fmla="*/ 154 h 176"/>
              <a:gd name="T60" fmla="*/ 55 w 128"/>
              <a:gd name="T61" fmla="*/ 154 h 176"/>
              <a:gd name="T62" fmla="*/ 52 w 128"/>
              <a:gd name="T63" fmla="*/ 152 h 176"/>
              <a:gd name="T64" fmla="*/ 36 w 128"/>
              <a:gd name="T65" fmla="*/ 166 h 176"/>
              <a:gd name="T66" fmla="*/ 20 w 128"/>
              <a:gd name="T67" fmla="*/ 152 h 176"/>
              <a:gd name="T68" fmla="*/ 8 w 128"/>
              <a:gd name="T69" fmla="*/ 162 h 176"/>
              <a:gd name="T70" fmla="*/ 120 w 128"/>
              <a:gd name="T71" fmla="*/ 8 h 176"/>
              <a:gd name="T72" fmla="*/ 96 w 128"/>
              <a:gd name="T73" fmla="*/ 128 h 176"/>
              <a:gd name="T74" fmla="*/ 16 w 128"/>
              <a:gd name="T75" fmla="*/ 136 h 176"/>
              <a:gd name="T76" fmla="*/ 96 w 128"/>
              <a:gd name="T77" fmla="*/ 128 h 176"/>
              <a:gd name="T78" fmla="*/ 16 w 128"/>
              <a:gd name="T79" fmla="*/ 112 h 176"/>
              <a:gd name="T80" fmla="*/ 112 w 128"/>
              <a:gd name="T81" fmla="*/ 120 h 176"/>
              <a:gd name="T82" fmla="*/ 24 w 128"/>
              <a:gd name="T83" fmla="*/ 16 h 176"/>
              <a:gd name="T84" fmla="*/ 16 w 128"/>
              <a:gd name="T85" fmla="*/ 64 h 176"/>
              <a:gd name="T86" fmla="*/ 24 w 128"/>
              <a:gd name="T87" fmla="*/ 16 h 176"/>
              <a:gd name="T88" fmla="*/ 16 w 128"/>
              <a:gd name="T89" fmla="*/ 96 h 176"/>
              <a:gd name="T90" fmla="*/ 112 w 128"/>
              <a:gd name="T91" fmla="*/ 104 h 176"/>
              <a:gd name="T92" fmla="*/ 80 w 128"/>
              <a:gd name="T93" fmla="*/ 80 h 176"/>
              <a:gd name="T94" fmla="*/ 16 w 128"/>
              <a:gd name="T95" fmla="*/ 88 h 176"/>
              <a:gd name="T96" fmla="*/ 80 w 128"/>
              <a:gd name="T97" fmla="*/ 8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76">
                <a:moveTo>
                  <a:pt x="80" y="16"/>
                </a:moveTo>
                <a:cubicBezTo>
                  <a:pt x="72" y="16"/>
                  <a:pt x="72" y="16"/>
                  <a:pt x="72" y="16"/>
                </a:cubicBezTo>
                <a:cubicBezTo>
                  <a:pt x="72" y="64"/>
                  <a:pt x="72" y="64"/>
                  <a:pt x="72" y="64"/>
                </a:cubicBezTo>
                <a:cubicBezTo>
                  <a:pt x="80" y="64"/>
                  <a:pt x="80" y="64"/>
                  <a:pt x="80" y="64"/>
                </a:cubicBezTo>
                <a:lnTo>
                  <a:pt x="80" y="16"/>
                </a:lnTo>
                <a:close/>
                <a:moveTo>
                  <a:pt x="48" y="16"/>
                </a:moveTo>
                <a:cubicBezTo>
                  <a:pt x="32" y="16"/>
                  <a:pt x="32" y="16"/>
                  <a:pt x="32" y="16"/>
                </a:cubicBezTo>
                <a:cubicBezTo>
                  <a:pt x="32" y="64"/>
                  <a:pt x="32" y="64"/>
                  <a:pt x="32" y="64"/>
                </a:cubicBezTo>
                <a:cubicBezTo>
                  <a:pt x="48" y="64"/>
                  <a:pt x="48" y="64"/>
                  <a:pt x="48" y="64"/>
                </a:cubicBezTo>
                <a:lnTo>
                  <a:pt x="48" y="16"/>
                </a:lnTo>
                <a:close/>
                <a:moveTo>
                  <a:pt x="64" y="16"/>
                </a:moveTo>
                <a:cubicBezTo>
                  <a:pt x="56" y="16"/>
                  <a:pt x="56" y="16"/>
                  <a:pt x="56" y="16"/>
                </a:cubicBezTo>
                <a:cubicBezTo>
                  <a:pt x="56" y="64"/>
                  <a:pt x="56" y="64"/>
                  <a:pt x="56" y="64"/>
                </a:cubicBezTo>
                <a:cubicBezTo>
                  <a:pt x="64" y="64"/>
                  <a:pt x="64" y="64"/>
                  <a:pt x="64" y="64"/>
                </a:cubicBezTo>
                <a:lnTo>
                  <a:pt x="64" y="16"/>
                </a:lnTo>
                <a:close/>
                <a:moveTo>
                  <a:pt x="112" y="16"/>
                </a:moveTo>
                <a:cubicBezTo>
                  <a:pt x="104" y="16"/>
                  <a:pt x="104" y="16"/>
                  <a:pt x="104" y="16"/>
                </a:cubicBezTo>
                <a:cubicBezTo>
                  <a:pt x="104" y="64"/>
                  <a:pt x="104" y="64"/>
                  <a:pt x="104" y="64"/>
                </a:cubicBezTo>
                <a:cubicBezTo>
                  <a:pt x="112" y="64"/>
                  <a:pt x="112" y="64"/>
                  <a:pt x="112" y="64"/>
                </a:cubicBezTo>
                <a:lnTo>
                  <a:pt x="112" y="16"/>
                </a:lnTo>
                <a:close/>
                <a:moveTo>
                  <a:pt x="96" y="16"/>
                </a:moveTo>
                <a:cubicBezTo>
                  <a:pt x="88" y="16"/>
                  <a:pt x="88" y="16"/>
                  <a:pt x="88" y="16"/>
                </a:cubicBezTo>
                <a:cubicBezTo>
                  <a:pt x="88" y="64"/>
                  <a:pt x="88" y="64"/>
                  <a:pt x="88" y="64"/>
                </a:cubicBezTo>
                <a:cubicBezTo>
                  <a:pt x="96" y="64"/>
                  <a:pt x="96" y="64"/>
                  <a:pt x="96" y="64"/>
                </a:cubicBezTo>
                <a:lnTo>
                  <a:pt x="96" y="16"/>
                </a:lnTo>
                <a:close/>
                <a:moveTo>
                  <a:pt x="124" y="0"/>
                </a:moveTo>
                <a:cubicBezTo>
                  <a:pt x="4" y="0"/>
                  <a:pt x="4" y="0"/>
                  <a:pt x="4" y="0"/>
                </a:cubicBezTo>
                <a:cubicBezTo>
                  <a:pt x="2" y="0"/>
                  <a:pt x="0" y="2"/>
                  <a:pt x="0" y="4"/>
                </a:cubicBezTo>
                <a:cubicBezTo>
                  <a:pt x="0" y="172"/>
                  <a:pt x="0" y="172"/>
                  <a:pt x="0" y="172"/>
                </a:cubicBezTo>
                <a:cubicBezTo>
                  <a:pt x="0" y="174"/>
                  <a:pt x="2" y="176"/>
                  <a:pt x="4" y="176"/>
                </a:cubicBezTo>
                <a:cubicBezTo>
                  <a:pt x="5" y="176"/>
                  <a:pt x="6" y="176"/>
                  <a:pt x="7" y="175"/>
                </a:cubicBezTo>
                <a:cubicBezTo>
                  <a:pt x="20" y="162"/>
                  <a:pt x="20" y="162"/>
                  <a:pt x="20" y="162"/>
                </a:cubicBezTo>
                <a:cubicBezTo>
                  <a:pt x="33" y="175"/>
                  <a:pt x="33" y="175"/>
                  <a:pt x="33" y="175"/>
                </a:cubicBezTo>
                <a:cubicBezTo>
                  <a:pt x="34" y="176"/>
                  <a:pt x="35" y="176"/>
                  <a:pt x="36" y="176"/>
                </a:cubicBezTo>
                <a:cubicBezTo>
                  <a:pt x="37" y="176"/>
                  <a:pt x="38" y="176"/>
                  <a:pt x="39" y="175"/>
                </a:cubicBezTo>
                <a:cubicBezTo>
                  <a:pt x="52" y="162"/>
                  <a:pt x="52" y="162"/>
                  <a:pt x="52" y="162"/>
                </a:cubicBezTo>
                <a:cubicBezTo>
                  <a:pt x="61" y="174"/>
                  <a:pt x="61" y="174"/>
                  <a:pt x="61" y="174"/>
                </a:cubicBezTo>
                <a:cubicBezTo>
                  <a:pt x="61" y="174"/>
                  <a:pt x="61" y="174"/>
                  <a:pt x="61" y="174"/>
                </a:cubicBezTo>
                <a:cubicBezTo>
                  <a:pt x="62" y="175"/>
                  <a:pt x="63" y="176"/>
                  <a:pt x="64" y="176"/>
                </a:cubicBezTo>
                <a:cubicBezTo>
                  <a:pt x="65" y="176"/>
                  <a:pt x="66" y="175"/>
                  <a:pt x="67" y="174"/>
                </a:cubicBezTo>
                <a:cubicBezTo>
                  <a:pt x="67" y="174"/>
                  <a:pt x="67" y="174"/>
                  <a:pt x="67" y="174"/>
                </a:cubicBezTo>
                <a:cubicBezTo>
                  <a:pt x="76" y="162"/>
                  <a:pt x="76" y="162"/>
                  <a:pt x="76" y="162"/>
                </a:cubicBezTo>
                <a:cubicBezTo>
                  <a:pt x="89" y="175"/>
                  <a:pt x="89" y="175"/>
                  <a:pt x="89" y="175"/>
                </a:cubicBezTo>
                <a:cubicBezTo>
                  <a:pt x="90" y="176"/>
                  <a:pt x="91" y="176"/>
                  <a:pt x="92" y="176"/>
                </a:cubicBezTo>
                <a:cubicBezTo>
                  <a:pt x="93" y="176"/>
                  <a:pt x="94" y="176"/>
                  <a:pt x="95" y="175"/>
                </a:cubicBezTo>
                <a:cubicBezTo>
                  <a:pt x="108" y="162"/>
                  <a:pt x="108" y="162"/>
                  <a:pt x="108" y="162"/>
                </a:cubicBezTo>
                <a:cubicBezTo>
                  <a:pt x="121" y="175"/>
                  <a:pt x="121" y="175"/>
                  <a:pt x="121" y="175"/>
                </a:cubicBezTo>
                <a:cubicBezTo>
                  <a:pt x="122" y="176"/>
                  <a:pt x="123" y="176"/>
                  <a:pt x="124" y="176"/>
                </a:cubicBezTo>
                <a:cubicBezTo>
                  <a:pt x="126" y="176"/>
                  <a:pt x="128" y="174"/>
                  <a:pt x="128" y="172"/>
                </a:cubicBezTo>
                <a:cubicBezTo>
                  <a:pt x="128" y="4"/>
                  <a:pt x="128" y="4"/>
                  <a:pt x="128" y="4"/>
                </a:cubicBezTo>
                <a:cubicBezTo>
                  <a:pt x="128" y="2"/>
                  <a:pt x="126" y="0"/>
                  <a:pt x="124" y="0"/>
                </a:cubicBezTo>
                <a:close/>
                <a:moveTo>
                  <a:pt x="120" y="162"/>
                </a:moveTo>
                <a:cubicBezTo>
                  <a:pt x="111" y="153"/>
                  <a:pt x="111" y="153"/>
                  <a:pt x="111" y="153"/>
                </a:cubicBezTo>
                <a:cubicBezTo>
                  <a:pt x="110" y="152"/>
                  <a:pt x="109" y="152"/>
                  <a:pt x="108" y="152"/>
                </a:cubicBezTo>
                <a:cubicBezTo>
                  <a:pt x="107" y="152"/>
                  <a:pt x="106" y="152"/>
                  <a:pt x="105" y="153"/>
                </a:cubicBezTo>
                <a:cubicBezTo>
                  <a:pt x="92" y="166"/>
                  <a:pt x="92" y="166"/>
                  <a:pt x="92" y="166"/>
                </a:cubicBezTo>
                <a:cubicBezTo>
                  <a:pt x="79" y="153"/>
                  <a:pt x="79" y="153"/>
                  <a:pt x="79" y="153"/>
                </a:cubicBezTo>
                <a:cubicBezTo>
                  <a:pt x="78" y="152"/>
                  <a:pt x="77" y="152"/>
                  <a:pt x="76" y="152"/>
                </a:cubicBezTo>
                <a:cubicBezTo>
                  <a:pt x="75" y="152"/>
                  <a:pt x="74" y="153"/>
                  <a:pt x="73" y="154"/>
                </a:cubicBezTo>
                <a:cubicBezTo>
                  <a:pt x="73" y="154"/>
                  <a:pt x="73" y="154"/>
                  <a:pt x="73" y="154"/>
                </a:cubicBezTo>
                <a:cubicBezTo>
                  <a:pt x="64" y="165"/>
                  <a:pt x="64" y="165"/>
                  <a:pt x="64" y="165"/>
                </a:cubicBezTo>
                <a:cubicBezTo>
                  <a:pt x="55" y="154"/>
                  <a:pt x="55" y="154"/>
                  <a:pt x="55" y="154"/>
                </a:cubicBezTo>
                <a:cubicBezTo>
                  <a:pt x="55" y="154"/>
                  <a:pt x="55" y="154"/>
                  <a:pt x="55" y="154"/>
                </a:cubicBezTo>
                <a:cubicBezTo>
                  <a:pt x="54" y="153"/>
                  <a:pt x="53" y="152"/>
                  <a:pt x="52" y="152"/>
                </a:cubicBezTo>
                <a:cubicBezTo>
                  <a:pt x="51" y="152"/>
                  <a:pt x="50" y="152"/>
                  <a:pt x="49" y="153"/>
                </a:cubicBezTo>
                <a:cubicBezTo>
                  <a:pt x="36" y="166"/>
                  <a:pt x="36" y="166"/>
                  <a:pt x="36" y="166"/>
                </a:cubicBezTo>
                <a:cubicBezTo>
                  <a:pt x="23" y="153"/>
                  <a:pt x="23" y="153"/>
                  <a:pt x="23" y="153"/>
                </a:cubicBezTo>
                <a:cubicBezTo>
                  <a:pt x="22" y="152"/>
                  <a:pt x="21" y="152"/>
                  <a:pt x="20" y="152"/>
                </a:cubicBezTo>
                <a:cubicBezTo>
                  <a:pt x="19" y="152"/>
                  <a:pt x="18" y="152"/>
                  <a:pt x="17" y="153"/>
                </a:cubicBezTo>
                <a:cubicBezTo>
                  <a:pt x="8" y="162"/>
                  <a:pt x="8" y="162"/>
                  <a:pt x="8" y="162"/>
                </a:cubicBezTo>
                <a:cubicBezTo>
                  <a:pt x="8" y="8"/>
                  <a:pt x="8" y="8"/>
                  <a:pt x="8" y="8"/>
                </a:cubicBezTo>
                <a:cubicBezTo>
                  <a:pt x="120" y="8"/>
                  <a:pt x="120" y="8"/>
                  <a:pt x="120" y="8"/>
                </a:cubicBezTo>
                <a:lnTo>
                  <a:pt x="120" y="162"/>
                </a:lnTo>
                <a:close/>
                <a:moveTo>
                  <a:pt x="96" y="128"/>
                </a:moveTo>
                <a:cubicBezTo>
                  <a:pt x="16" y="128"/>
                  <a:pt x="16" y="128"/>
                  <a:pt x="16" y="128"/>
                </a:cubicBezTo>
                <a:cubicBezTo>
                  <a:pt x="16" y="136"/>
                  <a:pt x="16" y="136"/>
                  <a:pt x="16" y="136"/>
                </a:cubicBezTo>
                <a:cubicBezTo>
                  <a:pt x="96" y="136"/>
                  <a:pt x="96" y="136"/>
                  <a:pt x="96" y="136"/>
                </a:cubicBezTo>
                <a:lnTo>
                  <a:pt x="96" y="128"/>
                </a:lnTo>
                <a:close/>
                <a:moveTo>
                  <a:pt x="112" y="112"/>
                </a:moveTo>
                <a:cubicBezTo>
                  <a:pt x="16" y="112"/>
                  <a:pt x="16" y="112"/>
                  <a:pt x="16" y="112"/>
                </a:cubicBezTo>
                <a:cubicBezTo>
                  <a:pt x="16" y="120"/>
                  <a:pt x="16" y="120"/>
                  <a:pt x="16" y="120"/>
                </a:cubicBezTo>
                <a:cubicBezTo>
                  <a:pt x="112" y="120"/>
                  <a:pt x="112" y="120"/>
                  <a:pt x="112" y="120"/>
                </a:cubicBezTo>
                <a:lnTo>
                  <a:pt x="112" y="112"/>
                </a:lnTo>
                <a:close/>
                <a:moveTo>
                  <a:pt x="24" y="16"/>
                </a:moveTo>
                <a:cubicBezTo>
                  <a:pt x="16" y="16"/>
                  <a:pt x="16" y="16"/>
                  <a:pt x="16" y="16"/>
                </a:cubicBezTo>
                <a:cubicBezTo>
                  <a:pt x="16" y="64"/>
                  <a:pt x="16" y="64"/>
                  <a:pt x="16" y="64"/>
                </a:cubicBezTo>
                <a:cubicBezTo>
                  <a:pt x="24" y="64"/>
                  <a:pt x="24" y="64"/>
                  <a:pt x="24" y="64"/>
                </a:cubicBezTo>
                <a:lnTo>
                  <a:pt x="24" y="16"/>
                </a:lnTo>
                <a:close/>
                <a:moveTo>
                  <a:pt x="112" y="96"/>
                </a:moveTo>
                <a:cubicBezTo>
                  <a:pt x="16" y="96"/>
                  <a:pt x="16" y="96"/>
                  <a:pt x="16" y="96"/>
                </a:cubicBezTo>
                <a:cubicBezTo>
                  <a:pt x="16" y="104"/>
                  <a:pt x="16" y="104"/>
                  <a:pt x="16" y="104"/>
                </a:cubicBezTo>
                <a:cubicBezTo>
                  <a:pt x="112" y="104"/>
                  <a:pt x="112" y="104"/>
                  <a:pt x="112" y="104"/>
                </a:cubicBezTo>
                <a:lnTo>
                  <a:pt x="112" y="96"/>
                </a:lnTo>
                <a:close/>
                <a:moveTo>
                  <a:pt x="80" y="80"/>
                </a:moveTo>
                <a:cubicBezTo>
                  <a:pt x="16" y="80"/>
                  <a:pt x="16" y="80"/>
                  <a:pt x="16" y="80"/>
                </a:cubicBezTo>
                <a:cubicBezTo>
                  <a:pt x="16" y="88"/>
                  <a:pt x="16" y="88"/>
                  <a:pt x="16" y="88"/>
                </a:cubicBezTo>
                <a:cubicBezTo>
                  <a:pt x="80" y="88"/>
                  <a:pt x="80" y="88"/>
                  <a:pt x="80" y="88"/>
                </a:cubicBezTo>
                <a:lnTo>
                  <a:pt x="80"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6" name="Freeform 679"/>
          <p:cNvSpPr>
            <a:spLocks noEditPoints="1"/>
          </p:cNvSpPr>
          <p:nvPr/>
        </p:nvSpPr>
        <p:spPr bwMode="auto">
          <a:xfrm>
            <a:off x="8945462" y="3195554"/>
            <a:ext cx="373284" cy="454943"/>
          </a:xfrm>
          <a:custGeom>
            <a:avLst/>
            <a:gdLst>
              <a:gd name="T0" fmla="*/ 56 w 144"/>
              <a:gd name="T1" fmla="*/ 40 h 176"/>
              <a:gd name="T2" fmla="*/ 64 w 144"/>
              <a:gd name="T3" fmla="*/ 80 h 176"/>
              <a:gd name="T4" fmla="*/ 24 w 144"/>
              <a:gd name="T5" fmla="*/ 40 h 176"/>
              <a:gd name="T6" fmla="*/ 16 w 144"/>
              <a:gd name="T7" fmla="*/ 80 h 176"/>
              <a:gd name="T8" fmla="*/ 24 w 144"/>
              <a:gd name="T9" fmla="*/ 40 h 176"/>
              <a:gd name="T10" fmla="*/ 32 w 144"/>
              <a:gd name="T11" fmla="*/ 40 h 176"/>
              <a:gd name="T12" fmla="*/ 48 w 144"/>
              <a:gd name="T13" fmla="*/ 80 h 176"/>
              <a:gd name="T14" fmla="*/ 96 w 144"/>
              <a:gd name="T15" fmla="*/ 40 h 176"/>
              <a:gd name="T16" fmla="*/ 88 w 144"/>
              <a:gd name="T17" fmla="*/ 80 h 176"/>
              <a:gd name="T18" fmla="*/ 96 w 144"/>
              <a:gd name="T19" fmla="*/ 40 h 176"/>
              <a:gd name="T20" fmla="*/ 72 w 144"/>
              <a:gd name="T21" fmla="*/ 40 h 176"/>
              <a:gd name="T22" fmla="*/ 80 w 144"/>
              <a:gd name="T23" fmla="*/ 80 h 176"/>
              <a:gd name="T24" fmla="*/ 72 w 144"/>
              <a:gd name="T25" fmla="*/ 128 h 176"/>
              <a:gd name="T26" fmla="*/ 16 w 144"/>
              <a:gd name="T27" fmla="*/ 136 h 176"/>
              <a:gd name="T28" fmla="*/ 72 w 144"/>
              <a:gd name="T29" fmla="*/ 128 h 176"/>
              <a:gd name="T30" fmla="*/ 36 w 144"/>
              <a:gd name="T31" fmla="*/ 0 h 176"/>
              <a:gd name="T32" fmla="*/ 32 w 144"/>
              <a:gd name="T33" fmla="*/ 16 h 176"/>
              <a:gd name="T34" fmla="*/ 40 w 144"/>
              <a:gd name="T35" fmla="*/ 8 h 176"/>
              <a:gd name="T36" fmla="*/ 136 w 144"/>
              <a:gd name="T37" fmla="*/ 140 h 176"/>
              <a:gd name="T38" fmla="*/ 120 w 144"/>
              <a:gd name="T39" fmla="*/ 128 h 176"/>
              <a:gd name="T40" fmla="*/ 120 w 144"/>
              <a:gd name="T41" fmla="*/ 137 h 176"/>
              <a:gd name="T42" fmla="*/ 140 w 144"/>
              <a:gd name="T43" fmla="*/ 152 h 176"/>
              <a:gd name="T44" fmla="*/ 144 w 144"/>
              <a:gd name="T45" fmla="*/ 4 h 176"/>
              <a:gd name="T46" fmla="*/ 56 w 144"/>
              <a:gd name="T47" fmla="*/ 96 h 176"/>
              <a:gd name="T48" fmla="*/ 16 w 144"/>
              <a:gd name="T49" fmla="*/ 104 h 176"/>
              <a:gd name="T50" fmla="*/ 56 w 144"/>
              <a:gd name="T51" fmla="*/ 96 h 176"/>
              <a:gd name="T52" fmla="*/ 4 w 144"/>
              <a:gd name="T53" fmla="*/ 24 h 176"/>
              <a:gd name="T54" fmla="*/ 0 w 144"/>
              <a:gd name="T55" fmla="*/ 172 h 176"/>
              <a:gd name="T56" fmla="*/ 7 w 144"/>
              <a:gd name="T57" fmla="*/ 175 h 176"/>
              <a:gd name="T58" fmla="*/ 37 w 144"/>
              <a:gd name="T59" fmla="*/ 175 h 176"/>
              <a:gd name="T60" fmla="*/ 43 w 144"/>
              <a:gd name="T61" fmla="*/ 175 h 176"/>
              <a:gd name="T62" fmla="*/ 69 w 144"/>
              <a:gd name="T63" fmla="*/ 175 h 176"/>
              <a:gd name="T64" fmla="*/ 75 w 144"/>
              <a:gd name="T65" fmla="*/ 175 h 176"/>
              <a:gd name="T66" fmla="*/ 105 w 144"/>
              <a:gd name="T67" fmla="*/ 175 h 176"/>
              <a:gd name="T68" fmla="*/ 112 w 144"/>
              <a:gd name="T69" fmla="*/ 172 h 176"/>
              <a:gd name="T70" fmla="*/ 108 w 144"/>
              <a:gd name="T71" fmla="*/ 24 h 176"/>
              <a:gd name="T72" fmla="*/ 91 w 144"/>
              <a:gd name="T73" fmla="*/ 153 h 176"/>
              <a:gd name="T74" fmla="*/ 85 w 144"/>
              <a:gd name="T75" fmla="*/ 153 h 176"/>
              <a:gd name="T76" fmla="*/ 59 w 144"/>
              <a:gd name="T77" fmla="*/ 153 h 176"/>
              <a:gd name="T78" fmla="*/ 53 w 144"/>
              <a:gd name="T79" fmla="*/ 153 h 176"/>
              <a:gd name="T80" fmla="*/ 27 w 144"/>
              <a:gd name="T81" fmla="*/ 153 h 176"/>
              <a:gd name="T82" fmla="*/ 21 w 144"/>
              <a:gd name="T83" fmla="*/ 153 h 176"/>
              <a:gd name="T84" fmla="*/ 8 w 144"/>
              <a:gd name="T85" fmla="*/ 32 h 176"/>
              <a:gd name="T86" fmla="*/ 104 w 144"/>
              <a:gd name="T87" fmla="*/ 164 h 176"/>
              <a:gd name="T88" fmla="*/ 16 w 144"/>
              <a:gd name="T89" fmla="*/ 112 h 176"/>
              <a:gd name="T90" fmla="*/ 96 w 144"/>
              <a:gd name="T91"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76">
                <a:moveTo>
                  <a:pt x="64" y="40"/>
                </a:moveTo>
                <a:cubicBezTo>
                  <a:pt x="56" y="40"/>
                  <a:pt x="56" y="40"/>
                  <a:pt x="56" y="40"/>
                </a:cubicBezTo>
                <a:cubicBezTo>
                  <a:pt x="56" y="80"/>
                  <a:pt x="56" y="80"/>
                  <a:pt x="56" y="80"/>
                </a:cubicBezTo>
                <a:cubicBezTo>
                  <a:pt x="64" y="80"/>
                  <a:pt x="64" y="80"/>
                  <a:pt x="64" y="80"/>
                </a:cubicBezTo>
                <a:lnTo>
                  <a:pt x="64" y="40"/>
                </a:lnTo>
                <a:close/>
                <a:moveTo>
                  <a:pt x="24" y="40"/>
                </a:moveTo>
                <a:cubicBezTo>
                  <a:pt x="16" y="40"/>
                  <a:pt x="16" y="40"/>
                  <a:pt x="16" y="40"/>
                </a:cubicBezTo>
                <a:cubicBezTo>
                  <a:pt x="16" y="80"/>
                  <a:pt x="16" y="80"/>
                  <a:pt x="16" y="80"/>
                </a:cubicBezTo>
                <a:cubicBezTo>
                  <a:pt x="24" y="80"/>
                  <a:pt x="24" y="80"/>
                  <a:pt x="24" y="80"/>
                </a:cubicBezTo>
                <a:lnTo>
                  <a:pt x="24" y="40"/>
                </a:lnTo>
                <a:close/>
                <a:moveTo>
                  <a:pt x="48" y="40"/>
                </a:moveTo>
                <a:cubicBezTo>
                  <a:pt x="32" y="40"/>
                  <a:pt x="32" y="40"/>
                  <a:pt x="32" y="40"/>
                </a:cubicBezTo>
                <a:cubicBezTo>
                  <a:pt x="32" y="80"/>
                  <a:pt x="32" y="80"/>
                  <a:pt x="32" y="80"/>
                </a:cubicBezTo>
                <a:cubicBezTo>
                  <a:pt x="48" y="80"/>
                  <a:pt x="48" y="80"/>
                  <a:pt x="48" y="80"/>
                </a:cubicBezTo>
                <a:lnTo>
                  <a:pt x="48" y="40"/>
                </a:lnTo>
                <a:close/>
                <a:moveTo>
                  <a:pt x="96" y="40"/>
                </a:moveTo>
                <a:cubicBezTo>
                  <a:pt x="88" y="40"/>
                  <a:pt x="88" y="40"/>
                  <a:pt x="88" y="40"/>
                </a:cubicBezTo>
                <a:cubicBezTo>
                  <a:pt x="88" y="80"/>
                  <a:pt x="88" y="80"/>
                  <a:pt x="88" y="80"/>
                </a:cubicBezTo>
                <a:cubicBezTo>
                  <a:pt x="96" y="80"/>
                  <a:pt x="96" y="80"/>
                  <a:pt x="96" y="80"/>
                </a:cubicBezTo>
                <a:lnTo>
                  <a:pt x="96" y="40"/>
                </a:lnTo>
                <a:close/>
                <a:moveTo>
                  <a:pt x="80" y="40"/>
                </a:moveTo>
                <a:cubicBezTo>
                  <a:pt x="72" y="40"/>
                  <a:pt x="72" y="40"/>
                  <a:pt x="72" y="40"/>
                </a:cubicBezTo>
                <a:cubicBezTo>
                  <a:pt x="72" y="80"/>
                  <a:pt x="72" y="80"/>
                  <a:pt x="72" y="80"/>
                </a:cubicBezTo>
                <a:cubicBezTo>
                  <a:pt x="80" y="80"/>
                  <a:pt x="80" y="80"/>
                  <a:pt x="80" y="80"/>
                </a:cubicBezTo>
                <a:lnTo>
                  <a:pt x="80" y="40"/>
                </a:lnTo>
                <a:close/>
                <a:moveTo>
                  <a:pt x="72" y="128"/>
                </a:moveTo>
                <a:cubicBezTo>
                  <a:pt x="16" y="128"/>
                  <a:pt x="16" y="128"/>
                  <a:pt x="16" y="128"/>
                </a:cubicBezTo>
                <a:cubicBezTo>
                  <a:pt x="16" y="136"/>
                  <a:pt x="16" y="136"/>
                  <a:pt x="16" y="136"/>
                </a:cubicBezTo>
                <a:cubicBezTo>
                  <a:pt x="72" y="136"/>
                  <a:pt x="72" y="136"/>
                  <a:pt x="72" y="136"/>
                </a:cubicBezTo>
                <a:lnTo>
                  <a:pt x="72" y="128"/>
                </a:lnTo>
                <a:close/>
                <a:moveTo>
                  <a:pt x="140" y="0"/>
                </a:moveTo>
                <a:cubicBezTo>
                  <a:pt x="36" y="0"/>
                  <a:pt x="36" y="0"/>
                  <a:pt x="36" y="0"/>
                </a:cubicBezTo>
                <a:cubicBezTo>
                  <a:pt x="34" y="0"/>
                  <a:pt x="32" y="2"/>
                  <a:pt x="32" y="4"/>
                </a:cubicBezTo>
                <a:cubicBezTo>
                  <a:pt x="32" y="16"/>
                  <a:pt x="32" y="16"/>
                  <a:pt x="32" y="16"/>
                </a:cubicBezTo>
                <a:cubicBezTo>
                  <a:pt x="40" y="16"/>
                  <a:pt x="40" y="16"/>
                  <a:pt x="40" y="16"/>
                </a:cubicBezTo>
                <a:cubicBezTo>
                  <a:pt x="40" y="8"/>
                  <a:pt x="40" y="8"/>
                  <a:pt x="40" y="8"/>
                </a:cubicBezTo>
                <a:cubicBezTo>
                  <a:pt x="136" y="8"/>
                  <a:pt x="136" y="8"/>
                  <a:pt x="136" y="8"/>
                </a:cubicBezTo>
                <a:cubicBezTo>
                  <a:pt x="136" y="140"/>
                  <a:pt x="136" y="140"/>
                  <a:pt x="136" y="140"/>
                </a:cubicBezTo>
                <a:cubicBezTo>
                  <a:pt x="123" y="129"/>
                  <a:pt x="123" y="129"/>
                  <a:pt x="123" y="129"/>
                </a:cubicBezTo>
                <a:cubicBezTo>
                  <a:pt x="122" y="128"/>
                  <a:pt x="121" y="128"/>
                  <a:pt x="120" y="128"/>
                </a:cubicBezTo>
                <a:cubicBezTo>
                  <a:pt x="120" y="138"/>
                  <a:pt x="120" y="138"/>
                  <a:pt x="120" y="138"/>
                </a:cubicBezTo>
                <a:cubicBezTo>
                  <a:pt x="120" y="137"/>
                  <a:pt x="120" y="137"/>
                  <a:pt x="120" y="137"/>
                </a:cubicBezTo>
                <a:cubicBezTo>
                  <a:pt x="137" y="151"/>
                  <a:pt x="137" y="151"/>
                  <a:pt x="137" y="151"/>
                </a:cubicBezTo>
                <a:cubicBezTo>
                  <a:pt x="138" y="152"/>
                  <a:pt x="139" y="152"/>
                  <a:pt x="140" y="152"/>
                </a:cubicBezTo>
                <a:cubicBezTo>
                  <a:pt x="142" y="152"/>
                  <a:pt x="144" y="150"/>
                  <a:pt x="144" y="148"/>
                </a:cubicBezTo>
                <a:cubicBezTo>
                  <a:pt x="144" y="4"/>
                  <a:pt x="144" y="4"/>
                  <a:pt x="144" y="4"/>
                </a:cubicBezTo>
                <a:cubicBezTo>
                  <a:pt x="144" y="2"/>
                  <a:pt x="142" y="0"/>
                  <a:pt x="140" y="0"/>
                </a:cubicBezTo>
                <a:close/>
                <a:moveTo>
                  <a:pt x="56" y="96"/>
                </a:moveTo>
                <a:cubicBezTo>
                  <a:pt x="16" y="96"/>
                  <a:pt x="16" y="96"/>
                  <a:pt x="16" y="96"/>
                </a:cubicBezTo>
                <a:cubicBezTo>
                  <a:pt x="16" y="104"/>
                  <a:pt x="16" y="104"/>
                  <a:pt x="16" y="104"/>
                </a:cubicBezTo>
                <a:cubicBezTo>
                  <a:pt x="56" y="104"/>
                  <a:pt x="56" y="104"/>
                  <a:pt x="56" y="104"/>
                </a:cubicBezTo>
                <a:lnTo>
                  <a:pt x="56" y="96"/>
                </a:lnTo>
                <a:close/>
                <a:moveTo>
                  <a:pt x="108" y="24"/>
                </a:moveTo>
                <a:cubicBezTo>
                  <a:pt x="4" y="24"/>
                  <a:pt x="4" y="24"/>
                  <a:pt x="4" y="24"/>
                </a:cubicBezTo>
                <a:cubicBezTo>
                  <a:pt x="2" y="24"/>
                  <a:pt x="0" y="26"/>
                  <a:pt x="0" y="28"/>
                </a:cubicBezTo>
                <a:cubicBezTo>
                  <a:pt x="0" y="172"/>
                  <a:pt x="0" y="172"/>
                  <a:pt x="0" y="172"/>
                </a:cubicBezTo>
                <a:cubicBezTo>
                  <a:pt x="0" y="174"/>
                  <a:pt x="2" y="176"/>
                  <a:pt x="4" y="176"/>
                </a:cubicBezTo>
                <a:cubicBezTo>
                  <a:pt x="5" y="176"/>
                  <a:pt x="6" y="176"/>
                  <a:pt x="7" y="175"/>
                </a:cubicBezTo>
                <a:cubicBezTo>
                  <a:pt x="24" y="161"/>
                  <a:pt x="24" y="161"/>
                  <a:pt x="24" y="161"/>
                </a:cubicBezTo>
                <a:cubicBezTo>
                  <a:pt x="37" y="175"/>
                  <a:pt x="37" y="175"/>
                  <a:pt x="37" y="175"/>
                </a:cubicBezTo>
                <a:cubicBezTo>
                  <a:pt x="38" y="176"/>
                  <a:pt x="39" y="176"/>
                  <a:pt x="40" y="176"/>
                </a:cubicBezTo>
                <a:cubicBezTo>
                  <a:pt x="41" y="176"/>
                  <a:pt x="42" y="176"/>
                  <a:pt x="43" y="175"/>
                </a:cubicBezTo>
                <a:cubicBezTo>
                  <a:pt x="56" y="162"/>
                  <a:pt x="56" y="162"/>
                  <a:pt x="56" y="162"/>
                </a:cubicBezTo>
                <a:cubicBezTo>
                  <a:pt x="69" y="175"/>
                  <a:pt x="69" y="175"/>
                  <a:pt x="69" y="175"/>
                </a:cubicBezTo>
                <a:cubicBezTo>
                  <a:pt x="70" y="176"/>
                  <a:pt x="71" y="176"/>
                  <a:pt x="72" y="176"/>
                </a:cubicBezTo>
                <a:cubicBezTo>
                  <a:pt x="73" y="176"/>
                  <a:pt x="74" y="176"/>
                  <a:pt x="75" y="175"/>
                </a:cubicBezTo>
                <a:cubicBezTo>
                  <a:pt x="88" y="161"/>
                  <a:pt x="88" y="161"/>
                  <a:pt x="88" y="161"/>
                </a:cubicBezTo>
                <a:cubicBezTo>
                  <a:pt x="105" y="175"/>
                  <a:pt x="105" y="175"/>
                  <a:pt x="105" y="175"/>
                </a:cubicBezTo>
                <a:cubicBezTo>
                  <a:pt x="106" y="176"/>
                  <a:pt x="107" y="176"/>
                  <a:pt x="108" y="176"/>
                </a:cubicBezTo>
                <a:cubicBezTo>
                  <a:pt x="110" y="176"/>
                  <a:pt x="112" y="174"/>
                  <a:pt x="112" y="172"/>
                </a:cubicBezTo>
                <a:cubicBezTo>
                  <a:pt x="112" y="28"/>
                  <a:pt x="112" y="28"/>
                  <a:pt x="112" y="28"/>
                </a:cubicBezTo>
                <a:cubicBezTo>
                  <a:pt x="112" y="26"/>
                  <a:pt x="110" y="24"/>
                  <a:pt x="108" y="24"/>
                </a:cubicBezTo>
                <a:close/>
                <a:moveTo>
                  <a:pt x="104" y="164"/>
                </a:moveTo>
                <a:cubicBezTo>
                  <a:pt x="91" y="153"/>
                  <a:pt x="91" y="153"/>
                  <a:pt x="91" y="153"/>
                </a:cubicBezTo>
                <a:cubicBezTo>
                  <a:pt x="90" y="152"/>
                  <a:pt x="89" y="152"/>
                  <a:pt x="88" y="152"/>
                </a:cubicBezTo>
                <a:cubicBezTo>
                  <a:pt x="87" y="152"/>
                  <a:pt x="86" y="152"/>
                  <a:pt x="85" y="153"/>
                </a:cubicBezTo>
                <a:cubicBezTo>
                  <a:pt x="72" y="166"/>
                  <a:pt x="72" y="166"/>
                  <a:pt x="72" y="166"/>
                </a:cubicBezTo>
                <a:cubicBezTo>
                  <a:pt x="59" y="153"/>
                  <a:pt x="59" y="153"/>
                  <a:pt x="59" y="153"/>
                </a:cubicBezTo>
                <a:cubicBezTo>
                  <a:pt x="58" y="152"/>
                  <a:pt x="57" y="152"/>
                  <a:pt x="56" y="152"/>
                </a:cubicBezTo>
                <a:cubicBezTo>
                  <a:pt x="55" y="152"/>
                  <a:pt x="54" y="152"/>
                  <a:pt x="53" y="153"/>
                </a:cubicBezTo>
                <a:cubicBezTo>
                  <a:pt x="40" y="166"/>
                  <a:pt x="40" y="166"/>
                  <a:pt x="40" y="166"/>
                </a:cubicBezTo>
                <a:cubicBezTo>
                  <a:pt x="27" y="153"/>
                  <a:pt x="27" y="153"/>
                  <a:pt x="27" y="153"/>
                </a:cubicBezTo>
                <a:cubicBezTo>
                  <a:pt x="26" y="152"/>
                  <a:pt x="25" y="152"/>
                  <a:pt x="24" y="152"/>
                </a:cubicBezTo>
                <a:cubicBezTo>
                  <a:pt x="23" y="152"/>
                  <a:pt x="22" y="152"/>
                  <a:pt x="21" y="153"/>
                </a:cubicBezTo>
                <a:cubicBezTo>
                  <a:pt x="8" y="164"/>
                  <a:pt x="8" y="164"/>
                  <a:pt x="8" y="164"/>
                </a:cubicBezTo>
                <a:cubicBezTo>
                  <a:pt x="8" y="32"/>
                  <a:pt x="8" y="32"/>
                  <a:pt x="8" y="32"/>
                </a:cubicBezTo>
                <a:cubicBezTo>
                  <a:pt x="104" y="32"/>
                  <a:pt x="104" y="32"/>
                  <a:pt x="104" y="32"/>
                </a:cubicBezTo>
                <a:lnTo>
                  <a:pt x="104" y="164"/>
                </a:lnTo>
                <a:close/>
                <a:moveTo>
                  <a:pt x="96" y="112"/>
                </a:moveTo>
                <a:cubicBezTo>
                  <a:pt x="16" y="112"/>
                  <a:pt x="16" y="112"/>
                  <a:pt x="16" y="112"/>
                </a:cubicBezTo>
                <a:cubicBezTo>
                  <a:pt x="16" y="120"/>
                  <a:pt x="16" y="120"/>
                  <a:pt x="16" y="120"/>
                </a:cubicBezTo>
                <a:cubicBezTo>
                  <a:pt x="96" y="120"/>
                  <a:pt x="96" y="120"/>
                  <a:pt x="96" y="120"/>
                </a:cubicBezTo>
                <a:lnTo>
                  <a:pt x="96" y="1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7" name="Freeform 680"/>
          <p:cNvSpPr>
            <a:spLocks noEditPoints="1"/>
          </p:cNvSpPr>
          <p:nvPr/>
        </p:nvSpPr>
        <p:spPr bwMode="auto">
          <a:xfrm>
            <a:off x="9762020" y="3195554"/>
            <a:ext cx="454943" cy="454943"/>
          </a:xfrm>
          <a:custGeom>
            <a:avLst/>
            <a:gdLst>
              <a:gd name="T0" fmla="*/ 152 w 176"/>
              <a:gd name="T1" fmla="*/ 64 h 176"/>
              <a:gd name="T2" fmla="*/ 142 w 176"/>
              <a:gd name="T3" fmla="*/ 64 h 176"/>
              <a:gd name="T4" fmla="*/ 88 w 176"/>
              <a:gd name="T5" fmla="*/ 0 h 176"/>
              <a:gd name="T6" fmla="*/ 34 w 176"/>
              <a:gd name="T7" fmla="*/ 64 h 176"/>
              <a:gd name="T8" fmla="*/ 24 w 176"/>
              <a:gd name="T9" fmla="*/ 64 h 176"/>
              <a:gd name="T10" fmla="*/ 0 w 176"/>
              <a:gd name="T11" fmla="*/ 88 h 176"/>
              <a:gd name="T12" fmla="*/ 1 w 176"/>
              <a:gd name="T13" fmla="*/ 96 h 176"/>
              <a:gd name="T14" fmla="*/ 25 w 176"/>
              <a:gd name="T15" fmla="*/ 167 h 176"/>
              <a:gd name="T16" fmla="*/ 40 w 176"/>
              <a:gd name="T17" fmla="*/ 176 h 176"/>
              <a:gd name="T18" fmla="*/ 136 w 176"/>
              <a:gd name="T19" fmla="*/ 176 h 176"/>
              <a:gd name="T20" fmla="*/ 151 w 176"/>
              <a:gd name="T21" fmla="*/ 164 h 176"/>
              <a:gd name="T22" fmla="*/ 175 w 176"/>
              <a:gd name="T23" fmla="*/ 96 h 176"/>
              <a:gd name="T24" fmla="*/ 176 w 176"/>
              <a:gd name="T25" fmla="*/ 88 h 176"/>
              <a:gd name="T26" fmla="*/ 152 w 176"/>
              <a:gd name="T27" fmla="*/ 64 h 176"/>
              <a:gd name="T28" fmla="*/ 88 w 176"/>
              <a:gd name="T29" fmla="*/ 8 h 176"/>
              <a:gd name="T30" fmla="*/ 134 w 176"/>
              <a:gd name="T31" fmla="*/ 64 h 176"/>
              <a:gd name="T32" fmla="*/ 42 w 176"/>
              <a:gd name="T33" fmla="*/ 64 h 176"/>
              <a:gd name="T34" fmla="*/ 88 w 176"/>
              <a:gd name="T35" fmla="*/ 8 h 176"/>
              <a:gd name="T36" fmla="*/ 144 w 176"/>
              <a:gd name="T37" fmla="*/ 162 h 176"/>
              <a:gd name="T38" fmla="*/ 136 w 176"/>
              <a:gd name="T39" fmla="*/ 168 h 176"/>
              <a:gd name="T40" fmla="*/ 40 w 176"/>
              <a:gd name="T41" fmla="*/ 168 h 176"/>
              <a:gd name="T42" fmla="*/ 32 w 176"/>
              <a:gd name="T43" fmla="*/ 162 h 176"/>
              <a:gd name="T44" fmla="*/ 18 w 176"/>
              <a:gd name="T45" fmla="*/ 120 h 176"/>
              <a:gd name="T46" fmla="*/ 90 w 176"/>
              <a:gd name="T47" fmla="*/ 136 h 176"/>
              <a:gd name="T48" fmla="*/ 157 w 176"/>
              <a:gd name="T49" fmla="*/ 122 h 176"/>
              <a:gd name="T50" fmla="*/ 144 w 176"/>
              <a:gd name="T51" fmla="*/ 162 h 176"/>
              <a:gd name="T52" fmla="*/ 167 w 176"/>
              <a:gd name="T53" fmla="*/ 94 h 176"/>
              <a:gd name="T54" fmla="*/ 161 w 176"/>
              <a:gd name="T55" fmla="*/ 112 h 176"/>
              <a:gd name="T56" fmla="*/ 90 w 176"/>
              <a:gd name="T57" fmla="*/ 128 h 176"/>
              <a:gd name="T58" fmla="*/ 14 w 176"/>
              <a:gd name="T59" fmla="*/ 109 h 176"/>
              <a:gd name="T60" fmla="*/ 9 w 176"/>
              <a:gd name="T61" fmla="*/ 94 h 176"/>
              <a:gd name="T62" fmla="*/ 8 w 176"/>
              <a:gd name="T63" fmla="*/ 88 h 176"/>
              <a:gd name="T64" fmla="*/ 24 w 176"/>
              <a:gd name="T65" fmla="*/ 72 h 176"/>
              <a:gd name="T66" fmla="*/ 152 w 176"/>
              <a:gd name="T67" fmla="*/ 72 h 176"/>
              <a:gd name="T68" fmla="*/ 168 w 176"/>
              <a:gd name="T69" fmla="*/ 88 h 176"/>
              <a:gd name="T70" fmla="*/ 167 w 176"/>
              <a:gd name="T71" fmla="*/ 94 h 176"/>
              <a:gd name="T72" fmla="*/ 88 w 176"/>
              <a:gd name="T73" fmla="*/ 88 h 176"/>
              <a:gd name="T74" fmla="*/ 76 w 176"/>
              <a:gd name="T75" fmla="*/ 100 h 176"/>
              <a:gd name="T76" fmla="*/ 88 w 176"/>
              <a:gd name="T77" fmla="*/ 112 h 176"/>
              <a:gd name="T78" fmla="*/ 100 w 176"/>
              <a:gd name="T79" fmla="*/ 100 h 176"/>
              <a:gd name="T80" fmla="*/ 88 w 176"/>
              <a:gd name="T81" fmla="*/ 88 h 176"/>
              <a:gd name="T82" fmla="*/ 88 w 176"/>
              <a:gd name="T83" fmla="*/ 104 h 176"/>
              <a:gd name="T84" fmla="*/ 84 w 176"/>
              <a:gd name="T85" fmla="*/ 100 h 176"/>
              <a:gd name="T86" fmla="*/ 88 w 176"/>
              <a:gd name="T87" fmla="*/ 96 h 176"/>
              <a:gd name="T88" fmla="*/ 92 w 176"/>
              <a:gd name="T89" fmla="*/ 100 h 176"/>
              <a:gd name="T90" fmla="*/ 88 w 176"/>
              <a:gd name="T91" fmla="*/ 10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 h="176">
                <a:moveTo>
                  <a:pt x="152" y="64"/>
                </a:moveTo>
                <a:cubicBezTo>
                  <a:pt x="142" y="64"/>
                  <a:pt x="142" y="64"/>
                  <a:pt x="142" y="64"/>
                </a:cubicBezTo>
                <a:cubicBezTo>
                  <a:pt x="135" y="27"/>
                  <a:pt x="114" y="0"/>
                  <a:pt x="88" y="0"/>
                </a:cubicBezTo>
                <a:cubicBezTo>
                  <a:pt x="62" y="0"/>
                  <a:pt x="41" y="27"/>
                  <a:pt x="34" y="64"/>
                </a:cubicBezTo>
                <a:cubicBezTo>
                  <a:pt x="24" y="64"/>
                  <a:pt x="24" y="64"/>
                  <a:pt x="24" y="64"/>
                </a:cubicBezTo>
                <a:cubicBezTo>
                  <a:pt x="11" y="64"/>
                  <a:pt x="0" y="75"/>
                  <a:pt x="0" y="88"/>
                </a:cubicBezTo>
                <a:cubicBezTo>
                  <a:pt x="0" y="92"/>
                  <a:pt x="1" y="96"/>
                  <a:pt x="1" y="96"/>
                </a:cubicBezTo>
                <a:cubicBezTo>
                  <a:pt x="25" y="167"/>
                  <a:pt x="25" y="167"/>
                  <a:pt x="25" y="167"/>
                </a:cubicBezTo>
                <a:cubicBezTo>
                  <a:pt x="25" y="167"/>
                  <a:pt x="28" y="176"/>
                  <a:pt x="40" y="176"/>
                </a:cubicBezTo>
                <a:cubicBezTo>
                  <a:pt x="136" y="176"/>
                  <a:pt x="136" y="176"/>
                  <a:pt x="136" y="176"/>
                </a:cubicBezTo>
                <a:cubicBezTo>
                  <a:pt x="148" y="176"/>
                  <a:pt x="151" y="165"/>
                  <a:pt x="151" y="164"/>
                </a:cubicBezTo>
                <a:cubicBezTo>
                  <a:pt x="175" y="96"/>
                  <a:pt x="175" y="96"/>
                  <a:pt x="175" y="96"/>
                </a:cubicBezTo>
                <a:cubicBezTo>
                  <a:pt x="175" y="93"/>
                  <a:pt x="176" y="91"/>
                  <a:pt x="176" y="88"/>
                </a:cubicBezTo>
                <a:cubicBezTo>
                  <a:pt x="176" y="75"/>
                  <a:pt x="165" y="64"/>
                  <a:pt x="152" y="64"/>
                </a:cubicBezTo>
                <a:close/>
                <a:moveTo>
                  <a:pt x="88" y="8"/>
                </a:moveTo>
                <a:cubicBezTo>
                  <a:pt x="109" y="8"/>
                  <a:pt x="128" y="32"/>
                  <a:pt x="134" y="64"/>
                </a:cubicBezTo>
                <a:cubicBezTo>
                  <a:pt x="42" y="64"/>
                  <a:pt x="42" y="64"/>
                  <a:pt x="42" y="64"/>
                </a:cubicBezTo>
                <a:cubicBezTo>
                  <a:pt x="48" y="32"/>
                  <a:pt x="67" y="8"/>
                  <a:pt x="88" y="8"/>
                </a:cubicBezTo>
                <a:close/>
                <a:moveTo>
                  <a:pt x="144" y="162"/>
                </a:moveTo>
                <a:cubicBezTo>
                  <a:pt x="144" y="162"/>
                  <a:pt x="142" y="168"/>
                  <a:pt x="136" y="168"/>
                </a:cubicBezTo>
                <a:cubicBezTo>
                  <a:pt x="40" y="168"/>
                  <a:pt x="40" y="168"/>
                  <a:pt x="40" y="168"/>
                </a:cubicBezTo>
                <a:cubicBezTo>
                  <a:pt x="34" y="168"/>
                  <a:pt x="32" y="162"/>
                  <a:pt x="32" y="162"/>
                </a:cubicBezTo>
                <a:cubicBezTo>
                  <a:pt x="18" y="120"/>
                  <a:pt x="18" y="120"/>
                  <a:pt x="18" y="120"/>
                </a:cubicBezTo>
                <a:cubicBezTo>
                  <a:pt x="37" y="130"/>
                  <a:pt x="62" y="136"/>
                  <a:pt x="90" y="136"/>
                </a:cubicBezTo>
                <a:cubicBezTo>
                  <a:pt x="115" y="136"/>
                  <a:pt x="139" y="131"/>
                  <a:pt x="157" y="122"/>
                </a:cubicBezTo>
                <a:lnTo>
                  <a:pt x="144" y="162"/>
                </a:lnTo>
                <a:close/>
                <a:moveTo>
                  <a:pt x="167" y="94"/>
                </a:moveTo>
                <a:cubicBezTo>
                  <a:pt x="161" y="112"/>
                  <a:pt x="161" y="112"/>
                  <a:pt x="161" y="112"/>
                </a:cubicBezTo>
                <a:cubicBezTo>
                  <a:pt x="143" y="122"/>
                  <a:pt x="118" y="128"/>
                  <a:pt x="90" y="128"/>
                </a:cubicBezTo>
                <a:cubicBezTo>
                  <a:pt x="60" y="128"/>
                  <a:pt x="33" y="120"/>
                  <a:pt x="14" y="109"/>
                </a:cubicBezTo>
                <a:cubicBezTo>
                  <a:pt x="9" y="94"/>
                  <a:pt x="9" y="94"/>
                  <a:pt x="9" y="94"/>
                </a:cubicBezTo>
                <a:cubicBezTo>
                  <a:pt x="9" y="94"/>
                  <a:pt x="8" y="91"/>
                  <a:pt x="8" y="88"/>
                </a:cubicBezTo>
                <a:cubicBezTo>
                  <a:pt x="8" y="79"/>
                  <a:pt x="15" y="72"/>
                  <a:pt x="24" y="72"/>
                </a:cubicBezTo>
                <a:cubicBezTo>
                  <a:pt x="152" y="72"/>
                  <a:pt x="152" y="72"/>
                  <a:pt x="152" y="72"/>
                </a:cubicBezTo>
                <a:cubicBezTo>
                  <a:pt x="161" y="72"/>
                  <a:pt x="168" y="79"/>
                  <a:pt x="168" y="88"/>
                </a:cubicBezTo>
                <a:cubicBezTo>
                  <a:pt x="168" y="91"/>
                  <a:pt x="167" y="94"/>
                  <a:pt x="167" y="94"/>
                </a:cubicBezTo>
                <a:close/>
                <a:moveTo>
                  <a:pt x="88" y="88"/>
                </a:moveTo>
                <a:cubicBezTo>
                  <a:pt x="81" y="88"/>
                  <a:pt x="76" y="93"/>
                  <a:pt x="76" y="100"/>
                </a:cubicBezTo>
                <a:cubicBezTo>
                  <a:pt x="76" y="107"/>
                  <a:pt x="81" y="112"/>
                  <a:pt x="88" y="112"/>
                </a:cubicBezTo>
                <a:cubicBezTo>
                  <a:pt x="95" y="112"/>
                  <a:pt x="100" y="107"/>
                  <a:pt x="100" y="100"/>
                </a:cubicBezTo>
                <a:cubicBezTo>
                  <a:pt x="100" y="93"/>
                  <a:pt x="95" y="88"/>
                  <a:pt x="88" y="88"/>
                </a:cubicBezTo>
                <a:close/>
                <a:moveTo>
                  <a:pt x="88" y="104"/>
                </a:moveTo>
                <a:cubicBezTo>
                  <a:pt x="86" y="104"/>
                  <a:pt x="84" y="102"/>
                  <a:pt x="84" y="100"/>
                </a:cubicBezTo>
                <a:cubicBezTo>
                  <a:pt x="84" y="98"/>
                  <a:pt x="86" y="96"/>
                  <a:pt x="88" y="96"/>
                </a:cubicBezTo>
                <a:cubicBezTo>
                  <a:pt x="90" y="96"/>
                  <a:pt x="92" y="98"/>
                  <a:pt x="92" y="100"/>
                </a:cubicBezTo>
                <a:cubicBezTo>
                  <a:pt x="92" y="102"/>
                  <a:pt x="90" y="104"/>
                  <a:pt x="88"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58" name="Freeform 801"/>
          <p:cNvSpPr>
            <a:spLocks noEditPoints="1"/>
          </p:cNvSpPr>
          <p:nvPr/>
        </p:nvSpPr>
        <p:spPr bwMode="auto">
          <a:xfrm>
            <a:off x="1975037" y="4058765"/>
            <a:ext cx="457451" cy="445716"/>
          </a:xfrm>
          <a:custGeom>
            <a:avLst/>
            <a:gdLst>
              <a:gd name="T0" fmla="*/ 48 w 176"/>
              <a:gd name="T1" fmla="*/ 48 h 176"/>
              <a:gd name="T2" fmla="*/ 31 w 176"/>
              <a:gd name="T3" fmla="*/ 26 h 176"/>
              <a:gd name="T4" fmla="*/ 26 w 176"/>
              <a:gd name="T5" fmla="*/ 31 h 176"/>
              <a:gd name="T6" fmla="*/ 32 w 176"/>
              <a:gd name="T7" fmla="*/ 88 h 176"/>
              <a:gd name="T8" fmla="*/ 4 w 176"/>
              <a:gd name="T9" fmla="*/ 84 h 176"/>
              <a:gd name="T10" fmla="*/ 4 w 176"/>
              <a:gd name="T11" fmla="*/ 92 h 176"/>
              <a:gd name="T12" fmla="*/ 32 w 176"/>
              <a:gd name="T13" fmla="*/ 88 h 176"/>
              <a:gd name="T14" fmla="*/ 92 w 176"/>
              <a:gd name="T15" fmla="*/ 28 h 176"/>
              <a:gd name="T16" fmla="*/ 88 w 176"/>
              <a:gd name="T17" fmla="*/ 0 h 176"/>
              <a:gd name="T18" fmla="*/ 84 w 176"/>
              <a:gd name="T19" fmla="*/ 28 h 176"/>
              <a:gd name="T20" fmla="*/ 133 w 176"/>
              <a:gd name="T21" fmla="*/ 48 h 176"/>
              <a:gd name="T22" fmla="*/ 150 w 176"/>
              <a:gd name="T23" fmla="*/ 26 h 176"/>
              <a:gd name="T24" fmla="*/ 128 w 176"/>
              <a:gd name="T25" fmla="*/ 43 h 176"/>
              <a:gd name="T26" fmla="*/ 133 w 176"/>
              <a:gd name="T27" fmla="*/ 48 h 176"/>
              <a:gd name="T28" fmla="*/ 26 w 176"/>
              <a:gd name="T29" fmla="*/ 145 h 176"/>
              <a:gd name="T30" fmla="*/ 31 w 176"/>
              <a:gd name="T31" fmla="*/ 150 h 176"/>
              <a:gd name="T32" fmla="*/ 48 w 176"/>
              <a:gd name="T33" fmla="*/ 128 h 176"/>
              <a:gd name="T34" fmla="*/ 172 w 176"/>
              <a:gd name="T35" fmla="*/ 84 h 176"/>
              <a:gd name="T36" fmla="*/ 144 w 176"/>
              <a:gd name="T37" fmla="*/ 88 h 176"/>
              <a:gd name="T38" fmla="*/ 172 w 176"/>
              <a:gd name="T39" fmla="*/ 92 h 176"/>
              <a:gd name="T40" fmla="*/ 172 w 176"/>
              <a:gd name="T41" fmla="*/ 84 h 176"/>
              <a:gd name="T42" fmla="*/ 128 w 176"/>
              <a:gd name="T43" fmla="*/ 128 h 176"/>
              <a:gd name="T44" fmla="*/ 145 w 176"/>
              <a:gd name="T45" fmla="*/ 150 h 176"/>
              <a:gd name="T46" fmla="*/ 150 w 176"/>
              <a:gd name="T47" fmla="*/ 145 h 176"/>
              <a:gd name="T48" fmla="*/ 88 w 176"/>
              <a:gd name="T49" fmla="*/ 40 h 176"/>
              <a:gd name="T50" fmla="*/ 88 w 176"/>
              <a:gd name="T51" fmla="*/ 136 h 176"/>
              <a:gd name="T52" fmla="*/ 88 w 176"/>
              <a:gd name="T53" fmla="*/ 40 h 176"/>
              <a:gd name="T54" fmla="*/ 48 w 176"/>
              <a:gd name="T55" fmla="*/ 88 h 176"/>
              <a:gd name="T56" fmla="*/ 128 w 176"/>
              <a:gd name="T57" fmla="*/ 88 h 176"/>
              <a:gd name="T58" fmla="*/ 88 w 176"/>
              <a:gd name="T59" fmla="*/ 144 h 176"/>
              <a:gd name="T60" fmla="*/ 84 w 176"/>
              <a:gd name="T61" fmla="*/ 172 h 176"/>
              <a:gd name="T62" fmla="*/ 92 w 176"/>
              <a:gd name="T63" fmla="*/ 172 h 176"/>
              <a:gd name="T64" fmla="*/ 88 w 176"/>
              <a:gd name="T65"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43" y="48"/>
                </a:moveTo>
                <a:cubicBezTo>
                  <a:pt x="44" y="50"/>
                  <a:pt x="47" y="50"/>
                  <a:pt x="48" y="48"/>
                </a:cubicBezTo>
                <a:cubicBezTo>
                  <a:pt x="50" y="47"/>
                  <a:pt x="50" y="44"/>
                  <a:pt x="48" y="43"/>
                </a:cubicBezTo>
                <a:cubicBezTo>
                  <a:pt x="31" y="26"/>
                  <a:pt x="31" y="26"/>
                  <a:pt x="31" y="26"/>
                </a:cubicBezTo>
                <a:cubicBezTo>
                  <a:pt x="30" y="24"/>
                  <a:pt x="27" y="24"/>
                  <a:pt x="26" y="26"/>
                </a:cubicBezTo>
                <a:cubicBezTo>
                  <a:pt x="24" y="27"/>
                  <a:pt x="24" y="30"/>
                  <a:pt x="26" y="31"/>
                </a:cubicBezTo>
                <a:lnTo>
                  <a:pt x="43" y="48"/>
                </a:lnTo>
                <a:close/>
                <a:moveTo>
                  <a:pt x="32" y="88"/>
                </a:moveTo>
                <a:cubicBezTo>
                  <a:pt x="32" y="86"/>
                  <a:pt x="30" y="84"/>
                  <a:pt x="28" y="84"/>
                </a:cubicBezTo>
                <a:cubicBezTo>
                  <a:pt x="4" y="84"/>
                  <a:pt x="4" y="84"/>
                  <a:pt x="4" y="84"/>
                </a:cubicBezTo>
                <a:cubicBezTo>
                  <a:pt x="2" y="84"/>
                  <a:pt x="0" y="86"/>
                  <a:pt x="0" y="88"/>
                </a:cubicBezTo>
                <a:cubicBezTo>
                  <a:pt x="0" y="90"/>
                  <a:pt x="2" y="92"/>
                  <a:pt x="4" y="92"/>
                </a:cubicBezTo>
                <a:cubicBezTo>
                  <a:pt x="28" y="92"/>
                  <a:pt x="28" y="92"/>
                  <a:pt x="28" y="92"/>
                </a:cubicBezTo>
                <a:cubicBezTo>
                  <a:pt x="30" y="92"/>
                  <a:pt x="32" y="90"/>
                  <a:pt x="32" y="88"/>
                </a:cubicBezTo>
                <a:close/>
                <a:moveTo>
                  <a:pt x="88" y="32"/>
                </a:moveTo>
                <a:cubicBezTo>
                  <a:pt x="90" y="32"/>
                  <a:pt x="92" y="30"/>
                  <a:pt x="92" y="28"/>
                </a:cubicBezTo>
                <a:cubicBezTo>
                  <a:pt x="92" y="4"/>
                  <a:pt x="92" y="4"/>
                  <a:pt x="92" y="4"/>
                </a:cubicBezTo>
                <a:cubicBezTo>
                  <a:pt x="92" y="2"/>
                  <a:pt x="90" y="0"/>
                  <a:pt x="88" y="0"/>
                </a:cubicBezTo>
                <a:cubicBezTo>
                  <a:pt x="86" y="0"/>
                  <a:pt x="84" y="2"/>
                  <a:pt x="84" y="4"/>
                </a:cubicBezTo>
                <a:cubicBezTo>
                  <a:pt x="84" y="28"/>
                  <a:pt x="84" y="28"/>
                  <a:pt x="84" y="28"/>
                </a:cubicBezTo>
                <a:cubicBezTo>
                  <a:pt x="84" y="30"/>
                  <a:pt x="86" y="32"/>
                  <a:pt x="88" y="32"/>
                </a:cubicBezTo>
                <a:close/>
                <a:moveTo>
                  <a:pt x="133" y="48"/>
                </a:moveTo>
                <a:cubicBezTo>
                  <a:pt x="150" y="31"/>
                  <a:pt x="150" y="31"/>
                  <a:pt x="150" y="31"/>
                </a:cubicBezTo>
                <a:cubicBezTo>
                  <a:pt x="152" y="30"/>
                  <a:pt x="152" y="27"/>
                  <a:pt x="150" y="26"/>
                </a:cubicBezTo>
                <a:cubicBezTo>
                  <a:pt x="149" y="24"/>
                  <a:pt x="146" y="24"/>
                  <a:pt x="145" y="26"/>
                </a:cubicBezTo>
                <a:cubicBezTo>
                  <a:pt x="128" y="43"/>
                  <a:pt x="128" y="43"/>
                  <a:pt x="128" y="43"/>
                </a:cubicBezTo>
                <a:cubicBezTo>
                  <a:pt x="126" y="44"/>
                  <a:pt x="126" y="47"/>
                  <a:pt x="128" y="48"/>
                </a:cubicBezTo>
                <a:cubicBezTo>
                  <a:pt x="129" y="50"/>
                  <a:pt x="132" y="50"/>
                  <a:pt x="133" y="48"/>
                </a:cubicBezTo>
                <a:close/>
                <a:moveTo>
                  <a:pt x="43" y="128"/>
                </a:moveTo>
                <a:cubicBezTo>
                  <a:pt x="26" y="145"/>
                  <a:pt x="26" y="145"/>
                  <a:pt x="26" y="145"/>
                </a:cubicBezTo>
                <a:cubicBezTo>
                  <a:pt x="24" y="146"/>
                  <a:pt x="24" y="149"/>
                  <a:pt x="26" y="150"/>
                </a:cubicBezTo>
                <a:cubicBezTo>
                  <a:pt x="27" y="152"/>
                  <a:pt x="30" y="152"/>
                  <a:pt x="31" y="150"/>
                </a:cubicBezTo>
                <a:cubicBezTo>
                  <a:pt x="48" y="133"/>
                  <a:pt x="48" y="133"/>
                  <a:pt x="48" y="133"/>
                </a:cubicBezTo>
                <a:cubicBezTo>
                  <a:pt x="50" y="132"/>
                  <a:pt x="50" y="129"/>
                  <a:pt x="48" y="128"/>
                </a:cubicBezTo>
                <a:cubicBezTo>
                  <a:pt x="47" y="126"/>
                  <a:pt x="44" y="126"/>
                  <a:pt x="43" y="128"/>
                </a:cubicBezTo>
                <a:close/>
                <a:moveTo>
                  <a:pt x="172" y="84"/>
                </a:moveTo>
                <a:cubicBezTo>
                  <a:pt x="148" y="84"/>
                  <a:pt x="148" y="84"/>
                  <a:pt x="148" y="84"/>
                </a:cubicBezTo>
                <a:cubicBezTo>
                  <a:pt x="146" y="84"/>
                  <a:pt x="144" y="86"/>
                  <a:pt x="144" y="88"/>
                </a:cubicBezTo>
                <a:cubicBezTo>
                  <a:pt x="144" y="90"/>
                  <a:pt x="146" y="92"/>
                  <a:pt x="148" y="92"/>
                </a:cubicBezTo>
                <a:cubicBezTo>
                  <a:pt x="172" y="92"/>
                  <a:pt x="172" y="92"/>
                  <a:pt x="172" y="92"/>
                </a:cubicBezTo>
                <a:cubicBezTo>
                  <a:pt x="174" y="92"/>
                  <a:pt x="176" y="90"/>
                  <a:pt x="176" y="88"/>
                </a:cubicBezTo>
                <a:cubicBezTo>
                  <a:pt x="176" y="86"/>
                  <a:pt x="174" y="84"/>
                  <a:pt x="172" y="84"/>
                </a:cubicBezTo>
                <a:close/>
                <a:moveTo>
                  <a:pt x="133" y="128"/>
                </a:moveTo>
                <a:cubicBezTo>
                  <a:pt x="132" y="126"/>
                  <a:pt x="129" y="126"/>
                  <a:pt x="128" y="128"/>
                </a:cubicBezTo>
                <a:cubicBezTo>
                  <a:pt x="126" y="129"/>
                  <a:pt x="126" y="132"/>
                  <a:pt x="128" y="133"/>
                </a:cubicBezTo>
                <a:cubicBezTo>
                  <a:pt x="145" y="150"/>
                  <a:pt x="145" y="150"/>
                  <a:pt x="145" y="150"/>
                </a:cubicBezTo>
                <a:cubicBezTo>
                  <a:pt x="146" y="152"/>
                  <a:pt x="149" y="152"/>
                  <a:pt x="150" y="150"/>
                </a:cubicBezTo>
                <a:cubicBezTo>
                  <a:pt x="152" y="149"/>
                  <a:pt x="152" y="146"/>
                  <a:pt x="150" y="145"/>
                </a:cubicBezTo>
                <a:lnTo>
                  <a:pt x="133" y="128"/>
                </a:lnTo>
                <a:close/>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close/>
                <a:moveTo>
                  <a:pt x="88" y="128"/>
                </a:moveTo>
                <a:cubicBezTo>
                  <a:pt x="66" y="128"/>
                  <a:pt x="48" y="110"/>
                  <a:pt x="48" y="88"/>
                </a:cubicBezTo>
                <a:cubicBezTo>
                  <a:pt x="48" y="66"/>
                  <a:pt x="66" y="48"/>
                  <a:pt x="88" y="48"/>
                </a:cubicBezTo>
                <a:cubicBezTo>
                  <a:pt x="110" y="48"/>
                  <a:pt x="128" y="66"/>
                  <a:pt x="128" y="88"/>
                </a:cubicBezTo>
                <a:cubicBezTo>
                  <a:pt x="128" y="110"/>
                  <a:pt x="110" y="128"/>
                  <a:pt x="88" y="128"/>
                </a:cubicBezTo>
                <a:close/>
                <a:moveTo>
                  <a:pt x="88" y="144"/>
                </a:moveTo>
                <a:cubicBezTo>
                  <a:pt x="86" y="144"/>
                  <a:pt x="84" y="146"/>
                  <a:pt x="84" y="148"/>
                </a:cubicBezTo>
                <a:cubicBezTo>
                  <a:pt x="84" y="172"/>
                  <a:pt x="84" y="172"/>
                  <a:pt x="84" y="172"/>
                </a:cubicBezTo>
                <a:cubicBezTo>
                  <a:pt x="84" y="174"/>
                  <a:pt x="86" y="176"/>
                  <a:pt x="88" y="176"/>
                </a:cubicBezTo>
                <a:cubicBezTo>
                  <a:pt x="90" y="176"/>
                  <a:pt x="92" y="174"/>
                  <a:pt x="92" y="172"/>
                </a:cubicBezTo>
                <a:cubicBezTo>
                  <a:pt x="92" y="148"/>
                  <a:pt x="92" y="148"/>
                  <a:pt x="92" y="148"/>
                </a:cubicBezTo>
                <a:cubicBezTo>
                  <a:pt x="92" y="146"/>
                  <a:pt x="90" y="144"/>
                  <a:pt x="88" y="1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59" name="Freeform 802"/>
          <p:cNvSpPr>
            <a:spLocks noEditPoints="1"/>
          </p:cNvSpPr>
          <p:nvPr/>
        </p:nvSpPr>
        <p:spPr bwMode="auto">
          <a:xfrm>
            <a:off x="2843013" y="4058765"/>
            <a:ext cx="445716" cy="445716"/>
          </a:xfrm>
          <a:custGeom>
            <a:avLst/>
            <a:gdLst>
              <a:gd name="T0" fmla="*/ 43 w 176"/>
              <a:gd name="T1" fmla="*/ 48 h 176"/>
              <a:gd name="T2" fmla="*/ 48 w 176"/>
              <a:gd name="T3" fmla="*/ 48 h 176"/>
              <a:gd name="T4" fmla="*/ 48 w 176"/>
              <a:gd name="T5" fmla="*/ 43 h 176"/>
              <a:gd name="T6" fmla="*/ 31 w 176"/>
              <a:gd name="T7" fmla="*/ 26 h 176"/>
              <a:gd name="T8" fmla="*/ 26 w 176"/>
              <a:gd name="T9" fmla="*/ 26 h 176"/>
              <a:gd name="T10" fmla="*/ 26 w 176"/>
              <a:gd name="T11" fmla="*/ 31 h 176"/>
              <a:gd name="T12" fmla="*/ 43 w 176"/>
              <a:gd name="T13" fmla="*/ 48 h 176"/>
              <a:gd name="T14" fmla="*/ 133 w 176"/>
              <a:gd name="T15" fmla="*/ 48 h 176"/>
              <a:gd name="T16" fmla="*/ 150 w 176"/>
              <a:gd name="T17" fmla="*/ 31 h 176"/>
              <a:gd name="T18" fmla="*/ 150 w 176"/>
              <a:gd name="T19" fmla="*/ 26 h 176"/>
              <a:gd name="T20" fmla="*/ 145 w 176"/>
              <a:gd name="T21" fmla="*/ 26 h 176"/>
              <a:gd name="T22" fmla="*/ 128 w 176"/>
              <a:gd name="T23" fmla="*/ 43 h 176"/>
              <a:gd name="T24" fmla="*/ 128 w 176"/>
              <a:gd name="T25" fmla="*/ 48 h 176"/>
              <a:gd name="T26" fmla="*/ 133 w 176"/>
              <a:gd name="T27" fmla="*/ 48 h 176"/>
              <a:gd name="T28" fmla="*/ 88 w 176"/>
              <a:gd name="T29" fmla="*/ 32 h 176"/>
              <a:gd name="T30" fmla="*/ 92 w 176"/>
              <a:gd name="T31" fmla="*/ 28 h 176"/>
              <a:gd name="T32" fmla="*/ 92 w 176"/>
              <a:gd name="T33" fmla="*/ 4 h 176"/>
              <a:gd name="T34" fmla="*/ 88 w 176"/>
              <a:gd name="T35" fmla="*/ 0 h 176"/>
              <a:gd name="T36" fmla="*/ 84 w 176"/>
              <a:gd name="T37" fmla="*/ 4 h 176"/>
              <a:gd name="T38" fmla="*/ 84 w 176"/>
              <a:gd name="T39" fmla="*/ 28 h 176"/>
              <a:gd name="T40" fmla="*/ 88 w 176"/>
              <a:gd name="T41" fmla="*/ 32 h 176"/>
              <a:gd name="T42" fmla="*/ 172 w 176"/>
              <a:gd name="T43" fmla="*/ 88 h 176"/>
              <a:gd name="T44" fmla="*/ 136 w 176"/>
              <a:gd name="T45" fmla="*/ 88 h 176"/>
              <a:gd name="T46" fmla="*/ 88 w 176"/>
              <a:gd name="T47" fmla="*/ 40 h 176"/>
              <a:gd name="T48" fmla="*/ 40 w 176"/>
              <a:gd name="T49" fmla="*/ 88 h 176"/>
              <a:gd name="T50" fmla="*/ 4 w 176"/>
              <a:gd name="T51" fmla="*/ 88 h 176"/>
              <a:gd name="T52" fmla="*/ 0 w 176"/>
              <a:gd name="T53" fmla="*/ 92 h 176"/>
              <a:gd name="T54" fmla="*/ 4 w 176"/>
              <a:gd name="T55" fmla="*/ 96 h 176"/>
              <a:gd name="T56" fmla="*/ 172 w 176"/>
              <a:gd name="T57" fmla="*/ 96 h 176"/>
              <a:gd name="T58" fmla="*/ 176 w 176"/>
              <a:gd name="T59" fmla="*/ 92 h 176"/>
              <a:gd name="T60" fmla="*/ 172 w 176"/>
              <a:gd name="T61" fmla="*/ 88 h 176"/>
              <a:gd name="T62" fmla="*/ 48 w 176"/>
              <a:gd name="T63" fmla="*/ 88 h 176"/>
              <a:gd name="T64" fmla="*/ 88 w 176"/>
              <a:gd name="T65" fmla="*/ 48 h 176"/>
              <a:gd name="T66" fmla="*/ 128 w 176"/>
              <a:gd name="T67" fmla="*/ 88 h 176"/>
              <a:gd name="T68" fmla="*/ 48 w 176"/>
              <a:gd name="T69" fmla="*/ 88 h 176"/>
              <a:gd name="T70" fmla="*/ 112 w 176"/>
              <a:gd name="T71" fmla="*/ 144 h 176"/>
              <a:gd name="T72" fmla="*/ 104 w 176"/>
              <a:gd name="T73" fmla="*/ 144 h 176"/>
              <a:gd name="T74" fmla="*/ 104 w 176"/>
              <a:gd name="T75" fmla="*/ 124 h 176"/>
              <a:gd name="T76" fmla="*/ 100 w 176"/>
              <a:gd name="T77" fmla="*/ 120 h 176"/>
              <a:gd name="T78" fmla="*/ 76 w 176"/>
              <a:gd name="T79" fmla="*/ 120 h 176"/>
              <a:gd name="T80" fmla="*/ 72 w 176"/>
              <a:gd name="T81" fmla="*/ 124 h 176"/>
              <a:gd name="T82" fmla="*/ 72 w 176"/>
              <a:gd name="T83" fmla="*/ 144 h 176"/>
              <a:gd name="T84" fmla="*/ 64 w 176"/>
              <a:gd name="T85" fmla="*/ 144 h 176"/>
              <a:gd name="T86" fmla="*/ 60 w 176"/>
              <a:gd name="T87" fmla="*/ 148 h 176"/>
              <a:gd name="T88" fmla="*/ 61 w 176"/>
              <a:gd name="T89" fmla="*/ 151 h 176"/>
              <a:gd name="T90" fmla="*/ 85 w 176"/>
              <a:gd name="T91" fmla="*/ 175 h 176"/>
              <a:gd name="T92" fmla="*/ 88 w 176"/>
              <a:gd name="T93" fmla="*/ 176 h 176"/>
              <a:gd name="T94" fmla="*/ 91 w 176"/>
              <a:gd name="T95" fmla="*/ 175 h 176"/>
              <a:gd name="T96" fmla="*/ 115 w 176"/>
              <a:gd name="T97" fmla="*/ 151 h 176"/>
              <a:gd name="T98" fmla="*/ 116 w 176"/>
              <a:gd name="T99" fmla="*/ 148 h 176"/>
              <a:gd name="T100" fmla="*/ 112 w 176"/>
              <a:gd name="T101" fmla="*/ 144 h 176"/>
              <a:gd name="T102" fmla="*/ 88 w 176"/>
              <a:gd name="T103" fmla="*/ 166 h 176"/>
              <a:gd name="T104" fmla="*/ 74 w 176"/>
              <a:gd name="T105" fmla="*/ 152 h 176"/>
              <a:gd name="T106" fmla="*/ 76 w 176"/>
              <a:gd name="T107" fmla="*/ 152 h 176"/>
              <a:gd name="T108" fmla="*/ 80 w 176"/>
              <a:gd name="T109" fmla="*/ 148 h 176"/>
              <a:gd name="T110" fmla="*/ 80 w 176"/>
              <a:gd name="T111" fmla="*/ 128 h 176"/>
              <a:gd name="T112" fmla="*/ 96 w 176"/>
              <a:gd name="T113" fmla="*/ 128 h 176"/>
              <a:gd name="T114" fmla="*/ 96 w 176"/>
              <a:gd name="T115" fmla="*/ 148 h 176"/>
              <a:gd name="T116" fmla="*/ 100 w 176"/>
              <a:gd name="T117" fmla="*/ 152 h 176"/>
              <a:gd name="T118" fmla="*/ 102 w 176"/>
              <a:gd name="T119" fmla="*/ 152 h 176"/>
              <a:gd name="T120" fmla="*/ 88 w 176"/>
              <a:gd name="T121"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43" y="48"/>
                </a:moveTo>
                <a:cubicBezTo>
                  <a:pt x="44" y="50"/>
                  <a:pt x="47" y="50"/>
                  <a:pt x="48" y="48"/>
                </a:cubicBezTo>
                <a:cubicBezTo>
                  <a:pt x="50" y="47"/>
                  <a:pt x="50" y="44"/>
                  <a:pt x="48" y="43"/>
                </a:cubicBezTo>
                <a:cubicBezTo>
                  <a:pt x="31" y="26"/>
                  <a:pt x="31" y="26"/>
                  <a:pt x="31" y="26"/>
                </a:cubicBezTo>
                <a:cubicBezTo>
                  <a:pt x="30" y="24"/>
                  <a:pt x="27" y="24"/>
                  <a:pt x="26" y="26"/>
                </a:cubicBezTo>
                <a:cubicBezTo>
                  <a:pt x="24" y="27"/>
                  <a:pt x="24" y="30"/>
                  <a:pt x="26" y="31"/>
                </a:cubicBezTo>
                <a:lnTo>
                  <a:pt x="43" y="48"/>
                </a:lnTo>
                <a:close/>
                <a:moveTo>
                  <a:pt x="133" y="48"/>
                </a:moveTo>
                <a:cubicBezTo>
                  <a:pt x="150" y="31"/>
                  <a:pt x="150" y="31"/>
                  <a:pt x="150" y="31"/>
                </a:cubicBezTo>
                <a:cubicBezTo>
                  <a:pt x="152" y="30"/>
                  <a:pt x="152" y="27"/>
                  <a:pt x="150" y="26"/>
                </a:cubicBezTo>
                <a:cubicBezTo>
                  <a:pt x="149" y="24"/>
                  <a:pt x="146" y="24"/>
                  <a:pt x="145" y="26"/>
                </a:cubicBezTo>
                <a:cubicBezTo>
                  <a:pt x="128" y="43"/>
                  <a:pt x="128" y="43"/>
                  <a:pt x="128" y="43"/>
                </a:cubicBezTo>
                <a:cubicBezTo>
                  <a:pt x="126" y="44"/>
                  <a:pt x="126" y="47"/>
                  <a:pt x="128" y="48"/>
                </a:cubicBezTo>
                <a:cubicBezTo>
                  <a:pt x="129" y="50"/>
                  <a:pt x="132" y="50"/>
                  <a:pt x="133" y="48"/>
                </a:cubicBezTo>
                <a:close/>
                <a:moveTo>
                  <a:pt x="88" y="32"/>
                </a:moveTo>
                <a:cubicBezTo>
                  <a:pt x="90" y="32"/>
                  <a:pt x="92" y="30"/>
                  <a:pt x="92" y="28"/>
                </a:cubicBezTo>
                <a:cubicBezTo>
                  <a:pt x="92" y="4"/>
                  <a:pt x="92" y="4"/>
                  <a:pt x="92" y="4"/>
                </a:cubicBezTo>
                <a:cubicBezTo>
                  <a:pt x="92" y="2"/>
                  <a:pt x="90" y="0"/>
                  <a:pt x="88" y="0"/>
                </a:cubicBezTo>
                <a:cubicBezTo>
                  <a:pt x="86" y="0"/>
                  <a:pt x="84" y="2"/>
                  <a:pt x="84" y="4"/>
                </a:cubicBezTo>
                <a:cubicBezTo>
                  <a:pt x="84" y="28"/>
                  <a:pt x="84" y="28"/>
                  <a:pt x="84" y="28"/>
                </a:cubicBezTo>
                <a:cubicBezTo>
                  <a:pt x="84" y="30"/>
                  <a:pt x="86" y="32"/>
                  <a:pt x="88" y="32"/>
                </a:cubicBezTo>
                <a:close/>
                <a:moveTo>
                  <a:pt x="172" y="88"/>
                </a:moveTo>
                <a:cubicBezTo>
                  <a:pt x="136" y="88"/>
                  <a:pt x="136" y="88"/>
                  <a:pt x="136" y="88"/>
                </a:cubicBezTo>
                <a:cubicBezTo>
                  <a:pt x="136" y="61"/>
                  <a:pt x="115" y="40"/>
                  <a:pt x="88" y="40"/>
                </a:cubicBezTo>
                <a:cubicBezTo>
                  <a:pt x="61" y="40"/>
                  <a:pt x="40" y="61"/>
                  <a:pt x="40" y="88"/>
                </a:cubicBezTo>
                <a:cubicBezTo>
                  <a:pt x="4" y="88"/>
                  <a:pt x="4" y="88"/>
                  <a:pt x="4" y="88"/>
                </a:cubicBezTo>
                <a:cubicBezTo>
                  <a:pt x="2" y="88"/>
                  <a:pt x="0" y="90"/>
                  <a:pt x="0" y="92"/>
                </a:cubicBezTo>
                <a:cubicBezTo>
                  <a:pt x="0" y="94"/>
                  <a:pt x="2" y="96"/>
                  <a:pt x="4" y="96"/>
                </a:cubicBezTo>
                <a:cubicBezTo>
                  <a:pt x="172" y="96"/>
                  <a:pt x="172" y="96"/>
                  <a:pt x="172" y="96"/>
                </a:cubicBezTo>
                <a:cubicBezTo>
                  <a:pt x="174" y="96"/>
                  <a:pt x="176" y="94"/>
                  <a:pt x="176" y="92"/>
                </a:cubicBezTo>
                <a:cubicBezTo>
                  <a:pt x="176" y="90"/>
                  <a:pt x="174" y="88"/>
                  <a:pt x="172" y="88"/>
                </a:cubicBezTo>
                <a:close/>
                <a:moveTo>
                  <a:pt x="48" y="88"/>
                </a:moveTo>
                <a:cubicBezTo>
                  <a:pt x="48" y="66"/>
                  <a:pt x="66" y="48"/>
                  <a:pt x="88" y="48"/>
                </a:cubicBezTo>
                <a:cubicBezTo>
                  <a:pt x="110" y="48"/>
                  <a:pt x="128" y="66"/>
                  <a:pt x="128" y="88"/>
                </a:cubicBezTo>
                <a:lnTo>
                  <a:pt x="48" y="88"/>
                </a:lnTo>
                <a:close/>
                <a:moveTo>
                  <a:pt x="112" y="144"/>
                </a:moveTo>
                <a:cubicBezTo>
                  <a:pt x="104" y="144"/>
                  <a:pt x="104" y="144"/>
                  <a:pt x="104" y="144"/>
                </a:cubicBezTo>
                <a:cubicBezTo>
                  <a:pt x="104" y="124"/>
                  <a:pt x="104" y="124"/>
                  <a:pt x="104" y="124"/>
                </a:cubicBezTo>
                <a:cubicBezTo>
                  <a:pt x="104" y="122"/>
                  <a:pt x="102" y="120"/>
                  <a:pt x="100" y="120"/>
                </a:cubicBezTo>
                <a:cubicBezTo>
                  <a:pt x="76" y="120"/>
                  <a:pt x="76" y="120"/>
                  <a:pt x="76" y="120"/>
                </a:cubicBezTo>
                <a:cubicBezTo>
                  <a:pt x="74" y="120"/>
                  <a:pt x="72" y="122"/>
                  <a:pt x="72" y="124"/>
                </a:cubicBezTo>
                <a:cubicBezTo>
                  <a:pt x="72" y="144"/>
                  <a:pt x="72" y="144"/>
                  <a:pt x="72" y="144"/>
                </a:cubicBezTo>
                <a:cubicBezTo>
                  <a:pt x="64" y="144"/>
                  <a:pt x="64" y="144"/>
                  <a:pt x="64" y="144"/>
                </a:cubicBezTo>
                <a:cubicBezTo>
                  <a:pt x="62" y="144"/>
                  <a:pt x="60" y="146"/>
                  <a:pt x="60" y="148"/>
                </a:cubicBezTo>
                <a:cubicBezTo>
                  <a:pt x="60" y="149"/>
                  <a:pt x="60" y="150"/>
                  <a:pt x="61" y="151"/>
                </a:cubicBezTo>
                <a:cubicBezTo>
                  <a:pt x="85" y="175"/>
                  <a:pt x="85" y="175"/>
                  <a:pt x="85" y="175"/>
                </a:cubicBezTo>
                <a:cubicBezTo>
                  <a:pt x="86" y="176"/>
                  <a:pt x="87" y="176"/>
                  <a:pt x="88" y="176"/>
                </a:cubicBezTo>
                <a:cubicBezTo>
                  <a:pt x="89" y="176"/>
                  <a:pt x="90" y="176"/>
                  <a:pt x="91" y="175"/>
                </a:cubicBezTo>
                <a:cubicBezTo>
                  <a:pt x="115" y="151"/>
                  <a:pt x="115" y="151"/>
                  <a:pt x="115" y="151"/>
                </a:cubicBezTo>
                <a:cubicBezTo>
                  <a:pt x="116" y="150"/>
                  <a:pt x="116" y="149"/>
                  <a:pt x="116" y="148"/>
                </a:cubicBezTo>
                <a:cubicBezTo>
                  <a:pt x="116" y="146"/>
                  <a:pt x="114" y="144"/>
                  <a:pt x="112" y="144"/>
                </a:cubicBezTo>
                <a:close/>
                <a:moveTo>
                  <a:pt x="88" y="166"/>
                </a:moveTo>
                <a:cubicBezTo>
                  <a:pt x="74" y="152"/>
                  <a:pt x="74" y="152"/>
                  <a:pt x="74" y="152"/>
                </a:cubicBezTo>
                <a:cubicBezTo>
                  <a:pt x="76" y="152"/>
                  <a:pt x="76" y="152"/>
                  <a:pt x="76" y="152"/>
                </a:cubicBezTo>
                <a:cubicBezTo>
                  <a:pt x="78" y="152"/>
                  <a:pt x="80" y="150"/>
                  <a:pt x="80" y="148"/>
                </a:cubicBezTo>
                <a:cubicBezTo>
                  <a:pt x="80" y="128"/>
                  <a:pt x="80" y="128"/>
                  <a:pt x="80" y="128"/>
                </a:cubicBezTo>
                <a:cubicBezTo>
                  <a:pt x="96" y="128"/>
                  <a:pt x="96" y="128"/>
                  <a:pt x="96" y="128"/>
                </a:cubicBezTo>
                <a:cubicBezTo>
                  <a:pt x="96" y="148"/>
                  <a:pt x="96" y="148"/>
                  <a:pt x="96" y="148"/>
                </a:cubicBezTo>
                <a:cubicBezTo>
                  <a:pt x="96" y="150"/>
                  <a:pt x="98" y="152"/>
                  <a:pt x="100" y="152"/>
                </a:cubicBezTo>
                <a:cubicBezTo>
                  <a:pt x="102" y="152"/>
                  <a:pt x="102" y="152"/>
                  <a:pt x="102" y="152"/>
                </a:cubicBezTo>
                <a:lnTo>
                  <a:pt x="88" y="1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0" name="Freeform 803"/>
          <p:cNvSpPr>
            <a:spLocks noEditPoints="1"/>
          </p:cNvSpPr>
          <p:nvPr/>
        </p:nvSpPr>
        <p:spPr bwMode="auto">
          <a:xfrm>
            <a:off x="3710987" y="4058765"/>
            <a:ext cx="445716" cy="445716"/>
          </a:xfrm>
          <a:custGeom>
            <a:avLst/>
            <a:gdLst>
              <a:gd name="T0" fmla="*/ 172 w 176"/>
              <a:gd name="T1" fmla="*/ 168 h 176"/>
              <a:gd name="T2" fmla="*/ 136 w 176"/>
              <a:gd name="T3" fmla="*/ 168 h 176"/>
              <a:gd name="T4" fmla="*/ 88 w 176"/>
              <a:gd name="T5" fmla="*/ 120 h 176"/>
              <a:gd name="T6" fmla="*/ 40 w 176"/>
              <a:gd name="T7" fmla="*/ 168 h 176"/>
              <a:gd name="T8" fmla="*/ 4 w 176"/>
              <a:gd name="T9" fmla="*/ 168 h 176"/>
              <a:gd name="T10" fmla="*/ 0 w 176"/>
              <a:gd name="T11" fmla="*/ 172 h 176"/>
              <a:gd name="T12" fmla="*/ 4 w 176"/>
              <a:gd name="T13" fmla="*/ 176 h 176"/>
              <a:gd name="T14" fmla="*/ 172 w 176"/>
              <a:gd name="T15" fmla="*/ 176 h 176"/>
              <a:gd name="T16" fmla="*/ 176 w 176"/>
              <a:gd name="T17" fmla="*/ 172 h 176"/>
              <a:gd name="T18" fmla="*/ 172 w 176"/>
              <a:gd name="T19" fmla="*/ 168 h 176"/>
              <a:gd name="T20" fmla="*/ 48 w 176"/>
              <a:gd name="T21" fmla="*/ 168 h 176"/>
              <a:gd name="T22" fmla="*/ 88 w 176"/>
              <a:gd name="T23" fmla="*/ 128 h 176"/>
              <a:gd name="T24" fmla="*/ 128 w 176"/>
              <a:gd name="T25" fmla="*/ 168 h 176"/>
              <a:gd name="T26" fmla="*/ 48 w 176"/>
              <a:gd name="T27" fmla="*/ 168 h 176"/>
              <a:gd name="T28" fmla="*/ 133 w 176"/>
              <a:gd name="T29" fmla="*/ 128 h 176"/>
              <a:gd name="T30" fmla="*/ 150 w 176"/>
              <a:gd name="T31" fmla="*/ 111 h 176"/>
              <a:gd name="T32" fmla="*/ 150 w 176"/>
              <a:gd name="T33" fmla="*/ 106 h 176"/>
              <a:gd name="T34" fmla="*/ 145 w 176"/>
              <a:gd name="T35" fmla="*/ 106 h 176"/>
              <a:gd name="T36" fmla="*/ 128 w 176"/>
              <a:gd name="T37" fmla="*/ 123 h 176"/>
              <a:gd name="T38" fmla="*/ 128 w 176"/>
              <a:gd name="T39" fmla="*/ 128 h 176"/>
              <a:gd name="T40" fmla="*/ 133 w 176"/>
              <a:gd name="T41" fmla="*/ 128 h 176"/>
              <a:gd name="T42" fmla="*/ 84 w 176"/>
              <a:gd name="T43" fmla="*/ 84 h 176"/>
              <a:gd name="T44" fmla="*/ 84 w 176"/>
              <a:gd name="T45" fmla="*/ 108 h 176"/>
              <a:gd name="T46" fmla="*/ 88 w 176"/>
              <a:gd name="T47" fmla="*/ 112 h 176"/>
              <a:gd name="T48" fmla="*/ 92 w 176"/>
              <a:gd name="T49" fmla="*/ 108 h 176"/>
              <a:gd name="T50" fmla="*/ 92 w 176"/>
              <a:gd name="T51" fmla="*/ 84 h 176"/>
              <a:gd name="T52" fmla="*/ 88 w 176"/>
              <a:gd name="T53" fmla="*/ 80 h 176"/>
              <a:gd name="T54" fmla="*/ 84 w 176"/>
              <a:gd name="T55" fmla="*/ 84 h 176"/>
              <a:gd name="T56" fmla="*/ 43 w 176"/>
              <a:gd name="T57" fmla="*/ 128 h 176"/>
              <a:gd name="T58" fmla="*/ 48 w 176"/>
              <a:gd name="T59" fmla="*/ 128 h 176"/>
              <a:gd name="T60" fmla="*/ 48 w 176"/>
              <a:gd name="T61" fmla="*/ 123 h 176"/>
              <a:gd name="T62" fmla="*/ 31 w 176"/>
              <a:gd name="T63" fmla="*/ 106 h 176"/>
              <a:gd name="T64" fmla="*/ 26 w 176"/>
              <a:gd name="T65" fmla="*/ 106 h 176"/>
              <a:gd name="T66" fmla="*/ 26 w 176"/>
              <a:gd name="T67" fmla="*/ 111 h 176"/>
              <a:gd name="T68" fmla="*/ 43 w 176"/>
              <a:gd name="T69" fmla="*/ 128 h 176"/>
              <a:gd name="T70" fmla="*/ 64 w 176"/>
              <a:gd name="T71" fmla="*/ 32 h 176"/>
              <a:gd name="T72" fmla="*/ 72 w 176"/>
              <a:gd name="T73" fmla="*/ 32 h 176"/>
              <a:gd name="T74" fmla="*/ 72 w 176"/>
              <a:gd name="T75" fmla="*/ 52 h 176"/>
              <a:gd name="T76" fmla="*/ 76 w 176"/>
              <a:gd name="T77" fmla="*/ 56 h 176"/>
              <a:gd name="T78" fmla="*/ 100 w 176"/>
              <a:gd name="T79" fmla="*/ 56 h 176"/>
              <a:gd name="T80" fmla="*/ 104 w 176"/>
              <a:gd name="T81" fmla="*/ 52 h 176"/>
              <a:gd name="T82" fmla="*/ 104 w 176"/>
              <a:gd name="T83" fmla="*/ 32 h 176"/>
              <a:gd name="T84" fmla="*/ 112 w 176"/>
              <a:gd name="T85" fmla="*/ 32 h 176"/>
              <a:gd name="T86" fmla="*/ 116 w 176"/>
              <a:gd name="T87" fmla="*/ 28 h 176"/>
              <a:gd name="T88" fmla="*/ 115 w 176"/>
              <a:gd name="T89" fmla="*/ 25 h 176"/>
              <a:gd name="T90" fmla="*/ 91 w 176"/>
              <a:gd name="T91" fmla="*/ 1 h 176"/>
              <a:gd name="T92" fmla="*/ 88 w 176"/>
              <a:gd name="T93" fmla="*/ 0 h 176"/>
              <a:gd name="T94" fmla="*/ 85 w 176"/>
              <a:gd name="T95" fmla="*/ 1 h 176"/>
              <a:gd name="T96" fmla="*/ 61 w 176"/>
              <a:gd name="T97" fmla="*/ 25 h 176"/>
              <a:gd name="T98" fmla="*/ 60 w 176"/>
              <a:gd name="T99" fmla="*/ 28 h 176"/>
              <a:gd name="T100" fmla="*/ 64 w 176"/>
              <a:gd name="T101" fmla="*/ 32 h 176"/>
              <a:gd name="T102" fmla="*/ 88 w 176"/>
              <a:gd name="T103" fmla="*/ 10 h 176"/>
              <a:gd name="T104" fmla="*/ 102 w 176"/>
              <a:gd name="T105" fmla="*/ 24 h 176"/>
              <a:gd name="T106" fmla="*/ 100 w 176"/>
              <a:gd name="T107" fmla="*/ 24 h 176"/>
              <a:gd name="T108" fmla="*/ 96 w 176"/>
              <a:gd name="T109" fmla="*/ 28 h 176"/>
              <a:gd name="T110" fmla="*/ 96 w 176"/>
              <a:gd name="T111" fmla="*/ 48 h 176"/>
              <a:gd name="T112" fmla="*/ 80 w 176"/>
              <a:gd name="T113" fmla="*/ 48 h 176"/>
              <a:gd name="T114" fmla="*/ 80 w 176"/>
              <a:gd name="T115" fmla="*/ 28 h 176"/>
              <a:gd name="T116" fmla="*/ 76 w 176"/>
              <a:gd name="T117" fmla="*/ 24 h 176"/>
              <a:gd name="T118" fmla="*/ 74 w 176"/>
              <a:gd name="T119" fmla="*/ 24 h 176"/>
              <a:gd name="T120" fmla="*/ 88 w 176"/>
              <a:gd name="T121"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72" y="168"/>
                </a:moveTo>
                <a:cubicBezTo>
                  <a:pt x="136" y="168"/>
                  <a:pt x="136" y="168"/>
                  <a:pt x="136" y="168"/>
                </a:cubicBezTo>
                <a:cubicBezTo>
                  <a:pt x="136" y="141"/>
                  <a:pt x="115" y="120"/>
                  <a:pt x="88" y="120"/>
                </a:cubicBezTo>
                <a:cubicBezTo>
                  <a:pt x="61" y="120"/>
                  <a:pt x="40" y="141"/>
                  <a:pt x="40" y="168"/>
                </a:cubicBezTo>
                <a:cubicBezTo>
                  <a:pt x="4" y="168"/>
                  <a:pt x="4" y="168"/>
                  <a:pt x="4" y="168"/>
                </a:cubicBezTo>
                <a:cubicBezTo>
                  <a:pt x="2" y="168"/>
                  <a:pt x="0" y="170"/>
                  <a:pt x="0" y="172"/>
                </a:cubicBezTo>
                <a:cubicBezTo>
                  <a:pt x="0" y="174"/>
                  <a:pt x="2" y="176"/>
                  <a:pt x="4" y="176"/>
                </a:cubicBezTo>
                <a:cubicBezTo>
                  <a:pt x="172" y="176"/>
                  <a:pt x="172" y="176"/>
                  <a:pt x="172" y="176"/>
                </a:cubicBezTo>
                <a:cubicBezTo>
                  <a:pt x="174" y="176"/>
                  <a:pt x="176" y="174"/>
                  <a:pt x="176" y="172"/>
                </a:cubicBezTo>
                <a:cubicBezTo>
                  <a:pt x="176" y="170"/>
                  <a:pt x="174" y="168"/>
                  <a:pt x="172" y="168"/>
                </a:cubicBezTo>
                <a:close/>
                <a:moveTo>
                  <a:pt x="48" y="168"/>
                </a:moveTo>
                <a:cubicBezTo>
                  <a:pt x="48" y="146"/>
                  <a:pt x="66" y="128"/>
                  <a:pt x="88" y="128"/>
                </a:cubicBezTo>
                <a:cubicBezTo>
                  <a:pt x="110" y="128"/>
                  <a:pt x="128" y="146"/>
                  <a:pt x="128" y="168"/>
                </a:cubicBezTo>
                <a:lnTo>
                  <a:pt x="48" y="168"/>
                </a:lnTo>
                <a:close/>
                <a:moveTo>
                  <a:pt x="133" y="128"/>
                </a:moveTo>
                <a:cubicBezTo>
                  <a:pt x="150" y="111"/>
                  <a:pt x="150" y="111"/>
                  <a:pt x="150" y="111"/>
                </a:cubicBezTo>
                <a:cubicBezTo>
                  <a:pt x="152" y="110"/>
                  <a:pt x="152" y="107"/>
                  <a:pt x="150" y="106"/>
                </a:cubicBezTo>
                <a:cubicBezTo>
                  <a:pt x="149" y="104"/>
                  <a:pt x="146" y="104"/>
                  <a:pt x="145" y="106"/>
                </a:cubicBezTo>
                <a:cubicBezTo>
                  <a:pt x="128" y="123"/>
                  <a:pt x="128" y="123"/>
                  <a:pt x="128" y="123"/>
                </a:cubicBezTo>
                <a:cubicBezTo>
                  <a:pt x="126" y="124"/>
                  <a:pt x="126" y="127"/>
                  <a:pt x="128" y="128"/>
                </a:cubicBezTo>
                <a:cubicBezTo>
                  <a:pt x="129" y="130"/>
                  <a:pt x="132" y="130"/>
                  <a:pt x="133" y="128"/>
                </a:cubicBezTo>
                <a:close/>
                <a:moveTo>
                  <a:pt x="84" y="84"/>
                </a:moveTo>
                <a:cubicBezTo>
                  <a:pt x="84" y="108"/>
                  <a:pt x="84" y="108"/>
                  <a:pt x="84" y="108"/>
                </a:cubicBezTo>
                <a:cubicBezTo>
                  <a:pt x="84" y="110"/>
                  <a:pt x="86" y="112"/>
                  <a:pt x="88" y="112"/>
                </a:cubicBezTo>
                <a:cubicBezTo>
                  <a:pt x="90" y="112"/>
                  <a:pt x="92" y="110"/>
                  <a:pt x="92" y="108"/>
                </a:cubicBezTo>
                <a:cubicBezTo>
                  <a:pt x="92" y="84"/>
                  <a:pt x="92" y="84"/>
                  <a:pt x="92" y="84"/>
                </a:cubicBezTo>
                <a:cubicBezTo>
                  <a:pt x="92" y="82"/>
                  <a:pt x="90" y="80"/>
                  <a:pt x="88" y="80"/>
                </a:cubicBezTo>
                <a:cubicBezTo>
                  <a:pt x="86" y="80"/>
                  <a:pt x="84" y="82"/>
                  <a:pt x="84" y="84"/>
                </a:cubicBezTo>
                <a:close/>
                <a:moveTo>
                  <a:pt x="43" y="128"/>
                </a:moveTo>
                <a:cubicBezTo>
                  <a:pt x="44" y="130"/>
                  <a:pt x="47" y="130"/>
                  <a:pt x="48" y="128"/>
                </a:cubicBezTo>
                <a:cubicBezTo>
                  <a:pt x="50" y="127"/>
                  <a:pt x="50" y="124"/>
                  <a:pt x="48" y="123"/>
                </a:cubicBezTo>
                <a:cubicBezTo>
                  <a:pt x="31" y="106"/>
                  <a:pt x="31" y="106"/>
                  <a:pt x="31" y="106"/>
                </a:cubicBezTo>
                <a:cubicBezTo>
                  <a:pt x="30" y="104"/>
                  <a:pt x="27" y="104"/>
                  <a:pt x="26" y="106"/>
                </a:cubicBezTo>
                <a:cubicBezTo>
                  <a:pt x="24" y="107"/>
                  <a:pt x="24" y="110"/>
                  <a:pt x="26" y="111"/>
                </a:cubicBezTo>
                <a:lnTo>
                  <a:pt x="43" y="128"/>
                </a:lnTo>
                <a:close/>
                <a:moveTo>
                  <a:pt x="64" y="32"/>
                </a:moveTo>
                <a:cubicBezTo>
                  <a:pt x="72" y="32"/>
                  <a:pt x="72" y="32"/>
                  <a:pt x="72" y="32"/>
                </a:cubicBezTo>
                <a:cubicBezTo>
                  <a:pt x="72" y="52"/>
                  <a:pt x="72" y="52"/>
                  <a:pt x="72" y="52"/>
                </a:cubicBezTo>
                <a:cubicBezTo>
                  <a:pt x="72" y="54"/>
                  <a:pt x="74" y="56"/>
                  <a:pt x="76" y="56"/>
                </a:cubicBezTo>
                <a:cubicBezTo>
                  <a:pt x="100" y="56"/>
                  <a:pt x="100" y="56"/>
                  <a:pt x="100" y="56"/>
                </a:cubicBezTo>
                <a:cubicBezTo>
                  <a:pt x="102" y="56"/>
                  <a:pt x="104" y="54"/>
                  <a:pt x="104" y="52"/>
                </a:cubicBezTo>
                <a:cubicBezTo>
                  <a:pt x="104" y="32"/>
                  <a:pt x="104" y="32"/>
                  <a:pt x="104" y="32"/>
                </a:cubicBezTo>
                <a:cubicBezTo>
                  <a:pt x="112" y="32"/>
                  <a:pt x="112" y="32"/>
                  <a:pt x="112" y="32"/>
                </a:cubicBezTo>
                <a:cubicBezTo>
                  <a:pt x="114" y="32"/>
                  <a:pt x="116" y="30"/>
                  <a:pt x="116" y="28"/>
                </a:cubicBezTo>
                <a:cubicBezTo>
                  <a:pt x="116" y="27"/>
                  <a:pt x="116" y="26"/>
                  <a:pt x="115" y="25"/>
                </a:cubicBezTo>
                <a:cubicBezTo>
                  <a:pt x="91" y="1"/>
                  <a:pt x="91" y="1"/>
                  <a:pt x="91" y="1"/>
                </a:cubicBezTo>
                <a:cubicBezTo>
                  <a:pt x="90" y="0"/>
                  <a:pt x="89" y="0"/>
                  <a:pt x="88" y="0"/>
                </a:cubicBezTo>
                <a:cubicBezTo>
                  <a:pt x="87" y="0"/>
                  <a:pt x="86" y="0"/>
                  <a:pt x="85" y="1"/>
                </a:cubicBezTo>
                <a:cubicBezTo>
                  <a:pt x="61" y="25"/>
                  <a:pt x="61" y="25"/>
                  <a:pt x="61" y="25"/>
                </a:cubicBezTo>
                <a:cubicBezTo>
                  <a:pt x="60" y="26"/>
                  <a:pt x="60" y="27"/>
                  <a:pt x="60" y="28"/>
                </a:cubicBezTo>
                <a:cubicBezTo>
                  <a:pt x="60" y="30"/>
                  <a:pt x="62" y="32"/>
                  <a:pt x="64" y="32"/>
                </a:cubicBezTo>
                <a:close/>
                <a:moveTo>
                  <a:pt x="88" y="10"/>
                </a:moveTo>
                <a:cubicBezTo>
                  <a:pt x="102" y="24"/>
                  <a:pt x="102" y="24"/>
                  <a:pt x="102" y="24"/>
                </a:cubicBezTo>
                <a:cubicBezTo>
                  <a:pt x="100" y="24"/>
                  <a:pt x="100" y="24"/>
                  <a:pt x="100" y="24"/>
                </a:cubicBezTo>
                <a:cubicBezTo>
                  <a:pt x="98" y="24"/>
                  <a:pt x="96" y="26"/>
                  <a:pt x="96" y="28"/>
                </a:cubicBezTo>
                <a:cubicBezTo>
                  <a:pt x="96" y="48"/>
                  <a:pt x="96" y="48"/>
                  <a:pt x="96" y="48"/>
                </a:cubicBezTo>
                <a:cubicBezTo>
                  <a:pt x="80" y="48"/>
                  <a:pt x="80" y="48"/>
                  <a:pt x="80" y="48"/>
                </a:cubicBezTo>
                <a:cubicBezTo>
                  <a:pt x="80" y="28"/>
                  <a:pt x="80" y="28"/>
                  <a:pt x="80" y="28"/>
                </a:cubicBezTo>
                <a:cubicBezTo>
                  <a:pt x="80" y="26"/>
                  <a:pt x="78" y="24"/>
                  <a:pt x="76" y="24"/>
                </a:cubicBezTo>
                <a:cubicBezTo>
                  <a:pt x="74" y="24"/>
                  <a:pt x="74" y="24"/>
                  <a:pt x="74" y="24"/>
                </a:cubicBezTo>
                <a:lnTo>
                  <a:pt x="88"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1" name="Freeform 804"/>
          <p:cNvSpPr>
            <a:spLocks noEditPoints="1"/>
          </p:cNvSpPr>
          <p:nvPr/>
        </p:nvSpPr>
        <p:spPr bwMode="auto">
          <a:xfrm>
            <a:off x="4567237" y="4058765"/>
            <a:ext cx="457451" cy="445716"/>
          </a:xfrm>
          <a:custGeom>
            <a:avLst/>
            <a:gdLst>
              <a:gd name="T0" fmla="*/ 93 w 176"/>
              <a:gd name="T1" fmla="*/ 76 h 176"/>
              <a:gd name="T2" fmla="*/ 104 w 176"/>
              <a:gd name="T3" fmla="*/ 68 h 176"/>
              <a:gd name="T4" fmla="*/ 115 w 176"/>
              <a:gd name="T5" fmla="*/ 76 h 176"/>
              <a:gd name="T6" fmla="*/ 111 w 176"/>
              <a:gd name="T7" fmla="*/ 63 h 176"/>
              <a:gd name="T8" fmla="*/ 120 w 176"/>
              <a:gd name="T9" fmla="*/ 56 h 176"/>
              <a:gd name="T10" fmla="*/ 108 w 176"/>
              <a:gd name="T11" fmla="*/ 56 h 176"/>
              <a:gd name="T12" fmla="*/ 104 w 176"/>
              <a:gd name="T13" fmla="*/ 44 h 176"/>
              <a:gd name="T14" fmla="*/ 100 w 176"/>
              <a:gd name="T15" fmla="*/ 56 h 176"/>
              <a:gd name="T16" fmla="*/ 88 w 176"/>
              <a:gd name="T17" fmla="*/ 56 h 176"/>
              <a:gd name="T18" fmla="*/ 97 w 176"/>
              <a:gd name="T19" fmla="*/ 63 h 176"/>
              <a:gd name="T20" fmla="*/ 93 w 176"/>
              <a:gd name="T21" fmla="*/ 76 h 176"/>
              <a:gd name="T22" fmla="*/ 144 w 176"/>
              <a:gd name="T23" fmla="*/ 84 h 176"/>
              <a:gd name="T24" fmla="*/ 140 w 176"/>
              <a:gd name="T25" fmla="*/ 96 h 176"/>
              <a:gd name="T26" fmla="*/ 128 w 176"/>
              <a:gd name="T27" fmla="*/ 96 h 176"/>
              <a:gd name="T28" fmla="*/ 137 w 176"/>
              <a:gd name="T29" fmla="*/ 103 h 176"/>
              <a:gd name="T30" fmla="*/ 133 w 176"/>
              <a:gd name="T31" fmla="*/ 116 h 176"/>
              <a:gd name="T32" fmla="*/ 144 w 176"/>
              <a:gd name="T33" fmla="*/ 108 h 176"/>
              <a:gd name="T34" fmla="*/ 155 w 176"/>
              <a:gd name="T35" fmla="*/ 116 h 176"/>
              <a:gd name="T36" fmla="*/ 151 w 176"/>
              <a:gd name="T37" fmla="*/ 103 h 176"/>
              <a:gd name="T38" fmla="*/ 160 w 176"/>
              <a:gd name="T39" fmla="*/ 96 h 176"/>
              <a:gd name="T40" fmla="*/ 148 w 176"/>
              <a:gd name="T41" fmla="*/ 96 h 176"/>
              <a:gd name="T42" fmla="*/ 144 w 176"/>
              <a:gd name="T43" fmla="*/ 84 h 176"/>
              <a:gd name="T44" fmla="*/ 60 w 176"/>
              <a:gd name="T45" fmla="*/ 56 h 176"/>
              <a:gd name="T46" fmla="*/ 80 w 176"/>
              <a:gd name="T47" fmla="*/ 0 h 176"/>
              <a:gd name="T48" fmla="*/ 0 w 176"/>
              <a:gd name="T49" fmla="*/ 88 h 176"/>
              <a:gd name="T50" fmla="*/ 88 w 176"/>
              <a:gd name="T51" fmla="*/ 176 h 176"/>
              <a:gd name="T52" fmla="*/ 160 w 176"/>
              <a:gd name="T53" fmla="*/ 144 h 176"/>
              <a:gd name="T54" fmla="*/ 148 w 176"/>
              <a:gd name="T55" fmla="*/ 144 h 176"/>
              <a:gd name="T56" fmla="*/ 60 w 176"/>
              <a:gd name="T57" fmla="*/ 56 h 176"/>
              <a:gd name="T58" fmla="*/ 88 w 176"/>
              <a:gd name="T59" fmla="*/ 168 h 176"/>
              <a:gd name="T60" fmla="*/ 8 w 176"/>
              <a:gd name="T61" fmla="*/ 88 h 176"/>
              <a:gd name="T62" fmla="*/ 63 w 176"/>
              <a:gd name="T63" fmla="*/ 12 h 176"/>
              <a:gd name="T64" fmla="*/ 52 w 176"/>
              <a:gd name="T65" fmla="*/ 56 h 176"/>
              <a:gd name="T66" fmla="*/ 140 w 176"/>
              <a:gd name="T67" fmla="*/ 152 h 176"/>
              <a:gd name="T68" fmla="*/ 88 w 176"/>
              <a:gd name="T69" fmla="*/ 168 h 176"/>
              <a:gd name="T70" fmla="*/ 176 w 176"/>
              <a:gd name="T71" fmla="*/ 16 h 176"/>
              <a:gd name="T72" fmla="*/ 160 w 176"/>
              <a:gd name="T73" fmla="*/ 16 h 176"/>
              <a:gd name="T74" fmla="*/ 154 w 176"/>
              <a:gd name="T75" fmla="*/ 0 h 176"/>
              <a:gd name="T76" fmla="*/ 148 w 176"/>
              <a:gd name="T77" fmla="*/ 16 h 176"/>
              <a:gd name="T78" fmla="*/ 132 w 176"/>
              <a:gd name="T79" fmla="*/ 16 h 176"/>
              <a:gd name="T80" fmla="*/ 145 w 176"/>
              <a:gd name="T81" fmla="*/ 26 h 176"/>
              <a:gd name="T82" fmla="*/ 139 w 176"/>
              <a:gd name="T83" fmla="*/ 44 h 176"/>
              <a:gd name="T84" fmla="*/ 154 w 176"/>
              <a:gd name="T85" fmla="*/ 33 h 176"/>
              <a:gd name="T86" fmla="*/ 169 w 176"/>
              <a:gd name="T87" fmla="*/ 44 h 176"/>
              <a:gd name="T88" fmla="*/ 163 w 176"/>
              <a:gd name="T89" fmla="*/ 26 h 176"/>
              <a:gd name="T90" fmla="*/ 176 w 176"/>
              <a:gd name="T9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 h="176">
                <a:moveTo>
                  <a:pt x="93" y="76"/>
                </a:moveTo>
                <a:cubicBezTo>
                  <a:pt x="104" y="68"/>
                  <a:pt x="104" y="68"/>
                  <a:pt x="104" y="68"/>
                </a:cubicBezTo>
                <a:cubicBezTo>
                  <a:pt x="115" y="76"/>
                  <a:pt x="115" y="76"/>
                  <a:pt x="115" y="76"/>
                </a:cubicBezTo>
                <a:cubicBezTo>
                  <a:pt x="111" y="63"/>
                  <a:pt x="111" y="63"/>
                  <a:pt x="111" y="63"/>
                </a:cubicBezTo>
                <a:cubicBezTo>
                  <a:pt x="120" y="56"/>
                  <a:pt x="120" y="56"/>
                  <a:pt x="120" y="56"/>
                </a:cubicBezTo>
                <a:cubicBezTo>
                  <a:pt x="108" y="56"/>
                  <a:pt x="108" y="56"/>
                  <a:pt x="108" y="56"/>
                </a:cubicBezTo>
                <a:cubicBezTo>
                  <a:pt x="104" y="44"/>
                  <a:pt x="104" y="44"/>
                  <a:pt x="104" y="44"/>
                </a:cubicBezTo>
                <a:cubicBezTo>
                  <a:pt x="100" y="56"/>
                  <a:pt x="100" y="56"/>
                  <a:pt x="100" y="56"/>
                </a:cubicBezTo>
                <a:cubicBezTo>
                  <a:pt x="88" y="56"/>
                  <a:pt x="88" y="56"/>
                  <a:pt x="88" y="56"/>
                </a:cubicBezTo>
                <a:cubicBezTo>
                  <a:pt x="97" y="63"/>
                  <a:pt x="97" y="63"/>
                  <a:pt x="97" y="63"/>
                </a:cubicBezTo>
                <a:lnTo>
                  <a:pt x="93" y="76"/>
                </a:lnTo>
                <a:close/>
                <a:moveTo>
                  <a:pt x="144" y="84"/>
                </a:moveTo>
                <a:cubicBezTo>
                  <a:pt x="140" y="96"/>
                  <a:pt x="140" y="96"/>
                  <a:pt x="140" y="96"/>
                </a:cubicBezTo>
                <a:cubicBezTo>
                  <a:pt x="128" y="96"/>
                  <a:pt x="128" y="96"/>
                  <a:pt x="128" y="96"/>
                </a:cubicBezTo>
                <a:cubicBezTo>
                  <a:pt x="137" y="103"/>
                  <a:pt x="137" y="103"/>
                  <a:pt x="137" y="103"/>
                </a:cubicBezTo>
                <a:cubicBezTo>
                  <a:pt x="133" y="116"/>
                  <a:pt x="133" y="116"/>
                  <a:pt x="133" y="116"/>
                </a:cubicBezTo>
                <a:cubicBezTo>
                  <a:pt x="144" y="108"/>
                  <a:pt x="144" y="108"/>
                  <a:pt x="144" y="108"/>
                </a:cubicBezTo>
                <a:cubicBezTo>
                  <a:pt x="155" y="116"/>
                  <a:pt x="155" y="116"/>
                  <a:pt x="155" y="116"/>
                </a:cubicBezTo>
                <a:cubicBezTo>
                  <a:pt x="151" y="103"/>
                  <a:pt x="151" y="103"/>
                  <a:pt x="151" y="103"/>
                </a:cubicBezTo>
                <a:cubicBezTo>
                  <a:pt x="160" y="96"/>
                  <a:pt x="160" y="96"/>
                  <a:pt x="160" y="96"/>
                </a:cubicBezTo>
                <a:cubicBezTo>
                  <a:pt x="148" y="96"/>
                  <a:pt x="148" y="96"/>
                  <a:pt x="148" y="96"/>
                </a:cubicBezTo>
                <a:lnTo>
                  <a:pt x="144" y="84"/>
                </a:lnTo>
                <a:close/>
                <a:moveTo>
                  <a:pt x="60" y="56"/>
                </a:moveTo>
                <a:cubicBezTo>
                  <a:pt x="60" y="35"/>
                  <a:pt x="67" y="15"/>
                  <a:pt x="80" y="0"/>
                </a:cubicBezTo>
                <a:cubicBezTo>
                  <a:pt x="35" y="4"/>
                  <a:pt x="0" y="42"/>
                  <a:pt x="0" y="88"/>
                </a:cubicBezTo>
                <a:cubicBezTo>
                  <a:pt x="0" y="137"/>
                  <a:pt x="39" y="176"/>
                  <a:pt x="88" y="176"/>
                </a:cubicBezTo>
                <a:cubicBezTo>
                  <a:pt x="116" y="176"/>
                  <a:pt x="144" y="163"/>
                  <a:pt x="160" y="144"/>
                </a:cubicBezTo>
                <a:cubicBezTo>
                  <a:pt x="157" y="144"/>
                  <a:pt x="151" y="144"/>
                  <a:pt x="148" y="144"/>
                </a:cubicBezTo>
                <a:cubicBezTo>
                  <a:pt x="99" y="144"/>
                  <a:pt x="60" y="104"/>
                  <a:pt x="60" y="56"/>
                </a:cubicBezTo>
                <a:close/>
                <a:moveTo>
                  <a:pt x="88" y="168"/>
                </a:moveTo>
                <a:cubicBezTo>
                  <a:pt x="44" y="168"/>
                  <a:pt x="8" y="132"/>
                  <a:pt x="8" y="88"/>
                </a:cubicBezTo>
                <a:cubicBezTo>
                  <a:pt x="8" y="52"/>
                  <a:pt x="31" y="22"/>
                  <a:pt x="63" y="12"/>
                </a:cubicBezTo>
                <a:cubicBezTo>
                  <a:pt x="56" y="25"/>
                  <a:pt x="52" y="40"/>
                  <a:pt x="52" y="56"/>
                </a:cubicBezTo>
                <a:cubicBezTo>
                  <a:pt x="52" y="106"/>
                  <a:pt x="91" y="147"/>
                  <a:pt x="140" y="152"/>
                </a:cubicBezTo>
                <a:cubicBezTo>
                  <a:pt x="125" y="162"/>
                  <a:pt x="106" y="168"/>
                  <a:pt x="88" y="168"/>
                </a:cubicBezTo>
                <a:close/>
                <a:moveTo>
                  <a:pt x="176" y="16"/>
                </a:moveTo>
                <a:cubicBezTo>
                  <a:pt x="160" y="16"/>
                  <a:pt x="160" y="16"/>
                  <a:pt x="160" y="16"/>
                </a:cubicBezTo>
                <a:cubicBezTo>
                  <a:pt x="154" y="0"/>
                  <a:pt x="154" y="0"/>
                  <a:pt x="154" y="0"/>
                </a:cubicBezTo>
                <a:cubicBezTo>
                  <a:pt x="148" y="16"/>
                  <a:pt x="148" y="16"/>
                  <a:pt x="148" y="16"/>
                </a:cubicBezTo>
                <a:cubicBezTo>
                  <a:pt x="132" y="16"/>
                  <a:pt x="132" y="16"/>
                  <a:pt x="132" y="16"/>
                </a:cubicBezTo>
                <a:cubicBezTo>
                  <a:pt x="145" y="26"/>
                  <a:pt x="145" y="26"/>
                  <a:pt x="145" y="26"/>
                </a:cubicBezTo>
                <a:cubicBezTo>
                  <a:pt x="139" y="44"/>
                  <a:pt x="139" y="44"/>
                  <a:pt x="139" y="44"/>
                </a:cubicBezTo>
                <a:cubicBezTo>
                  <a:pt x="154" y="33"/>
                  <a:pt x="154" y="33"/>
                  <a:pt x="154" y="33"/>
                </a:cubicBezTo>
                <a:cubicBezTo>
                  <a:pt x="169" y="44"/>
                  <a:pt x="169" y="44"/>
                  <a:pt x="169" y="44"/>
                </a:cubicBezTo>
                <a:cubicBezTo>
                  <a:pt x="163" y="26"/>
                  <a:pt x="163" y="26"/>
                  <a:pt x="163" y="26"/>
                </a:cubicBezTo>
                <a:lnTo>
                  <a:pt x="17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2" name="Freeform 805"/>
          <p:cNvSpPr>
            <a:spLocks noEditPoints="1"/>
          </p:cNvSpPr>
          <p:nvPr/>
        </p:nvSpPr>
        <p:spPr bwMode="auto">
          <a:xfrm>
            <a:off x="5435213" y="4058765"/>
            <a:ext cx="457451" cy="445716"/>
          </a:xfrm>
          <a:custGeom>
            <a:avLst/>
            <a:gdLst>
              <a:gd name="T0" fmla="*/ 136 w 176"/>
              <a:gd name="T1" fmla="*/ 72 h 176"/>
              <a:gd name="T2" fmla="*/ 120 w 176"/>
              <a:gd name="T3" fmla="*/ 88 h 176"/>
              <a:gd name="T4" fmla="*/ 136 w 176"/>
              <a:gd name="T5" fmla="*/ 104 h 176"/>
              <a:gd name="T6" fmla="*/ 152 w 176"/>
              <a:gd name="T7" fmla="*/ 88 h 176"/>
              <a:gd name="T8" fmla="*/ 136 w 176"/>
              <a:gd name="T9" fmla="*/ 72 h 176"/>
              <a:gd name="T10" fmla="*/ 136 w 176"/>
              <a:gd name="T11" fmla="*/ 96 h 176"/>
              <a:gd name="T12" fmla="*/ 128 w 176"/>
              <a:gd name="T13" fmla="*/ 88 h 176"/>
              <a:gd name="T14" fmla="*/ 136 w 176"/>
              <a:gd name="T15" fmla="*/ 80 h 176"/>
              <a:gd name="T16" fmla="*/ 144 w 176"/>
              <a:gd name="T17" fmla="*/ 88 h 176"/>
              <a:gd name="T18" fmla="*/ 136 w 176"/>
              <a:gd name="T19" fmla="*/ 96 h 176"/>
              <a:gd name="T20" fmla="*/ 116 w 176"/>
              <a:gd name="T21" fmla="*/ 136 h 176"/>
              <a:gd name="T22" fmla="*/ 112 w 176"/>
              <a:gd name="T23" fmla="*/ 140 h 176"/>
              <a:gd name="T24" fmla="*/ 116 w 176"/>
              <a:gd name="T25" fmla="*/ 144 h 176"/>
              <a:gd name="T26" fmla="*/ 120 w 176"/>
              <a:gd name="T27" fmla="*/ 140 h 176"/>
              <a:gd name="T28" fmla="*/ 116 w 176"/>
              <a:gd name="T29" fmla="*/ 136 h 176"/>
              <a:gd name="T30" fmla="*/ 40 w 176"/>
              <a:gd name="T31" fmla="*/ 96 h 176"/>
              <a:gd name="T32" fmla="*/ 32 w 176"/>
              <a:gd name="T33" fmla="*/ 104 h 176"/>
              <a:gd name="T34" fmla="*/ 40 w 176"/>
              <a:gd name="T35" fmla="*/ 112 h 176"/>
              <a:gd name="T36" fmla="*/ 48 w 176"/>
              <a:gd name="T37" fmla="*/ 104 h 176"/>
              <a:gd name="T38" fmla="*/ 40 w 176"/>
              <a:gd name="T39" fmla="*/ 96 h 176"/>
              <a:gd name="T40" fmla="*/ 76 w 176"/>
              <a:gd name="T41" fmla="*/ 112 h 176"/>
              <a:gd name="T42" fmla="*/ 64 w 176"/>
              <a:gd name="T43" fmla="*/ 124 h 176"/>
              <a:gd name="T44" fmla="*/ 76 w 176"/>
              <a:gd name="T45" fmla="*/ 136 h 176"/>
              <a:gd name="T46" fmla="*/ 88 w 176"/>
              <a:gd name="T47" fmla="*/ 124 h 176"/>
              <a:gd name="T48" fmla="*/ 76 w 176"/>
              <a:gd name="T49" fmla="*/ 112 h 176"/>
              <a:gd name="T50" fmla="*/ 76 w 176"/>
              <a:gd name="T51" fmla="*/ 128 h 176"/>
              <a:gd name="T52" fmla="*/ 72 w 176"/>
              <a:gd name="T53" fmla="*/ 124 h 176"/>
              <a:gd name="T54" fmla="*/ 76 w 176"/>
              <a:gd name="T55" fmla="*/ 120 h 176"/>
              <a:gd name="T56" fmla="*/ 80 w 176"/>
              <a:gd name="T57" fmla="*/ 124 h 176"/>
              <a:gd name="T58" fmla="*/ 76 w 176"/>
              <a:gd name="T59" fmla="*/ 128 h 176"/>
              <a:gd name="T60" fmla="*/ 100 w 176"/>
              <a:gd name="T61" fmla="*/ 88 h 176"/>
              <a:gd name="T62" fmla="*/ 96 w 176"/>
              <a:gd name="T63" fmla="*/ 92 h 176"/>
              <a:gd name="T64" fmla="*/ 100 w 176"/>
              <a:gd name="T65" fmla="*/ 96 h 176"/>
              <a:gd name="T66" fmla="*/ 104 w 176"/>
              <a:gd name="T67" fmla="*/ 92 h 176"/>
              <a:gd name="T68" fmla="*/ 100 w 176"/>
              <a:gd name="T69" fmla="*/ 88 h 176"/>
              <a:gd name="T70" fmla="*/ 88 w 176"/>
              <a:gd name="T71" fmla="*/ 0 h 176"/>
              <a:gd name="T72" fmla="*/ 0 w 176"/>
              <a:gd name="T73" fmla="*/ 88 h 176"/>
              <a:gd name="T74" fmla="*/ 88 w 176"/>
              <a:gd name="T75" fmla="*/ 176 h 176"/>
              <a:gd name="T76" fmla="*/ 176 w 176"/>
              <a:gd name="T77" fmla="*/ 88 h 176"/>
              <a:gd name="T78" fmla="*/ 88 w 176"/>
              <a:gd name="T79" fmla="*/ 0 h 176"/>
              <a:gd name="T80" fmla="*/ 88 w 176"/>
              <a:gd name="T81" fmla="*/ 168 h 176"/>
              <a:gd name="T82" fmla="*/ 8 w 176"/>
              <a:gd name="T83" fmla="*/ 88 h 176"/>
              <a:gd name="T84" fmla="*/ 88 w 176"/>
              <a:gd name="T85" fmla="*/ 8 h 176"/>
              <a:gd name="T86" fmla="*/ 168 w 176"/>
              <a:gd name="T87" fmla="*/ 88 h 176"/>
              <a:gd name="T88" fmla="*/ 88 w 176"/>
              <a:gd name="T89" fmla="*/ 168 h 176"/>
              <a:gd name="T90" fmla="*/ 64 w 176"/>
              <a:gd name="T91" fmla="*/ 32 h 176"/>
              <a:gd name="T92" fmla="*/ 40 w 176"/>
              <a:gd name="T93" fmla="*/ 56 h 176"/>
              <a:gd name="T94" fmla="*/ 64 w 176"/>
              <a:gd name="T95" fmla="*/ 80 h 176"/>
              <a:gd name="T96" fmla="*/ 88 w 176"/>
              <a:gd name="T97" fmla="*/ 56 h 176"/>
              <a:gd name="T98" fmla="*/ 64 w 176"/>
              <a:gd name="T99" fmla="*/ 32 h 176"/>
              <a:gd name="T100" fmla="*/ 64 w 176"/>
              <a:gd name="T101" fmla="*/ 72 h 176"/>
              <a:gd name="T102" fmla="*/ 48 w 176"/>
              <a:gd name="T103" fmla="*/ 56 h 176"/>
              <a:gd name="T104" fmla="*/ 64 w 176"/>
              <a:gd name="T105" fmla="*/ 40 h 176"/>
              <a:gd name="T106" fmla="*/ 80 w 176"/>
              <a:gd name="T107" fmla="*/ 56 h 176"/>
              <a:gd name="T108" fmla="*/ 64 w 176"/>
              <a:gd name="T109"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136" y="72"/>
                </a:moveTo>
                <a:cubicBezTo>
                  <a:pt x="127" y="72"/>
                  <a:pt x="120" y="79"/>
                  <a:pt x="120" y="88"/>
                </a:cubicBezTo>
                <a:cubicBezTo>
                  <a:pt x="120" y="97"/>
                  <a:pt x="127" y="104"/>
                  <a:pt x="136" y="104"/>
                </a:cubicBezTo>
                <a:cubicBezTo>
                  <a:pt x="145" y="104"/>
                  <a:pt x="152" y="97"/>
                  <a:pt x="152" y="88"/>
                </a:cubicBezTo>
                <a:cubicBezTo>
                  <a:pt x="152" y="79"/>
                  <a:pt x="145" y="72"/>
                  <a:pt x="136" y="72"/>
                </a:cubicBezTo>
                <a:close/>
                <a:moveTo>
                  <a:pt x="136" y="96"/>
                </a:moveTo>
                <a:cubicBezTo>
                  <a:pt x="132" y="96"/>
                  <a:pt x="128" y="92"/>
                  <a:pt x="128" y="88"/>
                </a:cubicBezTo>
                <a:cubicBezTo>
                  <a:pt x="128" y="84"/>
                  <a:pt x="132" y="80"/>
                  <a:pt x="136" y="80"/>
                </a:cubicBezTo>
                <a:cubicBezTo>
                  <a:pt x="140" y="80"/>
                  <a:pt x="144" y="84"/>
                  <a:pt x="144" y="88"/>
                </a:cubicBezTo>
                <a:cubicBezTo>
                  <a:pt x="144" y="92"/>
                  <a:pt x="140" y="96"/>
                  <a:pt x="136" y="96"/>
                </a:cubicBezTo>
                <a:close/>
                <a:moveTo>
                  <a:pt x="116" y="136"/>
                </a:moveTo>
                <a:cubicBezTo>
                  <a:pt x="114" y="136"/>
                  <a:pt x="112" y="138"/>
                  <a:pt x="112" y="140"/>
                </a:cubicBezTo>
                <a:cubicBezTo>
                  <a:pt x="112" y="142"/>
                  <a:pt x="114" y="144"/>
                  <a:pt x="116" y="144"/>
                </a:cubicBezTo>
                <a:cubicBezTo>
                  <a:pt x="118" y="144"/>
                  <a:pt x="120" y="142"/>
                  <a:pt x="120" y="140"/>
                </a:cubicBezTo>
                <a:cubicBezTo>
                  <a:pt x="120" y="138"/>
                  <a:pt x="118" y="136"/>
                  <a:pt x="116" y="136"/>
                </a:cubicBezTo>
                <a:close/>
                <a:moveTo>
                  <a:pt x="40" y="96"/>
                </a:moveTo>
                <a:cubicBezTo>
                  <a:pt x="36" y="96"/>
                  <a:pt x="32" y="100"/>
                  <a:pt x="32" y="104"/>
                </a:cubicBezTo>
                <a:cubicBezTo>
                  <a:pt x="32" y="108"/>
                  <a:pt x="36" y="112"/>
                  <a:pt x="40" y="112"/>
                </a:cubicBezTo>
                <a:cubicBezTo>
                  <a:pt x="44" y="112"/>
                  <a:pt x="48" y="108"/>
                  <a:pt x="48" y="104"/>
                </a:cubicBezTo>
                <a:cubicBezTo>
                  <a:pt x="48" y="100"/>
                  <a:pt x="44" y="96"/>
                  <a:pt x="40" y="96"/>
                </a:cubicBezTo>
                <a:close/>
                <a:moveTo>
                  <a:pt x="76" y="112"/>
                </a:moveTo>
                <a:cubicBezTo>
                  <a:pt x="69" y="112"/>
                  <a:pt x="64" y="117"/>
                  <a:pt x="64" y="124"/>
                </a:cubicBezTo>
                <a:cubicBezTo>
                  <a:pt x="64" y="131"/>
                  <a:pt x="69" y="136"/>
                  <a:pt x="76" y="136"/>
                </a:cubicBezTo>
                <a:cubicBezTo>
                  <a:pt x="83" y="136"/>
                  <a:pt x="88" y="131"/>
                  <a:pt x="88" y="124"/>
                </a:cubicBezTo>
                <a:cubicBezTo>
                  <a:pt x="88" y="117"/>
                  <a:pt x="83" y="112"/>
                  <a:pt x="76" y="112"/>
                </a:cubicBezTo>
                <a:close/>
                <a:moveTo>
                  <a:pt x="76" y="128"/>
                </a:moveTo>
                <a:cubicBezTo>
                  <a:pt x="74" y="128"/>
                  <a:pt x="72" y="126"/>
                  <a:pt x="72" y="124"/>
                </a:cubicBezTo>
                <a:cubicBezTo>
                  <a:pt x="72" y="122"/>
                  <a:pt x="74" y="120"/>
                  <a:pt x="76" y="120"/>
                </a:cubicBezTo>
                <a:cubicBezTo>
                  <a:pt x="78" y="120"/>
                  <a:pt x="80" y="122"/>
                  <a:pt x="80" y="124"/>
                </a:cubicBezTo>
                <a:cubicBezTo>
                  <a:pt x="80" y="126"/>
                  <a:pt x="78" y="128"/>
                  <a:pt x="76" y="128"/>
                </a:cubicBezTo>
                <a:close/>
                <a:moveTo>
                  <a:pt x="100" y="88"/>
                </a:moveTo>
                <a:cubicBezTo>
                  <a:pt x="98" y="88"/>
                  <a:pt x="96" y="90"/>
                  <a:pt x="96" y="92"/>
                </a:cubicBezTo>
                <a:cubicBezTo>
                  <a:pt x="96" y="94"/>
                  <a:pt x="98" y="96"/>
                  <a:pt x="100" y="96"/>
                </a:cubicBezTo>
                <a:cubicBezTo>
                  <a:pt x="102" y="96"/>
                  <a:pt x="104" y="94"/>
                  <a:pt x="104" y="92"/>
                </a:cubicBezTo>
                <a:cubicBezTo>
                  <a:pt x="104" y="90"/>
                  <a:pt x="102" y="88"/>
                  <a:pt x="100" y="88"/>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64" y="32"/>
                </a:moveTo>
                <a:cubicBezTo>
                  <a:pt x="51" y="32"/>
                  <a:pt x="40" y="43"/>
                  <a:pt x="40" y="56"/>
                </a:cubicBezTo>
                <a:cubicBezTo>
                  <a:pt x="40" y="69"/>
                  <a:pt x="51" y="80"/>
                  <a:pt x="64" y="80"/>
                </a:cubicBezTo>
                <a:cubicBezTo>
                  <a:pt x="77" y="80"/>
                  <a:pt x="88" y="69"/>
                  <a:pt x="88" y="56"/>
                </a:cubicBezTo>
                <a:cubicBezTo>
                  <a:pt x="88" y="43"/>
                  <a:pt x="77" y="32"/>
                  <a:pt x="64" y="32"/>
                </a:cubicBezTo>
                <a:close/>
                <a:moveTo>
                  <a:pt x="64" y="72"/>
                </a:moveTo>
                <a:cubicBezTo>
                  <a:pt x="55" y="72"/>
                  <a:pt x="48" y="65"/>
                  <a:pt x="48" y="56"/>
                </a:cubicBezTo>
                <a:cubicBezTo>
                  <a:pt x="48" y="47"/>
                  <a:pt x="55" y="40"/>
                  <a:pt x="64" y="40"/>
                </a:cubicBezTo>
                <a:cubicBezTo>
                  <a:pt x="73" y="40"/>
                  <a:pt x="80" y="47"/>
                  <a:pt x="80" y="56"/>
                </a:cubicBezTo>
                <a:cubicBezTo>
                  <a:pt x="80" y="65"/>
                  <a:pt x="73" y="72"/>
                  <a:pt x="64"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3" name="Freeform 806"/>
          <p:cNvSpPr>
            <a:spLocks noEditPoints="1"/>
          </p:cNvSpPr>
          <p:nvPr/>
        </p:nvSpPr>
        <p:spPr bwMode="auto">
          <a:xfrm>
            <a:off x="6291454" y="4117416"/>
            <a:ext cx="469176" cy="328423"/>
          </a:xfrm>
          <a:custGeom>
            <a:avLst/>
            <a:gdLst>
              <a:gd name="T0" fmla="*/ 177 w 181"/>
              <a:gd name="T1" fmla="*/ 38 h 128"/>
              <a:gd name="T2" fmla="*/ 145 w 181"/>
              <a:gd name="T3" fmla="*/ 18 h 128"/>
              <a:gd name="T4" fmla="*/ 152 w 181"/>
              <a:gd name="T5" fmla="*/ 27 h 128"/>
              <a:gd name="T6" fmla="*/ 170 w 181"/>
              <a:gd name="T7" fmla="*/ 40 h 128"/>
              <a:gd name="T8" fmla="*/ 167 w 181"/>
              <a:gd name="T9" fmla="*/ 51 h 128"/>
              <a:gd name="T10" fmla="*/ 154 w 181"/>
              <a:gd name="T11" fmla="*/ 65 h 128"/>
              <a:gd name="T12" fmla="*/ 154 w 181"/>
              <a:gd name="T13" fmla="*/ 64 h 128"/>
              <a:gd name="T14" fmla="*/ 90 w 181"/>
              <a:gd name="T15" fmla="*/ 0 h 128"/>
              <a:gd name="T16" fmla="*/ 26 w 181"/>
              <a:gd name="T17" fmla="*/ 64 h 128"/>
              <a:gd name="T18" fmla="*/ 33 w 181"/>
              <a:gd name="T19" fmla="*/ 94 h 128"/>
              <a:gd name="T20" fmla="*/ 10 w 181"/>
              <a:gd name="T21" fmla="*/ 80 h 128"/>
              <a:gd name="T22" fmla="*/ 13 w 181"/>
              <a:gd name="T23" fmla="*/ 69 h 128"/>
              <a:gd name="T24" fmla="*/ 18 w 181"/>
              <a:gd name="T25" fmla="*/ 62 h 128"/>
              <a:gd name="T26" fmla="*/ 19 w 181"/>
              <a:gd name="T27" fmla="*/ 50 h 128"/>
              <a:gd name="T28" fmla="*/ 3 w 181"/>
              <a:gd name="T29" fmla="*/ 82 h 128"/>
              <a:gd name="T30" fmla="*/ 39 w 181"/>
              <a:gd name="T31" fmla="*/ 103 h 128"/>
              <a:gd name="T32" fmla="*/ 90 w 181"/>
              <a:gd name="T33" fmla="*/ 128 h 128"/>
              <a:gd name="T34" fmla="*/ 153 w 181"/>
              <a:gd name="T35" fmla="*/ 76 h 128"/>
              <a:gd name="T36" fmla="*/ 177 w 181"/>
              <a:gd name="T37" fmla="*/ 38 h 128"/>
              <a:gd name="T38" fmla="*/ 90 w 181"/>
              <a:gd name="T39" fmla="*/ 120 h 128"/>
              <a:gd name="T40" fmla="*/ 51 w 181"/>
              <a:gd name="T41" fmla="*/ 104 h 128"/>
              <a:gd name="T42" fmla="*/ 55 w 181"/>
              <a:gd name="T43" fmla="*/ 104 h 128"/>
              <a:gd name="T44" fmla="*/ 101 w 181"/>
              <a:gd name="T45" fmla="*/ 98 h 128"/>
              <a:gd name="T46" fmla="*/ 143 w 181"/>
              <a:gd name="T47" fmla="*/ 81 h 128"/>
              <a:gd name="T48" fmla="*/ 90 w 181"/>
              <a:gd name="T49" fmla="*/ 120 h 128"/>
              <a:gd name="T50" fmla="*/ 146 w 181"/>
              <a:gd name="T51" fmla="*/ 71 h 128"/>
              <a:gd name="T52" fmla="*/ 99 w 181"/>
              <a:gd name="T53" fmla="*/ 90 h 128"/>
              <a:gd name="T54" fmla="*/ 55 w 181"/>
              <a:gd name="T55" fmla="*/ 96 h 128"/>
              <a:gd name="T56" fmla="*/ 44 w 181"/>
              <a:gd name="T57" fmla="*/ 95 h 128"/>
              <a:gd name="T58" fmla="*/ 34 w 181"/>
              <a:gd name="T59" fmla="*/ 64 h 128"/>
              <a:gd name="T60" fmla="*/ 90 w 181"/>
              <a:gd name="T61" fmla="*/ 8 h 128"/>
              <a:gd name="T62" fmla="*/ 146 w 181"/>
              <a:gd name="T63" fmla="*/ 64 h 128"/>
              <a:gd name="T64" fmla="*/ 146 w 181"/>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1" h="128">
                <a:moveTo>
                  <a:pt x="177" y="38"/>
                </a:moveTo>
                <a:cubicBezTo>
                  <a:pt x="174" y="27"/>
                  <a:pt x="162" y="20"/>
                  <a:pt x="145" y="18"/>
                </a:cubicBezTo>
                <a:cubicBezTo>
                  <a:pt x="148" y="21"/>
                  <a:pt x="150" y="24"/>
                  <a:pt x="152" y="27"/>
                </a:cubicBezTo>
                <a:cubicBezTo>
                  <a:pt x="162" y="30"/>
                  <a:pt x="168" y="34"/>
                  <a:pt x="170" y="40"/>
                </a:cubicBezTo>
                <a:cubicBezTo>
                  <a:pt x="171" y="43"/>
                  <a:pt x="170" y="47"/>
                  <a:pt x="167" y="51"/>
                </a:cubicBezTo>
                <a:cubicBezTo>
                  <a:pt x="165" y="55"/>
                  <a:pt x="160" y="60"/>
                  <a:pt x="154" y="65"/>
                </a:cubicBezTo>
                <a:cubicBezTo>
                  <a:pt x="154" y="65"/>
                  <a:pt x="154" y="64"/>
                  <a:pt x="154" y="64"/>
                </a:cubicBezTo>
                <a:cubicBezTo>
                  <a:pt x="154" y="29"/>
                  <a:pt x="125" y="0"/>
                  <a:pt x="90" y="0"/>
                </a:cubicBezTo>
                <a:cubicBezTo>
                  <a:pt x="55" y="0"/>
                  <a:pt x="26" y="29"/>
                  <a:pt x="26" y="64"/>
                </a:cubicBezTo>
                <a:cubicBezTo>
                  <a:pt x="26" y="75"/>
                  <a:pt x="29" y="85"/>
                  <a:pt x="33" y="94"/>
                </a:cubicBezTo>
                <a:cubicBezTo>
                  <a:pt x="21" y="91"/>
                  <a:pt x="12" y="86"/>
                  <a:pt x="10" y="80"/>
                </a:cubicBezTo>
                <a:cubicBezTo>
                  <a:pt x="9" y="77"/>
                  <a:pt x="10" y="73"/>
                  <a:pt x="13" y="69"/>
                </a:cubicBezTo>
                <a:cubicBezTo>
                  <a:pt x="14" y="67"/>
                  <a:pt x="16" y="65"/>
                  <a:pt x="18" y="62"/>
                </a:cubicBezTo>
                <a:cubicBezTo>
                  <a:pt x="18" y="58"/>
                  <a:pt x="19" y="54"/>
                  <a:pt x="19" y="50"/>
                </a:cubicBezTo>
                <a:cubicBezTo>
                  <a:pt x="6" y="61"/>
                  <a:pt x="0" y="72"/>
                  <a:pt x="3" y="82"/>
                </a:cubicBezTo>
                <a:cubicBezTo>
                  <a:pt x="6" y="93"/>
                  <a:pt x="20" y="101"/>
                  <a:pt x="39" y="103"/>
                </a:cubicBezTo>
                <a:cubicBezTo>
                  <a:pt x="51" y="118"/>
                  <a:pt x="69" y="128"/>
                  <a:pt x="90" y="128"/>
                </a:cubicBezTo>
                <a:cubicBezTo>
                  <a:pt x="121" y="128"/>
                  <a:pt x="147" y="105"/>
                  <a:pt x="153" y="76"/>
                </a:cubicBezTo>
                <a:cubicBezTo>
                  <a:pt x="171" y="64"/>
                  <a:pt x="181" y="50"/>
                  <a:pt x="177" y="38"/>
                </a:cubicBezTo>
                <a:close/>
                <a:moveTo>
                  <a:pt x="90" y="120"/>
                </a:moveTo>
                <a:cubicBezTo>
                  <a:pt x="75" y="120"/>
                  <a:pt x="61" y="114"/>
                  <a:pt x="51" y="104"/>
                </a:cubicBezTo>
                <a:cubicBezTo>
                  <a:pt x="52" y="104"/>
                  <a:pt x="53" y="104"/>
                  <a:pt x="55" y="104"/>
                </a:cubicBezTo>
                <a:cubicBezTo>
                  <a:pt x="69" y="104"/>
                  <a:pt x="84" y="102"/>
                  <a:pt x="101" y="98"/>
                </a:cubicBezTo>
                <a:cubicBezTo>
                  <a:pt x="117" y="94"/>
                  <a:pt x="131" y="88"/>
                  <a:pt x="143" y="81"/>
                </a:cubicBezTo>
                <a:cubicBezTo>
                  <a:pt x="136" y="104"/>
                  <a:pt x="115" y="120"/>
                  <a:pt x="90" y="120"/>
                </a:cubicBezTo>
                <a:close/>
                <a:moveTo>
                  <a:pt x="146" y="71"/>
                </a:moveTo>
                <a:cubicBezTo>
                  <a:pt x="134" y="78"/>
                  <a:pt x="118" y="85"/>
                  <a:pt x="99" y="90"/>
                </a:cubicBezTo>
                <a:cubicBezTo>
                  <a:pt x="84" y="94"/>
                  <a:pt x="69" y="96"/>
                  <a:pt x="55" y="96"/>
                </a:cubicBezTo>
                <a:cubicBezTo>
                  <a:pt x="51" y="96"/>
                  <a:pt x="47" y="96"/>
                  <a:pt x="44" y="95"/>
                </a:cubicBezTo>
                <a:cubicBezTo>
                  <a:pt x="38" y="86"/>
                  <a:pt x="34" y="76"/>
                  <a:pt x="34" y="64"/>
                </a:cubicBezTo>
                <a:cubicBezTo>
                  <a:pt x="34" y="33"/>
                  <a:pt x="59" y="8"/>
                  <a:pt x="90" y="8"/>
                </a:cubicBezTo>
                <a:cubicBezTo>
                  <a:pt x="121" y="8"/>
                  <a:pt x="146" y="33"/>
                  <a:pt x="146" y="64"/>
                </a:cubicBezTo>
                <a:cubicBezTo>
                  <a:pt x="146" y="66"/>
                  <a:pt x="146" y="69"/>
                  <a:pt x="146"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4" name="Freeform 807"/>
          <p:cNvSpPr>
            <a:spLocks noEditPoints="1"/>
          </p:cNvSpPr>
          <p:nvPr/>
        </p:nvSpPr>
        <p:spPr bwMode="auto">
          <a:xfrm>
            <a:off x="7229806" y="4058765"/>
            <a:ext cx="328423" cy="445716"/>
          </a:xfrm>
          <a:custGeom>
            <a:avLst/>
            <a:gdLst>
              <a:gd name="T0" fmla="*/ 64 w 128"/>
              <a:gd name="T1" fmla="*/ 152 h 176"/>
              <a:gd name="T2" fmla="*/ 24 w 128"/>
              <a:gd name="T3" fmla="*/ 112 h 176"/>
              <a:gd name="T4" fmla="*/ 20 w 128"/>
              <a:gd name="T5" fmla="*/ 108 h 176"/>
              <a:gd name="T6" fmla="*/ 16 w 128"/>
              <a:gd name="T7" fmla="*/ 112 h 176"/>
              <a:gd name="T8" fmla="*/ 64 w 128"/>
              <a:gd name="T9" fmla="*/ 160 h 176"/>
              <a:gd name="T10" fmla="*/ 68 w 128"/>
              <a:gd name="T11" fmla="*/ 156 h 176"/>
              <a:gd name="T12" fmla="*/ 64 w 128"/>
              <a:gd name="T13" fmla="*/ 152 h 176"/>
              <a:gd name="T14" fmla="*/ 64 w 128"/>
              <a:gd name="T15" fmla="*/ 0 h 176"/>
              <a:gd name="T16" fmla="*/ 0 w 128"/>
              <a:gd name="T17" fmla="*/ 112 h 176"/>
              <a:gd name="T18" fmla="*/ 64 w 128"/>
              <a:gd name="T19" fmla="*/ 176 h 176"/>
              <a:gd name="T20" fmla="*/ 128 w 128"/>
              <a:gd name="T21" fmla="*/ 112 h 176"/>
              <a:gd name="T22" fmla="*/ 64 w 128"/>
              <a:gd name="T23" fmla="*/ 0 h 176"/>
              <a:gd name="T24" fmla="*/ 64 w 128"/>
              <a:gd name="T25" fmla="*/ 168 h 176"/>
              <a:gd name="T26" fmla="*/ 8 w 128"/>
              <a:gd name="T27" fmla="*/ 110 h 176"/>
              <a:gd name="T28" fmla="*/ 64 w 128"/>
              <a:gd name="T29" fmla="*/ 10 h 176"/>
              <a:gd name="T30" fmla="*/ 120 w 128"/>
              <a:gd name="T31" fmla="*/ 110 h 176"/>
              <a:gd name="T32" fmla="*/ 64 w 128"/>
              <a:gd name="T3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176">
                <a:moveTo>
                  <a:pt x="64" y="152"/>
                </a:moveTo>
                <a:cubicBezTo>
                  <a:pt x="42" y="152"/>
                  <a:pt x="24" y="134"/>
                  <a:pt x="24" y="112"/>
                </a:cubicBezTo>
                <a:cubicBezTo>
                  <a:pt x="24" y="110"/>
                  <a:pt x="22" y="108"/>
                  <a:pt x="20" y="108"/>
                </a:cubicBezTo>
                <a:cubicBezTo>
                  <a:pt x="18" y="108"/>
                  <a:pt x="16" y="110"/>
                  <a:pt x="16" y="112"/>
                </a:cubicBezTo>
                <a:cubicBezTo>
                  <a:pt x="16" y="139"/>
                  <a:pt x="37" y="160"/>
                  <a:pt x="64" y="160"/>
                </a:cubicBezTo>
                <a:cubicBezTo>
                  <a:pt x="66" y="160"/>
                  <a:pt x="68" y="158"/>
                  <a:pt x="68" y="156"/>
                </a:cubicBezTo>
                <a:cubicBezTo>
                  <a:pt x="68" y="154"/>
                  <a:pt x="66" y="152"/>
                  <a:pt x="64" y="152"/>
                </a:cubicBezTo>
                <a:close/>
                <a:moveTo>
                  <a:pt x="64" y="0"/>
                </a:moveTo>
                <a:cubicBezTo>
                  <a:pt x="56" y="0"/>
                  <a:pt x="0" y="68"/>
                  <a:pt x="0" y="112"/>
                </a:cubicBezTo>
                <a:cubicBezTo>
                  <a:pt x="0" y="147"/>
                  <a:pt x="29" y="176"/>
                  <a:pt x="64" y="176"/>
                </a:cubicBezTo>
                <a:cubicBezTo>
                  <a:pt x="99" y="176"/>
                  <a:pt x="128" y="147"/>
                  <a:pt x="128" y="112"/>
                </a:cubicBezTo>
                <a:cubicBezTo>
                  <a:pt x="128" y="68"/>
                  <a:pt x="72" y="0"/>
                  <a:pt x="64" y="0"/>
                </a:cubicBezTo>
                <a:close/>
                <a:moveTo>
                  <a:pt x="64" y="168"/>
                </a:moveTo>
                <a:cubicBezTo>
                  <a:pt x="33" y="168"/>
                  <a:pt x="8" y="142"/>
                  <a:pt x="8" y="110"/>
                </a:cubicBezTo>
                <a:cubicBezTo>
                  <a:pt x="8" y="72"/>
                  <a:pt x="60" y="10"/>
                  <a:pt x="64" y="10"/>
                </a:cubicBezTo>
                <a:cubicBezTo>
                  <a:pt x="68" y="10"/>
                  <a:pt x="120" y="72"/>
                  <a:pt x="120" y="110"/>
                </a:cubicBezTo>
                <a:cubicBezTo>
                  <a:pt x="120" y="142"/>
                  <a:pt x="95" y="168"/>
                  <a:pt x="64"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5" name="Freeform 808"/>
          <p:cNvSpPr>
            <a:spLocks noEditPoints="1"/>
          </p:cNvSpPr>
          <p:nvPr/>
        </p:nvSpPr>
        <p:spPr bwMode="auto">
          <a:xfrm>
            <a:off x="8027404" y="4058765"/>
            <a:ext cx="457451" cy="445716"/>
          </a:xfrm>
          <a:custGeom>
            <a:avLst/>
            <a:gdLst>
              <a:gd name="T0" fmla="*/ 88 w 176"/>
              <a:gd name="T1" fmla="*/ 56 h 176"/>
              <a:gd name="T2" fmla="*/ 80 w 176"/>
              <a:gd name="T3" fmla="*/ 64 h 176"/>
              <a:gd name="T4" fmla="*/ 88 w 176"/>
              <a:gd name="T5" fmla="*/ 72 h 176"/>
              <a:gd name="T6" fmla="*/ 96 w 176"/>
              <a:gd name="T7" fmla="*/ 64 h 176"/>
              <a:gd name="T8" fmla="*/ 88 w 176"/>
              <a:gd name="T9" fmla="*/ 56 h 176"/>
              <a:gd name="T10" fmla="*/ 92 w 176"/>
              <a:gd name="T11" fmla="*/ 8 h 176"/>
              <a:gd name="T12" fmla="*/ 92 w 176"/>
              <a:gd name="T13" fmla="*/ 4 h 176"/>
              <a:gd name="T14" fmla="*/ 88 w 176"/>
              <a:gd name="T15" fmla="*/ 0 h 176"/>
              <a:gd name="T16" fmla="*/ 84 w 176"/>
              <a:gd name="T17" fmla="*/ 4 h 176"/>
              <a:gd name="T18" fmla="*/ 84 w 176"/>
              <a:gd name="T19" fmla="*/ 8 h 176"/>
              <a:gd name="T20" fmla="*/ 0 w 176"/>
              <a:gd name="T21" fmla="*/ 92 h 176"/>
              <a:gd name="T22" fmla="*/ 4 w 176"/>
              <a:gd name="T23" fmla="*/ 96 h 176"/>
              <a:gd name="T24" fmla="*/ 84 w 176"/>
              <a:gd name="T25" fmla="*/ 96 h 176"/>
              <a:gd name="T26" fmla="*/ 84 w 176"/>
              <a:gd name="T27" fmla="*/ 152 h 176"/>
              <a:gd name="T28" fmla="*/ 68 w 176"/>
              <a:gd name="T29" fmla="*/ 168 h 176"/>
              <a:gd name="T30" fmla="*/ 52 w 176"/>
              <a:gd name="T31" fmla="*/ 152 h 176"/>
              <a:gd name="T32" fmla="*/ 48 w 176"/>
              <a:gd name="T33" fmla="*/ 148 h 176"/>
              <a:gd name="T34" fmla="*/ 44 w 176"/>
              <a:gd name="T35" fmla="*/ 152 h 176"/>
              <a:gd name="T36" fmla="*/ 68 w 176"/>
              <a:gd name="T37" fmla="*/ 176 h 176"/>
              <a:gd name="T38" fmla="*/ 92 w 176"/>
              <a:gd name="T39" fmla="*/ 156 h 176"/>
              <a:gd name="T40" fmla="*/ 92 w 176"/>
              <a:gd name="T41" fmla="*/ 156 h 176"/>
              <a:gd name="T42" fmla="*/ 92 w 176"/>
              <a:gd name="T43" fmla="*/ 96 h 176"/>
              <a:gd name="T44" fmla="*/ 172 w 176"/>
              <a:gd name="T45" fmla="*/ 96 h 176"/>
              <a:gd name="T46" fmla="*/ 176 w 176"/>
              <a:gd name="T47" fmla="*/ 92 h 176"/>
              <a:gd name="T48" fmla="*/ 92 w 176"/>
              <a:gd name="T49" fmla="*/ 8 h 176"/>
              <a:gd name="T50" fmla="*/ 8 w 176"/>
              <a:gd name="T51" fmla="*/ 88 h 176"/>
              <a:gd name="T52" fmla="*/ 88 w 176"/>
              <a:gd name="T53" fmla="*/ 16 h 176"/>
              <a:gd name="T54" fmla="*/ 168 w 176"/>
              <a:gd name="T55" fmla="*/ 88 h 176"/>
              <a:gd name="T56" fmla="*/ 8 w 176"/>
              <a:gd name="T57" fmla="*/ 88 h 176"/>
              <a:gd name="T58" fmla="*/ 32 w 176"/>
              <a:gd name="T59" fmla="*/ 64 h 176"/>
              <a:gd name="T60" fmla="*/ 24 w 176"/>
              <a:gd name="T61" fmla="*/ 72 h 176"/>
              <a:gd name="T62" fmla="*/ 32 w 176"/>
              <a:gd name="T63" fmla="*/ 80 h 176"/>
              <a:gd name="T64" fmla="*/ 40 w 176"/>
              <a:gd name="T65" fmla="*/ 72 h 176"/>
              <a:gd name="T66" fmla="*/ 32 w 176"/>
              <a:gd name="T67" fmla="*/ 64 h 176"/>
              <a:gd name="T68" fmla="*/ 64 w 176"/>
              <a:gd name="T69" fmla="*/ 40 h 176"/>
              <a:gd name="T70" fmla="*/ 56 w 176"/>
              <a:gd name="T71" fmla="*/ 48 h 176"/>
              <a:gd name="T72" fmla="*/ 64 w 176"/>
              <a:gd name="T73" fmla="*/ 56 h 176"/>
              <a:gd name="T74" fmla="*/ 72 w 176"/>
              <a:gd name="T75" fmla="*/ 48 h 176"/>
              <a:gd name="T76" fmla="*/ 64 w 176"/>
              <a:gd name="T77" fmla="*/ 40 h 176"/>
              <a:gd name="T78" fmla="*/ 136 w 176"/>
              <a:gd name="T79" fmla="*/ 64 h 176"/>
              <a:gd name="T80" fmla="*/ 128 w 176"/>
              <a:gd name="T81" fmla="*/ 72 h 176"/>
              <a:gd name="T82" fmla="*/ 136 w 176"/>
              <a:gd name="T83" fmla="*/ 80 h 176"/>
              <a:gd name="T84" fmla="*/ 144 w 176"/>
              <a:gd name="T85" fmla="*/ 72 h 176"/>
              <a:gd name="T86" fmla="*/ 136 w 176"/>
              <a:gd name="T87" fmla="*/ 64 h 176"/>
              <a:gd name="T88" fmla="*/ 112 w 176"/>
              <a:gd name="T89" fmla="*/ 32 h 176"/>
              <a:gd name="T90" fmla="*/ 104 w 176"/>
              <a:gd name="T91" fmla="*/ 40 h 176"/>
              <a:gd name="T92" fmla="*/ 112 w 176"/>
              <a:gd name="T93" fmla="*/ 48 h 176"/>
              <a:gd name="T94" fmla="*/ 120 w 176"/>
              <a:gd name="T95" fmla="*/ 40 h 176"/>
              <a:gd name="T96" fmla="*/ 112 w 176"/>
              <a:gd name="T97"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76">
                <a:moveTo>
                  <a:pt x="88" y="56"/>
                </a:moveTo>
                <a:cubicBezTo>
                  <a:pt x="84" y="56"/>
                  <a:pt x="80" y="60"/>
                  <a:pt x="80" y="64"/>
                </a:cubicBezTo>
                <a:cubicBezTo>
                  <a:pt x="80" y="68"/>
                  <a:pt x="84" y="72"/>
                  <a:pt x="88" y="72"/>
                </a:cubicBezTo>
                <a:cubicBezTo>
                  <a:pt x="92" y="72"/>
                  <a:pt x="96" y="68"/>
                  <a:pt x="96" y="64"/>
                </a:cubicBezTo>
                <a:cubicBezTo>
                  <a:pt x="96" y="60"/>
                  <a:pt x="92" y="56"/>
                  <a:pt x="88" y="56"/>
                </a:cubicBezTo>
                <a:close/>
                <a:moveTo>
                  <a:pt x="92" y="8"/>
                </a:moveTo>
                <a:cubicBezTo>
                  <a:pt x="92" y="4"/>
                  <a:pt x="92" y="4"/>
                  <a:pt x="92" y="4"/>
                </a:cubicBezTo>
                <a:cubicBezTo>
                  <a:pt x="92" y="2"/>
                  <a:pt x="90" y="0"/>
                  <a:pt x="88" y="0"/>
                </a:cubicBezTo>
                <a:cubicBezTo>
                  <a:pt x="86" y="0"/>
                  <a:pt x="84" y="2"/>
                  <a:pt x="84" y="4"/>
                </a:cubicBezTo>
                <a:cubicBezTo>
                  <a:pt x="84" y="8"/>
                  <a:pt x="84" y="8"/>
                  <a:pt x="84" y="8"/>
                </a:cubicBezTo>
                <a:cubicBezTo>
                  <a:pt x="37" y="10"/>
                  <a:pt x="0" y="47"/>
                  <a:pt x="0" y="92"/>
                </a:cubicBezTo>
                <a:cubicBezTo>
                  <a:pt x="0" y="94"/>
                  <a:pt x="2" y="96"/>
                  <a:pt x="4" y="96"/>
                </a:cubicBezTo>
                <a:cubicBezTo>
                  <a:pt x="84" y="96"/>
                  <a:pt x="84" y="96"/>
                  <a:pt x="84" y="96"/>
                </a:cubicBezTo>
                <a:cubicBezTo>
                  <a:pt x="84" y="152"/>
                  <a:pt x="84" y="152"/>
                  <a:pt x="84" y="152"/>
                </a:cubicBezTo>
                <a:cubicBezTo>
                  <a:pt x="84" y="161"/>
                  <a:pt x="77" y="168"/>
                  <a:pt x="68" y="168"/>
                </a:cubicBezTo>
                <a:cubicBezTo>
                  <a:pt x="59" y="168"/>
                  <a:pt x="52" y="161"/>
                  <a:pt x="52" y="152"/>
                </a:cubicBezTo>
                <a:cubicBezTo>
                  <a:pt x="52" y="150"/>
                  <a:pt x="50" y="148"/>
                  <a:pt x="48" y="148"/>
                </a:cubicBezTo>
                <a:cubicBezTo>
                  <a:pt x="46" y="148"/>
                  <a:pt x="44" y="150"/>
                  <a:pt x="44" y="152"/>
                </a:cubicBezTo>
                <a:cubicBezTo>
                  <a:pt x="44" y="165"/>
                  <a:pt x="55" y="176"/>
                  <a:pt x="68" y="176"/>
                </a:cubicBezTo>
                <a:cubicBezTo>
                  <a:pt x="80" y="176"/>
                  <a:pt x="90" y="167"/>
                  <a:pt x="92" y="156"/>
                </a:cubicBezTo>
                <a:cubicBezTo>
                  <a:pt x="92" y="156"/>
                  <a:pt x="92" y="156"/>
                  <a:pt x="92" y="156"/>
                </a:cubicBezTo>
                <a:cubicBezTo>
                  <a:pt x="92" y="96"/>
                  <a:pt x="92" y="96"/>
                  <a:pt x="92" y="96"/>
                </a:cubicBezTo>
                <a:cubicBezTo>
                  <a:pt x="172" y="96"/>
                  <a:pt x="172" y="96"/>
                  <a:pt x="172" y="96"/>
                </a:cubicBezTo>
                <a:cubicBezTo>
                  <a:pt x="174" y="96"/>
                  <a:pt x="176" y="94"/>
                  <a:pt x="176" y="92"/>
                </a:cubicBezTo>
                <a:cubicBezTo>
                  <a:pt x="176" y="47"/>
                  <a:pt x="139" y="10"/>
                  <a:pt x="92" y="8"/>
                </a:cubicBezTo>
                <a:close/>
                <a:moveTo>
                  <a:pt x="8" y="88"/>
                </a:moveTo>
                <a:cubicBezTo>
                  <a:pt x="10" y="48"/>
                  <a:pt x="45" y="16"/>
                  <a:pt x="88" y="16"/>
                </a:cubicBezTo>
                <a:cubicBezTo>
                  <a:pt x="131" y="16"/>
                  <a:pt x="166" y="48"/>
                  <a:pt x="168" y="88"/>
                </a:cubicBezTo>
                <a:lnTo>
                  <a:pt x="8" y="88"/>
                </a:lnTo>
                <a:close/>
                <a:moveTo>
                  <a:pt x="32" y="64"/>
                </a:moveTo>
                <a:cubicBezTo>
                  <a:pt x="28" y="64"/>
                  <a:pt x="24" y="68"/>
                  <a:pt x="24" y="72"/>
                </a:cubicBezTo>
                <a:cubicBezTo>
                  <a:pt x="24" y="76"/>
                  <a:pt x="28" y="80"/>
                  <a:pt x="32" y="80"/>
                </a:cubicBezTo>
                <a:cubicBezTo>
                  <a:pt x="36" y="80"/>
                  <a:pt x="40" y="76"/>
                  <a:pt x="40" y="72"/>
                </a:cubicBezTo>
                <a:cubicBezTo>
                  <a:pt x="40" y="68"/>
                  <a:pt x="36" y="64"/>
                  <a:pt x="32" y="64"/>
                </a:cubicBezTo>
                <a:close/>
                <a:moveTo>
                  <a:pt x="64" y="40"/>
                </a:moveTo>
                <a:cubicBezTo>
                  <a:pt x="60" y="40"/>
                  <a:pt x="56" y="44"/>
                  <a:pt x="56" y="48"/>
                </a:cubicBezTo>
                <a:cubicBezTo>
                  <a:pt x="56" y="52"/>
                  <a:pt x="60" y="56"/>
                  <a:pt x="64" y="56"/>
                </a:cubicBezTo>
                <a:cubicBezTo>
                  <a:pt x="68" y="56"/>
                  <a:pt x="72" y="52"/>
                  <a:pt x="72" y="48"/>
                </a:cubicBezTo>
                <a:cubicBezTo>
                  <a:pt x="72" y="44"/>
                  <a:pt x="68" y="40"/>
                  <a:pt x="64" y="40"/>
                </a:cubicBezTo>
                <a:close/>
                <a:moveTo>
                  <a:pt x="136" y="64"/>
                </a:moveTo>
                <a:cubicBezTo>
                  <a:pt x="132" y="64"/>
                  <a:pt x="128" y="68"/>
                  <a:pt x="128" y="72"/>
                </a:cubicBezTo>
                <a:cubicBezTo>
                  <a:pt x="128" y="76"/>
                  <a:pt x="132" y="80"/>
                  <a:pt x="136" y="80"/>
                </a:cubicBezTo>
                <a:cubicBezTo>
                  <a:pt x="140" y="80"/>
                  <a:pt x="144" y="76"/>
                  <a:pt x="144" y="72"/>
                </a:cubicBezTo>
                <a:cubicBezTo>
                  <a:pt x="144" y="68"/>
                  <a:pt x="140" y="64"/>
                  <a:pt x="136" y="64"/>
                </a:cubicBezTo>
                <a:close/>
                <a:moveTo>
                  <a:pt x="112" y="32"/>
                </a:moveTo>
                <a:cubicBezTo>
                  <a:pt x="108" y="32"/>
                  <a:pt x="104" y="36"/>
                  <a:pt x="104" y="40"/>
                </a:cubicBezTo>
                <a:cubicBezTo>
                  <a:pt x="104" y="44"/>
                  <a:pt x="108" y="48"/>
                  <a:pt x="112" y="48"/>
                </a:cubicBezTo>
                <a:cubicBezTo>
                  <a:pt x="116" y="48"/>
                  <a:pt x="120" y="44"/>
                  <a:pt x="120" y="40"/>
                </a:cubicBezTo>
                <a:cubicBezTo>
                  <a:pt x="120" y="36"/>
                  <a:pt x="116" y="32"/>
                  <a:pt x="112" y="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6" name="Freeform 809"/>
          <p:cNvSpPr>
            <a:spLocks noEditPoints="1"/>
          </p:cNvSpPr>
          <p:nvPr/>
        </p:nvSpPr>
        <p:spPr bwMode="auto">
          <a:xfrm>
            <a:off x="8895379" y="4152600"/>
            <a:ext cx="445716" cy="258047"/>
          </a:xfrm>
          <a:custGeom>
            <a:avLst/>
            <a:gdLst>
              <a:gd name="T0" fmla="*/ 88 w 176"/>
              <a:gd name="T1" fmla="*/ 0 h 96"/>
              <a:gd name="T2" fmla="*/ 0 w 176"/>
              <a:gd name="T3" fmla="*/ 92 h 96"/>
              <a:gd name="T4" fmla="*/ 4 w 176"/>
              <a:gd name="T5" fmla="*/ 96 h 96"/>
              <a:gd name="T6" fmla="*/ 76 w 176"/>
              <a:gd name="T7" fmla="*/ 96 h 96"/>
              <a:gd name="T8" fmla="*/ 80 w 176"/>
              <a:gd name="T9" fmla="*/ 92 h 96"/>
              <a:gd name="T10" fmla="*/ 88 w 176"/>
              <a:gd name="T11" fmla="*/ 80 h 96"/>
              <a:gd name="T12" fmla="*/ 96 w 176"/>
              <a:gd name="T13" fmla="*/ 92 h 96"/>
              <a:gd name="T14" fmla="*/ 100 w 176"/>
              <a:gd name="T15" fmla="*/ 96 h 96"/>
              <a:gd name="T16" fmla="*/ 172 w 176"/>
              <a:gd name="T17" fmla="*/ 96 h 96"/>
              <a:gd name="T18" fmla="*/ 176 w 176"/>
              <a:gd name="T19" fmla="*/ 92 h 96"/>
              <a:gd name="T20" fmla="*/ 88 w 176"/>
              <a:gd name="T21" fmla="*/ 0 h 96"/>
              <a:gd name="T22" fmla="*/ 104 w 176"/>
              <a:gd name="T23" fmla="*/ 88 h 96"/>
              <a:gd name="T24" fmla="*/ 88 w 176"/>
              <a:gd name="T25" fmla="*/ 72 h 96"/>
              <a:gd name="T26" fmla="*/ 72 w 176"/>
              <a:gd name="T27" fmla="*/ 88 h 96"/>
              <a:gd name="T28" fmla="*/ 56 w 176"/>
              <a:gd name="T29" fmla="*/ 88 h 96"/>
              <a:gd name="T30" fmla="*/ 88 w 176"/>
              <a:gd name="T31" fmla="*/ 56 h 96"/>
              <a:gd name="T32" fmla="*/ 120 w 176"/>
              <a:gd name="T33" fmla="*/ 88 h 96"/>
              <a:gd name="T34" fmla="*/ 104 w 176"/>
              <a:gd name="T35" fmla="*/ 88 h 96"/>
              <a:gd name="T36" fmla="*/ 128 w 176"/>
              <a:gd name="T37" fmla="*/ 88 h 96"/>
              <a:gd name="T38" fmla="*/ 88 w 176"/>
              <a:gd name="T39" fmla="*/ 48 h 96"/>
              <a:gd name="T40" fmla="*/ 48 w 176"/>
              <a:gd name="T41" fmla="*/ 88 h 96"/>
              <a:gd name="T42" fmla="*/ 32 w 176"/>
              <a:gd name="T43" fmla="*/ 88 h 96"/>
              <a:gd name="T44" fmla="*/ 88 w 176"/>
              <a:gd name="T45" fmla="*/ 32 h 96"/>
              <a:gd name="T46" fmla="*/ 144 w 176"/>
              <a:gd name="T47" fmla="*/ 88 h 96"/>
              <a:gd name="T48" fmla="*/ 128 w 176"/>
              <a:gd name="T49" fmla="*/ 88 h 96"/>
              <a:gd name="T50" fmla="*/ 152 w 176"/>
              <a:gd name="T51" fmla="*/ 88 h 96"/>
              <a:gd name="T52" fmla="*/ 88 w 176"/>
              <a:gd name="T53" fmla="*/ 24 h 96"/>
              <a:gd name="T54" fmla="*/ 24 w 176"/>
              <a:gd name="T55" fmla="*/ 88 h 96"/>
              <a:gd name="T56" fmla="*/ 8 w 176"/>
              <a:gd name="T57" fmla="*/ 88 h 96"/>
              <a:gd name="T58" fmla="*/ 88 w 176"/>
              <a:gd name="T59" fmla="*/ 8 h 96"/>
              <a:gd name="T60" fmla="*/ 168 w 176"/>
              <a:gd name="T61" fmla="*/ 88 h 96"/>
              <a:gd name="T62" fmla="*/ 152 w 176"/>
              <a:gd name="T63"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96">
                <a:moveTo>
                  <a:pt x="88" y="0"/>
                </a:moveTo>
                <a:cubicBezTo>
                  <a:pt x="39" y="0"/>
                  <a:pt x="0" y="41"/>
                  <a:pt x="0" y="92"/>
                </a:cubicBezTo>
                <a:cubicBezTo>
                  <a:pt x="0" y="94"/>
                  <a:pt x="2" y="96"/>
                  <a:pt x="4" y="96"/>
                </a:cubicBezTo>
                <a:cubicBezTo>
                  <a:pt x="76" y="96"/>
                  <a:pt x="76" y="96"/>
                  <a:pt x="76" y="96"/>
                </a:cubicBezTo>
                <a:cubicBezTo>
                  <a:pt x="78" y="96"/>
                  <a:pt x="80" y="94"/>
                  <a:pt x="80" y="92"/>
                </a:cubicBezTo>
                <a:cubicBezTo>
                  <a:pt x="80" y="85"/>
                  <a:pt x="84" y="80"/>
                  <a:pt x="88" y="80"/>
                </a:cubicBezTo>
                <a:cubicBezTo>
                  <a:pt x="92" y="80"/>
                  <a:pt x="96" y="85"/>
                  <a:pt x="96" y="92"/>
                </a:cubicBezTo>
                <a:cubicBezTo>
                  <a:pt x="96" y="94"/>
                  <a:pt x="98" y="96"/>
                  <a:pt x="100" y="96"/>
                </a:cubicBezTo>
                <a:cubicBezTo>
                  <a:pt x="172" y="96"/>
                  <a:pt x="172" y="96"/>
                  <a:pt x="172" y="96"/>
                </a:cubicBezTo>
                <a:cubicBezTo>
                  <a:pt x="174" y="96"/>
                  <a:pt x="176" y="94"/>
                  <a:pt x="176" y="92"/>
                </a:cubicBezTo>
                <a:cubicBezTo>
                  <a:pt x="176" y="41"/>
                  <a:pt x="137" y="0"/>
                  <a:pt x="88" y="0"/>
                </a:cubicBezTo>
                <a:close/>
                <a:moveTo>
                  <a:pt x="104" y="88"/>
                </a:moveTo>
                <a:cubicBezTo>
                  <a:pt x="102" y="79"/>
                  <a:pt x="96" y="72"/>
                  <a:pt x="88" y="72"/>
                </a:cubicBezTo>
                <a:cubicBezTo>
                  <a:pt x="80" y="72"/>
                  <a:pt x="74" y="79"/>
                  <a:pt x="72" y="88"/>
                </a:cubicBezTo>
                <a:cubicBezTo>
                  <a:pt x="56" y="88"/>
                  <a:pt x="56" y="88"/>
                  <a:pt x="56" y="88"/>
                </a:cubicBezTo>
                <a:cubicBezTo>
                  <a:pt x="58" y="70"/>
                  <a:pt x="72" y="56"/>
                  <a:pt x="88" y="56"/>
                </a:cubicBezTo>
                <a:cubicBezTo>
                  <a:pt x="104" y="56"/>
                  <a:pt x="118" y="70"/>
                  <a:pt x="120" y="88"/>
                </a:cubicBezTo>
                <a:lnTo>
                  <a:pt x="104" y="88"/>
                </a:lnTo>
                <a:close/>
                <a:moveTo>
                  <a:pt x="128" y="88"/>
                </a:moveTo>
                <a:cubicBezTo>
                  <a:pt x="126" y="66"/>
                  <a:pt x="109" y="48"/>
                  <a:pt x="88" y="48"/>
                </a:cubicBezTo>
                <a:cubicBezTo>
                  <a:pt x="67" y="48"/>
                  <a:pt x="50" y="66"/>
                  <a:pt x="48" y="88"/>
                </a:cubicBezTo>
                <a:cubicBezTo>
                  <a:pt x="32" y="88"/>
                  <a:pt x="32" y="88"/>
                  <a:pt x="32" y="88"/>
                </a:cubicBezTo>
                <a:cubicBezTo>
                  <a:pt x="34" y="57"/>
                  <a:pt x="58" y="32"/>
                  <a:pt x="88" y="32"/>
                </a:cubicBezTo>
                <a:cubicBezTo>
                  <a:pt x="118" y="32"/>
                  <a:pt x="142" y="57"/>
                  <a:pt x="144" y="88"/>
                </a:cubicBezTo>
                <a:lnTo>
                  <a:pt x="128" y="88"/>
                </a:lnTo>
                <a:close/>
                <a:moveTo>
                  <a:pt x="152" y="88"/>
                </a:moveTo>
                <a:cubicBezTo>
                  <a:pt x="150" y="52"/>
                  <a:pt x="122" y="24"/>
                  <a:pt x="88" y="24"/>
                </a:cubicBezTo>
                <a:cubicBezTo>
                  <a:pt x="54" y="24"/>
                  <a:pt x="26" y="52"/>
                  <a:pt x="24" y="88"/>
                </a:cubicBezTo>
                <a:cubicBezTo>
                  <a:pt x="8" y="88"/>
                  <a:pt x="8" y="88"/>
                  <a:pt x="8" y="88"/>
                </a:cubicBezTo>
                <a:cubicBezTo>
                  <a:pt x="10" y="43"/>
                  <a:pt x="45" y="8"/>
                  <a:pt x="88" y="8"/>
                </a:cubicBezTo>
                <a:cubicBezTo>
                  <a:pt x="131" y="8"/>
                  <a:pt x="166" y="43"/>
                  <a:pt x="168" y="88"/>
                </a:cubicBezTo>
                <a:lnTo>
                  <a:pt x="152"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7" name="Freeform 810"/>
          <p:cNvSpPr>
            <a:spLocks noEditPoints="1"/>
          </p:cNvSpPr>
          <p:nvPr/>
        </p:nvSpPr>
        <p:spPr bwMode="auto">
          <a:xfrm>
            <a:off x="9751628" y="4117416"/>
            <a:ext cx="457451" cy="328423"/>
          </a:xfrm>
          <a:custGeom>
            <a:avLst/>
            <a:gdLst>
              <a:gd name="T0" fmla="*/ 152 w 176"/>
              <a:gd name="T1" fmla="*/ 51 h 128"/>
              <a:gd name="T2" fmla="*/ 152 w 176"/>
              <a:gd name="T3" fmla="*/ 48 h 128"/>
              <a:gd name="T4" fmla="*/ 104 w 176"/>
              <a:gd name="T5" fmla="*/ 0 h 128"/>
              <a:gd name="T6" fmla="*/ 62 w 176"/>
              <a:gd name="T7" fmla="*/ 26 h 128"/>
              <a:gd name="T8" fmla="*/ 52 w 176"/>
              <a:gd name="T9" fmla="*/ 24 h 128"/>
              <a:gd name="T10" fmla="*/ 24 w 176"/>
              <a:gd name="T11" fmla="*/ 52 h 128"/>
              <a:gd name="T12" fmla="*/ 25 w 176"/>
              <a:gd name="T13" fmla="*/ 58 h 128"/>
              <a:gd name="T14" fmla="*/ 0 w 176"/>
              <a:gd name="T15" fmla="*/ 92 h 128"/>
              <a:gd name="T16" fmla="*/ 36 w 176"/>
              <a:gd name="T17" fmla="*/ 128 h 128"/>
              <a:gd name="T18" fmla="*/ 136 w 176"/>
              <a:gd name="T19" fmla="*/ 128 h 128"/>
              <a:gd name="T20" fmla="*/ 176 w 176"/>
              <a:gd name="T21" fmla="*/ 88 h 128"/>
              <a:gd name="T22" fmla="*/ 152 w 176"/>
              <a:gd name="T23" fmla="*/ 51 h 128"/>
              <a:gd name="T24" fmla="*/ 136 w 176"/>
              <a:gd name="T25" fmla="*/ 120 h 128"/>
              <a:gd name="T26" fmla="*/ 36 w 176"/>
              <a:gd name="T27" fmla="*/ 120 h 128"/>
              <a:gd name="T28" fmla="*/ 8 w 176"/>
              <a:gd name="T29" fmla="*/ 92 h 128"/>
              <a:gd name="T30" fmla="*/ 27 w 176"/>
              <a:gd name="T31" fmla="*/ 65 h 128"/>
              <a:gd name="T32" fmla="*/ 34 w 176"/>
              <a:gd name="T33" fmla="*/ 63 h 128"/>
              <a:gd name="T34" fmla="*/ 32 w 176"/>
              <a:gd name="T35" fmla="*/ 56 h 128"/>
              <a:gd name="T36" fmla="*/ 32 w 176"/>
              <a:gd name="T37" fmla="*/ 52 h 128"/>
              <a:gd name="T38" fmla="*/ 52 w 176"/>
              <a:gd name="T39" fmla="*/ 32 h 128"/>
              <a:gd name="T40" fmla="*/ 59 w 176"/>
              <a:gd name="T41" fmla="*/ 33 h 128"/>
              <a:gd name="T42" fmla="*/ 65 w 176"/>
              <a:gd name="T43" fmla="*/ 36 h 128"/>
              <a:gd name="T44" fmla="*/ 69 w 176"/>
              <a:gd name="T45" fmla="*/ 29 h 128"/>
              <a:gd name="T46" fmla="*/ 104 w 176"/>
              <a:gd name="T47" fmla="*/ 8 h 128"/>
              <a:gd name="T48" fmla="*/ 144 w 176"/>
              <a:gd name="T49" fmla="*/ 48 h 128"/>
              <a:gd name="T50" fmla="*/ 144 w 176"/>
              <a:gd name="T51" fmla="*/ 50 h 128"/>
              <a:gd name="T52" fmla="*/ 144 w 176"/>
              <a:gd name="T53" fmla="*/ 51 h 128"/>
              <a:gd name="T54" fmla="*/ 143 w 176"/>
              <a:gd name="T55" fmla="*/ 56 h 128"/>
              <a:gd name="T56" fmla="*/ 149 w 176"/>
              <a:gd name="T57" fmla="*/ 59 h 128"/>
              <a:gd name="T58" fmla="*/ 168 w 176"/>
              <a:gd name="T59" fmla="*/ 88 h 128"/>
              <a:gd name="T60" fmla="*/ 136 w 176"/>
              <a:gd name="T6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6" h="128">
                <a:moveTo>
                  <a:pt x="152" y="51"/>
                </a:moveTo>
                <a:cubicBezTo>
                  <a:pt x="152" y="50"/>
                  <a:pt x="152" y="49"/>
                  <a:pt x="152" y="48"/>
                </a:cubicBezTo>
                <a:cubicBezTo>
                  <a:pt x="152" y="21"/>
                  <a:pt x="131" y="0"/>
                  <a:pt x="104" y="0"/>
                </a:cubicBezTo>
                <a:cubicBezTo>
                  <a:pt x="86" y="0"/>
                  <a:pt x="70" y="10"/>
                  <a:pt x="62" y="26"/>
                </a:cubicBezTo>
                <a:cubicBezTo>
                  <a:pt x="59" y="25"/>
                  <a:pt x="55" y="24"/>
                  <a:pt x="52" y="24"/>
                </a:cubicBezTo>
                <a:cubicBezTo>
                  <a:pt x="37" y="24"/>
                  <a:pt x="24" y="37"/>
                  <a:pt x="24" y="52"/>
                </a:cubicBezTo>
                <a:cubicBezTo>
                  <a:pt x="24" y="54"/>
                  <a:pt x="24" y="56"/>
                  <a:pt x="25" y="58"/>
                </a:cubicBezTo>
                <a:cubicBezTo>
                  <a:pt x="10" y="63"/>
                  <a:pt x="0" y="76"/>
                  <a:pt x="0" y="92"/>
                </a:cubicBezTo>
                <a:cubicBezTo>
                  <a:pt x="0" y="112"/>
                  <a:pt x="16" y="128"/>
                  <a:pt x="36" y="128"/>
                </a:cubicBezTo>
                <a:cubicBezTo>
                  <a:pt x="136" y="128"/>
                  <a:pt x="136" y="128"/>
                  <a:pt x="136" y="128"/>
                </a:cubicBezTo>
                <a:cubicBezTo>
                  <a:pt x="158" y="128"/>
                  <a:pt x="176" y="110"/>
                  <a:pt x="176" y="88"/>
                </a:cubicBezTo>
                <a:cubicBezTo>
                  <a:pt x="176" y="72"/>
                  <a:pt x="166" y="57"/>
                  <a:pt x="152" y="51"/>
                </a:cubicBezTo>
                <a:close/>
                <a:moveTo>
                  <a:pt x="136" y="120"/>
                </a:moveTo>
                <a:cubicBezTo>
                  <a:pt x="36" y="120"/>
                  <a:pt x="36" y="120"/>
                  <a:pt x="36" y="120"/>
                </a:cubicBezTo>
                <a:cubicBezTo>
                  <a:pt x="21" y="120"/>
                  <a:pt x="8" y="107"/>
                  <a:pt x="8" y="92"/>
                </a:cubicBezTo>
                <a:cubicBezTo>
                  <a:pt x="8" y="80"/>
                  <a:pt x="16" y="69"/>
                  <a:pt x="27" y="65"/>
                </a:cubicBezTo>
                <a:cubicBezTo>
                  <a:pt x="34" y="63"/>
                  <a:pt x="34" y="63"/>
                  <a:pt x="34" y="63"/>
                </a:cubicBezTo>
                <a:cubicBezTo>
                  <a:pt x="32" y="56"/>
                  <a:pt x="32" y="56"/>
                  <a:pt x="32" y="56"/>
                </a:cubicBezTo>
                <a:cubicBezTo>
                  <a:pt x="32" y="55"/>
                  <a:pt x="32" y="53"/>
                  <a:pt x="32" y="52"/>
                </a:cubicBezTo>
                <a:cubicBezTo>
                  <a:pt x="32" y="41"/>
                  <a:pt x="41" y="32"/>
                  <a:pt x="52" y="32"/>
                </a:cubicBezTo>
                <a:cubicBezTo>
                  <a:pt x="54" y="32"/>
                  <a:pt x="57" y="32"/>
                  <a:pt x="59" y="33"/>
                </a:cubicBezTo>
                <a:cubicBezTo>
                  <a:pt x="65" y="36"/>
                  <a:pt x="65" y="36"/>
                  <a:pt x="65" y="36"/>
                </a:cubicBezTo>
                <a:cubicBezTo>
                  <a:pt x="69" y="29"/>
                  <a:pt x="69" y="29"/>
                  <a:pt x="69" y="29"/>
                </a:cubicBezTo>
                <a:cubicBezTo>
                  <a:pt x="76" y="16"/>
                  <a:pt x="89" y="8"/>
                  <a:pt x="104" y="8"/>
                </a:cubicBezTo>
                <a:cubicBezTo>
                  <a:pt x="126" y="8"/>
                  <a:pt x="144" y="26"/>
                  <a:pt x="144" y="48"/>
                </a:cubicBezTo>
                <a:cubicBezTo>
                  <a:pt x="144" y="49"/>
                  <a:pt x="144" y="49"/>
                  <a:pt x="144" y="50"/>
                </a:cubicBezTo>
                <a:cubicBezTo>
                  <a:pt x="144" y="51"/>
                  <a:pt x="144" y="51"/>
                  <a:pt x="144" y="51"/>
                </a:cubicBezTo>
                <a:cubicBezTo>
                  <a:pt x="143" y="56"/>
                  <a:pt x="143" y="56"/>
                  <a:pt x="143" y="56"/>
                </a:cubicBezTo>
                <a:cubicBezTo>
                  <a:pt x="149" y="59"/>
                  <a:pt x="149" y="59"/>
                  <a:pt x="149" y="59"/>
                </a:cubicBezTo>
                <a:cubicBezTo>
                  <a:pt x="160" y="64"/>
                  <a:pt x="168" y="75"/>
                  <a:pt x="168" y="88"/>
                </a:cubicBezTo>
                <a:cubicBezTo>
                  <a:pt x="168" y="106"/>
                  <a:pt x="154" y="120"/>
                  <a:pt x="136" y="1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8" name="Freeform 811"/>
          <p:cNvSpPr>
            <a:spLocks noEditPoints="1"/>
          </p:cNvSpPr>
          <p:nvPr/>
        </p:nvSpPr>
        <p:spPr bwMode="auto">
          <a:xfrm>
            <a:off x="1975037" y="5020575"/>
            <a:ext cx="457451" cy="269780"/>
          </a:xfrm>
          <a:custGeom>
            <a:avLst/>
            <a:gdLst>
              <a:gd name="T0" fmla="*/ 152 w 176"/>
              <a:gd name="T1" fmla="*/ 41 h 104"/>
              <a:gd name="T2" fmla="*/ 152 w 176"/>
              <a:gd name="T3" fmla="*/ 40 h 104"/>
              <a:gd name="T4" fmla="*/ 128 w 176"/>
              <a:gd name="T5" fmla="*/ 16 h 104"/>
              <a:gd name="T6" fmla="*/ 112 w 176"/>
              <a:gd name="T7" fmla="*/ 22 h 104"/>
              <a:gd name="T8" fmla="*/ 72 w 176"/>
              <a:gd name="T9" fmla="*/ 0 h 104"/>
              <a:gd name="T10" fmla="*/ 25 w 176"/>
              <a:gd name="T11" fmla="*/ 41 h 104"/>
              <a:gd name="T12" fmla="*/ 0 w 176"/>
              <a:gd name="T13" fmla="*/ 72 h 104"/>
              <a:gd name="T14" fmla="*/ 32 w 176"/>
              <a:gd name="T15" fmla="*/ 104 h 104"/>
              <a:gd name="T16" fmla="*/ 144 w 176"/>
              <a:gd name="T17" fmla="*/ 104 h 104"/>
              <a:gd name="T18" fmla="*/ 176 w 176"/>
              <a:gd name="T19" fmla="*/ 72 h 104"/>
              <a:gd name="T20" fmla="*/ 152 w 176"/>
              <a:gd name="T21" fmla="*/ 41 h 104"/>
              <a:gd name="T22" fmla="*/ 144 w 176"/>
              <a:gd name="T23" fmla="*/ 96 h 104"/>
              <a:gd name="T24" fmla="*/ 32 w 176"/>
              <a:gd name="T25" fmla="*/ 96 h 104"/>
              <a:gd name="T26" fmla="*/ 8 w 176"/>
              <a:gd name="T27" fmla="*/ 72 h 104"/>
              <a:gd name="T28" fmla="*/ 26 w 176"/>
              <a:gd name="T29" fmla="*/ 49 h 104"/>
              <a:gd name="T30" fmla="*/ 32 w 176"/>
              <a:gd name="T31" fmla="*/ 42 h 104"/>
              <a:gd name="T32" fmla="*/ 72 w 176"/>
              <a:gd name="T33" fmla="*/ 8 h 104"/>
              <a:gd name="T34" fmla="*/ 106 w 176"/>
              <a:gd name="T35" fmla="*/ 26 h 104"/>
              <a:gd name="T36" fmla="*/ 111 w 176"/>
              <a:gd name="T37" fmla="*/ 30 h 104"/>
              <a:gd name="T38" fmla="*/ 112 w 176"/>
              <a:gd name="T39" fmla="*/ 30 h 104"/>
              <a:gd name="T40" fmla="*/ 117 w 176"/>
              <a:gd name="T41" fmla="*/ 28 h 104"/>
              <a:gd name="T42" fmla="*/ 128 w 176"/>
              <a:gd name="T43" fmla="*/ 24 h 104"/>
              <a:gd name="T44" fmla="*/ 144 w 176"/>
              <a:gd name="T45" fmla="*/ 40 h 104"/>
              <a:gd name="T46" fmla="*/ 144 w 176"/>
              <a:gd name="T47" fmla="*/ 41 h 104"/>
              <a:gd name="T48" fmla="*/ 150 w 176"/>
              <a:gd name="T49" fmla="*/ 49 h 104"/>
              <a:gd name="T50" fmla="*/ 168 w 176"/>
              <a:gd name="T51" fmla="*/ 72 h 104"/>
              <a:gd name="T52" fmla="*/ 144 w 176"/>
              <a:gd name="T53"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04">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close/>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8" y="15"/>
                  <a:pt x="106" y="26"/>
                </a:cubicBezTo>
                <a:cubicBezTo>
                  <a:pt x="107" y="28"/>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9" name="Freeform 812"/>
          <p:cNvSpPr>
            <a:spLocks noEditPoints="1"/>
          </p:cNvSpPr>
          <p:nvPr/>
        </p:nvSpPr>
        <p:spPr bwMode="auto">
          <a:xfrm>
            <a:off x="2843013" y="4961932"/>
            <a:ext cx="445716" cy="375340"/>
          </a:xfrm>
          <a:custGeom>
            <a:avLst/>
            <a:gdLst>
              <a:gd name="T0" fmla="*/ 160 w 176"/>
              <a:gd name="T1" fmla="*/ 84 h 144"/>
              <a:gd name="T2" fmla="*/ 176 w 176"/>
              <a:gd name="T3" fmla="*/ 48 h 144"/>
              <a:gd name="T4" fmla="*/ 128 w 176"/>
              <a:gd name="T5" fmla="*/ 0 h 144"/>
              <a:gd name="T6" fmla="*/ 81 w 176"/>
              <a:gd name="T7" fmla="*/ 41 h 144"/>
              <a:gd name="T8" fmla="*/ 72 w 176"/>
              <a:gd name="T9" fmla="*/ 40 h 144"/>
              <a:gd name="T10" fmla="*/ 25 w 176"/>
              <a:gd name="T11" fmla="*/ 81 h 144"/>
              <a:gd name="T12" fmla="*/ 0 w 176"/>
              <a:gd name="T13" fmla="*/ 112 h 144"/>
              <a:gd name="T14" fmla="*/ 32 w 176"/>
              <a:gd name="T15" fmla="*/ 144 h 144"/>
              <a:gd name="T16" fmla="*/ 144 w 176"/>
              <a:gd name="T17" fmla="*/ 144 h 144"/>
              <a:gd name="T18" fmla="*/ 176 w 176"/>
              <a:gd name="T19" fmla="*/ 112 h 144"/>
              <a:gd name="T20" fmla="*/ 160 w 176"/>
              <a:gd name="T21" fmla="*/ 84 h 144"/>
              <a:gd name="T22" fmla="*/ 128 w 176"/>
              <a:gd name="T23" fmla="*/ 8 h 144"/>
              <a:gd name="T24" fmla="*/ 168 w 176"/>
              <a:gd name="T25" fmla="*/ 48 h 144"/>
              <a:gd name="T26" fmla="*/ 152 w 176"/>
              <a:gd name="T27" fmla="*/ 80 h 144"/>
              <a:gd name="T28" fmla="*/ 128 w 176"/>
              <a:gd name="T29" fmla="*/ 56 h 144"/>
              <a:gd name="T30" fmla="*/ 112 w 176"/>
              <a:gd name="T31" fmla="*/ 62 h 144"/>
              <a:gd name="T32" fmla="*/ 88 w 176"/>
              <a:gd name="T33" fmla="*/ 43 h 144"/>
              <a:gd name="T34" fmla="*/ 128 w 176"/>
              <a:gd name="T35" fmla="*/ 8 h 144"/>
              <a:gd name="T36" fmla="*/ 144 w 176"/>
              <a:gd name="T37" fmla="*/ 136 h 144"/>
              <a:gd name="T38" fmla="*/ 32 w 176"/>
              <a:gd name="T39" fmla="*/ 136 h 144"/>
              <a:gd name="T40" fmla="*/ 8 w 176"/>
              <a:gd name="T41" fmla="*/ 112 h 144"/>
              <a:gd name="T42" fmla="*/ 26 w 176"/>
              <a:gd name="T43" fmla="*/ 89 h 144"/>
              <a:gd name="T44" fmla="*/ 32 w 176"/>
              <a:gd name="T45" fmla="*/ 82 h 144"/>
              <a:gd name="T46" fmla="*/ 72 w 176"/>
              <a:gd name="T47" fmla="*/ 48 h 144"/>
              <a:gd name="T48" fmla="*/ 102 w 176"/>
              <a:gd name="T49" fmla="*/ 62 h 144"/>
              <a:gd name="T50" fmla="*/ 111 w 176"/>
              <a:gd name="T51" fmla="*/ 70 h 144"/>
              <a:gd name="T52" fmla="*/ 112 w 176"/>
              <a:gd name="T53" fmla="*/ 70 h 144"/>
              <a:gd name="T54" fmla="*/ 117 w 176"/>
              <a:gd name="T55" fmla="*/ 68 h 144"/>
              <a:gd name="T56" fmla="*/ 128 w 176"/>
              <a:gd name="T57" fmla="*/ 64 h 144"/>
              <a:gd name="T58" fmla="*/ 144 w 176"/>
              <a:gd name="T59" fmla="*/ 80 h 144"/>
              <a:gd name="T60" fmla="*/ 144 w 176"/>
              <a:gd name="T61" fmla="*/ 81 h 144"/>
              <a:gd name="T62" fmla="*/ 150 w 176"/>
              <a:gd name="T63" fmla="*/ 89 h 144"/>
              <a:gd name="T64" fmla="*/ 168 w 176"/>
              <a:gd name="T65" fmla="*/ 112 h 144"/>
              <a:gd name="T66" fmla="*/ 144 w 176"/>
              <a:gd name="T67"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44">
                <a:moveTo>
                  <a:pt x="160" y="84"/>
                </a:moveTo>
                <a:cubicBezTo>
                  <a:pt x="170" y="75"/>
                  <a:pt x="176" y="62"/>
                  <a:pt x="176" y="48"/>
                </a:cubicBezTo>
                <a:cubicBezTo>
                  <a:pt x="176" y="21"/>
                  <a:pt x="155" y="0"/>
                  <a:pt x="128" y="0"/>
                </a:cubicBezTo>
                <a:cubicBezTo>
                  <a:pt x="104" y="0"/>
                  <a:pt x="84" y="18"/>
                  <a:pt x="81" y="41"/>
                </a:cubicBezTo>
                <a:cubicBezTo>
                  <a:pt x="78" y="40"/>
                  <a:pt x="75" y="40"/>
                  <a:pt x="72" y="40"/>
                </a:cubicBezTo>
                <a:cubicBezTo>
                  <a:pt x="48" y="40"/>
                  <a:pt x="28" y="58"/>
                  <a:pt x="25" y="81"/>
                </a:cubicBezTo>
                <a:cubicBezTo>
                  <a:pt x="10" y="84"/>
                  <a:pt x="0" y="97"/>
                  <a:pt x="0" y="112"/>
                </a:cubicBezTo>
                <a:cubicBezTo>
                  <a:pt x="0" y="130"/>
                  <a:pt x="14" y="144"/>
                  <a:pt x="32" y="144"/>
                </a:cubicBezTo>
                <a:cubicBezTo>
                  <a:pt x="144" y="144"/>
                  <a:pt x="144" y="144"/>
                  <a:pt x="144" y="144"/>
                </a:cubicBezTo>
                <a:cubicBezTo>
                  <a:pt x="162" y="144"/>
                  <a:pt x="176" y="130"/>
                  <a:pt x="176" y="112"/>
                </a:cubicBezTo>
                <a:cubicBezTo>
                  <a:pt x="176" y="100"/>
                  <a:pt x="169" y="90"/>
                  <a:pt x="160" y="84"/>
                </a:cubicBezTo>
                <a:close/>
                <a:moveTo>
                  <a:pt x="128" y="8"/>
                </a:moveTo>
                <a:cubicBezTo>
                  <a:pt x="150" y="8"/>
                  <a:pt x="168" y="26"/>
                  <a:pt x="168" y="48"/>
                </a:cubicBezTo>
                <a:cubicBezTo>
                  <a:pt x="168" y="61"/>
                  <a:pt x="162" y="73"/>
                  <a:pt x="152" y="80"/>
                </a:cubicBezTo>
                <a:cubicBezTo>
                  <a:pt x="152" y="67"/>
                  <a:pt x="141" y="56"/>
                  <a:pt x="128" y="56"/>
                </a:cubicBezTo>
                <a:cubicBezTo>
                  <a:pt x="122" y="56"/>
                  <a:pt x="116" y="58"/>
                  <a:pt x="112" y="62"/>
                </a:cubicBezTo>
                <a:cubicBezTo>
                  <a:pt x="107" y="53"/>
                  <a:pt x="98" y="47"/>
                  <a:pt x="88" y="43"/>
                </a:cubicBezTo>
                <a:cubicBezTo>
                  <a:pt x="91" y="23"/>
                  <a:pt x="108" y="8"/>
                  <a:pt x="128" y="8"/>
                </a:cubicBezTo>
                <a:close/>
                <a:moveTo>
                  <a:pt x="144" y="136"/>
                </a:moveTo>
                <a:cubicBezTo>
                  <a:pt x="32" y="136"/>
                  <a:pt x="32" y="136"/>
                  <a:pt x="32" y="136"/>
                </a:cubicBezTo>
                <a:cubicBezTo>
                  <a:pt x="19" y="136"/>
                  <a:pt x="8" y="125"/>
                  <a:pt x="8" y="112"/>
                </a:cubicBezTo>
                <a:cubicBezTo>
                  <a:pt x="8" y="101"/>
                  <a:pt x="16" y="91"/>
                  <a:pt x="26" y="89"/>
                </a:cubicBezTo>
                <a:cubicBezTo>
                  <a:pt x="30" y="88"/>
                  <a:pt x="32" y="85"/>
                  <a:pt x="32" y="82"/>
                </a:cubicBezTo>
                <a:cubicBezTo>
                  <a:pt x="35" y="63"/>
                  <a:pt x="52" y="48"/>
                  <a:pt x="72" y="48"/>
                </a:cubicBezTo>
                <a:cubicBezTo>
                  <a:pt x="86" y="48"/>
                  <a:pt x="94" y="51"/>
                  <a:pt x="102" y="62"/>
                </a:cubicBezTo>
                <a:cubicBezTo>
                  <a:pt x="103" y="64"/>
                  <a:pt x="109" y="70"/>
                  <a:pt x="111" y="70"/>
                </a:cubicBezTo>
                <a:cubicBezTo>
                  <a:pt x="111" y="70"/>
                  <a:pt x="112" y="70"/>
                  <a:pt x="112" y="70"/>
                </a:cubicBezTo>
                <a:cubicBezTo>
                  <a:pt x="114" y="70"/>
                  <a:pt x="116" y="69"/>
                  <a:pt x="117" y="68"/>
                </a:cubicBezTo>
                <a:cubicBezTo>
                  <a:pt x="120" y="65"/>
                  <a:pt x="124" y="64"/>
                  <a:pt x="128" y="64"/>
                </a:cubicBezTo>
                <a:cubicBezTo>
                  <a:pt x="137" y="64"/>
                  <a:pt x="144" y="71"/>
                  <a:pt x="144" y="80"/>
                </a:cubicBezTo>
                <a:cubicBezTo>
                  <a:pt x="144" y="81"/>
                  <a:pt x="144" y="81"/>
                  <a:pt x="144" y="81"/>
                </a:cubicBezTo>
                <a:cubicBezTo>
                  <a:pt x="144" y="84"/>
                  <a:pt x="146" y="88"/>
                  <a:pt x="150" y="89"/>
                </a:cubicBezTo>
                <a:cubicBezTo>
                  <a:pt x="161" y="92"/>
                  <a:pt x="168" y="101"/>
                  <a:pt x="168" y="112"/>
                </a:cubicBezTo>
                <a:cubicBezTo>
                  <a:pt x="168" y="125"/>
                  <a:pt x="157" y="136"/>
                  <a:pt x="144" y="1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0" name="Freeform 813"/>
          <p:cNvSpPr>
            <a:spLocks noEditPoints="1"/>
          </p:cNvSpPr>
          <p:nvPr/>
        </p:nvSpPr>
        <p:spPr bwMode="auto">
          <a:xfrm>
            <a:off x="3710987" y="4938473"/>
            <a:ext cx="445716" cy="410533"/>
          </a:xfrm>
          <a:custGeom>
            <a:avLst/>
            <a:gdLst>
              <a:gd name="T0" fmla="*/ 152 w 176"/>
              <a:gd name="T1" fmla="*/ 41 h 160"/>
              <a:gd name="T2" fmla="*/ 152 w 176"/>
              <a:gd name="T3" fmla="*/ 40 h 160"/>
              <a:gd name="T4" fmla="*/ 128 w 176"/>
              <a:gd name="T5" fmla="*/ 16 h 160"/>
              <a:gd name="T6" fmla="*/ 112 w 176"/>
              <a:gd name="T7" fmla="*/ 22 h 160"/>
              <a:gd name="T8" fmla="*/ 72 w 176"/>
              <a:gd name="T9" fmla="*/ 0 h 160"/>
              <a:gd name="T10" fmla="*/ 25 w 176"/>
              <a:gd name="T11" fmla="*/ 41 h 160"/>
              <a:gd name="T12" fmla="*/ 0 w 176"/>
              <a:gd name="T13" fmla="*/ 72 h 160"/>
              <a:gd name="T14" fmla="*/ 32 w 176"/>
              <a:gd name="T15" fmla="*/ 104 h 160"/>
              <a:gd name="T16" fmla="*/ 144 w 176"/>
              <a:gd name="T17" fmla="*/ 104 h 160"/>
              <a:gd name="T18" fmla="*/ 176 w 176"/>
              <a:gd name="T19" fmla="*/ 72 h 160"/>
              <a:gd name="T20" fmla="*/ 152 w 176"/>
              <a:gd name="T21" fmla="*/ 41 h 160"/>
              <a:gd name="T22" fmla="*/ 144 w 176"/>
              <a:gd name="T23" fmla="*/ 96 h 160"/>
              <a:gd name="T24" fmla="*/ 32 w 176"/>
              <a:gd name="T25" fmla="*/ 96 h 160"/>
              <a:gd name="T26" fmla="*/ 8 w 176"/>
              <a:gd name="T27" fmla="*/ 72 h 160"/>
              <a:gd name="T28" fmla="*/ 26 w 176"/>
              <a:gd name="T29" fmla="*/ 49 h 160"/>
              <a:gd name="T30" fmla="*/ 32 w 176"/>
              <a:gd name="T31" fmla="*/ 42 h 160"/>
              <a:gd name="T32" fmla="*/ 72 w 176"/>
              <a:gd name="T33" fmla="*/ 8 h 160"/>
              <a:gd name="T34" fmla="*/ 102 w 176"/>
              <a:gd name="T35" fmla="*/ 22 h 160"/>
              <a:gd name="T36" fmla="*/ 111 w 176"/>
              <a:gd name="T37" fmla="*/ 30 h 160"/>
              <a:gd name="T38" fmla="*/ 112 w 176"/>
              <a:gd name="T39" fmla="*/ 30 h 160"/>
              <a:gd name="T40" fmla="*/ 117 w 176"/>
              <a:gd name="T41" fmla="*/ 28 h 160"/>
              <a:gd name="T42" fmla="*/ 128 w 176"/>
              <a:gd name="T43" fmla="*/ 24 h 160"/>
              <a:gd name="T44" fmla="*/ 144 w 176"/>
              <a:gd name="T45" fmla="*/ 40 h 160"/>
              <a:gd name="T46" fmla="*/ 144 w 176"/>
              <a:gd name="T47" fmla="*/ 41 h 160"/>
              <a:gd name="T48" fmla="*/ 150 w 176"/>
              <a:gd name="T49" fmla="*/ 49 h 160"/>
              <a:gd name="T50" fmla="*/ 168 w 176"/>
              <a:gd name="T51" fmla="*/ 72 h 160"/>
              <a:gd name="T52" fmla="*/ 144 w 176"/>
              <a:gd name="T53" fmla="*/ 96 h 160"/>
              <a:gd name="T54" fmla="*/ 80 w 176"/>
              <a:gd name="T55" fmla="*/ 128 h 160"/>
              <a:gd name="T56" fmla="*/ 88 w 176"/>
              <a:gd name="T57" fmla="*/ 136 h 160"/>
              <a:gd name="T58" fmla="*/ 96 w 176"/>
              <a:gd name="T59" fmla="*/ 128 h 160"/>
              <a:gd name="T60" fmla="*/ 88 w 176"/>
              <a:gd name="T61" fmla="*/ 112 h 160"/>
              <a:gd name="T62" fmla="*/ 80 w 176"/>
              <a:gd name="T63" fmla="*/ 128 h 160"/>
              <a:gd name="T64" fmla="*/ 40 w 176"/>
              <a:gd name="T65" fmla="*/ 152 h 160"/>
              <a:gd name="T66" fmla="*/ 48 w 176"/>
              <a:gd name="T67" fmla="*/ 160 h 160"/>
              <a:gd name="T68" fmla="*/ 56 w 176"/>
              <a:gd name="T69" fmla="*/ 152 h 160"/>
              <a:gd name="T70" fmla="*/ 48 w 176"/>
              <a:gd name="T71" fmla="*/ 136 h 160"/>
              <a:gd name="T72" fmla="*/ 40 w 176"/>
              <a:gd name="T73" fmla="*/ 152 h 160"/>
              <a:gd name="T74" fmla="*/ 120 w 176"/>
              <a:gd name="T75" fmla="*/ 144 h 160"/>
              <a:gd name="T76" fmla="*/ 128 w 176"/>
              <a:gd name="T77" fmla="*/ 152 h 160"/>
              <a:gd name="T78" fmla="*/ 136 w 176"/>
              <a:gd name="T79" fmla="*/ 144 h 160"/>
              <a:gd name="T80" fmla="*/ 128 w 176"/>
              <a:gd name="T81" fmla="*/ 128 h 160"/>
              <a:gd name="T82" fmla="*/ 120 w 176"/>
              <a:gd name="T83"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60">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close/>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4" y="11"/>
                  <a:pt x="102" y="22"/>
                </a:cubicBezTo>
                <a:cubicBezTo>
                  <a:pt x="103" y="24"/>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close/>
                <a:moveTo>
                  <a:pt x="80" y="128"/>
                </a:moveTo>
                <a:cubicBezTo>
                  <a:pt x="80" y="132"/>
                  <a:pt x="84" y="136"/>
                  <a:pt x="88" y="136"/>
                </a:cubicBezTo>
                <a:cubicBezTo>
                  <a:pt x="92" y="136"/>
                  <a:pt x="96" y="132"/>
                  <a:pt x="96" y="128"/>
                </a:cubicBezTo>
                <a:cubicBezTo>
                  <a:pt x="96" y="120"/>
                  <a:pt x="88" y="112"/>
                  <a:pt x="88" y="112"/>
                </a:cubicBezTo>
                <a:cubicBezTo>
                  <a:pt x="88" y="112"/>
                  <a:pt x="80" y="120"/>
                  <a:pt x="80" y="128"/>
                </a:cubicBezTo>
                <a:close/>
                <a:moveTo>
                  <a:pt x="40" y="152"/>
                </a:moveTo>
                <a:cubicBezTo>
                  <a:pt x="40" y="156"/>
                  <a:pt x="44" y="160"/>
                  <a:pt x="48" y="160"/>
                </a:cubicBezTo>
                <a:cubicBezTo>
                  <a:pt x="52" y="160"/>
                  <a:pt x="56" y="156"/>
                  <a:pt x="56" y="152"/>
                </a:cubicBezTo>
                <a:cubicBezTo>
                  <a:pt x="56" y="144"/>
                  <a:pt x="48" y="136"/>
                  <a:pt x="48" y="136"/>
                </a:cubicBezTo>
                <a:cubicBezTo>
                  <a:pt x="48" y="136"/>
                  <a:pt x="40" y="144"/>
                  <a:pt x="40" y="152"/>
                </a:cubicBezTo>
                <a:close/>
                <a:moveTo>
                  <a:pt x="120" y="144"/>
                </a:moveTo>
                <a:cubicBezTo>
                  <a:pt x="120" y="148"/>
                  <a:pt x="124" y="152"/>
                  <a:pt x="128" y="152"/>
                </a:cubicBezTo>
                <a:cubicBezTo>
                  <a:pt x="132" y="152"/>
                  <a:pt x="136" y="148"/>
                  <a:pt x="136" y="144"/>
                </a:cubicBezTo>
                <a:cubicBezTo>
                  <a:pt x="136" y="136"/>
                  <a:pt x="128" y="128"/>
                  <a:pt x="128" y="128"/>
                </a:cubicBezTo>
                <a:cubicBezTo>
                  <a:pt x="128" y="128"/>
                  <a:pt x="120" y="136"/>
                  <a:pt x="120" y="1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1" name="Freeform 814"/>
          <p:cNvSpPr>
            <a:spLocks noEditPoints="1"/>
          </p:cNvSpPr>
          <p:nvPr/>
        </p:nvSpPr>
        <p:spPr bwMode="auto">
          <a:xfrm>
            <a:off x="4567237" y="4961932"/>
            <a:ext cx="457451" cy="375340"/>
          </a:xfrm>
          <a:custGeom>
            <a:avLst/>
            <a:gdLst>
              <a:gd name="T0" fmla="*/ 80 w 176"/>
              <a:gd name="T1" fmla="*/ 116 h 144"/>
              <a:gd name="T2" fmla="*/ 76 w 176"/>
              <a:gd name="T3" fmla="*/ 112 h 144"/>
              <a:gd name="T4" fmla="*/ 73 w 176"/>
              <a:gd name="T5" fmla="*/ 113 h 144"/>
              <a:gd name="T6" fmla="*/ 49 w 176"/>
              <a:gd name="T7" fmla="*/ 137 h 144"/>
              <a:gd name="T8" fmla="*/ 48 w 176"/>
              <a:gd name="T9" fmla="*/ 140 h 144"/>
              <a:gd name="T10" fmla="*/ 52 w 176"/>
              <a:gd name="T11" fmla="*/ 144 h 144"/>
              <a:gd name="T12" fmla="*/ 55 w 176"/>
              <a:gd name="T13" fmla="*/ 143 h 144"/>
              <a:gd name="T14" fmla="*/ 79 w 176"/>
              <a:gd name="T15" fmla="*/ 119 h 144"/>
              <a:gd name="T16" fmla="*/ 80 w 176"/>
              <a:gd name="T17" fmla="*/ 116 h 144"/>
              <a:gd name="T18" fmla="*/ 56 w 176"/>
              <a:gd name="T19" fmla="*/ 116 h 144"/>
              <a:gd name="T20" fmla="*/ 52 w 176"/>
              <a:gd name="T21" fmla="*/ 112 h 144"/>
              <a:gd name="T22" fmla="*/ 49 w 176"/>
              <a:gd name="T23" fmla="*/ 113 h 144"/>
              <a:gd name="T24" fmla="*/ 25 w 176"/>
              <a:gd name="T25" fmla="*/ 137 h 144"/>
              <a:gd name="T26" fmla="*/ 24 w 176"/>
              <a:gd name="T27" fmla="*/ 140 h 144"/>
              <a:gd name="T28" fmla="*/ 28 w 176"/>
              <a:gd name="T29" fmla="*/ 144 h 144"/>
              <a:gd name="T30" fmla="*/ 31 w 176"/>
              <a:gd name="T31" fmla="*/ 143 h 144"/>
              <a:gd name="T32" fmla="*/ 55 w 176"/>
              <a:gd name="T33" fmla="*/ 119 h 144"/>
              <a:gd name="T34" fmla="*/ 56 w 176"/>
              <a:gd name="T35" fmla="*/ 116 h 144"/>
              <a:gd name="T36" fmla="*/ 104 w 176"/>
              <a:gd name="T37" fmla="*/ 116 h 144"/>
              <a:gd name="T38" fmla="*/ 100 w 176"/>
              <a:gd name="T39" fmla="*/ 112 h 144"/>
              <a:gd name="T40" fmla="*/ 97 w 176"/>
              <a:gd name="T41" fmla="*/ 113 h 144"/>
              <a:gd name="T42" fmla="*/ 73 w 176"/>
              <a:gd name="T43" fmla="*/ 137 h 144"/>
              <a:gd name="T44" fmla="*/ 72 w 176"/>
              <a:gd name="T45" fmla="*/ 140 h 144"/>
              <a:gd name="T46" fmla="*/ 76 w 176"/>
              <a:gd name="T47" fmla="*/ 144 h 144"/>
              <a:gd name="T48" fmla="*/ 79 w 176"/>
              <a:gd name="T49" fmla="*/ 143 h 144"/>
              <a:gd name="T50" fmla="*/ 103 w 176"/>
              <a:gd name="T51" fmla="*/ 119 h 144"/>
              <a:gd name="T52" fmla="*/ 104 w 176"/>
              <a:gd name="T53" fmla="*/ 116 h 144"/>
              <a:gd name="T54" fmla="*/ 124 w 176"/>
              <a:gd name="T55" fmla="*/ 112 h 144"/>
              <a:gd name="T56" fmla="*/ 121 w 176"/>
              <a:gd name="T57" fmla="*/ 113 h 144"/>
              <a:gd name="T58" fmla="*/ 97 w 176"/>
              <a:gd name="T59" fmla="*/ 137 h 144"/>
              <a:gd name="T60" fmla="*/ 96 w 176"/>
              <a:gd name="T61" fmla="*/ 140 h 144"/>
              <a:gd name="T62" fmla="*/ 100 w 176"/>
              <a:gd name="T63" fmla="*/ 144 h 144"/>
              <a:gd name="T64" fmla="*/ 103 w 176"/>
              <a:gd name="T65" fmla="*/ 143 h 144"/>
              <a:gd name="T66" fmla="*/ 127 w 176"/>
              <a:gd name="T67" fmla="*/ 119 h 144"/>
              <a:gd name="T68" fmla="*/ 128 w 176"/>
              <a:gd name="T69" fmla="*/ 116 h 144"/>
              <a:gd name="T70" fmla="*/ 124 w 176"/>
              <a:gd name="T71" fmla="*/ 112 h 144"/>
              <a:gd name="T72" fmla="*/ 152 w 176"/>
              <a:gd name="T73" fmla="*/ 41 h 144"/>
              <a:gd name="T74" fmla="*/ 152 w 176"/>
              <a:gd name="T75" fmla="*/ 40 h 144"/>
              <a:gd name="T76" fmla="*/ 128 w 176"/>
              <a:gd name="T77" fmla="*/ 16 h 144"/>
              <a:gd name="T78" fmla="*/ 112 w 176"/>
              <a:gd name="T79" fmla="*/ 22 h 144"/>
              <a:gd name="T80" fmla="*/ 72 w 176"/>
              <a:gd name="T81" fmla="*/ 0 h 144"/>
              <a:gd name="T82" fmla="*/ 25 w 176"/>
              <a:gd name="T83" fmla="*/ 41 h 144"/>
              <a:gd name="T84" fmla="*/ 0 w 176"/>
              <a:gd name="T85" fmla="*/ 72 h 144"/>
              <a:gd name="T86" fmla="*/ 32 w 176"/>
              <a:gd name="T87" fmla="*/ 104 h 144"/>
              <a:gd name="T88" fmla="*/ 144 w 176"/>
              <a:gd name="T89" fmla="*/ 104 h 144"/>
              <a:gd name="T90" fmla="*/ 176 w 176"/>
              <a:gd name="T91" fmla="*/ 72 h 144"/>
              <a:gd name="T92" fmla="*/ 152 w 176"/>
              <a:gd name="T93" fmla="*/ 41 h 144"/>
              <a:gd name="T94" fmla="*/ 144 w 176"/>
              <a:gd name="T95" fmla="*/ 96 h 144"/>
              <a:gd name="T96" fmla="*/ 32 w 176"/>
              <a:gd name="T97" fmla="*/ 96 h 144"/>
              <a:gd name="T98" fmla="*/ 8 w 176"/>
              <a:gd name="T99" fmla="*/ 72 h 144"/>
              <a:gd name="T100" fmla="*/ 26 w 176"/>
              <a:gd name="T101" fmla="*/ 49 h 144"/>
              <a:gd name="T102" fmla="*/ 32 w 176"/>
              <a:gd name="T103" fmla="*/ 42 h 144"/>
              <a:gd name="T104" fmla="*/ 72 w 176"/>
              <a:gd name="T105" fmla="*/ 8 h 144"/>
              <a:gd name="T106" fmla="*/ 102 w 176"/>
              <a:gd name="T107" fmla="*/ 22 h 144"/>
              <a:gd name="T108" fmla="*/ 111 w 176"/>
              <a:gd name="T109" fmla="*/ 30 h 144"/>
              <a:gd name="T110" fmla="*/ 112 w 176"/>
              <a:gd name="T111" fmla="*/ 30 h 144"/>
              <a:gd name="T112" fmla="*/ 117 w 176"/>
              <a:gd name="T113" fmla="*/ 28 h 144"/>
              <a:gd name="T114" fmla="*/ 128 w 176"/>
              <a:gd name="T115" fmla="*/ 24 h 144"/>
              <a:gd name="T116" fmla="*/ 144 w 176"/>
              <a:gd name="T117" fmla="*/ 40 h 144"/>
              <a:gd name="T118" fmla="*/ 144 w 176"/>
              <a:gd name="T119" fmla="*/ 41 h 144"/>
              <a:gd name="T120" fmla="*/ 150 w 176"/>
              <a:gd name="T121" fmla="*/ 49 h 144"/>
              <a:gd name="T122" fmla="*/ 168 w 176"/>
              <a:gd name="T123" fmla="*/ 72 h 144"/>
              <a:gd name="T124" fmla="*/ 144 w 176"/>
              <a:gd name="T12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44">
                <a:moveTo>
                  <a:pt x="80" y="116"/>
                </a:moveTo>
                <a:cubicBezTo>
                  <a:pt x="80" y="114"/>
                  <a:pt x="78" y="112"/>
                  <a:pt x="76" y="112"/>
                </a:cubicBezTo>
                <a:cubicBezTo>
                  <a:pt x="75" y="112"/>
                  <a:pt x="74" y="112"/>
                  <a:pt x="73" y="113"/>
                </a:cubicBezTo>
                <a:cubicBezTo>
                  <a:pt x="49" y="137"/>
                  <a:pt x="49" y="137"/>
                  <a:pt x="49" y="137"/>
                </a:cubicBezTo>
                <a:cubicBezTo>
                  <a:pt x="48" y="138"/>
                  <a:pt x="48" y="139"/>
                  <a:pt x="48" y="140"/>
                </a:cubicBezTo>
                <a:cubicBezTo>
                  <a:pt x="48" y="142"/>
                  <a:pt x="50" y="144"/>
                  <a:pt x="52" y="144"/>
                </a:cubicBezTo>
                <a:cubicBezTo>
                  <a:pt x="53" y="144"/>
                  <a:pt x="54" y="144"/>
                  <a:pt x="55" y="143"/>
                </a:cubicBezTo>
                <a:cubicBezTo>
                  <a:pt x="79" y="119"/>
                  <a:pt x="79" y="119"/>
                  <a:pt x="79" y="119"/>
                </a:cubicBezTo>
                <a:cubicBezTo>
                  <a:pt x="80" y="118"/>
                  <a:pt x="80" y="117"/>
                  <a:pt x="80" y="116"/>
                </a:cubicBezTo>
                <a:close/>
                <a:moveTo>
                  <a:pt x="56" y="116"/>
                </a:moveTo>
                <a:cubicBezTo>
                  <a:pt x="56" y="114"/>
                  <a:pt x="54" y="112"/>
                  <a:pt x="52" y="112"/>
                </a:cubicBezTo>
                <a:cubicBezTo>
                  <a:pt x="51" y="112"/>
                  <a:pt x="50" y="112"/>
                  <a:pt x="49" y="113"/>
                </a:cubicBezTo>
                <a:cubicBezTo>
                  <a:pt x="25" y="137"/>
                  <a:pt x="25" y="137"/>
                  <a:pt x="25" y="137"/>
                </a:cubicBezTo>
                <a:cubicBezTo>
                  <a:pt x="24" y="138"/>
                  <a:pt x="24" y="139"/>
                  <a:pt x="24" y="140"/>
                </a:cubicBezTo>
                <a:cubicBezTo>
                  <a:pt x="24" y="142"/>
                  <a:pt x="26" y="144"/>
                  <a:pt x="28" y="144"/>
                </a:cubicBezTo>
                <a:cubicBezTo>
                  <a:pt x="29" y="144"/>
                  <a:pt x="30" y="144"/>
                  <a:pt x="31" y="143"/>
                </a:cubicBezTo>
                <a:cubicBezTo>
                  <a:pt x="55" y="119"/>
                  <a:pt x="55" y="119"/>
                  <a:pt x="55" y="119"/>
                </a:cubicBezTo>
                <a:cubicBezTo>
                  <a:pt x="56" y="118"/>
                  <a:pt x="56" y="117"/>
                  <a:pt x="56" y="116"/>
                </a:cubicBezTo>
                <a:close/>
                <a:moveTo>
                  <a:pt x="104" y="116"/>
                </a:moveTo>
                <a:cubicBezTo>
                  <a:pt x="104" y="114"/>
                  <a:pt x="102" y="112"/>
                  <a:pt x="100" y="112"/>
                </a:cubicBezTo>
                <a:cubicBezTo>
                  <a:pt x="99" y="112"/>
                  <a:pt x="98" y="112"/>
                  <a:pt x="97" y="113"/>
                </a:cubicBezTo>
                <a:cubicBezTo>
                  <a:pt x="73" y="137"/>
                  <a:pt x="73" y="137"/>
                  <a:pt x="73" y="137"/>
                </a:cubicBezTo>
                <a:cubicBezTo>
                  <a:pt x="72" y="138"/>
                  <a:pt x="72" y="139"/>
                  <a:pt x="72" y="140"/>
                </a:cubicBezTo>
                <a:cubicBezTo>
                  <a:pt x="72" y="142"/>
                  <a:pt x="74" y="144"/>
                  <a:pt x="76" y="144"/>
                </a:cubicBezTo>
                <a:cubicBezTo>
                  <a:pt x="77" y="144"/>
                  <a:pt x="78" y="144"/>
                  <a:pt x="79" y="143"/>
                </a:cubicBezTo>
                <a:cubicBezTo>
                  <a:pt x="103" y="119"/>
                  <a:pt x="103" y="119"/>
                  <a:pt x="103" y="119"/>
                </a:cubicBezTo>
                <a:cubicBezTo>
                  <a:pt x="104" y="118"/>
                  <a:pt x="104" y="117"/>
                  <a:pt x="104" y="116"/>
                </a:cubicBezTo>
                <a:close/>
                <a:moveTo>
                  <a:pt x="124" y="112"/>
                </a:moveTo>
                <a:cubicBezTo>
                  <a:pt x="123" y="112"/>
                  <a:pt x="122" y="112"/>
                  <a:pt x="121" y="113"/>
                </a:cubicBezTo>
                <a:cubicBezTo>
                  <a:pt x="97" y="137"/>
                  <a:pt x="97" y="137"/>
                  <a:pt x="97" y="137"/>
                </a:cubicBezTo>
                <a:cubicBezTo>
                  <a:pt x="96" y="138"/>
                  <a:pt x="96" y="139"/>
                  <a:pt x="96" y="140"/>
                </a:cubicBezTo>
                <a:cubicBezTo>
                  <a:pt x="96" y="142"/>
                  <a:pt x="98" y="144"/>
                  <a:pt x="100" y="144"/>
                </a:cubicBezTo>
                <a:cubicBezTo>
                  <a:pt x="101" y="144"/>
                  <a:pt x="102" y="144"/>
                  <a:pt x="103" y="143"/>
                </a:cubicBezTo>
                <a:cubicBezTo>
                  <a:pt x="127" y="119"/>
                  <a:pt x="127" y="119"/>
                  <a:pt x="127" y="119"/>
                </a:cubicBezTo>
                <a:cubicBezTo>
                  <a:pt x="128" y="118"/>
                  <a:pt x="128" y="117"/>
                  <a:pt x="128" y="116"/>
                </a:cubicBezTo>
                <a:cubicBezTo>
                  <a:pt x="128" y="114"/>
                  <a:pt x="126" y="112"/>
                  <a:pt x="124" y="112"/>
                </a:cubicBezTo>
                <a:close/>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close/>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4" y="11"/>
                  <a:pt x="102" y="22"/>
                </a:cubicBezTo>
                <a:cubicBezTo>
                  <a:pt x="103" y="24"/>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2" name="Freeform 815"/>
          <p:cNvSpPr>
            <a:spLocks noEditPoints="1"/>
          </p:cNvSpPr>
          <p:nvPr/>
        </p:nvSpPr>
        <p:spPr bwMode="auto">
          <a:xfrm>
            <a:off x="5435213" y="4938473"/>
            <a:ext cx="457451" cy="410533"/>
          </a:xfrm>
          <a:custGeom>
            <a:avLst/>
            <a:gdLst>
              <a:gd name="T0" fmla="*/ 72 w 176"/>
              <a:gd name="T1" fmla="*/ 132 h 160"/>
              <a:gd name="T2" fmla="*/ 76 w 176"/>
              <a:gd name="T3" fmla="*/ 160 h 160"/>
              <a:gd name="T4" fmla="*/ 80 w 176"/>
              <a:gd name="T5" fmla="*/ 132 h 160"/>
              <a:gd name="T6" fmla="*/ 100 w 176"/>
              <a:gd name="T7" fmla="*/ 120 h 160"/>
              <a:gd name="T8" fmla="*/ 96 w 176"/>
              <a:gd name="T9" fmla="*/ 148 h 160"/>
              <a:gd name="T10" fmla="*/ 104 w 176"/>
              <a:gd name="T11" fmla="*/ 148 h 160"/>
              <a:gd name="T12" fmla="*/ 100 w 176"/>
              <a:gd name="T13" fmla="*/ 120 h 160"/>
              <a:gd name="T14" fmla="*/ 24 w 176"/>
              <a:gd name="T15" fmla="*/ 116 h 160"/>
              <a:gd name="T16" fmla="*/ 28 w 176"/>
              <a:gd name="T17" fmla="*/ 144 h 160"/>
              <a:gd name="T18" fmla="*/ 32 w 176"/>
              <a:gd name="T19" fmla="*/ 116 h 160"/>
              <a:gd name="T20" fmla="*/ 52 w 176"/>
              <a:gd name="T21" fmla="*/ 120 h 160"/>
              <a:gd name="T22" fmla="*/ 48 w 176"/>
              <a:gd name="T23" fmla="*/ 140 h 160"/>
              <a:gd name="T24" fmla="*/ 56 w 176"/>
              <a:gd name="T25" fmla="*/ 140 h 160"/>
              <a:gd name="T26" fmla="*/ 52 w 176"/>
              <a:gd name="T27" fmla="*/ 120 h 160"/>
              <a:gd name="T28" fmla="*/ 152 w 176"/>
              <a:gd name="T29" fmla="*/ 40 h 160"/>
              <a:gd name="T30" fmla="*/ 112 w 176"/>
              <a:gd name="T31" fmla="*/ 22 h 160"/>
              <a:gd name="T32" fmla="*/ 25 w 176"/>
              <a:gd name="T33" fmla="*/ 41 h 160"/>
              <a:gd name="T34" fmla="*/ 32 w 176"/>
              <a:gd name="T35" fmla="*/ 104 h 160"/>
              <a:gd name="T36" fmla="*/ 176 w 176"/>
              <a:gd name="T37" fmla="*/ 72 h 160"/>
              <a:gd name="T38" fmla="*/ 144 w 176"/>
              <a:gd name="T39" fmla="*/ 96 h 160"/>
              <a:gd name="T40" fmla="*/ 8 w 176"/>
              <a:gd name="T41" fmla="*/ 72 h 160"/>
              <a:gd name="T42" fmla="*/ 32 w 176"/>
              <a:gd name="T43" fmla="*/ 42 h 160"/>
              <a:gd name="T44" fmla="*/ 102 w 176"/>
              <a:gd name="T45" fmla="*/ 22 h 160"/>
              <a:gd name="T46" fmla="*/ 112 w 176"/>
              <a:gd name="T47" fmla="*/ 30 h 160"/>
              <a:gd name="T48" fmla="*/ 128 w 176"/>
              <a:gd name="T49" fmla="*/ 24 h 160"/>
              <a:gd name="T50" fmla="*/ 144 w 176"/>
              <a:gd name="T51" fmla="*/ 41 h 160"/>
              <a:gd name="T52" fmla="*/ 168 w 176"/>
              <a:gd name="T53" fmla="*/ 72 h 160"/>
              <a:gd name="T54" fmla="*/ 124 w 176"/>
              <a:gd name="T55" fmla="*/ 112 h 160"/>
              <a:gd name="T56" fmla="*/ 120 w 176"/>
              <a:gd name="T57" fmla="*/ 140 h 160"/>
              <a:gd name="T58" fmla="*/ 128 w 176"/>
              <a:gd name="T59" fmla="*/ 140 h 160"/>
              <a:gd name="T60" fmla="*/ 124 w 176"/>
              <a:gd name="T61" fmla="*/ 112 h 160"/>
              <a:gd name="T62" fmla="*/ 144 w 176"/>
              <a:gd name="T63" fmla="*/ 116 h 160"/>
              <a:gd name="T64" fmla="*/ 148 w 176"/>
              <a:gd name="T65" fmla="*/ 136 h 160"/>
              <a:gd name="T66" fmla="*/ 152 w 176"/>
              <a:gd name="T67" fmla="*/ 11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60">
                <a:moveTo>
                  <a:pt x="76" y="128"/>
                </a:moveTo>
                <a:cubicBezTo>
                  <a:pt x="74" y="128"/>
                  <a:pt x="72" y="130"/>
                  <a:pt x="72" y="132"/>
                </a:cubicBezTo>
                <a:cubicBezTo>
                  <a:pt x="72" y="156"/>
                  <a:pt x="72" y="156"/>
                  <a:pt x="72" y="156"/>
                </a:cubicBezTo>
                <a:cubicBezTo>
                  <a:pt x="72" y="158"/>
                  <a:pt x="74" y="160"/>
                  <a:pt x="76" y="160"/>
                </a:cubicBezTo>
                <a:cubicBezTo>
                  <a:pt x="78" y="160"/>
                  <a:pt x="80" y="158"/>
                  <a:pt x="80" y="156"/>
                </a:cubicBezTo>
                <a:cubicBezTo>
                  <a:pt x="80" y="132"/>
                  <a:pt x="80" y="132"/>
                  <a:pt x="80" y="132"/>
                </a:cubicBezTo>
                <a:cubicBezTo>
                  <a:pt x="80" y="130"/>
                  <a:pt x="78" y="128"/>
                  <a:pt x="76" y="128"/>
                </a:cubicBezTo>
                <a:close/>
                <a:moveTo>
                  <a:pt x="100" y="120"/>
                </a:moveTo>
                <a:cubicBezTo>
                  <a:pt x="98" y="120"/>
                  <a:pt x="96" y="122"/>
                  <a:pt x="96" y="124"/>
                </a:cubicBezTo>
                <a:cubicBezTo>
                  <a:pt x="96" y="148"/>
                  <a:pt x="96" y="148"/>
                  <a:pt x="96" y="148"/>
                </a:cubicBezTo>
                <a:cubicBezTo>
                  <a:pt x="96" y="150"/>
                  <a:pt x="98" y="152"/>
                  <a:pt x="100" y="152"/>
                </a:cubicBezTo>
                <a:cubicBezTo>
                  <a:pt x="102" y="152"/>
                  <a:pt x="104" y="150"/>
                  <a:pt x="104" y="148"/>
                </a:cubicBezTo>
                <a:cubicBezTo>
                  <a:pt x="104" y="124"/>
                  <a:pt x="104" y="124"/>
                  <a:pt x="104" y="124"/>
                </a:cubicBezTo>
                <a:cubicBezTo>
                  <a:pt x="104" y="122"/>
                  <a:pt x="102" y="120"/>
                  <a:pt x="100" y="120"/>
                </a:cubicBezTo>
                <a:close/>
                <a:moveTo>
                  <a:pt x="28" y="112"/>
                </a:moveTo>
                <a:cubicBezTo>
                  <a:pt x="26" y="112"/>
                  <a:pt x="24" y="114"/>
                  <a:pt x="24" y="116"/>
                </a:cubicBezTo>
                <a:cubicBezTo>
                  <a:pt x="24" y="140"/>
                  <a:pt x="24" y="140"/>
                  <a:pt x="24" y="140"/>
                </a:cubicBezTo>
                <a:cubicBezTo>
                  <a:pt x="24" y="142"/>
                  <a:pt x="26" y="144"/>
                  <a:pt x="28" y="144"/>
                </a:cubicBezTo>
                <a:cubicBezTo>
                  <a:pt x="30" y="144"/>
                  <a:pt x="32" y="142"/>
                  <a:pt x="32" y="140"/>
                </a:cubicBezTo>
                <a:cubicBezTo>
                  <a:pt x="32" y="116"/>
                  <a:pt x="32" y="116"/>
                  <a:pt x="32" y="116"/>
                </a:cubicBezTo>
                <a:cubicBezTo>
                  <a:pt x="32" y="114"/>
                  <a:pt x="30" y="112"/>
                  <a:pt x="28" y="112"/>
                </a:cubicBezTo>
                <a:close/>
                <a:moveTo>
                  <a:pt x="52" y="120"/>
                </a:moveTo>
                <a:cubicBezTo>
                  <a:pt x="50" y="120"/>
                  <a:pt x="48" y="122"/>
                  <a:pt x="48" y="124"/>
                </a:cubicBezTo>
                <a:cubicBezTo>
                  <a:pt x="48" y="140"/>
                  <a:pt x="48" y="140"/>
                  <a:pt x="48" y="140"/>
                </a:cubicBezTo>
                <a:cubicBezTo>
                  <a:pt x="48" y="142"/>
                  <a:pt x="50" y="144"/>
                  <a:pt x="52" y="144"/>
                </a:cubicBezTo>
                <a:cubicBezTo>
                  <a:pt x="54" y="144"/>
                  <a:pt x="56" y="142"/>
                  <a:pt x="56" y="140"/>
                </a:cubicBezTo>
                <a:cubicBezTo>
                  <a:pt x="56" y="124"/>
                  <a:pt x="56" y="124"/>
                  <a:pt x="56" y="124"/>
                </a:cubicBezTo>
                <a:cubicBezTo>
                  <a:pt x="56" y="122"/>
                  <a:pt x="54" y="120"/>
                  <a:pt x="52" y="120"/>
                </a:cubicBezTo>
                <a:close/>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close/>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4" y="11"/>
                  <a:pt x="102" y="22"/>
                </a:cubicBezTo>
                <a:cubicBezTo>
                  <a:pt x="103" y="24"/>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close/>
                <a:moveTo>
                  <a:pt x="124" y="112"/>
                </a:moveTo>
                <a:cubicBezTo>
                  <a:pt x="122" y="112"/>
                  <a:pt x="120" y="114"/>
                  <a:pt x="120" y="116"/>
                </a:cubicBezTo>
                <a:cubicBezTo>
                  <a:pt x="120" y="140"/>
                  <a:pt x="120" y="140"/>
                  <a:pt x="120" y="140"/>
                </a:cubicBezTo>
                <a:cubicBezTo>
                  <a:pt x="120" y="142"/>
                  <a:pt x="122" y="144"/>
                  <a:pt x="124" y="144"/>
                </a:cubicBezTo>
                <a:cubicBezTo>
                  <a:pt x="126" y="144"/>
                  <a:pt x="128" y="142"/>
                  <a:pt x="128" y="140"/>
                </a:cubicBezTo>
                <a:cubicBezTo>
                  <a:pt x="128" y="116"/>
                  <a:pt x="128" y="116"/>
                  <a:pt x="128" y="116"/>
                </a:cubicBezTo>
                <a:cubicBezTo>
                  <a:pt x="128" y="114"/>
                  <a:pt x="126" y="112"/>
                  <a:pt x="124" y="112"/>
                </a:cubicBezTo>
                <a:close/>
                <a:moveTo>
                  <a:pt x="148" y="112"/>
                </a:moveTo>
                <a:cubicBezTo>
                  <a:pt x="146" y="112"/>
                  <a:pt x="144" y="114"/>
                  <a:pt x="144" y="116"/>
                </a:cubicBezTo>
                <a:cubicBezTo>
                  <a:pt x="144" y="132"/>
                  <a:pt x="144" y="132"/>
                  <a:pt x="144" y="132"/>
                </a:cubicBezTo>
                <a:cubicBezTo>
                  <a:pt x="144" y="134"/>
                  <a:pt x="146" y="136"/>
                  <a:pt x="148" y="136"/>
                </a:cubicBezTo>
                <a:cubicBezTo>
                  <a:pt x="150" y="136"/>
                  <a:pt x="152" y="134"/>
                  <a:pt x="152" y="132"/>
                </a:cubicBezTo>
                <a:cubicBezTo>
                  <a:pt x="152" y="116"/>
                  <a:pt x="152" y="116"/>
                  <a:pt x="152" y="116"/>
                </a:cubicBezTo>
                <a:cubicBezTo>
                  <a:pt x="152" y="114"/>
                  <a:pt x="150" y="112"/>
                  <a:pt x="148"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3" name="Freeform 816"/>
          <p:cNvSpPr>
            <a:spLocks noEditPoints="1"/>
          </p:cNvSpPr>
          <p:nvPr/>
        </p:nvSpPr>
        <p:spPr bwMode="auto">
          <a:xfrm>
            <a:off x="6303186" y="4915014"/>
            <a:ext cx="445716" cy="457451"/>
          </a:xfrm>
          <a:custGeom>
            <a:avLst/>
            <a:gdLst>
              <a:gd name="T0" fmla="*/ 64 w 176"/>
              <a:gd name="T1" fmla="*/ 112 h 176"/>
              <a:gd name="T2" fmla="*/ 56 w 176"/>
              <a:gd name="T3" fmla="*/ 120 h 176"/>
              <a:gd name="T4" fmla="*/ 64 w 176"/>
              <a:gd name="T5" fmla="*/ 128 h 176"/>
              <a:gd name="T6" fmla="*/ 72 w 176"/>
              <a:gd name="T7" fmla="*/ 120 h 176"/>
              <a:gd name="T8" fmla="*/ 64 w 176"/>
              <a:gd name="T9" fmla="*/ 112 h 176"/>
              <a:gd name="T10" fmla="*/ 40 w 176"/>
              <a:gd name="T11" fmla="*/ 152 h 176"/>
              <a:gd name="T12" fmla="*/ 32 w 176"/>
              <a:gd name="T13" fmla="*/ 160 h 176"/>
              <a:gd name="T14" fmla="*/ 40 w 176"/>
              <a:gd name="T15" fmla="*/ 168 h 176"/>
              <a:gd name="T16" fmla="*/ 48 w 176"/>
              <a:gd name="T17" fmla="*/ 160 h 176"/>
              <a:gd name="T18" fmla="*/ 40 w 176"/>
              <a:gd name="T19" fmla="*/ 152 h 176"/>
              <a:gd name="T20" fmla="*/ 24 w 176"/>
              <a:gd name="T21" fmla="*/ 128 h 176"/>
              <a:gd name="T22" fmla="*/ 16 w 176"/>
              <a:gd name="T23" fmla="*/ 136 h 176"/>
              <a:gd name="T24" fmla="*/ 24 w 176"/>
              <a:gd name="T25" fmla="*/ 144 h 176"/>
              <a:gd name="T26" fmla="*/ 32 w 176"/>
              <a:gd name="T27" fmla="*/ 136 h 176"/>
              <a:gd name="T28" fmla="*/ 24 w 176"/>
              <a:gd name="T29" fmla="*/ 128 h 176"/>
              <a:gd name="T30" fmla="*/ 88 w 176"/>
              <a:gd name="T31" fmla="*/ 144 h 176"/>
              <a:gd name="T32" fmla="*/ 80 w 176"/>
              <a:gd name="T33" fmla="*/ 152 h 176"/>
              <a:gd name="T34" fmla="*/ 88 w 176"/>
              <a:gd name="T35" fmla="*/ 160 h 176"/>
              <a:gd name="T36" fmla="*/ 96 w 176"/>
              <a:gd name="T37" fmla="*/ 152 h 176"/>
              <a:gd name="T38" fmla="*/ 88 w 176"/>
              <a:gd name="T39" fmla="*/ 144 h 176"/>
              <a:gd name="T40" fmla="*/ 128 w 176"/>
              <a:gd name="T41" fmla="*/ 128 h 176"/>
              <a:gd name="T42" fmla="*/ 120 w 176"/>
              <a:gd name="T43" fmla="*/ 120 h 176"/>
              <a:gd name="T44" fmla="*/ 112 w 176"/>
              <a:gd name="T45" fmla="*/ 128 h 176"/>
              <a:gd name="T46" fmla="*/ 120 w 176"/>
              <a:gd name="T47" fmla="*/ 136 h 176"/>
              <a:gd name="T48" fmla="*/ 128 w 176"/>
              <a:gd name="T49" fmla="*/ 128 h 176"/>
              <a:gd name="T50" fmla="*/ 152 w 176"/>
              <a:gd name="T51" fmla="*/ 41 h 176"/>
              <a:gd name="T52" fmla="*/ 152 w 176"/>
              <a:gd name="T53" fmla="*/ 40 h 176"/>
              <a:gd name="T54" fmla="*/ 128 w 176"/>
              <a:gd name="T55" fmla="*/ 16 h 176"/>
              <a:gd name="T56" fmla="*/ 112 w 176"/>
              <a:gd name="T57" fmla="*/ 22 h 176"/>
              <a:gd name="T58" fmla="*/ 72 w 176"/>
              <a:gd name="T59" fmla="*/ 0 h 176"/>
              <a:gd name="T60" fmla="*/ 25 w 176"/>
              <a:gd name="T61" fmla="*/ 41 h 176"/>
              <a:gd name="T62" fmla="*/ 0 w 176"/>
              <a:gd name="T63" fmla="*/ 72 h 176"/>
              <a:gd name="T64" fmla="*/ 32 w 176"/>
              <a:gd name="T65" fmla="*/ 104 h 176"/>
              <a:gd name="T66" fmla="*/ 144 w 176"/>
              <a:gd name="T67" fmla="*/ 104 h 176"/>
              <a:gd name="T68" fmla="*/ 176 w 176"/>
              <a:gd name="T69" fmla="*/ 72 h 176"/>
              <a:gd name="T70" fmla="*/ 152 w 176"/>
              <a:gd name="T71" fmla="*/ 41 h 176"/>
              <a:gd name="T72" fmla="*/ 144 w 176"/>
              <a:gd name="T73" fmla="*/ 96 h 176"/>
              <a:gd name="T74" fmla="*/ 32 w 176"/>
              <a:gd name="T75" fmla="*/ 96 h 176"/>
              <a:gd name="T76" fmla="*/ 8 w 176"/>
              <a:gd name="T77" fmla="*/ 72 h 176"/>
              <a:gd name="T78" fmla="*/ 26 w 176"/>
              <a:gd name="T79" fmla="*/ 49 h 176"/>
              <a:gd name="T80" fmla="*/ 32 w 176"/>
              <a:gd name="T81" fmla="*/ 42 h 176"/>
              <a:gd name="T82" fmla="*/ 72 w 176"/>
              <a:gd name="T83" fmla="*/ 8 h 176"/>
              <a:gd name="T84" fmla="*/ 102 w 176"/>
              <a:gd name="T85" fmla="*/ 22 h 176"/>
              <a:gd name="T86" fmla="*/ 111 w 176"/>
              <a:gd name="T87" fmla="*/ 30 h 176"/>
              <a:gd name="T88" fmla="*/ 112 w 176"/>
              <a:gd name="T89" fmla="*/ 30 h 176"/>
              <a:gd name="T90" fmla="*/ 117 w 176"/>
              <a:gd name="T91" fmla="*/ 28 h 176"/>
              <a:gd name="T92" fmla="*/ 128 w 176"/>
              <a:gd name="T93" fmla="*/ 24 h 176"/>
              <a:gd name="T94" fmla="*/ 144 w 176"/>
              <a:gd name="T95" fmla="*/ 40 h 176"/>
              <a:gd name="T96" fmla="*/ 144 w 176"/>
              <a:gd name="T97" fmla="*/ 41 h 176"/>
              <a:gd name="T98" fmla="*/ 150 w 176"/>
              <a:gd name="T99" fmla="*/ 49 h 176"/>
              <a:gd name="T100" fmla="*/ 168 w 176"/>
              <a:gd name="T101" fmla="*/ 72 h 176"/>
              <a:gd name="T102" fmla="*/ 144 w 176"/>
              <a:gd name="T103" fmla="*/ 96 h 176"/>
              <a:gd name="T104" fmla="*/ 152 w 176"/>
              <a:gd name="T105" fmla="*/ 136 h 176"/>
              <a:gd name="T106" fmla="*/ 144 w 176"/>
              <a:gd name="T107" fmla="*/ 144 h 176"/>
              <a:gd name="T108" fmla="*/ 152 w 176"/>
              <a:gd name="T109" fmla="*/ 152 h 176"/>
              <a:gd name="T110" fmla="*/ 160 w 176"/>
              <a:gd name="T111" fmla="*/ 144 h 176"/>
              <a:gd name="T112" fmla="*/ 152 w 176"/>
              <a:gd name="T113" fmla="*/ 136 h 176"/>
              <a:gd name="T114" fmla="*/ 128 w 176"/>
              <a:gd name="T115" fmla="*/ 160 h 176"/>
              <a:gd name="T116" fmla="*/ 120 w 176"/>
              <a:gd name="T117" fmla="*/ 168 h 176"/>
              <a:gd name="T118" fmla="*/ 128 w 176"/>
              <a:gd name="T119" fmla="*/ 176 h 176"/>
              <a:gd name="T120" fmla="*/ 136 w 176"/>
              <a:gd name="T121" fmla="*/ 168 h 176"/>
              <a:gd name="T122" fmla="*/ 128 w 176"/>
              <a:gd name="T123"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76">
                <a:moveTo>
                  <a:pt x="64" y="112"/>
                </a:moveTo>
                <a:cubicBezTo>
                  <a:pt x="60" y="112"/>
                  <a:pt x="56" y="116"/>
                  <a:pt x="56" y="120"/>
                </a:cubicBezTo>
                <a:cubicBezTo>
                  <a:pt x="56" y="124"/>
                  <a:pt x="60" y="128"/>
                  <a:pt x="64" y="128"/>
                </a:cubicBezTo>
                <a:cubicBezTo>
                  <a:pt x="68" y="128"/>
                  <a:pt x="72" y="124"/>
                  <a:pt x="72" y="120"/>
                </a:cubicBezTo>
                <a:cubicBezTo>
                  <a:pt x="72" y="116"/>
                  <a:pt x="68" y="112"/>
                  <a:pt x="64" y="112"/>
                </a:cubicBezTo>
                <a:close/>
                <a:moveTo>
                  <a:pt x="40" y="152"/>
                </a:moveTo>
                <a:cubicBezTo>
                  <a:pt x="36" y="152"/>
                  <a:pt x="32" y="156"/>
                  <a:pt x="32" y="160"/>
                </a:cubicBezTo>
                <a:cubicBezTo>
                  <a:pt x="32" y="164"/>
                  <a:pt x="36" y="168"/>
                  <a:pt x="40" y="168"/>
                </a:cubicBezTo>
                <a:cubicBezTo>
                  <a:pt x="44" y="168"/>
                  <a:pt x="48" y="164"/>
                  <a:pt x="48" y="160"/>
                </a:cubicBezTo>
                <a:cubicBezTo>
                  <a:pt x="48" y="156"/>
                  <a:pt x="44" y="152"/>
                  <a:pt x="40" y="152"/>
                </a:cubicBezTo>
                <a:close/>
                <a:moveTo>
                  <a:pt x="24" y="128"/>
                </a:moveTo>
                <a:cubicBezTo>
                  <a:pt x="20" y="128"/>
                  <a:pt x="16" y="132"/>
                  <a:pt x="16" y="136"/>
                </a:cubicBezTo>
                <a:cubicBezTo>
                  <a:pt x="16" y="140"/>
                  <a:pt x="20" y="144"/>
                  <a:pt x="24" y="144"/>
                </a:cubicBezTo>
                <a:cubicBezTo>
                  <a:pt x="28" y="144"/>
                  <a:pt x="32" y="140"/>
                  <a:pt x="32" y="136"/>
                </a:cubicBezTo>
                <a:cubicBezTo>
                  <a:pt x="32" y="132"/>
                  <a:pt x="28" y="128"/>
                  <a:pt x="24" y="128"/>
                </a:cubicBezTo>
                <a:close/>
                <a:moveTo>
                  <a:pt x="88" y="144"/>
                </a:moveTo>
                <a:cubicBezTo>
                  <a:pt x="84" y="144"/>
                  <a:pt x="80" y="148"/>
                  <a:pt x="80" y="152"/>
                </a:cubicBezTo>
                <a:cubicBezTo>
                  <a:pt x="80" y="156"/>
                  <a:pt x="84" y="160"/>
                  <a:pt x="88" y="160"/>
                </a:cubicBezTo>
                <a:cubicBezTo>
                  <a:pt x="92" y="160"/>
                  <a:pt x="96" y="156"/>
                  <a:pt x="96" y="152"/>
                </a:cubicBezTo>
                <a:cubicBezTo>
                  <a:pt x="96" y="148"/>
                  <a:pt x="92" y="144"/>
                  <a:pt x="88" y="144"/>
                </a:cubicBezTo>
                <a:close/>
                <a:moveTo>
                  <a:pt x="128" y="128"/>
                </a:moveTo>
                <a:cubicBezTo>
                  <a:pt x="128" y="124"/>
                  <a:pt x="124" y="120"/>
                  <a:pt x="120" y="120"/>
                </a:cubicBezTo>
                <a:cubicBezTo>
                  <a:pt x="116" y="120"/>
                  <a:pt x="112" y="124"/>
                  <a:pt x="112" y="128"/>
                </a:cubicBezTo>
                <a:cubicBezTo>
                  <a:pt x="112" y="132"/>
                  <a:pt x="116" y="136"/>
                  <a:pt x="120" y="136"/>
                </a:cubicBezTo>
                <a:cubicBezTo>
                  <a:pt x="124" y="136"/>
                  <a:pt x="128" y="132"/>
                  <a:pt x="128" y="128"/>
                </a:cubicBezTo>
                <a:close/>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close/>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4" y="11"/>
                  <a:pt x="102" y="22"/>
                </a:cubicBezTo>
                <a:cubicBezTo>
                  <a:pt x="103" y="24"/>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close/>
                <a:moveTo>
                  <a:pt x="152" y="136"/>
                </a:moveTo>
                <a:cubicBezTo>
                  <a:pt x="148" y="136"/>
                  <a:pt x="144" y="140"/>
                  <a:pt x="144" y="144"/>
                </a:cubicBezTo>
                <a:cubicBezTo>
                  <a:pt x="144" y="148"/>
                  <a:pt x="148" y="152"/>
                  <a:pt x="152" y="152"/>
                </a:cubicBezTo>
                <a:cubicBezTo>
                  <a:pt x="156" y="152"/>
                  <a:pt x="160" y="148"/>
                  <a:pt x="160" y="144"/>
                </a:cubicBezTo>
                <a:cubicBezTo>
                  <a:pt x="160" y="140"/>
                  <a:pt x="156" y="136"/>
                  <a:pt x="152" y="136"/>
                </a:cubicBezTo>
                <a:close/>
                <a:moveTo>
                  <a:pt x="128" y="160"/>
                </a:moveTo>
                <a:cubicBezTo>
                  <a:pt x="124" y="160"/>
                  <a:pt x="120" y="164"/>
                  <a:pt x="120" y="168"/>
                </a:cubicBezTo>
                <a:cubicBezTo>
                  <a:pt x="120" y="172"/>
                  <a:pt x="124" y="176"/>
                  <a:pt x="128" y="176"/>
                </a:cubicBezTo>
                <a:cubicBezTo>
                  <a:pt x="132" y="176"/>
                  <a:pt x="136" y="172"/>
                  <a:pt x="136" y="168"/>
                </a:cubicBezTo>
                <a:cubicBezTo>
                  <a:pt x="136" y="164"/>
                  <a:pt x="132" y="160"/>
                  <a:pt x="128" y="1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4" name="Freeform 817"/>
          <p:cNvSpPr>
            <a:spLocks noEditPoints="1"/>
          </p:cNvSpPr>
          <p:nvPr/>
        </p:nvSpPr>
        <p:spPr bwMode="auto">
          <a:xfrm>
            <a:off x="7159429" y="4915014"/>
            <a:ext cx="457451" cy="457451"/>
          </a:xfrm>
          <a:custGeom>
            <a:avLst/>
            <a:gdLst>
              <a:gd name="T0" fmla="*/ 96 w 176"/>
              <a:gd name="T1" fmla="*/ 124 h 176"/>
              <a:gd name="T2" fmla="*/ 92 w 176"/>
              <a:gd name="T3" fmla="*/ 120 h 176"/>
              <a:gd name="T4" fmla="*/ 89 w 176"/>
              <a:gd name="T5" fmla="*/ 121 h 176"/>
              <a:gd name="T6" fmla="*/ 65 w 176"/>
              <a:gd name="T7" fmla="*/ 145 h 176"/>
              <a:gd name="T8" fmla="*/ 64 w 176"/>
              <a:gd name="T9" fmla="*/ 148 h 176"/>
              <a:gd name="T10" fmla="*/ 68 w 176"/>
              <a:gd name="T11" fmla="*/ 152 h 176"/>
              <a:gd name="T12" fmla="*/ 82 w 176"/>
              <a:gd name="T13" fmla="*/ 152 h 176"/>
              <a:gd name="T14" fmla="*/ 65 w 176"/>
              <a:gd name="T15" fmla="*/ 169 h 176"/>
              <a:gd name="T16" fmla="*/ 64 w 176"/>
              <a:gd name="T17" fmla="*/ 172 h 176"/>
              <a:gd name="T18" fmla="*/ 68 w 176"/>
              <a:gd name="T19" fmla="*/ 176 h 176"/>
              <a:gd name="T20" fmla="*/ 71 w 176"/>
              <a:gd name="T21" fmla="*/ 175 h 176"/>
              <a:gd name="T22" fmla="*/ 95 w 176"/>
              <a:gd name="T23" fmla="*/ 151 h 176"/>
              <a:gd name="T24" fmla="*/ 96 w 176"/>
              <a:gd name="T25" fmla="*/ 148 h 176"/>
              <a:gd name="T26" fmla="*/ 92 w 176"/>
              <a:gd name="T27" fmla="*/ 144 h 176"/>
              <a:gd name="T28" fmla="*/ 92 w 176"/>
              <a:gd name="T29" fmla="*/ 144 h 176"/>
              <a:gd name="T30" fmla="*/ 78 w 176"/>
              <a:gd name="T31" fmla="*/ 144 h 176"/>
              <a:gd name="T32" fmla="*/ 95 w 176"/>
              <a:gd name="T33" fmla="*/ 127 h 176"/>
              <a:gd name="T34" fmla="*/ 96 w 176"/>
              <a:gd name="T35" fmla="*/ 124 h 176"/>
              <a:gd name="T36" fmla="*/ 52 w 176"/>
              <a:gd name="T37" fmla="*/ 128 h 176"/>
              <a:gd name="T38" fmla="*/ 49 w 176"/>
              <a:gd name="T39" fmla="*/ 129 h 176"/>
              <a:gd name="T40" fmla="*/ 25 w 176"/>
              <a:gd name="T41" fmla="*/ 153 h 176"/>
              <a:gd name="T42" fmla="*/ 24 w 176"/>
              <a:gd name="T43" fmla="*/ 156 h 176"/>
              <a:gd name="T44" fmla="*/ 28 w 176"/>
              <a:gd name="T45" fmla="*/ 160 h 176"/>
              <a:gd name="T46" fmla="*/ 31 w 176"/>
              <a:gd name="T47" fmla="*/ 159 h 176"/>
              <a:gd name="T48" fmla="*/ 55 w 176"/>
              <a:gd name="T49" fmla="*/ 135 h 176"/>
              <a:gd name="T50" fmla="*/ 56 w 176"/>
              <a:gd name="T51" fmla="*/ 132 h 176"/>
              <a:gd name="T52" fmla="*/ 52 w 176"/>
              <a:gd name="T53" fmla="*/ 128 h 176"/>
              <a:gd name="T54" fmla="*/ 152 w 176"/>
              <a:gd name="T55" fmla="*/ 41 h 176"/>
              <a:gd name="T56" fmla="*/ 152 w 176"/>
              <a:gd name="T57" fmla="*/ 40 h 176"/>
              <a:gd name="T58" fmla="*/ 128 w 176"/>
              <a:gd name="T59" fmla="*/ 16 h 176"/>
              <a:gd name="T60" fmla="*/ 112 w 176"/>
              <a:gd name="T61" fmla="*/ 22 h 176"/>
              <a:gd name="T62" fmla="*/ 72 w 176"/>
              <a:gd name="T63" fmla="*/ 0 h 176"/>
              <a:gd name="T64" fmla="*/ 25 w 176"/>
              <a:gd name="T65" fmla="*/ 41 h 176"/>
              <a:gd name="T66" fmla="*/ 0 w 176"/>
              <a:gd name="T67" fmla="*/ 72 h 176"/>
              <a:gd name="T68" fmla="*/ 32 w 176"/>
              <a:gd name="T69" fmla="*/ 104 h 176"/>
              <a:gd name="T70" fmla="*/ 144 w 176"/>
              <a:gd name="T71" fmla="*/ 104 h 176"/>
              <a:gd name="T72" fmla="*/ 176 w 176"/>
              <a:gd name="T73" fmla="*/ 72 h 176"/>
              <a:gd name="T74" fmla="*/ 152 w 176"/>
              <a:gd name="T75" fmla="*/ 41 h 176"/>
              <a:gd name="T76" fmla="*/ 144 w 176"/>
              <a:gd name="T77" fmla="*/ 96 h 176"/>
              <a:gd name="T78" fmla="*/ 32 w 176"/>
              <a:gd name="T79" fmla="*/ 96 h 176"/>
              <a:gd name="T80" fmla="*/ 8 w 176"/>
              <a:gd name="T81" fmla="*/ 72 h 176"/>
              <a:gd name="T82" fmla="*/ 26 w 176"/>
              <a:gd name="T83" fmla="*/ 49 h 176"/>
              <a:gd name="T84" fmla="*/ 32 w 176"/>
              <a:gd name="T85" fmla="*/ 42 h 176"/>
              <a:gd name="T86" fmla="*/ 72 w 176"/>
              <a:gd name="T87" fmla="*/ 8 h 176"/>
              <a:gd name="T88" fmla="*/ 102 w 176"/>
              <a:gd name="T89" fmla="*/ 22 h 176"/>
              <a:gd name="T90" fmla="*/ 111 w 176"/>
              <a:gd name="T91" fmla="*/ 30 h 176"/>
              <a:gd name="T92" fmla="*/ 112 w 176"/>
              <a:gd name="T93" fmla="*/ 30 h 176"/>
              <a:gd name="T94" fmla="*/ 117 w 176"/>
              <a:gd name="T95" fmla="*/ 28 h 176"/>
              <a:gd name="T96" fmla="*/ 128 w 176"/>
              <a:gd name="T97" fmla="*/ 24 h 176"/>
              <a:gd name="T98" fmla="*/ 144 w 176"/>
              <a:gd name="T99" fmla="*/ 40 h 176"/>
              <a:gd name="T100" fmla="*/ 144 w 176"/>
              <a:gd name="T101" fmla="*/ 41 h 176"/>
              <a:gd name="T102" fmla="*/ 150 w 176"/>
              <a:gd name="T103" fmla="*/ 49 h 176"/>
              <a:gd name="T104" fmla="*/ 168 w 176"/>
              <a:gd name="T105" fmla="*/ 72 h 176"/>
              <a:gd name="T106" fmla="*/ 144 w 176"/>
              <a:gd name="T107" fmla="*/ 96 h 176"/>
              <a:gd name="T108" fmla="*/ 136 w 176"/>
              <a:gd name="T109" fmla="*/ 128 h 176"/>
              <a:gd name="T110" fmla="*/ 133 w 176"/>
              <a:gd name="T111" fmla="*/ 129 h 176"/>
              <a:gd name="T112" fmla="*/ 109 w 176"/>
              <a:gd name="T113" fmla="*/ 153 h 176"/>
              <a:gd name="T114" fmla="*/ 108 w 176"/>
              <a:gd name="T115" fmla="*/ 156 h 176"/>
              <a:gd name="T116" fmla="*/ 112 w 176"/>
              <a:gd name="T117" fmla="*/ 160 h 176"/>
              <a:gd name="T118" fmla="*/ 115 w 176"/>
              <a:gd name="T119" fmla="*/ 159 h 176"/>
              <a:gd name="T120" fmla="*/ 139 w 176"/>
              <a:gd name="T121" fmla="*/ 135 h 176"/>
              <a:gd name="T122" fmla="*/ 140 w 176"/>
              <a:gd name="T123" fmla="*/ 132 h 176"/>
              <a:gd name="T124" fmla="*/ 136 w 176"/>
              <a:gd name="T125"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76">
                <a:moveTo>
                  <a:pt x="96" y="124"/>
                </a:moveTo>
                <a:cubicBezTo>
                  <a:pt x="96" y="122"/>
                  <a:pt x="94" y="120"/>
                  <a:pt x="92" y="120"/>
                </a:cubicBezTo>
                <a:cubicBezTo>
                  <a:pt x="91" y="120"/>
                  <a:pt x="90" y="120"/>
                  <a:pt x="89" y="121"/>
                </a:cubicBezTo>
                <a:cubicBezTo>
                  <a:pt x="65" y="145"/>
                  <a:pt x="65" y="145"/>
                  <a:pt x="65" y="145"/>
                </a:cubicBezTo>
                <a:cubicBezTo>
                  <a:pt x="64" y="146"/>
                  <a:pt x="64" y="147"/>
                  <a:pt x="64" y="148"/>
                </a:cubicBezTo>
                <a:cubicBezTo>
                  <a:pt x="64" y="150"/>
                  <a:pt x="66" y="152"/>
                  <a:pt x="68" y="152"/>
                </a:cubicBezTo>
                <a:cubicBezTo>
                  <a:pt x="82" y="152"/>
                  <a:pt x="82" y="152"/>
                  <a:pt x="82" y="152"/>
                </a:cubicBezTo>
                <a:cubicBezTo>
                  <a:pt x="65" y="169"/>
                  <a:pt x="65" y="169"/>
                  <a:pt x="65" y="169"/>
                </a:cubicBezTo>
                <a:cubicBezTo>
                  <a:pt x="64" y="170"/>
                  <a:pt x="64" y="171"/>
                  <a:pt x="64" y="172"/>
                </a:cubicBezTo>
                <a:cubicBezTo>
                  <a:pt x="64" y="174"/>
                  <a:pt x="66" y="176"/>
                  <a:pt x="68" y="176"/>
                </a:cubicBezTo>
                <a:cubicBezTo>
                  <a:pt x="69" y="176"/>
                  <a:pt x="70" y="176"/>
                  <a:pt x="71" y="175"/>
                </a:cubicBezTo>
                <a:cubicBezTo>
                  <a:pt x="95" y="151"/>
                  <a:pt x="95" y="151"/>
                  <a:pt x="95" y="151"/>
                </a:cubicBezTo>
                <a:cubicBezTo>
                  <a:pt x="96" y="150"/>
                  <a:pt x="96" y="149"/>
                  <a:pt x="96" y="148"/>
                </a:cubicBezTo>
                <a:cubicBezTo>
                  <a:pt x="96" y="146"/>
                  <a:pt x="94" y="144"/>
                  <a:pt x="92" y="144"/>
                </a:cubicBezTo>
                <a:cubicBezTo>
                  <a:pt x="92" y="144"/>
                  <a:pt x="92" y="144"/>
                  <a:pt x="92" y="144"/>
                </a:cubicBezTo>
                <a:cubicBezTo>
                  <a:pt x="78" y="144"/>
                  <a:pt x="78" y="144"/>
                  <a:pt x="78" y="144"/>
                </a:cubicBezTo>
                <a:cubicBezTo>
                  <a:pt x="95" y="127"/>
                  <a:pt x="95" y="127"/>
                  <a:pt x="95" y="127"/>
                </a:cubicBezTo>
                <a:cubicBezTo>
                  <a:pt x="96" y="126"/>
                  <a:pt x="96" y="125"/>
                  <a:pt x="96" y="124"/>
                </a:cubicBezTo>
                <a:close/>
                <a:moveTo>
                  <a:pt x="52" y="128"/>
                </a:moveTo>
                <a:cubicBezTo>
                  <a:pt x="51" y="128"/>
                  <a:pt x="50" y="128"/>
                  <a:pt x="49" y="129"/>
                </a:cubicBezTo>
                <a:cubicBezTo>
                  <a:pt x="25" y="153"/>
                  <a:pt x="25" y="153"/>
                  <a:pt x="25" y="153"/>
                </a:cubicBezTo>
                <a:cubicBezTo>
                  <a:pt x="24" y="154"/>
                  <a:pt x="24" y="155"/>
                  <a:pt x="24" y="156"/>
                </a:cubicBezTo>
                <a:cubicBezTo>
                  <a:pt x="24" y="158"/>
                  <a:pt x="26" y="160"/>
                  <a:pt x="28" y="160"/>
                </a:cubicBezTo>
                <a:cubicBezTo>
                  <a:pt x="29" y="160"/>
                  <a:pt x="30" y="160"/>
                  <a:pt x="31" y="159"/>
                </a:cubicBezTo>
                <a:cubicBezTo>
                  <a:pt x="55" y="135"/>
                  <a:pt x="55" y="135"/>
                  <a:pt x="55" y="135"/>
                </a:cubicBezTo>
                <a:cubicBezTo>
                  <a:pt x="56" y="134"/>
                  <a:pt x="56" y="133"/>
                  <a:pt x="56" y="132"/>
                </a:cubicBezTo>
                <a:cubicBezTo>
                  <a:pt x="56" y="130"/>
                  <a:pt x="54" y="128"/>
                  <a:pt x="52" y="128"/>
                </a:cubicBezTo>
                <a:close/>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close/>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4" y="11"/>
                  <a:pt x="102" y="22"/>
                </a:cubicBezTo>
                <a:cubicBezTo>
                  <a:pt x="103" y="24"/>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close/>
                <a:moveTo>
                  <a:pt x="136" y="128"/>
                </a:moveTo>
                <a:cubicBezTo>
                  <a:pt x="135" y="128"/>
                  <a:pt x="134" y="128"/>
                  <a:pt x="133" y="129"/>
                </a:cubicBezTo>
                <a:cubicBezTo>
                  <a:pt x="109" y="153"/>
                  <a:pt x="109" y="153"/>
                  <a:pt x="109" y="153"/>
                </a:cubicBezTo>
                <a:cubicBezTo>
                  <a:pt x="108" y="154"/>
                  <a:pt x="108" y="155"/>
                  <a:pt x="108" y="156"/>
                </a:cubicBezTo>
                <a:cubicBezTo>
                  <a:pt x="108" y="158"/>
                  <a:pt x="110" y="160"/>
                  <a:pt x="112" y="160"/>
                </a:cubicBezTo>
                <a:cubicBezTo>
                  <a:pt x="113" y="160"/>
                  <a:pt x="114" y="160"/>
                  <a:pt x="115" y="159"/>
                </a:cubicBezTo>
                <a:cubicBezTo>
                  <a:pt x="139" y="135"/>
                  <a:pt x="139" y="135"/>
                  <a:pt x="139" y="135"/>
                </a:cubicBezTo>
                <a:cubicBezTo>
                  <a:pt x="140" y="134"/>
                  <a:pt x="140" y="133"/>
                  <a:pt x="140" y="132"/>
                </a:cubicBezTo>
                <a:cubicBezTo>
                  <a:pt x="140" y="130"/>
                  <a:pt x="138" y="128"/>
                  <a:pt x="13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5" name="Freeform 818"/>
          <p:cNvSpPr>
            <a:spLocks noEditPoints="1"/>
          </p:cNvSpPr>
          <p:nvPr/>
        </p:nvSpPr>
        <p:spPr bwMode="auto">
          <a:xfrm>
            <a:off x="8027404" y="4915014"/>
            <a:ext cx="457451" cy="457451"/>
          </a:xfrm>
          <a:custGeom>
            <a:avLst/>
            <a:gdLst>
              <a:gd name="T0" fmla="*/ 96 w 176"/>
              <a:gd name="T1" fmla="*/ 124 h 176"/>
              <a:gd name="T2" fmla="*/ 92 w 176"/>
              <a:gd name="T3" fmla="*/ 120 h 176"/>
              <a:gd name="T4" fmla="*/ 89 w 176"/>
              <a:gd name="T5" fmla="*/ 121 h 176"/>
              <a:gd name="T6" fmla="*/ 65 w 176"/>
              <a:gd name="T7" fmla="*/ 145 h 176"/>
              <a:gd name="T8" fmla="*/ 64 w 176"/>
              <a:gd name="T9" fmla="*/ 148 h 176"/>
              <a:gd name="T10" fmla="*/ 68 w 176"/>
              <a:gd name="T11" fmla="*/ 152 h 176"/>
              <a:gd name="T12" fmla="*/ 82 w 176"/>
              <a:gd name="T13" fmla="*/ 152 h 176"/>
              <a:gd name="T14" fmla="*/ 65 w 176"/>
              <a:gd name="T15" fmla="*/ 169 h 176"/>
              <a:gd name="T16" fmla="*/ 64 w 176"/>
              <a:gd name="T17" fmla="*/ 172 h 176"/>
              <a:gd name="T18" fmla="*/ 68 w 176"/>
              <a:gd name="T19" fmla="*/ 176 h 176"/>
              <a:gd name="T20" fmla="*/ 71 w 176"/>
              <a:gd name="T21" fmla="*/ 175 h 176"/>
              <a:gd name="T22" fmla="*/ 95 w 176"/>
              <a:gd name="T23" fmla="*/ 151 h 176"/>
              <a:gd name="T24" fmla="*/ 96 w 176"/>
              <a:gd name="T25" fmla="*/ 148 h 176"/>
              <a:gd name="T26" fmla="*/ 92 w 176"/>
              <a:gd name="T27" fmla="*/ 144 h 176"/>
              <a:gd name="T28" fmla="*/ 92 w 176"/>
              <a:gd name="T29" fmla="*/ 144 h 176"/>
              <a:gd name="T30" fmla="*/ 78 w 176"/>
              <a:gd name="T31" fmla="*/ 144 h 176"/>
              <a:gd name="T32" fmla="*/ 95 w 176"/>
              <a:gd name="T33" fmla="*/ 127 h 176"/>
              <a:gd name="T34" fmla="*/ 96 w 176"/>
              <a:gd name="T35" fmla="*/ 124 h 176"/>
              <a:gd name="T36" fmla="*/ 152 w 176"/>
              <a:gd name="T37" fmla="*/ 41 h 176"/>
              <a:gd name="T38" fmla="*/ 152 w 176"/>
              <a:gd name="T39" fmla="*/ 40 h 176"/>
              <a:gd name="T40" fmla="*/ 128 w 176"/>
              <a:gd name="T41" fmla="*/ 16 h 176"/>
              <a:gd name="T42" fmla="*/ 112 w 176"/>
              <a:gd name="T43" fmla="*/ 22 h 176"/>
              <a:gd name="T44" fmla="*/ 72 w 176"/>
              <a:gd name="T45" fmla="*/ 0 h 176"/>
              <a:gd name="T46" fmla="*/ 25 w 176"/>
              <a:gd name="T47" fmla="*/ 41 h 176"/>
              <a:gd name="T48" fmla="*/ 0 w 176"/>
              <a:gd name="T49" fmla="*/ 72 h 176"/>
              <a:gd name="T50" fmla="*/ 32 w 176"/>
              <a:gd name="T51" fmla="*/ 104 h 176"/>
              <a:gd name="T52" fmla="*/ 144 w 176"/>
              <a:gd name="T53" fmla="*/ 104 h 176"/>
              <a:gd name="T54" fmla="*/ 176 w 176"/>
              <a:gd name="T55" fmla="*/ 72 h 176"/>
              <a:gd name="T56" fmla="*/ 152 w 176"/>
              <a:gd name="T57" fmla="*/ 41 h 176"/>
              <a:gd name="T58" fmla="*/ 144 w 176"/>
              <a:gd name="T59" fmla="*/ 96 h 176"/>
              <a:gd name="T60" fmla="*/ 32 w 176"/>
              <a:gd name="T61" fmla="*/ 96 h 176"/>
              <a:gd name="T62" fmla="*/ 8 w 176"/>
              <a:gd name="T63" fmla="*/ 72 h 176"/>
              <a:gd name="T64" fmla="*/ 26 w 176"/>
              <a:gd name="T65" fmla="*/ 49 h 176"/>
              <a:gd name="T66" fmla="*/ 32 w 176"/>
              <a:gd name="T67" fmla="*/ 42 h 176"/>
              <a:gd name="T68" fmla="*/ 72 w 176"/>
              <a:gd name="T69" fmla="*/ 8 h 176"/>
              <a:gd name="T70" fmla="*/ 102 w 176"/>
              <a:gd name="T71" fmla="*/ 22 h 176"/>
              <a:gd name="T72" fmla="*/ 111 w 176"/>
              <a:gd name="T73" fmla="*/ 30 h 176"/>
              <a:gd name="T74" fmla="*/ 112 w 176"/>
              <a:gd name="T75" fmla="*/ 30 h 176"/>
              <a:gd name="T76" fmla="*/ 117 w 176"/>
              <a:gd name="T77" fmla="*/ 28 h 176"/>
              <a:gd name="T78" fmla="*/ 128 w 176"/>
              <a:gd name="T79" fmla="*/ 24 h 176"/>
              <a:gd name="T80" fmla="*/ 144 w 176"/>
              <a:gd name="T81" fmla="*/ 40 h 176"/>
              <a:gd name="T82" fmla="*/ 144 w 176"/>
              <a:gd name="T83" fmla="*/ 41 h 176"/>
              <a:gd name="T84" fmla="*/ 150 w 176"/>
              <a:gd name="T85" fmla="*/ 49 h 176"/>
              <a:gd name="T86" fmla="*/ 168 w 176"/>
              <a:gd name="T87" fmla="*/ 72 h 176"/>
              <a:gd name="T88" fmla="*/ 144 w 176"/>
              <a:gd name="T89"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96" y="124"/>
                </a:moveTo>
                <a:cubicBezTo>
                  <a:pt x="96" y="122"/>
                  <a:pt x="94" y="120"/>
                  <a:pt x="92" y="120"/>
                </a:cubicBezTo>
                <a:cubicBezTo>
                  <a:pt x="91" y="120"/>
                  <a:pt x="90" y="120"/>
                  <a:pt x="89" y="121"/>
                </a:cubicBezTo>
                <a:cubicBezTo>
                  <a:pt x="65" y="145"/>
                  <a:pt x="65" y="145"/>
                  <a:pt x="65" y="145"/>
                </a:cubicBezTo>
                <a:cubicBezTo>
                  <a:pt x="64" y="146"/>
                  <a:pt x="64" y="147"/>
                  <a:pt x="64" y="148"/>
                </a:cubicBezTo>
                <a:cubicBezTo>
                  <a:pt x="64" y="150"/>
                  <a:pt x="66" y="152"/>
                  <a:pt x="68" y="152"/>
                </a:cubicBezTo>
                <a:cubicBezTo>
                  <a:pt x="82" y="152"/>
                  <a:pt x="82" y="152"/>
                  <a:pt x="82" y="152"/>
                </a:cubicBezTo>
                <a:cubicBezTo>
                  <a:pt x="65" y="169"/>
                  <a:pt x="65" y="169"/>
                  <a:pt x="65" y="169"/>
                </a:cubicBezTo>
                <a:cubicBezTo>
                  <a:pt x="64" y="170"/>
                  <a:pt x="64" y="171"/>
                  <a:pt x="64" y="172"/>
                </a:cubicBezTo>
                <a:cubicBezTo>
                  <a:pt x="64" y="174"/>
                  <a:pt x="66" y="176"/>
                  <a:pt x="68" y="176"/>
                </a:cubicBezTo>
                <a:cubicBezTo>
                  <a:pt x="69" y="176"/>
                  <a:pt x="70" y="176"/>
                  <a:pt x="71" y="175"/>
                </a:cubicBezTo>
                <a:cubicBezTo>
                  <a:pt x="95" y="151"/>
                  <a:pt x="95" y="151"/>
                  <a:pt x="95" y="151"/>
                </a:cubicBezTo>
                <a:cubicBezTo>
                  <a:pt x="96" y="150"/>
                  <a:pt x="96" y="149"/>
                  <a:pt x="96" y="148"/>
                </a:cubicBezTo>
                <a:cubicBezTo>
                  <a:pt x="96" y="146"/>
                  <a:pt x="94" y="144"/>
                  <a:pt x="92" y="144"/>
                </a:cubicBezTo>
                <a:cubicBezTo>
                  <a:pt x="92" y="144"/>
                  <a:pt x="92" y="144"/>
                  <a:pt x="92" y="144"/>
                </a:cubicBezTo>
                <a:cubicBezTo>
                  <a:pt x="78" y="144"/>
                  <a:pt x="78" y="144"/>
                  <a:pt x="78" y="144"/>
                </a:cubicBezTo>
                <a:cubicBezTo>
                  <a:pt x="95" y="127"/>
                  <a:pt x="95" y="127"/>
                  <a:pt x="95" y="127"/>
                </a:cubicBezTo>
                <a:cubicBezTo>
                  <a:pt x="96" y="126"/>
                  <a:pt x="96" y="125"/>
                  <a:pt x="96" y="124"/>
                </a:cubicBezTo>
                <a:close/>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close/>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4" y="11"/>
                  <a:pt x="102" y="22"/>
                </a:cubicBezTo>
                <a:cubicBezTo>
                  <a:pt x="103" y="24"/>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6" name="Freeform 819"/>
          <p:cNvSpPr>
            <a:spLocks noEditPoints="1"/>
          </p:cNvSpPr>
          <p:nvPr/>
        </p:nvSpPr>
        <p:spPr bwMode="auto">
          <a:xfrm>
            <a:off x="8895379" y="4950199"/>
            <a:ext cx="445716" cy="398800"/>
          </a:xfrm>
          <a:custGeom>
            <a:avLst/>
            <a:gdLst>
              <a:gd name="T0" fmla="*/ 20 w 176"/>
              <a:gd name="T1" fmla="*/ 48 h 152"/>
              <a:gd name="T2" fmla="*/ 80 w 176"/>
              <a:gd name="T3" fmla="*/ 48 h 152"/>
              <a:gd name="T4" fmla="*/ 104 w 176"/>
              <a:gd name="T5" fmla="*/ 24 h 152"/>
              <a:gd name="T6" fmla="*/ 80 w 176"/>
              <a:gd name="T7" fmla="*/ 0 h 152"/>
              <a:gd name="T8" fmla="*/ 76 w 176"/>
              <a:gd name="T9" fmla="*/ 0 h 152"/>
              <a:gd name="T10" fmla="*/ 72 w 176"/>
              <a:gd name="T11" fmla="*/ 4 h 152"/>
              <a:gd name="T12" fmla="*/ 76 w 176"/>
              <a:gd name="T13" fmla="*/ 8 h 152"/>
              <a:gd name="T14" fmla="*/ 80 w 176"/>
              <a:gd name="T15" fmla="*/ 8 h 152"/>
              <a:gd name="T16" fmla="*/ 96 w 176"/>
              <a:gd name="T17" fmla="*/ 24 h 152"/>
              <a:gd name="T18" fmla="*/ 80 w 176"/>
              <a:gd name="T19" fmla="*/ 40 h 152"/>
              <a:gd name="T20" fmla="*/ 20 w 176"/>
              <a:gd name="T21" fmla="*/ 40 h 152"/>
              <a:gd name="T22" fmla="*/ 16 w 176"/>
              <a:gd name="T23" fmla="*/ 44 h 152"/>
              <a:gd name="T24" fmla="*/ 20 w 176"/>
              <a:gd name="T25" fmla="*/ 48 h 152"/>
              <a:gd name="T26" fmla="*/ 144 w 176"/>
              <a:gd name="T27" fmla="*/ 48 h 152"/>
              <a:gd name="T28" fmla="*/ 128 w 176"/>
              <a:gd name="T29" fmla="*/ 32 h 152"/>
              <a:gd name="T30" fmla="*/ 124 w 176"/>
              <a:gd name="T31" fmla="*/ 32 h 152"/>
              <a:gd name="T32" fmla="*/ 120 w 176"/>
              <a:gd name="T33" fmla="*/ 36 h 152"/>
              <a:gd name="T34" fmla="*/ 124 w 176"/>
              <a:gd name="T35" fmla="*/ 40 h 152"/>
              <a:gd name="T36" fmla="*/ 128 w 176"/>
              <a:gd name="T37" fmla="*/ 40 h 152"/>
              <a:gd name="T38" fmla="*/ 136 w 176"/>
              <a:gd name="T39" fmla="*/ 48 h 152"/>
              <a:gd name="T40" fmla="*/ 128 w 176"/>
              <a:gd name="T41" fmla="*/ 56 h 152"/>
              <a:gd name="T42" fmla="*/ 4 w 176"/>
              <a:gd name="T43" fmla="*/ 56 h 152"/>
              <a:gd name="T44" fmla="*/ 0 w 176"/>
              <a:gd name="T45" fmla="*/ 60 h 152"/>
              <a:gd name="T46" fmla="*/ 4 w 176"/>
              <a:gd name="T47" fmla="*/ 64 h 152"/>
              <a:gd name="T48" fmla="*/ 128 w 176"/>
              <a:gd name="T49" fmla="*/ 64 h 152"/>
              <a:gd name="T50" fmla="*/ 144 w 176"/>
              <a:gd name="T51" fmla="*/ 48 h 152"/>
              <a:gd name="T52" fmla="*/ 152 w 176"/>
              <a:gd name="T53" fmla="*/ 72 h 152"/>
              <a:gd name="T54" fmla="*/ 20 w 176"/>
              <a:gd name="T55" fmla="*/ 72 h 152"/>
              <a:gd name="T56" fmla="*/ 16 w 176"/>
              <a:gd name="T57" fmla="*/ 76 h 152"/>
              <a:gd name="T58" fmla="*/ 20 w 176"/>
              <a:gd name="T59" fmla="*/ 80 h 152"/>
              <a:gd name="T60" fmla="*/ 152 w 176"/>
              <a:gd name="T61" fmla="*/ 80 h 152"/>
              <a:gd name="T62" fmla="*/ 168 w 176"/>
              <a:gd name="T63" fmla="*/ 96 h 152"/>
              <a:gd name="T64" fmla="*/ 152 w 176"/>
              <a:gd name="T65" fmla="*/ 112 h 152"/>
              <a:gd name="T66" fmla="*/ 148 w 176"/>
              <a:gd name="T67" fmla="*/ 112 h 152"/>
              <a:gd name="T68" fmla="*/ 144 w 176"/>
              <a:gd name="T69" fmla="*/ 116 h 152"/>
              <a:gd name="T70" fmla="*/ 148 w 176"/>
              <a:gd name="T71" fmla="*/ 120 h 152"/>
              <a:gd name="T72" fmla="*/ 152 w 176"/>
              <a:gd name="T73" fmla="*/ 120 h 152"/>
              <a:gd name="T74" fmla="*/ 176 w 176"/>
              <a:gd name="T75" fmla="*/ 96 h 152"/>
              <a:gd name="T76" fmla="*/ 152 w 176"/>
              <a:gd name="T77" fmla="*/ 72 h 152"/>
              <a:gd name="T78" fmla="*/ 96 w 176"/>
              <a:gd name="T79" fmla="*/ 88 h 152"/>
              <a:gd name="T80" fmla="*/ 36 w 176"/>
              <a:gd name="T81" fmla="*/ 88 h 152"/>
              <a:gd name="T82" fmla="*/ 32 w 176"/>
              <a:gd name="T83" fmla="*/ 92 h 152"/>
              <a:gd name="T84" fmla="*/ 36 w 176"/>
              <a:gd name="T85" fmla="*/ 96 h 152"/>
              <a:gd name="T86" fmla="*/ 96 w 176"/>
              <a:gd name="T87" fmla="*/ 96 h 152"/>
              <a:gd name="T88" fmla="*/ 120 w 176"/>
              <a:gd name="T89" fmla="*/ 120 h 152"/>
              <a:gd name="T90" fmla="*/ 96 w 176"/>
              <a:gd name="T91" fmla="*/ 144 h 152"/>
              <a:gd name="T92" fmla="*/ 92 w 176"/>
              <a:gd name="T93" fmla="*/ 144 h 152"/>
              <a:gd name="T94" fmla="*/ 88 w 176"/>
              <a:gd name="T95" fmla="*/ 148 h 152"/>
              <a:gd name="T96" fmla="*/ 92 w 176"/>
              <a:gd name="T97" fmla="*/ 152 h 152"/>
              <a:gd name="T98" fmla="*/ 96 w 176"/>
              <a:gd name="T99" fmla="*/ 152 h 152"/>
              <a:gd name="T100" fmla="*/ 128 w 176"/>
              <a:gd name="T101" fmla="*/ 120 h 152"/>
              <a:gd name="T102" fmla="*/ 96 w 176"/>
              <a:gd name="T103" fmla="*/ 8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152">
                <a:moveTo>
                  <a:pt x="20" y="48"/>
                </a:moveTo>
                <a:cubicBezTo>
                  <a:pt x="80" y="48"/>
                  <a:pt x="80" y="48"/>
                  <a:pt x="80" y="48"/>
                </a:cubicBezTo>
                <a:cubicBezTo>
                  <a:pt x="93" y="48"/>
                  <a:pt x="104" y="37"/>
                  <a:pt x="104" y="24"/>
                </a:cubicBezTo>
                <a:cubicBezTo>
                  <a:pt x="104" y="11"/>
                  <a:pt x="93" y="0"/>
                  <a:pt x="80" y="0"/>
                </a:cubicBezTo>
                <a:cubicBezTo>
                  <a:pt x="76" y="0"/>
                  <a:pt x="76" y="0"/>
                  <a:pt x="76" y="0"/>
                </a:cubicBezTo>
                <a:cubicBezTo>
                  <a:pt x="74" y="0"/>
                  <a:pt x="72" y="2"/>
                  <a:pt x="72" y="4"/>
                </a:cubicBezTo>
                <a:cubicBezTo>
                  <a:pt x="72" y="6"/>
                  <a:pt x="74" y="8"/>
                  <a:pt x="76" y="8"/>
                </a:cubicBezTo>
                <a:cubicBezTo>
                  <a:pt x="80" y="8"/>
                  <a:pt x="80" y="8"/>
                  <a:pt x="80" y="8"/>
                </a:cubicBezTo>
                <a:cubicBezTo>
                  <a:pt x="89" y="8"/>
                  <a:pt x="96" y="15"/>
                  <a:pt x="96" y="24"/>
                </a:cubicBezTo>
                <a:cubicBezTo>
                  <a:pt x="96" y="33"/>
                  <a:pt x="89" y="40"/>
                  <a:pt x="80" y="40"/>
                </a:cubicBezTo>
                <a:cubicBezTo>
                  <a:pt x="20" y="40"/>
                  <a:pt x="20" y="40"/>
                  <a:pt x="20" y="40"/>
                </a:cubicBezTo>
                <a:cubicBezTo>
                  <a:pt x="18" y="40"/>
                  <a:pt x="16" y="42"/>
                  <a:pt x="16" y="44"/>
                </a:cubicBezTo>
                <a:cubicBezTo>
                  <a:pt x="16" y="46"/>
                  <a:pt x="18" y="48"/>
                  <a:pt x="20" y="48"/>
                </a:cubicBezTo>
                <a:close/>
                <a:moveTo>
                  <a:pt x="144" y="48"/>
                </a:moveTo>
                <a:cubicBezTo>
                  <a:pt x="144" y="39"/>
                  <a:pt x="137" y="32"/>
                  <a:pt x="128" y="32"/>
                </a:cubicBezTo>
                <a:cubicBezTo>
                  <a:pt x="124" y="32"/>
                  <a:pt x="124" y="32"/>
                  <a:pt x="124" y="32"/>
                </a:cubicBezTo>
                <a:cubicBezTo>
                  <a:pt x="122" y="32"/>
                  <a:pt x="120" y="34"/>
                  <a:pt x="120" y="36"/>
                </a:cubicBezTo>
                <a:cubicBezTo>
                  <a:pt x="120" y="38"/>
                  <a:pt x="122" y="40"/>
                  <a:pt x="124" y="40"/>
                </a:cubicBezTo>
                <a:cubicBezTo>
                  <a:pt x="128" y="40"/>
                  <a:pt x="128" y="40"/>
                  <a:pt x="128" y="40"/>
                </a:cubicBezTo>
                <a:cubicBezTo>
                  <a:pt x="132" y="40"/>
                  <a:pt x="136" y="44"/>
                  <a:pt x="136" y="48"/>
                </a:cubicBezTo>
                <a:cubicBezTo>
                  <a:pt x="136" y="52"/>
                  <a:pt x="132" y="56"/>
                  <a:pt x="128" y="56"/>
                </a:cubicBezTo>
                <a:cubicBezTo>
                  <a:pt x="4" y="56"/>
                  <a:pt x="4" y="56"/>
                  <a:pt x="4" y="56"/>
                </a:cubicBezTo>
                <a:cubicBezTo>
                  <a:pt x="2" y="56"/>
                  <a:pt x="0" y="58"/>
                  <a:pt x="0" y="60"/>
                </a:cubicBezTo>
                <a:cubicBezTo>
                  <a:pt x="0" y="62"/>
                  <a:pt x="2" y="64"/>
                  <a:pt x="4" y="64"/>
                </a:cubicBezTo>
                <a:cubicBezTo>
                  <a:pt x="128" y="64"/>
                  <a:pt x="128" y="64"/>
                  <a:pt x="128" y="64"/>
                </a:cubicBezTo>
                <a:cubicBezTo>
                  <a:pt x="137" y="64"/>
                  <a:pt x="144" y="57"/>
                  <a:pt x="144" y="48"/>
                </a:cubicBezTo>
                <a:close/>
                <a:moveTo>
                  <a:pt x="152" y="72"/>
                </a:moveTo>
                <a:cubicBezTo>
                  <a:pt x="20" y="72"/>
                  <a:pt x="20" y="72"/>
                  <a:pt x="20" y="72"/>
                </a:cubicBezTo>
                <a:cubicBezTo>
                  <a:pt x="18" y="72"/>
                  <a:pt x="16" y="74"/>
                  <a:pt x="16" y="76"/>
                </a:cubicBezTo>
                <a:cubicBezTo>
                  <a:pt x="16" y="78"/>
                  <a:pt x="18" y="80"/>
                  <a:pt x="20" y="80"/>
                </a:cubicBezTo>
                <a:cubicBezTo>
                  <a:pt x="152" y="80"/>
                  <a:pt x="152" y="80"/>
                  <a:pt x="152" y="80"/>
                </a:cubicBezTo>
                <a:cubicBezTo>
                  <a:pt x="161" y="80"/>
                  <a:pt x="168" y="87"/>
                  <a:pt x="168" y="96"/>
                </a:cubicBezTo>
                <a:cubicBezTo>
                  <a:pt x="168" y="105"/>
                  <a:pt x="161" y="112"/>
                  <a:pt x="152" y="112"/>
                </a:cubicBezTo>
                <a:cubicBezTo>
                  <a:pt x="148" y="112"/>
                  <a:pt x="148" y="112"/>
                  <a:pt x="148" y="112"/>
                </a:cubicBezTo>
                <a:cubicBezTo>
                  <a:pt x="146" y="112"/>
                  <a:pt x="144" y="114"/>
                  <a:pt x="144" y="116"/>
                </a:cubicBezTo>
                <a:cubicBezTo>
                  <a:pt x="144" y="118"/>
                  <a:pt x="146" y="120"/>
                  <a:pt x="148" y="120"/>
                </a:cubicBezTo>
                <a:cubicBezTo>
                  <a:pt x="152" y="120"/>
                  <a:pt x="152" y="120"/>
                  <a:pt x="152" y="120"/>
                </a:cubicBezTo>
                <a:cubicBezTo>
                  <a:pt x="165" y="120"/>
                  <a:pt x="176" y="109"/>
                  <a:pt x="176" y="96"/>
                </a:cubicBezTo>
                <a:cubicBezTo>
                  <a:pt x="176" y="83"/>
                  <a:pt x="165" y="72"/>
                  <a:pt x="152" y="72"/>
                </a:cubicBezTo>
                <a:close/>
                <a:moveTo>
                  <a:pt x="96" y="88"/>
                </a:moveTo>
                <a:cubicBezTo>
                  <a:pt x="36" y="88"/>
                  <a:pt x="36" y="88"/>
                  <a:pt x="36" y="88"/>
                </a:cubicBezTo>
                <a:cubicBezTo>
                  <a:pt x="34" y="88"/>
                  <a:pt x="32" y="90"/>
                  <a:pt x="32" y="92"/>
                </a:cubicBezTo>
                <a:cubicBezTo>
                  <a:pt x="32" y="94"/>
                  <a:pt x="34" y="96"/>
                  <a:pt x="36" y="96"/>
                </a:cubicBezTo>
                <a:cubicBezTo>
                  <a:pt x="96" y="96"/>
                  <a:pt x="96" y="96"/>
                  <a:pt x="96" y="96"/>
                </a:cubicBezTo>
                <a:cubicBezTo>
                  <a:pt x="109" y="96"/>
                  <a:pt x="120" y="107"/>
                  <a:pt x="120" y="120"/>
                </a:cubicBezTo>
                <a:cubicBezTo>
                  <a:pt x="120" y="133"/>
                  <a:pt x="109" y="144"/>
                  <a:pt x="96" y="144"/>
                </a:cubicBezTo>
                <a:cubicBezTo>
                  <a:pt x="92" y="144"/>
                  <a:pt x="92" y="144"/>
                  <a:pt x="92" y="144"/>
                </a:cubicBezTo>
                <a:cubicBezTo>
                  <a:pt x="90" y="144"/>
                  <a:pt x="88" y="146"/>
                  <a:pt x="88" y="148"/>
                </a:cubicBezTo>
                <a:cubicBezTo>
                  <a:pt x="88" y="150"/>
                  <a:pt x="90" y="152"/>
                  <a:pt x="92" y="152"/>
                </a:cubicBezTo>
                <a:cubicBezTo>
                  <a:pt x="96" y="152"/>
                  <a:pt x="96" y="152"/>
                  <a:pt x="96" y="152"/>
                </a:cubicBezTo>
                <a:cubicBezTo>
                  <a:pt x="114" y="152"/>
                  <a:pt x="128" y="138"/>
                  <a:pt x="128" y="120"/>
                </a:cubicBezTo>
                <a:cubicBezTo>
                  <a:pt x="128" y="102"/>
                  <a:pt x="114" y="88"/>
                  <a:pt x="96"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7" name="Freeform 820"/>
          <p:cNvSpPr>
            <a:spLocks noEditPoints="1"/>
          </p:cNvSpPr>
          <p:nvPr/>
        </p:nvSpPr>
        <p:spPr bwMode="auto">
          <a:xfrm>
            <a:off x="9751628" y="4915014"/>
            <a:ext cx="457451" cy="457451"/>
          </a:xfrm>
          <a:custGeom>
            <a:avLst/>
            <a:gdLst>
              <a:gd name="T0" fmla="*/ 48 w 176"/>
              <a:gd name="T1" fmla="*/ 32 h 176"/>
              <a:gd name="T2" fmla="*/ 32 w 176"/>
              <a:gd name="T3" fmla="*/ 48 h 176"/>
              <a:gd name="T4" fmla="*/ 48 w 176"/>
              <a:gd name="T5" fmla="*/ 64 h 176"/>
              <a:gd name="T6" fmla="*/ 64 w 176"/>
              <a:gd name="T7" fmla="*/ 48 h 176"/>
              <a:gd name="T8" fmla="*/ 48 w 176"/>
              <a:gd name="T9" fmla="*/ 32 h 176"/>
              <a:gd name="T10" fmla="*/ 48 w 176"/>
              <a:gd name="T11" fmla="*/ 56 h 176"/>
              <a:gd name="T12" fmla="*/ 40 w 176"/>
              <a:gd name="T13" fmla="*/ 48 h 176"/>
              <a:gd name="T14" fmla="*/ 48 w 176"/>
              <a:gd name="T15" fmla="*/ 40 h 176"/>
              <a:gd name="T16" fmla="*/ 56 w 176"/>
              <a:gd name="T17" fmla="*/ 48 h 176"/>
              <a:gd name="T18" fmla="*/ 48 w 176"/>
              <a:gd name="T19" fmla="*/ 56 h 176"/>
              <a:gd name="T20" fmla="*/ 118 w 176"/>
              <a:gd name="T21" fmla="*/ 114 h 176"/>
              <a:gd name="T22" fmla="*/ 110 w 176"/>
              <a:gd name="T23" fmla="*/ 116 h 176"/>
              <a:gd name="T24" fmla="*/ 100 w 176"/>
              <a:gd name="T25" fmla="*/ 114 h 176"/>
              <a:gd name="T26" fmla="*/ 92 w 176"/>
              <a:gd name="T27" fmla="*/ 108 h 176"/>
              <a:gd name="T28" fmla="*/ 87 w 176"/>
              <a:gd name="T29" fmla="*/ 99 h 176"/>
              <a:gd name="T30" fmla="*/ 85 w 176"/>
              <a:gd name="T31" fmla="*/ 87 h 176"/>
              <a:gd name="T32" fmla="*/ 87 w 176"/>
              <a:gd name="T33" fmla="*/ 77 h 176"/>
              <a:gd name="T34" fmla="*/ 92 w 176"/>
              <a:gd name="T35" fmla="*/ 68 h 176"/>
              <a:gd name="T36" fmla="*/ 100 w 176"/>
              <a:gd name="T37" fmla="*/ 62 h 176"/>
              <a:gd name="T38" fmla="*/ 110 w 176"/>
              <a:gd name="T39" fmla="*/ 60 h 176"/>
              <a:gd name="T40" fmla="*/ 117 w 176"/>
              <a:gd name="T41" fmla="*/ 62 h 176"/>
              <a:gd name="T42" fmla="*/ 125 w 176"/>
              <a:gd name="T43" fmla="*/ 68 h 176"/>
              <a:gd name="T44" fmla="*/ 134 w 176"/>
              <a:gd name="T45" fmla="*/ 60 h 176"/>
              <a:gd name="T46" fmla="*/ 123 w 176"/>
              <a:gd name="T47" fmla="*/ 51 h 176"/>
              <a:gd name="T48" fmla="*/ 110 w 176"/>
              <a:gd name="T49" fmla="*/ 48 h 176"/>
              <a:gd name="T50" fmla="*/ 94 w 176"/>
              <a:gd name="T51" fmla="*/ 51 h 176"/>
              <a:gd name="T52" fmla="*/ 83 w 176"/>
              <a:gd name="T53" fmla="*/ 59 h 176"/>
              <a:gd name="T54" fmla="*/ 75 w 176"/>
              <a:gd name="T55" fmla="*/ 72 h 176"/>
              <a:gd name="T56" fmla="*/ 72 w 176"/>
              <a:gd name="T57" fmla="*/ 88 h 176"/>
              <a:gd name="T58" fmla="*/ 75 w 176"/>
              <a:gd name="T59" fmla="*/ 105 h 176"/>
              <a:gd name="T60" fmla="*/ 83 w 176"/>
              <a:gd name="T61" fmla="*/ 117 h 176"/>
              <a:gd name="T62" fmla="*/ 94 w 176"/>
              <a:gd name="T63" fmla="*/ 125 h 176"/>
              <a:gd name="T64" fmla="*/ 110 w 176"/>
              <a:gd name="T65" fmla="*/ 128 h 176"/>
              <a:gd name="T66" fmla="*/ 124 w 176"/>
              <a:gd name="T67" fmla="*/ 125 h 176"/>
              <a:gd name="T68" fmla="*/ 136 w 176"/>
              <a:gd name="T69" fmla="*/ 114 h 176"/>
              <a:gd name="T70" fmla="*/ 126 w 176"/>
              <a:gd name="T71" fmla="*/ 107 h 176"/>
              <a:gd name="T72" fmla="*/ 118 w 176"/>
              <a:gd name="T73" fmla="*/ 114 h 176"/>
              <a:gd name="T74" fmla="*/ 160 w 176"/>
              <a:gd name="T75" fmla="*/ 0 h 176"/>
              <a:gd name="T76" fmla="*/ 16 w 176"/>
              <a:gd name="T77" fmla="*/ 0 h 176"/>
              <a:gd name="T78" fmla="*/ 0 w 176"/>
              <a:gd name="T79" fmla="*/ 16 h 176"/>
              <a:gd name="T80" fmla="*/ 0 w 176"/>
              <a:gd name="T81" fmla="*/ 160 h 176"/>
              <a:gd name="T82" fmla="*/ 16 w 176"/>
              <a:gd name="T83" fmla="*/ 176 h 176"/>
              <a:gd name="T84" fmla="*/ 160 w 176"/>
              <a:gd name="T85" fmla="*/ 176 h 176"/>
              <a:gd name="T86" fmla="*/ 176 w 176"/>
              <a:gd name="T87" fmla="*/ 160 h 176"/>
              <a:gd name="T88" fmla="*/ 176 w 176"/>
              <a:gd name="T89" fmla="*/ 16 h 176"/>
              <a:gd name="T90" fmla="*/ 160 w 176"/>
              <a:gd name="T91" fmla="*/ 0 h 176"/>
              <a:gd name="T92" fmla="*/ 168 w 176"/>
              <a:gd name="T93" fmla="*/ 160 h 176"/>
              <a:gd name="T94" fmla="*/ 160 w 176"/>
              <a:gd name="T95" fmla="*/ 168 h 176"/>
              <a:gd name="T96" fmla="*/ 16 w 176"/>
              <a:gd name="T97" fmla="*/ 168 h 176"/>
              <a:gd name="T98" fmla="*/ 8 w 176"/>
              <a:gd name="T99" fmla="*/ 160 h 176"/>
              <a:gd name="T100" fmla="*/ 8 w 176"/>
              <a:gd name="T101" fmla="*/ 16 h 176"/>
              <a:gd name="T102" fmla="*/ 16 w 176"/>
              <a:gd name="T103" fmla="*/ 8 h 176"/>
              <a:gd name="T104" fmla="*/ 160 w 176"/>
              <a:gd name="T105" fmla="*/ 8 h 176"/>
              <a:gd name="T106" fmla="*/ 168 w 176"/>
              <a:gd name="T107" fmla="*/ 16 h 176"/>
              <a:gd name="T108" fmla="*/ 168 w 176"/>
              <a:gd name="T109"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48" y="32"/>
                </a:moveTo>
                <a:cubicBezTo>
                  <a:pt x="39" y="32"/>
                  <a:pt x="32" y="39"/>
                  <a:pt x="32" y="48"/>
                </a:cubicBezTo>
                <a:cubicBezTo>
                  <a:pt x="32" y="57"/>
                  <a:pt x="39" y="64"/>
                  <a:pt x="48" y="64"/>
                </a:cubicBezTo>
                <a:cubicBezTo>
                  <a:pt x="57" y="64"/>
                  <a:pt x="64" y="57"/>
                  <a:pt x="64" y="48"/>
                </a:cubicBezTo>
                <a:cubicBezTo>
                  <a:pt x="64" y="39"/>
                  <a:pt x="57" y="32"/>
                  <a:pt x="48" y="32"/>
                </a:cubicBezTo>
                <a:close/>
                <a:moveTo>
                  <a:pt x="48" y="56"/>
                </a:moveTo>
                <a:cubicBezTo>
                  <a:pt x="44" y="56"/>
                  <a:pt x="40" y="52"/>
                  <a:pt x="40" y="48"/>
                </a:cubicBezTo>
                <a:cubicBezTo>
                  <a:pt x="40" y="44"/>
                  <a:pt x="44" y="40"/>
                  <a:pt x="48" y="40"/>
                </a:cubicBezTo>
                <a:cubicBezTo>
                  <a:pt x="52" y="40"/>
                  <a:pt x="56" y="44"/>
                  <a:pt x="56" y="48"/>
                </a:cubicBezTo>
                <a:cubicBezTo>
                  <a:pt x="56" y="52"/>
                  <a:pt x="52" y="56"/>
                  <a:pt x="48" y="56"/>
                </a:cubicBezTo>
                <a:close/>
                <a:moveTo>
                  <a:pt x="118" y="114"/>
                </a:moveTo>
                <a:cubicBezTo>
                  <a:pt x="115" y="115"/>
                  <a:pt x="112" y="116"/>
                  <a:pt x="110" y="116"/>
                </a:cubicBezTo>
                <a:cubicBezTo>
                  <a:pt x="106" y="116"/>
                  <a:pt x="103" y="115"/>
                  <a:pt x="100" y="114"/>
                </a:cubicBezTo>
                <a:cubicBezTo>
                  <a:pt x="97" y="112"/>
                  <a:pt x="94" y="110"/>
                  <a:pt x="92" y="108"/>
                </a:cubicBezTo>
                <a:cubicBezTo>
                  <a:pt x="90" y="105"/>
                  <a:pt x="88" y="102"/>
                  <a:pt x="87" y="99"/>
                </a:cubicBezTo>
                <a:cubicBezTo>
                  <a:pt x="86" y="95"/>
                  <a:pt x="85" y="92"/>
                  <a:pt x="85" y="87"/>
                </a:cubicBezTo>
                <a:cubicBezTo>
                  <a:pt x="85" y="84"/>
                  <a:pt x="86" y="80"/>
                  <a:pt x="87" y="77"/>
                </a:cubicBezTo>
                <a:cubicBezTo>
                  <a:pt x="88" y="74"/>
                  <a:pt x="90" y="71"/>
                  <a:pt x="92" y="68"/>
                </a:cubicBezTo>
                <a:cubicBezTo>
                  <a:pt x="94" y="66"/>
                  <a:pt x="97" y="64"/>
                  <a:pt x="100" y="62"/>
                </a:cubicBezTo>
                <a:cubicBezTo>
                  <a:pt x="103" y="61"/>
                  <a:pt x="106" y="60"/>
                  <a:pt x="110" y="60"/>
                </a:cubicBezTo>
                <a:cubicBezTo>
                  <a:pt x="112" y="60"/>
                  <a:pt x="115" y="61"/>
                  <a:pt x="117" y="62"/>
                </a:cubicBezTo>
                <a:cubicBezTo>
                  <a:pt x="119" y="63"/>
                  <a:pt x="122" y="65"/>
                  <a:pt x="125" y="68"/>
                </a:cubicBezTo>
                <a:cubicBezTo>
                  <a:pt x="134" y="60"/>
                  <a:pt x="134" y="60"/>
                  <a:pt x="134" y="60"/>
                </a:cubicBezTo>
                <a:cubicBezTo>
                  <a:pt x="131" y="56"/>
                  <a:pt x="127" y="53"/>
                  <a:pt x="123" y="51"/>
                </a:cubicBezTo>
                <a:cubicBezTo>
                  <a:pt x="119" y="49"/>
                  <a:pt x="114" y="48"/>
                  <a:pt x="110" y="48"/>
                </a:cubicBezTo>
                <a:cubicBezTo>
                  <a:pt x="104" y="48"/>
                  <a:pt x="99" y="49"/>
                  <a:pt x="94" y="51"/>
                </a:cubicBezTo>
                <a:cubicBezTo>
                  <a:pt x="90" y="53"/>
                  <a:pt x="86" y="55"/>
                  <a:pt x="83" y="59"/>
                </a:cubicBezTo>
                <a:cubicBezTo>
                  <a:pt x="79" y="62"/>
                  <a:pt x="77" y="67"/>
                  <a:pt x="75" y="72"/>
                </a:cubicBezTo>
                <a:cubicBezTo>
                  <a:pt x="73" y="77"/>
                  <a:pt x="72" y="82"/>
                  <a:pt x="72" y="88"/>
                </a:cubicBezTo>
                <a:cubicBezTo>
                  <a:pt x="72" y="94"/>
                  <a:pt x="73" y="100"/>
                  <a:pt x="75" y="105"/>
                </a:cubicBezTo>
                <a:cubicBezTo>
                  <a:pt x="77" y="109"/>
                  <a:pt x="79" y="114"/>
                  <a:pt x="83" y="117"/>
                </a:cubicBezTo>
                <a:cubicBezTo>
                  <a:pt x="86" y="121"/>
                  <a:pt x="90" y="123"/>
                  <a:pt x="94" y="125"/>
                </a:cubicBezTo>
                <a:cubicBezTo>
                  <a:pt x="99" y="127"/>
                  <a:pt x="104" y="128"/>
                  <a:pt x="110" y="128"/>
                </a:cubicBezTo>
                <a:cubicBezTo>
                  <a:pt x="115" y="128"/>
                  <a:pt x="120" y="127"/>
                  <a:pt x="124" y="125"/>
                </a:cubicBezTo>
                <a:cubicBezTo>
                  <a:pt x="129" y="123"/>
                  <a:pt x="133" y="119"/>
                  <a:pt x="136" y="114"/>
                </a:cubicBezTo>
                <a:cubicBezTo>
                  <a:pt x="126" y="107"/>
                  <a:pt x="126" y="107"/>
                  <a:pt x="126" y="107"/>
                </a:cubicBezTo>
                <a:cubicBezTo>
                  <a:pt x="123" y="110"/>
                  <a:pt x="121" y="112"/>
                  <a:pt x="118" y="114"/>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8" name="Freeform 821"/>
          <p:cNvSpPr>
            <a:spLocks noEditPoints="1"/>
          </p:cNvSpPr>
          <p:nvPr/>
        </p:nvSpPr>
        <p:spPr bwMode="auto">
          <a:xfrm>
            <a:off x="1975037" y="5782988"/>
            <a:ext cx="457451" cy="457451"/>
          </a:xfrm>
          <a:custGeom>
            <a:avLst/>
            <a:gdLst>
              <a:gd name="T0" fmla="*/ 48 w 176"/>
              <a:gd name="T1" fmla="*/ 32 h 176"/>
              <a:gd name="T2" fmla="*/ 32 w 176"/>
              <a:gd name="T3" fmla="*/ 48 h 176"/>
              <a:gd name="T4" fmla="*/ 48 w 176"/>
              <a:gd name="T5" fmla="*/ 64 h 176"/>
              <a:gd name="T6" fmla="*/ 64 w 176"/>
              <a:gd name="T7" fmla="*/ 48 h 176"/>
              <a:gd name="T8" fmla="*/ 48 w 176"/>
              <a:gd name="T9" fmla="*/ 32 h 176"/>
              <a:gd name="T10" fmla="*/ 48 w 176"/>
              <a:gd name="T11" fmla="*/ 56 h 176"/>
              <a:gd name="T12" fmla="*/ 40 w 176"/>
              <a:gd name="T13" fmla="*/ 48 h 176"/>
              <a:gd name="T14" fmla="*/ 48 w 176"/>
              <a:gd name="T15" fmla="*/ 40 h 176"/>
              <a:gd name="T16" fmla="*/ 56 w 176"/>
              <a:gd name="T17" fmla="*/ 48 h 176"/>
              <a:gd name="T18" fmla="*/ 48 w 176"/>
              <a:gd name="T19" fmla="*/ 56 h 176"/>
              <a:gd name="T20" fmla="*/ 80 w 176"/>
              <a:gd name="T21" fmla="*/ 128 h 176"/>
              <a:gd name="T22" fmla="*/ 92 w 176"/>
              <a:gd name="T23" fmla="*/ 128 h 176"/>
              <a:gd name="T24" fmla="*/ 92 w 176"/>
              <a:gd name="T25" fmla="*/ 96 h 176"/>
              <a:gd name="T26" fmla="*/ 124 w 176"/>
              <a:gd name="T27" fmla="*/ 96 h 176"/>
              <a:gd name="T28" fmla="*/ 124 w 176"/>
              <a:gd name="T29" fmla="*/ 84 h 176"/>
              <a:gd name="T30" fmla="*/ 92 w 176"/>
              <a:gd name="T31" fmla="*/ 84 h 176"/>
              <a:gd name="T32" fmla="*/ 92 w 176"/>
              <a:gd name="T33" fmla="*/ 60 h 176"/>
              <a:gd name="T34" fmla="*/ 128 w 176"/>
              <a:gd name="T35" fmla="*/ 60 h 176"/>
              <a:gd name="T36" fmla="*/ 128 w 176"/>
              <a:gd name="T37" fmla="*/ 48 h 176"/>
              <a:gd name="T38" fmla="*/ 80 w 176"/>
              <a:gd name="T39" fmla="*/ 48 h 176"/>
              <a:gd name="T40" fmla="*/ 80 w 176"/>
              <a:gd name="T41" fmla="*/ 128 h 176"/>
              <a:gd name="T42" fmla="*/ 160 w 176"/>
              <a:gd name="T43" fmla="*/ 0 h 176"/>
              <a:gd name="T44" fmla="*/ 16 w 176"/>
              <a:gd name="T45" fmla="*/ 0 h 176"/>
              <a:gd name="T46" fmla="*/ 0 w 176"/>
              <a:gd name="T47" fmla="*/ 16 h 176"/>
              <a:gd name="T48" fmla="*/ 0 w 176"/>
              <a:gd name="T49" fmla="*/ 160 h 176"/>
              <a:gd name="T50" fmla="*/ 16 w 176"/>
              <a:gd name="T51" fmla="*/ 176 h 176"/>
              <a:gd name="T52" fmla="*/ 160 w 176"/>
              <a:gd name="T53" fmla="*/ 176 h 176"/>
              <a:gd name="T54" fmla="*/ 176 w 176"/>
              <a:gd name="T55" fmla="*/ 160 h 176"/>
              <a:gd name="T56" fmla="*/ 176 w 176"/>
              <a:gd name="T57" fmla="*/ 16 h 176"/>
              <a:gd name="T58" fmla="*/ 160 w 176"/>
              <a:gd name="T59" fmla="*/ 0 h 176"/>
              <a:gd name="T60" fmla="*/ 168 w 176"/>
              <a:gd name="T61" fmla="*/ 160 h 176"/>
              <a:gd name="T62" fmla="*/ 160 w 176"/>
              <a:gd name="T63" fmla="*/ 168 h 176"/>
              <a:gd name="T64" fmla="*/ 16 w 176"/>
              <a:gd name="T65" fmla="*/ 168 h 176"/>
              <a:gd name="T66" fmla="*/ 8 w 176"/>
              <a:gd name="T67" fmla="*/ 160 h 176"/>
              <a:gd name="T68" fmla="*/ 8 w 176"/>
              <a:gd name="T69" fmla="*/ 16 h 176"/>
              <a:gd name="T70" fmla="*/ 16 w 176"/>
              <a:gd name="T71" fmla="*/ 8 h 176"/>
              <a:gd name="T72" fmla="*/ 160 w 176"/>
              <a:gd name="T73" fmla="*/ 8 h 176"/>
              <a:gd name="T74" fmla="*/ 168 w 176"/>
              <a:gd name="T75" fmla="*/ 16 h 176"/>
              <a:gd name="T76" fmla="*/ 168 w 176"/>
              <a:gd name="T77"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76">
                <a:moveTo>
                  <a:pt x="48" y="32"/>
                </a:moveTo>
                <a:cubicBezTo>
                  <a:pt x="39" y="32"/>
                  <a:pt x="32" y="39"/>
                  <a:pt x="32" y="48"/>
                </a:cubicBezTo>
                <a:cubicBezTo>
                  <a:pt x="32" y="57"/>
                  <a:pt x="39" y="64"/>
                  <a:pt x="48" y="64"/>
                </a:cubicBezTo>
                <a:cubicBezTo>
                  <a:pt x="57" y="64"/>
                  <a:pt x="64" y="57"/>
                  <a:pt x="64" y="48"/>
                </a:cubicBezTo>
                <a:cubicBezTo>
                  <a:pt x="64" y="39"/>
                  <a:pt x="57" y="32"/>
                  <a:pt x="48" y="32"/>
                </a:cubicBezTo>
                <a:close/>
                <a:moveTo>
                  <a:pt x="48" y="56"/>
                </a:moveTo>
                <a:cubicBezTo>
                  <a:pt x="44" y="56"/>
                  <a:pt x="40" y="52"/>
                  <a:pt x="40" y="48"/>
                </a:cubicBezTo>
                <a:cubicBezTo>
                  <a:pt x="40" y="44"/>
                  <a:pt x="44" y="40"/>
                  <a:pt x="48" y="40"/>
                </a:cubicBezTo>
                <a:cubicBezTo>
                  <a:pt x="52" y="40"/>
                  <a:pt x="56" y="44"/>
                  <a:pt x="56" y="48"/>
                </a:cubicBezTo>
                <a:cubicBezTo>
                  <a:pt x="56" y="52"/>
                  <a:pt x="52" y="56"/>
                  <a:pt x="48" y="56"/>
                </a:cubicBezTo>
                <a:close/>
                <a:moveTo>
                  <a:pt x="80" y="128"/>
                </a:moveTo>
                <a:cubicBezTo>
                  <a:pt x="92" y="128"/>
                  <a:pt x="92" y="128"/>
                  <a:pt x="92" y="128"/>
                </a:cubicBezTo>
                <a:cubicBezTo>
                  <a:pt x="92" y="96"/>
                  <a:pt x="92" y="96"/>
                  <a:pt x="92" y="96"/>
                </a:cubicBezTo>
                <a:cubicBezTo>
                  <a:pt x="124" y="96"/>
                  <a:pt x="124" y="96"/>
                  <a:pt x="124" y="96"/>
                </a:cubicBezTo>
                <a:cubicBezTo>
                  <a:pt x="124" y="84"/>
                  <a:pt x="124" y="84"/>
                  <a:pt x="124" y="84"/>
                </a:cubicBezTo>
                <a:cubicBezTo>
                  <a:pt x="92" y="84"/>
                  <a:pt x="92" y="84"/>
                  <a:pt x="92" y="84"/>
                </a:cubicBezTo>
                <a:cubicBezTo>
                  <a:pt x="92" y="60"/>
                  <a:pt x="92" y="60"/>
                  <a:pt x="92" y="60"/>
                </a:cubicBezTo>
                <a:cubicBezTo>
                  <a:pt x="128" y="60"/>
                  <a:pt x="128" y="60"/>
                  <a:pt x="128" y="60"/>
                </a:cubicBezTo>
                <a:cubicBezTo>
                  <a:pt x="128" y="48"/>
                  <a:pt x="128" y="48"/>
                  <a:pt x="128" y="48"/>
                </a:cubicBezTo>
                <a:cubicBezTo>
                  <a:pt x="80" y="48"/>
                  <a:pt x="80" y="48"/>
                  <a:pt x="80" y="48"/>
                </a:cubicBezTo>
                <a:lnTo>
                  <a:pt x="80" y="128"/>
                </a:ln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9" name="Freeform 822"/>
          <p:cNvSpPr>
            <a:spLocks noEditPoints="1"/>
          </p:cNvSpPr>
          <p:nvPr/>
        </p:nvSpPr>
        <p:spPr bwMode="auto">
          <a:xfrm>
            <a:off x="2843013" y="5782988"/>
            <a:ext cx="445716" cy="4574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0" name="Freeform 823"/>
          <p:cNvSpPr>
            <a:spLocks noEditPoints="1"/>
          </p:cNvSpPr>
          <p:nvPr/>
        </p:nvSpPr>
        <p:spPr bwMode="auto">
          <a:xfrm>
            <a:off x="3710987" y="5782988"/>
            <a:ext cx="445716" cy="4574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98 w 176"/>
              <a:gd name="T11" fmla="*/ 167 h 176"/>
              <a:gd name="T12" fmla="*/ 88 w 176"/>
              <a:gd name="T13" fmla="*/ 168 h 176"/>
              <a:gd name="T14" fmla="*/ 8 w 176"/>
              <a:gd name="T15" fmla="*/ 88 h 176"/>
              <a:gd name="T16" fmla="*/ 88 w 176"/>
              <a:gd name="T17" fmla="*/ 8 h 176"/>
              <a:gd name="T18" fmla="*/ 98 w 176"/>
              <a:gd name="T19" fmla="*/ 9 h 176"/>
              <a:gd name="T20" fmla="*/ 128 w 176"/>
              <a:gd name="T21" fmla="*/ 88 h 176"/>
              <a:gd name="T22" fmla="*/ 98 w 176"/>
              <a:gd name="T23" fmla="*/ 16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98" y="167"/>
                </a:moveTo>
                <a:cubicBezTo>
                  <a:pt x="95" y="168"/>
                  <a:pt x="92" y="168"/>
                  <a:pt x="88" y="168"/>
                </a:cubicBezTo>
                <a:cubicBezTo>
                  <a:pt x="44" y="168"/>
                  <a:pt x="8" y="132"/>
                  <a:pt x="8" y="88"/>
                </a:cubicBezTo>
                <a:cubicBezTo>
                  <a:pt x="8" y="44"/>
                  <a:pt x="44" y="8"/>
                  <a:pt x="88" y="8"/>
                </a:cubicBezTo>
                <a:cubicBezTo>
                  <a:pt x="92" y="8"/>
                  <a:pt x="95" y="8"/>
                  <a:pt x="98" y="9"/>
                </a:cubicBezTo>
                <a:cubicBezTo>
                  <a:pt x="117" y="30"/>
                  <a:pt x="128" y="58"/>
                  <a:pt x="128" y="88"/>
                </a:cubicBezTo>
                <a:cubicBezTo>
                  <a:pt x="128" y="118"/>
                  <a:pt x="117" y="146"/>
                  <a:pt x="98" y="1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1" name="Freeform 824"/>
          <p:cNvSpPr>
            <a:spLocks noEditPoints="1"/>
          </p:cNvSpPr>
          <p:nvPr/>
        </p:nvSpPr>
        <p:spPr bwMode="auto">
          <a:xfrm>
            <a:off x="4567237" y="5782988"/>
            <a:ext cx="457451" cy="4574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88 w 176"/>
              <a:gd name="T1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lnTo>
                  <a:pt x="88" y="1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2" name="Freeform 825"/>
          <p:cNvSpPr>
            <a:spLocks noEditPoints="1"/>
          </p:cNvSpPr>
          <p:nvPr/>
        </p:nvSpPr>
        <p:spPr bwMode="auto">
          <a:xfrm>
            <a:off x="5435213" y="5782988"/>
            <a:ext cx="457451" cy="4574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78 w 176"/>
              <a:gd name="T11" fmla="*/ 167 h 176"/>
              <a:gd name="T12" fmla="*/ 8 w 176"/>
              <a:gd name="T13" fmla="*/ 88 h 176"/>
              <a:gd name="T14" fmla="*/ 78 w 176"/>
              <a:gd name="T15" fmla="*/ 9 h 176"/>
              <a:gd name="T16" fmla="*/ 48 w 176"/>
              <a:gd name="T17" fmla="*/ 88 h 176"/>
              <a:gd name="T18" fmla="*/ 78 w 176"/>
              <a:gd name="T19" fmla="*/ 16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78" y="167"/>
                </a:moveTo>
                <a:cubicBezTo>
                  <a:pt x="39" y="162"/>
                  <a:pt x="8" y="129"/>
                  <a:pt x="8" y="88"/>
                </a:cubicBezTo>
                <a:cubicBezTo>
                  <a:pt x="8" y="47"/>
                  <a:pt x="39" y="14"/>
                  <a:pt x="78" y="9"/>
                </a:cubicBezTo>
                <a:cubicBezTo>
                  <a:pt x="59" y="30"/>
                  <a:pt x="48" y="58"/>
                  <a:pt x="48" y="88"/>
                </a:cubicBezTo>
                <a:cubicBezTo>
                  <a:pt x="48" y="118"/>
                  <a:pt x="59" y="146"/>
                  <a:pt x="78" y="1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3" name="Oval 826"/>
          <p:cNvSpPr>
            <a:spLocks noChangeArrowheads="1"/>
          </p:cNvSpPr>
          <p:nvPr/>
        </p:nvSpPr>
        <p:spPr bwMode="auto">
          <a:xfrm>
            <a:off x="6303186" y="5782988"/>
            <a:ext cx="445716" cy="45745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4" name="Freeform 827"/>
          <p:cNvSpPr>
            <a:spLocks noEditPoints="1"/>
          </p:cNvSpPr>
          <p:nvPr/>
        </p:nvSpPr>
        <p:spPr bwMode="auto">
          <a:xfrm>
            <a:off x="7159429" y="5782988"/>
            <a:ext cx="457451" cy="4574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98 w 176"/>
              <a:gd name="T11" fmla="*/ 167 h 176"/>
              <a:gd name="T12" fmla="*/ 128 w 176"/>
              <a:gd name="T13" fmla="*/ 88 h 176"/>
              <a:gd name="T14" fmla="*/ 98 w 176"/>
              <a:gd name="T15" fmla="*/ 9 h 176"/>
              <a:gd name="T16" fmla="*/ 168 w 176"/>
              <a:gd name="T17" fmla="*/ 88 h 176"/>
              <a:gd name="T18" fmla="*/ 98 w 176"/>
              <a:gd name="T19" fmla="*/ 16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98" y="167"/>
                </a:moveTo>
                <a:cubicBezTo>
                  <a:pt x="117" y="146"/>
                  <a:pt x="128" y="118"/>
                  <a:pt x="128" y="88"/>
                </a:cubicBezTo>
                <a:cubicBezTo>
                  <a:pt x="128" y="58"/>
                  <a:pt x="117" y="30"/>
                  <a:pt x="98" y="9"/>
                </a:cubicBezTo>
                <a:cubicBezTo>
                  <a:pt x="137" y="14"/>
                  <a:pt x="168" y="47"/>
                  <a:pt x="168" y="88"/>
                </a:cubicBezTo>
                <a:cubicBezTo>
                  <a:pt x="168" y="129"/>
                  <a:pt x="137" y="162"/>
                  <a:pt x="98" y="1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5" name="Freeform 828"/>
          <p:cNvSpPr>
            <a:spLocks noEditPoints="1"/>
          </p:cNvSpPr>
          <p:nvPr/>
        </p:nvSpPr>
        <p:spPr bwMode="auto">
          <a:xfrm>
            <a:off x="8027404" y="5782988"/>
            <a:ext cx="457451" cy="4574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8 w 176"/>
              <a:gd name="T13" fmla="*/ 8 h 176"/>
              <a:gd name="T14" fmla="*/ 168 w 176"/>
              <a:gd name="T15" fmla="*/ 88 h 176"/>
              <a:gd name="T16" fmla="*/ 88 w 176"/>
              <a:gd name="T1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88" y="8"/>
                  <a:pt x="88" y="8"/>
                  <a:pt x="88" y="8"/>
                </a:cubicBezTo>
                <a:cubicBezTo>
                  <a:pt x="132" y="8"/>
                  <a:pt x="168" y="44"/>
                  <a:pt x="168" y="88"/>
                </a:cubicBezTo>
                <a:cubicBezTo>
                  <a:pt x="168" y="132"/>
                  <a:pt x="132" y="168"/>
                  <a:pt x="88"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6" name="Freeform 829"/>
          <p:cNvSpPr>
            <a:spLocks noEditPoints="1"/>
          </p:cNvSpPr>
          <p:nvPr/>
        </p:nvSpPr>
        <p:spPr bwMode="auto">
          <a:xfrm>
            <a:off x="8895379" y="5782988"/>
            <a:ext cx="445716" cy="4574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78 w 176"/>
              <a:gd name="T13" fmla="*/ 167 h 176"/>
              <a:gd name="T14" fmla="*/ 48 w 176"/>
              <a:gd name="T15" fmla="*/ 88 h 176"/>
              <a:gd name="T16" fmla="*/ 78 w 176"/>
              <a:gd name="T17" fmla="*/ 9 h 176"/>
              <a:gd name="T18" fmla="*/ 88 w 176"/>
              <a:gd name="T19" fmla="*/ 8 h 176"/>
              <a:gd name="T20" fmla="*/ 168 w 176"/>
              <a:gd name="T21" fmla="*/ 88 h 176"/>
              <a:gd name="T22" fmla="*/ 88 w 176"/>
              <a:gd name="T2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85" y="168"/>
                  <a:pt x="81" y="168"/>
                  <a:pt x="78" y="167"/>
                </a:cubicBezTo>
                <a:cubicBezTo>
                  <a:pt x="59" y="146"/>
                  <a:pt x="48" y="118"/>
                  <a:pt x="48" y="88"/>
                </a:cubicBezTo>
                <a:cubicBezTo>
                  <a:pt x="48" y="58"/>
                  <a:pt x="59" y="30"/>
                  <a:pt x="78" y="9"/>
                </a:cubicBezTo>
                <a:cubicBezTo>
                  <a:pt x="81" y="8"/>
                  <a:pt x="85" y="8"/>
                  <a:pt x="88" y="8"/>
                </a:cubicBezTo>
                <a:cubicBezTo>
                  <a:pt x="132" y="8"/>
                  <a:pt x="168" y="44"/>
                  <a:pt x="168" y="88"/>
                </a:cubicBezTo>
                <a:cubicBezTo>
                  <a:pt x="168" y="132"/>
                  <a:pt x="132" y="168"/>
                  <a:pt x="88"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7" name="Freeform 830"/>
          <p:cNvSpPr>
            <a:spLocks noEditPoints="1"/>
          </p:cNvSpPr>
          <p:nvPr/>
        </p:nvSpPr>
        <p:spPr bwMode="auto">
          <a:xfrm>
            <a:off x="9880648" y="5782988"/>
            <a:ext cx="199404" cy="457451"/>
          </a:xfrm>
          <a:custGeom>
            <a:avLst/>
            <a:gdLst>
              <a:gd name="T0" fmla="*/ 48 w 80"/>
              <a:gd name="T1" fmla="*/ 113 h 176"/>
              <a:gd name="T2" fmla="*/ 48 w 80"/>
              <a:gd name="T3" fmla="*/ 64 h 176"/>
              <a:gd name="T4" fmla="*/ 40 w 80"/>
              <a:gd name="T5" fmla="*/ 56 h 176"/>
              <a:gd name="T6" fmla="*/ 32 w 80"/>
              <a:gd name="T7" fmla="*/ 64 h 176"/>
              <a:gd name="T8" fmla="*/ 32 w 80"/>
              <a:gd name="T9" fmla="*/ 113 h 176"/>
              <a:gd name="T10" fmla="*/ 16 w 80"/>
              <a:gd name="T11" fmla="*/ 136 h 176"/>
              <a:gd name="T12" fmla="*/ 40 w 80"/>
              <a:gd name="T13" fmla="*/ 160 h 176"/>
              <a:gd name="T14" fmla="*/ 64 w 80"/>
              <a:gd name="T15" fmla="*/ 136 h 176"/>
              <a:gd name="T16" fmla="*/ 48 w 80"/>
              <a:gd name="T17" fmla="*/ 113 h 176"/>
              <a:gd name="T18" fmla="*/ 64 w 80"/>
              <a:gd name="T19" fmla="*/ 104 h 176"/>
              <a:gd name="T20" fmla="*/ 64 w 80"/>
              <a:gd name="T21" fmla="*/ 24 h 176"/>
              <a:gd name="T22" fmla="*/ 40 w 80"/>
              <a:gd name="T23" fmla="*/ 0 h 176"/>
              <a:gd name="T24" fmla="*/ 16 w 80"/>
              <a:gd name="T25" fmla="*/ 24 h 176"/>
              <a:gd name="T26" fmla="*/ 16 w 80"/>
              <a:gd name="T27" fmla="*/ 104 h 176"/>
              <a:gd name="T28" fmla="*/ 0 w 80"/>
              <a:gd name="T29" fmla="*/ 136 h 176"/>
              <a:gd name="T30" fmla="*/ 40 w 80"/>
              <a:gd name="T31" fmla="*/ 176 h 176"/>
              <a:gd name="T32" fmla="*/ 80 w 80"/>
              <a:gd name="T33" fmla="*/ 136 h 176"/>
              <a:gd name="T34" fmla="*/ 64 w 80"/>
              <a:gd name="T35" fmla="*/ 104 h 176"/>
              <a:gd name="T36" fmla="*/ 40 w 80"/>
              <a:gd name="T37" fmla="*/ 168 h 176"/>
              <a:gd name="T38" fmla="*/ 8 w 80"/>
              <a:gd name="T39" fmla="*/ 136 h 176"/>
              <a:gd name="T40" fmla="*/ 24 w 80"/>
              <a:gd name="T41" fmla="*/ 108 h 176"/>
              <a:gd name="T42" fmla="*/ 24 w 80"/>
              <a:gd name="T43" fmla="*/ 24 h 176"/>
              <a:gd name="T44" fmla="*/ 40 w 80"/>
              <a:gd name="T45" fmla="*/ 8 h 176"/>
              <a:gd name="T46" fmla="*/ 56 w 80"/>
              <a:gd name="T47" fmla="*/ 24 h 176"/>
              <a:gd name="T48" fmla="*/ 56 w 80"/>
              <a:gd name="T49" fmla="*/ 108 h 176"/>
              <a:gd name="T50" fmla="*/ 72 w 80"/>
              <a:gd name="T51" fmla="*/ 136 h 176"/>
              <a:gd name="T52" fmla="*/ 40 w 80"/>
              <a:gd name="T5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0" h="176">
                <a:moveTo>
                  <a:pt x="48" y="113"/>
                </a:moveTo>
                <a:cubicBezTo>
                  <a:pt x="48" y="64"/>
                  <a:pt x="48" y="64"/>
                  <a:pt x="48" y="64"/>
                </a:cubicBezTo>
                <a:cubicBezTo>
                  <a:pt x="48" y="60"/>
                  <a:pt x="44" y="56"/>
                  <a:pt x="40" y="56"/>
                </a:cubicBezTo>
                <a:cubicBezTo>
                  <a:pt x="36" y="56"/>
                  <a:pt x="32" y="60"/>
                  <a:pt x="32" y="64"/>
                </a:cubicBezTo>
                <a:cubicBezTo>
                  <a:pt x="32" y="113"/>
                  <a:pt x="32" y="113"/>
                  <a:pt x="32" y="113"/>
                </a:cubicBezTo>
                <a:cubicBezTo>
                  <a:pt x="23" y="117"/>
                  <a:pt x="16" y="126"/>
                  <a:pt x="16" y="136"/>
                </a:cubicBezTo>
                <a:cubicBezTo>
                  <a:pt x="16" y="149"/>
                  <a:pt x="27" y="160"/>
                  <a:pt x="40" y="160"/>
                </a:cubicBezTo>
                <a:cubicBezTo>
                  <a:pt x="53" y="160"/>
                  <a:pt x="64" y="149"/>
                  <a:pt x="64" y="136"/>
                </a:cubicBezTo>
                <a:cubicBezTo>
                  <a:pt x="64" y="126"/>
                  <a:pt x="57" y="117"/>
                  <a:pt x="48" y="113"/>
                </a:cubicBezTo>
                <a:close/>
                <a:moveTo>
                  <a:pt x="64" y="104"/>
                </a:moveTo>
                <a:cubicBezTo>
                  <a:pt x="64" y="24"/>
                  <a:pt x="64" y="24"/>
                  <a:pt x="64" y="24"/>
                </a:cubicBezTo>
                <a:cubicBezTo>
                  <a:pt x="64" y="11"/>
                  <a:pt x="53" y="0"/>
                  <a:pt x="40" y="0"/>
                </a:cubicBezTo>
                <a:cubicBezTo>
                  <a:pt x="27" y="0"/>
                  <a:pt x="16" y="11"/>
                  <a:pt x="16" y="24"/>
                </a:cubicBezTo>
                <a:cubicBezTo>
                  <a:pt x="16" y="104"/>
                  <a:pt x="16" y="104"/>
                  <a:pt x="16" y="104"/>
                </a:cubicBezTo>
                <a:cubicBezTo>
                  <a:pt x="6" y="111"/>
                  <a:pt x="0" y="123"/>
                  <a:pt x="0" y="136"/>
                </a:cubicBezTo>
                <a:cubicBezTo>
                  <a:pt x="0" y="158"/>
                  <a:pt x="18" y="176"/>
                  <a:pt x="40" y="176"/>
                </a:cubicBezTo>
                <a:cubicBezTo>
                  <a:pt x="62" y="176"/>
                  <a:pt x="80" y="158"/>
                  <a:pt x="80" y="136"/>
                </a:cubicBezTo>
                <a:cubicBezTo>
                  <a:pt x="80" y="123"/>
                  <a:pt x="74" y="111"/>
                  <a:pt x="64" y="104"/>
                </a:cubicBezTo>
                <a:close/>
                <a:moveTo>
                  <a:pt x="40" y="168"/>
                </a:moveTo>
                <a:cubicBezTo>
                  <a:pt x="22" y="168"/>
                  <a:pt x="8" y="154"/>
                  <a:pt x="8" y="136"/>
                </a:cubicBezTo>
                <a:cubicBezTo>
                  <a:pt x="8" y="124"/>
                  <a:pt x="14" y="114"/>
                  <a:pt x="24" y="108"/>
                </a:cubicBezTo>
                <a:cubicBezTo>
                  <a:pt x="24" y="24"/>
                  <a:pt x="24" y="24"/>
                  <a:pt x="24" y="24"/>
                </a:cubicBezTo>
                <a:cubicBezTo>
                  <a:pt x="24" y="15"/>
                  <a:pt x="31" y="8"/>
                  <a:pt x="40" y="8"/>
                </a:cubicBezTo>
                <a:cubicBezTo>
                  <a:pt x="49" y="8"/>
                  <a:pt x="56" y="15"/>
                  <a:pt x="56" y="24"/>
                </a:cubicBezTo>
                <a:cubicBezTo>
                  <a:pt x="56" y="108"/>
                  <a:pt x="56" y="108"/>
                  <a:pt x="56" y="108"/>
                </a:cubicBezTo>
                <a:cubicBezTo>
                  <a:pt x="66" y="114"/>
                  <a:pt x="72" y="124"/>
                  <a:pt x="72" y="136"/>
                </a:cubicBezTo>
                <a:cubicBezTo>
                  <a:pt x="72" y="154"/>
                  <a:pt x="58" y="168"/>
                  <a:pt x="40"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35963862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9B33"/>
            </a:gs>
            <a:gs pos="100000">
              <a:srgbClr val="F15C44"/>
            </a:gs>
          </a:gsLst>
          <a:lin ang="8100000" scaled="1"/>
          <a:tileRect/>
        </a:gradFill>
        <a:effectLst/>
      </p:bgPr>
    </p:bg>
    <p:spTree>
      <p:nvGrpSpPr>
        <p:cNvPr id="1" name=""/>
        <p:cNvGrpSpPr/>
        <p:nvPr/>
      </p:nvGrpSpPr>
      <p:grpSpPr>
        <a:xfrm>
          <a:off x="0" y="0"/>
          <a:ext cx="0" cy="0"/>
          <a:chOff x="0" y="0"/>
          <a:chExt cx="0" cy="0"/>
        </a:xfrm>
      </p:grpSpPr>
      <p:sp>
        <p:nvSpPr>
          <p:cNvPr id="2" name="Freeform 761"/>
          <p:cNvSpPr>
            <a:spLocks noEditPoints="1"/>
          </p:cNvSpPr>
          <p:nvPr/>
        </p:nvSpPr>
        <p:spPr bwMode="auto">
          <a:xfrm>
            <a:off x="1479940" y="713790"/>
            <a:ext cx="514241" cy="501051"/>
          </a:xfrm>
          <a:custGeom>
            <a:avLst/>
            <a:gdLst>
              <a:gd name="T0" fmla="*/ 172 w 176"/>
              <a:gd name="T1" fmla="*/ 0 h 176"/>
              <a:gd name="T2" fmla="*/ 28 w 176"/>
              <a:gd name="T3" fmla="*/ 0 h 176"/>
              <a:gd name="T4" fmla="*/ 24 w 176"/>
              <a:gd name="T5" fmla="*/ 4 h 176"/>
              <a:gd name="T6" fmla="*/ 24 w 176"/>
              <a:gd name="T7" fmla="*/ 64 h 176"/>
              <a:gd name="T8" fmla="*/ 28 w 176"/>
              <a:gd name="T9" fmla="*/ 68 h 176"/>
              <a:gd name="T10" fmla="*/ 32 w 176"/>
              <a:gd name="T11" fmla="*/ 64 h 176"/>
              <a:gd name="T12" fmla="*/ 32 w 176"/>
              <a:gd name="T13" fmla="*/ 8 h 176"/>
              <a:gd name="T14" fmla="*/ 168 w 176"/>
              <a:gd name="T15" fmla="*/ 8 h 176"/>
              <a:gd name="T16" fmla="*/ 168 w 176"/>
              <a:gd name="T17" fmla="*/ 168 h 176"/>
              <a:gd name="T18" fmla="*/ 32 w 176"/>
              <a:gd name="T19" fmla="*/ 168 h 176"/>
              <a:gd name="T20" fmla="*/ 32 w 176"/>
              <a:gd name="T21" fmla="*/ 112 h 176"/>
              <a:gd name="T22" fmla="*/ 28 w 176"/>
              <a:gd name="T23" fmla="*/ 108 h 176"/>
              <a:gd name="T24" fmla="*/ 24 w 176"/>
              <a:gd name="T25" fmla="*/ 112 h 176"/>
              <a:gd name="T26" fmla="*/ 24 w 176"/>
              <a:gd name="T27" fmla="*/ 172 h 176"/>
              <a:gd name="T28" fmla="*/ 28 w 176"/>
              <a:gd name="T29" fmla="*/ 176 h 176"/>
              <a:gd name="T30" fmla="*/ 172 w 176"/>
              <a:gd name="T31" fmla="*/ 176 h 176"/>
              <a:gd name="T32" fmla="*/ 176 w 176"/>
              <a:gd name="T33" fmla="*/ 172 h 176"/>
              <a:gd name="T34" fmla="*/ 176 w 176"/>
              <a:gd name="T35" fmla="*/ 4 h 176"/>
              <a:gd name="T36" fmla="*/ 172 w 176"/>
              <a:gd name="T37" fmla="*/ 0 h 176"/>
              <a:gd name="T38" fmla="*/ 105 w 176"/>
              <a:gd name="T39" fmla="*/ 117 h 176"/>
              <a:gd name="T40" fmla="*/ 104 w 176"/>
              <a:gd name="T41" fmla="*/ 120 h 176"/>
              <a:gd name="T42" fmla="*/ 108 w 176"/>
              <a:gd name="T43" fmla="*/ 124 h 176"/>
              <a:gd name="T44" fmla="*/ 111 w 176"/>
              <a:gd name="T45" fmla="*/ 123 h 176"/>
              <a:gd name="T46" fmla="*/ 143 w 176"/>
              <a:gd name="T47" fmla="*/ 91 h 176"/>
              <a:gd name="T48" fmla="*/ 144 w 176"/>
              <a:gd name="T49" fmla="*/ 88 h 176"/>
              <a:gd name="T50" fmla="*/ 143 w 176"/>
              <a:gd name="T51" fmla="*/ 85 h 176"/>
              <a:gd name="T52" fmla="*/ 111 w 176"/>
              <a:gd name="T53" fmla="*/ 53 h 176"/>
              <a:gd name="T54" fmla="*/ 108 w 176"/>
              <a:gd name="T55" fmla="*/ 52 h 176"/>
              <a:gd name="T56" fmla="*/ 104 w 176"/>
              <a:gd name="T57" fmla="*/ 56 h 176"/>
              <a:gd name="T58" fmla="*/ 105 w 176"/>
              <a:gd name="T59" fmla="*/ 59 h 176"/>
              <a:gd name="T60" fmla="*/ 130 w 176"/>
              <a:gd name="T61" fmla="*/ 84 h 176"/>
              <a:gd name="T62" fmla="*/ 4 w 176"/>
              <a:gd name="T63" fmla="*/ 84 h 176"/>
              <a:gd name="T64" fmla="*/ 0 w 176"/>
              <a:gd name="T65" fmla="*/ 88 h 176"/>
              <a:gd name="T66" fmla="*/ 4 w 176"/>
              <a:gd name="T67" fmla="*/ 92 h 176"/>
              <a:gd name="T68" fmla="*/ 130 w 176"/>
              <a:gd name="T69" fmla="*/ 92 h 176"/>
              <a:gd name="T70" fmla="*/ 105 w 176"/>
              <a:gd name="T71" fmla="*/ 11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172" y="0"/>
                </a:moveTo>
                <a:cubicBezTo>
                  <a:pt x="28" y="0"/>
                  <a:pt x="28" y="0"/>
                  <a:pt x="28" y="0"/>
                </a:cubicBezTo>
                <a:cubicBezTo>
                  <a:pt x="26" y="0"/>
                  <a:pt x="24" y="2"/>
                  <a:pt x="24" y="4"/>
                </a:cubicBezTo>
                <a:cubicBezTo>
                  <a:pt x="24" y="64"/>
                  <a:pt x="24" y="64"/>
                  <a:pt x="24" y="64"/>
                </a:cubicBezTo>
                <a:cubicBezTo>
                  <a:pt x="24" y="66"/>
                  <a:pt x="26" y="68"/>
                  <a:pt x="28" y="68"/>
                </a:cubicBezTo>
                <a:cubicBezTo>
                  <a:pt x="30" y="68"/>
                  <a:pt x="32" y="66"/>
                  <a:pt x="32" y="64"/>
                </a:cubicBezTo>
                <a:cubicBezTo>
                  <a:pt x="32" y="8"/>
                  <a:pt x="32" y="8"/>
                  <a:pt x="32" y="8"/>
                </a:cubicBezTo>
                <a:cubicBezTo>
                  <a:pt x="168" y="8"/>
                  <a:pt x="168" y="8"/>
                  <a:pt x="168" y="8"/>
                </a:cubicBezTo>
                <a:cubicBezTo>
                  <a:pt x="168" y="168"/>
                  <a:pt x="168" y="168"/>
                  <a:pt x="168" y="168"/>
                </a:cubicBezTo>
                <a:cubicBezTo>
                  <a:pt x="32" y="168"/>
                  <a:pt x="32" y="168"/>
                  <a:pt x="32" y="168"/>
                </a:cubicBezTo>
                <a:cubicBezTo>
                  <a:pt x="32" y="112"/>
                  <a:pt x="32" y="112"/>
                  <a:pt x="32" y="112"/>
                </a:cubicBezTo>
                <a:cubicBezTo>
                  <a:pt x="32" y="110"/>
                  <a:pt x="30" y="108"/>
                  <a:pt x="28" y="108"/>
                </a:cubicBezTo>
                <a:cubicBezTo>
                  <a:pt x="26" y="108"/>
                  <a:pt x="24" y="110"/>
                  <a:pt x="24" y="112"/>
                </a:cubicBezTo>
                <a:cubicBezTo>
                  <a:pt x="24" y="172"/>
                  <a:pt x="24" y="172"/>
                  <a:pt x="24" y="172"/>
                </a:cubicBezTo>
                <a:cubicBezTo>
                  <a:pt x="24" y="174"/>
                  <a:pt x="26" y="176"/>
                  <a:pt x="28" y="176"/>
                </a:cubicBezTo>
                <a:cubicBezTo>
                  <a:pt x="172" y="176"/>
                  <a:pt x="172" y="176"/>
                  <a:pt x="172" y="176"/>
                </a:cubicBezTo>
                <a:cubicBezTo>
                  <a:pt x="174" y="176"/>
                  <a:pt x="176" y="174"/>
                  <a:pt x="176" y="172"/>
                </a:cubicBezTo>
                <a:cubicBezTo>
                  <a:pt x="176" y="4"/>
                  <a:pt x="176" y="4"/>
                  <a:pt x="176" y="4"/>
                </a:cubicBezTo>
                <a:cubicBezTo>
                  <a:pt x="176" y="2"/>
                  <a:pt x="174" y="0"/>
                  <a:pt x="172" y="0"/>
                </a:cubicBezTo>
                <a:close/>
                <a:moveTo>
                  <a:pt x="105" y="117"/>
                </a:moveTo>
                <a:cubicBezTo>
                  <a:pt x="104" y="118"/>
                  <a:pt x="104" y="119"/>
                  <a:pt x="104" y="120"/>
                </a:cubicBezTo>
                <a:cubicBezTo>
                  <a:pt x="104" y="122"/>
                  <a:pt x="106" y="124"/>
                  <a:pt x="108" y="124"/>
                </a:cubicBezTo>
                <a:cubicBezTo>
                  <a:pt x="109" y="124"/>
                  <a:pt x="110" y="124"/>
                  <a:pt x="111" y="123"/>
                </a:cubicBezTo>
                <a:cubicBezTo>
                  <a:pt x="143" y="91"/>
                  <a:pt x="143" y="91"/>
                  <a:pt x="143" y="91"/>
                </a:cubicBezTo>
                <a:cubicBezTo>
                  <a:pt x="144" y="90"/>
                  <a:pt x="144" y="89"/>
                  <a:pt x="144" y="88"/>
                </a:cubicBezTo>
                <a:cubicBezTo>
                  <a:pt x="144" y="87"/>
                  <a:pt x="144" y="86"/>
                  <a:pt x="143" y="85"/>
                </a:cubicBezTo>
                <a:cubicBezTo>
                  <a:pt x="111" y="53"/>
                  <a:pt x="111" y="53"/>
                  <a:pt x="111" y="53"/>
                </a:cubicBezTo>
                <a:cubicBezTo>
                  <a:pt x="110" y="52"/>
                  <a:pt x="109" y="52"/>
                  <a:pt x="108" y="52"/>
                </a:cubicBezTo>
                <a:cubicBezTo>
                  <a:pt x="106" y="52"/>
                  <a:pt x="104" y="54"/>
                  <a:pt x="104" y="56"/>
                </a:cubicBezTo>
                <a:cubicBezTo>
                  <a:pt x="104" y="57"/>
                  <a:pt x="104" y="58"/>
                  <a:pt x="105" y="59"/>
                </a:cubicBezTo>
                <a:cubicBezTo>
                  <a:pt x="130" y="84"/>
                  <a:pt x="130" y="84"/>
                  <a:pt x="130" y="84"/>
                </a:cubicBezTo>
                <a:cubicBezTo>
                  <a:pt x="4" y="84"/>
                  <a:pt x="4" y="84"/>
                  <a:pt x="4" y="84"/>
                </a:cubicBezTo>
                <a:cubicBezTo>
                  <a:pt x="2" y="84"/>
                  <a:pt x="0" y="86"/>
                  <a:pt x="0" y="88"/>
                </a:cubicBezTo>
                <a:cubicBezTo>
                  <a:pt x="0" y="90"/>
                  <a:pt x="2" y="92"/>
                  <a:pt x="4" y="92"/>
                </a:cubicBezTo>
                <a:cubicBezTo>
                  <a:pt x="130" y="92"/>
                  <a:pt x="130" y="92"/>
                  <a:pt x="130" y="92"/>
                </a:cubicBezTo>
                <a:lnTo>
                  <a:pt x="105"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 name="Freeform 762"/>
          <p:cNvSpPr>
            <a:spLocks noEditPoints="1"/>
          </p:cNvSpPr>
          <p:nvPr/>
        </p:nvSpPr>
        <p:spPr bwMode="auto">
          <a:xfrm>
            <a:off x="2455671" y="713790"/>
            <a:ext cx="501051" cy="501051"/>
          </a:xfrm>
          <a:custGeom>
            <a:avLst/>
            <a:gdLst>
              <a:gd name="T0" fmla="*/ 148 w 176"/>
              <a:gd name="T1" fmla="*/ 108 h 176"/>
              <a:gd name="T2" fmla="*/ 144 w 176"/>
              <a:gd name="T3" fmla="*/ 112 h 176"/>
              <a:gd name="T4" fmla="*/ 144 w 176"/>
              <a:gd name="T5" fmla="*/ 168 h 176"/>
              <a:gd name="T6" fmla="*/ 8 w 176"/>
              <a:gd name="T7" fmla="*/ 168 h 176"/>
              <a:gd name="T8" fmla="*/ 8 w 176"/>
              <a:gd name="T9" fmla="*/ 8 h 176"/>
              <a:gd name="T10" fmla="*/ 144 w 176"/>
              <a:gd name="T11" fmla="*/ 8 h 176"/>
              <a:gd name="T12" fmla="*/ 144 w 176"/>
              <a:gd name="T13" fmla="*/ 64 h 176"/>
              <a:gd name="T14" fmla="*/ 148 w 176"/>
              <a:gd name="T15" fmla="*/ 68 h 176"/>
              <a:gd name="T16" fmla="*/ 152 w 176"/>
              <a:gd name="T17" fmla="*/ 64 h 176"/>
              <a:gd name="T18" fmla="*/ 152 w 176"/>
              <a:gd name="T19" fmla="*/ 4 h 176"/>
              <a:gd name="T20" fmla="*/ 148 w 176"/>
              <a:gd name="T21" fmla="*/ 0 h 176"/>
              <a:gd name="T22" fmla="*/ 4 w 176"/>
              <a:gd name="T23" fmla="*/ 0 h 176"/>
              <a:gd name="T24" fmla="*/ 0 w 176"/>
              <a:gd name="T25" fmla="*/ 4 h 176"/>
              <a:gd name="T26" fmla="*/ 0 w 176"/>
              <a:gd name="T27" fmla="*/ 172 h 176"/>
              <a:gd name="T28" fmla="*/ 4 w 176"/>
              <a:gd name="T29" fmla="*/ 176 h 176"/>
              <a:gd name="T30" fmla="*/ 148 w 176"/>
              <a:gd name="T31" fmla="*/ 176 h 176"/>
              <a:gd name="T32" fmla="*/ 152 w 176"/>
              <a:gd name="T33" fmla="*/ 172 h 176"/>
              <a:gd name="T34" fmla="*/ 152 w 176"/>
              <a:gd name="T35" fmla="*/ 112 h 176"/>
              <a:gd name="T36" fmla="*/ 148 w 176"/>
              <a:gd name="T37" fmla="*/ 108 h 176"/>
              <a:gd name="T38" fmla="*/ 172 w 176"/>
              <a:gd name="T39" fmla="*/ 84 h 176"/>
              <a:gd name="T40" fmla="*/ 46 w 176"/>
              <a:gd name="T41" fmla="*/ 84 h 176"/>
              <a:gd name="T42" fmla="*/ 71 w 176"/>
              <a:gd name="T43" fmla="*/ 59 h 176"/>
              <a:gd name="T44" fmla="*/ 72 w 176"/>
              <a:gd name="T45" fmla="*/ 56 h 176"/>
              <a:gd name="T46" fmla="*/ 68 w 176"/>
              <a:gd name="T47" fmla="*/ 52 h 176"/>
              <a:gd name="T48" fmla="*/ 65 w 176"/>
              <a:gd name="T49" fmla="*/ 53 h 176"/>
              <a:gd name="T50" fmla="*/ 33 w 176"/>
              <a:gd name="T51" fmla="*/ 85 h 176"/>
              <a:gd name="T52" fmla="*/ 32 w 176"/>
              <a:gd name="T53" fmla="*/ 88 h 176"/>
              <a:gd name="T54" fmla="*/ 33 w 176"/>
              <a:gd name="T55" fmla="*/ 91 h 176"/>
              <a:gd name="T56" fmla="*/ 65 w 176"/>
              <a:gd name="T57" fmla="*/ 123 h 176"/>
              <a:gd name="T58" fmla="*/ 68 w 176"/>
              <a:gd name="T59" fmla="*/ 124 h 176"/>
              <a:gd name="T60" fmla="*/ 72 w 176"/>
              <a:gd name="T61" fmla="*/ 120 h 176"/>
              <a:gd name="T62" fmla="*/ 71 w 176"/>
              <a:gd name="T63" fmla="*/ 117 h 176"/>
              <a:gd name="T64" fmla="*/ 46 w 176"/>
              <a:gd name="T65" fmla="*/ 92 h 176"/>
              <a:gd name="T66" fmla="*/ 172 w 176"/>
              <a:gd name="T67" fmla="*/ 92 h 176"/>
              <a:gd name="T68" fmla="*/ 176 w 176"/>
              <a:gd name="T69" fmla="*/ 88 h 176"/>
              <a:gd name="T70" fmla="*/ 172 w 176"/>
              <a:gd name="T71" fmla="*/ 8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148" y="108"/>
                </a:moveTo>
                <a:cubicBezTo>
                  <a:pt x="146" y="108"/>
                  <a:pt x="144" y="110"/>
                  <a:pt x="144" y="112"/>
                </a:cubicBezTo>
                <a:cubicBezTo>
                  <a:pt x="144" y="168"/>
                  <a:pt x="144" y="168"/>
                  <a:pt x="144" y="168"/>
                </a:cubicBezTo>
                <a:cubicBezTo>
                  <a:pt x="8" y="168"/>
                  <a:pt x="8" y="168"/>
                  <a:pt x="8" y="168"/>
                </a:cubicBezTo>
                <a:cubicBezTo>
                  <a:pt x="8" y="8"/>
                  <a:pt x="8" y="8"/>
                  <a:pt x="8" y="8"/>
                </a:cubicBezTo>
                <a:cubicBezTo>
                  <a:pt x="144" y="8"/>
                  <a:pt x="144" y="8"/>
                  <a:pt x="144" y="8"/>
                </a:cubicBezTo>
                <a:cubicBezTo>
                  <a:pt x="144" y="64"/>
                  <a:pt x="144" y="64"/>
                  <a:pt x="144" y="64"/>
                </a:cubicBezTo>
                <a:cubicBezTo>
                  <a:pt x="144" y="66"/>
                  <a:pt x="146" y="68"/>
                  <a:pt x="148" y="68"/>
                </a:cubicBezTo>
                <a:cubicBezTo>
                  <a:pt x="150" y="68"/>
                  <a:pt x="152" y="66"/>
                  <a:pt x="152" y="64"/>
                </a:cubicBezTo>
                <a:cubicBezTo>
                  <a:pt x="152" y="4"/>
                  <a:pt x="152" y="4"/>
                  <a:pt x="152" y="4"/>
                </a:cubicBezTo>
                <a:cubicBezTo>
                  <a:pt x="152" y="2"/>
                  <a:pt x="150" y="0"/>
                  <a:pt x="148" y="0"/>
                </a:cubicBezTo>
                <a:cubicBezTo>
                  <a:pt x="4" y="0"/>
                  <a:pt x="4" y="0"/>
                  <a:pt x="4" y="0"/>
                </a:cubicBezTo>
                <a:cubicBezTo>
                  <a:pt x="2" y="0"/>
                  <a:pt x="0" y="2"/>
                  <a:pt x="0" y="4"/>
                </a:cubicBezTo>
                <a:cubicBezTo>
                  <a:pt x="0" y="172"/>
                  <a:pt x="0" y="172"/>
                  <a:pt x="0" y="172"/>
                </a:cubicBezTo>
                <a:cubicBezTo>
                  <a:pt x="0" y="174"/>
                  <a:pt x="2" y="176"/>
                  <a:pt x="4" y="176"/>
                </a:cubicBezTo>
                <a:cubicBezTo>
                  <a:pt x="148" y="176"/>
                  <a:pt x="148" y="176"/>
                  <a:pt x="148" y="176"/>
                </a:cubicBezTo>
                <a:cubicBezTo>
                  <a:pt x="150" y="176"/>
                  <a:pt x="152" y="174"/>
                  <a:pt x="152" y="172"/>
                </a:cubicBezTo>
                <a:cubicBezTo>
                  <a:pt x="152" y="112"/>
                  <a:pt x="152" y="112"/>
                  <a:pt x="152" y="112"/>
                </a:cubicBezTo>
                <a:cubicBezTo>
                  <a:pt x="152" y="110"/>
                  <a:pt x="150" y="108"/>
                  <a:pt x="148" y="108"/>
                </a:cubicBezTo>
                <a:close/>
                <a:moveTo>
                  <a:pt x="172" y="84"/>
                </a:moveTo>
                <a:cubicBezTo>
                  <a:pt x="46" y="84"/>
                  <a:pt x="46" y="84"/>
                  <a:pt x="46" y="84"/>
                </a:cubicBezTo>
                <a:cubicBezTo>
                  <a:pt x="71" y="59"/>
                  <a:pt x="71" y="59"/>
                  <a:pt x="71" y="59"/>
                </a:cubicBezTo>
                <a:cubicBezTo>
                  <a:pt x="72" y="58"/>
                  <a:pt x="72" y="57"/>
                  <a:pt x="72" y="56"/>
                </a:cubicBezTo>
                <a:cubicBezTo>
                  <a:pt x="72" y="54"/>
                  <a:pt x="70" y="52"/>
                  <a:pt x="68" y="52"/>
                </a:cubicBezTo>
                <a:cubicBezTo>
                  <a:pt x="67" y="52"/>
                  <a:pt x="66" y="52"/>
                  <a:pt x="65" y="53"/>
                </a:cubicBezTo>
                <a:cubicBezTo>
                  <a:pt x="33" y="85"/>
                  <a:pt x="33" y="85"/>
                  <a:pt x="33" y="85"/>
                </a:cubicBezTo>
                <a:cubicBezTo>
                  <a:pt x="32" y="86"/>
                  <a:pt x="32" y="87"/>
                  <a:pt x="32" y="88"/>
                </a:cubicBezTo>
                <a:cubicBezTo>
                  <a:pt x="32" y="89"/>
                  <a:pt x="32" y="90"/>
                  <a:pt x="33" y="91"/>
                </a:cubicBezTo>
                <a:cubicBezTo>
                  <a:pt x="65" y="123"/>
                  <a:pt x="65" y="123"/>
                  <a:pt x="65" y="123"/>
                </a:cubicBezTo>
                <a:cubicBezTo>
                  <a:pt x="66" y="124"/>
                  <a:pt x="67" y="124"/>
                  <a:pt x="68" y="124"/>
                </a:cubicBezTo>
                <a:cubicBezTo>
                  <a:pt x="70" y="124"/>
                  <a:pt x="72" y="122"/>
                  <a:pt x="72" y="120"/>
                </a:cubicBezTo>
                <a:cubicBezTo>
                  <a:pt x="72" y="119"/>
                  <a:pt x="72" y="118"/>
                  <a:pt x="71" y="117"/>
                </a:cubicBezTo>
                <a:cubicBezTo>
                  <a:pt x="46" y="92"/>
                  <a:pt x="46" y="92"/>
                  <a:pt x="46" y="92"/>
                </a:cubicBezTo>
                <a:cubicBezTo>
                  <a:pt x="172" y="92"/>
                  <a:pt x="172" y="92"/>
                  <a:pt x="172" y="92"/>
                </a:cubicBezTo>
                <a:cubicBezTo>
                  <a:pt x="174" y="92"/>
                  <a:pt x="176" y="90"/>
                  <a:pt x="176" y="88"/>
                </a:cubicBezTo>
                <a:cubicBezTo>
                  <a:pt x="176" y="86"/>
                  <a:pt x="174" y="84"/>
                  <a:pt x="172"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 name="Freeform 763"/>
          <p:cNvSpPr>
            <a:spLocks/>
          </p:cNvSpPr>
          <p:nvPr/>
        </p:nvSpPr>
        <p:spPr bwMode="auto">
          <a:xfrm>
            <a:off x="3550076" y="713790"/>
            <a:ext cx="263711" cy="501051"/>
          </a:xfrm>
          <a:custGeom>
            <a:avLst/>
            <a:gdLst>
              <a:gd name="T0" fmla="*/ 84 w 88"/>
              <a:gd name="T1" fmla="*/ 128 h 176"/>
              <a:gd name="T2" fmla="*/ 81 w 88"/>
              <a:gd name="T3" fmla="*/ 129 h 176"/>
              <a:gd name="T4" fmla="*/ 48 w 88"/>
              <a:gd name="T5" fmla="*/ 162 h 176"/>
              <a:gd name="T6" fmla="*/ 48 w 88"/>
              <a:gd name="T7" fmla="*/ 4 h 176"/>
              <a:gd name="T8" fmla="*/ 44 w 88"/>
              <a:gd name="T9" fmla="*/ 0 h 176"/>
              <a:gd name="T10" fmla="*/ 40 w 88"/>
              <a:gd name="T11" fmla="*/ 4 h 176"/>
              <a:gd name="T12" fmla="*/ 40 w 88"/>
              <a:gd name="T13" fmla="*/ 162 h 176"/>
              <a:gd name="T14" fmla="*/ 7 w 88"/>
              <a:gd name="T15" fmla="*/ 129 h 176"/>
              <a:gd name="T16" fmla="*/ 4 w 88"/>
              <a:gd name="T17" fmla="*/ 128 h 176"/>
              <a:gd name="T18" fmla="*/ 0 w 88"/>
              <a:gd name="T19" fmla="*/ 132 h 176"/>
              <a:gd name="T20" fmla="*/ 1 w 88"/>
              <a:gd name="T21" fmla="*/ 135 h 176"/>
              <a:gd name="T22" fmla="*/ 41 w 88"/>
              <a:gd name="T23" fmla="*/ 175 h 176"/>
              <a:gd name="T24" fmla="*/ 44 w 88"/>
              <a:gd name="T25" fmla="*/ 176 h 176"/>
              <a:gd name="T26" fmla="*/ 47 w 88"/>
              <a:gd name="T27" fmla="*/ 175 h 176"/>
              <a:gd name="T28" fmla="*/ 87 w 88"/>
              <a:gd name="T29" fmla="*/ 135 h 176"/>
              <a:gd name="T30" fmla="*/ 88 w 88"/>
              <a:gd name="T31" fmla="*/ 132 h 176"/>
              <a:gd name="T32" fmla="*/ 84 w 88"/>
              <a:gd name="T33"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76">
                <a:moveTo>
                  <a:pt x="84" y="128"/>
                </a:moveTo>
                <a:cubicBezTo>
                  <a:pt x="83" y="128"/>
                  <a:pt x="82" y="128"/>
                  <a:pt x="81" y="129"/>
                </a:cubicBezTo>
                <a:cubicBezTo>
                  <a:pt x="48" y="162"/>
                  <a:pt x="48" y="162"/>
                  <a:pt x="48" y="162"/>
                </a:cubicBezTo>
                <a:cubicBezTo>
                  <a:pt x="48" y="4"/>
                  <a:pt x="48" y="4"/>
                  <a:pt x="48" y="4"/>
                </a:cubicBezTo>
                <a:cubicBezTo>
                  <a:pt x="48" y="2"/>
                  <a:pt x="46" y="0"/>
                  <a:pt x="44" y="0"/>
                </a:cubicBezTo>
                <a:cubicBezTo>
                  <a:pt x="42" y="0"/>
                  <a:pt x="40" y="2"/>
                  <a:pt x="40" y="4"/>
                </a:cubicBezTo>
                <a:cubicBezTo>
                  <a:pt x="40" y="162"/>
                  <a:pt x="40" y="162"/>
                  <a:pt x="40" y="162"/>
                </a:cubicBezTo>
                <a:cubicBezTo>
                  <a:pt x="7" y="129"/>
                  <a:pt x="7" y="129"/>
                  <a:pt x="7" y="129"/>
                </a:cubicBezTo>
                <a:cubicBezTo>
                  <a:pt x="6" y="128"/>
                  <a:pt x="5" y="128"/>
                  <a:pt x="4" y="128"/>
                </a:cubicBezTo>
                <a:cubicBezTo>
                  <a:pt x="2" y="128"/>
                  <a:pt x="0" y="130"/>
                  <a:pt x="0" y="132"/>
                </a:cubicBezTo>
                <a:cubicBezTo>
                  <a:pt x="0" y="133"/>
                  <a:pt x="0" y="134"/>
                  <a:pt x="1" y="135"/>
                </a:cubicBezTo>
                <a:cubicBezTo>
                  <a:pt x="41" y="175"/>
                  <a:pt x="41" y="175"/>
                  <a:pt x="41" y="175"/>
                </a:cubicBezTo>
                <a:cubicBezTo>
                  <a:pt x="42" y="176"/>
                  <a:pt x="43" y="176"/>
                  <a:pt x="44" y="176"/>
                </a:cubicBezTo>
                <a:cubicBezTo>
                  <a:pt x="45" y="176"/>
                  <a:pt x="46" y="176"/>
                  <a:pt x="47" y="175"/>
                </a:cubicBezTo>
                <a:cubicBezTo>
                  <a:pt x="87" y="135"/>
                  <a:pt x="87" y="135"/>
                  <a:pt x="87" y="135"/>
                </a:cubicBezTo>
                <a:cubicBezTo>
                  <a:pt x="88" y="134"/>
                  <a:pt x="88" y="133"/>
                  <a:pt x="88" y="132"/>
                </a:cubicBezTo>
                <a:cubicBezTo>
                  <a:pt x="88" y="130"/>
                  <a:pt x="86" y="128"/>
                  <a:pt x="84" y="1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 name="Freeform 764"/>
          <p:cNvSpPr>
            <a:spLocks/>
          </p:cNvSpPr>
          <p:nvPr/>
        </p:nvSpPr>
        <p:spPr bwMode="auto">
          <a:xfrm>
            <a:off x="4525806" y="713790"/>
            <a:ext cx="250530" cy="501051"/>
          </a:xfrm>
          <a:custGeom>
            <a:avLst/>
            <a:gdLst>
              <a:gd name="T0" fmla="*/ 87 w 88"/>
              <a:gd name="T1" fmla="*/ 41 h 176"/>
              <a:gd name="T2" fmla="*/ 47 w 88"/>
              <a:gd name="T3" fmla="*/ 1 h 176"/>
              <a:gd name="T4" fmla="*/ 44 w 88"/>
              <a:gd name="T5" fmla="*/ 0 h 176"/>
              <a:gd name="T6" fmla="*/ 41 w 88"/>
              <a:gd name="T7" fmla="*/ 1 h 176"/>
              <a:gd name="T8" fmla="*/ 1 w 88"/>
              <a:gd name="T9" fmla="*/ 41 h 176"/>
              <a:gd name="T10" fmla="*/ 0 w 88"/>
              <a:gd name="T11" fmla="*/ 44 h 176"/>
              <a:gd name="T12" fmla="*/ 4 w 88"/>
              <a:gd name="T13" fmla="*/ 48 h 176"/>
              <a:gd name="T14" fmla="*/ 7 w 88"/>
              <a:gd name="T15" fmla="*/ 47 h 176"/>
              <a:gd name="T16" fmla="*/ 40 w 88"/>
              <a:gd name="T17" fmla="*/ 14 h 176"/>
              <a:gd name="T18" fmla="*/ 40 w 88"/>
              <a:gd name="T19" fmla="*/ 172 h 176"/>
              <a:gd name="T20" fmla="*/ 44 w 88"/>
              <a:gd name="T21" fmla="*/ 176 h 176"/>
              <a:gd name="T22" fmla="*/ 48 w 88"/>
              <a:gd name="T23" fmla="*/ 172 h 176"/>
              <a:gd name="T24" fmla="*/ 48 w 88"/>
              <a:gd name="T25" fmla="*/ 14 h 176"/>
              <a:gd name="T26" fmla="*/ 81 w 88"/>
              <a:gd name="T27" fmla="*/ 47 h 176"/>
              <a:gd name="T28" fmla="*/ 84 w 88"/>
              <a:gd name="T29" fmla="*/ 48 h 176"/>
              <a:gd name="T30" fmla="*/ 88 w 88"/>
              <a:gd name="T31" fmla="*/ 44 h 176"/>
              <a:gd name="T32" fmla="*/ 87 w 88"/>
              <a:gd name="T33" fmla="*/ 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76">
                <a:moveTo>
                  <a:pt x="87" y="41"/>
                </a:moveTo>
                <a:cubicBezTo>
                  <a:pt x="47" y="1"/>
                  <a:pt x="47" y="1"/>
                  <a:pt x="47" y="1"/>
                </a:cubicBezTo>
                <a:cubicBezTo>
                  <a:pt x="46" y="0"/>
                  <a:pt x="45" y="0"/>
                  <a:pt x="44" y="0"/>
                </a:cubicBezTo>
                <a:cubicBezTo>
                  <a:pt x="43" y="0"/>
                  <a:pt x="42" y="0"/>
                  <a:pt x="41" y="1"/>
                </a:cubicBezTo>
                <a:cubicBezTo>
                  <a:pt x="1" y="41"/>
                  <a:pt x="1" y="41"/>
                  <a:pt x="1" y="41"/>
                </a:cubicBezTo>
                <a:cubicBezTo>
                  <a:pt x="0" y="42"/>
                  <a:pt x="0" y="43"/>
                  <a:pt x="0" y="44"/>
                </a:cubicBezTo>
                <a:cubicBezTo>
                  <a:pt x="0" y="46"/>
                  <a:pt x="2" y="48"/>
                  <a:pt x="4" y="48"/>
                </a:cubicBezTo>
                <a:cubicBezTo>
                  <a:pt x="5" y="48"/>
                  <a:pt x="6" y="48"/>
                  <a:pt x="7" y="47"/>
                </a:cubicBezTo>
                <a:cubicBezTo>
                  <a:pt x="40" y="14"/>
                  <a:pt x="40" y="14"/>
                  <a:pt x="40" y="14"/>
                </a:cubicBezTo>
                <a:cubicBezTo>
                  <a:pt x="40" y="172"/>
                  <a:pt x="40" y="172"/>
                  <a:pt x="40" y="172"/>
                </a:cubicBezTo>
                <a:cubicBezTo>
                  <a:pt x="40" y="174"/>
                  <a:pt x="42" y="176"/>
                  <a:pt x="44" y="176"/>
                </a:cubicBezTo>
                <a:cubicBezTo>
                  <a:pt x="46" y="176"/>
                  <a:pt x="48" y="174"/>
                  <a:pt x="48" y="172"/>
                </a:cubicBezTo>
                <a:cubicBezTo>
                  <a:pt x="48" y="14"/>
                  <a:pt x="48" y="14"/>
                  <a:pt x="48" y="14"/>
                </a:cubicBezTo>
                <a:cubicBezTo>
                  <a:pt x="81" y="47"/>
                  <a:pt x="81" y="47"/>
                  <a:pt x="81" y="47"/>
                </a:cubicBezTo>
                <a:cubicBezTo>
                  <a:pt x="82" y="48"/>
                  <a:pt x="83" y="48"/>
                  <a:pt x="84" y="48"/>
                </a:cubicBezTo>
                <a:cubicBezTo>
                  <a:pt x="86" y="48"/>
                  <a:pt x="88" y="46"/>
                  <a:pt x="88" y="44"/>
                </a:cubicBezTo>
                <a:cubicBezTo>
                  <a:pt x="88" y="43"/>
                  <a:pt x="88" y="42"/>
                  <a:pt x="87"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 name="Freeform 765"/>
          <p:cNvSpPr>
            <a:spLocks/>
          </p:cNvSpPr>
          <p:nvPr/>
        </p:nvSpPr>
        <p:spPr bwMode="auto">
          <a:xfrm>
            <a:off x="5369682" y="832456"/>
            <a:ext cx="514241" cy="263711"/>
          </a:xfrm>
          <a:custGeom>
            <a:avLst/>
            <a:gdLst>
              <a:gd name="T0" fmla="*/ 172 w 176"/>
              <a:gd name="T1" fmla="*/ 40 h 88"/>
              <a:gd name="T2" fmla="*/ 14 w 176"/>
              <a:gd name="T3" fmla="*/ 40 h 88"/>
              <a:gd name="T4" fmla="*/ 47 w 176"/>
              <a:gd name="T5" fmla="*/ 7 h 88"/>
              <a:gd name="T6" fmla="*/ 48 w 176"/>
              <a:gd name="T7" fmla="*/ 4 h 88"/>
              <a:gd name="T8" fmla="*/ 44 w 176"/>
              <a:gd name="T9" fmla="*/ 0 h 88"/>
              <a:gd name="T10" fmla="*/ 41 w 176"/>
              <a:gd name="T11" fmla="*/ 1 h 88"/>
              <a:gd name="T12" fmla="*/ 1 w 176"/>
              <a:gd name="T13" fmla="*/ 41 h 88"/>
              <a:gd name="T14" fmla="*/ 0 w 176"/>
              <a:gd name="T15" fmla="*/ 44 h 88"/>
              <a:gd name="T16" fmla="*/ 1 w 176"/>
              <a:gd name="T17" fmla="*/ 47 h 88"/>
              <a:gd name="T18" fmla="*/ 41 w 176"/>
              <a:gd name="T19" fmla="*/ 87 h 88"/>
              <a:gd name="T20" fmla="*/ 44 w 176"/>
              <a:gd name="T21" fmla="*/ 88 h 88"/>
              <a:gd name="T22" fmla="*/ 48 w 176"/>
              <a:gd name="T23" fmla="*/ 84 h 88"/>
              <a:gd name="T24" fmla="*/ 47 w 176"/>
              <a:gd name="T25" fmla="*/ 81 h 88"/>
              <a:gd name="T26" fmla="*/ 14 w 176"/>
              <a:gd name="T27" fmla="*/ 48 h 88"/>
              <a:gd name="T28" fmla="*/ 172 w 176"/>
              <a:gd name="T29" fmla="*/ 48 h 88"/>
              <a:gd name="T30" fmla="*/ 176 w 176"/>
              <a:gd name="T31" fmla="*/ 44 h 88"/>
              <a:gd name="T32" fmla="*/ 172 w 176"/>
              <a:gd name="T33"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88">
                <a:moveTo>
                  <a:pt x="172" y="40"/>
                </a:moveTo>
                <a:cubicBezTo>
                  <a:pt x="14" y="40"/>
                  <a:pt x="14" y="40"/>
                  <a:pt x="14" y="40"/>
                </a:cubicBezTo>
                <a:cubicBezTo>
                  <a:pt x="47" y="7"/>
                  <a:pt x="47" y="7"/>
                  <a:pt x="47" y="7"/>
                </a:cubicBezTo>
                <a:cubicBezTo>
                  <a:pt x="48" y="6"/>
                  <a:pt x="48" y="5"/>
                  <a:pt x="48" y="4"/>
                </a:cubicBezTo>
                <a:cubicBezTo>
                  <a:pt x="48" y="2"/>
                  <a:pt x="46" y="0"/>
                  <a:pt x="44" y="0"/>
                </a:cubicBezTo>
                <a:cubicBezTo>
                  <a:pt x="43" y="0"/>
                  <a:pt x="42" y="0"/>
                  <a:pt x="41" y="1"/>
                </a:cubicBezTo>
                <a:cubicBezTo>
                  <a:pt x="1" y="41"/>
                  <a:pt x="1" y="41"/>
                  <a:pt x="1" y="41"/>
                </a:cubicBezTo>
                <a:cubicBezTo>
                  <a:pt x="0" y="42"/>
                  <a:pt x="0" y="43"/>
                  <a:pt x="0" y="44"/>
                </a:cubicBezTo>
                <a:cubicBezTo>
                  <a:pt x="0" y="45"/>
                  <a:pt x="0" y="46"/>
                  <a:pt x="1" y="47"/>
                </a:cubicBezTo>
                <a:cubicBezTo>
                  <a:pt x="41" y="87"/>
                  <a:pt x="41" y="87"/>
                  <a:pt x="41" y="87"/>
                </a:cubicBezTo>
                <a:cubicBezTo>
                  <a:pt x="42" y="88"/>
                  <a:pt x="43" y="88"/>
                  <a:pt x="44" y="88"/>
                </a:cubicBezTo>
                <a:cubicBezTo>
                  <a:pt x="46" y="88"/>
                  <a:pt x="48" y="86"/>
                  <a:pt x="48" y="84"/>
                </a:cubicBezTo>
                <a:cubicBezTo>
                  <a:pt x="48" y="83"/>
                  <a:pt x="48" y="82"/>
                  <a:pt x="47" y="81"/>
                </a:cubicBezTo>
                <a:cubicBezTo>
                  <a:pt x="14" y="48"/>
                  <a:pt x="14" y="48"/>
                  <a:pt x="14" y="48"/>
                </a:cubicBezTo>
                <a:cubicBezTo>
                  <a:pt x="172" y="48"/>
                  <a:pt x="172" y="48"/>
                  <a:pt x="172" y="48"/>
                </a:cubicBezTo>
                <a:cubicBezTo>
                  <a:pt x="174" y="48"/>
                  <a:pt x="176" y="46"/>
                  <a:pt x="176" y="44"/>
                </a:cubicBezTo>
                <a:cubicBezTo>
                  <a:pt x="176" y="42"/>
                  <a:pt x="174" y="40"/>
                  <a:pt x="172"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 name="Freeform 766"/>
          <p:cNvSpPr>
            <a:spLocks/>
          </p:cNvSpPr>
          <p:nvPr/>
        </p:nvSpPr>
        <p:spPr bwMode="auto">
          <a:xfrm>
            <a:off x="6345413" y="832456"/>
            <a:ext cx="501051" cy="263711"/>
          </a:xfrm>
          <a:custGeom>
            <a:avLst/>
            <a:gdLst>
              <a:gd name="T0" fmla="*/ 175 w 176"/>
              <a:gd name="T1" fmla="*/ 41 h 88"/>
              <a:gd name="T2" fmla="*/ 135 w 176"/>
              <a:gd name="T3" fmla="*/ 1 h 88"/>
              <a:gd name="T4" fmla="*/ 132 w 176"/>
              <a:gd name="T5" fmla="*/ 0 h 88"/>
              <a:gd name="T6" fmla="*/ 128 w 176"/>
              <a:gd name="T7" fmla="*/ 4 h 88"/>
              <a:gd name="T8" fmla="*/ 129 w 176"/>
              <a:gd name="T9" fmla="*/ 7 h 88"/>
              <a:gd name="T10" fmla="*/ 162 w 176"/>
              <a:gd name="T11" fmla="*/ 40 h 88"/>
              <a:gd name="T12" fmla="*/ 4 w 176"/>
              <a:gd name="T13" fmla="*/ 40 h 88"/>
              <a:gd name="T14" fmla="*/ 0 w 176"/>
              <a:gd name="T15" fmla="*/ 44 h 88"/>
              <a:gd name="T16" fmla="*/ 4 w 176"/>
              <a:gd name="T17" fmla="*/ 48 h 88"/>
              <a:gd name="T18" fmla="*/ 162 w 176"/>
              <a:gd name="T19" fmla="*/ 48 h 88"/>
              <a:gd name="T20" fmla="*/ 129 w 176"/>
              <a:gd name="T21" fmla="*/ 81 h 88"/>
              <a:gd name="T22" fmla="*/ 128 w 176"/>
              <a:gd name="T23" fmla="*/ 84 h 88"/>
              <a:gd name="T24" fmla="*/ 132 w 176"/>
              <a:gd name="T25" fmla="*/ 88 h 88"/>
              <a:gd name="T26" fmla="*/ 135 w 176"/>
              <a:gd name="T27" fmla="*/ 87 h 88"/>
              <a:gd name="T28" fmla="*/ 175 w 176"/>
              <a:gd name="T29" fmla="*/ 47 h 88"/>
              <a:gd name="T30" fmla="*/ 176 w 176"/>
              <a:gd name="T31" fmla="*/ 44 h 88"/>
              <a:gd name="T32" fmla="*/ 175 w 176"/>
              <a:gd name="T33" fmla="*/ 4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88">
                <a:moveTo>
                  <a:pt x="175" y="41"/>
                </a:moveTo>
                <a:cubicBezTo>
                  <a:pt x="135" y="1"/>
                  <a:pt x="135" y="1"/>
                  <a:pt x="135" y="1"/>
                </a:cubicBezTo>
                <a:cubicBezTo>
                  <a:pt x="134" y="0"/>
                  <a:pt x="133" y="0"/>
                  <a:pt x="132" y="0"/>
                </a:cubicBezTo>
                <a:cubicBezTo>
                  <a:pt x="130" y="0"/>
                  <a:pt x="128" y="2"/>
                  <a:pt x="128" y="4"/>
                </a:cubicBezTo>
                <a:cubicBezTo>
                  <a:pt x="128" y="5"/>
                  <a:pt x="128" y="6"/>
                  <a:pt x="129" y="7"/>
                </a:cubicBezTo>
                <a:cubicBezTo>
                  <a:pt x="162" y="40"/>
                  <a:pt x="162" y="40"/>
                  <a:pt x="162" y="40"/>
                </a:cubicBezTo>
                <a:cubicBezTo>
                  <a:pt x="4" y="40"/>
                  <a:pt x="4" y="40"/>
                  <a:pt x="4" y="40"/>
                </a:cubicBezTo>
                <a:cubicBezTo>
                  <a:pt x="2" y="40"/>
                  <a:pt x="0" y="42"/>
                  <a:pt x="0" y="44"/>
                </a:cubicBezTo>
                <a:cubicBezTo>
                  <a:pt x="0" y="46"/>
                  <a:pt x="2" y="48"/>
                  <a:pt x="4" y="48"/>
                </a:cubicBezTo>
                <a:cubicBezTo>
                  <a:pt x="162" y="48"/>
                  <a:pt x="162" y="48"/>
                  <a:pt x="162" y="48"/>
                </a:cubicBezTo>
                <a:cubicBezTo>
                  <a:pt x="129" y="81"/>
                  <a:pt x="129" y="81"/>
                  <a:pt x="129" y="81"/>
                </a:cubicBezTo>
                <a:cubicBezTo>
                  <a:pt x="128" y="82"/>
                  <a:pt x="128" y="83"/>
                  <a:pt x="128" y="84"/>
                </a:cubicBezTo>
                <a:cubicBezTo>
                  <a:pt x="128" y="86"/>
                  <a:pt x="130" y="88"/>
                  <a:pt x="132" y="88"/>
                </a:cubicBezTo>
                <a:cubicBezTo>
                  <a:pt x="133" y="88"/>
                  <a:pt x="134" y="88"/>
                  <a:pt x="135" y="87"/>
                </a:cubicBezTo>
                <a:cubicBezTo>
                  <a:pt x="175" y="47"/>
                  <a:pt x="175" y="47"/>
                  <a:pt x="175" y="47"/>
                </a:cubicBezTo>
                <a:cubicBezTo>
                  <a:pt x="176" y="46"/>
                  <a:pt x="176" y="45"/>
                  <a:pt x="176" y="44"/>
                </a:cubicBezTo>
                <a:cubicBezTo>
                  <a:pt x="176" y="43"/>
                  <a:pt x="176" y="42"/>
                  <a:pt x="175"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 name="Freeform 767"/>
          <p:cNvSpPr>
            <a:spLocks/>
          </p:cNvSpPr>
          <p:nvPr/>
        </p:nvSpPr>
        <p:spPr bwMode="auto">
          <a:xfrm>
            <a:off x="7334325" y="845645"/>
            <a:ext cx="461499" cy="237340"/>
          </a:xfrm>
          <a:custGeom>
            <a:avLst/>
            <a:gdLst>
              <a:gd name="T0" fmla="*/ 156 w 160"/>
              <a:gd name="T1" fmla="*/ 0 h 80"/>
              <a:gd name="T2" fmla="*/ 153 w 160"/>
              <a:gd name="T3" fmla="*/ 1 h 80"/>
              <a:gd name="T4" fmla="*/ 80 w 160"/>
              <a:gd name="T5" fmla="*/ 70 h 80"/>
              <a:gd name="T6" fmla="*/ 7 w 160"/>
              <a:gd name="T7" fmla="*/ 1 h 80"/>
              <a:gd name="T8" fmla="*/ 4 w 160"/>
              <a:gd name="T9" fmla="*/ 0 h 80"/>
              <a:gd name="T10" fmla="*/ 0 w 160"/>
              <a:gd name="T11" fmla="*/ 4 h 80"/>
              <a:gd name="T12" fmla="*/ 1 w 160"/>
              <a:gd name="T13" fmla="*/ 7 h 80"/>
              <a:gd name="T14" fmla="*/ 77 w 160"/>
              <a:gd name="T15" fmla="*/ 79 h 80"/>
              <a:gd name="T16" fmla="*/ 80 w 160"/>
              <a:gd name="T17" fmla="*/ 80 h 80"/>
              <a:gd name="T18" fmla="*/ 83 w 160"/>
              <a:gd name="T19" fmla="*/ 79 h 80"/>
              <a:gd name="T20" fmla="*/ 159 w 160"/>
              <a:gd name="T21" fmla="*/ 7 h 80"/>
              <a:gd name="T22" fmla="*/ 160 w 160"/>
              <a:gd name="T23" fmla="*/ 4 h 80"/>
              <a:gd name="T24" fmla="*/ 156 w 160"/>
              <a:gd name="T2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80">
                <a:moveTo>
                  <a:pt x="156" y="0"/>
                </a:moveTo>
                <a:cubicBezTo>
                  <a:pt x="155" y="0"/>
                  <a:pt x="154" y="0"/>
                  <a:pt x="153" y="1"/>
                </a:cubicBezTo>
                <a:cubicBezTo>
                  <a:pt x="80" y="70"/>
                  <a:pt x="80" y="70"/>
                  <a:pt x="80" y="70"/>
                </a:cubicBezTo>
                <a:cubicBezTo>
                  <a:pt x="7" y="1"/>
                  <a:pt x="7" y="1"/>
                  <a:pt x="7" y="1"/>
                </a:cubicBezTo>
                <a:cubicBezTo>
                  <a:pt x="6" y="0"/>
                  <a:pt x="5" y="0"/>
                  <a:pt x="4" y="0"/>
                </a:cubicBezTo>
                <a:cubicBezTo>
                  <a:pt x="2" y="0"/>
                  <a:pt x="0" y="2"/>
                  <a:pt x="0" y="4"/>
                </a:cubicBezTo>
                <a:cubicBezTo>
                  <a:pt x="0" y="5"/>
                  <a:pt x="0" y="6"/>
                  <a:pt x="1" y="7"/>
                </a:cubicBezTo>
                <a:cubicBezTo>
                  <a:pt x="77" y="79"/>
                  <a:pt x="77" y="79"/>
                  <a:pt x="77" y="79"/>
                </a:cubicBezTo>
                <a:cubicBezTo>
                  <a:pt x="78" y="80"/>
                  <a:pt x="79" y="80"/>
                  <a:pt x="80" y="80"/>
                </a:cubicBezTo>
                <a:cubicBezTo>
                  <a:pt x="81" y="80"/>
                  <a:pt x="82" y="80"/>
                  <a:pt x="83" y="79"/>
                </a:cubicBezTo>
                <a:cubicBezTo>
                  <a:pt x="159" y="7"/>
                  <a:pt x="159" y="7"/>
                  <a:pt x="159" y="7"/>
                </a:cubicBezTo>
                <a:cubicBezTo>
                  <a:pt x="160" y="6"/>
                  <a:pt x="160" y="5"/>
                  <a:pt x="160" y="4"/>
                </a:cubicBezTo>
                <a:cubicBezTo>
                  <a:pt x="160" y="2"/>
                  <a:pt x="158"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 name="Freeform 768"/>
          <p:cNvSpPr>
            <a:spLocks/>
          </p:cNvSpPr>
          <p:nvPr/>
        </p:nvSpPr>
        <p:spPr bwMode="auto">
          <a:xfrm>
            <a:off x="8310057" y="845645"/>
            <a:ext cx="461499" cy="237340"/>
          </a:xfrm>
          <a:custGeom>
            <a:avLst/>
            <a:gdLst>
              <a:gd name="T0" fmla="*/ 159 w 160"/>
              <a:gd name="T1" fmla="*/ 73 h 80"/>
              <a:gd name="T2" fmla="*/ 83 w 160"/>
              <a:gd name="T3" fmla="*/ 1 h 80"/>
              <a:gd name="T4" fmla="*/ 80 w 160"/>
              <a:gd name="T5" fmla="*/ 0 h 80"/>
              <a:gd name="T6" fmla="*/ 77 w 160"/>
              <a:gd name="T7" fmla="*/ 1 h 80"/>
              <a:gd name="T8" fmla="*/ 1 w 160"/>
              <a:gd name="T9" fmla="*/ 73 h 80"/>
              <a:gd name="T10" fmla="*/ 0 w 160"/>
              <a:gd name="T11" fmla="*/ 76 h 80"/>
              <a:gd name="T12" fmla="*/ 4 w 160"/>
              <a:gd name="T13" fmla="*/ 80 h 80"/>
              <a:gd name="T14" fmla="*/ 7 w 160"/>
              <a:gd name="T15" fmla="*/ 79 h 80"/>
              <a:gd name="T16" fmla="*/ 80 w 160"/>
              <a:gd name="T17" fmla="*/ 10 h 80"/>
              <a:gd name="T18" fmla="*/ 153 w 160"/>
              <a:gd name="T19" fmla="*/ 79 h 80"/>
              <a:gd name="T20" fmla="*/ 156 w 160"/>
              <a:gd name="T21" fmla="*/ 80 h 80"/>
              <a:gd name="T22" fmla="*/ 160 w 160"/>
              <a:gd name="T23" fmla="*/ 76 h 80"/>
              <a:gd name="T24" fmla="*/ 159 w 160"/>
              <a:gd name="T2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80">
                <a:moveTo>
                  <a:pt x="159" y="73"/>
                </a:moveTo>
                <a:cubicBezTo>
                  <a:pt x="83" y="1"/>
                  <a:pt x="83" y="1"/>
                  <a:pt x="83" y="1"/>
                </a:cubicBezTo>
                <a:cubicBezTo>
                  <a:pt x="82" y="0"/>
                  <a:pt x="81" y="0"/>
                  <a:pt x="80" y="0"/>
                </a:cubicBezTo>
                <a:cubicBezTo>
                  <a:pt x="79" y="0"/>
                  <a:pt x="78" y="0"/>
                  <a:pt x="77" y="1"/>
                </a:cubicBezTo>
                <a:cubicBezTo>
                  <a:pt x="1" y="73"/>
                  <a:pt x="1" y="73"/>
                  <a:pt x="1" y="73"/>
                </a:cubicBezTo>
                <a:cubicBezTo>
                  <a:pt x="0" y="74"/>
                  <a:pt x="0" y="75"/>
                  <a:pt x="0" y="76"/>
                </a:cubicBezTo>
                <a:cubicBezTo>
                  <a:pt x="0" y="78"/>
                  <a:pt x="2" y="80"/>
                  <a:pt x="4" y="80"/>
                </a:cubicBezTo>
                <a:cubicBezTo>
                  <a:pt x="5" y="80"/>
                  <a:pt x="6" y="80"/>
                  <a:pt x="7" y="79"/>
                </a:cubicBezTo>
                <a:cubicBezTo>
                  <a:pt x="80" y="10"/>
                  <a:pt x="80" y="10"/>
                  <a:pt x="80" y="10"/>
                </a:cubicBezTo>
                <a:cubicBezTo>
                  <a:pt x="153" y="79"/>
                  <a:pt x="153" y="79"/>
                  <a:pt x="153" y="79"/>
                </a:cubicBezTo>
                <a:cubicBezTo>
                  <a:pt x="154" y="80"/>
                  <a:pt x="155" y="80"/>
                  <a:pt x="156" y="80"/>
                </a:cubicBezTo>
                <a:cubicBezTo>
                  <a:pt x="158" y="80"/>
                  <a:pt x="160" y="78"/>
                  <a:pt x="160" y="76"/>
                </a:cubicBezTo>
                <a:cubicBezTo>
                  <a:pt x="160" y="75"/>
                  <a:pt x="160" y="74"/>
                  <a:pt x="159"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 name="Freeform 769"/>
          <p:cNvSpPr>
            <a:spLocks/>
          </p:cNvSpPr>
          <p:nvPr/>
        </p:nvSpPr>
        <p:spPr bwMode="auto">
          <a:xfrm>
            <a:off x="9391271" y="726971"/>
            <a:ext cx="237340" cy="474680"/>
          </a:xfrm>
          <a:custGeom>
            <a:avLst/>
            <a:gdLst>
              <a:gd name="T0" fmla="*/ 10 w 80"/>
              <a:gd name="T1" fmla="*/ 80 h 160"/>
              <a:gd name="T2" fmla="*/ 79 w 80"/>
              <a:gd name="T3" fmla="*/ 7 h 160"/>
              <a:gd name="T4" fmla="*/ 80 w 80"/>
              <a:gd name="T5" fmla="*/ 4 h 160"/>
              <a:gd name="T6" fmla="*/ 76 w 80"/>
              <a:gd name="T7" fmla="*/ 0 h 160"/>
              <a:gd name="T8" fmla="*/ 73 w 80"/>
              <a:gd name="T9" fmla="*/ 1 h 160"/>
              <a:gd name="T10" fmla="*/ 1 w 80"/>
              <a:gd name="T11" fmla="*/ 77 h 160"/>
              <a:gd name="T12" fmla="*/ 0 w 80"/>
              <a:gd name="T13" fmla="*/ 80 h 160"/>
              <a:gd name="T14" fmla="*/ 1 w 80"/>
              <a:gd name="T15" fmla="*/ 83 h 160"/>
              <a:gd name="T16" fmla="*/ 73 w 80"/>
              <a:gd name="T17" fmla="*/ 159 h 160"/>
              <a:gd name="T18" fmla="*/ 76 w 80"/>
              <a:gd name="T19" fmla="*/ 160 h 160"/>
              <a:gd name="T20" fmla="*/ 80 w 80"/>
              <a:gd name="T21" fmla="*/ 156 h 160"/>
              <a:gd name="T22" fmla="*/ 79 w 80"/>
              <a:gd name="T23" fmla="*/ 153 h 160"/>
              <a:gd name="T24" fmla="*/ 10 w 80"/>
              <a:gd name="T25"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60">
                <a:moveTo>
                  <a:pt x="10" y="80"/>
                </a:moveTo>
                <a:cubicBezTo>
                  <a:pt x="79" y="7"/>
                  <a:pt x="79" y="7"/>
                  <a:pt x="79" y="7"/>
                </a:cubicBezTo>
                <a:cubicBezTo>
                  <a:pt x="80" y="6"/>
                  <a:pt x="80" y="5"/>
                  <a:pt x="80" y="4"/>
                </a:cubicBezTo>
                <a:cubicBezTo>
                  <a:pt x="80" y="2"/>
                  <a:pt x="78" y="0"/>
                  <a:pt x="76" y="0"/>
                </a:cubicBezTo>
                <a:cubicBezTo>
                  <a:pt x="75" y="0"/>
                  <a:pt x="74" y="0"/>
                  <a:pt x="73" y="1"/>
                </a:cubicBezTo>
                <a:cubicBezTo>
                  <a:pt x="1" y="77"/>
                  <a:pt x="1" y="77"/>
                  <a:pt x="1" y="77"/>
                </a:cubicBezTo>
                <a:cubicBezTo>
                  <a:pt x="0" y="78"/>
                  <a:pt x="0" y="79"/>
                  <a:pt x="0" y="80"/>
                </a:cubicBezTo>
                <a:cubicBezTo>
                  <a:pt x="0" y="81"/>
                  <a:pt x="0" y="82"/>
                  <a:pt x="1" y="83"/>
                </a:cubicBezTo>
                <a:cubicBezTo>
                  <a:pt x="73" y="159"/>
                  <a:pt x="73" y="159"/>
                  <a:pt x="73" y="159"/>
                </a:cubicBezTo>
                <a:cubicBezTo>
                  <a:pt x="74" y="160"/>
                  <a:pt x="75" y="160"/>
                  <a:pt x="76" y="160"/>
                </a:cubicBezTo>
                <a:cubicBezTo>
                  <a:pt x="78" y="160"/>
                  <a:pt x="80" y="158"/>
                  <a:pt x="80" y="156"/>
                </a:cubicBezTo>
                <a:cubicBezTo>
                  <a:pt x="80" y="155"/>
                  <a:pt x="80" y="154"/>
                  <a:pt x="79" y="153"/>
                </a:cubicBezTo>
                <a:lnTo>
                  <a:pt x="10"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 name="Freeform 770"/>
          <p:cNvSpPr>
            <a:spLocks/>
          </p:cNvSpPr>
          <p:nvPr/>
        </p:nvSpPr>
        <p:spPr bwMode="auto">
          <a:xfrm>
            <a:off x="10367003" y="726971"/>
            <a:ext cx="224158" cy="474680"/>
          </a:xfrm>
          <a:custGeom>
            <a:avLst/>
            <a:gdLst>
              <a:gd name="T0" fmla="*/ 79 w 80"/>
              <a:gd name="T1" fmla="*/ 77 h 160"/>
              <a:gd name="T2" fmla="*/ 7 w 80"/>
              <a:gd name="T3" fmla="*/ 1 h 160"/>
              <a:gd name="T4" fmla="*/ 4 w 80"/>
              <a:gd name="T5" fmla="*/ 0 h 160"/>
              <a:gd name="T6" fmla="*/ 0 w 80"/>
              <a:gd name="T7" fmla="*/ 4 h 160"/>
              <a:gd name="T8" fmla="*/ 1 w 80"/>
              <a:gd name="T9" fmla="*/ 7 h 160"/>
              <a:gd name="T10" fmla="*/ 70 w 80"/>
              <a:gd name="T11" fmla="*/ 80 h 160"/>
              <a:gd name="T12" fmla="*/ 1 w 80"/>
              <a:gd name="T13" fmla="*/ 153 h 160"/>
              <a:gd name="T14" fmla="*/ 0 w 80"/>
              <a:gd name="T15" fmla="*/ 156 h 160"/>
              <a:gd name="T16" fmla="*/ 4 w 80"/>
              <a:gd name="T17" fmla="*/ 160 h 160"/>
              <a:gd name="T18" fmla="*/ 7 w 80"/>
              <a:gd name="T19" fmla="*/ 159 h 160"/>
              <a:gd name="T20" fmla="*/ 79 w 80"/>
              <a:gd name="T21" fmla="*/ 83 h 160"/>
              <a:gd name="T22" fmla="*/ 80 w 80"/>
              <a:gd name="T23" fmla="*/ 80 h 160"/>
              <a:gd name="T24" fmla="*/ 79 w 80"/>
              <a:gd name="T25" fmla="*/ 7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60">
                <a:moveTo>
                  <a:pt x="79" y="77"/>
                </a:moveTo>
                <a:cubicBezTo>
                  <a:pt x="7" y="1"/>
                  <a:pt x="7" y="1"/>
                  <a:pt x="7" y="1"/>
                </a:cubicBezTo>
                <a:cubicBezTo>
                  <a:pt x="6" y="0"/>
                  <a:pt x="5" y="0"/>
                  <a:pt x="4" y="0"/>
                </a:cubicBezTo>
                <a:cubicBezTo>
                  <a:pt x="2" y="0"/>
                  <a:pt x="0" y="2"/>
                  <a:pt x="0" y="4"/>
                </a:cubicBezTo>
                <a:cubicBezTo>
                  <a:pt x="0" y="5"/>
                  <a:pt x="0" y="6"/>
                  <a:pt x="1" y="7"/>
                </a:cubicBezTo>
                <a:cubicBezTo>
                  <a:pt x="70" y="80"/>
                  <a:pt x="70" y="80"/>
                  <a:pt x="70" y="80"/>
                </a:cubicBezTo>
                <a:cubicBezTo>
                  <a:pt x="1" y="153"/>
                  <a:pt x="1" y="153"/>
                  <a:pt x="1" y="153"/>
                </a:cubicBezTo>
                <a:cubicBezTo>
                  <a:pt x="0" y="154"/>
                  <a:pt x="0" y="155"/>
                  <a:pt x="0" y="156"/>
                </a:cubicBezTo>
                <a:cubicBezTo>
                  <a:pt x="0" y="158"/>
                  <a:pt x="2" y="160"/>
                  <a:pt x="4" y="160"/>
                </a:cubicBezTo>
                <a:cubicBezTo>
                  <a:pt x="5" y="160"/>
                  <a:pt x="6" y="160"/>
                  <a:pt x="7" y="159"/>
                </a:cubicBezTo>
                <a:cubicBezTo>
                  <a:pt x="79" y="83"/>
                  <a:pt x="79" y="83"/>
                  <a:pt x="79" y="83"/>
                </a:cubicBezTo>
                <a:cubicBezTo>
                  <a:pt x="80" y="82"/>
                  <a:pt x="80" y="81"/>
                  <a:pt x="80" y="80"/>
                </a:cubicBezTo>
                <a:cubicBezTo>
                  <a:pt x="80" y="79"/>
                  <a:pt x="80" y="78"/>
                  <a:pt x="79" y="7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 name="Freeform 771"/>
          <p:cNvSpPr>
            <a:spLocks noEditPoints="1"/>
          </p:cNvSpPr>
          <p:nvPr/>
        </p:nvSpPr>
        <p:spPr bwMode="auto">
          <a:xfrm>
            <a:off x="1479940" y="1689521"/>
            <a:ext cx="514241" cy="501051"/>
          </a:xfrm>
          <a:custGeom>
            <a:avLst/>
            <a:gdLst>
              <a:gd name="T0" fmla="*/ 132 w 176"/>
              <a:gd name="T1" fmla="*/ 72 h 176"/>
              <a:gd name="T2" fmla="*/ 129 w 176"/>
              <a:gd name="T3" fmla="*/ 73 h 176"/>
              <a:gd name="T4" fmla="*/ 88 w 176"/>
              <a:gd name="T5" fmla="*/ 111 h 176"/>
              <a:gd name="T6" fmla="*/ 47 w 176"/>
              <a:gd name="T7" fmla="*/ 73 h 176"/>
              <a:gd name="T8" fmla="*/ 44 w 176"/>
              <a:gd name="T9" fmla="*/ 72 h 176"/>
              <a:gd name="T10" fmla="*/ 40 w 176"/>
              <a:gd name="T11" fmla="*/ 76 h 176"/>
              <a:gd name="T12" fmla="*/ 41 w 176"/>
              <a:gd name="T13" fmla="*/ 79 h 176"/>
              <a:gd name="T14" fmla="*/ 85 w 176"/>
              <a:gd name="T15" fmla="*/ 119 h 176"/>
              <a:gd name="T16" fmla="*/ 88 w 176"/>
              <a:gd name="T17" fmla="*/ 120 h 176"/>
              <a:gd name="T18" fmla="*/ 91 w 176"/>
              <a:gd name="T19" fmla="*/ 119 h 176"/>
              <a:gd name="T20" fmla="*/ 135 w 176"/>
              <a:gd name="T21" fmla="*/ 79 h 176"/>
              <a:gd name="T22" fmla="*/ 136 w 176"/>
              <a:gd name="T23" fmla="*/ 76 h 176"/>
              <a:gd name="T24" fmla="*/ 132 w 176"/>
              <a:gd name="T25" fmla="*/ 72 h 176"/>
              <a:gd name="T26" fmla="*/ 88 w 176"/>
              <a:gd name="T27" fmla="*/ 0 h 176"/>
              <a:gd name="T28" fmla="*/ 0 w 176"/>
              <a:gd name="T29" fmla="*/ 88 h 176"/>
              <a:gd name="T30" fmla="*/ 88 w 176"/>
              <a:gd name="T31" fmla="*/ 176 h 176"/>
              <a:gd name="T32" fmla="*/ 176 w 176"/>
              <a:gd name="T33" fmla="*/ 88 h 176"/>
              <a:gd name="T34" fmla="*/ 88 w 176"/>
              <a:gd name="T35" fmla="*/ 0 h 176"/>
              <a:gd name="T36" fmla="*/ 88 w 176"/>
              <a:gd name="T37" fmla="*/ 168 h 176"/>
              <a:gd name="T38" fmla="*/ 8 w 176"/>
              <a:gd name="T39" fmla="*/ 88 h 176"/>
              <a:gd name="T40" fmla="*/ 88 w 176"/>
              <a:gd name="T41" fmla="*/ 8 h 176"/>
              <a:gd name="T42" fmla="*/ 168 w 176"/>
              <a:gd name="T43" fmla="*/ 88 h 176"/>
              <a:gd name="T44" fmla="*/ 88 w 176"/>
              <a:gd name="T4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76">
                <a:moveTo>
                  <a:pt x="132" y="72"/>
                </a:moveTo>
                <a:cubicBezTo>
                  <a:pt x="131" y="72"/>
                  <a:pt x="130" y="72"/>
                  <a:pt x="129" y="73"/>
                </a:cubicBezTo>
                <a:cubicBezTo>
                  <a:pt x="88" y="111"/>
                  <a:pt x="88" y="111"/>
                  <a:pt x="88" y="111"/>
                </a:cubicBezTo>
                <a:cubicBezTo>
                  <a:pt x="47" y="73"/>
                  <a:pt x="47" y="73"/>
                  <a:pt x="47" y="73"/>
                </a:cubicBezTo>
                <a:cubicBezTo>
                  <a:pt x="46" y="72"/>
                  <a:pt x="45" y="72"/>
                  <a:pt x="44" y="72"/>
                </a:cubicBezTo>
                <a:cubicBezTo>
                  <a:pt x="42" y="72"/>
                  <a:pt x="40" y="74"/>
                  <a:pt x="40" y="76"/>
                </a:cubicBezTo>
                <a:cubicBezTo>
                  <a:pt x="40" y="77"/>
                  <a:pt x="40" y="78"/>
                  <a:pt x="41" y="79"/>
                </a:cubicBezTo>
                <a:cubicBezTo>
                  <a:pt x="85" y="119"/>
                  <a:pt x="85" y="119"/>
                  <a:pt x="85" y="119"/>
                </a:cubicBezTo>
                <a:cubicBezTo>
                  <a:pt x="86" y="120"/>
                  <a:pt x="87" y="120"/>
                  <a:pt x="88" y="120"/>
                </a:cubicBezTo>
                <a:cubicBezTo>
                  <a:pt x="89" y="120"/>
                  <a:pt x="90" y="120"/>
                  <a:pt x="91" y="119"/>
                </a:cubicBezTo>
                <a:cubicBezTo>
                  <a:pt x="135" y="79"/>
                  <a:pt x="135" y="79"/>
                  <a:pt x="135" y="79"/>
                </a:cubicBezTo>
                <a:cubicBezTo>
                  <a:pt x="136" y="78"/>
                  <a:pt x="136" y="77"/>
                  <a:pt x="136" y="76"/>
                </a:cubicBezTo>
                <a:cubicBezTo>
                  <a:pt x="136" y="74"/>
                  <a:pt x="134" y="72"/>
                  <a:pt x="132" y="72"/>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 name="Freeform 772"/>
          <p:cNvSpPr>
            <a:spLocks noEditPoints="1"/>
          </p:cNvSpPr>
          <p:nvPr/>
        </p:nvSpPr>
        <p:spPr bwMode="auto">
          <a:xfrm>
            <a:off x="2455671" y="1689521"/>
            <a:ext cx="501051" cy="501051"/>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91 w 176"/>
              <a:gd name="T21" fmla="*/ 57 h 176"/>
              <a:gd name="T22" fmla="*/ 88 w 176"/>
              <a:gd name="T23" fmla="*/ 56 h 176"/>
              <a:gd name="T24" fmla="*/ 85 w 176"/>
              <a:gd name="T25" fmla="*/ 57 h 176"/>
              <a:gd name="T26" fmla="*/ 41 w 176"/>
              <a:gd name="T27" fmla="*/ 97 h 176"/>
              <a:gd name="T28" fmla="*/ 40 w 176"/>
              <a:gd name="T29" fmla="*/ 100 h 176"/>
              <a:gd name="T30" fmla="*/ 44 w 176"/>
              <a:gd name="T31" fmla="*/ 104 h 176"/>
              <a:gd name="T32" fmla="*/ 47 w 176"/>
              <a:gd name="T33" fmla="*/ 103 h 176"/>
              <a:gd name="T34" fmla="*/ 88 w 176"/>
              <a:gd name="T35" fmla="*/ 65 h 176"/>
              <a:gd name="T36" fmla="*/ 129 w 176"/>
              <a:gd name="T37" fmla="*/ 103 h 176"/>
              <a:gd name="T38" fmla="*/ 132 w 176"/>
              <a:gd name="T39" fmla="*/ 104 h 176"/>
              <a:gd name="T40" fmla="*/ 136 w 176"/>
              <a:gd name="T41" fmla="*/ 100 h 176"/>
              <a:gd name="T42" fmla="*/ 135 w 176"/>
              <a:gd name="T43" fmla="*/ 97 h 176"/>
              <a:gd name="T44" fmla="*/ 91 w 176"/>
              <a:gd name="T45" fmla="*/ 5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91" y="57"/>
                </a:moveTo>
                <a:cubicBezTo>
                  <a:pt x="90" y="56"/>
                  <a:pt x="89" y="56"/>
                  <a:pt x="88" y="56"/>
                </a:cubicBezTo>
                <a:cubicBezTo>
                  <a:pt x="87" y="56"/>
                  <a:pt x="86" y="56"/>
                  <a:pt x="85" y="57"/>
                </a:cubicBezTo>
                <a:cubicBezTo>
                  <a:pt x="41" y="97"/>
                  <a:pt x="41" y="97"/>
                  <a:pt x="41" y="97"/>
                </a:cubicBezTo>
                <a:cubicBezTo>
                  <a:pt x="40" y="98"/>
                  <a:pt x="40" y="99"/>
                  <a:pt x="40" y="100"/>
                </a:cubicBezTo>
                <a:cubicBezTo>
                  <a:pt x="40" y="102"/>
                  <a:pt x="42" y="104"/>
                  <a:pt x="44" y="104"/>
                </a:cubicBezTo>
                <a:cubicBezTo>
                  <a:pt x="45" y="104"/>
                  <a:pt x="46" y="104"/>
                  <a:pt x="47" y="103"/>
                </a:cubicBezTo>
                <a:cubicBezTo>
                  <a:pt x="88" y="65"/>
                  <a:pt x="88" y="65"/>
                  <a:pt x="88" y="65"/>
                </a:cubicBezTo>
                <a:cubicBezTo>
                  <a:pt x="129" y="103"/>
                  <a:pt x="129" y="103"/>
                  <a:pt x="129" y="103"/>
                </a:cubicBezTo>
                <a:cubicBezTo>
                  <a:pt x="130" y="104"/>
                  <a:pt x="131" y="104"/>
                  <a:pt x="132" y="104"/>
                </a:cubicBezTo>
                <a:cubicBezTo>
                  <a:pt x="134" y="104"/>
                  <a:pt x="136" y="102"/>
                  <a:pt x="136" y="100"/>
                </a:cubicBezTo>
                <a:cubicBezTo>
                  <a:pt x="136" y="99"/>
                  <a:pt x="136" y="98"/>
                  <a:pt x="135" y="97"/>
                </a:cubicBezTo>
                <a:lnTo>
                  <a:pt x="91"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 name="Freeform 773"/>
          <p:cNvSpPr>
            <a:spLocks noEditPoints="1"/>
          </p:cNvSpPr>
          <p:nvPr/>
        </p:nvSpPr>
        <p:spPr bwMode="auto">
          <a:xfrm>
            <a:off x="3431401" y="1689521"/>
            <a:ext cx="501051" cy="501051"/>
          </a:xfrm>
          <a:custGeom>
            <a:avLst/>
            <a:gdLst>
              <a:gd name="T0" fmla="*/ 104 w 176"/>
              <a:gd name="T1" fmla="*/ 44 h 176"/>
              <a:gd name="T2" fmla="*/ 100 w 176"/>
              <a:gd name="T3" fmla="*/ 40 h 176"/>
              <a:gd name="T4" fmla="*/ 97 w 176"/>
              <a:gd name="T5" fmla="*/ 41 h 176"/>
              <a:gd name="T6" fmla="*/ 57 w 176"/>
              <a:gd name="T7" fmla="*/ 85 h 176"/>
              <a:gd name="T8" fmla="*/ 56 w 176"/>
              <a:gd name="T9" fmla="*/ 88 h 176"/>
              <a:gd name="T10" fmla="*/ 57 w 176"/>
              <a:gd name="T11" fmla="*/ 91 h 176"/>
              <a:gd name="T12" fmla="*/ 97 w 176"/>
              <a:gd name="T13" fmla="*/ 135 h 176"/>
              <a:gd name="T14" fmla="*/ 100 w 176"/>
              <a:gd name="T15" fmla="*/ 136 h 176"/>
              <a:gd name="T16" fmla="*/ 104 w 176"/>
              <a:gd name="T17" fmla="*/ 132 h 176"/>
              <a:gd name="T18" fmla="*/ 103 w 176"/>
              <a:gd name="T19" fmla="*/ 129 h 176"/>
              <a:gd name="T20" fmla="*/ 65 w 176"/>
              <a:gd name="T21" fmla="*/ 88 h 176"/>
              <a:gd name="T22" fmla="*/ 103 w 176"/>
              <a:gd name="T23" fmla="*/ 47 h 176"/>
              <a:gd name="T24" fmla="*/ 104 w 176"/>
              <a:gd name="T25" fmla="*/ 44 h 176"/>
              <a:gd name="T26" fmla="*/ 88 w 176"/>
              <a:gd name="T27" fmla="*/ 0 h 176"/>
              <a:gd name="T28" fmla="*/ 0 w 176"/>
              <a:gd name="T29" fmla="*/ 88 h 176"/>
              <a:gd name="T30" fmla="*/ 88 w 176"/>
              <a:gd name="T31" fmla="*/ 176 h 176"/>
              <a:gd name="T32" fmla="*/ 176 w 176"/>
              <a:gd name="T33" fmla="*/ 88 h 176"/>
              <a:gd name="T34" fmla="*/ 88 w 176"/>
              <a:gd name="T35" fmla="*/ 0 h 176"/>
              <a:gd name="T36" fmla="*/ 88 w 176"/>
              <a:gd name="T37" fmla="*/ 168 h 176"/>
              <a:gd name="T38" fmla="*/ 8 w 176"/>
              <a:gd name="T39" fmla="*/ 88 h 176"/>
              <a:gd name="T40" fmla="*/ 88 w 176"/>
              <a:gd name="T41" fmla="*/ 8 h 176"/>
              <a:gd name="T42" fmla="*/ 168 w 176"/>
              <a:gd name="T43" fmla="*/ 88 h 176"/>
              <a:gd name="T44" fmla="*/ 88 w 176"/>
              <a:gd name="T4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76">
                <a:moveTo>
                  <a:pt x="104" y="44"/>
                </a:moveTo>
                <a:cubicBezTo>
                  <a:pt x="104" y="42"/>
                  <a:pt x="102" y="40"/>
                  <a:pt x="100" y="40"/>
                </a:cubicBezTo>
                <a:cubicBezTo>
                  <a:pt x="99" y="40"/>
                  <a:pt x="98" y="40"/>
                  <a:pt x="97" y="41"/>
                </a:cubicBezTo>
                <a:cubicBezTo>
                  <a:pt x="57" y="85"/>
                  <a:pt x="57" y="85"/>
                  <a:pt x="57" y="85"/>
                </a:cubicBezTo>
                <a:cubicBezTo>
                  <a:pt x="56" y="86"/>
                  <a:pt x="56" y="87"/>
                  <a:pt x="56" y="88"/>
                </a:cubicBezTo>
                <a:cubicBezTo>
                  <a:pt x="56" y="89"/>
                  <a:pt x="56" y="90"/>
                  <a:pt x="57" y="91"/>
                </a:cubicBezTo>
                <a:cubicBezTo>
                  <a:pt x="97" y="135"/>
                  <a:pt x="97" y="135"/>
                  <a:pt x="97" y="135"/>
                </a:cubicBezTo>
                <a:cubicBezTo>
                  <a:pt x="98" y="136"/>
                  <a:pt x="99" y="136"/>
                  <a:pt x="100" y="136"/>
                </a:cubicBezTo>
                <a:cubicBezTo>
                  <a:pt x="102" y="136"/>
                  <a:pt x="104" y="134"/>
                  <a:pt x="104" y="132"/>
                </a:cubicBezTo>
                <a:cubicBezTo>
                  <a:pt x="104" y="131"/>
                  <a:pt x="104" y="130"/>
                  <a:pt x="103" y="129"/>
                </a:cubicBezTo>
                <a:cubicBezTo>
                  <a:pt x="65" y="88"/>
                  <a:pt x="65" y="88"/>
                  <a:pt x="65" y="88"/>
                </a:cubicBezTo>
                <a:cubicBezTo>
                  <a:pt x="103" y="47"/>
                  <a:pt x="103" y="47"/>
                  <a:pt x="103" y="47"/>
                </a:cubicBezTo>
                <a:cubicBezTo>
                  <a:pt x="104" y="46"/>
                  <a:pt x="104" y="45"/>
                  <a:pt x="104" y="44"/>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 name="Freeform 774"/>
          <p:cNvSpPr>
            <a:spLocks noEditPoints="1"/>
          </p:cNvSpPr>
          <p:nvPr/>
        </p:nvSpPr>
        <p:spPr bwMode="auto">
          <a:xfrm>
            <a:off x="4393951" y="1689521"/>
            <a:ext cx="514241" cy="501051"/>
          </a:xfrm>
          <a:custGeom>
            <a:avLst/>
            <a:gdLst>
              <a:gd name="T0" fmla="*/ 79 w 176"/>
              <a:gd name="T1" fmla="*/ 41 h 176"/>
              <a:gd name="T2" fmla="*/ 76 w 176"/>
              <a:gd name="T3" fmla="*/ 40 h 176"/>
              <a:gd name="T4" fmla="*/ 72 w 176"/>
              <a:gd name="T5" fmla="*/ 44 h 176"/>
              <a:gd name="T6" fmla="*/ 73 w 176"/>
              <a:gd name="T7" fmla="*/ 47 h 176"/>
              <a:gd name="T8" fmla="*/ 111 w 176"/>
              <a:gd name="T9" fmla="*/ 88 h 176"/>
              <a:gd name="T10" fmla="*/ 73 w 176"/>
              <a:gd name="T11" fmla="*/ 129 h 176"/>
              <a:gd name="T12" fmla="*/ 72 w 176"/>
              <a:gd name="T13" fmla="*/ 132 h 176"/>
              <a:gd name="T14" fmla="*/ 76 w 176"/>
              <a:gd name="T15" fmla="*/ 136 h 176"/>
              <a:gd name="T16" fmla="*/ 79 w 176"/>
              <a:gd name="T17" fmla="*/ 135 h 176"/>
              <a:gd name="T18" fmla="*/ 119 w 176"/>
              <a:gd name="T19" fmla="*/ 91 h 176"/>
              <a:gd name="T20" fmla="*/ 120 w 176"/>
              <a:gd name="T21" fmla="*/ 88 h 176"/>
              <a:gd name="T22" fmla="*/ 119 w 176"/>
              <a:gd name="T23" fmla="*/ 85 h 176"/>
              <a:gd name="T24" fmla="*/ 79 w 176"/>
              <a:gd name="T25" fmla="*/ 41 h 176"/>
              <a:gd name="T26" fmla="*/ 88 w 176"/>
              <a:gd name="T27" fmla="*/ 0 h 176"/>
              <a:gd name="T28" fmla="*/ 0 w 176"/>
              <a:gd name="T29" fmla="*/ 88 h 176"/>
              <a:gd name="T30" fmla="*/ 88 w 176"/>
              <a:gd name="T31" fmla="*/ 176 h 176"/>
              <a:gd name="T32" fmla="*/ 176 w 176"/>
              <a:gd name="T33" fmla="*/ 88 h 176"/>
              <a:gd name="T34" fmla="*/ 88 w 176"/>
              <a:gd name="T35" fmla="*/ 0 h 176"/>
              <a:gd name="T36" fmla="*/ 88 w 176"/>
              <a:gd name="T37" fmla="*/ 168 h 176"/>
              <a:gd name="T38" fmla="*/ 8 w 176"/>
              <a:gd name="T39" fmla="*/ 88 h 176"/>
              <a:gd name="T40" fmla="*/ 88 w 176"/>
              <a:gd name="T41" fmla="*/ 8 h 176"/>
              <a:gd name="T42" fmla="*/ 168 w 176"/>
              <a:gd name="T43" fmla="*/ 88 h 176"/>
              <a:gd name="T44" fmla="*/ 88 w 176"/>
              <a:gd name="T4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76">
                <a:moveTo>
                  <a:pt x="79" y="41"/>
                </a:moveTo>
                <a:cubicBezTo>
                  <a:pt x="78" y="40"/>
                  <a:pt x="77" y="40"/>
                  <a:pt x="76" y="40"/>
                </a:cubicBezTo>
                <a:cubicBezTo>
                  <a:pt x="74" y="40"/>
                  <a:pt x="72" y="42"/>
                  <a:pt x="72" y="44"/>
                </a:cubicBezTo>
                <a:cubicBezTo>
                  <a:pt x="72" y="45"/>
                  <a:pt x="72" y="46"/>
                  <a:pt x="73" y="47"/>
                </a:cubicBezTo>
                <a:cubicBezTo>
                  <a:pt x="111" y="88"/>
                  <a:pt x="111" y="88"/>
                  <a:pt x="111" y="88"/>
                </a:cubicBezTo>
                <a:cubicBezTo>
                  <a:pt x="73" y="129"/>
                  <a:pt x="73" y="129"/>
                  <a:pt x="73" y="129"/>
                </a:cubicBezTo>
                <a:cubicBezTo>
                  <a:pt x="72" y="130"/>
                  <a:pt x="72" y="131"/>
                  <a:pt x="72" y="132"/>
                </a:cubicBezTo>
                <a:cubicBezTo>
                  <a:pt x="72" y="134"/>
                  <a:pt x="74" y="136"/>
                  <a:pt x="76" y="136"/>
                </a:cubicBezTo>
                <a:cubicBezTo>
                  <a:pt x="77" y="136"/>
                  <a:pt x="78" y="136"/>
                  <a:pt x="79" y="135"/>
                </a:cubicBezTo>
                <a:cubicBezTo>
                  <a:pt x="119" y="91"/>
                  <a:pt x="119" y="91"/>
                  <a:pt x="119" y="91"/>
                </a:cubicBezTo>
                <a:cubicBezTo>
                  <a:pt x="120" y="90"/>
                  <a:pt x="120" y="89"/>
                  <a:pt x="120" y="88"/>
                </a:cubicBezTo>
                <a:cubicBezTo>
                  <a:pt x="120" y="87"/>
                  <a:pt x="120" y="86"/>
                  <a:pt x="119" y="85"/>
                </a:cubicBezTo>
                <a:lnTo>
                  <a:pt x="79" y="41"/>
                </a:ln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 name="Freeform 775"/>
          <p:cNvSpPr>
            <a:spLocks noEditPoints="1"/>
          </p:cNvSpPr>
          <p:nvPr/>
        </p:nvSpPr>
        <p:spPr bwMode="auto">
          <a:xfrm>
            <a:off x="5369682" y="1689521"/>
            <a:ext cx="514241" cy="501051"/>
          </a:xfrm>
          <a:custGeom>
            <a:avLst/>
            <a:gdLst>
              <a:gd name="T0" fmla="*/ 56 w 176"/>
              <a:gd name="T1" fmla="*/ 80 h 176"/>
              <a:gd name="T2" fmla="*/ 52 w 176"/>
              <a:gd name="T3" fmla="*/ 84 h 176"/>
              <a:gd name="T4" fmla="*/ 53 w 176"/>
              <a:gd name="T5" fmla="*/ 87 h 176"/>
              <a:gd name="T6" fmla="*/ 85 w 176"/>
              <a:gd name="T7" fmla="*/ 119 h 176"/>
              <a:gd name="T8" fmla="*/ 88 w 176"/>
              <a:gd name="T9" fmla="*/ 120 h 176"/>
              <a:gd name="T10" fmla="*/ 91 w 176"/>
              <a:gd name="T11" fmla="*/ 119 h 176"/>
              <a:gd name="T12" fmla="*/ 123 w 176"/>
              <a:gd name="T13" fmla="*/ 87 h 176"/>
              <a:gd name="T14" fmla="*/ 124 w 176"/>
              <a:gd name="T15" fmla="*/ 84 h 176"/>
              <a:gd name="T16" fmla="*/ 120 w 176"/>
              <a:gd name="T17" fmla="*/ 80 h 176"/>
              <a:gd name="T18" fmla="*/ 117 w 176"/>
              <a:gd name="T19" fmla="*/ 81 h 176"/>
              <a:gd name="T20" fmla="*/ 92 w 176"/>
              <a:gd name="T21" fmla="*/ 106 h 176"/>
              <a:gd name="T22" fmla="*/ 92 w 176"/>
              <a:gd name="T23" fmla="*/ 4 h 176"/>
              <a:gd name="T24" fmla="*/ 88 w 176"/>
              <a:gd name="T25" fmla="*/ 0 h 176"/>
              <a:gd name="T26" fmla="*/ 84 w 176"/>
              <a:gd name="T27" fmla="*/ 4 h 176"/>
              <a:gd name="T28" fmla="*/ 84 w 176"/>
              <a:gd name="T29" fmla="*/ 106 h 176"/>
              <a:gd name="T30" fmla="*/ 59 w 176"/>
              <a:gd name="T31" fmla="*/ 81 h 176"/>
              <a:gd name="T32" fmla="*/ 56 w 176"/>
              <a:gd name="T33" fmla="*/ 80 h 176"/>
              <a:gd name="T34" fmla="*/ 106 w 176"/>
              <a:gd name="T35" fmla="*/ 2 h 176"/>
              <a:gd name="T36" fmla="*/ 104 w 176"/>
              <a:gd name="T37" fmla="*/ 2 h 176"/>
              <a:gd name="T38" fmla="*/ 100 w 176"/>
              <a:gd name="T39" fmla="*/ 6 h 176"/>
              <a:gd name="T40" fmla="*/ 104 w 176"/>
              <a:gd name="T41" fmla="*/ 10 h 176"/>
              <a:gd name="T42" fmla="*/ 104 w 176"/>
              <a:gd name="T43" fmla="*/ 10 h 176"/>
              <a:gd name="T44" fmla="*/ 168 w 176"/>
              <a:gd name="T45" fmla="*/ 88 h 176"/>
              <a:gd name="T46" fmla="*/ 88 w 176"/>
              <a:gd name="T47" fmla="*/ 168 h 176"/>
              <a:gd name="T48" fmla="*/ 8 w 176"/>
              <a:gd name="T49" fmla="*/ 88 h 176"/>
              <a:gd name="T50" fmla="*/ 72 w 176"/>
              <a:gd name="T51" fmla="*/ 10 h 176"/>
              <a:gd name="T52" fmla="*/ 72 w 176"/>
              <a:gd name="T53" fmla="*/ 10 h 176"/>
              <a:gd name="T54" fmla="*/ 76 w 176"/>
              <a:gd name="T55" fmla="*/ 6 h 176"/>
              <a:gd name="T56" fmla="*/ 72 w 176"/>
              <a:gd name="T57" fmla="*/ 2 h 176"/>
              <a:gd name="T58" fmla="*/ 70 w 176"/>
              <a:gd name="T59" fmla="*/ 2 h 176"/>
              <a:gd name="T60" fmla="*/ 0 w 176"/>
              <a:gd name="T61" fmla="*/ 88 h 176"/>
              <a:gd name="T62" fmla="*/ 88 w 176"/>
              <a:gd name="T63" fmla="*/ 176 h 176"/>
              <a:gd name="T64" fmla="*/ 176 w 176"/>
              <a:gd name="T65" fmla="*/ 88 h 176"/>
              <a:gd name="T66" fmla="*/ 106 w 176"/>
              <a:gd name="T67" fmla="*/ 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76">
                <a:moveTo>
                  <a:pt x="56" y="80"/>
                </a:moveTo>
                <a:cubicBezTo>
                  <a:pt x="54" y="80"/>
                  <a:pt x="52" y="82"/>
                  <a:pt x="52" y="84"/>
                </a:cubicBezTo>
                <a:cubicBezTo>
                  <a:pt x="52" y="85"/>
                  <a:pt x="52" y="86"/>
                  <a:pt x="53" y="87"/>
                </a:cubicBezTo>
                <a:cubicBezTo>
                  <a:pt x="85" y="119"/>
                  <a:pt x="85" y="119"/>
                  <a:pt x="85" y="119"/>
                </a:cubicBezTo>
                <a:cubicBezTo>
                  <a:pt x="86" y="120"/>
                  <a:pt x="87" y="120"/>
                  <a:pt x="88" y="120"/>
                </a:cubicBezTo>
                <a:cubicBezTo>
                  <a:pt x="89" y="120"/>
                  <a:pt x="90" y="120"/>
                  <a:pt x="91" y="119"/>
                </a:cubicBezTo>
                <a:cubicBezTo>
                  <a:pt x="123" y="87"/>
                  <a:pt x="123" y="87"/>
                  <a:pt x="123" y="87"/>
                </a:cubicBezTo>
                <a:cubicBezTo>
                  <a:pt x="124" y="86"/>
                  <a:pt x="124" y="85"/>
                  <a:pt x="124" y="84"/>
                </a:cubicBezTo>
                <a:cubicBezTo>
                  <a:pt x="124" y="82"/>
                  <a:pt x="122" y="80"/>
                  <a:pt x="120" y="80"/>
                </a:cubicBezTo>
                <a:cubicBezTo>
                  <a:pt x="119" y="80"/>
                  <a:pt x="118" y="80"/>
                  <a:pt x="117" y="81"/>
                </a:cubicBezTo>
                <a:cubicBezTo>
                  <a:pt x="92" y="106"/>
                  <a:pt x="92" y="106"/>
                  <a:pt x="92" y="106"/>
                </a:cubicBezTo>
                <a:cubicBezTo>
                  <a:pt x="92" y="4"/>
                  <a:pt x="92" y="4"/>
                  <a:pt x="92" y="4"/>
                </a:cubicBezTo>
                <a:cubicBezTo>
                  <a:pt x="92" y="2"/>
                  <a:pt x="90" y="0"/>
                  <a:pt x="88" y="0"/>
                </a:cubicBezTo>
                <a:cubicBezTo>
                  <a:pt x="86" y="0"/>
                  <a:pt x="84" y="2"/>
                  <a:pt x="84" y="4"/>
                </a:cubicBezTo>
                <a:cubicBezTo>
                  <a:pt x="84" y="106"/>
                  <a:pt x="84" y="106"/>
                  <a:pt x="84" y="106"/>
                </a:cubicBezTo>
                <a:cubicBezTo>
                  <a:pt x="59" y="81"/>
                  <a:pt x="59" y="81"/>
                  <a:pt x="59" y="81"/>
                </a:cubicBezTo>
                <a:cubicBezTo>
                  <a:pt x="58" y="80"/>
                  <a:pt x="57" y="80"/>
                  <a:pt x="56" y="80"/>
                </a:cubicBezTo>
                <a:close/>
                <a:moveTo>
                  <a:pt x="106" y="2"/>
                </a:moveTo>
                <a:cubicBezTo>
                  <a:pt x="105" y="2"/>
                  <a:pt x="105" y="2"/>
                  <a:pt x="104" y="2"/>
                </a:cubicBezTo>
                <a:cubicBezTo>
                  <a:pt x="102" y="2"/>
                  <a:pt x="100" y="3"/>
                  <a:pt x="100" y="6"/>
                </a:cubicBezTo>
                <a:cubicBezTo>
                  <a:pt x="100" y="8"/>
                  <a:pt x="102" y="10"/>
                  <a:pt x="104" y="10"/>
                </a:cubicBezTo>
                <a:cubicBezTo>
                  <a:pt x="104" y="10"/>
                  <a:pt x="104" y="10"/>
                  <a:pt x="104" y="10"/>
                </a:cubicBezTo>
                <a:cubicBezTo>
                  <a:pt x="141" y="17"/>
                  <a:pt x="168" y="49"/>
                  <a:pt x="168" y="88"/>
                </a:cubicBezTo>
                <a:cubicBezTo>
                  <a:pt x="168" y="132"/>
                  <a:pt x="132" y="168"/>
                  <a:pt x="88" y="168"/>
                </a:cubicBezTo>
                <a:cubicBezTo>
                  <a:pt x="44" y="168"/>
                  <a:pt x="8" y="132"/>
                  <a:pt x="8" y="88"/>
                </a:cubicBezTo>
                <a:cubicBezTo>
                  <a:pt x="8" y="49"/>
                  <a:pt x="35" y="17"/>
                  <a:pt x="72" y="10"/>
                </a:cubicBezTo>
                <a:cubicBezTo>
                  <a:pt x="72" y="10"/>
                  <a:pt x="72" y="10"/>
                  <a:pt x="72" y="10"/>
                </a:cubicBezTo>
                <a:cubicBezTo>
                  <a:pt x="74" y="10"/>
                  <a:pt x="76" y="8"/>
                  <a:pt x="76" y="6"/>
                </a:cubicBezTo>
                <a:cubicBezTo>
                  <a:pt x="76" y="3"/>
                  <a:pt x="74" y="2"/>
                  <a:pt x="72" y="2"/>
                </a:cubicBezTo>
                <a:cubicBezTo>
                  <a:pt x="71" y="2"/>
                  <a:pt x="71" y="2"/>
                  <a:pt x="70" y="2"/>
                </a:cubicBezTo>
                <a:cubicBezTo>
                  <a:pt x="30" y="10"/>
                  <a:pt x="0" y="45"/>
                  <a:pt x="0" y="88"/>
                </a:cubicBezTo>
                <a:cubicBezTo>
                  <a:pt x="0" y="137"/>
                  <a:pt x="39" y="176"/>
                  <a:pt x="88" y="176"/>
                </a:cubicBezTo>
                <a:cubicBezTo>
                  <a:pt x="137" y="176"/>
                  <a:pt x="176" y="137"/>
                  <a:pt x="176" y="88"/>
                </a:cubicBezTo>
                <a:cubicBezTo>
                  <a:pt x="176" y="45"/>
                  <a:pt x="146" y="10"/>
                  <a:pt x="106"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 name="Freeform 776"/>
          <p:cNvSpPr>
            <a:spLocks noEditPoints="1"/>
          </p:cNvSpPr>
          <p:nvPr/>
        </p:nvSpPr>
        <p:spPr bwMode="auto">
          <a:xfrm>
            <a:off x="6345413" y="1795006"/>
            <a:ext cx="501051" cy="276900"/>
          </a:xfrm>
          <a:custGeom>
            <a:avLst/>
            <a:gdLst>
              <a:gd name="T0" fmla="*/ 176 w 176"/>
              <a:gd name="T1" fmla="*/ 4 h 96"/>
              <a:gd name="T2" fmla="*/ 172 w 176"/>
              <a:gd name="T3" fmla="*/ 0 h 96"/>
              <a:gd name="T4" fmla="*/ 4 w 176"/>
              <a:gd name="T5" fmla="*/ 0 h 96"/>
              <a:gd name="T6" fmla="*/ 0 w 176"/>
              <a:gd name="T7" fmla="*/ 4 h 96"/>
              <a:gd name="T8" fmla="*/ 1 w 176"/>
              <a:gd name="T9" fmla="*/ 7 h 96"/>
              <a:gd name="T10" fmla="*/ 1 w 176"/>
              <a:gd name="T11" fmla="*/ 7 h 96"/>
              <a:gd name="T12" fmla="*/ 85 w 176"/>
              <a:gd name="T13" fmla="*/ 95 h 96"/>
              <a:gd name="T14" fmla="*/ 85 w 176"/>
              <a:gd name="T15" fmla="*/ 95 h 96"/>
              <a:gd name="T16" fmla="*/ 88 w 176"/>
              <a:gd name="T17" fmla="*/ 96 h 96"/>
              <a:gd name="T18" fmla="*/ 91 w 176"/>
              <a:gd name="T19" fmla="*/ 95 h 96"/>
              <a:gd name="T20" fmla="*/ 91 w 176"/>
              <a:gd name="T21" fmla="*/ 95 h 96"/>
              <a:gd name="T22" fmla="*/ 175 w 176"/>
              <a:gd name="T23" fmla="*/ 7 h 96"/>
              <a:gd name="T24" fmla="*/ 175 w 176"/>
              <a:gd name="T25" fmla="*/ 7 h 96"/>
              <a:gd name="T26" fmla="*/ 176 w 176"/>
              <a:gd name="T27" fmla="*/ 4 h 96"/>
              <a:gd name="T28" fmla="*/ 88 w 176"/>
              <a:gd name="T29" fmla="*/ 86 h 96"/>
              <a:gd name="T30" fmla="*/ 13 w 176"/>
              <a:gd name="T31" fmla="*/ 8 h 96"/>
              <a:gd name="T32" fmla="*/ 163 w 176"/>
              <a:gd name="T33" fmla="*/ 8 h 96"/>
              <a:gd name="T34" fmla="*/ 88 w 176"/>
              <a:gd name="T35" fmla="*/ 8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96">
                <a:moveTo>
                  <a:pt x="176" y="4"/>
                </a:moveTo>
                <a:cubicBezTo>
                  <a:pt x="176" y="2"/>
                  <a:pt x="174" y="0"/>
                  <a:pt x="172" y="0"/>
                </a:cubicBezTo>
                <a:cubicBezTo>
                  <a:pt x="4" y="0"/>
                  <a:pt x="4" y="0"/>
                  <a:pt x="4" y="0"/>
                </a:cubicBezTo>
                <a:cubicBezTo>
                  <a:pt x="2" y="0"/>
                  <a:pt x="0" y="2"/>
                  <a:pt x="0" y="4"/>
                </a:cubicBezTo>
                <a:cubicBezTo>
                  <a:pt x="0" y="5"/>
                  <a:pt x="0" y="6"/>
                  <a:pt x="1" y="7"/>
                </a:cubicBezTo>
                <a:cubicBezTo>
                  <a:pt x="1" y="7"/>
                  <a:pt x="1" y="7"/>
                  <a:pt x="1" y="7"/>
                </a:cubicBezTo>
                <a:cubicBezTo>
                  <a:pt x="85" y="95"/>
                  <a:pt x="85" y="95"/>
                  <a:pt x="85" y="95"/>
                </a:cubicBezTo>
                <a:cubicBezTo>
                  <a:pt x="85" y="95"/>
                  <a:pt x="85" y="95"/>
                  <a:pt x="85" y="95"/>
                </a:cubicBezTo>
                <a:cubicBezTo>
                  <a:pt x="86" y="96"/>
                  <a:pt x="87" y="96"/>
                  <a:pt x="88" y="96"/>
                </a:cubicBezTo>
                <a:cubicBezTo>
                  <a:pt x="89" y="96"/>
                  <a:pt x="90" y="96"/>
                  <a:pt x="91" y="95"/>
                </a:cubicBezTo>
                <a:cubicBezTo>
                  <a:pt x="91" y="95"/>
                  <a:pt x="91" y="95"/>
                  <a:pt x="91" y="95"/>
                </a:cubicBezTo>
                <a:cubicBezTo>
                  <a:pt x="175" y="7"/>
                  <a:pt x="175" y="7"/>
                  <a:pt x="175" y="7"/>
                </a:cubicBezTo>
                <a:cubicBezTo>
                  <a:pt x="175" y="7"/>
                  <a:pt x="175" y="7"/>
                  <a:pt x="175" y="7"/>
                </a:cubicBezTo>
                <a:cubicBezTo>
                  <a:pt x="176" y="6"/>
                  <a:pt x="176" y="5"/>
                  <a:pt x="176" y="4"/>
                </a:cubicBezTo>
                <a:close/>
                <a:moveTo>
                  <a:pt x="88" y="86"/>
                </a:moveTo>
                <a:cubicBezTo>
                  <a:pt x="13" y="8"/>
                  <a:pt x="13" y="8"/>
                  <a:pt x="13" y="8"/>
                </a:cubicBezTo>
                <a:cubicBezTo>
                  <a:pt x="163" y="8"/>
                  <a:pt x="163" y="8"/>
                  <a:pt x="163" y="8"/>
                </a:cubicBezTo>
                <a:lnTo>
                  <a:pt x="88" y="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 name="Freeform 777"/>
          <p:cNvSpPr>
            <a:spLocks noEditPoints="1"/>
          </p:cNvSpPr>
          <p:nvPr/>
        </p:nvSpPr>
        <p:spPr bwMode="auto">
          <a:xfrm>
            <a:off x="7307954" y="1795006"/>
            <a:ext cx="514241" cy="276900"/>
          </a:xfrm>
          <a:custGeom>
            <a:avLst/>
            <a:gdLst>
              <a:gd name="T0" fmla="*/ 175 w 176"/>
              <a:gd name="T1" fmla="*/ 89 h 96"/>
              <a:gd name="T2" fmla="*/ 175 w 176"/>
              <a:gd name="T3" fmla="*/ 89 h 96"/>
              <a:gd name="T4" fmla="*/ 91 w 176"/>
              <a:gd name="T5" fmla="*/ 1 h 96"/>
              <a:gd name="T6" fmla="*/ 91 w 176"/>
              <a:gd name="T7" fmla="*/ 1 h 96"/>
              <a:gd name="T8" fmla="*/ 88 w 176"/>
              <a:gd name="T9" fmla="*/ 0 h 96"/>
              <a:gd name="T10" fmla="*/ 85 w 176"/>
              <a:gd name="T11" fmla="*/ 1 h 96"/>
              <a:gd name="T12" fmla="*/ 85 w 176"/>
              <a:gd name="T13" fmla="*/ 1 h 96"/>
              <a:gd name="T14" fmla="*/ 1 w 176"/>
              <a:gd name="T15" fmla="*/ 89 h 96"/>
              <a:gd name="T16" fmla="*/ 1 w 176"/>
              <a:gd name="T17" fmla="*/ 89 h 96"/>
              <a:gd name="T18" fmla="*/ 0 w 176"/>
              <a:gd name="T19" fmla="*/ 92 h 96"/>
              <a:gd name="T20" fmla="*/ 4 w 176"/>
              <a:gd name="T21" fmla="*/ 96 h 96"/>
              <a:gd name="T22" fmla="*/ 172 w 176"/>
              <a:gd name="T23" fmla="*/ 96 h 96"/>
              <a:gd name="T24" fmla="*/ 176 w 176"/>
              <a:gd name="T25" fmla="*/ 92 h 96"/>
              <a:gd name="T26" fmla="*/ 175 w 176"/>
              <a:gd name="T27" fmla="*/ 89 h 96"/>
              <a:gd name="T28" fmla="*/ 13 w 176"/>
              <a:gd name="T29" fmla="*/ 88 h 96"/>
              <a:gd name="T30" fmla="*/ 88 w 176"/>
              <a:gd name="T31" fmla="*/ 10 h 96"/>
              <a:gd name="T32" fmla="*/ 163 w 176"/>
              <a:gd name="T33" fmla="*/ 88 h 96"/>
              <a:gd name="T34" fmla="*/ 13 w 176"/>
              <a:gd name="T3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96">
                <a:moveTo>
                  <a:pt x="175" y="89"/>
                </a:moveTo>
                <a:cubicBezTo>
                  <a:pt x="175" y="89"/>
                  <a:pt x="175" y="89"/>
                  <a:pt x="175" y="89"/>
                </a:cubicBezTo>
                <a:cubicBezTo>
                  <a:pt x="91" y="1"/>
                  <a:pt x="91" y="1"/>
                  <a:pt x="91" y="1"/>
                </a:cubicBezTo>
                <a:cubicBezTo>
                  <a:pt x="91" y="1"/>
                  <a:pt x="91" y="1"/>
                  <a:pt x="91" y="1"/>
                </a:cubicBezTo>
                <a:cubicBezTo>
                  <a:pt x="90" y="0"/>
                  <a:pt x="89" y="0"/>
                  <a:pt x="88" y="0"/>
                </a:cubicBezTo>
                <a:cubicBezTo>
                  <a:pt x="87" y="0"/>
                  <a:pt x="86" y="0"/>
                  <a:pt x="85" y="1"/>
                </a:cubicBezTo>
                <a:cubicBezTo>
                  <a:pt x="85" y="1"/>
                  <a:pt x="85" y="1"/>
                  <a:pt x="85" y="1"/>
                </a:cubicBezTo>
                <a:cubicBezTo>
                  <a:pt x="1" y="89"/>
                  <a:pt x="1" y="89"/>
                  <a:pt x="1" y="89"/>
                </a:cubicBezTo>
                <a:cubicBezTo>
                  <a:pt x="1" y="89"/>
                  <a:pt x="1" y="89"/>
                  <a:pt x="1" y="89"/>
                </a:cubicBezTo>
                <a:cubicBezTo>
                  <a:pt x="0" y="90"/>
                  <a:pt x="0" y="91"/>
                  <a:pt x="0" y="92"/>
                </a:cubicBezTo>
                <a:cubicBezTo>
                  <a:pt x="0" y="94"/>
                  <a:pt x="2" y="96"/>
                  <a:pt x="4" y="96"/>
                </a:cubicBezTo>
                <a:cubicBezTo>
                  <a:pt x="172" y="96"/>
                  <a:pt x="172" y="96"/>
                  <a:pt x="172" y="96"/>
                </a:cubicBezTo>
                <a:cubicBezTo>
                  <a:pt x="174" y="96"/>
                  <a:pt x="176" y="94"/>
                  <a:pt x="176" y="92"/>
                </a:cubicBezTo>
                <a:cubicBezTo>
                  <a:pt x="176" y="91"/>
                  <a:pt x="176" y="90"/>
                  <a:pt x="175" y="89"/>
                </a:cubicBezTo>
                <a:close/>
                <a:moveTo>
                  <a:pt x="13" y="88"/>
                </a:moveTo>
                <a:cubicBezTo>
                  <a:pt x="88" y="10"/>
                  <a:pt x="88" y="10"/>
                  <a:pt x="88" y="10"/>
                </a:cubicBezTo>
                <a:cubicBezTo>
                  <a:pt x="163" y="88"/>
                  <a:pt x="163" y="88"/>
                  <a:pt x="163" y="88"/>
                </a:cubicBezTo>
                <a:lnTo>
                  <a:pt x="13" y="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 name="Freeform 778"/>
          <p:cNvSpPr>
            <a:spLocks noEditPoints="1"/>
          </p:cNvSpPr>
          <p:nvPr/>
        </p:nvSpPr>
        <p:spPr bwMode="auto">
          <a:xfrm>
            <a:off x="8402359" y="1689521"/>
            <a:ext cx="276900" cy="501051"/>
          </a:xfrm>
          <a:custGeom>
            <a:avLst/>
            <a:gdLst>
              <a:gd name="T0" fmla="*/ 92 w 96"/>
              <a:gd name="T1" fmla="*/ 0 h 176"/>
              <a:gd name="T2" fmla="*/ 89 w 96"/>
              <a:gd name="T3" fmla="*/ 1 h 176"/>
              <a:gd name="T4" fmla="*/ 89 w 96"/>
              <a:gd name="T5" fmla="*/ 1 h 176"/>
              <a:gd name="T6" fmla="*/ 1 w 96"/>
              <a:gd name="T7" fmla="*/ 85 h 176"/>
              <a:gd name="T8" fmla="*/ 1 w 96"/>
              <a:gd name="T9" fmla="*/ 85 h 176"/>
              <a:gd name="T10" fmla="*/ 0 w 96"/>
              <a:gd name="T11" fmla="*/ 88 h 176"/>
              <a:gd name="T12" fmla="*/ 1 w 96"/>
              <a:gd name="T13" fmla="*/ 91 h 176"/>
              <a:gd name="T14" fmla="*/ 1 w 96"/>
              <a:gd name="T15" fmla="*/ 91 h 176"/>
              <a:gd name="T16" fmla="*/ 89 w 96"/>
              <a:gd name="T17" fmla="*/ 175 h 176"/>
              <a:gd name="T18" fmla="*/ 89 w 96"/>
              <a:gd name="T19" fmla="*/ 175 h 176"/>
              <a:gd name="T20" fmla="*/ 92 w 96"/>
              <a:gd name="T21" fmla="*/ 176 h 176"/>
              <a:gd name="T22" fmla="*/ 96 w 96"/>
              <a:gd name="T23" fmla="*/ 172 h 176"/>
              <a:gd name="T24" fmla="*/ 96 w 96"/>
              <a:gd name="T25" fmla="*/ 4 h 176"/>
              <a:gd name="T26" fmla="*/ 92 w 96"/>
              <a:gd name="T27" fmla="*/ 0 h 176"/>
              <a:gd name="T28" fmla="*/ 88 w 96"/>
              <a:gd name="T29" fmla="*/ 163 h 176"/>
              <a:gd name="T30" fmla="*/ 10 w 96"/>
              <a:gd name="T31" fmla="*/ 88 h 176"/>
              <a:gd name="T32" fmla="*/ 88 w 96"/>
              <a:gd name="T33" fmla="*/ 13 h 176"/>
              <a:gd name="T34" fmla="*/ 88 w 96"/>
              <a:gd name="T35" fmla="*/ 16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76">
                <a:moveTo>
                  <a:pt x="92" y="0"/>
                </a:moveTo>
                <a:cubicBezTo>
                  <a:pt x="91" y="0"/>
                  <a:pt x="90" y="0"/>
                  <a:pt x="89" y="1"/>
                </a:cubicBezTo>
                <a:cubicBezTo>
                  <a:pt x="89" y="1"/>
                  <a:pt x="89" y="1"/>
                  <a:pt x="89" y="1"/>
                </a:cubicBezTo>
                <a:cubicBezTo>
                  <a:pt x="1" y="85"/>
                  <a:pt x="1" y="85"/>
                  <a:pt x="1" y="85"/>
                </a:cubicBezTo>
                <a:cubicBezTo>
                  <a:pt x="1" y="85"/>
                  <a:pt x="1" y="85"/>
                  <a:pt x="1" y="85"/>
                </a:cubicBezTo>
                <a:cubicBezTo>
                  <a:pt x="0" y="86"/>
                  <a:pt x="0" y="87"/>
                  <a:pt x="0" y="88"/>
                </a:cubicBezTo>
                <a:cubicBezTo>
                  <a:pt x="0" y="89"/>
                  <a:pt x="0" y="90"/>
                  <a:pt x="1" y="91"/>
                </a:cubicBezTo>
                <a:cubicBezTo>
                  <a:pt x="1" y="91"/>
                  <a:pt x="1" y="91"/>
                  <a:pt x="1" y="91"/>
                </a:cubicBezTo>
                <a:cubicBezTo>
                  <a:pt x="89" y="175"/>
                  <a:pt x="89" y="175"/>
                  <a:pt x="89" y="175"/>
                </a:cubicBezTo>
                <a:cubicBezTo>
                  <a:pt x="89" y="175"/>
                  <a:pt x="89" y="175"/>
                  <a:pt x="89" y="175"/>
                </a:cubicBezTo>
                <a:cubicBezTo>
                  <a:pt x="90" y="176"/>
                  <a:pt x="91" y="176"/>
                  <a:pt x="92" y="176"/>
                </a:cubicBezTo>
                <a:cubicBezTo>
                  <a:pt x="94" y="176"/>
                  <a:pt x="96" y="174"/>
                  <a:pt x="96" y="172"/>
                </a:cubicBezTo>
                <a:cubicBezTo>
                  <a:pt x="96" y="4"/>
                  <a:pt x="96" y="4"/>
                  <a:pt x="96" y="4"/>
                </a:cubicBezTo>
                <a:cubicBezTo>
                  <a:pt x="96" y="2"/>
                  <a:pt x="94" y="0"/>
                  <a:pt x="92" y="0"/>
                </a:cubicBezTo>
                <a:close/>
                <a:moveTo>
                  <a:pt x="88" y="163"/>
                </a:moveTo>
                <a:cubicBezTo>
                  <a:pt x="10" y="88"/>
                  <a:pt x="10" y="88"/>
                  <a:pt x="10" y="88"/>
                </a:cubicBezTo>
                <a:cubicBezTo>
                  <a:pt x="88" y="13"/>
                  <a:pt x="88" y="13"/>
                  <a:pt x="88" y="13"/>
                </a:cubicBezTo>
                <a:lnTo>
                  <a:pt x="88" y="1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 name="Freeform 779"/>
          <p:cNvSpPr>
            <a:spLocks noEditPoints="1"/>
          </p:cNvSpPr>
          <p:nvPr/>
        </p:nvSpPr>
        <p:spPr bwMode="auto">
          <a:xfrm>
            <a:off x="9364901" y="1689521"/>
            <a:ext cx="290082" cy="501051"/>
          </a:xfrm>
          <a:custGeom>
            <a:avLst/>
            <a:gdLst>
              <a:gd name="T0" fmla="*/ 96 w 96"/>
              <a:gd name="T1" fmla="*/ 88 h 176"/>
              <a:gd name="T2" fmla="*/ 95 w 96"/>
              <a:gd name="T3" fmla="*/ 85 h 176"/>
              <a:gd name="T4" fmla="*/ 95 w 96"/>
              <a:gd name="T5" fmla="*/ 85 h 176"/>
              <a:gd name="T6" fmla="*/ 7 w 96"/>
              <a:gd name="T7" fmla="*/ 1 h 176"/>
              <a:gd name="T8" fmla="*/ 7 w 96"/>
              <a:gd name="T9" fmla="*/ 1 h 176"/>
              <a:gd name="T10" fmla="*/ 4 w 96"/>
              <a:gd name="T11" fmla="*/ 0 h 176"/>
              <a:gd name="T12" fmla="*/ 0 w 96"/>
              <a:gd name="T13" fmla="*/ 4 h 176"/>
              <a:gd name="T14" fmla="*/ 0 w 96"/>
              <a:gd name="T15" fmla="*/ 172 h 176"/>
              <a:gd name="T16" fmla="*/ 4 w 96"/>
              <a:gd name="T17" fmla="*/ 176 h 176"/>
              <a:gd name="T18" fmla="*/ 7 w 96"/>
              <a:gd name="T19" fmla="*/ 175 h 176"/>
              <a:gd name="T20" fmla="*/ 7 w 96"/>
              <a:gd name="T21" fmla="*/ 175 h 176"/>
              <a:gd name="T22" fmla="*/ 95 w 96"/>
              <a:gd name="T23" fmla="*/ 91 h 176"/>
              <a:gd name="T24" fmla="*/ 95 w 96"/>
              <a:gd name="T25" fmla="*/ 91 h 176"/>
              <a:gd name="T26" fmla="*/ 96 w 96"/>
              <a:gd name="T27" fmla="*/ 88 h 176"/>
              <a:gd name="T28" fmla="*/ 8 w 96"/>
              <a:gd name="T29" fmla="*/ 163 h 176"/>
              <a:gd name="T30" fmla="*/ 8 w 96"/>
              <a:gd name="T31" fmla="*/ 13 h 176"/>
              <a:gd name="T32" fmla="*/ 86 w 96"/>
              <a:gd name="T33" fmla="*/ 88 h 176"/>
              <a:gd name="T34" fmla="*/ 8 w 96"/>
              <a:gd name="T35" fmla="*/ 16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76">
                <a:moveTo>
                  <a:pt x="96" y="88"/>
                </a:moveTo>
                <a:cubicBezTo>
                  <a:pt x="96" y="87"/>
                  <a:pt x="96" y="86"/>
                  <a:pt x="95" y="85"/>
                </a:cubicBezTo>
                <a:cubicBezTo>
                  <a:pt x="95" y="85"/>
                  <a:pt x="95" y="85"/>
                  <a:pt x="95" y="85"/>
                </a:cubicBezTo>
                <a:cubicBezTo>
                  <a:pt x="7" y="1"/>
                  <a:pt x="7" y="1"/>
                  <a:pt x="7" y="1"/>
                </a:cubicBezTo>
                <a:cubicBezTo>
                  <a:pt x="7" y="1"/>
                  <a:pt x="7" y="1"/>
                  <a:pt x="7" y="1"/>
                </a:cubicBezTo>
                <a:cubicBezTo>
                  <a:pt x="6" y="0"/>
                  <a:pt x="5" y="0"/>
                  <a:pt x="4" y="0"/>
                </a:cubicBezTo>
                <a:cubicBezTo>
                  <a:pt x="2" y="0"/>
                  <a:pt x="0" y="2"/>
                  <a:pt x="0" y="4"/>
                </a:cubicBezTo>
                <a:cubicBezTo>
                  <a:pt x="0" y="172"/>
                  <a:pt x="0" y="172"/>
                  <a:pt x="0" y="172"/>
                </a:cubicBezTo>
                <a:cubicBezTo>
                  <a:pt x="0" y="174"/>
                  <a:pt x="2" y="176"/>
                  <a:pt x="4" y="176"/>
                </a:cubicBezTo>
                <a:cubicBezTo>
                  <a:pt x="5" y="176"/>
                  <a:pt x="6" y="176"/>
                  <a:pt x="7" y="175"/>
                </a:cubicBezTo>
                <a:cubicBezTo>
                  <a:pt x="7" y="175"/>
                  <a:pt x="7" y="175"/>
                  <a:pt x="7" y="175"/>
                </a:cubicBezTo>
                <a:cubicBezTo>
                  <a:pt x="95" y="91"/>
                  <a:pt x="95" y="91"/>
                  <a:pt x="95" y="91"/>
                </a:cubicBezTo>
                <a:cubicBezTo>
                  <a:pt x="95" y="91"/>
                  <a:pt x="95" y="91"/>
                  <a:pt x="95" y="91"/>
                </a:cubicBezTo>
                <a:cubicBezTo>
                  <a:pt x="96" y="90"/>
                  <a:pt x="96" y="89"/>
                  <a:pt x="96" y="88"/>
                </a:cubicBezTo>
                <a:close/>
                <a:moveTo>
                  <a:pt x="8" y="163"/>
                </a:moveTo>
                <a:cubicBezTo>
                  <a:pt x="8" y="13"/>
                  <a:pt x="8" y="13"/>
                  <a:pt x="8" y="13"/>
                </a:cubicBezTo>
                <a:cubicBezTo>
                  <a:pt x="86" y="88"/>
                  <a:pt x="86" y="88"/>
                  <a:pt x="86" y="88"/>
                </a:cubicBezTo>
                <a:lnTo>
                  <a:pt x="8" y="1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 name="Freeform 780"/>
          <p:cNvSpPr>
            <a:spLocks/>
          </p:cNvSpPr>
          <p:nvPr/>
        </p:nvSpPr>
        <p:spPr bwMode="auto">
          <a:xfrm>
            <a:off x="10221965" y="1689521"/>
            <a:ext cx="514241" cy="501051"/>
          </a:xfrm>
          <a:custGeom>
            <a:avLst/>
            <a:gdLst>
              <a:gd name="T0" fmla="*/ 175 w 176"/>
              <a:gd name="T1" fmla="*/ 85 h 176"/>
              <a:gd name="T2" fmla="*/ 151 w 176"/>
              <a:gd name="T3" fmla="*/ 61 h 176"/>
              <a:gd name="T4" fmla="*/ 148 w 176"/>
              <a:gd name="T5" fmla="*/ 60 h 176"/>
              <a:gd name="T6" fmla="*/ 144 w 176"/>
              <a:gd name="T7" fmla="*/ 64 h 176"/>
              <a:gd name="T8" fmla="*/ 145 w 176"/>
              <a:gd name="T9" fmla="*/ 67 h 176"/>
              <a:gd name="T10" fmla="*/ 162 w 176"/>
              <a:gd name="T11" fmla="*/ 84 h 176"/>
              <a:gd name="T12" fmla="*/ 92 w 176"/>
              <a:gd name="T13" fmla="*/ 84 h 176"/>
              <a:gd name="T14" fmla="*/ 92 w 176"/>
              <a:gd name="T15" fmla="*/ 14 h 176"/>
              <a:gd name="T16" fmla="*/ 109 w 176"/>
              <a:gd name="T17" fmla="*/ 31 h 176"/>
              <a:gd name="T18" fmla="*/ 112 w 176"/>
              <a:gd name="T19" fmla="*/ 32 h 176"/>
              <a:gd name="T20" fmla="*/ 116 w 176"/>
              <a:gd name="T21" fmla="*/ 28 h 176"/>
              <a:gd name="T22" fmla="*/ 115 w 176"/>
              <a:gd name="T23" fmla="*/ 25 h 176"/>
              <a:gd name="T24" fmla="*/ 91 w 176"/>
              <a:gd name="T25" fmla="*/ 1 h 176"/>
              <a:gd name="T26" fmla="*/ 88 w 176"/>
              <a:gd name="T27" fmla="*/ 0 h 176"/>
              <a:gd name="T28" fmla="*/ 85 w 176"/>
              <a:gd name="T29" fmla="*/ 1 h 176"/>
              <a:gd name="T30" fmla="*/ 61 w 176"/>
              <a:gd name="T31" fmla="*/ 25 h 176"/>
              <a:gd name="T32" fmla="*/ 60 w 176"/>
              <a:gd name="T33" fmla="*/ 28 h 176"/>
              <a:gd name="T34" fmla="*/ 64 w 176"/>
              <a:gd name="T35" fmla="*/ 32 h 176"/>
              <a:gd name="T36" fmla="*/ 67 w 176"/>
              <a:gd name="T37" fmla="*/ 31 h 176"/>
              <a:gd name="T38" fmla="*/ 84 w 176"/>
              <a:gd name="T39" fmla="*/ 14 h 176"/>
              <a:gd name="T40" fmla="*/ 84 w 176"/>
              <a:gd name="T41" fmla="*/ 84 h 176"/>
              <a:gd name="T42" fmla="*/ 14 w 176"/>
              <a:gd name="T43" fmla="*/ 84 h 176"/>
              <a:gd name="T44" fmla="*/ 31 w 176"/>
              <a:gd name="T45" fmla="*/ 67 h 176"/>
              <a:gd name="T46" fmla="*/ 32 w 176"/>
              <a:gd name="T47" fmla="*/ 64 h 176"/>
              <a:gd name="T48" fmla="*/ 28 w 176"/>
              <a:gd name="T49" fmla="*/ 60 h 176"/>
              <a:gd name="T50" fmla="*/ 25 w 176"/>
              <a:gd name="T51" fmla="*/ 61 h 176"/>
              <a:gd name="T52" fmla="*/ 1 w 176"/>
              <a:gd name="T53" fmla="*/ 85 h 176"/>
              <a:gd name="T54" fmla="*/ 0 w 176"/>
              <a:gd name="T55" fmla="*/ 88 h 176"/>
              <a:gd name="T56" fmla="*/ 1 w 176"/>
              <a:gd name="T57" fmla="*/ 91 h 176"/>
              <a:gd name="T58" fmla="*/ 25 w 176"/>
              <a:gd name="T59" fmla="*/ 115 h 176"/>
              <a:gd name="T60" fmla="*/ 28 w 176"/>
              <a:gd name="T61" fmla="*/ 116 h 176"/>
              <a:gd name="T62" fmla="*/ 32 w 176"/>
              <a:gd name="T63" fmla="*/ 112 h 176"/>
              <a:gd name="T64" fmla="*/ 31 w 176"/>
              <a:gd name="T65" fmla="*/ 109 h 176"/>
              <a:gd name="T66" fmla="*/ 14 w 176"/>
              <a:gd name="T67" fmla="*/ 92 h 176"/>
              <a:gd name="T68" fmla="*/ 84 w 176"/>
              <a:gd name="T69" fmla="*/ 92 h 176"/>
              <a:gd name="T70" fmla="*/ 84 w 176"/>
              <a:gd name="T71" fmla="*/ 162 h 176"/>
              <a:gd name="T72" fmla="*/ 67 w 176"/>
              <a:gd name="T73" fmla="*/ 145 h 176"/>
              <a:gd name="T74" fmla="*/ 64 w 176"/>
              <a:gd name="T75" fmla="*/ 144 h 176"/>
              <a:gd name="T76" fmla="*/ 60 w 176"/>
              <a:gd name="T77" fmla="*/ 148 h 176"/>
              <a:gd name="T78" fmla="*/ 61 w 176"/>
              <a:gd name="T79" fmla="*/ 151 h 176"/>
              <a:gd name="T80" fmla="*/ 85 w 176"/>
              <a:gd name="T81" fmla="*/ 175 h 176"/>
              <a:gd name="T82" fmla="*/ 88 w 176"/>
              <a:gd name="T83" fmla="*/ 176 h 176"/>
              <a:gd name="T84" fmla="*/ 91 w 176"/>
              <a:gd name="T85" fmla="*/ 175 h 176"/>
              <a:gd name="T86" fmla="*/ 115 w 176"/>
              <a:gd name="T87" fmla="*/ 151 h 176"/>
              <a:gd name="T88" fmla="*/ 116 w 176"/>
              <a:gd name="T89" fmla="*/ 148 h 176"/>
              <a:gd name="T90" fmla="*/ 112 w 176"/>
              <a:gd name="T91" fmla="*/ 144 h 176"/>
              <a:gd name="T92" fmla="*/ 109 w 176"/>
              <a:gd name="T93" fmla="*/ 145 h 176"/>
              <a:gd name="T94" fmla="*/ 92 w 176"/>
              <a:gd name="T95" fmla="*/ 162 h 176"/>
              <a:gd name="T96" fmla="*/ 92 w 176"/>
              <a:gd name="T97" fmla="*/ 92 h 176"/>
              <a:gd name="T98" fmla="*/ 162 w 176"/>
              <a:gd name="T99" fmla="*/ 92 h 176"/>
              <a:gd name="T100" fmla="*/ 145 w 176"/>
              <a:gd name="T101" fmla="*/ 109 h 176"/>
              <a:gd name="T102" fmla="*/ 144 w 176"/>
              <a:gd name="T103" fmla="*/ 112 h 176"/>
              <a:gd name="T104" fmla="*/ 148 w 176"/>
              <a:gd name="T105" fmla="*/ 116 h 176"/>
              <a:gd name="T106" fmla="*/ 151 w 176"/>
              <a:gd name="T107" fmla="*/ 115 h 176"/>
              <a:gd name="T108" fmla="*/ 175 w 176"/>
              <a:gd name="T109" fmla="*/ 91 h 176"/>
              <a:gd name="T110" fmla="*/ 176 w 176"/>
              <a:gd name="T111" fmla="*/ 88 h 176"/>
              <a:gd name="T112" fmla="*/ 175 w 176"/>
              <a:gd name="T113" fmla="*/ 8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75" y="85"/>
                </a:moveTo>
                <a:cubicBezTo>
                  <a:pt x="151" y="61"/>
                  <a:pt x="151" y="61"/>
                  <a:pt x="151" y="61"/>
                </a:cubicBezTo>
                <a:cubicBezTo>
                  <a:pt x="150" y="60"/>
                  <a:pt x="149" y="60"/>
                  <a:pt x="148" y="60"/>
                </a:cubicBezTo>
                <a:cubicBezTo>
                  <a:pt x="146" y="60"/>
                  <a:pt x="144" y="62"/>
                  <a:pt x="144" y="64"/>
                </a:cubicBezTo>
                <a:cubicBezTo>
                  <a:pt x="144" y="65"/>
                  <a:pt x="144" y="66"/>
                  <a:pt x="145" y="67"/>
                </a:cubicBezTo>
                <a:cubicBezTo>
                  <a:pt x="162" y="84"/>
                  <a:pt x="162" y="84"/>
                  <a:pt x="162" y="84"/>
                </a:cubicBezTo>
                <a:cubicBezTo>
                  <a:pt x="92" y="84"/>
                  <a:pt x="92" y="84"/>
                  <a:pt x="92" y="84"/>
                </a:cubicBezTo>
                <a:cubicBezTo>
                  <a:pt x="92" y="14"/>
                  <a:pt x="92" y="14"/>
                  <a:pt x="92" y="14"/>
                </a:cubicBezTo>
                <a:cubicBezTo>
                  <a:pt x="109" y="31"/>
                  <a:pt x="109" y="31"/>
                  <a:pt x="109" y="31"/>
                </a:cubicBezTo>
                <a:cubicBezTo>
                  <a:pt x="110" y="32"/>
                  <a:pt x="111" y="32"/>
                  <a:pt x="112" y="32"/>
                </a:cubicBezTo>
                <a:cubicBezTo>
                  <a:pt x="114" y="32"/>
                  <a:pt x="116" y="30"/>
                  <a:pt x="116" y="28"/>
                </a:cubicBezTo>
                <a:cubicBezTo>
                  <a:pt x="116" y="27"/>
                  <a:pt x="116" y="26"/>
                  <a:pt x="115" y="25"/>
                </a:cubicBezTo>
                <a:cubicBezTo>
                  <a:pt x="91" y="1"/>
                  <a:pt x="91" y="1"/>
                  <a:pt x="91" y="1"/>
                </a:cubicBezTo>
                <a:cubicBezTo>
                  <a:pt x="90" y="0"/>
                  <a:pt x="89" y="0"/>
                  <a:pt x="88" y="0"/>
                </a:cubicBezTo>
                <a:cubicBezTo>
                  <a:pt x="87" y="0"/>
                  <a:pt x="86" y="0"/>
                  <a:pt x="85" y="1"/>
                </a:cubicBezTo>
                <a:cubicBezTo>
                  <a:pt x="61" y="25"/>
                  <a:pt x="61" y="25"/>
                  <a:pt x="61" y="25"/>
                </a:cubicBezTo>
                <a:cubicBezTo>
                  <a:pt x="60" y="26"/>
                  <a:pt x="60" y="27"/>
                  <a:pt x="60" y="28"/>
                </a:cubicBezTo>
                <a:cubicBezTo>
                  <a:pt x="60" y="30"/>
                  <a:pt x="62" y="32"/>
                  <a:pt x="64" y="32"/>
                </a:cubicBezTo>
                <a:cubicBezTo>
                  <a:pt x="65" y="32"/>
                  <a:pt x="66" y="32"/>
                  <a:pt x="67" y="31"/>
                </a:cubicBezTo>
                <a:cubicBezTo>
                  <a:pt x="84" y="14"/>
                  <a:pt x="84" y="14"/>
                  <a:pt x="84" y="14"/>
                </a:cubicBezTo>
                <a:cubicBezTo>
                  <a:pt x="84" y="84"/>
                  <a:pt x="84" y="84"/>
                  <a:pt x="84" y="84"/>
                </a:cubicBezTo>
                <a:cubicBezTo>
                  <a:pt x="14" y="84"/>
                  <a:pt x="14" y="84"/>
                  <a:pt x="14" y="84"/>
                </a:cubicBezTo>
                <a:cubicBezTo>
                  <a:pt x="31" y="67"/>
                  <a:pt x="31" y="67"/>
                  <a:pt x="31" y="67"/>
                </a:cubicBezTo>
                <a:cubicBezTo>
                  <a:pt x="32" y="66"/>
                  <a:pt x="32" y="65"/>
                  <a:pt x="32" y="64"/>
                </a:cubicBezTo>
                <a:cubicBezTo>
                  <a:pt x="32" y="62"/>
                  <a:pt x="30" y="60"/>
                  <a:pt x="28" y="60"/>
                </a:cubicBezTo>
                <a:cubicBezTo>
                  <a:pt x="27" y="60"/>
                  <a:pt x="26" y="60"/>
                  <a:pt x="25" y="61"/>
                </a:cubicBezTo>
                <a:cubicBezTo>
                  <a:pt x="1" y="85"/>
                  <a:pt x="1" y="85"/>
                  <a:pt x="1" y="85"/>
                </a:cubicBezTo>
                <a:cubicBezTo>
                  <a:pt x="0" y="86"/>
                  <a:pt x="0" y="87"/>
                  <a:pt x="0" y="88"/>
                </a:cubicBezTo>
                <a:cubicBezTo>
                  <a:pt x="0" y="89"/>
                  <a:pt x="0" y="90"/>
                  <a:pt x="1" y="91"/>
                </a:cubicBezTo>
                <a:cubicBezTo>
                  <a:pt x="25" y="115"/>
                  <a:pt x="25" y="115"/>
                  <a:pt x="25" y="115"/>
                </a:cubicBezTo>
                <a:cubicBezTo>
                  <a:pt x="26" y="116"/>
                  <a:pt x="27" y="116"/>
                  <a:pt x="28" y="116"/>
                </a:cubicBezTo>
                <a:cubicBezTo>
                  <a:pt x="30" y="116"/>
                  <a:pt x="32" y="114"/>
                  <a:pt x="32" y="112"/>
                </a:cubicBezTo>
                <a:cubicBezTo>
                  <a:pt x="32" y="111"/>
                  <a:pt x="32" y="110"/>
                  <a:pt x="31" y="109"/>
                </a:cubicBezTo>
                <a:cubicBezTo>
                  <a:pt x="14" y="92"/>
                  <a:pt x="14" y="92"/>
                  <a:pt x="14" y="92"/>
                </a:cubicBezTo>
                <a:cubicBezTo>
                  <a:pt x="84" y="92"/>
                  <a:pt x="84" y="92"/>
                  <a:pt x="84" y="92"/>
                </a:cubicBezTo>
                <a:cubicBezTo>
                  <a:pt x="84" y="162"/>
                  <a:pt x="84" y="162"/>
                  <a:pt x="84" y="162"/>
                </a:cubicBezTo>
                <a:cubicBezTo>
                  <a:pt x="67" y="145"/>
                  <a:pt x="67" y="145"/>
                  <a:pt x="67" y="145"/>
                </a:cubicBezTo>
                <a:cubicBezTo>
                  <a:pt x="66" y="144"/>
                  <a:pt x="65" y="144"/>
                  <a:pt x="64" y="144"/>
                </a:cubicBezTo>
                <a:cubicBezTo>
                  <a:pt x="62" y="144"/>
                  <a:pt x="60" y="146"/>
                  <a:pt x="60" y="148"/>
                </a:cubicBezTo>
                <a:cubicBezTo>
                  <a:pt x="60" y="149"/>
                  <a:pt x="60" y="150"/>
                  <a:pt x="61" y="151"/>
                </a:cubicBezTo>
                <a:cubicBezTo>
                  <a:pt x="85" y="175"/>
                  <a:pt x="85" y="175"/>
                  <a:pt x="85" y="175"/>
                </a:cubicBezTo>
                <a:cubicBezTo>
                  <a:pt x="86" y="176"/>
                  <a:pt x="87" y="176"/>
                  <a:pt x="88" y="176"/>
                </a:cubicBezTo>
                <a:cubicBezTo>
                  <a:pt x="89" y="176"/>
                  <a:pt x="90" y="176"/>
                  <a:pt x="91" y="175"/>
                </a:cubicBezTo>
                <a:cubicBezTo>
                  <a:pt x="115" y="151"/>
                  <a:pt x="115" y="151"/>
                  <a:pt x="115" y="151"/>
                </a:cubicBezTo>
                <a:cubicBezTo>
                  <a:pt x="116" y="150"/>
                  <a:pt x="116" y="149"/>
                  <a:pt x="116" y="148"/>
                </a:cubicBezTo>
                <a:cubicBezTo>
                  <a:pt x="116" y="146"/>
                  <a:pt x="114" y="144"/>
                  <a:pt x="112" y="144"/>
                </a:cubicBezTo>
                <a:cubicBezTo>
                  <a:pt x="111" y="144"/>
                  <a:pt x="110" y="144"/>
                  <a:pt x="109" y="145"/>
                </a:cubicBezTo>
                <a:cubicBezTo>
                  <a:pt x="92" y="162"/>
                  <a:pt x="92" y="162"/>
                  <a:pt x="92" y="162"/>
                </a:cubicBezTo>
                <a:cubicBezTo>
                  <a:pt x="92" y="92"/>
                  <a:pt x="92" y="92"/>
                  <a:pt x="92" y="92"/>
                </a:cubicBezTo>
                <a:cubicBezTo>
                  <a:pt x="162" y="92"/>
                  <a:pt x="162" y="92"/>
                  <a:pt x="162" y="92"/>
                </a:cubicBezTo>
                <a:cubicBezTo>
                  <a:pt x="145" y="109"/>
                  <a:pt x="145" y="109"/>
                  <a:pt x="145" y="109"/>
                </a:cubicBezTo>
                <a:cubicBezTo>
                  <a:pt x="144" y="110"/>
                  <a:pt x="144" y="111"/>
                  <a:pt x="144" y="112"/>
                </a:cubicBezTo>
                <a:cubicBezTo>
                  <a:pt x="144" y="114"/>
                  <a:pt x="146" y="116"/>
                  <a:pt x="148" y="116"/>
                </a:cubicBezTo>
                <a:cubicBezTo>
                  <a:pt x="149" y="116"/>
                  <a:pt x="150" y="116"/>
                  <a:pt x="151" y="115"/>
                </a:cubicBezTo>
                <a:cubicBezTo>
                  <a:pt x="175" y="91"/>
                  <a:pt x="175" y="91"/>
                  <a:pt x="175" y="91"/>
                </a:cubicBezTo>
                <a:cubicBezTo>
                  <a:pt x="176" y="90"/>
                  <a:pt x="176" y="89"/>
                  <a:pt x="176" y="88"/>
                </a:cubicBezTo>
                <a:cubicBezTo>
                  <a:pt x="176" y="87"/>
                  <a:pt x="176" y="86"/>
                  <a:pt x="175"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 name="Freeform 781"/>
          <p:cNvSpPr>
            <a:spLocks noEditPoints="1"/>
          </p:cNvSpPr>
          <p:nvPr/>
        </p:nvSpPr>
        <p:spPr bwMode="auto">
          <a:xfrm>
            <a:off x="1479940" y="2652062"/>
            <a:ext cx="514241" cy="514241"/>
          </a:xfrm>
          <a:custGeom>
            <a:avLst/>
            <a:gdLst>
              <a:gd name="T0" fmla="*/ 132 w 176"/>
              <a:gd name="T1" fmla="*/ 64 h 176"/>
              <a:gd name="T2" fmla="*/ 129 w 176"/>
              <a:gd name="T3" fmla="*/ 65 h 176"/>
              <a:gd name="T4" fmla="*/ 129 w 176"/>
              <a:gd name="T5" fmla="*/ 65 h 176"/>
              <a:gd name="T6" fmla="*/ 88 w 176"/>
              <a:gd name="T7" fmla="*/ 103 h 176"/>
              <a:gd name="T8" fmla="*/ 47 w 176"/>
              <a:gd name="T9" fmla="*/ 65 h 176"/>
              <a:gd name="T10" fmla="*/ 47 w 176"/>
              <a:gd name="T11" fmla="*/ 65 h 176"/>
              <a:gd name="T12" fmla="*/ 44 w 176"/>
              <a:gd name="T13" fmla="*/ 64 h 176"/>
              <a:gd name="T14" fmla="*/ 40 w 176"/>
              <a:gd name="T15" fmla="*/ 68 h 176"/>
              <a:gd name="T16" fmla="*/ 41 w 176"/>
              <a:gd name="T17" fmla="*/ 71 h 176"/>
              <a:gd name="T18" fmla="*/ 41 w 176"/>
              <a:gd name="T19" fmla="*/ 71 h 176"/>
              <a:gd name="T20" fmla="*/ 85 w 176"/>
              <a:gd name="T21" fmla="*/ 111 h 176"/>
              <a:gd name="T22" fmla="*/ 85 w 176"/>
              <a:gd name="T23" fmla="*/ 111 h 176"/>
              <a:gd name="T24" fmla="*/ 88 w 176"/>
              <a:gd name="T25" fmla="*/ 112 h 176"/>
              <a:gd name="T26" fmla="*/ 91 w 176"/>
              <a:gd name="T27" fmla="*/ 111 h 176"/>
              <a:gd name="T28" fmla="*/ 91 w 176"/>
              <a:gd name="T29" fmla="*/ 111 h 176"/>
              <a:gd name="T30" fmla="*/ 135 w 176"/>
              <a:gd name="T31" fmla="*/ 71 h 176"/>
              <a:gd name="T32" fmla="*/ 135 w 176"/>
              <a:gd name="T33" fmla="*/ 71 h 176"/>
              <a:gd name="T34" fmla="*/ 136 w 176"/>
              <a:gd name="T35" fmla="*/ 68 h 176"/>
              <a:gd name="T36" fmla="*/ 132 w 176"/>
              <a:gd name="T37" fmla="*/ 64 h 176"/>
              <a:gd name="T38" fmla="*/ 160 w 176"/>
              <a:gd name="T39" fmla="*/ 0 h 176"/>
              <a:gd name="T40" fmla="*/ 16 w 176"/>
              <a:gd name="T41" fmla="*/ 0 h 176"/>
              <a:gd name="T42" fmla="*/ 0 w 176"/>
              <a:gd name="T43" fmla="*/ 16 h 176"/>
              <a:gd name="T44" fmla="*/ 0 w 176"/>
              <a:gd name="T45" fmla="*/ 160 h 176"/>
              <a:gd name="T46" fmla="*/ 16 w 176"/>
              <a:gd name="T47" fmla="*/ 176 h 176"/>
              <a:gd name="T48" fmla="*/ 160 w 176"/>
              <a:gd name="T49" fmla="*/ 176 h 176"/>
              <a:gd name="T50" fmla="*/ 176 w 176"/>
              <a:gd name="T51" fmla="*/ 160 h 176"/>
              <a:gd name="T52" fmla="*/ 176 w 176"/>
              <a:gd name="T53" fmla="*/ 16 h 176"/>
              <a:gd name="T54" fmla="*/ 160 w 176"/>
              <a:gd name="T55" fmla="*/ 0 h 176"/>
              <a:gd name="T56" fmla="*/ 168 w 176"/>
              <a:gd name="T57" fmla="*/ 160 h 176"/>
              <a:gd name="T58" fmla="*/ 160 w 176"/>
              <a:gd name="T59" fmla="*/ 168 h 176"/>
              <a:gd name="T60" fmla="*/ 16 w 176"/>
              <a:gd name="T61" fmla="*/ 168 h 176"/>
              <a:gd name="T62" fmla="*/ 8 w 176"/>
              <a:gd name="T63" fmla="*/ 160 h 176"/>
              <a:gd name="T64" fmla="*/ 8 w 176"/>
              <a:gd name="T65" fmla="*/ 16 h 176"/>
              <a:gd name="T66" fmla="*/ 16 w 176"/>
              <a:gd name="T67" fmla="*/ 8 h 176"/>
              <a:gd name="T68" fmla="*/ 160 w 176"/>
              <a:gd name="T69" fmla="*/ 8 h 176"/>
              <a:gd name="T70" fmla="*/ 168 w 176"/>
              <a:gd name="T71" fmla="*/ 16 h 176"/>
              <a:gd name="T72" fmla="*/ 168 w 176"/>
              <a:gd name="T73"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32" y="64"/>
                </a:moveTo>
                <a:cubicBezTo>
                  <a:pt x="131" y="64"/>
                  <a:pt x="130" y="64"/>
                  <a:pt x="129" y="65"/>
                </a:cubicBezTo>
                <a:cubicBezTo>
                  <a:pt x="129" y="65"/>
                  <a:pt x="129" y="65"/>
                  <a:pt x="129" y="65"/>
                </a:cubicBezTo>
                <a:cubicBezTo>
                  <a:pt x="88" y="103"/>
                  <a:pt x="88" y="103"/>
                  <a:pt x="88" y="103"/>
                </a:cubicBezTo>
                <a:cubicBezTo>
                  <a:pt x="47" y="65"/>
                  <a:pt x="47" y="65"/>
                  <a:pt x="47" y="65"/>
                </a:cubicBezTo>
                <a:cubicBezTo>
                  <a:pt x="47" y="65"/>
                  <a:pt x="47" y="65"/>
                  <a:pt x="47" y="65"/>
                </a:cubicBezTo>
                <a:cubicBezTo>
                  <a:pt x="46" y="64"/>
                  <a:pt x="45" y="64"/>
                  <a:pt x="44" y="64"/>
                </a:cubicBezTo>
                <a:cubicBezTo>
                  <a:pt x="42" y="64"/>
                  <a:pt x="40" y="66"/>
                  <a:pt x="40" y="68"/>
                </a:cubicBezTo>
                <a:cubicBezTo>
                  <a:pt x="40" y="69"/>
                  <a:pt x="41" y="70"/>
                  <a:pt x="41" y="71"/>
                </a:cubicBezTo>
                <a:cubicBezTo>
                  <a:pt x="41" y="71"/>
                  <a:pt x="41" y="71"/>
                  <a:pt x="41" y="71"/>
                </a:cubicBezTo>
                <a:cubicBezTo>
                  <a:pt x="85" y="111"/>
                  <a:pt x="85" y="111"/>
                  <a:pt x="85" y="111"/>
                </a:cubicBezTo>
                <a:cubicBezTo>
                  <a:pt x="85" y="111"/>
                  <a:pt x="85" y="111"/>
                  <a:pt x="85" y="111"/>
                </a:cubicBezTo>
                <a:cubicBezTo>
                  <a:pt x="86" y="112"/>
                  <a:pt x="87" y="112"/>
                  <a:pt x="88" y="112"/>
                </a:cubicBezTo>
                <a:cubicBezTo>
                  <a:pt x="89" y="112"/>
                  <a:pt x="90" y="112"/>
                  <a:pt x="91" y="111"/>
                </a:cubicBezTo>
                <a:cubicBezTo>
                  <a:pt x="91" y="111"/>
                  <a:pt x="91" y="111"/>
                  <a:pt x="91" y="111"/>
                </a:cubicBezTo>
                <a:cubicBezTo>
                  <a:pt x="135" y="71"/>
                  <a:pt x="135" y="71"/>
                  <a:pt x="135" y="71"/>
                </a:cubicBezTo>
                <a:cubicBezTo>
                  <a:pt x="135" y="71"/>
                  <a:pt x="135" y="71"/>
                  <a:pt x="135" y="71"/>
                </a:cubicBezTo>
                <a:cubicBezTo>
                  <a:pt x="135" y="70"/>
                  <a:pt x="136" y="69"/>
                  <a:pt x="136" y="68"/>
                </a:cubicBezTo>
                <a:cubicBezTo>
                  <a:pt x="136" y="66"/>
                  <a:pt x="134" y="64"/>
                  <a:pt x="132" y="64"/>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 name="Freeform 782"/>
          <p:cNvSpPr>
            <a:spLocks noEditPoints="1"/>
          </p:cNvSpPr>
          <p:nvPr/>
        </p:nvSpPr>
        <p:spPr bwMode="auto">
          <a:xfrm>
            <a:off x="2455671" y="2652062"/>
            <a:ext cx="501051" cy="514241"/>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135 w 176"/>
              <a:gd name="T37" fmla="*/ 105 h 176"/>
              <a:gd name="T38" fmla="*/ 91 w 176"/>
              <a:gd name="T39" fmla="*/ 65 h 176"/>
              <a:gd name="T40" fmla="*/ 91 w 176"/>
              <a:gd name="T41" fmla="*/ 65 h 176"/>
              <a:gd name="T42" fmla="*/ 88 w 176"/>
              <a:gd name="T43" fmla="*/ 64 h 176"/>
              <a:gd name="T44" fmla="*/ 85 w 176"/>
              <a:gd name="T45" fmla="*/ 65 h 176"/>
              <a:gd name="T46" fmla="*/ 85 w 176"/>
              <a:gd name="T47" fmla="*/ 65 h 176"/>
              <a:gd name="T48" fmla="*/ 41 w 176"/>
              <a:gd name="T49" fmla="*/ 105 h 176"/>
              <a:gd name="T50" fmla="*/ 41 w 176"/>
              <a:gd name="T51" fmla="*/ 105 h 176"/>
              <a:gd name="T52" fmla="*/ 40 w 176"/>
              <a:gd name="T53" fmla="*/ 108 h 176"/>
              <a:gd name="T54" fmla="*/ 44 w 176"/>
              <a:gd name="T55" fmla="*/ 112 h 176"/>
              <a:gd name="T56" fmla="*/ 47 w 176"/>
              <a:gd name="T57" fmla="*/ 111 h 176"/>
              <a:gd name="T58" fmla="*/ 47 w 176"/>
              <a:gd name="T59" fmla="*/ 111 h 176"/>
              <a:gd name="T60" fmla="*/ 88 w 176"/>
              <a:gd name="T61" fmla="*/ 73 h 176"/>
              <a:gd name="T62" fmla="*/ 129 w 176"/>
              <a:gd name="T63" fmla="*/ 111 h 176"/>
              <a:gd name="T64" fmla="*/ 129 w 176"/>
              <a:gd name="T65" fmla="*/ 111 h 176"/>
              <a:gd name="T66" fmla="*/ 132 w 176"/>
              <a:gd name="T67" fmla="*/ 112 h 176"/>
              <a:gd name="T68" fmla="*/ 136 w 176"/>
              <a:gd name="T69" fmla="*/ 108 h 176"/>
              <a:gd name="T70" fmla="*/ 135 w 176"/>
              <a:gd name="T71" fmla="*/ 10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135" y="105"/>
                </a:moveTo>
                <a:cubicBezTo>
                  <a:pt x="91" y="65"/>
                  <a:pt x="91" y="65"/>
                  <a:pt x="91" y="65"/>
                </a:cubicBezTo>
                <a:cubicBezTo>
                  <a:pt x="91" y="65"/>
                  <a:pt x="91" y="65"/>
                  <a:pt x="91" y="65"/>
                </a:cubicBezTo>
                <a:cubicBezTo>
                  <a:pt x="90" y="64"/>
                  <a:pt x="89" y="64"/>
                  <a:pt x="88" y="64"/>
                </a:cubicBezTo>
                <a:cubicBezTo>
                  <a:pt x="87" y="64"/>
                  <a:pt x="86" y="64"/>
                  <a:pt x="85" y="65"/>
                </a:cubicBezTo>
                <a:cubicBezTo>
                  <a:pt x="85" y="65"/>
                  <a:pt x="85" y="65"/>
                  <a:pt x="85" y="65"/>
                </a:cubicBezTo>
                <a:cubicBezTo>
                  <a:pt x="41" y="105"/>
                  <a:pt x="41" y="105"/>
                  <a:pt x="41" y="105"/>
                </a:cubicBezTo>
                <a:cubicBezTo>
                  <a:pt x="41" y="105"/>
                  <a:pt x="41" y="105"/>
                  <a:pt x="41" y="105"/>
                </a:cubicBezTo>
                <a:cubicBezTo>
                  <a:pt x="41" y="106"/>
                  <a:pt x="40" y="107"/>
                  <a:pt x="40" y="108"/>
                </a:cubicBezTo>
                <a:cubicBezTo>
                  <a:pt x="40" y="110"/>
                  <a:pt x="42" y="112"/>
                  <a:pt x="44" y="112"/>
                </a:cubicBezTo>
                <a:cubicBezTo>
                  <a:pt x="45" y="112"/>
                  <a:pt x="46" y="112"/>
                  <a:pt x="47" y="111"/>
                </a:cubicBezTo>
                <a:cubicBezTo>
                  <a:pt x="47" y="111"/>
                  <a:pt x="47" y="111"/>
                  <a:pt x="47" y="111"/>
                </a:cubicBezTo>
                <a:cubicBezTo>
                  <a:pt x="88" y="73"/>
                  <a:pt x="88" y="73"/>
                  <a:pt x="88" y="73"/>
                </a:cubicBezTo>
                <a:cubicBezTo>
                  <a:pt x="129" y="111"/>
                  <a:pt x="129" y="111"/>
                  <a:pt x="129" y="111"/>
                </a:cubicBezTo>
                <a:cubicBezTo>
                  <a:pt x="129" y="111"/>
                  <a:pt x="129" y="111"/>
                  <a:pt x="129" y="111"/>
                </a:cubicBezTo>
                <a:cubicBezTo>
                  <a:pt x="130" y="112"/>
                  <a:pt x="131" y="112"/>
                  <a:pt x="132" y="112"/>
                </a:cubicBezTo>
                <a:cubicBezTo>
                  <a:pt x="134" y="112"/>
                  <a:pt x="136" y="110"/>
                  <a:pt x="136" y="108"/>
                </a:cubicBezTo>
                <a:cubicBezTo>
                  <a:pt x="136" y="107"/>
                  <a:pt x="135" y="106"/>
                  <a:pt x="135"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 name="Freeform 783"/>
          <p:cNvSpPr>
            <a:spLocks noEditPoints="1"/>
          </p:cNvSpPr>
          <p:nvPr/>
        </p:nvSpPr>
        <p:spPr bwMode="auto">
          <a:xfrm>
            <a:off x="3431401" y="2652062"/>
            <a:ext cx="501051" cy="514241"/>
          </a:xfrm>
          <a:custGeom>
            <a:avLst/>
            <a:gdLst>
              <a:gd name="T0" fmla="*/ 100 w 176"/>
              <a:gd name="T1" fmla="*/ 40 h 176"/>
              <a:gd name="T2" fmla="*/ 97 w 176"/>
              <a:gd name="T3" fmla="*/ 41 h 176"/>
              <a:gd name="T4" fmla="*/ 97 w 176"/>
              <a:gd name="T5" fmla="*/ 41 h 176"/>
              <a:gd name="T6" fmla="*/ 57 w 176"/>
              <a:gd name="T7" fmla="*/ 85 h 176"/>
              <a:gd name="T8" fmla="*/ 57 w 176"/>
              <a:gd name="T9" fmla="*/ 85 h 176"/>
              <a:gd name="T10" fmla="*/ 56 w 176"/>
              <a:gd name="T11" fmla="*/ 88 h 176"/>
              <a:gd name="T12" fmla="*/ 57 w 176"/>
              <a:gd name="T13" fmla="*/ 91 h 176"/>
              <a:gd name="T14" fmla="*/ 57 w 176"/>
              <a:gd name="T15" fmla="*/ 91 h 176"/>
              <a:gd name="T16" fmla="*/ 97 w 176"/>
              <a:gd name="T17" fmla="*/ 135 h 176"/>
              <a:gd name="T18" fmla="*/ 97 w 176"/>
              <a:gd name="T19" fmla="*/ 135 h 176"/>
              <a:gd name="T20" fmla="*/ 100 w 176"/>
              <a:gd name="T21" fmla="*/ 136 h 176"/>
              <a:gd name="T22" fmla="*/ 104 w 176"/>
              <a:gd name="T23" fmla="*/ 132 h 176"/>
              <a:gd name="T24" fmla="*/ 103 w 176"/>
              <a:gd name="T25" fmla="*/ 129 h 176"/>
              <a:gd name="T26" fmla="*/ 103 w 176"/>
              <a:gd name="T27" fmla="*/ 129 h 176"/>
              <a:gd name="T28" fmla="*/ 65 w 176"/>
              <a:gd name="T29" fmla="*/ 88 h 176"/>
              <a:gd name="T30" fmla="*/ 103 w 176"/>
              <a:gd name="T31" fmla="*/ 47 h 176"/>
              <a:gd name="T32" fmla="*/ 103 w 176"/>
              <a:gd name="T33" fmla="*/ 47 h 176"/>
              <a:gd name="T34" fmla="*/ 104 w 176"/>
              <a:gd name="T35" fmla="*/ 44 h 176"/>
              <a:gd name="T36" fmla="*/ 100 w 176"/>
              <a:gd name="T37" fmla="*/ 40 h 176"/>
              <a:gd name="T38" fmla="*/ 160 w 176"/>
              <a:gd name="T39" fmla="*/ 0 h 176"/>
              <a:gd name="T40" fmla="*/ 16 w 176"/>
              <a:gd name="T41" fmla="*/ 0 h 176"/>
              <a:gd name="T42" fmla="*/ 0 w 176"/>
              <a:gd name="T43" fmla="*/ 16 h 176"/>
              <a:gd name="T44" fmla="*/ 0 w 176"/>
              <a:gd name="T45" fmla="*/ 160 h 176"/>
              <a:gd name="T46" fmla="*/ 16 w 176"/>
              <a:gd name="T47" fmla="*/ 176 h 176"/>
              <a:gd name="T48" fmla="*/ 160 w 176"/>
              <a:gd name="T49" fmla="*/ 176 h 176"/>
              <a:gd name="T50" fmla="*/ 176 w 176"/>
              <a:gd name="T51" fmla="*/ 160 h 176"/>
              <a:gd name="T52" fmla="*/ 176 w 176"/>
              <a:gd name="T53" fmla="*/ 16 h 176"/>
              <a:gd name="T54" fmla="*/ 160 w 176"/>
              <a:gd name="T55" fmla="*/ 0 h 176"/>
              <a:gd name="T56" fmla="*/ 168 w 176"/>
              <a:gd name="T57" fmla="*/ 160 h 176"/>
              <a:gd name="T58" fmla="*/ 160 w 176"/>
              <a:gd name="T59" fmla="*/ 168 h 176"/>
              <a:gd name="T60" fmla="*/ 16 w 176"/>
              <a:gd name="T61" fmla="*/ 168 h 176"/>
              <a:gd name="T62" fmla="*/ 8 w 176"/>
              <a:gd name="T63" fmla="*/ 160 h 176"/>
              <a:gd name="T64" fmla="*/ 8 w 176"/>
              <a:gd name="T65" fmla="*/ 16 h 176"/>
              <a:gd name="T66" fmla="*/ 16 w 176"/>
              <a:gd name="T67" fmla="*/ 8 h 176"/>
              <a:gd name="T68" fmla="*/ 160 w 176"/>
              <a:gd name="T69" fmla="*/ 8 h 176"/>
              <a:gd name="T70" fmla="*/ 168 w 176"/>
              <a:gd name="T71" fmla="*/ 16 h 176"/>
              <a:gd name="T72" fmla="*/ 168 w 176"/>
              <a:gd name="T73"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00" y="40"/>
                </a:moveTo>
                <a:cubicBezTo>
                  <a:pt x="99" y="40"/>
                  <a:pt x="98" y="41"/>
                  <a:pt x="97" y="41"/>
                </a:cubicBezTo>
                <a:cubicBezTo>
                  <a:pt x="97" y="41"/>
                  <a:pt x="97" y="41"/>
                  <a:pt x="97" y="41"/>
                </a:cubicBezTo>
                <a:cubicBezTo>
                  <a:pt x="57" y="85"/>
                  <a:pt x="57" y="85"/>
                  <a:pt x="57" y="85"/>
                </a:cubicBezTo>
                <a:cubicBezTo>
                  <a:pt x="57" y="85"/>
                  <a:pt x="57" y="85"/>
                  <a:pt x="57" y="85"/>
                </a:cubicBezTo>
                <a:cubicBezTo>
                  <a:pt x="56" y="86"/>
                  <a:pt x="56" y="87"/>
                  <a:pt x="56" y="88"/>
                </a:cubicBezTo>
                <a:cubicBezTo>
                  <a:pt x="56" y="89"/>
                  <a:pt x="56" y="90"/>
                  <a:pt x="57" y="91"/>
                </a:cubicBezTo>
                <a:cubicBezTo>
                  <a:pt x="57" y="91"/>
                  <a:pt x="57" y="91"/>
                  <a:pt x="57" y="91"/>
                </a:cubicBezTo>
                <a:cubicBezTo>
                  <a:pt x="97" y="135"/>
                  <a:pt x="97" y="135"/>
                  <a:pt x="97" y="135"/>
                </a:cubicBezTo>
                <a:cubicBezTo>
                  <a:pt x="97" y="135"/>
                  <a:pt x="97" y="135"/>
                  <a:pt x="97" y="135"/>
                </a:cubicBezTo>
                <a:cubicBezTo>
                  <a:pt x="98" y="135"/>
                  <a:pt x="99" y="136"/>
                  <a:pt x="100" y="136"/>
                </a:cubicBezTo>
                <a:cubicBezTo>
                  <a:pt x="102" y="136"/>
                  <a:pt x="104" y="134"/>
                  <a:pt x="104" y="132"/>
                </a:cubicBezTo>
                <a:cubicBezTo>
                  <a:pt x="104" y="131"/>
                  <a:pt x="104" y="130"/>
                  <a:pt x="103" y="129"/>
                </a:cubicBezTo>
                <a:cubicBezTo>
                  <a:pt x="103" y="129"/>
                  <a:pt x="103" y="129"/>
                  <a:pt x="103" y="129"/>
                </a:cubicBezTo>
                <a:cubicBezTo>
                  <a:pt x="65" y="88"/>
                  <a:pt x="65" y="88"/>
                  <a:pt x="65" y="88"/>
                </a:cubicBezTo>
                <a:cubicBezTo>
                  <a:pt x="103" y="47"/>
                  <a:pt x="103" y="47"/>
                  <a:pt x="103" y="47"/>
                </a:cubicBezTo>
                <a:cubicBezTo>
                  <a:pt x="103" y="47"/>
                  <a:pt x="103" y="47"/>
                  <a:pt x="103" y="47"/>
                </a:cubicBezTo>
                <a:cubicBezTo>
                  <a:pt x="104" y="46"/>
                  <a:pt x="104" y="45"/>
                  <a:pt x="104" y="44"/>
                </a:cubicBezTo>
                <a:cubicBezTo>
                  <a:pt x="104" y="42"/>
                  <a:pt x="102" y="40"/>
                  <a:pt x="100" y="40"/>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 name="Freeform 784"/>
          <p:cNvSpPr>
            <a:spLocks noEditPoints="1"/>
          </p:cNvSpPr>
          <p:nvPr/>
        </p:nvSpPr>
        <p:spPr bwMode="auto">
          <a:xfrm>
            <a:off x="4393951" y="2652062"/>
            <a:ext cx="514241" cy="514241"/>
          </a:xfrm>
          <a:custGeom>
            <a:avLst/>
            <a:gdLst>
              <a:gd name="T0" fmla="*/ 119 w 176"/>
              <a:gd name="T1" fmla="*/ 85 h 176"/>
              <a:gd name="T2" fmla="*/ 119 w 176"/>
              <a:gd name="T3" fmla="*/ 85 h 176"/>
              <a:gd name="T4" fmla="*/ 79 w 176"/>
              <a:gd name="T5" fmla="*/ 41 h 176"/>
              <a:gd name="T6" fmla="*/ 79 w 176"/>
              <a:gd name="T7" fmla="*/ 41 h 176"/>
              <a:gd name="T8" fmla="*/ 76 w 176"/>
              <a:gd name="T9" fmla="*/ 40 h 176"/>
              <a:gd name="T10" fmla="*/ 72 w 176"/>
              <a:gd name="T11" fmla="*/ 44 h 176"/>
              <a:gd name="T12" fmla="*/ 73 w 176"/>
              <a:gd name="T13" fmla="*/ 47 h 176"/>
              <a:gd name="T14" fmla="*/ 73 w 176"/>
              <a:gd name="T15" fmla="*/ 47 h 176"/>
              <a:gd name="T16" fmla="*/ 111 w 176"/>
              <a:gd name="T17" fmla="*/ 88 h 176"/>
              <a:gd name="T18" fmla="*/ 73 w 176"/>
              <a:gd name="T19" fmla="*/ 129 h 176"/>
              <a:gd name="T20" fmla="*/ 73 w 176"/>
              <a:gd name="T21" fmla="*/ 129 h 176"/>
              <a:gd name="T22" fmla="*/ 72 w 176"/>
              <a:gd name="T23" fmla="*/ 132 h 176"/>
              <a:gd name="T24" fmla="*/ 76 w 176"/>
              <a:gd name="T25" fmla="*/ 136 h 176"/>
              <a:gd name="T26" fmla="*/ 79 w 176"/>
              <a:gd name="T27" fmla="*/ 135 h 176"/>
              <a:gd name="T28" fmla="*/ 79 w 176"/>
              <a:gd name="T29" fmla="*/ 135 h 176"/>
              <a:gd name="T30" fmla="*/ 119 w 176"/>
              <a:gd name="T31" fmla="*/ 91 h 176"/>
              <a:gd name="T32" fmla="*/ 119 w 176"/>
              <a:gd name="T33" fmla="*/ 91 h 176"/>
              <a:gd name="T34" fmla="*/ 120 w 176"/>
              <a:gd name="T35" fmla="*/ 88 h 176"/>
              <a:gd name="T36" fmla="*/ 119 w 176"/>
              <a:gd name="T37" fmla="*/ 85 h 176"/>
              <a:gd name="T38" fmla="*/ 160 w 176"/>
              <a:gd name="T39" fmla="*/ 0 h 176"/>
              <a:gd name="T40" fmla="*/ 16 w 176"/>
              <a:gd name="T41" fmla="*/ 0 h 176"/>
              <a:gd name="T42" fmla="*/ 0 w 176"/>
              <a:gd name="T43" fmla="*/ 16 h 176"/>
              <a:gd name="T44" fmla="*/ 0 w 176"/>
              <a:gd name="T45" fmla="*/ 160 h 176"/>
              <a:gd name="T46" fmla="*/ 16 w 176"/>
              <a:gd name="T47" fmla="*/ 176 h 176"/>
              <a:gd name="T48" fmla="*/ 160 w 176"/>
              <a:gd name="T49" fmla="*/ 176 h 176"/>
              <a:gd name="T50" fmla="*/ 176 w 176"/>
              <a:gd name="T51" fmla="*/ 160 h 176"/>
              <a:gd name="T52" fmla="*/ 176 w 176"/>
              <a:gd name="T53" fmla="*/ 16 h 176"/>
              <a:gd name="T54" fmla="*/ 160 w 176"/>
              <a:gd name="T55" fmla="*/ 0 h 176"/>
              <a:gd name="T56" fmla="*/ 168 w 176"/>
              <a:gd name="T57" fmla="*/ 160 h 176"/>
              <a:gd name="T58" fmla="*/ 160 w 176"/>
              <a:gd name="T59" fmla="*/ 168 h 176"/>
              <a:gd name="T60" fmla="*/ 16 w 176"/>
              <a:gd name="T61" fmla="*/ 168 h 176"/>
              <a:gd name="T62" fmla="*/ 8 w 176"/>
              <a:gd name="T63" fmla="*/ 160 h 176"/>
              <a:gd name="T64" fmla="*/ 8 w 176"/>
              <a:gd name="T65" fmla="*/ 16 h 176"/>
              <a:gd name="T66" fmla="*/ 16 w 176"/>
              <a:gd name="T67" fmla="*/ 8 h 176"/>
              <a:gd name="T68" fmla="*/ 160 w 176"/>
              <a:gd name="T69" fmla="*/ 8 h 176"/>
              <a:gd name="T70" fmla="*/ 168 w 176"/>
              <a:gd name="T71" fmla="*/ 16 h 176"/>
              <a:gd name="T72" fmla="*/ 168 w 176"/>
              <a:gd name="T73"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19" y="85"/>
                </a:moveTo>
                <a:cubicBezTo>
                  <a:pt x="119" y="85"/>
                  <a:pt x="119" y="85"/>
                  <a:pt x="119" y="85"/>
                </a:cubicBezTo>
                <a:cubicBezTo>
                  <a:pt x="79" y="41"/>
                  <a:pt x="79" y="41"/>
                  <a:pt x="79" y="41"/>
                </a:cubicBezTo>
                <a:cubicBezTo>
                  <a:pt x="79" y="41"/>
                  <a:pt x="79" y="41"/>
                  <a:pt x="79" y="41"/>
                </a:cubicBezTo>
                <a:cubicBezTo>
                  <a:pt x="78" y="41"/>
                  <a:pt x="77" y="40"/>
                  <a:pt x="76" y="40"/>
                </a:cubicBezTo>
                <a:cubicBezTo>
                  <a:pt x="74" y="40"/>
                  <a:pt x="72" y="42"/>
                  <a:pt x="72" y="44"/>
                </a:cubicBezTo>
                <a:cubicBezTo>
                  <a:pt x="72" y="45"/>
                  <a:pt x="72" y="46"/>
                  <a:pt x="73" y="47"/>
                </a:cubicBezTo>
                <a:cubicBezTo>
                  <a:pt x="73" y="47"/>
                  <a:pt x="73" y="47"/>
                  <a:pt x="73" y="47"/>
                </a:cubicBezTo>
                <a:cubicBezTo>
                  <a:pt x="111" y="88"/>
                  <a:pt x="111" y="88"/>
                  <a:pt x="111" y="88"/>
                </a:cubicBezTo>
                <a:cubicBezTo>
                  <a:pt x="73" y="129"/>
                  <a:pt x="73" y="129"/>
                  <a:pt x="73" y="129"/>
                </a:cubicBezTo>
                <a:cubicBezTo>
                  <a:pt x="73" y="129"/>
                  <a:pt x="73" y="129"/>
                  <a:pt x="73" y="129"/>
                </a:cubicBezTo>
                <a:cubicBezTo>
                  <a:pt x="72" y="130"/>
                  <a:pt x="72" y="131"/>
                  <a:pt x="72" y="132"/>
                </a:cubicBezTo>
                <a:cubicBezTo>
                  <a:pt x="72" y="134"/>
                  <a:pt x="74" y="136"/>
                  <a:pt x="76" y="136"/>
                </a:cubicBezTo>
                <a:cubicBezTo>
                  <a:pt x="77" y="136"/>
                  <a:pt x="78" y="135"/>
                  <a:pt x="79" y="135"/>
                </a:cubicBezTo>
                <a:cubicBezTo>
                  <a:pt x="79" y="135"/>
                  <a:pt x="79" y="135"/>
                  <a:pt x="79" y="135"/>
                </a:cubicBezTo>
                <a:cubicBezTo>
                  <a:pt x="119" y="91"/>
                  <a:pt x="119" y="91"/>
                  <a:pt x="119" y="91"/>
                </a:cubicBezTo>
                <a:cubicBezTo>
                  <a:pt x="119" y="91"/>
                  <a:pt x="119" y="91"/>
                  <a:pt x="119" y="91"/>
                </a:cubicBezTo>
                <a:cubicBezTo>
                  <a:pt x="120" y="90"/>
                  <a:pt x="120" y="89"/>
                  <a:pt x="120" y="88"/>
                </a:cubicBezTo>
                <a:cubicBezTo>
                  <a:pt x="120" y="87"/>
                  <a:pt x="120" y="86"/>
                  <a:pt x="119" y="85"/>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 name="Freeform 785"/>
          <p:cNvSpPr>
            <a:spLocks noEditPoints="1"/>
          </p:cNvSpPr>
          <p:nvPr/>
        </p:nvSpPr>
        <p:spPr bwMode="auto">
          <a:xfrm>
            <a:off x="5448795" y="2652062"/>
            <a:ext cx="342824" cy="514241"/>
          </a:xfrm>
          <a:custGeom>
            <a:avLst/>
            <a:gdLst>
              <a:gd name="T0" fmla="*/ 116 w 120"/>
              <a:gd name="T1" fmla="*/ 112 h 176"/>
              <a:gd name="T2" fmla="*/ 80 w 120"/>
              <a:gd name="T3" fmla="*/ 112 h 176"/>
              <a:gd name="T4" fmla="*/ 80 w 120"/>
              <a:gd name="T5" fmla="*/ 16 h 176"/>
              <a:gd name="T6" fmla="*/ 64 w 120"/>
              <a:gd name="T7" fmla="*/ 0 h 176"/>
              <a:gd name="T8" fmla="*/ 56 w 120"/>
              <a:gd name="T9" fmla="*/ 0 h 176"/>
              <a:gd name="T10" fmla="*/ 40 w 120"/>
              <a:gd name="T11" fmla="*/ 16 h 176"/>
              <a:gd name="T12" fmla="*/ 40 w 120"/>
              <a:gd name="T13" fmla="*/ 112 h 176"/>
              <a:gd name="T14" fmla="*/ 4 w 120"/>
              <a:gd name="T15" fmla="*/ 112 h 176"/>
              <a:gd name="T16" fmla="*/ 0 w 120"/>
              <a:gd name="T17" fmla="*/ 116 h 176"/>
              <a:gd name="T18" fmla="*/ 1 w 120"/>
              <a:gd name="T19" fmla="*/ 119 h 176"/>
              <a:gd name="T20" fmla="*/ 57 w 120"/>
              <a:gd name="T21" fmla="*/ 175 h 176"/>
              <a:gd name="T22" fmla="*/ 60 w 120"/>
              <a:gd name="T23" fmla="*/ 176 h 176"/>
              <a:gd name="T24" fmla="*/ 63 w 120"/>
              <a:gd name="T25" fmla="*/ 175 h 176"/>
              <a:gd name="T26" fmla="*/ 119 w 120"/>
              <a:gd name="T27" fmla="*/ 119 h 176"/>
              <a:gd name="T28" fmla="*/ 120 w 120"/>
              <a:gd name="T29" fmla="*/ 116 h 176"/>
              <a:gd name="T30" fmla="*/ 116 w 120"/>
              <a:gd name="T31" fmla="*/ 112 h 176"/>
              <a:gd name="T32" fmla="*/ 60 w 120"/>
              <a:gd name="T33" fmla="*/ 166 h 176"/>
              <a:gd name="T34" fmla="*/ 14 w 120"/>
              <a:gd name="T35" fmla="*/ 120 h 176"/>
              <a:gd name="T36" fmla="*/ 48 w 120"/>
              <a:gd name="T37" fmla="*/ 120 h 176"/>
              <a:gd name="T38" fmla="*/ 48 w 120"/>
              <a:gd name="T39" fmla="*/ 16 h 176"/>
              <a:gd name="T40" fmla="*/ 56 w 120"/>
              <a:gd name="T41" fmla="*/ 8 h 176"/>
              <a:gd name="T42" fmla="*/ 64 w 120"/>
              <a:gd name="T43" fmla="*/ 8 h 176"/>
              <a:gd name="T44" fmla="*/ 72 w 120"/>
              <a:gd name="T45" fmla="*/ 16 h 176"/>
              <a:gd name="T46" fmla="*/ 72 w 120"/>
              <a:gd name="T47" fmla="*/ 120 h 176"/>
              <a:gd name="T48" fmla="*/ 106 w 120"/>
              <a:gd name="T49" fmla="*/ 120 h 176"/>
              <a:gd name="T50" fmla="*/ 60 w 120"/>
              <a:gd name="T51"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0" h="176">
                <a:moveTo>
                  <a:pt x="116" y="112"/>
                </a:moveTo>
                <a:cubicBezTo>
                  <a:pt x="80" y="112"/>
                  <a:pt x="80" y="112"/>
                  <a:pt x="80" y="112"/>
                </a:cubicBezTo>
                <a:cubicBezTo>
                  <a:pt x="80" y="16"/>
                  <a:pt x="80" y="16"/>
                  <a:pt x="80" y="16"/>
                </a:cubicBezTo>
                <a:cubicBezTo>
                  <a:pt x="80" y="7"/>
                  <a:pt x="73" y="0"/>
                  <a:pt x="64" y="0"/>
                </a:cubicBezTo>
                <a:cubicBezTo>
                  <a:pt x="56" y="0"/>
                  <a:pt x="56" y="0"/>
                  <a:pt x="56" y="0"/>
                </a:cubicBezTo>
                <a:cubicBezTo>
                  <a:pt x="47" y="0"/>
                  <a:pt x="40" y="7"/>
                  <a:pt x="40" y="16"/>
                </a:cubicBezTo>
                <a:cubicBezTo>
                  <a:pt x="40" y="112"/>
                  <a:pt x="40" y="112"/>
                  <a:pt x="40" y="112"/>
                </a:cubicBezTo>
                <a:cubicBezTo>
                  <a:pt x="4" y="112"/>
                  <a:pt x="4" y="112"/>
                  <a:pt x="4" y="112"/>
                </a:cubicBezTo>
                <a:cubicBezTo>
                  <a:pt x="2" y="112"/>
                  <a:pt x="0" y="114"/>
                  <a:pt x="0" y="116"/>
                </a:cubicBezTo>
                <a:cubicBezTo>
                  <a:pt x="0" y="117"/>
                  <a:pt x="0" y="118"/>
                  <a:pt x="1" y="119"/>
                </a:cubicBezTo>
                <a:cubicBezTo>
                  <a:pt x="57" y="175"/>
                  <a:pt x="57" y="175"/>
                  <a:pt x="57" y="175"/>
                </a:cubicBezTo>
                <a:cubicBezTo>
                  <a:pt x="58" y="176"/>
                  <a:pt x="59" y="176"/>
                  <a:pt x="60" y="176"/>
                </a:cubicBezTo>
                <a:cubicBezTo>
                  <a:pt x="61" y="176"/>
                  <a:pt x="62" y="176"/>
                  <a:pt x="63" y="175"/>
                </a:cubicBezTo>
                <a:cubicBezTo>
                  <a:pt x="119" y="119"/>
                  <a:pt x="119" y="119"/>
                  <a:pt x="119" y="119"/>
                </a:cubicBezTo>
                <a:cubicBezTo>
                  <a:pt x="120" y="118"/>
                  <a:pt x="120" y="117"/>
                  <a:pt x="120" y="116"/>
                </a:cubicBezTo>
                <a:cubicBezTo>
                  <a:pt x="120" y="114"/>
                  <a:pt x="118" y="112"/>
                  <a:pt x="116" y="112"/>
                </a:cubicBezTo>
                <a:close/>
                <a:moveTo>
                  <a:pt x="60" y="166"/>
                </a:moveTo>
                <a:cubicBezTo>
                  <a:pt x="14" y="120"/>
                  <a:pt x="14" y="120"/>
                  <a:pt x="14" y="120"/>
                </a:cubicBezTo>
                <a:cubicBezTo>
                  <a:pt x="48" y="120"/>
                  <a:pt x="48" y="120"/>
                  <a:pt x="48" y="120"/>
                </a:cubicBezTo>
                <a:cubicBezTo>
                  <a:pt x="48" y="16"/>
                  <a:pt x="48" y="16"/>
                  <a:pt x="48" y="16"/>
                </a:cubicBezTo>
                <a:cubicBezTo>
                  <a:pt x="48" y="12"/>
                  <a:pt x="52" y="8"/>
                  <a:pt x="56" y="8"/>
                </a:cubicBezTo>
                <a:cubicBezTo>
                  <a:pt x="64" y="8"/>
                  <a:pt x="64" y="8"/>
                  <a:pt x="64" y="8"/>
                </a:cubicBezTo>
                <a:cubicBezTo>
                  <a:pt x="68" y="8"/>
                  <a:pt x="72" y="12"/>
                  <a:pt x="72" y="16"/>
                </a:cubicBezTo>
                <a:cubicBezTo>
                  <a:pt x="72" y="120"/>
                  <a:pt x="72" y="120"/>
                  <a:pt x="72" y="120"/>
                </a:cubicBezTo>
                <a:cubicBezTo>
                  <a:pt x="106" y="120"/>
                  <a:pt x="106" y="120"/>
                  <a:pt x="106" y="120"/>
                </a:cubicBezTo>
                <a:lnTo>
                  <a:pt x="60" y="1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 name="Freeform 786"/>
          <p:cNvSpPr>
            <a:spLocks noEditPoints="1"/>
          </p:cNvSpPr>
          <p:nvPr/>
        </p:nvSpPr>
        <p:spPr bwMode="auto">
          <a:xfrm>
            <a:off x="6424527" y="2652062"/>
            <a:ext cx="342824" cy="514241"/>
          </a:xfrm>
          <a:custGeom>
            <a:avLst/>
            <a:gdLst>
              <a:gd name="T0" fmla="*/ 119 w 120"/>
              <a:gd name="T1" fmla="*/ 57 h 176"/>
              <a:gd name="T2" fmla="*/ 63 w 120"/>
              <a:gd name="T3" fmla="*/ 1 h 176"/>
              <a:gd name="T4" fmla="*/ 60 w 120"/>
              <a:gd name="T5" fmla="*/ 0 h 176"/>
              <a:gd name="T6" fmla="*/ 57 w 120"/>
              <a:gd name="T7" fmla="*/ 1 h 176"/>
              <a:gd name="T8" fmla="*/ 1 w 120"/>
              <a:gd name="T9" fmla="*/ 57 h 176"/>
              <a:gd name="T10" fmla="*/ 0 w 120"/>
              <a:gd name="T11" fmla="*/ 60 h 176"/>
              <a:gd name="T12" fmla="*/ 4 w 120"/>
              <a:gd name="T13" fmla="*/ 64 h 176"/>
              <a:gd name="T14" fmla="*/ 40 w 120"/>
              <a:gd name="T15" fmla="*/ 64 h 176"/>
              <a:gd name="T16" fmla="*/ 40 w 120"/>
              <a:gd name="T17" fmla="*/ 160 h 176"/>
              <a:gd name="T18" fmla="*/ 56 w 120"/>
              <a:gd name="T19" fmla="*/ 176 h 176"/>
              <a:gd name="T20" fmla="*/ 64 w 120"/>
              <a:gd name="T21" fmla="*/ 176 h 176"/>
              <a:gd name="T22" fmla="*/ 80 w 120"/>
              <a:gd name="T23" fmla="*/ 160 h 176"/>
              <a:gd name="T24" fmla="*/ 80 w 120"/>
              <a:gd name="T25" fmla="*/ 64 h 176"/>
              <a:gd name="T26" fmla="*/ 116 w 120"/>
              <a:gd name="T27" fmla="*/ 64 h 176"/>
              <a:gd name="T28" fmla="*/ 120 w 120"/>
              <a:gd name="T29" fmla="*/ 60 h 176"/>
              <a:gd name="T30" fmla="*/ 119 w 120"/>
              <a:gd name="T31" fmla="*/ 57 h 176"/>
              <a:gd name="T32" fmla="*/ 72 w 120"/>
              <a:gd name="T33" fmla="*/ 56 h 176"/>
              <a:gd name="T34" fmla="*/ 72 w 120"/>
              <a:gd name="T35" fmla="*/ 160 h 176"/>
              <a:gd name="T36" fmla="*/ 64 w 120"/>
              <a:gd name="T37" fmla="*/ 168 h 176"/>
              <a:gd name="T38" fmla="*/ 56 w 120"/>
              <a:gd name="T39" fmla="*/ 168 h 176"/>
              <a:gd name="T40" fmla="*/ 48 w 120"/>
              <a:gd name="T41" fmla="*/ 160 h 176"/>
              <a:gd name="T42" fmla="*/ 48 w 120"/>
              <a:gd name="T43" fmla="*/ 56 h 176"/>
              <a:gd name="T44" fmla="*/ 14 w 120"/>
              <a:gd name="T45" fmla="*/ 56 h 176"/>
              <a:gd name="T46" fmla="*/ 60 w 120"/>
              <a:gd name="T47" fmla="*/ 10 h 176"/>
              <a:gd name="T48" fmla="*/ 106 w 120"/>
              <a:gd name="T49" fmla="*/ 56 h 176"/>
              <a:gd name="T50" fmla="*/ 72 w 120"/>
              <a:gd name="T51"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0" h="176">
                <a:moveTo>
                  <a:pt x="119" y="57"/>
                </a:moveTo>
                <a:cubicBezTo>
                  <a:pt x="63" y="1"/>
                  <a:pt x="63" y="1"/>
                  <a:pt x="63" y="1"/>
                </a:cubicBezTo>
                <a:cubicBezTo>
                  <a:pt x="62" y="0"/>
                  <a:pt x="61" y="0"/>
                  <a:pt x="60" y="0"/>
                </a:cubicBezTo>
                <a:cubicBezTo>
                  <a:pt x="59" y="0"/>
                  <a:pt x="58" y="0"/>
                  <a:pt x="57" y="1"/>
                </a:cubicBezTo>
                <a:cubicBezTo>
                  <a:pt x="1" y="57"/>
                  <a:pt x="1" y="57"/>
                  <a:pt x="1" y="57"/>
                </a:cubicBezTo>
                <a:cubicBezTo>
                  <a:pt x="0" y="58"/>
                  <a:pt x="0" y="59"/>
                  <a:pt x="0" y="60"/>
                </a:cubicBezTo>
                <a:cubicBezTo>
                  <a:pt x="0" y="62"/>
                  <a:pt x="2" y="64"/>
                  <a:pt x="4" y="64"/>
                </a:cubicBezTo>
                <a:cubicBezTo>
                  <a:pt x="40" y="64"/>
                  <a:pt x="40" y="64"/>
                  <a:pt x="40" y="64"/>
                </a:cubicBezTo>
                <a:cubicBezTo>
                  <a:pt x="40" y="160"/>
                  <a:pt x="40" y="160"/>
                  <a:pt x="40" y="160"/>
                </a:cubicBezTo>
                <a:cubicBezTo>
                  <a:pt x="40" y="169"/>
                  <a:pt x="47" y="176"/>
                  <a:pt x="56" y="176"/>
                </a:cubicBezTo>
                <a:cubicBezTo>
                  <a:pt x="64" y="176"/>
                  <a:pt x="64" y="176"/>
                  <a:pt x="64" y="176"/>
                </a:cubicBezTo>
                <a:cubicBezTo>
                  <a:pt x="73" y="176"/>
                  <a:pt x="80" y="169"/>
                  <a:pt x="80" y="160"/>
                </a:cubicBezTo>
                <a:cubicBezTo>
                  <a:pt x="80" y="64"/>
                  <a:pt x="80" y="64"/>
                  <a:pt x="80" y="64"/>
                </a:cubicBezTo>
                <a:cubicBezTo>
                  <a:pt x="116" y="64"/>
                  <a:pt x="116" y="64"/>
                  <a:pt x="116" y="64"/>
                </a:cubicBezTo>
                <a:cubicBezTo>
                  <a:pt x="118" y="64"/>
                  <a:pt x="120" y="62"/>
                  <a:pt x="120" y="60"/>
                </a:cubicBezTo>
                <a:cubicBezTo>
                  <a:pt x="120" y="59"/>
                  <a:pt x="120" y="58"/>
                  <a:pt x="119" y="57"/>
                </a:cubicBezTo>
                <a:close/>
                <a:moveTo>
                  <a:pt x="72" y="56"/>
                </a:moveTo>
                <a:cubicBezTo>
                  <a:pt x="72" y="160"/>
                  <a:pt x="72" y="160"/>
                  <a:pt x="72" y="160"/>
                </a:cubicBezTo>
                <a:cubicBezTo>
                  <a:pt x="72" y="164"/>
                  <a:pt x="68" y="168"/>
                  <a:pt x="64" y="168"/>
                </a:cubicBezTo>
                <a:cubicBezTo>
                  <a:pt x="56" y="168"/>
                  <a:pt x="56" y="168"/>
                  <a:pt x="56" y="168"/>
                </a:cubicBezTo>
                <a:cubicBezTo>
                  <a:pt x="52" y="168"/>
                  <a:pt x="48" y="164"/>
                  <a:pt x="48" y="160"/>
                </a:cubicBezTo>
                <a:cubicBezTo>
                  <a:pt x="48" y="56"/>
                  <a:pt x="48" y="56"/>
                  <a:pt x="48" y="56"/>
                </a:cubicBezTo>
                <a:cubicBezTo>
                  <a:pt x="14" y="56"/>
                  <a:pt x="14" y="56"/>
                  <a:pt x="14" y="56"/>
                </a:cubicBezTo>
                <a:cubicBezTo>
                  <a:pt x="60" y="10"/>
                  <a:pt x="60" y="10"/>
                  <a:pt x="60" y="10"/>
                </a:cubicBezTo>
                <a:cubicBezTo>
                  <a:pt x="106" y="56"/>
                  <a:pt x="106" y="56"/>
                  <a:pt x="106" y="56"/>
                </a:cubicBezTo>
                <a:lnTo>
                  <a:pt x="72"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 name="Freeform 787"/>
          <p:cNvSpPr>
            <a:spLocks noEditPoints="1"/>
          </p:cNvSpPr>
          <p:nvPr/>
        </p:nvSpPr>
        <p:spPr bwMode="auto">
          <a:xfrm>
            <a:off x="7307954" y="2744365"/>
            <a:ext cx="514241" cy="342824"/>
          </a:xfrm>
          <a:custGeom>
            <a:avLst/>
            <a:gdLst>
              <a:gd name="T0" fmla="*/ 160 w 176"/>
              <a:gd name="T1" fmla="*/ 40 h 120"/>
              <a:gd name="T2" fmla="*/ 64 w 176"/>
              <a:gd name="T3" fmla="*/ 40 h 120"/>
              <a:gd name="T4" fmla="*/ 64 w 176"/>
              <a:gd name="T5" fmla="*/ 4 h 120"/>
              <a:gd name="T6" fmla="*/ 60 w 176"/>
              <a:gd name="T7" fmla="*/ 0 h 120"/>
              <a:gd name="T8" fmla="*/ 57 w 176"/>
              <a:gd name="T9" fmla="*/ 1 h 120"/>
              <a:gd name="T10" fmla="*/ 1 w 176"/>
              <a:gd name="T11" fmla="*/ 57 h 120"/>
              <a:gd name="T12" fmla="*/ 0 w 176"/>
              <a:gd name="T13" fmla="*/ 60 h 120"/>
              <a:gd name="T14" fmla="*/ 1 w 176"/>
              <a:gd name="T15" fmla="*/ 63 h 120"/>
              <a:gd name="T16" fmla="*/ 57 w 176"/>
              <a:gd name="T17" fmla="*/ 119 h 120"/>
              <a:gd name="T18" fmla="*/ 60 w 176"/>
              <a:gd name="T19" fmla="*/ 120 h 120"/>
              <a:gd name="T20" fmla="*/ 64 w 176"/>
              <a:gd name="T21" fmla="*/ 116 h 120"/>
              <a:gd name="T22" fmla="*/ 64 w 176"/>
              <a:gd name="T23" fmla="*/ 80 h 120"/>
              <a:gd name="T24" fmla="*/ 160 w 176"/>
              <a:gd name="T25" fmla="*/ 80 h 120"/>
              <a:gd name="T26" fmla="*/ 176 w 176"/>
              <a:gd name="T27" fmla="*/ 64 h 120"/>
              <a:gd name="T28" fmla="*/ 176 w 176"/>
              <a:gd name="T29" fmla="*/ 56 h 120"/>
              <a:gd name="T30" fmla="*/ 160 w 176"/>
              <a:gd name="T31" fmla="*/ 40 h 120"/>
              <a:gd name="T32" fmla="*/ 168 w 176"/>
              <a:gd name="T33" fmla="*/ 64 h 120"/>
              <a:gd name="T34" fmla="*/ 160 w 176"/>
              <a:gd name="T35" fmla="*/ 72 h 120"/>
              <a:gd name="T36" fmla="*/ 56 w 176"/>
              <a:gd name="T37" fmla="*/ 72 h 120"/>
              <a:gd name="T38" fmla="*/ 56 w 176"/>
              <a:gd name="T39" fmla="*/ 106 h 120"/>
              <a:gd name="T40" fmla="*/ 10 w 176"/>
              <a:gd name="T41" fmla="*/ 60 h 120"/>
              <a:gd name="T42" fmla="*/ 56 w 176"/>
              <a:gd name="T43" fmla="*/ 14 h 120"/>
              <a:gd name="T44" fmla="*/ 56 w 176"/>
              <a:gd name="T45" fmla="*/ 48 h 120"/>
              <a:gd name="T46" fmla="*/ 160 w 176"/>
              <a:gd name="T47" fmla="*/ 48 h 120"/>
              <a:gd name="T48" fmla="*/ 168 w 176"/>
              <a:gd name="T49" fmla="*/ 56 h 120"/>
              <a:gd name="T50" fmla="*/ 168 w 176"/>
              <a:gd name="T51" fmla="*/ 6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20">
                <a:moveTo>
                  <a:pt x="160" y="40"/>
                </a:moveTo>
                <a:cubicBezTo>
                  <a:pt x="64" y="40"/>
                  <a:pt x="64" y="40"/>
                  <a:pt x="64" y="40"/>
                </a:cubicBezTo>
                <a:cubicBezTo>
                  <a:pt x="64" y="4"/>
                  <a:pt x="64" y="4"/>
                  <a:pt x="64" y="4"/>
                </a:cubicBezTo>
                <a:cubicBezTo>
                  <a:pt x="64" y="2"/>
                  <a:pt x="62" y="0"/>
                  <a:pt x="60" y="0"/>
                </a:cubicBezTo>
                <a:cubicBezTo>
                  <a:pt x="59" y="0"/>
                  <a:pt x="58" y="0"/>
                  <a:pt x="57" y="1"/>
                </a:cubicBezTo>
                <a:cubicBezTo>
                  <a:pt x="1" y="57"/>
                  <a:pt x="1" y="57"/>
                  <a:pt x="1" y="57"/>
                </a:cubicBezTo>
                <a:cubicBezTo>
                  <a:pt x="0" y="58"/>
                  <a:pt x="0" y="59"/>
                  <a:pt x="0" y="60"/>
                </a:cubicBezTo>
                <a:cubicBezTo>
                  <a:pt x="0" y="61"/>
                  <a:pt x="0" y="62"/>
                  <a:pt x="1" y="63"/>
                </a:cubicBezTo>
                <a:cubicBezTo>
                  <a:pt x="57" y="119"/>
                  <a:pt x="57" y="119"/>
                  <a:pt x="57" y="119"/>
                </a:cubicBezTo>
                <a:cubicBezTo>
                  <a:pt x="58" y="120"/>
                  <a:pt x="59" y="120"/>
                  <a:pt x="60" y="120"/>
                </a:cubicBezTo>
                <a:cubicBezTo>
                  <a:pt x="62" y="120"/>
                  <a:pt x="64" y="118"/>
                  <a:pt x="64" y="116"/>
                </a:cubicBezTo>
                <a:cubicBezTo>
                  <a:pt x="64" y="80"/>
                  <a:pt x="64" y="80"/>
                  <a:pt x="64" y="80"/>
                </a:cubicBezTo>
                <a:cubicBezTo>
                  <a:pt x="160" y="80"/>
                  <a:pt x="160" y="80"/>
                  <a:pt x="160" y="80"/>
                </a:cubicBezTo>
                <a:cubicBezTo>
                  <a:pt x="169" y="80"/>
                  <a:pt x="176" y="73"/>
                  <a:pt x="176" y="64"/>
                </a:cubicBezTo>
                <a:cubicBezTo>
                  <a:pt x="176" y="56"/>
                  <a:pt x="176" y="56"/>
                  <a:pt x="176" y="56"/>
                </a:cubicBezTo>
                <a:cubicBezTo>
                  <a:pt x="176" y="47"/>
                  <a:pt x="169" y="40"/>
                  <a:pt x="160" y="40"/>
                </a:cubicBezTo>
                <a:close/>
                <a:moveTo>
                  <a:pt x="168" y="64"/>
                </a:moveTo>
                <a:cubicBezTo>
                  <a:pt x="168" y="68"/>
                  <a:pt x="164" y="72"/>
                  <a:pt x="160" y="72"/>
                </a:cubicBezTo>
                <a:cubicBezTo>
                  <a:pt x="56" y="72"/>
                  <a:pt x="56" y="72"/>
                  <a:pt x="56" y="72"/>
                </a:cubicBezTo>
                <a:cubicBezTo>
                  <a:pt x="56" y="106"/>
                  <a:pt x="56" y="106"/>
                  <a:pt x="56" y="106"/>
                </a:cubicBezTo>
                <a:cubicBezTo>
                  <a:pt x="10" y="60"/>
                  <a:pt x="10" y="60"/>
                  <a:pt x="10" y="60"/>
                </a:cubicBezTo>
                <a:cubicBezTo>
                  <a:pt x="56" y="14"/>
                  <a:pt x="56" y="14"/>
                  <a:pt x="56" y="14"/>
                </a:cubicBezTo>
                <a:cubicBezTo>
                  <a:pt x="56" y="48"/>
                  <a:pt x="56" y="48"/>
                  <a:pt x="56" y="48"/>
                </a:cubicBezTo>
                <a:cubicBezTo>
                  <a:pt x="160" y="48"/>
                  <a:pt x="160" y="48"/>
                  <a:pt x="160" y="48"/>
                </a:cubicBezTo>
                <a:cubicBezTo>
                  <a:pt x="164" y="48"/>
                  <a:pt x="168" y="52"/>
                  <a:pt x="168" y="56"/>
                </a:cubicBezTo>
                <a:lnTo>
                  <a:pt x="168" y="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9" name="Freeform 788"/>
          <p:cNvSpPr>
            <a:spLocks noEditPoints="1"/>
          </p:cNvSpPr>
          <p:nvPr/>
        </p:nvSpPr>
        <p:spPr bwMode="auto">
          <a:xfrm>
            <a:off x="8283685" y="2744365"/>
            <a:ext cx="514241" cy="342824"/>
          </a:xfrm>
          <a:custGeom>
            <a:avLst/>
            <a:gdLst>
              <a:gd name="T0" fmla="*/ 175 w 176"/>
              <a:gd name="T1" fmla="*/ 57 h 120"/>
              <a:gd name="T2" fmla="*/ 119 w 176"/>
              <a:gd name="T3" fmla="*/ 1 h 120"/>
              <a:gd name="T4" fmla="*/ 116 w 176"/>
              <a:gd name="T5" fmla="*/ 0 h 120"/>
              <a:gd name="T6" fmla="*/ 112 w 176"/>
              <a:gd name="T7" fmla="*/ 4 h 120"/>
              <a:gd name="T8" fmla="*/ 112 w 176"/>
              <a:gd name="T9" fmla="*/ 40 h 120"/>
              <a:gd name="T10" fmla="*/ 16 w 176"/>
              <a:gd name="T11" fmla="*/ 40 h 120"/>
              <a:gd name="T12" fmla="*/ 0 w 176"/>
              <a:gd name="T13" fmla="*/ 56 h 120"/>
              <a:gd name="T14" fmla="*/ 0 w 176"/>
              <a:gd name="T15" fmla="*/ 64 h 120"/>
              <a:gd name="T16" fmla="*/ 16 w 176"/>
              <a:gd name="T17" fmla="*/ 80 h 120"/>
              <a:gd name="T18" fmla="*/ 112 w 176"/>
              <a:gd name="T19" fmla="*/ 80 h 120"/>
              <a:gd name="T20" fmla="*/ 112 w 176"/>
              <a:gd name="T21" fmla="*/ 116 h 120"/>
              <a:gd name="T22" fmla="*/ 116 w 176"/>
              <a:gd name="T23" fmla="*/ 120 h 120"/>
              <a:gd name="T24" fmla="*/ 119 w 176"/>
              <a:gd name="T25" fmla="*/ 119 h 120"/>
              <a:gd name="T26" fmla="*/ 175 w 176"/>
              <a:gd name="T27" fmla="*/ 63 h 120"/>
              <a:gd name="T28" fmla="*/ 176 w 176"/>
              <a:gd name="T29" fmla="*/ 60 h 120"/>
              <a:gd name="T30" fmla="*/ 175 w 176"/>
              <a:gd name="T31" fmla="*/ 57 h 120"/>
              <a:gd name="T32" fmla="*/ 120 w 176"/>
              <a:gd name="T33" fmla="*/ 106 h 120"/>
              <a:gd name="T34" fmla="*/ 120 w 176"/>
              <a:gd name="T35" fmla="*/ 72 h 120"/>
              <a:gd name="T36" fmla="*/ 16 w 176"/>
              <a:gd name="T37" fmla="*/ 72 h 120"/>
              <a:gd name="T38" fmla="*/ 8 w 176"/>
              <a:gd name="T39" fmla="*/ 64 h 120"/>
              <a:gd name="T40" fmla="*/ 8 w 176"/>
              <a:gd name="T41" fmla="*/ 56 h 120"/>
              <a:gd name="T42" fmla="*/ 16 w 176"/>
              <a:gd name="T43" fmla="*/ 48 h 120"/>
              <a:gd name="T44" fmla="*/ 120 w 176"/>
              <a:gd name="T45" fmla="*/ 48 h 120"/>
              <a:gd name="T46" fmla="*/ 120 w 176"/>
              <a:gd name="T47" fmla="*/ 14 h 120"/>
              <a:gd name="T48" fmla="*/ 166 w 176"/>
              <a:gd name="T49" fmla="*/ 60 h 120"/>
              <a:gd name="T50" fmla="*/ 120 w 176"/>
              <a:gd name="T51" fmla="*/ 10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20">
                <a:moveTo>
                  <a:pt x="175" y="57"/>
                </a:moveTo>
                <a:cubicBezTo>
                  <a:pt x="119" y="1"/>
                  <a:pt x="119" y="1"/>
                  <a:pt x="119" y="1"/>
                </a:cubicBezTo>
                <a:cubicBezTo>
                  <a:pt x="118" y="0"/>
                  <a:pt x="117" y="0"/>
                  <a:pt x="116" y="0"/>
                </a:cubicBezTo>
                <a:cubicBezTo>
                  <a:pt x="114" y="0"/>
                  <a:pt x="112" y="2"/>
                  <a:pt x="112" y="4"/>
                </a:cubicBezTo>
                <a:cubicBezTo>
                  <a:pt x="112" y="40"/>
                  <a:pt x="112" y="40"/>
                  <a:pt x="112" y="40"/>
                </a:cubicBezTo>
                <a:cubicBezTo>
                  <a:pt x="16" y="40"/>
                  <a:pt x="16" y="40"/>
                  <a:pt x="16" y="40"/>
                </a:cubicBezTo>
                <a:cubicBezTo>
                  <a:pt x="7" y="40"/>
                  <a:pt x="0" y="47"/>
                  <a:pt x="0" y="56"/>
                </a:cubicBezTo>
                <a:cubicBezTo>
                  <a:pt x="0" y="64"/>
                  <a:pt x="0" y="64"/>
                  <a:pt x="0" y="64"/>
                </a:cubicBezTo>
                <a:cubicBezTo>
                  <a:pt x="0" y="73"/>
                  <a:pt x="7" y="80"/>
                  <a:pt x="16" y="80"/>
                </a:cubicBezTo>
                <a:cubicBezTo>
                  <a:pt x="112" y="80"/>
                  <a:pt x="112" y="80"/>
                  <a:pt x="112" y="80"/>
                </a:cubicBezTo>
                <a:cubicBezTo>
                  <a:pt x="112" y="116"/>
                  <a:pt x="112" y="116"/>
                  <a:pt x="112" y="116"/>
                </a:cubicBezTo>
                <a:cubicBezTo>
                  <a:pt x="112" y="118"/>
                  <a:pt x="114" y="120"/>
                  <a:pt x="116" y="120"/>
                </a:cubicBezTo>
                <a:cubicBezTo>
                  <a:pt x="117" y="120"/>
                  <a:pt x="118" y="120"/>
                  <a:pt x="119" y="119"/>
                </a:cubicBezTo>
                <a:cubicBezTo>
                  <a:pt x="175" y="63"/>
                  <a:pt x="175" y="63"/>
                  <a:pt x="175" y="63"/>
                </a:cubicBezTo>
                <a:cubicBezTo>
                  <a:pt x="176" y="62"/>
                  <a:pt x="176" y="61"/>
                  <a:pt x="176" y="60"/>
                </a:cubicBezTo>
                <a:cubicBezTo>
                  <a:pt x="176" y="59"/>
                  <a:pt x="176" y="58"/>
                  <a:pt x="175" y="57"/>
                </a:cubicBezTo>
                <a:close/>
                <a:moveTo>
                  <a:pt x="120" y="106"/>
                </a:moveTo>
                <a:cubicBezTo>
                  <a:pt x="120" y="72"/>
                  <a:pt x="120" y="72"/>
                  <a:pt x="120" y="72"/>
                </a:cubicBezTo>
                <a:cubicBezTo>
                  <a:pt x="16" y="72"/>
                  <a:pt x="16" y="72"/>
                  <a:pt x="16" y="72"/>
                </a:cubicBezTo>
                <a:cubicBezTo>
                  <a:pt x="12" y="72"/>
                  <a:pt x="8" y="68"/>
                  <a:pt x="8" y="64"/>
                </a:cubicBezTo>
                <a:cubicBezTo>
                  <a:pt x="8" y="56"/>
                  <a:pt x="8" y="56"/>
                  <a:pt x="8" y="56"/>
                </a:cubicBezTo>
                <a:cubicBezTo>
                  <a:pt x="8" y="52"/>
                  <a:pt x="12" y="48"/>
                  <a:pt x="16" y="48"/>
                </a:cubicBezTo>
                <a:cubicBezTo>
                  <a:pt x="120" y="48"/>
                  <a:pt x="120" y="48"/>
                  <a:pt x="120" y="48"/>
                </a:cubicBezTo>
                <a:cubicBezTo>
                  <a:pt x="120" y="14"/>
                  <a:pt x="120" y="14"/>
                  <a:pt x="120" y="14"/>
                </a:cubicBezTo>
                <a:cubicBezTo>
                  <a:pt x="166" y="60"/>
                  <a:pt x="166" y="60"/>
                  <a:pt x="166" y="60"/>
                </a:cubicBezTo>
                <a:lnTo>
                  <a:pt x="120"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0" name="Freeform 789"/>
          <p:cNvSpPr>
            <a:spLocks/>
          </p:cNvSpPr>
          <p:nvPr/>
        </p:nvSpPr>
        <p:spPr bwMode="auto">
          <a:xfrm>
            <a:off x="9325348" y="2652062"/>
            <a:ext cx="369196" cy="514241"/>
          </a:xfrm>
          <a:custGeom>
            <a:avLst/>
            <a:gdLst>
              <a:gd name="T0" fmla="*/ 127 w 128"/>
              <a:gd name="T1" fmla="*/ 41 h 176"/>
              <a:gd name="T2" fmla="*/ 87 w 128"/>
              <a:gd name="T3" fmla="*/ 1 h 176"/>
              <a:gd name="T4" fmla="*/ 84 w 128"/>
              <a:gd name="T5" fmla="*/ 0 h 176"/>
              <a:gd name="T6" fmla="*/ 80 w 128"/>
              <a:gd name="T7" fmla="*/ 4 h 176"/>
              <a:gd name="T8" fmla="*/ 81 w 128"/>
              <a:gd name="T9" fmla="*/ 7 h 176"/>
              <a:gd name="T10" fmla="*/ 114 w 128"/>
              <a:gd name="T11" fmla="*/ 40 h 176"/>
              <a:gd name="T12" fmla="*/ 4 w 128"/>
              <a:gd name="T13" fmla="*/ 40 h 176"/>
              <a:gd name="T14" fmla="*/ 0 w 128"/>
              <a:gd name="T15" fmla="*/ 44 h 176"/>
              <a:gd name="T16" fmla="*/ 0 w 128"/>
              <a:gd name="T17" fmla="*/ 172 h 176"/>
              <a:gd name="T18" fmla="*/ 4 w 128"/>
              <a:gd name="T19" fmla="*/ 176 h 176"/>
              <a:gd name="T20" fmla="*/ 8 w 128"/>
              <a:gd name="T21" fmla="*/ 172 h 176"/>
              <a:gd name="T22" fmla="*/ 8 w 128"/>
              <a:gd name="T23" fmla="*/ 48 h 176"/>
              <a:gd name="T24" fmla="*/ 114 w 128"/>
              <a:gd name="T25" fmla="*/ 48 h 176"/>
              <a:gd name="T26" fmla="*/ 81 w 128"/>
              <a:gd name="T27" fmla="*/ 81 h 176"/>
              <a:gd name="T28" fmla="*/ 80 w 128"/>
              <a:gd name="T29" fmla="*/ 84 h 176"/>
              <a:gd name="T30" fmla="*/ 84 w 128"/>
              <a:gd name="T31" fmla="*/ 88 h 176"/>
              <a:gd name="T32" fmla="*/ 87 w 128"/>
              <a:gd name="T33" fmla="*/ 87 h 176"/>
              <a:gd name="T34" fmla="*/ 127 w 128"/>
              <a:gd name="T35" fmla="*/ 47 h 176"/>
              <a:gd name="T36" fmla="*/ 128 w 128"/>
              <a:gd name="T37" fmla="*/ 44 h 176"/>
              <a:gd name="T38" fmla="*/ 127 w 128"/>
              <a:gd name="T39" fmla="*/ 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76">
                <a:moveTo>
                  <a:pt x="127" y="41"/>
                </a:moveTo>
                <a:cubicBezTo>
                  <a:pt x="87" y="1"/>
                  <a:pt x="87" y="1"/>
                  <a:pt x="87" y="1"/>
                </a:cubicBezTo>
                <a:cubicBezTo>
                  <a:pt x="86" y="0"/>
                  <a:pt x="85" y="0"/>
                  <a:pt x="84" y="0"/>
                </a:cubicBezTo>
                <a:cubicBezTo>
                  <a:pt x="82" y="0"/>
                  <a:pt x="80" y="2"/>
                  <a:pt x="80" y="4"/>
                </a:cubicBezTo>
                <a:cubicBezTo>
                  <a:pt x="80" y="5"/>
                  <a:pt x="80" y="6"/>
                  <a:pt x="81" y="7"/>
                </a:cubicBezTo>
                <a:cubicBezTo>
                  <a:pt x="114" y="40"/>
                  <a:pt x="114" y="40"/>
                  <a:pt x="114" y="40"/>
                </a:cubicBezTo>
                <a:cubicBezTo>
                  <a:pt x="4" y="40"/>
                  <a:pt x="4" y="40"/>
                  <a:pt x="4" y="40"/>
                </a:cubicBezTo>
                <a:cubicBezTo>
                  <a:pt x="2" y="40"/>
                  <a:pt x="0" y="42"/>
                  <a:pt x="0" y="44"/>
                </a:cubicBezTo>
                <a:cubicBezTo>
                  <a:pt x="0" y="172"/>
                  <a:pt x="0" y="172"/>
                  <a:pt x="0" y="172"/>
                </a:cubicBezTo>
                <a:cubicBezTo>
                  <a:pt x="0" y="174"/>
                  <a:pt x="2" y="176"/>
                  <a:pt x="4" y="176"/>
                </a:cubicBezTo>
                <a:cubicBezTo>
                  <a:pt x="6" y="176"/>
                  <a:pt x="8" y="174"/>
                  <a:pt x="8" y="172"/>
                </a:cubicBezTo>
                <a:cubicBezTo>
                  <a:pt x="8" y="48"/>
                  <a:pt x="8" y="48"/>
                  <a:pt x="8" y="48"/>
                </a:cubicBezTo>
                <a:cubicBezTo>
                  <a:pt x="114" y="48"/>
                  <a:pt x="114" y="48"/>
                  <a:pt x="114" y="48"/>
                </a:cubicBezTo>
                <a:cubicBezTo>
                  <a:pt x="81" y="81"/>
                  <a:pt x="81" y="81"/>
                  <a:pt x="81" y="81"/>
                </a:cubicBezTo>
                <a:cubicBezTo>
                  <a:pt x="80" y="82"/>
                  <a:pt x="80" y="83"/>
                  <a:pt x="80" y="84"/>
                </a:cubicBezTo>
                <a:cubicBezTo>
                  <a:pt x="80" y="86"/>
                  <a:pt x="82" y="88"/>
                  <a:pt x="84" y="88"/>
                </a:cubicBezTo>
                <a:cubicBezTo>
                  <a:pt x="85" y="88"/>
                  <a:pt x="86" y="88"/>
                  <a:pt x="87" y="87"/>
                </a:cubicBezTo>
                <a:cubicBezTo>
                  <a:pt x="127" y="47"/>
                  <a:pt x="127" y="47"/>
                  <a:pt x="127" y="47"/>
                </a:cubicBezTo>
                <a:cubicBezTo>
                  <a:pt x="128" y="46"/>
                  <a:pt x="128" y="45"/>
                  <a:pt x="128" y="44"/>
                </a:cubicBezTo>
                <a:cubicBezTo>
                  <a:pt x="128" y="43"/>
                  <a:pt x="128" y="42"/>
                  <a:pt x="127"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1" name="Freeform 790"/>
          <p:cNvSpPr>
            <a:spLocks noEditPoints="1"/>
          </p:cNvSpPr>
          <p:nvPr/>
        </p:nvSpPr>
        <p:spPr bwMode="auto">
          <a:xfrm>
            <a:off x="10221965" y="2731175"/>
            <a:ext cx="514241" cy="369196"/>
          </a:xfrm>
          <a:custGeom>
            <a:avLst/>
            <a:gdLst>
              <a:gd name="T0" fmla="*/ 175 w 176"/>
              <a:gd name="T1" fmla="*/ 41 h 128"/>
              <a:gd name="T2" fmla="*/ 135 w 176"/>
              <a:gd name="T3" fmla="*/ 1 h 128"/>
              <a:gd name="T4" fmla="*/ 132 w 176"/>
              <a:gd name="T5" fmla="*/ 0 h 128"/>
              <a:gd name="T6" fmla="*/ 128 w 176"/>
              <a:gd name="T7" fmla="*/ 4 h 128"/>
              <a:gd name="T8" fmla="*/ 128 w 176"/>
              <a:gd name="T9" fmla="*/ 40 h 128"/>
              <a:gd name="T10" fmla="*/ 4 w 176"/>
              <a:gd name="T11" fmla="*/ 40 h 128"/>
              <a:gd name="T12" fmla="*/ 0 w 176"/>
              <a:gd name="T13" fmla="*/ 44 h 128"/>
              <a:gd name="T14" fmla="*/ 0 w 176"/>
              <a:gd name="T15" fmla="*/ 124 h 128"/>
              <a:gd name="T16" fmla="*/ 4 w 176"/>
              <a:gd name="T17" fmla="*/ 128 h 128"/>
              <a:gd name="T18" fmla="*/ 8 w 176"/>
              <a:gd name="T19" fmla="*/ 124 h 128"/>
              <a:gd name="T20" fmla="*/ 8 w 176"/>
              <a:gd name="T21" fmla="*/ 48 h 128"/>
              <a:gd name="T22" fmla="*/ 128 w 176"/>
              <a:gd name="T23" fmla="*/ 48 h 128"/>
              <a:gd name="T24" fmla="*/ 128 w 176"/>
              <a:gd name="T25" fmla="*/ 84 h 128"/>
              <a:gd name="T26" fmla="*/ 132 w 176"/>
              <a:gd name="T27" fmla="*/ 88 h 128"/>
              <a:gd name="T28" fmla="*/ 135 w 176"/>
              <a:gd name="T29" fmla="*/ 87 h 128"/>
              <a:gd name="T30" fmla="*/ 175 w 176"/>
              <a:gd name="T31" fmla="*/ 47 h 128"/>
              <a:gd name="T32" fmla="*/ 176 w 176"/>
              <a:gd name="T33" fmla="*/ 44 h 128"/>
              <a:gd name="T34" fmla="*/ 175 w 176"/>
              <a:gd name="T35" fmla="*/ 41 h 128"/>
              <a:gd name="T36" fmla="*/ 136 w 176"/>
              <a:gd name="T37" fmla="*/ 74 h 128"/>
              <a:gd name="T38" fmla="*/ 136 w 176"/>
              <a:gd name="T39" fmla="*/ 14 h 128"/>
              <a:gd name="T40" fmla="*/ 166 w 176"/>
              <a:gd name="T41" fmla="*/ 44 h 128"/>
              <a:gd name="T42" fmla="*/ 136 w 176"/>
              <a:gd name="T43" fmla="*/ 7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28">
                <a:moveTo>
                  <a:pt x="175" y="41"/>
                </a:moveTo>
                <a:cubicBezTo>
                  <a:pt x="135" y="1"/>
                  <a:pt x="135" y="1"/>
                  <a:pt x="135" y="1"/>
                </a:cubicBezTo>
                <a:cubicBezTo>
                  <a:pt x="134" y="0"/>
                  <a:pt x="133" y="0"/>
                  <a:pt x="132" y="0"/>
                </a:cubicBezTo>
                <a:cubicBezTo>
                  <a:pt x="130" y="0"/>
                  <a:pt x="128" y="2"/>
                  <a:pt x="128" y="4"/>
                </a:cubicBezTo>
                <a:cubicBezTo>
                  <a:pt x="128" y="40"/>
                  <a:pt x="128" y="40"/>
                  <a:pt x="128" y="40"/>
                </a:cubicBezTo>
                <a:cubicBezTo>
                  <a:pt x="4" y="40"/>
                  <a:pt x="4" y="40"/>
                  <a:pt x="4" y="40"/>
                </a:cubicBezTo>
                <a:cubicBezTo>
                  <a:pt x="2" y="40"/>
                  <a:pt x="0" y="42"/>
                  <a:pt x="0" y="44"/>
                </a:cubicBezTo>
                <a:cubicBezTo>
                  <a:pt x="0" y="124"/>
                  <a:pt x="0" y="124"/>
                  <a:pt x="0" y="124"/>
                </a:cubicBezTo>
                <a:cubicBezTo>
                  <a:pt x="0" y="126"/>
                  <a:pt x="2" y="128"/>
                  <a:pt x="4" y="128"/>
                </a:cubicBezTo>
                <a:cubicBezTo>
                  <a:pt x="6" y="128"/>
                  <a:pt x="8" y="126"/>
                  <a:pt x="8" y="124"/>
                </a:cubicBezTo>
                <a:cubicBezTo>
                  <a:pt x="8" y="48"/>
                  <a:pt x="8" y="48"/>
                  <a:pt x="8" y="48"/>
                </a:cubicBezTo>
                <a:cubicBezTo>
                  <a:pt x="128" y="48"/>
                  <a:pt x="128" y="48"/>
                  <a:pt x="128" y="48"/>
                </a:cubicBezTo>
                <a:cubicBezTo>
                  <a:pt x="128" y="84"/>
                  <a:pt x="128" y="84"/>
                  <a:pt x="128" y="84"/>
                </a:cubicBezTo>
                <a:cubicBezTo>
                  <a:pt x="128" y="86"/>
                  <a:pt x="130" y="88"/>
                  <a:pt x="132" y="88"/>
                </a:cubicBezTo>
                <a:cubicBezTo>
                  <a:pt x="133" y="88"/>
                  <a:pt x="134" y="88"/>
                  <a:pt x="135" y="87"/>
                </a:cubicBezTo>
                <a:cubicBezTo>
                  <a:pt x="175" y="47"/>
                  <a:pt x="175" y="47"/>
                  <a:pt x="175" y="47"/>
                </a:cubicBezTo>
                <a:cubicBezTo>
                  <a:pt x="176" y="46"/>
                  <a:pt x="176" y="45"/>
                  <a:pt x="176" y="44"/>
                </a:cubicBezTo>
                <a:cubicBezTo>
                  <a:pt x="176" y="43"/>
                  <a:pt x="176" y="42"/>
                  <a:pt x="175" y="41"/>
                </a:cubicBezTo>
                <a:close/>
                <a:moveTo>
                  <a:pt x="136" y="74"/>
                </a:moveTo>
                <a:cubicBezTo>
                  <a:pt x="136" y="14"/>
                  <a:pt x="136" y="14"/>
                  <a:pt x="136" y="14"/>
                </a:cubicBezTo>
                <a:cubicBezTo>
                  <a:pt x="166" y="44"/>
                  <a:pt x="166" y="44"/>
                  <a:pt x="166" y="44"/>
                </a:cubicBezTo>
                <a:lnTo>
                  <a:pt x="136"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2" name="Freeform 791"/>
          <p:cNvSpPr>
            <a:spLocks noEditPoints="1"/>
          </p:cNvSpPr>
          <p:nvPr/>
        </p:nvSpPr>
        <p:spPr bwMode="auto">
          <a:xfrm>
            <a:off x="1479940" y="3627793"/>
            <a:ext cx="514241" cy="514241"/>
          </a:xfrm>
          <a:custGeom>
            <a:avLst/>
            <a:gdLst>
              <a:gd name="T0" fmla="*/ 76 w 176"/>
              <a:gd name="T1" fmla="*/ 96 h 176"/>
              <a:gd name="T2" fmla="*/ 73 w 176"/>
              <a:gd name="T3" fmla="*/ 97 h 176"/>
              <a:gd name="T4" fmla="*/ 8 w 176"/>
              <a:gd name="T5" fmla="*/ 162 h 176"/>
              <a:gd name="T6" fmla="*/ 8 w 176"/>
              <a:gd name="T7" fmla="*/ 116 h 176"/>
              <a:gd name="T8" fmla="*/ 4 w 176"/>
              <a:gd name="T9" fmla="*/ 112 h 176"/>
              <a:gd name="T10" fmla="*/ 0 w 176"/>
              <a:gd name="T11" fmla="*/ 116 h 176"/>
              <a:gd name="T12" fmla="*/ 0 w 176"/>
              <a:gd name="T13" fmla="*/ 172 h 176"/>
              <a:gd name="T14" fmla="*/ 4 w 176"/>
              <a:gd name="T15" fmla="*/ 176 h 176"/>
              <a:gd name="T16" fmla="*/ 60 w 176"/>
              <a:gd name="T17" fmla="*/ 176 h 176"/>
              <a:gd name="T18" fmla="*/ 64 w 176"/>
              <a:gd name="T19" fmla="*/ 172 h 176"/>
              <a:gd name="T20" fmla="*/ 60 w 176"/>
              <a:gd name="T21" fmla="*/ 168 h 176"/>
              <a:gd name="T22" fmla="*/ 14 w 176"/>
              <a:gd name="T23" fmla="*/ 168 h 176"/>
              <a:gd name="T24" fmla="*/ 79 w 176"/>
              <a:gd name="T25" fmla="*/ 103 h 176"/>
              <a:gd name="T26" fmla="*/ 80 w 176"/>
              <a:gd name="T27" fmla="*/ 100 h 176"/>
              <a:gd name="T28" fmla="*/ 76 w 176"/>
              <a:gd name="T29" fmla="*/ 96 h 176"/>
              <a:gd name="T30" fmla="*/ 172 w 176"/>
              <a:gd name="T31" fmla="*/ 0 h 176"/>
              <a:gd name="T32" fmla="*/ 116 w 176"/>
              <a:gd name="T33" fmla="*/ 0 h 176"/>
              <a:gd name="T34" fmla="*/ 112 w 176"/>
              <a:gd name="T35" fmla="*/ 4 h 176"/>
              <a:gd name="T36" fmla="*/ 116 w 176"/>
              <a:gd name="T37" fmla="*/ 8 h 176"/>
              <a:gd name="T38" fmla="*/ 162 w 176"/>
              <a:gd name="T39" fmla="*/ 8 h 176"/>
              <a:gd name="T40" fmla="*/ 97 w 176"/>
              <a:gd name="T41" fmla="*/ 73 h 176"/>
              <a:gd name="T42" fmla="*/ 96 w 176"/>
              <a:gd name="T43" fmla="*/ 76 h 176"/>
              <a:gd name="T44" fmla="*/ 100 w 176"/>
              <a:gd name="T45" fmla="*/ 80 h 176"/>
              <a:gd name="T46" fmla="*/ 103 w 176"/>
              <a:gd name="T47" fmla="*/ 79 h 176"/>
              <a:gd name="T48" fmla="*/ 168 w 176"/>
              <a:gd name="T49" fmla="*/ 14 h 176"/>
              <a:gd name="T50" fmla="*/ 168 w 176"/>
              <a:gd name="T51" fmla="*/ 60 h 176"/>
              <a:gd name="T52" fmla="*/ 172 w 176"/>
              <a:gd name="T53" fmla="*/ 64 h 176"/>
              <a:gd name="T54" fmla="*/ 176 w 176"/>
              <a:gd name="T55" fmla="*/ 60 h 176"/>
              <a:gd name="T56" fmla="*/ 176 w 176"/>
              <a:gd name="T57" fmla="*/ 4 h 176"/>
              <a:gd name="T58" fmla="*/ 172 w 176"/>
              <a:gd name="T5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76">
                <a:moveTo>
                  <a:pt x="76" y="96"/>
                </a:moveTo>
                <a:cubicBezTo>
                  <a:pt x="75" y="96"/>
                  <a:pt x="74" y="96"/>
                  <a:pt x="73" y="97"/>
                </a:cubicBezTo>
                <a:cubicBezTo>
                  <a:pt x="8" y="162"/>
                  <a:pt x="8" y="162"/>
                  <a:pt x="8" y="162"/>
                </a:cubicBezTo>
                <a:cubicBezTo>
                  <a:pt x="8" y="116"/>
                  <a:pt x="8" y="116"/>
                  <a:pt x="8" y="116"/>
                </a:cubicBezTo>
                <a:cubicBezTo>
                  <a:pt x="8" y="114"/>
                  <a:pt x="6" y="112"/>
                  <a:pt x="4" y="112"/>
                </a:cubicBezTo>
                <a:cubicBezTo>
                  <a:pt x="2" y="112"/>
                  <a:pt x="0" y="114"/>
                  <a:pt x="0" y="116"/>
                </a:cubicBezTo>
                <a:cubicBezTo>
                  <a:pt x="0" y="172"/>
                  <a:pt x="0" y="172"/>
                  <a:pt x="0" y="172"/>
                </a:cubicBezTo>
                <a:cubicBezTo>
                  <a:pt x="0" y="174"/>
                  <a:pt x="2" y="176"/>
                  <a:pt x="4" y="176"/>
                </a:cubicBezTo>
                <a:cubicBezTo>
                  <a:pt x="60" y="176"/>
                  <a:pt x="60" y="176"/>
                  <a:pt x="60" y="176"/>
                </a:cubicBezTo>
                <a:cubicBezTo>
                  <a:pt x="62" y="176"/>
                  <a:pt x="64" y="174"/>
                  <a:pt x="64" y="172"/>
                </a:cubicBezTo>
                <a:cubicBezTo>
                  <a:pt x="64" y="170"/>
                  <a:pt x="62" y="168"/>
                  <a:pt x="60" y="168"/>
                </a:cubicBezTo>
                <a:cubicBezTo>
                  <a:pt x="14" y="168"/>
                  <a:pt x="14" y="168"/>
                  <a:pt x="14" y="168"/>
                </a:cubicBezTo>
                <a:cubicBezTo>
                  <a:pt x="79" y="103"/>
                  <a:pt x="79" y="103"/>
                  <a:pt x="79" y="103"/>
                </a:cubicBezTo>
                <a:cubicBezTo>
                  <a:pt x="80" y="102"/>
                  <a:pt x="80" y="101"/>
                  <a:pt x="80" y="100"/>
                </a:cubicBezTo>
                <a:cubicBezTo>
                  <a:pt x="80" y="98"/>
                  <a:pt x="78" y="96"/>
                  <a:pt x="76" y="96"/>
                </a:cubicBezTo>
                <a:close/>
                <a:moveTo>
                  <a:pt x="172" y="0"/>
                </a:moveTo>
                <a:cubicBezTo>
                  <a:pt x="116" y="0"/>
                  <a:pt x="116" y="0"/>
                  <a:pt x="116" y="0"/>
                </a:cubicBezTo>
                <a:cubicBezTo>
                  <a:pt x="114" y="0"/>
                  <a:pt x="112" y="2"/>
                  <a:pt x="112" y="4"/>
                </a:cubicBezTo>
                <a:cubicBezTo>
                  <a:pt x="112" y="6"/>
                  <a:pt x="114" y="8"/>
                  <a:pt x="116" y="8"/>
                </a:cubicBezTo>
                <a:cubicBezTo>
                  <a:pt x="162" y="8"/>
                  <a:pt x="162" y="8"/>
                  <a:pt x="162" y="8"/>
                </a:cubicBezTo>
                <a:cubicBezTo>
                  <a:pt x="97" y="73"/>
                  <a:pt x="97" y="73"/>
                  <a:pt x="97" y="73"/>
                </a:cubicBezTo>
                <a:cubicBezTo>
                  <a:pt x="96" y="74"/>
                  <a:pt x="96" y="75"/>
                  <a:pt x="96" y="76"/>
                </a:cubicBezTo>
                <a:cubicBezTo>
                  <a:pt x="96" y="78"/>
                  <a:pt x="98" y="80"/>
                  <a:pt x="100" y="80"/>
                </a:cubicBezTo>
                <a:cubicBezTo>
                  <a:pt x="101" y="80"/>
                  <a:pt x="102" y="80"/>
                  <a:pt x="103" y="79"/>
                </a:cubicBezTo>
                <a:cubicBezTo>
                  <a:pt x="168" y="14"/>
                  <a:pt x="168" y="14"/>
                  <a:pt x="168" y="14"/>
                </a:cubicBezTo>
                <a:cubicBezTo>
                  <a:pt x="168" y="60"/>
                  <a:pt x="168" y="60"/>
                  <a:pt x="168" y="60"/>
                </a:cubicBezTo>
                <a:cubicBezTo>
                  <a:pt x="168" y="62"/>
                  <a:pt x="170" y="64"/>
                  <a:pt x="172" y="64"/>
                </a:cubicBezTo>
                <a:cubicBezTo>
                  <a:pt x="174" y="64"/>
                  <a:pt x="176" y="62"/>
                  <a:pt x="176" y="60"/>
                </a:cubicBezTo>
                <a:cubicBezTo>
                  <a:pt x="176" y="4"/>
                  <a:pt x="176" y="4"/>
                  <a:pt x="176" y="4"/>
                </a:cubicBezTo>
                <a:cubicBezTo>
                  <a:pt x="176" y="2"/>
                  <a:pt x="174" y="0"/>
                  <a:pt x="17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3" name="Freeform 792"/>
          <p:cNvSpPr>
            <a:spLocks noEditPoints="1"/>
          </p:cNvSpPr>
          <p:nvPr/>
        </p:nvSpPr>
        <p:spPr bwMode="auto">
          <a:xfrm>
            <a:off x="2455671" y="3627793"/>
            <a:ext cx="501051" cy="514241"/>
          </a:xfrm>
          <a:custGeom>
            <a:avLst/>
            <a:gdLst>
              <a:gd name="T0" fmla="*/ 76 w 176"/>
              <a:gd name="T1" fmla="*/ 96 h 176"/>
              <a:gd name="T2" fmla="*/ 20 w 176"/>
              <a:gd name="T3" fmla="*/ 96 h 176"/>
              <a:gd name="T4" fmla="*/ 16 w 176"/>
              <a:gd name="T5" fmla="*/ 100 h 176"/>
              <a:gd name="T6" fmla="*/ 20 w 176"/>
              <a:gd name="T7" fmla="*/ 104 h 176"/>
              <a:gd name="T8" fmla="*/ 66 w 176"/>
              <a:gd name="T9" fmla="*/ 104 h 176"/>
              <a:gd name="T10" fmla="*/ 1 w 176"/>
              <a:gd name="T11" fmla="*/ 169 h 176"/>
              <a:gd name="T12" fmla="*/ 0 w 176"/>
              <a:gd name="T13" fmla="*/ 172 h 176"/>
              <a:gd name="T14" fmla="*/ 4 w 176"/>
              <a:gd name="T15" fmla="*/ 176 h 176"/>
              <a:gd name="T16" fmla="*/ 7 w 176"/>
              <a:gd name="T17" fmla="*/ 175 h 176"/>
              <a:gd name="T18" fmla="*/ 72 w 176"/>
              <a:gd name="T19" fmla="*/ 110 h 176"/>
              <a:gd name="T20" fmla="*/ 72 w 176"/>
              <a:gd name="T21" fmla="*/ 156 h 176"/>
              <a:gd name="T22" fmla="*/ 76 w 176"/>
              <a:gd name="T23" fmla="*/ 160 h 176"/>
              <a:gd name="T24" fmla="*/ 80 w 176"/>
              <a:gd name="T25" fmla="*/ 156 h 176"/>
              <a:gd name="T26" fmla="*/ 80 w 176"/>
              <a:gd name="T27" fmla="*/ 100 h 176"/>
              <a:gd name="T28" fmla="*/ 76 w 176"/>
              <a:gd name="T29" fmla="*/ 96 h 176"/>
              <a:gd name="T30" fmla="*/ 176 w 176"/>
              <a:gd name="T31" fmla="*/ 4 h 176"/>
              <a:gd name="T32" fmla="*/ 172 w 176"/>
              <a:gd name="T33" fmla="*/ 0 h 176"/>
              <a:gd name="T34" fmla="*/ 169 w 176"/>
              <a:gd name="T35" fmla="*/ 1 h 176"/>
              <a:gd name="T36" fmla="*/ 104 w 176"/>
              <a:gd name="T37" fmla="*/ 66 h 176"/>
              <a:gd name="T38" fmla="*/ 104 w 176"/>
              <a:gd name="T39" fmla="*/ 20 h 176"/>
              <a:gd name="T40" fmla="*/ 100 w 176"/>
              <a:gd name="T41" fmla="*/ 16 h 176"/>
              <a:gd name="T42" fmla="*/ 96 w 176"/>
              <a:gd name="T43" fmla="*/ 20 h 176"/>
              <a:gd name="T44" fmla="*/ 96 w 176"/>
              <a:gd name="T45" fmla="*/ 76 h 176"/>
              <a:gd name="T46" fmla="*/ 100 w 176"/>
              <a:gd name="T47" fmla="*/ 80 h 176"/>
              <a:gd name="T48" fmla="*/ 156 w 176"/>
              <a:gd name="T49" fmla="*/ 80 h 176"/>
              <a:gd name="T50" fmla="*/ 160 w 176"/>
              <a:gd name="T51" fmla="*/ 76 h 176"/>
              <a:gd name="T52" fmla="*/ 156 w 176"/>
              <a:gd name="T53" fmla="*/ 72 h 176"/>
              <a:gd name="T54" fmla="*/ 110 w 176"/>
              <a:gd name="T55" fmla="*/ 72 h 176"/>
              <a:gd name="T56" fmla="*/ 175 w 176"/>
              <a:gd name="T57" fmla="*/ 7 h 176"/>
              <a:gd name="T58" fmla="*/ 176 w 176"/>
              <a:gd name="T59" fmla="*/ 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76">
                <a:moveTo>
                  <a:pt x="76" y="96"/>
                </a:moveTo>
                <a:cubicBezTo>
                  <a:pt x="20" y="96"/>
                  <a:pt x="20" y="96"/>
                  <a:pt x="20" y="96"/>
                </a:cubicBezTo>
                <a:cubicBezTo>
                  <a:pt x="18" y="96"/>
                  <a:pt x="16" y="98"/>
                  <a:pt x="16" y="100"/>
                </a:cubicBezTo>
                <a:cubicBezTo>
                  <a:pt x="16" y="102"/>
                  <a:pt x="18" y="104"/>
                  <a:pt x="20" y="104"/>
                </a:cubicBezTo>
                <a:cubicBezTo>
                  <a:pt x="66" y="104"/>
                  <a:pt x="66" y="104"/>
                  <a:pt x="66" y="104"/>
                </a:cubicBezTo>
                <a:cubicBezTo>
                  <a:pt x="1" y="169"/>
                  <a:pt x="1" y="169"/>
                  <a:pt x="1" y="169"/>
                </a:cubicBezTo>
                <a:cubicBezTo>
                  <a:pt x="0" y="170"/>
                  <a:pt x="0" y="171"/>
                  <a:pt x="0" y="172"/>
                </a:cubicBezTo>
                <a:cubicBezTo>
                  <a:pt x="0" y="174"/>
                  <a:pt x="2" y="176"/>
                  <a:pt x="4" y="176"/>
                </a:cubicBezTo>
                <a:cubicBezTo>
                  <a:pt x="5" y="176"/>
                  <a:pt x="6" y="176"/>
                  <a:pt x="7" y="175"/>
                </a:cubicBezTo>
                <a:cubicBezTo>
                  <a:pt x="72" y="110"/>
                  <a:pt x="72" y="110"/>
                  <a:pt x="72" y="110"/>
                </a:cubicBezTo>
                <a:cubicBezTo>
                  <a:pt x="72" y="156"/>
                  <a:pt x="72" y="156"/>
                  <a:pt x="72" y="156"/>
                </a:cubicBezTo>
                <a:cubicBezTo>
                  <a:pt x="72" y="158"/>
                  <a:pt x="74" y="160"/>
                  <a:pt x="76" y="160"/>
                </a:cubicBezTo>
                <a:cubicBezTo>
                  <a:pt x="78" y="160"/>
                  <a:pt x="80" y="158"/>
                  <a:pt x="80" y="156"/>
                </a:cubicBezTo>
                <a:cubicBezTo>
                  <a:pt x="80" y="100"/>
                  <a:pt x="80" y="100"/>
                  <a:pt x="80" y="100"/>
                </a:cubicBezTo>
                <a:cubicBezTo>
                  <a:pt x="80" y="98"/>
                  <a:pt x="78" y="96"/>
                  <a:pt x="76" y="96"/>
                </a:cubicBezTo>
                <a:close/>
                <a:moveTo>
                  <a:pt x="176" y="4"/>
                </a:moveTo>
                <a:cubicBezTo>
                  <a:pt x="176" y="2"/>
                  <a:pt x="174" y="0"/>
                  <a:pt x="172" y="0"/>
                </a:cubicBezTo>
                <a:cubicBezTo>
                  <a:pt x="171" y="0"/>
                  <a:pt x="170" y="0"/>
                  <a:pt x="169" y="1"/>
                </a:cubicBezTo>
                <a:cubicBezTo>
                  <a:pt x="104" y="66"/>
                  <a:pt x="104" y="66"/>
                  <a:pt x="104" y="66"/>
                </a:cubicBezTo>
                <a:cubicBezTo>
                  <a:pt x="104" y="20"/>
                  <a:pt x="104" y="20"/>
                  <a:pt x="104" y="20"/>
                </a:cubicBezTo>
                <a:cubicBezTo>
                  <a:pt x="104" y="18"/>
                  <a:pt x="102" y="16"/>
                  <a:pt x="100" y="16"/>
                </a:cubicBezTo>
                <a:cubicBezTo>
                  <a:pt x="98" y="16"/>
                  <a:pt x="96" y="18"/>
                  <a:pt x="96" y="20"/>
                </a:cubicBezTo>
                <a:cubicBezTo>
                  <a:pt x="96" y="76"/>
                  <a:pt x="96" y="76"/>
                  <a:pt x="96" y="76"/>
                </a:cubicBezTo>
                <a:cubicBezTo>
                  <a:pt x="96" y="78"/>
                  <a:pt x="98" y="80"/>
                  <a:pt x="100" y="80"/>
                </a:cubicBezTo>
                <a:cubicBezTo>
                  <a:pt x="156" y="80"/>
                  <a:pt x="156" y="80"/>
                  <a:pt x="156" y="80"/>
                </a:cubicBezTo>
                <a:cubicBezTo>
                  <a:pt x="158" y="80"/>
                  <a:pt x="160" y="78"/>
                  <a:pt x="160" y="76"/>
                </a:cubicBezTo>
                <a:cubicBezTo>
                  <a:pt x="160" y="74"/>
                  <a:pt x="158" y="72"/>
                  <a:pt x="156" y="72"/>
                </a:cubicBezTo>
                <a:cubicBezTo>
                  <a:pt x="110" y="72"/>
                  <a:pt x="110" y="72"/>
                  <a:pt x="110" y="72"/>
                </a:cubicBezTo>
                <a:cubicBezTo>
                  <a:pt x="175" y="7"/>
                  <a:pt x="175" y="7"/>
                  <a:pt x="175" y="7"/>
                </a:cubicBezTo>
                <a:cubicBezTo>
                  <a:pt x="176" y="6"/>
                  <a:pt x="176" y="5"/>
                  <a:pt x="17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4" name="Freeform 793"/>
          <p:cNvSpPr>
            <a:spLocks noEditPoints="1"/>
          </p:cNvSpPr>
          <p:nvPr/>
        </p:nvSpPr>
        <p:spPr bwMode="auto">
          <a:xfrm>
            <a:off x="3431401" y="3627793"/>
            <a:ext cx="501051" cy="514241"/>
          </a:xfrm>
          <a:custGeom>
            <a:avLst/>
            <a:gdLst>
              <a:gd name="T0" fmla="*/ 140 w 176"/>
              <a:gd name="T1" fmla="*/ 56 h 176"/>
              <a:gd name="T2" fmla="*/ 136 w 176"/>
              <a:gd name="T3" fmla="*/ 60 h 176"/>
              <a:gd name="T4" fmla="*/ 136 w 176"/>
              <a:gd name="T5" fmla="*/ 168 h 176"/>
              <a:gd name="T6" fmla="*/ 8 w 176"/>
              <a:gd name="T7" fmla="*/ 168 h 176"/>
              <a:gd name="T8" fmla="*/ 8 w 176"/>
              <a:gd name="T9" fmla="*/ 40 h 176"/>
              <a:gd name="T10" fmla="*/ 116 w 176"/>
              <a:gd name="T11" fmla="*/ 40 h 176"/>
              <a:gd name="T12" fmla="*/ 120 w 176"/>
              <a:gd name="T13" fmla="*/ 36 h 176"/>
              <a:gd name="T14" fmla="*/ 116 w 176"/>
              <a:gd name="T15" fmla="*/ 32 h 176"/>
              <a:gd name="T16" fmla="*/ 4 w 176"/>
              <a:gd name="T17" fmla="*/ 32 h 176"/>
              <a:gd name="T18" fmla="*/ 0 w 176"/>
              <a:gd name="T19" fmla="*/ 36 h 176"/>
              <a:gd name="T20" fmla="*/ 0 w 176"/>
              <a:gd name="T21" fmla="*/ 172 h 176"/>
              <a:gd name="T22" fmla="*/ 4 w 176"/>
              <a:gd name="T23" fmla="*/ 176 h 176"/>
              <a:gd name="T24" fmla="*/ 140 w 176"/>
              <a:gd name="T25" fmla="*/ 176 h 176"/>
              <a:gd name="T26" fmla="*/ 144 w 176"/>
              <a:gd name="T27" fmla="*/ 172 h 176"/>
              <a:gd name="T28" fmla="*/ 144 w 176"/>
              <a:gd name="T29" fmla="*/ 60 h 176"/>
              <a:gd name="T30" fmla="*/ 140 w 176"/>
              <a:gd name="T31" fmla="*/ 56 h 176"/>
              <a:gd name="T32" fmla="*/ 172 w 176"/>
              <a:gd name="T33" fmla="*/ 0 h 176"/>
              <a:gd name="T34" fmla="*/ 132 w 176"/>
              <a:gd name="T35" fmla="*/ 0 h 176"/>
              <a:gd name="T36" fmla="*/ 128 w 176"/>
              <a:gd name="T37" fmla="*/ 4 h 176"/>
              <a:gd name="T38" fmla="*/ 132 w 176"/>
              <a:gd name="T39" fmla="*/ 8 h 176"/>
              <a:gd name="T40" fmla="*/ 162 w 176"/>
              <a:gd name="T41" fmla="*/ 8 h 176"/>
              <a:gd name="T42" fmla="*/ 49 w 176"/>
              <a:gd name="T43" fmla="*/ 121 h 176"/>
              <a:gd name="T44" fmla="*/ 48 w 176"/>
              <a:gd name="T45" fmla="*/ 124 h 176"/>
              <a:gd name="T46" fmla="*/ 52 w 176"/>
              <a:gd name="T47" fmla="*/ 128 h 176"/>
              <a:gd name="T48" fmla="*/ 55 w 176"/>
              <a:gd name="T49" fmla="*/ 127 h 176"/>
              <a:gd name="T50" fmla="*/ 168 w 176"/>
              <a:gd name="T51" fmla="*/ 14 h 176"/>
              <a:gd name="T52" fmla="*/ 168 w 176"/>
              <a:gd name="T53" fmla="*/ 44 h 176"/>
              <a:gd name="T54" fmla="*/ 172 w 176"/>
              <a:gd name="T55" fmla="*/ 48 h 176"/>
              <a:gd name="T56" fmla="*/ 176 w 176"/>
              <a:gd name="T57" fmla="*/ 44 h 176"/>
              <a:gd name="T58" fmla="*/ 176 w 176"/>
              <a:gd name="T59" fmla="*/ 4 h 176"/>
              <a:gd name="T60" fmla="*/ 172 w 176"/>
              <a:gd name="T6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6" h="176">
                <a:moveTo>
                  <a:pt x="140" y="56"/>
                </a:moveTo>
                <a:cubicBezTo>
                  <a:pt x="138" y="56"/>
                  <a:pt x="136" y="58"/>
                  <a:pt x="136" y="60"/>
                </a:cubicBezTo>
                <a:cubicBezTo>
                  <a:pt x="136" y="168"/>
                  <a:pt x="136" y="168"/>
                  <a:pt x="136" y="168"/>
                </a:cubicBezTo>
                <a:cubicBezTo>
                  <a:pt x="8" y="168"/>
                  <a:pt x="8" y="168"/>
                  <a:pt x="8" y="168"/>
                </a:cubicBezTo>
                <a:cubicBezTo>
                  <a:pt x="8" y="40"/>
                  <a:pt x="8" y="40"/>
                  <a:pt x="8" y="40"/>
                </a:cubicBezTo>
                <a:cubicBezTo>
                  <a:pt x="116" y="40"/>
                  <a:pt x="116" y="40"/>
                  <a:pt x="116" y="40"/>
                </a:cubicBezTo>
                <a:cubicBezTo>
                  <a:pt x="118" y="40"/>
                  <a:pt x="120" y="38"/>
                  <a:pt x="120" y="36"/>
                </a:cubicBezTo>
                <a:cubicBezTo>
                  <a:pt x="120" y="34"/>
                  <a:pt x="118" y="32"/>
                  <a:pt x="116" y="32"/>
                </a:cubicBezTo>
                <a:cubicBezTo>
                  <a:pt x="4" y="32"/>
                  <a:pt x="4" y="32"/>
                  <a:pt x="4" y="32"/>
                </a:cubicBezTo>
                <a:cubicBezTo>
                  <a:pt x="2" y="32"/>
                  <a:pt x="0" y="34"/>
                  <a:pt x="0" y="36"/>
                </a:cubicBezTo>
                <a:cubicBezTo>
                  <a:pt x="0" y="172"/>
                  <a:pt x="0" y="172"/>
                  <a:pt x="0" y="172"/>
                </a:cubicBezTo>
                <a:cubicBezTo>
                  <a:pt x="0" y="174"/>
                  <a:pt x="2" y="176"/>
                  <a:pt x="4" y="176"/>
                </a:cubicBezTo>
                <a:cubicBezTo>
                  <a:pt x="140" y="176"/>
                  <a:pt x="140" y="176"/>
                  <a:pt x="140" y="176"/>
                </a:cubicBezTo>
                <a:cubicBezTo>
                  <a:pt x="142" y="176"/>
                  <a:pt x="144" y="174"/>
                  <a:pt x="144" y="172"/>
                </a:cubicBezTo>
                <a:cubicBezTo>
                  <a:pt x="144" y="60"/>
                  <a:pt x="144" y="60"/>
                  <a:pt x="144" y="60"/>
                </a:cubicBezTo>
                <a:cubicBezTo>
                  <a:pt x="144" y="58"/>
                  <a:pt x="142" y="56"/>
                  <a:pt x="140" y="56"/>
                </a:cubicBezTo>
                <a:close/>
                <a:moveTo>
                  <a:pt x="172" y="0"/>
                </a:moveTo>
                <a:cubicBezTo>
                  <a:pt x="132" y="0"/>
                  <a:pt x="132" y="0"/>
                  <a:pt x="132" y="0"/>
                </a:cubicBezTo>
                <a:cubicBezTo>
                  <a:pt x="130" y="0"/>
                  <a:pt x="128" y="2"/>
                  <a:pt x="128" y="4"/>
                </a:cubicBezTo>
                <a:cubicBezTo>
                  <a:pt x="128" y="6"/>
                  <a:pt x="130" y="8"/>
                  <a:pt x="132" y="8"/>
                </a:cubicBezTo>
                <a:cubicBezTo>
                  <a:pt x="162" y="8"/>
                  <a:pt x="162" y="8"/>
                  <a:pt x="162" y="8"/>
                </a:cubicBezTo>
                <a:cubicBezTo>
                  <a:pt x="49" y="121"/>
                  <a:pt x="49" y="121"/>
                  <a:pt x="49" y="121"/>
                </a:cubicBezTo>
                <a:cubicBezTo>
                  <a:pt x="48" y="122"/>
                  <a:pt x="48" y="123"/>
                  <a:pt x="48" y="124"/>
                </a:cubicBezTo>
                <a:cubicBezTo>
                  <a:pt x="48" y="126"/>
                  <a:pt x="50" y="128"/>
                  <a:pt x="52" y="128"/>
                </a:cubicBezTo>
                <a:cubicBezTo>
                  <a:pt x="53" y="128"/>
                  <a:pt x="54" y="128"/>
                  <a:pt x="55" y="127"/>
                </a:cubicBezTo>
                <a:cubicBezTo>
                  <a:pt x="168" y="14"/>
                  <a:pt x="168" y="14"/>
                  <a:pt x="168" y="14"/>
                </a:cubicBezTo>
                <a:cubicBezTo>
                  <a:pt x="168" y="44"/>
                  <a:pt x="168" y="44"/>
                  <a:pt x="168" y="44"/>
                </a:cubicBezTo>
                <a:cubicBezTo>
                  <a:pt x="168" y="46"/>
                  <a:pt x="170" y="48"/>
                  <a:pt x="172" y="48"/>
                </a:cubicBezTo>
                <a:cubicBezTo>
                  <a:pt x="174" y="48"/>
                  <a:pt x="176" y="46"/>
                  <a:pt x="176" y="44"/>
                </a:cubicBezTo>
                <a:cubicBezTo>
                  <a:pt x="176" y="4"/>
                  <a:pt x="176" y="4"/>
                  <a:pt x="176" y="4"/>
                </a:cubicBezTo>
                <a:cubicBezTo>
                  <a:pt x="176" y="2"/>
                  <a:pt x="174" y="0"/>
                  <a:pt x="17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5" name="Freeform 794"/>
          <p:cNvSpPr>
            <a:spLocks noEditPoints="1"/>
          </p:cNvSpPr>
          <p:nvPr/>
        </p:nvSpPr>
        <p:spPr bwMode="auto">
          <a:xfrm>
            <a:off x="4393951" y="3627793"/>
            <a:ext cx="514241" cy="514241"/>
          </a:xfrm>
          <a:custGeom>
            <a:avLst/>
            <a:gdLst>
              <a:gd name="T0" fmla="*/ 172 w 176"/>
              <a:gd name="T1" fmla="*/ 120 h 176"/>
              <a:gd name="T2" fmla="*/ 152 w 176"/>
              <a:gd name="T3" fmla="*/ 120 h 176"/>
              <a:gd name="T4" fmla="*/ 4 w 176"/>
              <a:gd name="T5" fmla="*/ 0 h 176"/>
              <a:gd name="T6" fmla="*/ 0 w 176"/>
              <a:gd name="T7" fmla="*/ 4 h 176"/>
              <a:gd name="T8" fmla="*/ 4 w 176"/>
              <a:gd name="T9" fmla="*/ 8 h 176"/>
              <a:gd name="T10" fmla="*/ 91 w 176"/>
              <a:gd name="T11" fmla="*/ 67 h 176"/>
              <a:gd name="T12" fmla="*/ 104 w 176"/>
              <a:gd name="T13" fmla="*/ 120 h 176"/>
              <a:gd name="T14" fmla="*/ 84 w 176"/>
              <a:gd name="T15" fmla="*/ 120 h 176"/>
              <a:gd name="T16" fmla="*/ 80 w 176"/>
              <a:gd name="T17" fmla="*/ 124 h 176"/>
              <a:gd name="T18" fmla="*/ 81 w 176"/>
              <a:gd name="T19" fmla="*/ 127 h 176"/>
              <a:gd name="T20" fmla="*/ 125 w 176"/>
              <a:gd name="T21" fmla="*/ 175 h 176"/>
              <a:gd name="T22" fmla="*/ 128 w 176"/>
              <a:gd name="T23" fmla="*/ 176 h 176"/>
              <a:gd name="T24" fmla="*/ 131 w 176"/>
              <a:gd name="T25" fmla="*/ 175 h 176"/>
              <a:gd name="T26" fmla="*/ 175 w 176"/>
              <a:gd name="T27" fmla="*/ 127 h 176"/>
              <a:gd name="T28" fmla="*/ 176 w 176"/>
              <a:gd name="T29" fmla="*/ 124 h 176"/>
              <a:gd name="T30" fmla="*/ 172 w 176"/>
              <a:gd name="T31" fmla="*/ 120 h 176"/>
              <a:gd name="T32" fmla="*/ 128 w 176"/>
              <a:gd name="T33" fmla="*/ 166 h 176"/>
              <a:gd name="T34" fmla="*/ 93 w 176"/>
              <a:gd name="T35" fmla="*/ 128 h 176"/>
              <a:gd name="T36" fmla="*/ 108 w 176"/>
              <a:gd name="T37" fmla="*/ 128 h 176"/>
              <a:gd name="T38" fmla="*/ 112 w 176"/>
              <a:gd name="T39" fmla="*/ 124 h 176"/>
              <a:gd name="T40" fmla="*/ 112 w 176"/>
              <a:gd name="T41" fmla="*/ 120 h 176"/>
              <a:gd name="T42" fmla="*/ 61 w 176"/>
              <a:gd name="T43" fmla="*/ 16 h 176"/>
              <a:gd name="T44" fmla="*/ 144 w 176"/>
              <a:gd name="T45" fmla="*/ 120 h 176"/>
              <a:gd name="T46" fmla="*/ 144 w 176"/>
              <a:gd name="T47" fmla="*/ 124 h 176"/>
              <a:gd name="T48" fmla="*/ 148 w 176"/>
              <a:gd name="T49" fmla="*/ 128 h 176"/>
              <a:gd name="T50" fmla="*/ 163 w 176"/>
              <a:gd name="T51" fmla="*/ 128 h 176"/>
              <a:gd name="T52" fmla="*/ 128 w 176"/>
              <a:gd name="T53"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76">
                <a:moveTo>
                  <a:pt x="172" y="120"/>
                </a:moveTo>
                <a:cubicBezTo>
                  <a:pt x="152" y="120"/>
                  <a:pt x="152" y="120"/>
                  <a:pt x="152" y="120"/>
                </a:cubicBezTo>
                <a:cubicBezTo>
                  <a:pt x="150" y="99"/>
                  <a:pt x="135" y="0"/>
                  <a:pt x="4" y="0"/>
                </a:cubicBezTo>
                <a:cubicBezTo>
                  <a:pt x="2" y="0"/>
                  <a:pt x="0" y="2"/>
                  <a:pt x="0" y="4"/>
                </a:cubicBezTo>
                <a:cubicBezTo>
                  <a:pt x="0" y="6"/>
                  <a:pt x="2" y="8"/>
                  <a:pt x="4" y="8"/>
                </a:cubicBezTo>
                <a:cubicBezTo>
                  <a:pt x="45" y="8"/>
                  <a:pt x="75" y="28"/>
                  <a:pt x="91" y="67"/>
                </a:cubicBezTo>
                <a:cubicBezTo>
                  <a:pt x="101" y="90"/>
                  <a:pt x="103" y="112"/>
                  <a:pt x="104" y="120"/>
                </a:cubicBezTo>
                <a:cubicBezTo>
                  <a:pt x="84" y="120"/>
                  <a:pt x="84" y="120"/>
                  <a:pt x="84" y="120"/>
                </a:cubicBezTo>
                <a:cubicBezTo>
                  <a:pt x="82" y="120"/>
                  <a:pt x="80" y="122"/>
                  <a:pt x="80" y="124"/>
                </a:cubicBezTo>
                <a:cubicBezTo>
                  <a:pt x="80" y="125"/>
                  <a:pt x="80" y="126"/>
                  <a:pt x="81" y="127"/>
                </a:cubicBezTo>
                <a:cubicBezTo>
                  <a:pt x="125" y="175"/>
                  <a:pt x="125" y="175"/>
                  <a:pt x="125" y="175"/>
                </a:cubicBezTo>
                <a:cubicBezTo>
                  <a:pt x="126" y="176"/>
                  <a:pt x="127" y="176"/>
                  <a:pt x="128" y="176"/>
                </a:cubicBezTo>
                <a:cubicBezTo>
                  <a:pt x="129" y="176"/>
                  <a:pt x="130" y="176"/>
                  <a:pt x="131" y="175"/>
                </a:cubicBezTo>
                <a:cubicBezTo>
                  <a:pt x="175" y="127"/>
                  <a:pt x="175" y="127"/>
                  <a:pt x="175" y="127"/>
                </a:cubicBezTo>
                <a:cubicBezTo>
                  <a:pt x="176" y="126"/>
                  <a:pt x="176" y="125"/>
                  <a:pt x="176" y="124"/>
                </a:cubicBezTo>
                <a:cubicBezTo>
                  <a:pt x="176" y="122"/>
                  <a:pt x="174" y="120"/>
                  <a:pt x="172" y="120"/>
                </a:cubicBezTo>
                <a:close/>
                <a:moveTo>
                  <a:pt x="128" y="166"/>
                </a:moveTo>
                <a:cubicBezTo>
                  <a:pt x="93" y="128"/>
                  <a:pt x="93" y="128"/>
                  <a:pt x="93" y="128"/>
                </a:cubicBezTo>
                <a:cubicBezTo>
                  <a:pt x="108" y="128"/>
                  <a:pt x="108" y="128"/>
                  <a:pt x="108" y="128"/>
                </a:cubicBezTo>
                <a:cubicBezTo>
                  <a:pt x="110" y="128"/>
                  <a:pt x="112" y="126"/>
                  <a:pt x="112" y="124"/>
                </a:cubicBezTo>
                <a:cubicBezTo>
                  <a:pt x="112" y="120"/>
                  <a:pt x="112" y="120"/>
                  <a:pt x="112" y="120"/>
                </a:cubicBezTo>
                <a:cubicBezTo>
                  <a:pt x="111" y="104"/>
                  <a:pt x="105" y="46"/>
                  <a:pt x="61" y="16"/>
                </a:cubicBezTo>
                <a:cubicBezTo>
                  <a:pt x="134" y="39"/>
                  <a:pt x="143" y="103"/>
                  <a:pt x="144" y="120"/>
                </a:cubicBezTo>
                <a:cubicBezTo>
                  <a:pt x="144" y="124"/>
                  <a:pt x="144" y="124"/>
                  <a:pt x="144" y="124"/>
                </a:cubicBezTo>
                <a:cubicBezTo>
                  <a:pt x="144" y="126"/>
                  <a:pt x="146" y="128"/>
                  <a:pt x="148" y="128"/>
                </a:cubicBezTo>
                <a:cubicBezTo>
                  <a:pt x="163" y="128"/>
                  <a:pt x="163" y="128"/>
                  <a:pt x="163" y="128"/>
                </a:cubicBezTo>
                <a:lnTo>
                  <a:pt x="128" y="1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6" name="Freeform 795"/>
          <p:cNvSpPr>
            <a:spLocks noEditPoints="1"/>
          </p:cNvSpPr>
          <p:nvPr/>
        </p:nvSpPr>
        <p:spPr bwMode="auto">
          <a:xfrm>
            <a:off x="5369682" y="3627793"/>
            <a:ext cx="514241" cy="514241"/>
          </a:xfrm>
          <a:custGeom>
            <a:avLst/>
            <a:gdLst>
              <a:gd name="T0" fmla="*/ 175 w 176"/>
              <a:gd name="T1" fmla="*/ 49 h 176"/>
              <a:gd name="T2" fmla="*/ 131 w 176"/>
              <a:gd name="T3" fmla="*/ 1 h 176"/>
              <a:gd name="T4" fmla="*/ 128 w 176"/>
              <a:gd name="T5" fmla="*/ 0 h 176"/>
              <a:gd name="T6" fmla="*/ 125 w 176"/>
              <a:gd name="T7" fmla="*/ 1 h 176"/>
              <a:gd name="T8" fmla="*/ 81 w 176"/>
              <a:gd name="T9" fmla="*/ 49 h 176"/>
              <a:gd name="T10" fmla="*/ 80 w 176"/>
              <a:gd name="T11" fmla="*/ 52 h 176"/>
              <a:gd name="T12" fmla="*/ 84 w 176"/>
              <a:gd name="T13" fmla="*/ 56 h 176"/>
              <a:gd name="T14" fmla="*/ 104 w 176"/>
              <a:gd name="T15" fmla="*/ 56 h 176"/>
              <a:gd name="T16" fmla="*/ 91 w 176"/>
              <a:gd name="T17" fmla="*/ 109 h 176"/>
              <a:gd name="T18" fmla="*/ 4 w 176"/>
              <a:gd name="T19" fmla="*/ 168 h 176"/>
              <a:gd name="T20" fmla="*/ 0 w 176"/>
              <a:gd name="T21" fmla="*/ 172 h 176"/>
              <a:gd name="T22" fmla="*/ 4 w 176"/>
              <a:gd name="T23" fmla="*/ 176 h 176"/>
              <a:gd name="T24" fmla="*/ 152 w 176"/>
              <a:gd name="T25" fmla="*/ 56 h 176"/>
              <a:gd name="T26" fmla="*/ 172 w 176"/>
              <a:gd name="T27" fmla="*/ 56 h 176"/>
              <a:gd name="T28" fmla="*/ 176 w 176"/>
              <a:gd name="T29" fmla="*/ 52 h 176"/>
              <a:gd name="T30" fmla="*/ 175 w 176"/>
              <a:gd name="T31" fmla="*/ 49 h 176"/>
              <a:gd name="T32" fmla="*/ 148 w 176"/>
              <a:gd name="T33" fmla="*/ 48 h 176"/>
              <a:gd name="T34" fmla="*/ 144 w 176"/>
              <a:gd name="T35" fmla="*/ 52 h 176"/>
              <a:gd name="T36" fmla="*/ 144 w 176"/>
              <a:gd name="T37" fmla="*/ 56 h 176"/>
              <a:gd name="T38" fmla="*/ 61 w 176"/>
              <a:gd name="T39" fmla="*/ 160 h 176"/>
              <a:gd name="T40" fmla="*/ 112 w 176"/>
              <a:gd name="T41" fmla="*/ 56 h 176"/>
              <a:gd name="T42" fmla="*/ 112 w 176"/>
              <a:gd name="T43" fmla="*/ 52 h 176"/>
              <a:gd name="T44" fmla="*/ 108 w 176"/>
              <a:gd name="T45" fmla="*/ 48 h 176"/>
              <a:gd name="T46" fmla="*/ 93 w 176"/>
              <a:gd name="T47" fmla="*/ 48 h 176"/>
              <a:gd name="T48" fmla="*/ 128 w 176"/>
              <a:gd name="T49" fmla="*/ 10 h 176"/>
              <a:gd name="T50" fmla="*/ 163 w 176"/>
              <a:gd name="T51" fmla="*/ 48 h 176"/>
              <a:gd name="T52" fmla="*/ 148 w 176"/>
              <a:gd name="T53"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76">
                <a:moveTo>
                  <a:pt x="175" y="49"/>
                </a:moveTo>
                <a:cubicBezTo>
                  <a:pt x="131" y="1"/>
                  <a:pt x="131" y="1"/>
                  <a:pt x="131" y="1"/>
                </a:cubicBezTo>
                <a:cubicBezTo>
                  <a:pt x="130" y="0"/>
                  <a:pt x="129" y="0"/>
                  <a:pt x="128" y="0"/>
                </a:cubicBezTo>
                <a:cubicBezTo>
                  <a:pt x="127" y="0"/>
                  <a:pt x="126" y="0"/>
                  <a:pt x="125" y="1"/>
                </a:cubicBezTo>
                <a:cubicBezTo>
                  <a:pt x="81" y="49"/>
                  <a:pt x="81" y="49"/>
                  <a:pt x="81" y="49"/>
                </a:cubicBezTo>
                <a:cubicBezTo>
                  <a:pt x="80" y="50"/>
                  <a:pt x="80" y="51"/>
                  <a:pt x="80" y="52"/>
                </a:cubicBezTo>
                <a:cubicBezTo>
                  <a:pt x="80" y="54"/>
                  <a:pt x="82" y="56"/>
                  <a:pt x="84" y="56"/>
                </a:cubicBezTo>
                <a:cubicBezTo>
                  <a:pt x="104" y="56"/>
                  <a:pt x="104" y="56"/>
                  <a:pt x="104" y="56"/>
                </a:cubicBezTo>
                <a:cubicBezTo>
                  <a:pt x="103" y="65"/>
                  <a:pt x="101" y="86"/>
                  <a:pt x="91" y="109"/>
                </a:cubicBezTo>
                <a:cubicBezTo>
                  <a:pt x="75" y="148"/>
                  <a:pt x="45" y="168"/>
                  <a:pt x="4" y="168"/>
                </a:cubicBezTo>
                <a:cubicBezTo>
                  <a:pt x="2" y="168"/>
                  <a:pt x="0" y="170"/>
                  <a:pt x="0" y="172"/>
                </a:cubicBezTo>
                <a:cubicBezTo>
                  <a:pt x="0" y="174"/>
                  <a:pt x="2" y="176"/>
                  <a:pt x="4" y="176"/>
                </a:cubicBezTo>
                <a:cubicBezTo>
                  <a:pt x="135" y="176"/>
                  <a:pt x="150" y="77"/>
                  <a:pt x="152" y="56"/>
                </a:cubicBezTo>
                <a:cubicBezTo>
                  <a:pt x="172" y="56"/>
                  <a:pt x="172" y="56"/>
                  <a:pt x="172" y="56"/>
                </a:cubicBezTo>
                <a:cubicBezTo>
                  <a:pt x="174" y="56"/>
                  <a:pt x="176" y="54"/>
                  <a:pt x="176" y="52"/>
                </a:cubicBezTo>
                <a:cubicBezTo>
                  <a:pt x="176" y="51"/>
                  <a:pt x="176" y="50"/>
                  <a:pt x="175" y="49"/>
                </a:cubicBezTo>
                <a:close/>
                <a:moveTo>
                  <a:pt x="148" y="48"/>
                </a:moveTo>
                <a:cubicBezTo>
                  <a:pt x="146" y="48"/>
                  <a:pt x="144" y="50"/>
                  <a:pt x="144" y="52"/>
                </a:cubicBezTo>
                <a:cubicBezTo>
                  <a:pt x="144" y="56"/>
                  <a:pt x="144" y="56"/>
                  <a:pt x="144" y="56"/>
                </a:cubicBezTo>
                <a:cubicBezTo>
                  <a:pt x="143" y="73"/>
                  <a:pt x="134" y="137"/>
                  <a:pt x="61" y="160"/>
                </a:cubicBezTo>
                <a:cubicBezTo>
                  <a:pt x="105" y="130"/>
                  <a:pt x="111" y="72"/>
                  <a:pt x="112" y="56"/>
                </a:cubicBezTo>
                <a:cubicBezTo>
                  <a:pt x="112" y="52"/>
                  <a:pt x="112" y="52"/>
                  <a:pt x="112" y="52"/>
                </a:cubicBezTo>
                <a:cubicBezTo>
                  <a:pt x="112" y="50"/>
                  <a:pt x="110" y="48"/>
                  <a:pt x="108" y="48"/>
                </a:cubicBezTo>
                <a:cubicBezTo>
                  <a:pt x="93" y="48"/>
                  <a:pt x="93" y="48"/>
                  <a:pt x="93" y="48"/>
                </a:cubicBezTo>
                <a:cubicBezTo>
                  <a:pt x="128" y="10"/>
                  <a:pt x="128" y="10"/>
                  <a:pt x="128" y="10"/>
                </a:cubicBezTo>
                <a:cubicBezTo>
                  <a:pt x="163" y="48"/>
                  <a:pt x="163" y="48"/>
                  <a:pt x="163" y="48"/>
                </a:cubicBezTo>
                <a:lnTo>
                  <a:pt x="14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7" name="Freeform 796"/>
          <p:cNvSpPr>
            <a:spLocks noEditPoints="1"/>
          </p:cNvSpPr>
          <p:nvPr/>
        </p:nvSpPr>
        <p:spPr bwMode="auto">
          <a:xfrm>
            <a:off x="6345413" y="3627793"/>
            <a:ext cx="501051" cy="514241"/>
          </a:xfrm>
          <a:custGeom>
            <a:avLst/>
            <a:gdLst>
              <a:gd name="T0" fmla="*/ 56 w 176"/>
              <a:gd name="T1" fmla="*/ 24 h 176"/>
              <a:gd name="T2" fmla="*/ 56 w 176"/>
              <a:gd name="T3" fmla="*/ 4 h 176"/>
              <a:gd name="T4" fmla="*/ 52 w 176"/>
              <a:gd name="T5" fmla="*/ 0 h 176"/>
              <a:gd name="T6" fmla="*/ 49 w 176"/>
              <a:gd name="T7" fmla="*/ 1 h 176"/>
              <a:gd name="T8" fmla="*/ 1 w 176"/>
              <a:gd name="T9" fmla="*/ 45 h 176"/>
              <a:gd name="T10" fmla="*/ 0 w 176"/>
              <a:gd name="T11" fmla="*/ 48 h 176"/>
              <a:gd name="T12" fmla="*/ 1 w 176"/>
              <a:gd name="T13" fmla="*/ 51 h 176"/>
              <a:gd name="T14" fmla="*/ 49 w 176"/>
              <a:gd name="T15" fmla="*/ 95 h 176"/>
              <a:gd name="T16" fmla="*/ 52 w 176"/>
              <a:gd name="T17" fmla="*/ 96 h 176"/>
              <a:gd name="T18" fmla="*/ 56 w 176"/>
              <a:gd name="T19" fmla="*/ 92 h 176"/>
              <a:gd name="T20" fmla="*/ 56 w 176"/>
              <a:gd name="T21" fmla="*/ 72 h 176"/>
              <a:gd name="T22" fmla="*/ 109 w 176"/>
              <a:gd name="T23" fmla="*/ 85 h 176"/>
              <a:gd name="T24" fmla="*/ 168 w 176"/>
              <a:gd name="T25" fmla="*/ 172 h 176"/>
              <a:gd name="T26" fmla="*/ 172 w 176"/>
              <a:gd name="T27" fmla="*/ 176 h 176"/>
              <a:gd name="T28" fmla="*/ 176 w 176"/>
              <a:gd name="T29" fmla="*/ 172 h 176"/>
              <a:gd name="T30" fmla="*/ 56 w 176"/>
              <a:gd name="T31" fmla="*/ 24 h 176"/>
              <a:gd name="T32" fmla="*/ 56 w 176"/>
              <a:gd name="T33" fmla="*/ 64 h 176"/>
              <a:gd name="T34" fmla="*/ 52 w 176"/>
              <a:gd name="T35" fmla="*/ 64 h 176"/>
              <a:gd name="T36" fmla="*/ 48 w 176"/>
              <a:gd name="T37" fmla="*/ 68 h 176"/>
              <a:gd name="T38" fmla="*/ 48 w 176"/>
              <a:gd name="T39" fmla="*/ 83 h 176"/>
              <a:gd name="T40" fmla="*/ 10 w 176"/>
              <a:gd name="T41" fmla="*/ 48 h 176"/>
              <a:gd name="T42" fmla="*/ 48 w 176"/>
              <a:gd name="T43" fmla="*/ 13 h 176"/>
              <a:gd name="T44" fmla="*/ 48 w 176"/>
              <a:gd name="T45" fmla="*/ 28 h 176"/>
              <a:gd name="T46" fmla="*/ 52 w 176"/>
              <a:gd name="T47" fmla="*/ 32 h 176"/>
              <a:gd name="T48" fmla="*/ 56 w 176"/>
              <a:gd name="T49" fmla="*/ 32 h 176"/>
              <a:gd name="T50" fmla="*/ 160 w 176"/>
              <a:gd name="T51" fmla="*/ 115 h 176"/>
              <a:gd name="T52" fmla="*/ 56 w 176"/>
              <a:gd name="T53" fmla="*/ 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76">
                <a:moveTo>
                  <a:pt x="56" y="24"/>
                </a:moveTo>
                <a:cubicBezTo>
                  <a:pt x="56" y="4"/>
                  <a:pt x="56" y="4"/>
                  <a:pt x="56" y="4"/>
                </a:cubicBezTo>
                <a:cubicBezTo>
                  <a:pt x="56" y="2"/>
                  <a:pt x="54" y="0"/>
                  <a:pt x="52" y="0"/>
                </a:cubicBezTo>
                <a:cubicBezTo>
                  <a:pt x="51" y="0"/>
                  <a:pt x="50" y="0"/>
                  <a:pt x="49" y="1"/>
                </a:cubicBezTo>
                <a:cubicBezTo>
                  <a:pt x="1" y="45"/>
                  <a:pt x="1" y="45"/>
                  <a:pt x="1" y="45"/>
                </a:cubicBezTo>
                <a:cubicBezTo>
                  <a:pt x="0" y="46"/>
                  <a:pt x="0" y="47"/>
                  <a:pt x="0" y="48"/>
                </a:cubicBezTo>
                <a:cubicBezTo>
                  <a:pt x="0" y="49"/>
                  <a:pt x="0" y="50"/>
                  <a:pt x="1" y="51"/>
                </a:cubicBezTo>
                <a:cubicBezTo>
                  <a:pt x="49" y="95"/>
                  <a:pt x="49" y="95"/>
                  <a:pt x="49" y="95"/>
                </a:cubicBezTo>
                <a:cubicBezTo>
                  <a:pt x="50" y="96"/>
                  <a:pt x="51" y="96"/>
                  <a:pt x="52" y="96"/>
                </a:cubicBezTo>
                <a:cubicBezTo>
                  <a:pt x="54" y="96"/>
                  <a:pt x="56" y="94"/>
                  <a:pt x="56" y="92"/>
                </a:cubicBezTo>
                <a:cubicBezTo>
                  <a:pt x="56" y="72"/>
                  <a:pt x="56" y="72"/>
                  <a:pt x="56" y="72"/>
                </a:cubicBezTo>
                <a:cubicBezTo>
                  <a:pt x="65" y="73"/>
                  <a:pt x="86" y="75"/>
                  <a:pt x="109" y="85"/>
                </a:cubicBezTo>
                <a:cubicBezTo>
                  <a:pt x="148" y="101"/>
                  <a:pt x="168" y="131"/>
                  <a:pt x="168" y="172"/>
                </a:cubicBezTo>
                <a:cubicBezTo>
                  <a:pt x="168" y="174"/>
                  <a:pt x="170" y="176"/>
                  <a:pt x="172" y="176"/>
                </a:cubicBezTo>
                <a:cubicBezTo>
                  <a:pt x="174" y="176"/>
                  <a:pt x="176" y="174"/>
                  <a:pt x="176" y="172"/>
                </a:cubicBezTo>
                <a:cubicBezTo>
                  <a:pt x="176" y="41"/>
                  <a:pt x="77" y="26"/>
                  <a:pt x="56" y="24"/>
                </a:cubicBezTo>
                <a:close/>
                <a:moveTo>
                  <a:pt x="56" y="64"/>
                </a:moveTo>
                <a:cubicBezTo>
                  <a:pt x="52" y="64"/>
                  <a:pt x="52" y="64"/>
                  <a:pt x="52" y="64"/>
                </a:cubicBezTo>
                <a:cubicBezTo>
                  <a:pt x="50" y="64"/>
                  <a:pt x="48" y="66"/>
                  <a:pt x="48" y="68"/>
                </a:cubicBezTo>
                <a:cubicBezTo>
                  <a:pt x="48" y="83"/>
                  <a:pt x="48" y="83"/>
                  <a:pt x="48" y="83"/>
                </a:cubicBezTo>
                <a:cubicBezTo>
                  <a:pt x="10" y="48"/>
                  <a:pt x="10" y="48"/>
                  <a:pt x="10" y="48"/>
                </a:cubicBezTo>
                <a:cubicBezTo>
                  <a:pt x="48" y="13"/>
                  <a:pt x="48" y="13"/>
                  <a:pt x="48" y="13"/>
                </a:cubicBezTo>
                <a:cubicBezTo>
                  <a:pt x="48" y="28"/>
                  <a:pt x="48" y="28"/>
                  <a:pt x="48" y="28"/>
                </a:cubicBezTo>
                <a:cubicBezTo>
                  <a:pt x="48" y="30"/>
                  <a:pt x="50" y="32"/>
                  <a:pt x="52" y="32"/>
                </a:cubicBezTo>
                <a:cubicBezTo>
                  <a:pt x="56" y="32"/>
                  <a:pt x="56" y="32"/>
                  <a:pt x="56" y="32"/>
                </a:cubicBezTo>
                <a:cubicBezTo>
                  <a:pt x="73" y="33"/>
                  <a:pt x="137" y="42"/>
                  <a:pt x="160" y="115"/>
                </a:cubicBezTo>
                <a:cubicBezTo>
                  <a:pt x="130" y="71"/>
                  <a:pt x="72" y="65"/>
                  <a:pt x="56"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8" name="Freeform 797"/>
          <p:cNvSpPr>
            <a:spLocks noEditPoints="1"/>
          </p:cNvSpPr>
          <p:nvPr/>
        </p:nvSpPr>
        <p:spPr bwMode="auto">
          <a:xfrm>
            <a:off x="7307954" y="3627793"/>
            <a:ext cx="514241" cy="514241"/>
          </a:xfrm>
          <a:custGeom>
            <a:avLst/>
            <a:gdLst>
              <a:gd name="T0" fmla="*/ 175 w 176"/>
              <a:gd name="T1" fmla="*/ 45 h 176"/>
              <a:gd name="T2" fmla="*/ 127 w 176"/>
              <a:gd name="T3" fmla="*/ 1 h 176"/>
              <a:gd name="T4" fmla="*/ 124 w 176"/>
              <a:gd name="T5" fmla="*/ 0 h 176"/>
              <a:gd name="T6" fmla="*/ 120 w 176"/>
              <a:gd name="T7" fmla="*/ 4 h 176"/>
              <a:gd name="T8" fmla="*/ 120 w 176"/>
              <a:gd name="T9" fmla="*/ 24 h 176"/>
              <a:gd name="T10" fmla="*/ 0 w 176"/>
              <a:gd name="T11" fmla="*/ 172 h 176"/>
              <a:gd name="T12" fmla="*/ 4 w 176"/>
              <a:gd name="T13" fmla="*/ 176 h 176"/>
              <a:gd name="T14" fmla="*/ 8 w 176"/>
              <a:gd name="T15" fmla="*/ 172 h 176"/>
              <a:gd name="T16" fmla="*/ 67 w 176"/>
              <a:gd name="T17" fmla="*/ 85 h 176"/>
              <a:gd name="T18" fmla="*/ 120 w 176"/>
              <a:gd name="T19" fmla="*/ 72 h 176"/>
              <a:gd name="T20" fmla="*/ 120 w 176"/>
              <a:gd name="T21" fmla="*/ 92 h 176"/>
              <a:gd name="T22" fmla="*/ 124 w 176"/>
              <a:gd name="T23" fmla="*/ 96 h 176"/>
              <a:gd name="T24" fmla="*/ 127 w 176"/>
              <a:gd name="T25" fmla="*/ 95 h 176"/>
              <a:gd name="T26" fmla="*/ 175 w 176"/>
              <a:gd name="T27" fmla="*/ 51 h 176"/>
              <a:gd name="T28" fmla="*/ 176 w 176"/>
              <a:gd name="T29" fmla="*/ 48 h 176"/>
              <a:gd name="T30" fmla="*/ 175 w 176"/>
              <a:gd name="T31" fmla="*/ 45 h 176"/>
              <a:gd name="T32" fmla="*/ 128 w 176"/>
              <a:gd name="T33" fmla="*/ 83 h 176"/>
              <a:gd name="T34" fmla="*/ 128 w 176"/>
              <a:gd name="T35" fmla="*/ 68 h 176"/>
              <a:gd name="T36" fmla="*/ 124 w 176"/>
              <a:gd name="T37" fmla="*/ 64 h 176"/>
              <a:gd name="T38" fmla="*/ 120 w 176"/>
              <a:gd name="T39" fmla="*/ 64 h 176"/>
              <a:gd name="T40" fmla="*/ 16 w 176"/>
              <a:gd name="T41" fmla="*/ 115 h 176"/>
              <a:gd name="T42" fmla="*/ 120 w 176"/>
              <a:gd name="T43" fmla="*/ 32 h 176"/>
              <a:gd name="T44" fmla="*/ 124 w 176"/>
              <a:gd name="T45" fmla="*/ 32 h 176"/>
              <a:gd name="T46" fmla="*/ 128 w 176"/>
              <a:gd name="T47" fmla="*/ 28 h 176"/>
              <a:gd name="T48" fmla="*/ 128 w 176"/>
              <a:gd name="T49" fmla="*/ 13 h 176"/>
              <a:gd name="T50" fmla="*/ 166 w 176"/>
              <a:gd name="T51" fmla="*/ 48 h 176"/>
              <a:gd name="T52" fmla="*/ 128 w 176"/>
              <a:gd name="T53" fmla="*/ 8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76">
                <a:moveTo>
                  <a:pt x="175" y="45"/>
                </a:moveTo>
                <a:cubicBezTo>
                  <a:pt x="127" y="1"/>
                  <a:pt x="127" y="1"/>
                  <a:pt x="127" y="1"/>
                </a:cubicBezTo>
                <a:cubicBezTo>
                  <a:pt x="126" y="0"/>
                  <a:pt x="125" y="0"/>
                  <a:pt x="124" y="0"/>
                </a:cubicBezTo>
                <a:cubicBezTo>
                  <a:pt x="122" y="0"/>
                  <a:pt x="120" y="2"/>
                  <a:pt x="120" y="4"/>
                </a:cubicBezTo>
                <a:cubicBezTo>
                  <a:pt x="120" y="24"/>
                  <a:pt x="120" y="24"/>
                  <a:pt x="120" y="24"/>
                </a:cubicBezTo>
                <a:cubicBezTo>
                  <a:pt x="99" y="26"/>
                  <a:pt x="0" y="41"/>
                  <a:pt x="0" y="172"/>
                </a:cubicBezTo>
                <a:cubicBezTo>
                  <a:pt x="0" y="174"/>
                  <a:pt x="2" y="176"/>
                  <a:pt x="4" y="176"/>
                </a:cubicBezTo>
                <a:cubicBezTo>
                  <a:pt x="6" y="176"/>
                  <a:pt x="8" y="174"/>
                  <a:pt x="8" y="172"/>
                </a:cubicBezTo>
                <a:cubicBezTo>
                  <a:pt x="8" y="131"/>
                  <a:pt x="28" y="101"/>
                  <a:pt x="67" y="85"/>
                </a:cubicBezTo>
                <a:cubicBezTo>
                  <a:pt x="90" y="75"/>
                  <a:pt x="112" y="73"/>
                  <a:pt x="120" y="72"/>
                </a:cubicBezTo>
                <a:cubicBezTo>
                  <a:pt x="120" y="92"/>
                  <a:pt x="120" y="92"/>
                  <a:pt x="120" y="92"/>
                </a:cubicBezTo>
                <a:cubicBezTo>
                  <a:pt x="120" y="94"/>
                  <a:pt x="122" y="96"/>
                  <a:pt x="124" y="96"/>
                </a:cubicBezTo>
                <a:cubicBezTo>
                  <a:pt x="125" y="96"/>
                  <a:pt x="126" y="96"/>
                  <a:pt x="127" y="95"/>
                </a:cubicBezTo>
                <a:cubicBezTo>
                  <a:pt x="175" y="51"/>
                  <a:pt x="175" y="51"/>
                  <a:pt x="175" y="51"/>
                </a:cubicBezTo>
                <a:cubicBezTo>
                  <a:pt x="176" y="50"/>
                  <a:pt x="176" y="49"/>
                  <a:pt x="176" y="48"/>
                </a:cubicBezTo>
                <a:cubicBezTo>
                  <a:pt x="176" y="47"/>
                  <a:pt x="176" y="46"/>
                  <a:pt x="175" y="45"/>
                </a:cubicBezTo>
                <a:close/>
                <a:moveTo>
                  <a:pt x="128" y="83"/>
                </a:moveTo>
                <a:cubicBezTo>
                  <a:pt x="128" y="68"/>
                  <a:pt x="128" y="68"/>
                  <a:pt x="128" y="68"/>
                </a:cubicBezTo>
                <a:cubicBezTo>
                  <a:pt x="128" y="66"/>
                  <a:pt x="126" y="64"/>
                  <a:pt x="124" y="64"/>
                </a:cubicBezTo>
                <a:cubicBezTo>
                  <a:pt x="120" y="64"/>
                  <a:pt x="120" y="64"/>
                  <a:pt x="120" y="64"/>
                </a:cubicBezTo>
                <a:cubicBezTo>
                  <a:pt x="104" y="65"/>
                  <a:pt x="46" y="71"/>
                  <a:pt x="16" y="115"/>
                </a:cubicBezTo>
                <a:cubicBezTo>
                  <a:pt x="39" y="42"/>
                  <a:pt x="103" y="33"/>
                  <a:pt x="120" y="32"/>
                </a:cubicBezTo>
                <a:cubicBezTo>
                  <a:pt x="124" y="32"/>
                  <a:pt x="124" y="32"/>
                  <a:pt x="124" y="32"/>
                </a:cubicBezTo>
                <a:cubicBezTo>
                  <a:pt x="126" y="32"/>
                  <a:pt x="128" y="30"/>
                  <a:pt x="128" y="28"/>
                </a:cubicBezTo>
                <a:cubicBezTo>
                  <a:pt x="128" y="13"/>
                  <a:pt x="128" y="13"/>
                  <a:pt x="128" y="13"/>
                </a:cubicBezTo>
                <a:cubicBezTo>
                  <a:pt x="166" y="48"/>
                  <a:pt x="166" y="48"/>
                  <a:pt x="166" y="48"/>
                </a:cubicBezTo>
                <a:lnTo>
                  <a:pt x="12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9" name="Freeform 798"/>
          <p:cNvSpPr>
            <a:spLocks/>
          </p:cNvSpPr>
          <p:nvPr/>
        </p:nvSpPr>
        <p:spPr bwMode="auto">
          <a:xfrm>
            <a:off x="8283685" y="3720096"/>
            <a:ext cx="514241" cy="329643"/>
          </a:xfrm>
          <a:custGeom>
            <a:avLst/>
            <a:gdLst>
              <a:gd name="T0" fmla="*/ 130 w 176"/>
              <a:gd name="T1" fmla="*/ 8 h 112"/>
              <a:gd name="T2" fmla="*/ 84 w 176"/>
              <a:gd name="T3" fmla="*/ 54 h 112"/>
              <a:gd name="T4" fmla="*/ 84 w 176"/>
              <a:gd name="T5" fmla="*/ 58 h 112"/>
              <a:gd name="T6" fmla="*/ 46 w 176"/>
              <a:gd name="T7" fmla="*/ 96 h 112"/>
              <a:gd name="T8" fmla="*/ 8 w 176"/>
              <a:gd name="T9" fmla="*/ 58 h 112"/>
              <a:gd name="T10" fmla="*/ 8 w 176"/>
              <a:gd name="T11" fmla="*/ 54 h 112"/>
              <a:gd name="T12" fmla="*/ 46 w 176"/>
              <a:gd name="T13" fmla="*/ 16 h 112"/>
              <a:gd name="T14" fmla="*/ 68 w 176"/>
              <a:gd name="T15" fmla="*/ 24 h 112"/>
              <a:gd name="T16" fmla="*/ 52 w 176"/>
              <a:gd name="T17" fmla="*/ 24 h 112"/>
              <a:gd name="T18" fmla="*/ 48 w 176"/>
              <a:gd name="T19" fmla="*/ 28 h 112"/>
              <a:gd name="T20" fmla="*/ 52 w 176"/>
              <a:gd name="T21" fmla="*/ 32 h 112"/>
              <a:gd name="T22" fmla="*/ 76 w 176"/>
              <a:gd name="T23" fmla="*/ 32 h 112"/>
              <a:gd name="T24" fmla="*/ 80 w 176"/>
              <a:gd name="T25" fmla="*/ 28 h 112"/>
              <a:gd name="T26" fmla="*/ 80 w 176"/>
              <a:gd name="T27" fmla="*/ 4 h 112"/>
              <a:gd name="T28" fmla="*/ 76 w 176"/>
              <a:gd name="T29" fmla="*/ 0 h 112"/>
              <a:gd name="T30" fmla="*/ 72 w 176"/>
              <a:gd name="T31" fmla="*/ 4 h 112"/>
              <a:gd name="T32" fmla="*/ 72 w 176"/>
              <a:gd name="T33" fmla="*/ 17 h 112"/>
              <a:gd name="T34" fmla="*/ 46 w 176"/>
              <a:gd name="T35" fmla="*/ 8 h 112"/>
              <a:gd name="T36" fmla="*/ 0 w 176"/>
              <a:gd name="T37" fmla="*/ 54 h 112"/>
              <a:gd name="T38" fmla="*/ 0 w 176"/>
              <a:gd name="T39" fmla="*/ 58 h 112"/>
              <a:gd name="T40" fmla="*/ 46 w 176"/>
              <a:gd name="T41" fmla="*/ 104 h 112"/>
              <a:gd name="T42" fmla="*/ 92 w 176"/>
              <a:gd name="T43" fmla="*/ 58 h 112"/>
              <a:gd name="T44" fmla="*/ 92 w 176"/>
              <a:gd name="T45" fmla="*/ 54 h 112"/>
              <a:gd name="T46" fmla="*/ 130 w 176"/>
              <a:gd name="T47" fmla="*/ 16 h 112"/>
              <a:gd name="T48" fmla="*/ 168 w 176"/>
              <a:gd name="T49" fmla="*/ 54 h 112"/>
              <a:gd name="T50" fmla="*/ 168 w 176"/>
              <a:gd name="T51" fmla="*/ 58 h 112"/>
              <a:gd name="T52" fmla="*/ 130 w 176"/>
              <a:gd name="T53" fmla="*/ 96 h 112"/>
              <a:gd name="T54" fmla="*/ 108 w 176"/>
              <a:gd name="T55" fmla="*/ 88 h 112"/>
              <a:gd name="T56" fmla="*/ 124 w 176"/>
              <a:gd name="T57" fmla="*/ 88 h 112"/>
              <a:gd name="T58" fmla="*/ 128 w 176"/>
              <a:gd name="T59" fmla="*/ 84 h 112"/>
              <a:gd name="T60" fmla="*/ 124 w 176"/>
              <a:gd name="T61" fmla="*/ 80 h 112"/>
              <a:gd name="T62" fmla="*/ 100 w 176"/>
              <a:gd name="T63" fmla="*/ 80 h 112"/>
              <a:gd name="T64" fmla="*/ 96 w 176"/>
              <a:gd name="T65" fmla="*/ 84 h 112"/>
              <a:gd name="T66" fmla="*/ 96 w 176"/>
              <a:gd name="T67" fmla="*/ 108 h 112"/>
              <a:gd name="T68" fmla="*/ 100 w 176"/>
              <a:gd name="T69" fmla="*/ 112 h 112"/>
              <a:gd name="T70" fmla="*/ 104 w 176"/>
              <a:gd name="T71" fmla="*/ 108 h 112"/>
              <a:gd name="T72" fmla="*/ 104 w 176"/>
              <a:gd name="T73" fmla="*/ 95 h 112"/>
              <a:gd name="T74" fmla="*/ 130 w 176"/>
              <a:gd name="T75" fmla="*/ 104 h 112"/>
              <a:gd name="T76" fmla="*/ 176 w 176"/>
              <a:gd name="T77" fmla="*/ 58 h 112"/>
              <a:gd name="T78" fmla="*/ 176 w 176"/>
              <a:gd name="T79" fmla="*/ 54 h 112"/>
              <a:gd name="T80" fmla="*/ 130 w 176"/>
              <a:gd name="T8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12">
                <a:moveTo>
                  <a:pt x="130" y="8"/>
                </a:moveTo>
                <a:cubicBezTo>
                  <a:pt x="105" y="8"/>
                  <a:pt x="84" y="29"/>
                  <a:pt x="84" y="54"/>
                </a:cubicBezTo>
                <a:cubicBezTo>
                  <a:pt x="84" y="58"/>
                  <a:pt x="84" y="58"/>
                  <a:pt x="84" y="58"/>
                </a:cubicBezTo>
                <a:cubicBezTo>
                  <a:pt x="84" y="79"/>
                  <a:pt x="67" y="96"/>
                  <a:pt x="46" y="96"/>
                </a:cubicBezTo>
                <a:cubicBezTo>
                  <a:pt x="25" y="96"/>
                  <a:pt x="8" y="79"/>
                  <a:pt x="8" y="58"/>
                </a:cubicBezTo>
                <a:cubicBezTo>
                  <a:pt x="8" y="54"/>
                  <a:pt x="8" y="54"/>
                  <a:pt x="8" y="54"/>
                </a:cubicBezTo>
                <a:cubicBezTo>
                  <a:pt x="8" y="33"/>
                  <a:pt x="25" y="16"/>
                  <a:pt x="46" y="16"/>
                </a:cubicBezTo>
                <a:cubicBezTo>
                  <a:pt x="54" y="16"/>
                  <a:pt x="62" y="19"/>
                  <a:pt x="68" y="24"/>
                </a:cubicBezTo>
                <a:cubicBezTo>
                  <a:pt x="52" y="24"/>
                  <a:pt x="52" y="24"/>
                  <a:pt x="52" y="24"/>
                </a:cubicBezTo>
                <a:cubicBezTo>
                  <a:pt x="50" y="24"/>
                  <a:pt x="48" y="26"/>
                  <a:pt x="48" y="28"/>
                </a:cubicBezTo>
                <a:cubicBezTo>
                  <a:pt x="48" y="30"/>
                  <a:pt x="50" y="32"/>
                  <a:pt x="52" y="32"/>
                </a:cubicBezTo>
                <a:cubicBezTo>
                  <a:pt x="76" y="32"/>
                  <a:pt x="76" y="32"/>
                  <a:pt x="76" y="32"/>
                </a:cubicBezTo>
                <a:cubicBezTo>
                  <a:pt x="78" y="32"/>
                  <a:pt x="80" y="30"/>
                  <a:pt x="80" y="28"/>
                </a:cubicBezTo>
                <a:cubicBezTo>
                  <a:pt x="80" y="4"/>
                  <a:pt x="80" y="4"/>
                  <a:pt x="80" y="4"/>
                </a:cubicBezTo>
                <a:cubicBezTo>
                  <a:pt x="80" y="2"/>
                  <a:pt x="78" y="0"/>
                  <a:pt x="76" y="0"/>
                </a:cubicBezTo>
                <a:cubicBezTo>
                  <a:pt x="74" y="0"/>
                  <a:pt x="72" y="2"/>
                  <a:pt x="72" y="4"/>
                </a:cubicBezTo>
                <a:cubicBezTo>
                  <a:pt x="72" y="17"/>
                  <a:pt x="72" y="17"/>
                  <a:pt x="72" y="17"/>
                </a:cubicBezTo>
                <a:cubicBezTo>
                  <a:pt x="64" y="11"/>
                  <a:pt x="55" y="8"/>
                  <a:pt x="46" y="8"/>
                </a:cubicBezTo>
                <a:cubicBezTo>
                  <a:pt x="21" y="8"/>
                  <a:pt x="0" y="29"/>
                  <a:pt x="0" y="54"/>
                </a:cubicBezTo>
                <a:cubicBezTo>
                  <a:pt x="0" y="58"/>
                  <a:pt x="0" y="58"/>
                  <a:pt x="0" y="58"/>
                </a:cubicBezTo>
                <a:cubicBezTo>
                  <a:pt x="0" y="83"/>
                  <a:pt x="21" y="104"/>
                  <a:pt x="46" y="104"/>
                </a:cubicBezTo>
                <a:cubicBezTo>
                  <a:pt x="71" y="104"/>
                  <a:pt x="92" y="83"/>
                  <a:pt x="92" y="58"/>
                </a:cubicBezTo>
                <a:cubicBezTo>
                  <a:pt x="92" y="54"/>
                  <a:pt x="92" y="54"/>
                  <a:pt x="92" y="54"/>
                </a:cubicBezTo>
                <a:cubicBezTo>
                  <a:pt x="92" y="33"/>
                  <a:pt x="109" y="16"/>
                  <a:pt x="130" y="16"/>
                </a:cubicBezTo>
                <a:cubicBezTo>
                  <a:pt x="151" y="16"/>
                  <a:pt x="168" y="33"/>
                  <a:pt x="168" y="54"/>
                </a:cubicBezTo>
                <a:cubicBezTo>
                  <a:pt x="168" y="58"/>
                  <a:pt x="168" y="58"/>
                  <a:pt x="168" y="58"/>
                </a:cubicBezTo>
                <a:cubicBezTo>
                  <a:pt x="168" y="79"/>
                  <a:pt x="151" y="96"/>
                  <a:pt x="130" y="96"/>
                </a:cubicBezTo>
                <a:cubicBezTo>
                  <a:pt x="122" y="96"/>
                  <a:pt x="114" y="93"/>
                  <a:pt x="108" y="88"/>
                </a:cubicBezTo>
                <a:cubicBezTo>
                  <a:pt x="124" y="88"/>
                  <a:pt x="124" y="88"/>
                  <a:pt x="124" y="88"/>
                </a:cubicBezTo>
                <a:cubicBezTo>
                  <a:pt x="126" y="88"/>
                  <a:pt x="128" y="86"/>
                  <a:pt x="128" y="84"/>
                </a:cubicBezTo>
                <a:cubicBezTo>
                  <a:pt x="128" y="82"/>
                  <a:pt x="126" y="80"/>
                  <a:pt x="124" y="80"/>
                </a:cubicBezTo>
                <a:cubicBezTo>
                  <a:pt x="100" y="80"/>
                  <a:pt x="100" y="80"/>
                  <a:pt x="100" y="80"/>
                </a:cubicBezTo>
                <a:cubicBezTo>
                  <a:pt x="98" y="80"/>
                  <a:pt x="96" y="82"/>
                  <a:pt x="96" y="84"/>
                </a:cubicBezTo>
                <a:cubicBezTo>
                  <a:pt x="96" y="108"/>
                  <a:pt x="96" y="108"/>
                  <a:pt x="96" y="108"/>
                </a:cubicBezTo>
                <a:cubicBezTo>
                  <a:pt x="96" y="110"/>
                  <a:pt x="98" y="112"/>
                  <a:pt x="100" y="112"/>
                </a:cubicBezTo>
                <a:cubicBezTo>
                  <a:pt x="102" y="112"/>
                  <a:pt x="104" y="110"/>
                  <a:pt x="104" y="108"/>
                </a:cubicBezTo>
                <a:cubicBezTo>
                  <a:pt x="104" y="95"/>
                  <a:pt x="104" y="95"/>
                  <a:pt x="104" y="95"/>
                </a:cubicBezTo>
                <a:cubicBezTo>
                  <a:pt x="112" y="101"/>
                  <a:pt x="121" y="104"/>
                  <a:pt x="130" y="104"/>
                </a:cubicBezTo>
                <a:cubicBezTo>
                  <a:pt x="155" y="104"/>
                  <a:pt x="176" y="83"/>
                  <a:pt x="176" y="58"/>
                </a:cubicBezTo>
                <a:cubicBezTo>
                  <a:pt x="176" y="54"/>
                  <a:pt x="176" y="54"/>
                  <a:pt x="176" y="54"/>
                </a:cubicBezTo>
                <a:cubicBezTo>
                  <a:pt x="176" y="29"/>
                  <a:pt x="155" y="8"/>
                  <a:pt x="13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0" name="Freeform 799"/>
          <p:cNvSpPr>
            <a:spLocks noEditPoints="1"/>
          </p:cNvSpPr>
          <p:nvPr/>
        </p:nvSpPr>
        <p:spPr bwMode="auto">
          <a:xfrm>
            <a:off x="9259416" y="3693725"/>
            <a:ext cx="501051" cy="382385"/>
          </a:xfrm>
          <a:custGeom>
            <a:avLst/>
            <a:gdLst>
              <a:gd name="T0" fmla="*/ 4 w 176"/>
              <a:gd name="T1" fmla="*/ 24 h 128"/>
              <a:gd name="T2" fmla="*/ 50 w 176"/>
              <a:gd name="T3" fmla="*/ 24 h 128"/>
              <a:gd name="T4" fmla="*/ 75 w 176"/>
              <a:gd name="T5" fmla="*/ 55 h 128"/>
              <a:gd name="T6" fmla="*/ 80 w 176"/>
              <a:gd name="T7" fmla="*/ 48 h 128"/>
              <a:gd name="T8" fmla="*/ 55 w 176"/>
              <a:gd name="T9" fmla="*/ 17 h 128"/>
              <a:gd name="T10" fmla="*/ 55 w 176"/>
              <a:gd name="T11" fmla="*/ 18 h 128"/>
              <a:gd name="T12" fmla="*/ 52 w 176"/>
              <a:gd name="T13" fmla="*/ 16 h 128"/>
              <a:gd name="T14" fmla="*/ 4 w 176"/>
              <a:gd name="T15" fmla="*/ 16 h 128"/>
              <a:gd name="T16" fmla="*/ 0 w 176"/>
              <a:gd name="T17" fmla="*/ 20 h 128"/>
              <a:gd name="T18" fmla="*/ 4 w 176"/>
              <a:gd name="T19" fmla="*/ 24 h 128"/>
              <a:gd name="T20" fmla="*/ 159 w 176"/>
              <a:gd name="T21" fmla="*/ 89 h 128"/>
              <a:gd name="T22" fmla="*/ 156 w 176"/>
              <a:gd name="T23" fmla="*/ 88 h 128"/>
              <a:gd name="T24" fmla="*/ 152 w 176"/>
              <a:gd name="T25" fmla="*/ 92 h 128"/>
              <a:gd name="T26" fmla="*/ 153 w 176"/>
              <a:gd name="T27" fmla="*/ 95 h 128"/>
              <a:gd name="T28" fmla="*/ 162 w 176"/>
              <a:gd name="T29" fmla="*/ 104 h 128"/>
              <a:gd name="T30" fmla="*/ 126 w 176"/>
              <a:gd name="T31" fmla="*/ 104 h 128"/>
              <a:gd name="T32" fmla="*/ 101 w 176"/>
              <a:gd name="T33" fmla="*/ 73 h 128"/>
              <a:gd name="T34" fmla="*/ 96 w 176"/>
              <a:gd name="T35" fmla="*/ 80 h 128"/>
              <a:gd name="T36" fmla="*/ 121 w 176"/>
              <a:gd name="T37" fmla="*/ 111 h 128"/>
              <a:gd name="T38" fmla="*/ 121 w 176"/>
              <a:gd name="T39" fmla="*/ 111 h 128"/>
              <a:gd name="T40" fmla="*/ 124 w 176"/>
              <a:gd name="T41" fmla="*/ 112 h 128"/>
              <a:gd name="T42" fmla="*/ 162 w 176"/>
              <a:gd name="T43" fmla="*/ 112 h 128"/>
              <a:gd name="T44" fmla="*/ 153 w 176"/>
              <a:gd name="T45" fmla="*/ 121 h 128"/>
              <a:gd name="T46" fmla="*/ 152 w 176"/>
              <a:gd name="T47" fmla="*/ 124 h 128"/>
              <a:gd name="T48" fmla="*/ 156 w 176"/>
              <a:gd name="T49" fmla="*/ 128 h 128"/>
              <a:gd name="T50" fmla="*/ 159 w 176"/>
              <a:gd name="T51" fmla="*/ 127 h 128"/>
              <a:gd name="T52" fmla="*/ 175 w 176"/>
              <a:gd name="T53" fmla="*/ 111 h 128"/>
              <a:gd name="T54" fmla="*/ 176 w 176"/>
              <a:gd name="T55" fmla="*/ 108 h 128"/>
              <a:gd name="T56" fmla="*/ 175 w 176"/>
              <a:gd name="T57" fmla="*/ 105 h 128"/>
              <a:gd name="T58" fmla="*/ 159 w 176"/>
              <a:gd name="T59" fmla="*/ 89 h 128"/>
              <a:gd name="T60" fmla="*/ 162 w 176"/>
              <a:gd name="T61" fmla="*/ 24 h 128"/>
              <a:gd name="T62" fmla="*/ 153 w 176"/>
              <a:gd name="T63" fmla="*/ 33 h 128"/>
              <a:gd name="T64" fmla="*/ 152 w 176"/>
              <a:gd name="T65" fmla="*/ 36 h 128"/>
              <a:gd name="T66" fmla="*/ 156 w 176"/>
              <a:gd name="T67" fmla="*/ 40 h 128"/>
              <a:gd name="T68" fmla="*/ 159 w 176"/>
              <a:gd name="T69" fmla="*/ 39 h 128"/>
              <a:gd name="T70" fmla="*/ 175 w 176"/>
              <a:gd name="T71" fmla="*/ 23 h 128"/>
              <a:gd name="T72" fmla="*/ 176 w 176"/>
              <a:gd name="T73" fmla="*/ 20 h 128"/>
              <a:gd name="T74" fmla="*/ 175 w 176"/>
              <a:gd name="T75" fmla="*/ 17 h 128"/>
              <a:gd name="T76" fmla="*/ 159 w 176"/>
              <a:gd name="T77" fmla="*/ 1 h 128"/>
              <a:gd name="T78" fmla="*/ 156 w 176"/>
              <a:gd name="T79" fmla="*/ 0 h 128"/>
              <a:gd name="T80" fmla="*/ 152 w 176"/>
              <a:gd name="T81" fmla="*/ 4 h 128"/>
              <a:gd name="T82" fmla="*/ 153 w 176"/>
              <a:gd name="T83" fmla="*/ 7 h 128"/>
              <a:gd name="T84" fmla="*/ 162 w 176"/>
              <a:gd name="T85" fmla="*/ 16 h 128"/>
              <a:gd name="T86" fmla="*/ 124 w 176"/>
              <a:gd name="T87" fmla="*/ 16 h 128"/>
              <a:gd name="T88" fmla="*/ 121 w 176"/>
              <a:gd name="T89" fmla="*/ 18 h 128"/>
              <a:gd name="T90" fmla="*/ 121 w 176"/>
              <a:gd name="T91" fmla="*/ 17 h 128"/>
              <a:gd name="T92" fmla="*/ 50 w 176"/>
              <a:gd name="T93" fmla="*/ 104 h 128"/>
              <a:gd name="T94" fmla="*/ 4 w 176"/>
              <a:gd name="T95" fmla="*/ 104 h 128"/>
              <a:gd name="T96" fmla="*/ 0 w 176"/>
              <a:gd name="T97" fmla="*/ 108 h 128"/>
              <a:gd name="T98" fmla="*/ 4 w 176"/>
              <a:gd name="T99" fmla="*/ 112 h 128"/>
              <a:gd name="T100" fmla="*/ 52 w 176"/>
              <a:gd name="T101" fmla="*/ 112 h 128"/>
              <a:gd name="T102" fmla="*/ 55 w 176"/>
              <a:gd name="T103" fmla="*/ 111 h 128"/>
              <a:gd name="T104" fmla="*/ 55 w 176"/>
              <a:gd name="T105" fmla="*/ 111 h 128"/>
              <a:gd name="T106" fmla="*/ 126 w 176"/>
              <a:gd name="T107" fmla="*/ 24 h 128"/>
              <a:gd name="T108" fmla="*/ 162 w 176"/>
              <a:gd name="T109"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28">
                <a:moveTo>
                  <a:pt x="4" y="24"/>
                </a:moveTo>
                <a:cubicBezTo>
                  <a:pt x="50" y="24"/>
                  <a:pt x="50" y="24"/>
                  <a:pt x="50" y="24"/>
                </a:cubicBezTo>
                <a:cubicBezTo>
                  <a:pt x="75" y="55"/>
                  <a:pt x="75" y="55"/>
                  <a:pt x="75" y="55"/>
                </a:cubicBezTo>
                <a:cubicBezTo>
                  <a:pt x="80" y="48"/>
                  <a:pt x="80" y="48"/>
                  <a:pt x="80" y="48"/>
                </a:cubicBezTo>
                <a:cubicBezTo>
                  <a:pt x="55" y="17"/>
                  <a:pt x="55" y="17"/>
                  <a:pt x="55" y="17"/>
                </a:cubicBezTo>
                <a:cubicBezTo>
                  <a:pt x="55" y="18"/>
                  <a:pt x="55" y="18"/>
                  <a:pt x="55" y="18"/>
                </a:cubicBezTo>
                <a:cubicBezTo>
                  <a:pt x="54" y="17"/>
                  <a:pt x="53" y="16"/>
                  <a:pt x="52" y="16"/>
                </a:cubicBezTo>
                <a:cubicBezTo>
                  <a:pt x="4" y="16"/>
                  <a:pt x="4" y="16"/>
                  <a:pt x="4" y="16"/>
                </a:cubicBezTo>
                <a:cubicBezTo>
                  <a:pt x="2" y="16"/>
                  <a:pt x="0" y="18"/>
                  <a:pt x="0" y="20"/>
                </a:cubicBezTo>
                <a:cubicBezTo>
                  <a:pt x="0" y="22"/>
                  <a:pt x="2" y="24"/>
                  <a:pt x="4" y="24"/>
                </a:cubicBezTo>
                <a:close/>
                <a:moveTo>
                  <a:pt x="159" y="89"/>
                </a:moveTo>
                <a:cubicBezTo>
                  <a:pt x="158" y="88"/>
                  <a:pt x="157" y="88"/>
                  <a:pt x="156" y="88"/>
                </a:cubicBezTo>
                <a:cubicBezTo>
                  <a:pt x="154" y="88"/>
                  <a:pt x="152" y="90"/>
                  <a:pt x="152" y="92"/>
                </a:cubicBezTo>
                <a:cubicBezTo>
                  <a:pt x="152" y="93"/>
                  <a:pt x="152" y="94"/>
                  <a:pt x="153" y="95"/>
                </a:cubicBezTo>
                <a:cubicBezTo>
                  <a:pt x="162" y="104"/>
                  <a:pt x="162" y="104"/>
                  <a:pt x="162" y="104"/>
                </a:cubicBezTo>
                <a:cubicBezTo>
                  <a:pt x="126" y="104"/>
                  <a:pt x="126" y="104"/>
                  <a:pt x="126" y="104"/>
                </a:cubicBezTo>
                <a:cubicBezTo>
                  <a:pt x="101" y="73"/>
                  <a:pt x="101" y="73"/>
                  <a:pt x="101" y="73"/>
                </a:cubicBezTo>
                <a:cubicBezTo>
                  <a:pt x="96" y="80"/>
                  <a:pt x="96" y="80"/>
                  <a:pt x="96" y="80"/>
                </a:cubicBezTo>
                <a:cubicBezTo>
                  <a:pt x="121" y="111"/>
                  <a:pt x="121" y="111"/>
                  <a:pt x="121" y="111"/>
                </a:cubicBezTo>
                <a:cubicBezTo>
                  <a:pt x="121" y="111"/>
                  <a:pt x="121" y="111"/>
                  <a:pt x="121" y="111"/>
                </a:cubicBezTo>
                <a:cubicBezTo>
                  <a:pt x="122" y="111"/>
                  <a:pt x="123" y="112"/>
                  <a:pt x="124" y="112"/>
                </a:cubicBezTo>
                <a:cubicBezTo>
                  <a:pt x="162" y="112"/>
                  <a:pt x="162" y="112"/>
                  <a:pt x="162" y="112"/>
                </a:cubicBezTo>
                <a:cubicBezTo>
                  <a:pt x="153" y="121"/>
                  <a:pt x="153" y="121"/>
                  <a:pt x="153" y="121"/>
                </a:cubicBezTo>
                <a:cubicBezTo>
                  <a:pt x="152" y="122"/>
                  <a:pt x="152" y="123"/>
                  <a:pt x="152" y="124"/>
                </a:cubicBezTo>
                <a:cubicBezTo>
                  <a:pt x="152" y="126"/>
                  <a:pt x="154" y="128"/>
                  <a:pt x="156" y="128"/>
                </a:cubicBezTo>
                <a:cubicBezTo>
                  <a:pt x="157" y="128"/>
                  <a:pt x="158" y="128"/>
                  <a:pt x="159" y="127"/>
                </a:cubicBezTo>
                <a:cubicBezTo>
                  <a:pt x="175" y="111"/>
                  <a:pt x="175" y="111"/>
                  <a:pt x="175" y="111"/>
                </a:cubicBezTo>
                <a:cubicBezTo>
                  <a:pt x="176" y="110"/>
                  <a:pt x="176" y="109"/>
                  <a:pt x="176" y="108"/>
                </a:cubicBezTo>
                <a:cubicBezTo>
                  <a:pt x="176" y="107"/>
                  <a:pt x="176" y="106"/>
                  <a:pt x="175" y="105"/>
                </a:cubicBezTo>
                <a:lnTo>
                  <a:pt x="159" y="89"/>
                </a:lnTo>
                <a:close/>
                <a:moveTo>
                  <a:pt x="162" y="24"/>
                </a:moveTo>
                <a:cubicBezTo>
                  <a:pt x="153" y="33"/>
                  <a:pt x="153" y="33"/>
                  <a:pt x="153" y="33"/>
                </a:cubicBezTo>
                <a:cubicBezTo>
                  <a:pt x="152" y="34"/>
                  <a:pt x="152" y="35"/>
                  <a:pt x="152" y="36"/>
                </a:cubicBezTo>
                <a:cubicBezTo>
                  <a:pt x="152" y="38"/>
                  <a:pt x="154" y="40"/>
                  <a:pt x="156" y="40"/>
                </a:cubicBezTo>
                <a:cubicBezTo>
                  <a:pt x="157" y="40"/>
                  <a:pt x="158" y="40"/>
                  <a:pt x="159" y="39"/>
                </a:cubicBezTo>
                <a:cubicBezTo>
                  <a:pt x="175" y="23"/>
                  <a:pt x="175" y="23"/>
                  <a:pt x="175" y="23"/>
                </a:cubicBezTo>
                <a:cubicBezTo>
                  <a:pt x="176" y="22"/>
                  <a:pt x="176" y="21"/>
                  <a:pt x="176" y="20"/>
                </a:cubicBezTo>
                <a:cubicBezTo>
                  <a:pt x="176" y="19"/>
                  <a:pt x="176" y="18"/>
                  <a:pt x="175" y="17"/>
                </a:cubicBezTo>
                <a:cubicBezTo>
                  <a:pt x="159" y="1"/>
                  <a:pt x="159" y="1"/>
                  <a:pt x="159" y="1"/>
                </a:cubicBezTo>
                <a:cubicBezTo>
                  <a:pt x="158" y="0"/>
                  <a:pt x="157" y="0"/>
                  <a:pt x="156" y="0"/>
                </a:cubicBezTo>
                <a:cubicBezTo>
                  <a:pt x="154" y="0"/>
                  <a:pt x="152" y="2"/>
                  <a:pt x="152" y="4"/>
                </a:cubicBezTo>
                <a:cubicBezTo>
                  <a:pt x="152" y="5"/>
                  <a:pt x="152" y="6"/>
                  <a:pt x="153" y="7"/>
                </a:cubicBezTo>
                <a:cubicBezTo>
                  <a:pt x="162" y="16"/>
                  <a:pt x="162" y="16"/>
                  <a:pt x="162" y="16"/>
                </a:cubicBezTo>
                <a:cubicBezTo>
                  <a:pt x="124" y="16"/>
                  <a:pt x="124" y="16"/>
                  <a:pt x="124" y="16"/>
                </a:cubicBezTo>
                <a:cubicBezTo>
                  <a:pt x="123" y="16"/>
                  <a:pt x="122" y="17"/>
                  <a:pt x="121" y="18"/>
                </a:cubicBezTo>
                <a:cubicBezTo>
                  <a:pt x="121" y="17"/>
                  <a:pt x="121" y="17"/>
                  <a:pt x="121" y="17"/>
                </a:cubicBezTo>
                <a:cubicBezTo>
                  <a:pt x="50" y="104"/>
                  <a:pt x="50" y="104"/>
                  <a:pt x="50" y="104"/>
                </a:cubicBezTo>
                <a:cubicBezTo>
                  <a:pt x="4" y="104"/>
                  <a:pt x="4" y="104"/>
                  <a:pt x="4" y="104"/>
                </a:cubicBezTo>
                <a:cubicBezTo>
                  <a:pt x="2" y="104"/>
                  <a:pt x="0" y="106"/>
                  <a:pt x="0" y="108"/>
                </a:cubicBezTo>
                <a:cubicBezTo>
                  <a:pt x="0" y="110"/>
                  <a:pt x="2" y="112"/>
                  <a:pt x="4" y="112"/>
                </a:cubicBezTo>
                <a:cubicBezTo>
                  <a:pt x="52" y="112"/>
                  <a:pt x="52" y="112"/>
                  <a:pt x="52" y="112"/>
                </a:cubicBezTo>
                <a:cubicBezTo>
                  <a:pt x="53" y="112"/>
                  <a:pt x="54" y="111"/>
                  <a:pt x="55" y="111"/>
                </a:cubicBezTo>
                <a:cubicBezTo>
                  <a:pt x="55" y="111"/>
                  <a:pt x="55" y="111"/>
                  <a:pt x="55" y="111"/>
                </a:cubicBezTo>
                <a:cubicBezTo>
                  <a:pt x="126" y="24"/>
                  <a:pt x="126" y="24"/>
                  <a:pt x="126" y="24"/>
                </a:cubicBezTo>
                <a:lnTo>
                  <a:pt x="162"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1" name="Freeform 800"/>
          <p:cNvSpPr>
            <a:spLocks noEditPoints="1"/>
          </p:cNvSpPr>
          <p:nvPr/>
        </p:nvSpPr>
        <p:spPr bwMode="auto">
          <a:xfrm>
            <a:off x="10221965" y="3680535"/>
            <a:ext cx="514241" cy="408757"/>
          </a:xfrm>
          <a:custGeom>
            <a:avLst/>
            <a:gdLst>
              <a:gd name="T0" fmla="*/ 175 w 176"/>
              <a:gd name="T1" fmla="*/ 69 h 144"/>
              <a:gd name="T2" fmla="*/ 151 w 176"/>
              <a:gd name="T3" fmla="*/ 45 h 144"/>
              <a:gd name="T4" fmla="*/ 148 w 176"/>
              <a:gd name="T5" fmla="*/ 44 h 144"/>
              <a:gd name="T6" fmla="*/ 144 w 176"/>
              <a:gd name="T7" fmla="*/ 48 h 144"/>
              <a:gd name="T8" fmla="*/ 145 w 176"/>
              <a:gd name="T9" fmla="*/ 51 h 144"/>
              <a:gd name="T10" fmla="*/ 162 w 176"/>
              <a:gd name="T11" fmla="*/ 68 h 144"/>
              <a:gd name="T12" fmla="*/ 66 w 176"/>
              <a:gd name="T13" fmla="*/ 68 h 144"/>
              <a:gd name="T14" fmla="*/ 120 w 176"/>
              <a:gd name="T15" fmla="*/ 14 h 144"/>
              <a:gd name="T16" fmla="*/ 120 w 176"/>
              <a:gd name="T17" fmla="*/ 36 h 144"/>
              <a:gd name="T18" fmla="*/ 124 w 176"/>
              <a:gd name="T19" fmla="*/ 40 h 144"/>
              <a:gd name="T20" fmla="*/ 128 w 176"/>
              <a:gd name="T21" fmla="*/ 36 h 144"/>
              <a:gd name="T22" fmla="*/ 128 w 176"/>
              <a:gd name="T23" fmla="*/ 4 h 144"/>
              <a:gd name="T24" fmla="*/ 124 w 176"/>
              <a:gd name="T25" fmla="*/ 0 h 144"/>
              <a:gd name="T26" fmla="*/ 92 w 176"/>
              <a:gd name="T27" fmla="*/ 0 h 144"/>
              <a:gd name="T28" fmla="*/ 88 w 176"/>
              <a:gd name="T29" fmla="*/ 4 h 144"/>
              <a:gd name="T30" fmla="*/ 92 w 176"/>
              <a:gd name="T31" fmla="*/ 8 h 144"/>
              <a:gd name="T32" fmla="*/ 114 w 176"/>
              <a:gd name="T33" fmla="*/ 8 h 144"/>
              <a:gd name="T34" fmla="*/ 54 w 176"/>
              <a:gd name="T35" fmla="*/ 68 h 144"/>
              <a:gd name="T36" fmla="*/ 31 w 176"/>
              <a:gd name="T37" fmla="*/ 68 h 144"/>
              <a:gd name="T38" fmla="*/ 16 w 176"/>
              <a:gd name="T39" fmla="*/ 56 h 144"/>
              <a:gd name="T40" fmla="*/ 0 w 176"/>
              <a:gd name="T41" fmla="*/ 72 h 144"/>
              <a:gd name="T42" fmla="*/ 16 w 176"/>
              <a:gd name="T43" fmla="*/ 88 h 144"/>
              <a:gd name="T44" fmla="*/ 31 w 176"/>
              <a:gd name="T45" fmla="*/ 76 h 144"/>
              <a:gd name="T46" fmla="*/ 54 w 176"/>
              <a:gd name="T47" fmla="*/ 76 h 144"/>
              <a:gd name="T48" fmla="*/ 114 w 176"/>
              <a:gd name="T49" fmla="*/ 136 h 144"/>
              <a:gd name="T50" fmla="*/ 92 w 176"/>
              <a:gd name="T51" fmla="*/ 136 h 144"/>
              <a:gd name="T52" fmla="*/ 88 w 176"/>
              <a:gd name="T53" fmla="*/ 140 h 144"/>
              <a:gd name="T54" fmla="*/ 92 w 176"/>
              <a:gd name="T55" fmla="*/ 144 h 144"/>
              <a:gd name="T56" fmla="*/ 124 w 176"/>
              <a:gd name="T57" fmla="*/ 144 h 144"/>
              <a:gd name="T58" fmla="*/ 128 w 176"/>
              <a:gd name="T59" fmla="*/ 140 h 144"/>
              <a:gd name="T60" fmla="*/ 128 w 176"/>
              <a:gd name="T61" fmla="*/ 108 h 144"/>
              <a:gd name="T62" fmla="*/ 124 w 176"/>
              <a:gd name="T63" fmla="*/ 104 h 144"/>
              <a:gd name="T64" fmla="*/ 120 w 176"/>
              <a:gd name="T65" fmla="*/ 108 h 144"/>
              <a:gd name="T66" fmla="*/ 120 w 176"/>
              <a:gd name="T67" fmla="*/ 130 h 144"/>
              <a:gd name="T68" fmla="*/ 66 w 176"/>
              <a:gd name="T69" fmla="*/ 76 h 144"/>
              <a:gd name="T70" fmla="*/ 162 w 176"/>
              <a:gd name="T71" fmla="*/ 76 h 144"/>
              <a:gd name="T72" fmla="*/ 145 w 176"/>
              <a:gd name="T73" fmla="*/ 93 h 144"/>
              <a:gd name="T74" fmla="*/ 144 w 176"/>
              <a:gd name="T75" fmla="*/ 96 h 144"/>
              <a:gd name="T76" fmla="*/ 148 w 176"/>
              <a:gd name="T77" fmla="*/ 100 h 144"/>
              <a:gd name="T78" fmla="*/ 151 w 176"/>
              <a:gd name="T79" fmla="*/ 99 h 144"/>
              <a:gd name="T80" fmla="*/ 175 w 176"/>
              <a:gd name="T81" fmla="*/ 75 h 144"/>
              <a:gd name="T82" fmla="*/ 176 w 176"/>
              <a:gd name="T83" fmla="*/ 72 h 144"/>
              <a:gd name="T84" fmla="*/ 175 w 176"/>
              <a:gd name="T85" fmla="*/ 69 h 144"/>
              <a:gd name="T86" fmla="*/ 16 w 176"/>
              <a:gd name="T87" fmla="*/ 80 h 144"/>
              <a:gd name="T88" fmla="*/ 8 w 176"/>
              <a:gd name="T89" fmla="*/ 72 h 144"/>
              <a:gd name="T90" fmla="*/ 16 w 176"/>
              <a:gd name="T91" fmla="*/ 64 h 144"/>
              <a:gd name="T92" fmla="*/ 24 w 176"/>
              <a:gd name="T93" fmla="*/ 72 h 144"/>
              <a:gd name="T94" fmla="*/ 16 w 176"/>
              <a:gd name="T95" fmla="*/ 8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44">
                <a:moveTo>
                  <a:pt x="175" y="69"/>
                </a:moveTo>
                <a:cubicBezTo>
                  <a:pt x="151" y="45"/>
                  <a:pt x="151" y="45"/>
                  <a:pt x="151" y="45"/>
                </a:cubicBezTo>
                <a:cubicBezTo>
                  <a:pt x="150" y="44"/>
                  <a:pt x="149" y="44"/>
                  <a:pt x="148" y="44"/>
                </a:cubicBezTo>
                <a:cubicBezTo>
                  <a:pt x="146" y="44"/>
                  <a:pt x="144" y="46"/>
                  <a:pt x="144" y="48"/>
                </a:cubicBezTo>
                <a:cubicBezTo>
                  <a:pt x="144" y="49"/>
                  <a:pt x="144" y="50"/>
                  <a:pt x="145" y="51"/>
                </a:cubicBezTo>
                <a:cubicBezTo>
                  <a:pt x="162" y="68"/>
                  <a:pt x="162" y="68"/>
                  <a:pt x="162" y="68"/>
                </a:cubicBezTo>
                <a:cubicBezTo>
                  <a:pt x="66" y="68"/>
                  <a:pt x="66" y="68"/>
                  <a:pt x="66" y="68"/>
                </a:cubicBezTo>
                <a:cubicBezTo>
                  <a:pt x="120" y="14"/>
                  <a:pt x="120" y="14"/>
                  <a:pt x="120" y="14"/>
                </a:cubicBezTo>
                <a:cubicBezTo>
                  <a:pt x="120" y="36"/>
                  <a:pt x="120" y="36"/>
                  <a:pt x="120" y="36"/>
                </a:cubicBezTo>
                <a:cubicBezTo>
                  <a:pt x="120" y="38"/>
                  <a:pt x="122" y="40"/>
                  <a:pt x="124" y="40"/>
                </a:cubicBezTo>
                <a:cubicBezTo>
                  <a:pt x="126" y="40"/>
                  <a:pt x="128" y="38"/>
                  <a:pt x="128" y="36"/>
                </a:cubicBezTo>
                <a:cubicBezTo>
                  <a:pt x="128" y="4"/>
                  <a:pt x="128" y="4"/>
                  <a:pt x="128" y="4"/>
                </a:cubicBezTo>
                <a:cubicBezTo>
                  <a:pt x="128" y="2"/>
                  <a:pt x="126" y="0"/>
                  <a:pt x="124" y="0"/>
                </a:cubicBezTo>
                <a:cubicBezTo>
                  <a:pt x="92" y="0"/>
                  <a:pt x="92" y="0"/>
                  <a:pt x="92" y="0"/>
                </a:cubicBezTo>
                <a:cubicBezTo>
                  <a:pt x="90" y="0"/>
                  <a:pt x="88" y="2"/>
                  <a:pt x="88" y="4"/>
                </a:cubicBezTo>
                <a:cubicBezTo>
                  <a:pt x="88" y="6"/>
                  <a:pt x="90" y="8"/>
                  <a:pt x="92" y="8"/>
                </a:cubicBezTo>
                <a:cubicBezTo>
                  <a:pt x="114" y="8"/>
                  <a:pt x="114" y="8"/>
                  <a:pt x="114" y="8"/>
                </a:cubicBezTo>
                <a:cubicBezTo>
                  <a:pt x="54" y="68"/>
                  <a:pt x="54" y="68"/>
                  <a:pt x="54" y="68"/>
                </a:cubicBezTo>
                <a:cubicBezTo>
                  <a:pt x="31" y="68"/>
                  <a:pt x="31" y="68"/>
                  <a:pt x="31" y="68"/>
                </a:cubicBezTo>
                <a:cubicBezTo>
                  <a:pt x="30" y="61"/>
                  <a:pt x="23" y="56"/>
                  <a:pt x="16" y="56"/>
                </a:cubicBezTo>
                <a:cubicBezTo>
                  <a:pt x="7" y="56"/>
                  <a:pt x="0" y="63"/>
                  <a:pt x="0" y="72"/>
                </a:cubicBezTo>
                <a:cubicBezTo>
                  <a:pt x="0" y="81"/>
                  <a:pt x="7" y="88"/>
                  <a:pt x="16" y="88"/>
                </a:cubicBezTo>
                <a:cubicBezTo>
                  <a:pt x="23" y="88"/>
                  <a:pt x="30" y="83"/>
                  <a:pt x="31" y="76"/>
                </a:cubicBezTo>
                <a:cubicBezTo>
                  <a:pt x="54" y="76"/>
                  <a:pt x="54" y="76"/>
                  <a:pt x="54" y="76"/>
                </a:cubicBezTo>
                <a:cubicBezTo>
                  <a:pt x="114" y="136"/>
                  <a:pt x="114" y="136"/>
                  <a:pt x="114" y="136"/>
                </a:cubicBezTo>
                <a:cubicBezTo>
                  <a:pt x="92" y="136"/>
                  <a:pt x="92" y="136"/>
                  <a:pt x="92" y="136"/>
                </a:cubicBezTo>
                <a:cubicBezTo>
                  <a:pt x="90" y="136"/>
                  <a:pt x="88" y="138"/>
                  <a:pt x="88" y="140"/>
                </a:cubicBezTo>
                <a:cubicBezTo>
                  <a:pt x="88" y="142"/>
                  <a:pt x="90" y="144"/>
                  <a:pt x="92" y="144"/>
                </a:cubicBezTo>
                <a:cubicBezTo>
                  <a:pt x="124" y="144"/>
                  <a:pt x="124" y="144"/>
                  <a:pt x="124" y="144"/>
                </a:cubicBezTo>
                <a:cubicBezTo>
                  <a:pt x="126" y="144"/>
                  <a:pt x="128" y="142"/>
                  <a:pt x="128" y="140"/>
                </a:cubicBezTo>
                <a:cubicBezTo>
                  <a:pt x="128" y="108"/>
                  <a:pt x="128" y="108"/>
                  <a:pt x="128" y="108"/>
                </a:cubicBezTo>
                <a:cubicBezTo>
                  <a:pt x="128" y="106"/>
                  <a:pt x="126" y="104"/>
                  <a:pt x="124" y="104"/>
                </a:cubicBezTo>
                <a:cubicBezTo>
                  <a:pt x="122" y="104"/>
                  <a:pt x="120" y="106"/>
                  <a:pt x="120" y="108"/>
                </a:cubicBezTo>
                <a:cubicBezTo>
                  <a:pt x="120" y="130"/>
                  <a:pt x="120" y="130"/>
                  <a:pt x="120" y="130"/>
                </a:cubicBezTo>
                <a:cubicBezTo>
                  <a:pt x="66" y="76"/>
                  <a:pt x="66" y="76"/>
                  <a:pt x="66" y="76"/>
                </a:cubicBezTo>
                <a:cubicBezTo>
                  <a:pt x="162" y="76"/>
                  <a:pt x="162" y="76"/>
                  <a:pt x="162" y="76"/>
                </a:cubicBezTo>
                <a:cubicBezTo>
                  <a:pt x="145" y="93"/>
                  <a:pt x="145" y="93"/>
                  <a:pt x="145" y="93"/>
                </a:cubicBezTo>
                <a:cubicBezTo>
                  <a:pt x="144" y="94"/>
                  <a:pt x="144" y="95"/>
                  <a:pt x="144" y="96"/>
                </a:cubicBezTo>
                <a:cubicBezTo>
                  <a:pt x="144" y="98"/>
                  <a:pt x="146" y="100"/>
                  <a:pt x="148" y="100"/>
                </a:cubicBezTo>
                <a:cubicBezTo>
                  <a:pt x="149" y="100"/>
                  <a:pt x="150" y="100"/>
                  <a:pt x="151" y="99"/>
                </a:cubicBezTo>
                <a:cubicBezTo>
                  <a:pt x="175" y="75"/>
                  <a:pt x="175" y="75"/>
                  <a:pt x="175" y="75"/>
                </a:cubicBezTo>
                <a:cubicBezTo>
                  <a:pt x="176" y="74"/>
                  <a:pt x="176" y="73"/>
                  <a:pt x="176" y="72"/>
                </a:cubicBezTo>
                <a:cubicBezTo>
                  <a:pt x="176" y="71"/>
                  <a:pt x="176" y="70"/>
                  <a:pt x="175" y="69"/>
                </a:cubicBezTo>
                <a:close/>
                <a:moveTo>
                  <a:pt x="16" y="80"/>
                </a:moveTo>
                <a:cubicBezTo>
                  <a:pt x="12" y="80"/>
                  <a:pt x="8" y="76"/>
                  <a:pt x="8" y="72"/>
                </a:cubicBezTo>
                <a:cubicBezTo>
                  <a:pt x="8" y="68"/>
                  <a:pt x="12" y="64"/>
                  <a:pt x="16" y="64"/>
                </a:cubicBezTo>
                <a:cubicBezTo>
                  <a:pt x="20" y="64"/>
                  <a:pt x="24" y="68"/>
                  <a:pt x="24" y="72"/>
                </a:cubicBezTo>
                <a:cubicBezTo>
                  <a:pt x="24" y="76"/>
                  <a:pt x="20" y="80"/>
                  <a:pt x="16"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4" name="Freeform 741"/>
          <p:cNvSpPr>
            <a:spLocks noEditPoints="1"/>
          </p:cNvSpPr>
          <p:nvPr/>
        </p:nvSpPr>
        <p:spPr bwMode="auto">
          <a:xfrm>
            <a:off x="1521897" y="4650352"/>
            <a:ext cx="383382" cy="515582"/>
          </a:xfrm>
          <a:custGeom>
            <a:avLst/>
            <a:gdLst>
              <a:gd name="T0" fmla="*/ 64 w 128"/>
              <a:gd name="T1" fmla="*/ 0 h 176"/>
              <a:gd name="T2" fmla="*/ 0 w 128"/>
              <a:gd name="T3" fmla="*/ 64 h 176"/>
              <a:gd name="T4" fmla="*/ 64 w 128"/>
              <a:gd name="T5" fmla="*/ 176 h 176"/>
              <a:gd name="T6" fmla="*/ 128 w 128"/>
              <a:gd name="T7" fmla="*/ 64 h 176"/>
              <a:gd name="T8" fmla="*/ 64 w 128"/>
              <a:gd name="T9" fmla="*/ 0 h 176"/>
              <a:gd name="T10" fmla="*/ 64 w 128"/>
              <a:gd name="T11" fmla="*/ 164 h 176"/>
              <a:gd name="T12" fmla="*/ 8 w 128"/>
              <a:gd name="T13" fmla="*/ 64 h 176"/>
              <a:gd name="T14" fmla="*/ 64 w 128"/>
              <a:gd name="T15" fmla="*/ 8 h 176"/>
              <a:gd name="T16" fmla="*/ 120 w 128"/>
              <a:gd name="T17" fmla="*/ 64 h 176"/>
              <a:gd name="T18" fmla="*/ 64 w 128"/>
              <a:gd name="T19" fmla="*/ 164 h 176"/>
              <a:gd name="T20" fmla="*/ 64 w 128"/>
              <a:gd name="T21" fmla="*/ 32 h 176"/>
              <a:gd name="T22" fmla="*/ 32 w 128"/>
              <a:gd name="T23" fmla="*/ 64 h 176"/>
              <a:gd name="T24" fmla="*/ 64 w 128"/>
              <a:gd name="T25" fmla="*/ 96 h 176"/>
              <a:gd name="T26" fmla="*/ 96 w 128"/>
              <a:gd name="T27" fmla="*/ 64 h 176"/>
              <a:gd name="T28" fmla="*/ 64 w 128"/>
              <a:gd name="T29" fmla="*/ 32 h 176"/>
              <a:gd name="T30" fmla="*/ 64 w 128"/>
              <a:gd name="T31" fmla="*/ 88 h 176"/>
              <a:gd name="T32" fmla="*/ 40 w 128"/>
              <a:gd name="T33" fmla="*/ 64 h 176"/>
              <a:gd name="T34" fmla="*/ 64 w 128"/>
              <a:gd name="T35" fmla="*/ 40 h 176"/>
              <a:gd name="T36" fmla="*/ 88 w 128"/>
              <a:gd name="T37" fmla="*/ 64 h 176"/>
              <a:gd name="T38" fmla="*/ 64 w 128"/>
              <a:gd name="T3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76">
                <a:moveTo>
                  <a:pt x="64" y="0"/>
                </a:moveTo>
                <a:cubicBezTo>
                  <a:pt x="29" y="0"/>
                  <a:pt x="0" y="29"/>
                  <a:pt x="0" y="64"/>
                </a:cubicBezTo>
                <a:cubicBezTo>
                  <a:pt x="0" y="116"/>
                  <a:pt x="64" y="176"/>
                  <a:pt x="64" y="176"/>
                </a:cubicBezTo>
                <a:cubicBezTo>
                  <a:pt x="64" y="176"/>
                  <a:pt x="128" y="116"/>
                  <a:pt x="128" y="64"/>
                </a:cubicBezTo>
                <a:cubicBezTo>
                  <a:pt x="128" y="29"/>
                  <a:pt x="99" y="0"/>
                  <a:pt x="64" y="0"/>
                </a:cubicBezTo>
                <a:close/>
                <a:moveTo>
                  <a:pt x="64" y="164"/>
                </a:moveTo>
                <a:cubicBezTo>
                  <a:pt x="64" y="164"/>
                  <a:pt x="8" y="112"/>
                  <a:pt x="8" y="64"/>
                </a:cubicBezTo>
                <a:cubicBezTo>
                  <a:pt x="8" y="33"/>
                  <a:pt x="33" y="8"/>
                  <a:pt x="64" y="8"/>
                </a:cubicBezTo>
                <a:cubicBezTo>
                  <a:pt x="95" y="8"/>
                  <a:pt x="120" y="33"/>
                  <a:pt x="120" y="64"/>
                </a:cubicBezTo>
                <a:cubicBezTo>
                  <a:pt x="120" y="112"/>
                  <a:pt x="64" y="164"/>
                  <a:pt x="64" y="164"/>
                </a:cubicBezTo>
                <a:close/>
                <a:moveTo>
                  <a:pt x="64" y="32"/>
                </a:moveTo>
                <a:cubicBezTo>
                  <a:pt x="46" y="32"/>
                  <a:pt x="32" y="46"/>
                  <a:pt x="32" y="64"/>
                </a:cubicBezTo>
                <a:cubicBezTo>
                  <a:pt x="32" y="82"/>
                  <a:pt x="46" y="96"/>
                  <a:pt x="64" y="96"/>
                </a:cubicBezTo>
                <a:cubicBezTo>
                  <a:pt x="82" y="96"/>
                  <a:pt x="96" y="82"/>
                  <a:pt x="96" y="64"/>
                </a:cubicBezTo>
                <a:cubicBezTo>
                  <a:pt x="96" y="46"/>
                  <a:pt x="82" y="32"/>
                  <a:pt x="64" y="32"/>
                </a:cubicBezTo>
                <a:close/>
                <a:moveTo>
                  <a:pt x="64" y="88"/>
                </a:moveTo>
                <a:cubicBezTo>
                  <a:pt x="51" y="88"/>
                  <a:pt x="40" y="77"/>
                  <a:pt x="40" y="64"/>
                </a:cubicBezTo>
                <a:cubicBezTo>
                  <a:pt x="40" y="51"/>
                  <a:pt x="51" y="40"/>
                  <a:pt x="64" y="40"/>
                </a:cubicBezTo>
                <a:cubicBezTo>
                  <a:pt x="77" y="40"/>
                  <a:pt x="88" y="51"/>
                  <a:pt x="88" y="64"/>
                </a:cubicBezTo>
                <a:cubicBezTo>
                  <a:pt x="88" y="77"/>
                  <a:pt x="77" y="88"/>
                  <a:pt x="64"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5" name="Freeform 742"/>
          <p:cNvSpPr>
            <a:spLocks noEditPoints="1"/>
          </p:cNvSpPr>
          <p:nvPr/>
        </p:nvSpPr>
        <p:spPr bwMode="auto">
          <a:xfrm>
            <a:off x="2434069" y="4650352"/>
            <a:ext cx="502358" cy="515582"/>
          </a:xfrm>
          <a:custGeom>
            <a:avLst/>
            <a:gdLst>
              <a:gd name="T0" fmla="*/ 24 w 176"/>
              <a:gd name="T1" fmla="*/ 52 h 176"/>
              <a:gd name="T2" fmla="*/ 80 w 176"/>
              <a:gd name="T3" fmla="*/ 52 h 176"/>
              <a:gd name="T4" fmla="*/ 52 w 176"/>
              <a:gd name="T5" fmla="*/ 72 h 176"/>
              <a:gd name="T6" fmla="*/ 52 w 176"/>
              <a:gd name="T7" fmla="*/ 32 h 176"/>
              <a:gd name="T8" fmla="*/ 52 w 176"/>
              <a:gd name="T9" fmla="*/ 72 h 176"/>
              <a:gd name="T10" fmla="*/ 131 w 176"/>
              <a:gd name="T11" fmla="*/ 88 h 176"/>
              <a:gd name="T12" fmla="*/ 139 w 176"/>
              <a:gd name="T13" fmla="*/ 80 h 176"/>
              <a:gd name="T14" fmla="*/ 133 w 176"/>
              <a:gd name="T15" fmla="*/ 75 h 176"/>
              <a:gd name="T16" fmla="*/ 129 w 176"/>
              <a:gd name="T17" fmla="*/ 88 h 176"/>
              <a:gd name="T18" fmla="*/ 52 w 176"/>
              <a:gd name="T19" fmla="*/ 144 h 176"/>
              <a:gd name="T20" fmla="*/ 49 w 176"/>
              <a:gd name="T21" fmla="*/ 153 h 176"/>
              <a:gd name="T22" fmla="*/ 54 w 176"/>
              <a:gd name="T23" fmla="*/ 156 h 176"/>
              <a:gd name="T24" fmla="*/ 56 w 176"/>
              <a:gd name="T25" fmla="*/ 148 h 176"/>
              <a:gd name="T26" fmla="*/ 88 w 176"/>
              <a:gd name="T27" fmla="*/ 167 h 176"/>
              <a:gd name="T28" fmla="*/ 87 w 176"/>
              <a:gd name="T29" fmla="*/ 175 h 176"/>
              <a:gd name="T30" fmla="*/ 96 w 176"/>
              <a:gd name="T31" fmla="*/ 176 h 176"/>
              <a:gd name="T32" fmla="*/ 96 w 176"/>
              <a:gd name="T33" fmla="*/ 168 h 176"/>
              <a:gd name="T34" fmla="*/ 66 w 176"/>
              <a:gd name="T35" fmla="*/ 161 h 176"/>
              <a:gd name="T36" fmla="*/ 62 w 176"/>
              <a:gd name="T37" fmla="*/ 167 h 176"/>
              <a:gd name="T38" fmla="*/ 71 w 176"/>
              <a:gd name="T39" fmla="*/ 172 h 176"/>
              <a:gd name="T40" fmla="*/ 73 w 176"/>
              <a:gd name="T41" fmla="*/ 164 h 176"/>
              <a:gd name="T42" fmla="*/ 112 w 176"/>
              <a:gd name="T43" fmla="*/ 168 h 176"/>
              <a:gd name="T44" fmla="*/ 112 w 176"/>
              <a:gd name="T45" fmla="*/ 176 h 176"/>
              <a:gd name="T46" fmla="*/ 121 w 176"/>
              <a:gd name="T47" fmla="*/ 175 h 176"/>
              <a:gd name="T48" fmla="*/ 120 w 176"/>
              <a:gd name="T49" fmla="*/ 167 h 176"/>
              <a:gd name="T50" fmla="*/ 145 w 176"/>
              <a:gd name="T51" fmla="*/ 63 h 176"/>
              <a:gd name="T52" fmla="*/ 148 w 176"/>
              <a:gd name="T53" fmla="*/ 70 h 176"/>
              <a:gd name="T54" fmla="*/ 157 w 176"/>
              <a:gd name="T55" fmla="*/ 64 h 176"/>
              <a:gd name="T56" fmla="*/ 152 w 176"/>
              <a:gd name="T57" fmla="*/ 58 h 176"/>
              <a:gd name="T58" fmla="*/ 149 w 176"/>
              <a:gd name="T59" fmla="*/ 142 h 176"/>
              <a:gd name="T60" fmla="*/ 149 w 176"/>
              <a:gd name="T61" fmla="*/ 149 h 176"/>
              <a:gd name="T62" fmla="*/ 153 w 176"/>
              <a:gd name="T63" fmla="*/ 154 h 176"/>
              <a:gd name="T64" fmla="*/ 158 w 176"/>
              <a:gd name="T65" fmla="*/ 146 h 176"/>
              <a:gd name="T66" fmla="*/ 152 w 176"/>
              <a:gd name="T67" fmla="*/ 138 h 176"/>
              <a:gd name="T68" fmla="*/ 170 w 176"/>
              <a:gd name="T69" fmla="*/ 47 h 176"/>
              <a:gd name="T70" fmla="*/ 165 w 176"/>
              <a:gd name="T71" fmla="*/ 54 h 176"/>
              <a:gd name="T72" fmla="*/ 170 w 176"/>
              <a:gd name="T73" fmla="*/ 55 h 176"/>
              <a:gd name="T74" fmla="*/ 175 w 176"/>
              <a:gd name="T75" fmla="*/ 48 h 176"/>
              <a:gd name="T76" fmla="*/ 143 w 176"/>
              <a:gd name="T77" fmla="*/ 118 h 176"/>
              <a:gd name="T78" fmla="*/ 138 w 176"/>
              <a:gd name="T79" fmla="*/ 123 h 176"/>
              <a:gd name="T80" fmla="*/ 146 w 176"/>
              <a:gd name="T81" fmla="*/ 131 h 176"/>
              <a:gd name="T82" fmla="*/ 149 w 176"/>
              <a:gd name="T83" fmla="*/ 124 h 176"/>
              <a:gd name="T84" fmla="*/ 131 w 176"/>
              <a:gd name="T85" fmla="*/ 100 h 176"/>
              <a:gd name="T86" fmla="*/ 123 w 176"/>
              <a:gd name="T87" fmla="*/ 101 h 176"/>
              <a:gd name="T88" fmla="*/ 129 w 176"/>
              <a:gd name="T89" fmla="*/ 112 h 176"/>
              <a:gd name="T90" fmla="*/ 133 w 176"/>
              <a:gd name="T91" fmla="*/ 106 h 176"/>
              <a:gd name="T92" fmla="*/ 135 w 176"/>
              <a:gd name="T93" fmla="*/ 163 h 176"/>
              <a:gd name="T94" fmla="*/ 137 w 176"/>
              <a:gd name="T95" fmla="*/ 171 h 176"/>
              <a:gd name="T96" fmla="*/ 146 w 176"/>
              <a:gd name="T97" fmla="*/ 166 h 176"/>
              <a:gd name="T98" fmla="*/ 142 w 176"/>
              <a:gd name="T99" fmla="*/ 160 h 176"/>
              <a:gd name="T100" fmla="*/ 0 w 176"/>
              <a:gd name="T101" fmla="*/ 52 h 176"/>
              <a:gd name="T102" fmla="*/ 104 w 176"/>
              <a:gd name="T103" fmla="*/ 52 h 176"/>
              <a:gd name="T104" fmla="*/ 52 w 176"/>
              <a:gd name="T105" fmla="*/ 125 h 176"/>
              <a:gd name="T106" fmla="*/ 8 w 176"/>
              <a:gd name="T107" fmla="*/ 52 h 176"/>
              <a:gd name="T108" fmla="*/ 96 w 176"/>
              <a:gd name="T109" fmla="*/ 5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52" y="24"/>
                </a:moveTo>
                <a:cubicBezTo>
                  <a:pt x="37" y="24"/>
                  <a:pt x="24" y="37"/>
                  <a:pt x="24" y="52"/>
                </a:cubicBezTo>
                <a:cubicBezTo>
                  <a:pt x="24" y="68"/>
                  <a:pt x="37" y="80"/>
                  <a:pt x="52" y="80"/>
                </a:cubicBezTo>
                <a:cubicBezTo>
                  <a:pt x="67" y="80"/>
                  <a:pt x="80" y="68"/>
                  <a:pt x="80" y="52"/>
                </a:cubicBezTo>
                <a:cubicBezTo>
                  <a:pt x="80" y="37"/>
                  <a:pt x="67" y="24"/>
                  <a:pt x="52" y="24"/>
                </a:cubicBezTo>
                <a:close/>
                <a:moveTo>
                  <a:pt x="52" y="72"/>
                </a:moveTo>
                <a:cubicBezTo>
                  <a:pt x="41" y="72"/>
                  <a:pt x="32" y="63"/>
                  <a:pt x="32" y="52"/>
                </a:cubicBezTo>
                <a:cubicBezTo>
                  <a:pt x="32" y="41"/>
                  <a:pt x="41" y="32"/>
                  <a:pt x="52" y="32"/>
                </a:cubicBezTo>
                <a:cubicBezTo>
                  <a:pt x="63" y="32"/>
                  <a:pt x="72" y="41"/>
                  <a:pt x="72" y="52"/>
                </a:cubicBezTo>
                <a:cubicBezTo>
                  <a:pt x="72" y="63"/>
                  <a:pt x="63" y="72"/>
                  <a:pt x="52" y="72"/>
                </a:cubicBezTo>
                <a:close/>
                <a:moveTo>
                  <a:pt x="129" y="88"/>
                </a:moveTo>
                <a:cubicBezTo>
                  <a:pt x="129" y="88"/>
                  <a:pt x="130" y="88"/>
                  <a:pt x="131" y="88"/>
                </a:cubicBezTo>
                <a:cubicBezTo>
                  <a:pt x="132" y="88"/>
                  <a:pt x="133" y="88"/>
                  <a:pt x="134" y="87"/>
                </a:cubicBezTo>
                <a:cubicBezTo>
                  <a:pt x="135" y="84"/>
                  <a:pt x="137" y="82"/>
                  <a:pt x="139" y="80"/>
                </a:cubicBezTo>
                <a:cubicBezTo>
                  <a:pt x="140" y="79"/>
                  <a:pt x="140" y="76"/>
                  <a:pt x="138" y="75"/>
                </a:cubicBezTo>
                <a:cubicBezTo>
                  <a:pt x="136" y="73"/>
                  <a:pt x="134" y="73"/>
                  <a:pt x="133" y="75"/>
                </a:cubicBezTo>
                <a:cubicBezTo>
                  <a:pt x="131" y="78"/>
                  <a:pt x="129" y="80"/>
                  <a:pt x="127" y="82"/>
                </a:cubicBezTo>
                <a:cubicBezTo>
                  <a:pt x="126" y="84"/>
                  <a:pt x="127" y="87"/>
                  <a:pt x="129" y="88"/>
                </a:cubicBezTo>
                <a:close/>
                <a:moveTo>
                  <a:pt x="56" y="148"/>
                </a:moveTo>
                <a:cubicBezTo>
                  <a:pt x="56" y="146"/>
                  <a:pt x="54" y="144"/>
                  <a:pt x="52" y="144"/>
                </a:cubicBezTo>
                <a:cubicBezTo>
                  <a:pt x="50" y="144"/>
                  <a:pt x="48" y="146"/>
                  <a:pt x="48" y="148"/>
                </a:cubicBezTo>
                <a:cubicBezTo>
                  <a:pt x="48" y="148"/>
                  <a:pt x="48" y="151"/>
                  <a:pt x="49" y="153"/>
                </a:cubicBezTo>
                <a:cubicBezTo>
                  <a:pt x="50" y="155"/>
                  <a:pt x="51" y="156"/>
                  <a:pt x="53" y="156"/>
                </a:cubicBezTo>
                <a:cubicBezTo>
                  <a:pt x="53" y="156"/>
                  <a:pt x="54" y="156"/>
                  <a:pt x="54" y="156"/>
                </a:cubicBezTo>
                <a:cubicBezTo>
                  <a:pt x="56" y="155"/>
                  <a:pt x="57" y="153"/>
                  <a:pt x="56" y="151"/>
                </a:cubicBezTo>
                <a:cubicBezTo>
                  <a:pt x="56" y="149"/>
                  <a:pt x="56" y="148"/>
                  <a:pt x="56" y="148"/>
                </a:cubicBezTo>
                <a:close/>
                <a:moveTo>
                  <a:pt x="96" y="168"/>
                </a:moveTo>
                <a:cubicBezTo>
                  <a:pt x="93" y="168"/>
                  <a:pt x="91" y="168"/>
                  <a:pt x="88" y="167"/>
                </a:cubicBezTo>
                <a:cubicBezTo>
                  <a:pt x="86" y="167"/>
                  <a:pt x="84" y="168"/>
                  <a:pt x="84" y="171"/>
                </a:cubicBezTo>
                <a:cubicBezTo>
                  <a:pt x="83" y="173"/>
                  <a:pt x="85" y="175"/>
                  <a:pt x="87" y="175"/>
                </a:cubicBezTo>
                <a:cubicBezTo>
                  <a:pt x="90" y="175"/>
                  <a:pt x="93" y="176"/>
                  <a:pt x="96" y="176"/>
                </a:cubicBezTo>
                <a:cubicBezTo>
                  <a:pt x="96" y="176"/>
                  <a:pt x="96" y="176"/>
                  <a:pt x="96" y="176"/>
                </a:cubicBezTo>
                <a:cubicBezTo>
                  <a:pt x="98" y="176"/>
                  <a:pt x="100" y="174"/>
                  <a:pt x="100" y="172"/>
                </a:cubicBezTo>
                <a:cubicBezTo>
                  <a:pt x="100" y="170"/>
                  <a:pt x="98" y="168"/>
                  <a:pt x="96" y="168"/>
                </a:cubicBezTo>
                <a:close/>
                <a:moveTo>
                  <a:pt x="73" y="164"/>
                </a:moveTo>
                <a:cubicBezTo>
                  <a:pt x="70" y="163"/>
                  <a:pt x="68" y="162"/>
                  <a:pt x="66" y="161"/>
                </a:cubicBezTo>
                <a:cubicBezTo>
                  <a:pt x="64" y="159"/>
                  <a:pt x="61" y="160"/>
                  <a:pt x="60" y="162"/>
                </a:cubicBezTo>
                <a:cubicBezTo>
                  <a:pt x="59" y="164"/>
                  <a:pt x="60" y="166"/>
                  <a:pt x="62" y="167"/>
                </a:cubicBezTo>
                <a:cubicBezTo>
                  <a:pt x="64" y="169"/>
                  <a:pt x="67" y="170"/>
                  <a:pt x="70" y="171"/>
                </a:cubicBezTo>
                <a:cubicBezTo>
                  <a:pt x="70" y="171"/>
                  <a:pt x="71" y="172"/>
                  <a:pt x="71" y="172"/>
                </a:cubicBezTo>
                <a:cubicBezTo>
                  <a:pt x="73" y="172"/>
                  <a:pt x="74" y="171"/>
                  <a:pt x="75" y="169"/>
                </a:cubicBezTo>
                <a:cubicBezTo>
                  <a:pt x="76" y="167"/>
                  <a:pt x="75" y="165"/>
                  <a:pt x="73" y="164"/>
                </a:cubicBezTo>
                <a:close/>
                <a:moveTo>
                  <a:pt x="120" y="167"/>
                </a:moveTo>
                <a:cubicBezTo>
                  <a:pt x="118" y="167"/>
                  <a:pt x="115" y="168"/>
                  <a:pt x="112" y="168"/>
                </a:cubicBezTo>
                <a:cubicBezTo>
                  <a:pt x="110" y="168"/>
                  <a:pt x="108" y="170"/>
                  <a:pt x="108" y="172"/>
                </a:cubicBezTo>
                <a:cubicBezTo>
                  <a:pt x="109" y="174"/>
                  <a:pt x="110" y="176"/>
                  <a:pt x="112" y="176"/>
                </a:cubicBezTo>
                <a:cubicBezTo>
                  <a:pt x="112" y="176"/>
                  <a:pt x="113" y="176"/>
                  <a:pt x="113" y="176"/>
                </a:cubicBezTo>
                <a:cubicBezTo>
                  <a:pt x="116" y="176"/>
                  <a:pt x="118" y="175"/>
                  <a:pt x="121" y="175"/>
                </a:cubicBezTo>
                <a:cubicBezTo>
                  <a:pt x="123" y="175"/>
                  <a:pt x="125" y="173"/>
                  <a:pt x="125" y="170"/>
                </a:cubicBezTo>
                <a:cubicBezTo>
                  <a:pt x="124" y="168"/>
                  <a:pt x="122" y="167"/>
                  <a:pt x="120" y="167"/>
                </a:cubicBezTo>
                <a:close/>
                <a:moveTo>
                  <a:pt x="152" y="58"/>
                </a:moveTo>
                <a:cubicBezTo>
                  <a:pt x="150" y="59"/>
                  <a:pt x="147" y="61"/>
                  <a:pt x="145" y="63"/>
                </a:cubicBezTo>
                <a:cubicBezTo>
                  <a:pt x="143" y="64"/>
                  <a:pt x="143" y="67"/>
                  <a:pt x="144" y="69"/>
                </a:cubicBezTo>
                <a:cubicBezTo>
                  <a:pt x="145" y="70"/>
                  <a:pt x="146" y="70"/>
                  <a:pt x="148" y="70"/>
                </a:cubicBezTo>
                <a:cubicBezTo>
                  <a:pt x="148" y="70"/>
                  <a:pt x="149" y="70"/>
                  <a:pt x="150" y="69"/>
                </a:cubicBezTo>
                <a:cubicBezTo>
                  <a:pt x="152" y="68"/>
                  <a:pt x="154" y="66"/>
                  <a:pt x="157" y="64"/>
                </a:cubicBezTo>
                <a:cubicBezTo>
                  <a:pt x="158" y="63"/>
                  <a:pt x="159" y="61"/>
                  <a:pt x="157" y="59"/>
                </a:cubicBezTo>
                <a:cubicBezTo>
                  <a:pt x="156" y="57"/>
                  <a:pt x="154" y="57"/>
                  <a:pt x="152" y="58"/>
                </a:cubicBezTo>
                <a:close/>
                <a:moveTo>
                  <a:pt x="152" y="138"/>
                </a:moveTo>
                <a:cubicBezTo>
                  <a:pt x="150" y="138"/>
                  <a:pt x="149" y="140"/>
                  <a:pt x="149" y="142"/>
                </a:cubicBezTo>
                <a:cubicBezTo>
                  <a:pt x="150" y="144"/>
                  <a:pt x="150" y="145"/>
                  <a:pt x="150" y="146"/>
                </a:cubicBezTo>
                <a:cubicBezTo>
                  <a:pt x="150" y="147"/>
                  <a:pt x="150" y="148"/>
                  <a:pt x="149" y="149"/>
                </a:cubicBezTo>
                <a:cubicBezTo>
                  <a:pt x="149" y="151"/>
                  <a:pt x="150" y="153"/>
                  <a:pt x="153" y="154"/>
                </a:cubicBezTo>
                <a:cubicBezTo>
                  <a:pt x="153" y="154"/>
                  <a:pt x="153" y="154"/>
                  <a:pt x="153" y="154"/>
                </a:cubicBezTo>
                <a:cubicBezTo>
                  <a:pt x="155" y="154"/>
                  <a:pt x="157" y="152"/>
                  <a:pt x="157" y="150"/>
                </a:cubicBezTo>
                <a:cubicBezTo>
                  <a:pt x="158" y="149"/>
                  <a:pt x="158" y="148"/>
                  <a:pt x="158" y="146"/>
                </a:cubicBezTo>
                <a:cubicBezTo>
                  <a:pt x="158" y="144"/>
                  <a:pt x="158" y="142"/>
                  <a:pt x="157" y="141"/>
                </a:cubicBezTo>
                <a:cubicBezTo>
                  <a:pt x="157" y="138"/>
                  <a:pt x="155" y="137"/>
                  <a:pt x="152" y="138"/>
                </a:cubicBezTo>
                <a:close/>
                <a:moveTo>
                  <a:pt x="175" y="48"/>
                </a:moveTo>
                <a:cubicBezTo>
                  <a:pt x="174" y="46"/>
                  <a:pt x="172" y="46"/>
                  <a:pt x="170" y="47"/>
                </a:cubicBezTo>
                <a:cubicBezTo>
                  <a:pt x="170" y="47"/>
                  <a:pt x="169" y="47"/>
                  <a:pt x="166" y="49"/>
                </a:cubicBezTo>
                <a:cubicBezTo>
                  <a:pt x="164" y="50"/>
                  <a:pt x="164" y="52"/>
                  <a:pt x="165" y="54"/>
                </a:cubicBezTo>
                <a:cubicBezTo>
                  <a:pt x="166" y="55"/>
                  <a:pt x="167" y="56"/>
                  <a:pt x="168" y="56"/>
                </a:cubicBezTo>
                <a:cubicBezTo>
                  <a:pt x="169" y="56"/>
                  <a:pt x="170" y="56"/>
                  <a:pt x="170" y="55"/>
                </a:cubicBezTo>
                <a:cubicBezTo>
                  <a:pt x="172" y="54"/>
                  <a:pt x="174" y="54"/>
                  <a:pt x="174" y="54"/>
                </a:cubicBezTo>
                <a:cubicBezTo>
                  <a:pt x="176" y="53"/>
                  <a:pt x="176" y="50"/>
                  <a:pt x="175" y="48"/>
                </a:cubicBezTo>
                <a:close/>
                <a:moveTo>
                  <a:pt x="149" y="124"/>
                </a:moveTo>
                <a:cubicBezTo>
                  <a:pt x="147" y="122"/>
                  <a:pt x="145" y="120"/>
                  <a:pt x="143" y="118"/>
                </a:cubicBezTo>
                <a:cubicBezTo>
                  <a:pt x="142" y="116"/>
                  <a:pt x="139" y="116"/>
                  <a:pt x="138" y="118"/>
                </a:cubicBezTo>
                <a:cubicBezTo>
                  <a:pt x="136" y="119"/>
                  <a:pt x="136" y="122"/>
                  <a:pt x="138" y="123"/>
                </a:cubicBezTo>
                <a:cubicBezTo>
                  <a:pt x="139" y="125"/>
                  <a:pt x="141" y="127"/>
                  <a:pt x="143" y="129"/>
                </a:cubicBezTo>
                <a:cubicBezTo>
                  <a:pt x="144" y="130"/>
                  <a:pt x="145" y="131"/>
                  <a:pt x="146" y="131"/>
                </a:cubicBezTo>
                <a:cubicBezTo>
                  <a:pt x="147" y="131"/>
                  <a:pt x="148" y="130"/>
                  <a:pt x="148" y="130"/>
                </a:cubicBezTo>
                <a:cubicBezTo>
                  <a:pt x="150" y="128"/>
                  <a:pt x="150" y="126"/>
                  <a:pt x="149" y="124"/>
                </a:cubicBezTo>
                <a:close/>
                <a:moveTo>
                  <a:pt x="133" y="106"/>
                </a:moveTo>
                <a:cubicBezTo>
                  <a:pt x="132" y="104"/>
                  <a:pt x="131" y="102"/>
                  <a:pt x="131" y="100"/>
                </a:cubicBezTo>
                <a:cubicBezTo>
                  <a:pt x="130" y="98"/>
                  <a:pt x="128" y="96"/>
                  <a:pt x="126" y="96"/>
                </a:cubicBezTo>
                <a:cubicBezTo>
                  <a:pt x="124" y="97"/>
                  <a:pt x="122" y="99"/>
                  <a:pt x="123" y="101"/>
                </a:cubicBezTo>
                <a:cubicBezTo>
                  <a:pt x="123" y="104"/>
                  <a:pt x="124" y="107"/>
                  <a:pt x="126" y="110"/>
                </a:cubicBezTo>
                <a:cubicBezTo>
                  <a:pt x="126" y="111"/>
                  <a:pt x="128" y="112"/>
                  <a:pt x="129" y="112"/>
                </a:cubicBezTo>
                <a:cubicBezTo>
                  <a:pt x="130" y="112"/>
                  <a:pt x="131" y="112"/>
                  <a:pt x="131" y="112"/>
                </a:cubicBezTo>
                <a:cubicBezTo>
                  <a:pt x="133" y="111"/>
                  <a:pt x="134" y="108"/>
                  <a:pt x="133" y="106"/>
                </a:cubicBezTo>
                <a:close/>
                <a:moveTo>
                  <a:pt x="142" y="160"/>
                </a:moveTo>
                <a:cubicBezTo>
                  <a:pt x="140" y="161"/>
                  <a:pt x="138" y="162"/>
                  <a:pt x="135" y="163"/>
                </a:cubicBezTo>
                <a:cubicBezTo>
                  <a:pt x="133" y="164"/>
                  <a:pt x="132" y="166"/>
                  <a:pt x="133" y="168"/>
                </a:cubicBezTo>
                <a:cubicBezTo>
                  <a:pt x="134" y="170"/>
                  <a:pt x="135" y="171"/>
                  <a:pt x="137" y="171"/>
                </a:cubicBezTo>
                <a:cubicBezTo>
                  <a:pt x="137" y="171"/>
                  <a:pt x="138" y="171"/>
                  <a:pt x="138" y="171"/>
                </a:cubicBezTo>
                <a:cubicBezTo>
                  <a:pt x="141" y="169"/>
                  <a:pt x="144" y="168"/>
                  <a:pt x="146" y="166"/>
                </a:cubicBezTo>
                <a:cubicBezTo>
                  <a:pt x="148" y="165"/>
                  <a:pt x="149" y="162"/>
                  <a:pt x="147" y="161"/>
                </a:cubicBezTo>
                <a:cubicBezTo>
                  <a:pt x="146" y="159"/>
                  <a:pt x="144" y="158"/>
                  <a:pt x="142" y="160"/>
                </a:cubicBezTo>
                <a:close/>
                <a:moveTo>
                  <a:pt x="52" y="0"/>
                </a:moveTo>
                <a:cubicBezTo>
                  <a:pt x="23" y="0"/>
                  <a:pt x="0" y="23"/>
                  <a:pt x="0" y="52"/>
                </a:cubicBezTo>
                <a:cubicBezTo>
                  <a:pt x="0" y="95"/>
                  <a:pt x="52" y="136"/>
                  <a:pt x="52" y="136"/>
                </a:cubicBezTo>
                <a:cubicBezTo>
                  <a:pt x="52" y="136"/>
                  <a:pt x="104" y="95"/>
                  <a:pt x="104" y="52"/>
                </a:cubicBezTo>
                <a:cubicBezTo>
                  <a:pt x="104" y="23"/>
                  <a:pt x="81" y="0"/>
                  <a:pt x="52" y="0"/>
                </a:cubicBezTo>
                <a:close/>
                <a:moveTo>
                  <a:pt x="52" y="125"/>
                </a:moveTo>
                <a:cubicBezTo>
                  <a:pt x="47" y="121"/>
                  <a:pt x="40" y="114"/>
                  <a:pt x="32" y="105"/>
                </a:cubicBezTo>
                <a:cubicBezTo>
                  <a:pt x="21" y="92"/>
                  <a:pt x="8" y="72"/>
                  <a:pt x="8" y="52"/>
                </a:cubicBezTo>
                <a:cubicBezTo>
                  <a:pt x="8" y="28"/>
                  <a:pt x="28" y="8"/>
                  <a:pt x="52" y="8"/>
                </a:cubicBezTo>
                <a:cubicBezTo>
                  <a:pt x="76" y="8"/>
                  <a:pt x="96" y="28"/>
                  <a:pt x="96" y="52"/>
                </a:cubicBezTo>
                <a:cubicBezTo>
                  <a:pt x="96" y="83"/>
                  <a:pt x="64" y="114"/>
                  <a:pt x="52"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6" name="Freeform 743"/>
          <p:cNvSpPr>
            <a:spLocks noEditPoints="1"/>
          </p:cNvSpPr>
          <p:nvPr/>
        </p:nvSpPr>
        <p:spPr bwMode="auto">
          <a:xfrm>
            <a:off x="3544545" y="4650352"/>
            <a:ext cx="237960" cy="515582"/>
          </a:xfrm>
          <a:custGeom>
            <a:avLst/>
            <a:gdLst>
              <a:gd name="T0" fmla="*/ 40 w 80"/>
              <a:gd name="T1" fmla="*/ 0 h 176"/>
              <a:gd name="T2" fmla="*/ 0 w 80"/>
              <a:gd name="T3" fmla="*/ 40 h 176"/>
              <a:gd name="T4" fmla="*/ 22 w 80"/>
              <a:gd name="T5" fmla="*/ 76 h 176"/>
              <a:gd name="T6" fmla="*/ 40 w 80"/>
              <a:gd name="T7" fmla="*/ 176 h 176"/>
              <a:gd name="T8" fmla="*/ 58 w 80"/>
              <a:gd name="T9" fmla="*/ 76 h 176"/>
              <a:gd name="T10" fmla="*/ 80 w 80"/>
              <a:gd name="T11" fmla="*/ 40 h 176"/>
              <a:gd name="T12" fmla="*/ 40 w 80"/>
              <a:gd name="T13" fmla="*/ 0 h 176"/>
              <a:gd name="T14" fmla="*/ 40 w 80"/>
              <a:gd name="T15" fmla="*/ 140 h 176"/>
              <a:gd name="T16" fmla="*/ 30 w 80"/>
              <a:gd name="T17" fmla="*/ 79 h 176"/>
              <a:gd name="T18" fmla="*/ 40 w 80"/>
              <a:gd name="T19" fmla="*/ 80 h 176"/>
              <a:gd name="T20" fmla="*/ 50 w 80"/>
              <a:gd name="T21" fmla="*/ 79 h 176"/>
              <a:gd name="T22" fmla="*/ 40 w 80"/>
              <a:gd name="T23" fmla="*/ 140 h 176"/>
              <a:gd name="T24" fmla="*/ 40 w 80"/>
              <a:gd name="T25" fmla="*/ 72 h 176"/>
              <a:gd name="T26" fmla="*/ 8 w 80"/>
              <a:gd name="T27" fmla="*/ 40 h 176"/>
              <a:gd name="T28" fmla="*/ 40 w 80"/>
              <a:gd name="T29" fmla="*/ 8 h 176"/>
              <a:gd name="T30" fmla="*/ 72 w 80"/>
              <a:gd name="T31" fmla="*/ 40 h 176"/>
              <a:gd name="T32" fmla="*/ 40 w 80"/>
              <a:gd name="T33" fmla="*/ 72 h 176"/>
              <a:gd name="T34" fmla="*/ 40 w 80"/>
              <a:gd name="T35" fmla="*/ 16 h 176"/>
              <a:gd name="T36" fmla="*/ 16 w 80"/>
              <a:gd name="T37" fmla="*/ 40 h 176"/>
              <a:gd name="T38" fmla="*/ 20 w 80"/>
              <a:gd name="T39" fmla="*/ 44 h 176"/>
              <a:gd name="T40" fmla="*/ 24 w 80"/>
              <a:gd name="T41" fmla="*/ 40 h 176"/>
              <a:gd name="T42" fmla="*/ 40 w 80"/>
              <a:gd name="T43" fmla="*/ 24 h 176"/>
              <a:gd name="T44" fmla="*/ 44 w 80"/>
              <a:gd name="T45" fmla="*/ 20 h 176"/>
              <a:gd name="T46" fmla="*/ 40 w 80"/>
              <a:gd name="T47"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176">
                <a:moveTo>
                  <a:pt x="40" y="0"/>
                </a:moveTo>
                <a:cubicBezTo>
                  <a:pt x="18" y="0"/>
                  <a:pt x="0" y="18"/>
                  <a:pt x="0" y="40"/>
                </a:cubicBezTo>
                <a:cubicBezTo>
                  <a:pt x="0" y="56"/>
                  <a:pt x="9" y="69"/>
                  <a:pt x="22" y="76"/>
                </a:cubicBezTo>
                <a:cubicBezTo>
                  <a:pt x="40" y="176"/>
                  <a:pt x="40" y="176"/>
                  <a:pt x="40" y="176"/>
                </a:cubicBezTo>
                <a:cubicBezTo>
                  <a:pt x="58" y="76"/>
                  <a:pt x="58" y="76"/>
                  <a:pt x="58" y="76"/>
                </a:cubicBezTo>
                <a:cubicBezTo>
                  <a:pt x="71" y="69"/>
                  <a:pt x="80" y="56"/>
                  <a:pt x="80" y="40"/>
                </a:cubicBezTo>
                <a:cubicBezTo>
                  <a:pt x="80" y="18"/>
                  <a:pt x="62" y="0"/>
                  <a:pt x="40" y="0"/>
                </a:cubicBezTo>
                <a:close/>
                <a:moveTo>
                  <a:pt x="40" y="140"/>
                </a:moveTo>
                <a:cubicBezTo>
                  <a:pt x="30" y="79"/>
                  <a:pt x="30" y="79"/>
                  <a:pt x="30" y="79"/>
                </a:cubicBezTo>
                <a:cubicBezTo>
                  <a:pt x="33" y="80"/>
                  <a:pt x="37" y="80"/>
                  <a:pt x="40" y="80"/>
                </a:cubicBezTo>
                <a:cubicBezTo>
                  <a:pt x="43" y="80"/>
                  <a:pt x="47" y="80"/>
                  <a:pt x="50" y="79"/>
                </a:cubicBezTo>
                <a:lnTo>
                  <a:pt x="40" y="140"/>
                </a:lnTo>
                <a:close/>
                <a:moveTo>
                  <a:pt x="40" y="72"/>
                </a:moveTo>
                <a:cubicBezTo>
                  <a:pt x="22" y="72"/>
                  <a:pt x="8" y="58"/>
                  <a:pt x="8" y="40"/>
                </a:cubicBezTo>
                <a:cubicBezTo>
                  <a:pt x="8" y="22"/>
                  <a:pt x="22" y="8"/>
                  <a:pt x="40" y="8"/>
                </a:cubicBezTo>
                <a:cubicBezTo>
                  <a:pt x="58" y="8"/>
                  <a:pt x="72" y="22"/>
                  <a:pt x="72" y="40"/>
                </a:cubicBezTo>
                <a:cubicBezTo>
                  <a:pt x="72" y="58"/>
                  <a:pt x="58" y="72"/>
                  <a:pt x="40" y="72"/>
                </a:cubicBezTo>
                <a:close/>
                <a:moveTo>
                  <a:pt x="40" y="16"/>
                </a:moveTo>
                <a:cubicBezTo>
                  <a:pt x="40" y="16"/>
                  <a:pt x="16" y="16"/>
                  <a:pt x="16" y="40"/>
                </a:cubicBezTo>
                <a:cubicBezTo>
                  <a:pt x="16" y="42"/>
                  <a:pt x="18" y="44"/>
                  <a:pt x="20" y="44"/>
                </a:cubicBezTo>
                <a:cubicBezTo>
                  <a:pt x="22" y="44"/>
                  <a:pt x="24" y="42"/>
                  <a:pt x="24" y="40"/>
                </a:cubicBezTo>
                <a:cubicBezTo>
                  <a:pt x="24" y="24"/>
                  <a:pt x="40" y="24"/>
                  <a:pt x="40" y="24"/>
                </a:cubicBezTo>
                <a:cubicBezTo>
                  <a:pt x="42" y="24"/>
                  <a:pt x="44" y="22"/>
                  <a:pt x="44" y="20"/>
                </a:cubicBezTo>
                <a:cubicBezTo>
                  <a:pt x="44" y="18"/>
                  <a:pt x="42" y="16"/>
                  <a:pt x="40"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7" name="Freeform 744"/>
          <p:cNvSpPr>
            <a:spLocks noEditPoints="1"/>
          </p:cNvSpPr>
          <p:nvPr/>
        </p:nvSpPr>
        <p:spPr bwMode="auto">
          <a:xfrm>
            <a:off x="4377406" y="4650352"/>
            <a:ext cx="515583" cy="515582"/>
          </a:xfrm>
          <a:custGeom>
            <a:avLst/>
            <a:gdLst>
              <a:gd name="T0" fmla="*/ 94 w 176"/>
              <a:gd name="T1" fmla="*/ 94 h 176"/>
              <a:gd name="T2" fmla="*/ 94 w 176"/>
              <a:gd name="T3" fmla="*/ 82 h 176"/>
              <a:gd name="T4" fmla="*/ 82 w 176"/>
              <a:gd name="T5" fmla="*/ 82 h 176"/>
              <a:gd name="T6" fmla="*/ 82 w 176"/>
              <a:gd name="T7" fmla="*/ 94 h 176"/>
              <a:gd name="T8" fmla="*/ 94 w 176"/>
              <a:gd name="T9" fmla="*/ 94 h 176"/>
              <a:gd name="T10" fmla="*/ 37 w 176"/>
              <a:gd name="T11" fmla="*/ 139 h 176"/>
              <a:gd name="T12" fmla="*/ 105 w 176"/>
              <a:gd name="T13" fmla="*/ 105 h 176"/>
              <a:gd name="T14" fmla="*/ 139 w 176"/>
              <a:gd name="T15" fmla="*/ 37 h 176"/>
              <a:gd name="T16" fmla="*/ 71 w 176"/>
              <a:gd name="T17" fmla="*/ 71 h 176"/>
              <a:gd name="T18" fmla="*/ 37 w 176"/>
              <a:gd name="T19" fmla="*/ 139 h 176"/>
              <a:gd name="T20" fmla="*/ 122 w 176"/>
              <a:gd name="T21" fmla="*/ 54 h 176"/>
              <a:gd name="T22" fmla="*/ 99 w 176"/>
              <a:gd name="T23" fmla="*/ 99 h 176"/>
              <a:gd name="T24" fmla="*/ 54 w 176"/>
              <a:gd name="T25" fmla="*/ 122 h 176"/>
              <a:gd name="T26" fmla="*/ 77 w 176"/>
              <a:gd name="T27" fmla="*/ 77 h 176"/>
              <a:gd name="T28" fmla="*/ 122 w 176"/>
              <a:gd name="T29" fmla="*/ 54 h 176"/>
              <a:gd name="T30" fmla="*/ 88 w 176"/>
              <a:gd name="T31" fmla="*/ 0 h 176"/>
              <a:gd name="T32" fmla="*/ 0 w 176"/>
              <a:gd name="T33" fmla="*/ 88 h 176"/>
              <a:gd name="T34" fmla="*/ 88 w 176"/>
              <a:gd name="T35" fmla="*/ 176 h 176"/>
              <a:gd name="T36" fmla="*/ 176 w 176"/>
              <a:gd name="T37" fmla="*/ 88 h 176"/>
              <a:gd name="T38" fmla="*/ 88 w 176"/>
              <a:gd name="T39" fmla="*/ 0 h 176"/>
              <a:gd name="T40" fmla="*/ 92 w 176"/>
              <a:gd name="T41" fmla="*/ 168 h 176"/>
              <a:gd name="T42" fmla="*/ 92 w 176"/>
              <a:gd name="T43" fmla="*/ 156 h 176"/>
              <a:gd name="T44" fmla="*/ 88 w 176"/>
              <a:gd name="T45" fmla="*/ 152 h 176"/>
              <a:gd name="T46" fmla="*/ 84 w 176"/>
              <a:gd name="T47" fmla="*/ 156 h 176"/>
              <a:gd name="T48" fmla="*/ 84 w 176"/>
              <a:gd name="T49" fmla="*/ 168 h 176"/>
              <a:gd name="T50" fmla="*/ 8 w 176"/>
              <a:gd name="T51" fmla="*/ 92 h 176"/>
              <a:gd name="T52" fmla="*/ 20 w 176"/>
              <a:gd name="T53" fmla="*/ 92 h 176"/>
              <a:gd name="T54" fmla="*/ 24 w 176"/>
              <a:gd name="T55" fmla="*/ 88 h 176"/>
              <a:gd name="T56" fmla="*/ 20 w 176"/>
              <a:gd name="T57" fmla="*/ 84 h 176"/>
              <a:gd name="T58" fmla="*/ 8 w 176"/>
              <a:gd name="T59" fmla="*/ 84 h 176"/>
              <a:gd name="T60" fmla="*/ 84 w 176"/>
              <a:gd name="T61" fmla="*/ 8 h 176"/>
              <a:gd name="T62" fmla="*/ 84 w 176"/>
              <a:gd name="T63" fmla="*/ 20 h 176"/>
              <a:gd name="T64" fmla="*/ 88 w 176"/>
              <a:gd name="T65" fmla="*/ 24 h 176"/>
              <a:gd name="T66" fmla="*/ 92 w 176"/>
              <a:gd name="T67" fmla="*/ 20 h 176"/>
              <a:gd name="T68" fmla="*/ 92 w 176"/>
              <a:gd name="T69" fmla="*/ 8 h 176"/>
              <a:gd name="T70" fmla="*/ 168 w 176"/>
              <a:gd name="T71" fmla="*/ 84 h 176"/>
              <a:gd name="T72" fmla="*/ 156 w 176"/>
              <a:gd name="T73" fmla="*/ 84 h 176"/>
              <a:gd name="T74" fmla="*/ 152 w 176"/>
              <a:gd name="T75" fmla="*/ 88 h 176"/>
              <a:gd name="T76" fmla="*/ 156 w 176"/>
              <a:gd name="T77" fmla="*/ 92 h 176"/>
              <a:gd name="T78" fmla="*/ 168 w 176"/>
              <a:gd name="T79" fmla="*/ 92 h 176"/>
              <a:gd name="T80" fmla="*/ 92 w 176"/>
              <a:gd name="T81"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94" y="94"/>
                </a:moveTo>
                <a:cubicBezTo>
                  <a:pt x="97" y="91"/>
                  <a:pt x="97" y="85"/>
                  <a:pt x="94" y="82"/>
                </a:cubicBezTo>
                <a:cubicBezTo>
                  <a:pt x="91" y="79"/>
                  <a:pt x="85" y="79"/>
                  <a:pt x="82" y="82"/>
                </a:cubicBezTo>
                <a:cubicBezTo>
                  <a:pt x="79" y="85"/>
                  <a:pt x="79" y="91"/>
                  <a:pt x="82" y="94"/>
                </a:cubicBezTo>
                <a:cubicBezTo>
                  <a:pt x="85" y="97"/>
                  <a:pt x="91" y="97"/>
                  <a:pt x="94" y="94"/>
                </a:cubicBezTo>
                <a:close/>
                <a:moveTo>
                  <a:pt x="37" y="139"/>
                </a:moveTo>
                <a:cubicBezTo>
                  <a:pt x="105" y="105"/>
                  <a:pt x="105" y="105"/>
                  <a:pt x="105" y="105"/>
                </a:cubicBezTo>
                <a:cubicBezTo>
                  <a:pt x="139" y="37"/>
                  <a:pt x="139" y="37"/>
                  <a:pt x="139" y="37"/>
                </a:cubicBezTo>
                <a:cubicBezTo>
                  <a:pt x="71" y="71"/>
                  <a:pt x="71" y="71"/>
                  <a:pt x="71" y="71"/>
                </a:cubicBezTo>
                <a:lnTo>
                  <a:pt x="37" y="139"/>
                </a:lnTo>
                <a:close/>
                <a:moveTo>
                  <a:pt x="122" y="54"/>
                </a:moveTo>
                <a:cubicBezTo>
                  <a:pt x="99" y="99"/>
                  <a:pt x="99" y="99"/>
                  <a:pt x="99" y="99"/>
                </a:cubicBezTo>
                <a:cubicBezTo>
                  <a:pt x="54" y="122"/>
                  <a:pt x="54" y="122"/>
                  <a:pt x="54" y="122"/>
                </a:cubicBezTo>
                <a:cubicBezTo>
                  <a:pt x="77" y="77"/>
                  <a:pt x="77" y="77"/>
                  <a:pt x="77" y="77"/>
                </a:cubicBezTo>
                <a:lnTo>
                  <a:pt x="122" y="54"/>
                </a:ln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92" y="168"/>
                </a:moveTo>
                <a:cubicBezTo>
                  <a:pt x="92" y="156"/>
                  <a:pt x="92" y="156"/>
                  <a:pt x="92" y="156"/>
                </a:cubicBezTo>
                <a:cubicBezTo>
                  <a:pt x="92" y="154"/>
                  <a:pt x="90" y="152"/>
                  <a:pt x="88" y="152"/>
                </a:cubicBezTo>
                <a:cubicBezTo>
                  <a:pt x="86" y="152"/>
                  <a:pt x="84" y="154"/>
                  <a:pt x="84" y="156"/>
                </a:cubicBezTo>
                <a:cubicBezTo>
                  <a:pt x="84" y="168"/>
                  <a:pt x="84" y="168"/>
                  <a:pt x="84" y="168"/>
                </a:cubicBezTo>
                <a:cubicBezTo>
                  <a:pt x="43" y="166"/>
                  <a:pt x="10" y="133"/>
                  <a:pt x="8" y="92"/>
                </a:cubicBezTo>
                <a:cubicBezTo>
                  <a:pt x="20" y="92"/>
                  <a:pt x="20" y="92"/>
                  <a:pt x="20" y="92"/>
                </a:cubicBezTo>
                <a:cubicBezTo>
                  <a:pt x="22" y="92"/>
                  <a:pt x="24" y="90"/>
                  <a:pt x="24" y="88"/>
                </a:cubicBezTo>
                <a:cubicBezTo>
                  <a:pt x="24" y="86"/>
                  <a:pt x="22" y="84"/>
                  <a:pt x="20" y="84"/>
                </a:cubicBezTo>
                <a:cubicBezTo>
                  <a:pt x="8" y="84"/>
                  <a:pt x="8" y="84"/>
                  <a:pt x="8" y="84"/>
                </a:cubicBezTo>
                <a:cubicBezTo>
                  <a:pt x="10" y="43"/>
                  <a:pt x="43" y="10"/>
                  <a:pt x="84" y="8"/>
                </a:cubicBezTo>
                <a:cubicBezTo>
                  <a:pt x="84" y="20"/>
                  <a:pt x="84" y="20"/>
                  <a:pt x="84" y="20"/>
                </a:cubicBezTo>
                <a:cubicBezTo>
                  <a:pt x="84" y="22"/>
                  <a:pt x="86" y="24"/>
                  <a:pt x="88" y="24"/>
                </a:cubicBezTo>
                <a:cubicBezTo>
                  <a:pt x="90" y="24"/>
                  <a:pt x="92" y="22"/>
                  <a:pt x="92" y="20"/>
                </a:cubicBezTo>
                <a:cubicBezTo>
                  <a:pt x="92" y="8"/>
                  <a:pt x="92" y="8"/>
                  <a:pt x="92" y="8"/>
                </a:cubicBezTo>
                <a:cubicBezTo>
                  <a:pt x="133" y="10"/>
                  <a:pt x="166" y="43"/>
                  <a:pt x="168" y="84"/>
                </a:cubicBezTo>
                <a:cubicBezTo>
                  <a:pt x="156" y="84"/>
                  <a:pt x="156" y="84"/>
                  <a:pt x="156" y="84"/>
                </a:cubicBezTo>
                <a:cubicBezTo>
                  <a:pt x="154" y="84"/>
                  <a:pt x="152" y="86"/>
                  <a:pt x="152" y="88"/>
                </a:cubicBezTo>
                <a:cubicBezTo>
                  <a:pt x="152" y="90"/>
                  <a:pt x="154" y="92"/>
                  <a:pt x="156" y="92"/>
                </a:cubicBezTo>
                <a:cubicBezTo>
                  <a:pt x="168" y="92"/>
                  <a:pt x="168" y="92"/>
                  <a:pt x="168" y="92"/>
                </a:cubicBezTo>
                <a:cubicBezTo>
                  <a:pt x="166" y="133"/>
                  <a:pt x="133" y="166"/>
                  <a:pt x="92"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8" name="Freeform 745"/>
          <p:cNvSpPr>
            <a:spLocks noEditPoints="1"/>
          </p:cNvSpPr>
          <p:nvPr/>
        </p:nvSpPr>
        <p:spPr bwMode="auto">
          <a:xfrm>
            <a:off x="5355682" y="4650352"/>
            <a:ext cx="515583" cy="515582"/>
          </a:xfrm>
          <a:custGeom>
            <a:avLst/>
            <a:gdLst>
              <a:gd name="T0" fmla="*/ 173 w 176"/>
              <a:gd name="T1" fmla="*/ 16 h 176"/>
              <a:gd name="T2" fmla="*/ 173 w 176"/>
              <a:gd name="T3" fmla="*/ 16 h 176"/>
              <a:gd name="T4" fmla="*/ 117 w 176"/>
              <a:gd name="T5" fmla="*/ 0 h 176"/>
              <a:gd name="T6" fmla="*/ 117 w 176"/>
              <a:gd name="T7" fmla="*/ 0 h 176"/>
              <a:gd name="T8" fmla="*/ 116 w 176"/>
              <a:gd name="T9" fmla="*/ 0 h 176"/>
              <a:gd name="T10" fmla="*/ 115 w 176"/>
              <a:gd name="T11" fmla="*/ 0 h 176"/>
              <a:gd name="T12" fmla="*/ 115 w 176"/>
              <a:gd name="T13" fmla="*/ 0 h 176"/>
              <a:gd name="T14" fmla="*/ 60 w 176"/>
              <a:gd name="T15" fmla="*/ 16 h 176"/>
              <a:gd name="T16" fmla="*/ 5 w 176"/>
              <a:gd name="T17" fmla="*/ 0 h 176"/>
              <a:gd name="T18" fmla="*/ 5 w 176"/>
              <a:gd name="T19" fmla="*/ 0 h 176"/>
              <a:gd name="T20" fmla="*/ 4 w 176"/>
              <a:gd name="T21" fmla="*/ 0 h 176"/>
              <a:gd name="T22" fmla="*/ 0 w 176"/>
              <a:gd name="T23" fmla="*/ 4 h 176"/>
              <a:gd name="T24" fmla="*/ 0 w 176"/>
              <a:gd name="T25" fmla="*/ 156 h 176"/>
              <a:gd name="T26" fmla="*/ 3 w 176"/>
              <a:gd name="T27" fmla="*/ 160 h 176"/>
              <a:gd name="T28" fmla="*/ 3 w 176"/>
              <a:gd name="T29" fmla="*/ 160 h 176"/>
              <a:gd name="T30" fmla="*/ 59 w 176"/>
              <a:gd name="T31" fmla="*/ 176 h 176"/>
              <a:gd name="T32" fmla="*/ 59 w 176"/>
              <a:gd name="T33" fmla="*/ 176 h 176"/>
              <a:gd name="T34" fmla="*/ 60 w 176"/>
              <a:gd name="T35" fmla="*/ 176 h 176"/>
              <a:gd name="T36" fmla="*/ 61 w 176"/>
              <a:gd name="T37" fmla="*/ 176 h 176"/>
              <a:gd name="T38" fmla="*/ 61 w 176"/>
              <a:gd name="T39" fmla="*/ 176 h 176"/>
              <a:gd name="T40" fmla="*/ 116 w 176"/>
              <a:gd name="T41" fmla="*/ 160 h 176"/>
              <a:gd name="T42" fmla="*/ 171 w 176"/>
              <a:gd name="T43" fmla="*/ 176 h 176"/>
              <a:gd name="T44" fmla="*/ 171 w 176"/>
              <a:gd name="T45" fmla="*/ 176 h 176"/>
              <a:gd name="T46" fmla="*/ 172 w 176"/>
              <a:gd name="T47" fmla="*/ 176 h 176"/>
              <a:gd name="T48" fmla="*/ 176 w 176"/>
              <a:gd name="T49" fmla="*/ 172 h 176"/>
              <a:gd name="T50" fmla="*/ 176 w 176"/>
              <a:gd name="T51" fmla="*/ 20 h 176"/>
              <a:gd name="T52" fmla="*/ 173 w 176"/>
              <a:gd name="T53" fmla="*/ 16 h 176"/>
              <a:gd name="T54" fmla="*/ 56 w 176"/>
              <a:gd name="T55" fmla="*/ 167 h 176"/>
              <a:gd name="T56" fmla="*/ 8 w 176"/>
              <a:gd name="T57" fmla="*/ 153 h 176"/>
              <a:gd name="T58" fmla="*/ 8 w 176"/>
              <a:gd name="T59" fmla="*/ 9 h 176"/>
              <a:gd name="T60" fmla="*/ 56 w 176"/>
              <a:gd name="T61" fmla="*/ 23 h 176"/>
              <a:gd name="T62" fmla="*/ 56 w 176"/>
              <a:gd name="T63" fmla="*/ 167 h 176"/>
              <a:gd name="T64" fmla="*/ 112 w 176"/>
              <a:gd name="T65" fmla="*/ 153 h 176"/>
              <a:gd name="T66" fmla="*/ 64 w 176"/>
              <a:gd name="T67" fmla="*/ 167 h 176"/>
              <a:gd name="T68" fmla="*/ 64 w 176"/>
              <a:gd name="T69" fmla="*/ 23 h 176"/>
              <a:gd name="T70" fmla="*/ 112 w 176"/>
              <a:gd name="T71" fmla="*/ 9 h 176"/>
              <a:gd name="T72" fmla="*/ 112 w 176"/>
              <a:gd name="T73" fmla="*/ 153 h 176"/>
              <a:gd name="T74" fmla="*/ 168 w 176"/>
              <a:gd name="T75" fmla="*/ 167 h 176"/>
              <a:gd name="T76" fmla="*/ 120 w 176"/>
              <a:gd name="T77" fmla="*/ 153 h 176"/>
              <a:gd name="T78" fmla="*/ 120 w 176"/>
              <a:gd name="T79" fmla="*/ 9 h 176"/>
              <a:gd name="T80" fmla="*/ 168 w 176"/>
              <a:gd name="T81" fmla="*/ 23 h 176"/>
              <a:gd name="T82" fmla="*/ 168 w 176"/>
              <a:gd name="T83" fmla="*/ 16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73" y="16"/>
                </a:moveTo>
                <a:cubicBezTo>
                  <a:pt x="173" y="16"/>
                  <a:pt x="173" y="16"/>
                  <a:pt x="173" y="16"/>
                </a:cubicBezTo>
                <a:cubicBezTo>
                  <a:pt x="117" y="0"/>
                  <a:pt x="117" y="0"/>
                  <a:pt x="117" y="0"/>
                </a:cubicBezTo>
                <a:cubicBezTo>
                  <a:pt x="117" y="0"/>
                  <a:pt x="117" y="0"/>
                  <a:pt x="117" y="0"/>
                </a:cubicBezTo>
                <a:cubicBezTo>
                  <a:pt x="117" y="0"/>
                  <a:pt x="116" y="0"/>
                  <a:pt x="116" y="0"/>
                </a:cubicBezTo>
                <a:cubicBezTo>
                  <a:pt x="116" y="0"/>
                  <a:pt x="115" y="0"/>
                  <a:pt x="115" y="0"/>
                </a:cubicBezTo>
                <a:cubicBezTo>
                  <a:pt x="115" y="0"/>
                  <a:pt x="115" y="0"/>
                  <a:pt x="115" y="0"/>
                </a:cubicBezTo>
                <a:cubicBezTo>
                  <a:pt x="60" y="16"/>
                  <a:pt x="60" y="16"/>
                  <a:pt x="60" y="16"/>
                </a:cubicBezTo>
                <a:cubicBezTo>
                  <a:pt x="5" y="0"/>
                  <a:pt x="5" y="0"/>
                  <a:pt x="5" y="0"/>
                </a:cubicBezTo>
                <a:cubicBezTo>
                  <a:pt x="5" y="0"/>
                  <a:pt x="5" y="0"/>
                  <a:pt x="5" y="0"/>
                </a:cubicBezTo>
                <a:cubicBezTo>
                  <a:pt x="5" y="0"/>
                  <a:pt x="4" y="0"/>
                  <a:pt x="4" y="0"/>
                </a:cubicBezTo>
                <a:cubicBezTo>
                  <a:pt x="2" y="0"/>
                  <a:pt x="0" y="2"/>
                  <a:pt x="0" y="4"/>
                </a:cubicBezTo>
                <a:cubicBezTo>
                  <a:pt x="0" y="156"/>
                  <a:pt x="0" y="156"/>
                  <a:pt x="0" y="156"/>
                </a:cubicBezTo>
                <a:cubicBezTo>
                  <a:pt x="0" y="158"/>
                  <a:pt x="1" y="159"/>
                  <a:pt x="3" y="160"/>
                </a:cubicBezTo>
                <a:cubicBezTo>
                  <a:pt x="3" y="160"/>
                  <a:pt x="3" y="160"/>
                  <a:pt x="3" y="160"/>
                </a:cubicBezTo>
                <a:cubicBezTo>
                  <a:pt x="59" y="176"/>
                  <a:pt x="59" y="176"/>
                  <a:pt x="59" y="176"/>
                </a:cubicBezTo>
                <a:cubicBezTo>
                  <a:pt x="59" y="176"/>
                  <a:pt x="59" y="176"/>
                  <a:pt x="59" y="176"/>
                </a:cubicBezTo>
                <a:cubicBezTo>
                  <a:pt x="59" y="176"/>
                  <a:pt x="60" y="176"/>
                  <a:pt x="60" y="176"/>
                </a:cubicBezTo>
                <a:cubicBezTo>
                  <a:pt x="60" y="176"/>
                  <a:pt x="61" y="176"/>
                  <a:pt x="61" y="176"/>
                </a:cubicBezTo>
                <a:cubicBezTo>
                  <a:pt x="61" y="176"/>
                  <a:pt x="61" y="176"/>
                  <a:pt x="61" y="176"/>
                </a:cubicBezTo>
                <a:cubicBezTo>
                  <a:pt x="116" y="160"/>
                  <a:pt x="116" y="160"/>
                  <a:pt x="116" y="160"/>
                </a:cubicBezTo>
                <a:cubicBezTo>
                  <a:pt x="171" y="176"/>
                  <a:pt x="171" y="176"/>
                  <a:pt x="171" y="176"/>
                </a:cubicBezTo>
                <a:cubicBezTo>
                  <a:pt x="171" y="176"/>
                  <a:pt x="171" y="176"/>
                  <a:pt x="171" y="176"/>
                </a:cubicBezTo>
                <a:cubicBezTo>
                  <a:pt x="171" y="176"/>
                  <a:pt x="172" y="176"/>
                  <a:pt x="172" y="176"/>
                </a:cubicBezTo>
                <a:cubicBezTo>
                  <a:pt x="174" y="176"/>
                  <a:pt x="176" y="174"/>
                  <a:pt x="176" y="172"/>
                </a:cubicBezTo>
                <a:cubicBezTo>
                  <a:pt x="176" y="20"/>
                  <a:pt x="176" y="20"/>
                  <a:pt x="176" y="20"/>
                </a:cubicBezTo>
                <a:cubicBezTo>
                  <a:pt x="176" y="18"/>
                  <a:pt x="175" y="17"/>
                  <a:pt x="173" y="16"/>
                </a:cubicBezTo>
                <a:close/>
                <a:moveTo>
                  <a:pt x="56" y="167"/>
                </a:moveTo>
                <a:cubicBezTo>
                  <a:pt x="8" y="153"/>
                  <a:pt x="8" y="153"/>
                  <a:pt x="8" y="153"/>
                </a:cubicBezTo>
                <a:cubicBezTo>
                  <a:pt x="8" y="9"/>
                  <a:pt x="8" y="9"/>
                  <a:pt x="8" y="9"/>
                </a:cubicBezTo>
                <a:cubicBezTo>
                  <a:pt x="56" y="23"/>
                  <a:pt x="56" y="23"/>
                  <a:pt x="56" y="23"/>
                </a:cubicBezTo>
                <a:lnTo>
                  <a:pt x="56" y="167"/>
                </a:lnTo>
                <a:close/>
                <a:moveTo>
                  <a:pt x="112" y="153"/>
                </a:moveTo>
                <a:cubicBezTo>
                  <a:pt x="64" y="167"/>
                  <a:pt x="64" y="167"/>
                  <a:pt x="64" y="167"/>
                </a:cubicBezTo>
                <a:cubicBezTo>
                  <a:pt x="64" y="23"/>
                  <a:pt x="64" y="23"/>
                  <a:pt x="64" y="23"/>
                </a:cubicBezTo>
                <a:cubicBezTo>
                  <a:pt x="112" y="9"/>
                  <a:pt x="112" y="9"/>
                  <a:pt x="112" y="9"/>
                </a:cubicBezTo>
                <a:lnTo>
                  <a:pt x="112" y="153"/>
                </a:lnTo>
                <a:close/>
                <a:moveTo>
                  <a:pt x="168" y="167"/>
                </a:moveTo>
                <a:cubicBezTo>
                  <a:pt x="120" y="153"/>
                  <a:pt x="120" y="153"/>
                  <a:pt x="120" y="153"/>
                </a:cubicBezTo>
                <a:cubicBezTo>
                  <a:pt x="120" y="9"/>
                  <a:pt x="120" y="9"/>
                  <a:pt x="120" y="9"/>
                </a:cubicBezTo>
                <a:cubicBezTo>
                  <a:pt x="168" y="23"/>
                  <a:pt x="168" y="23"/>
                  <a:pt x="168" y="23"/>
                </a:cubicBezTo>
                <a:lnTo>
                  <a:pt x="168" y="1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9" name="Freeform 746"/>
          <p:cNvSpPr>
            <a:spLocks noEditPoints="1"/>
          </p:cNvSpPr>
          <p:nvPr/>
        </p:nvSpPr>
        <p:spPr bwMode="auto">
          <a:xfrm>
            <a:off x="6333959" y="4650352"/>
            <a:ext cx="502358" cy="515582"/>
          </a:xfrm>
          <a:custGeom>
            <a:avLst/>
            <a:gdLst>
              <a:gd name="T0" fmla="*/ 108 w 176"/>
              <a:gd name="T1" fmla="*/ 56 h 176"/>
              <a:gd name="T2" fmla="*/ 92 w 176"/>
              <a:gd name="T3" fmla="*/ 56 h 176"/>
              <a:gd name="T4" fmla="*/ 32 w 176"/>
              <a:gd name="T5" fmla="*/ 128 h 176"/>
              <a:gd name="T6" fmla="*/ 32 w 176"/>
              <a:gd name="T7" fmla="*/ 112 h 176"/>
              <a:gd name="T8" fmla="*/ 32 w 176"/>
              <a:gd name="T9" fmla="*/ 128 h 176"/>
              <a:gd name="T10" fmla="*/ 81 w 176"/>
              <a:gd name="T11" fmla="*/ 61 h 176"/>
              <a:gd name="T12" fmla="*/ 80 w 176"/>
              <a:gd name="T13" fmla="*/ 72 h 176"/>
              <a:gd name="T14" fmla="*/ 41 w 176"/>
              <a:gd name="T15" fmla="*/ 99 h 176"/>
              <a:gd name="T16" fmla="*/ 30 w 176"/>
              <a:gd name="T17" fmla="*/ 103 h 176"/>
              <a:gd name="T18" fmla="*/ 41 w 176"/>
              <a:gd name="T19" fmla="*/ 99 h 176"/>
              <a:gd name="T20" fmla="*/ 47 w 176"/>
              <a:gd name="T21" fmla="*/ 83 h 176"/>
              <a:gd name="T22" fmla="*/ 45 w 176"/>
              <a:gd name="T23" fmla="*/ 94 h 176"/>
              <a:gd name="T24" fmla="*/ 134 w 176"/>
              <a:gd name="T25" fmla="*/ 76 h 176"/>
              <a:gd name="T26" fmla="*/ 141 w 176"/>
              <a:gd name="T27" fmla="*/ 71 h 176"/>
              <a:gd name="T28" fmla="*/ 136 w 176"/>
              <a:gd name="T29" fmla="*/ 65 h 176"/>
              <a:gd name="T30" fmla="*/ 134 w 176"/>
              <a:gd name="T31" fmla="*/ 76 h 176"/>
              <a:gd name="T32" fmla="*/ 173 w 176"/>
              <a:gd name="T33" fmla="*/ 16 h 176"/>
              <a:gd name="T34" fmla="*/ 117 w 176"/>
              <a:gd name="T35" fmla="*/ 0 h 176"/>
              <a:gd name="T36" fmla="*/ 115 w 176"/>
              <a:gd name="T37" fmla="*/ 0 h 176"/>
              <a:gd name="T38" fmla="*/ 60 w 176"/>
              <a:gd name="T39" fmla="*/ 16 h 176"/>
              <a:gd name="T40" fmla="*/ 5 w 176"/>
              <a:gd name="T41" fmla="*/ 0 h 176"/>
              <a:gd name="T42" fmla="*/ 0 w 176"/>
              <a:gd name="T43" fmla="*/ 4 h 176"/>
              <a:gd name="T44" fmla="*/ 3 w 176"/>
              <a:gd name="T45" fmla="*/ 160 h 176"/>
              <a:gd name="T46" fmla="*/ 59 w 176"/>
              <a:gd name="T47" fmla="*/ 176 h 176"/>
              <a:gd name="T48" fmla="*/ 60 w 176"/>
              <a:gd name="T49" fmla="*/ 176 h 176"/>
              <a:gd name="T50" fmla="*/ 61 w 176"/>
              <a:gd name="T51" fmla="*/ 176 h 176"/>
              <a:gd name="T52" fmla="*/ 171 w 176"/>
              <a:gd name="T53" fmla="*/ 176 h 176"/>
              <a:gd name="T54" fmla="*/ 172 w 176"/>
              <a:gd name="T55" fmla="*/ 176 h 176"/>
              <a:gd name="T56" fmla="*/ 176 w 176"/>
              <a:gd name="T57" fmla="*/ 20 h 176"/>
              <a:gd name="T58" fmla="*/ 56 w 176"/>
              <a:gd name="T59" fmla="*/ 167 h 176"/>
              <a:gd name="T60" fmla="*/ 8 w 176"/>
              <a:gd name="T61" fmla="*/ 9 h 176"/>
              <a:gd name="T62" fmla="*/ 56 w 176"/>
              <a:gd name="T63" fmla="*/ 167 h 176"/>
              <a:gd name="T64" fmla="*/ 64 w 176"/>
              <a:gd name="T65" fmla="*/ 167 h 176"/>
              <a:gd name="T66" fmla="*/ 67 w 176"/>
              <a:gd name="T67" fmla="*/ 83 h 176"/>
              <a:gd name="T68" fmla="*/ 69 w 176"/>
              <a:gd name="T69" fmla="*/ 72 h 176"/>
              <a:gd name="T70" fmla="*/ 64 w 176"/>
              <a:gd name="T71" fmla="*/ 23 h 176"/>
              <a:gd name="T72" fmla="*/ 112 w 176"/>
              <a:gd name="T73" fmla="*/ 153 h 176"/>
              <a:gd name="T74" fmla="*/ 120 w 176"/>
              <a:gd name="T75" fmla="*/ 153 h 176"/>
              <a:gd name="T76" fmla="*/ 125 w 176"/>
              <a:gd name="T77" fmla="*/ 65 h 176"/>
              <a:gd name="T78" fmla="*/ 122 w 176"/>
              <a:gd name="T79" fmla="*/ 55 h 176"/>
              <a:gd name="T80" fmla="*/ 120 w 176"/>
              <a:gd name="T81" fmla="*/ 9 h 176"/>
              <a:gd name="T82" fmla="*/ 168 w 176"/>
              <a:gd name="T83" fmla="*/ 167 h 176"/>
              <a:gd name="T84" fmla="*/ 140 w 176"/>
              <a:gd name="T85" fmla="*/ 112 h 176"/>
              <a:gd name="T86" fmla="*/ 137 w 176"/>
              <a:gd name="T87" fmla="*/ 119 h 176"/>
              <a:gd name="T88" fmla="*/ 137 w 176"/>
              <a:gd name="T89" fmla="*/ 129 h 176"/>
              <a:gd name="T90" fmla="*/ 140 w 176"/>
              <a:gd name="T91" fmla="*/ 136 h 176"/>
              <a:gd name="T92" fmla="*/ 148 w 176"/>
              <a:gd name="T93" fmla="*/ 130 h 176"/>
              <a:gd name="T94" fmla="*/ 156 w 176"/>
              <a:gd name="T95" fmla="*/ 136 h 176"/>
              <a:gd name="T96" fmla="*/ 159 w 176"/>
              <a:gd name="T97" fmla="*/ 129 h 176"/>
              <a:gd name="T98" fmla="*/ 159 w 176"/>
              <a:gd name="T99" fmla="*/ 119 h 176"/>
              <a:gd name="T100" fmla="*/ 156 w 176"/>
              <a:gd name="T101" fmla="*/ 112 h 176"/>
              <a:gd name="T102" fmla="*/ 148 w 176"/>
              <a:gd name="T103" fmla="*/ 118 h 176"/>
              <a:gd name="T104" fmla="*/ 142 w 176"/>
              <a:gd name="T105" fmla="*/ 88 h 176"/>
              <a:gd name="T106" fmla="*/ 146 w 176"/>
              <a:gd name="T107" fmla="*/ 78 h 176"/>
              <a:gd name="T108" fmla="*/ 142 w 176"/>
              <a:gd name="T109" fmla="*/ 88 h 176"/>
              <a:gd name="T110" fmla="*/ 151 w 176"/>
              <a:gd name="T111" fmla="*/ 103 h 176"/>
              <a:gd name="T112" fmla="*/ 143 w 176"/>
              <a:gd name="T113" fmla="*/ 9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00" y="64"/>
                </a:moveTo>
                <a:cubicBezTo>
                  <a:pt x="104" y="64"/>
                  <a:pt x="108" y="60"/>
                  <a:pt x="108" y="56"/>
                </a:cubicBezTo>
                <a:cubicBezTo>
                  <a:pt x="108" y="52"/>
                  <a:pt x="104" y="48"/>
                  <a:pt x="100" y="48"/>
                </a:cubicBezTo>
                <a:cubicBezTo>
                  <a:pt x="96" y="48"/>
                  <a:pt x="92" y="52"/>
                  <a:pt x="92" y="56"/>
                </a:cubicBezTo>
                <a:cubicBezTo>
                  <a:pt x="92" y="60"/>
                  <a:pt x="96" y="64"/>
                  <a:pt x="100" y="64"/>
                </a:cubicBezTo>
                <a:close/>
                <a:moveTo>
                  <a:pt x="32" y="128"/>
                </a:moveTo>
                <a:cubicBezTo>
                  <a:pt x="36" y="128"/>
                  <a:pt x="40" y="124"/>
                  <a:pt x="40" y="120"/>
                </a:cubicBezTo>
                <a:cubicBezTo>
                  <a:pt x="40" y="116"/>
                  <a:pt x="36" y="112"/>
                  <a:pt x="32" y="112"/>
                </a:cubicBezTo>
                <a:cubicBezTo>
                  <a:pt x="28" y="112"/>
                  <a:pt x="24" y="116"/>
                  <a:pt x="24" y="120"/>
                </a:cubicBezTo>
                <a:cubicBezTo>
                  <a:pt x="24" y="124"/>
                  <a:pt x="28" y="128"/>
                  <a:pt x="32" y="128"/>
                </a:cubicBezTo>
                <a:close/>
                <a:moveTo>
                  <a:pt x="85" y="68"/>
                </a:moveTo>
                <a:cubicBezTo>
                  <a:pt x="81" y="61"/>
                  <a:pt x="81" y="61"/>
                  <a:pt x="81" y="61"/>
                </a:cubicBezTo>
                <a:cubicBezTo>
                  <a:pt x="78" y="63"/>
                  <a:pt x="76" y="65"/>
                  <a:pt x="74" y="67"/>
                </a:cubicBezTo>
                <a:cubicBezTo>
                  <a:pt x="80" y="72"/>
                  <a:pt x="80" y="72"/>
                  <a:pt x="80" y="72"/>
                </a:cubicBezTo>
                <a:cubicBezTo>
                  <a:pt x="82" y="70"/>
                  <a:pt x="83" y="69"/>
                  <a:pt x="85" y="68"/>
                </a:cubicBezTo>
                <a:close/>
                <a:moveTo>
                  <a:pt x="41" y="99"/>
                </a:moveTo>
                <a:cubicBezTo>
                  <a:pt x="34" y="95"/>
                  <a:pt x="34" y="95"/>
                  <a:pt x="34" y="95"/>
                </a:cubicBezTo>
                <a:cubicBezTo>
                  <a:pt x="32" y="97"/>
                  <a:pt x="31" y="100"/>
                  <a:pt x="30" y="103"/>
                </a:cubicBezTo>
                <a:cubicBezTo>
                  <a:pt x="38" y="105"/>
                  <a:pt x="38" y="105"/>
                  <a:pt x="38" y="105"/>
                </a:cubicBezTo>
                <a:cubicBezTo>
                  <a:pt x="39" y="103"/>
                  <a:pt x="39" y="101"/>
                  <a:pt x="41" y="99"/>
                </a:cubicBezTo>
                <a:close/>
                <a:moveTo>
                  <a:pt x="51" y="90"/>
                </a:moveTo>
                <a:cubicBezTo>
                  <a:pt x="47" y="83"/>
                  <a:pt x="47" y="83"/>
                  <a:pt x="47" y="83"/>
                </a:cubicBezTo>
                <a:cubicBezTo>
                  <a:pt x="44" y="85"/>
                  <a:pt x="42" y="86"/>
                  <a:pt x="40" y="88"/>
                </a:cubicBezTo>
                <a:cubicBezTo>
                  <a:pt x="45" y="94"/>
                  <a:pt x="45" y="94"/>
                  <a:pt x="45" y="94"/>
                </a:cubicBezTo>
                <a:cubicBezTo>
                  <a:pt x="47" y="93"/>
                  <a:pt x="49" y="91"/>
                  <a:pt x="51" y="90"/>
                </a:cubicBezTo>
                <a:close/>
                <a:moveTo>
                  <a:pt x="134" y="76"/>
                </a:moveTo>
                <a:cubicBezTo>
                  <a:pt x="135" y="76"/>
                  <a:pt x="135" y="76"/>
                  <a:pt x="135" y="76"/>
                </a:cubicBezTo>
                <a:cubicBezTo>
                  <a:pt x="141" y="71"/>
                  <a:pt x="141" y="71"/>
                  <a:pt x="141" y="71"/>
                </a:cubicBezTo>
                <a:cubicBezTo>
                  <a:pt x="140" y="70"/>
                  <a:pt x="140" y="70"/>
                  <a:pt x="140" y="70"/>
                </a:cubicBezTo>
                <a:cubicBezTo>
                  <a:pt x="139" y="69"/>
                  <a:pt x="137" y="67"/>
                  <a:pt x="136" y="65"/>
                </a:cubicBezTo>
                <a:cubicBezTo>
                  <a:pt x="129" y="70"/>
                  <a:pt x="129" y="70"/>
                  <a:pt x="129" y="70"/>
                </a:cubicBezTo>
                <a:cubicBezTo>
                  <a:pt x="131" y="72"/>
                  <a:pt x="132" y="74"/>
                  <a:pt x="134" y="76"/>
                </a:cubicBezTo>
                <a:close/>
                <a:moveTo>
                  <a:pt x="173" y="16"/>
                </a:moveTo>
                <a:cubicBezTo>
                  <a:pt x="173" y="16"/>
                  <a:pt x="173" y="16"/>
                  <a:pt x="173" y="16"/>
                </a:cubicBezTo>
                <a:cubicBezTo>
                  <a:pt x="117" y="0"/>
                  <a:pt x="117" y="0"/>
                  <a:pt x="117" y="0"/>
                </a:cubicBezTo>
                <a:cubicBezTo>
                  <a:pt x="117" y="0"/>
                  <a:pt x="117" y="0"/>
                  <a:pt x="117" y="0"/>
                </a:cubicBezTo>
                <a:cubicBezTo>
                  <a:pt x="117" y="0"/>
                  <a:pt x="116" y="0"/>
                  <a:pt x="116" y="0"/>
                </a:cubicBezTo>
                <a:cubicBezTo>
                  <a:pt x="116" y="0"/>
                  <a:pt x="115" y="0"/>
                  <a:pt x="115" y="0"/>
                </a:cubicBezTo>
                <a:cubicBezTo>
                  <a:pt x="115" y="0"/>
                  <a:pt x="115" y="0"/>
                  <a:pt x="115" y="0"/>
                </a:cubicBezTo>
                <a:cubicBezTo>
                  <a:pt x="60" y="16"/>
                  <a:pt x="60" y="16"/>
                  <a:pt x="60" y="16"/>
                </a:cubicBezTo>
                <a:cubicBezTo>
                  <a:pt x="5" y="0"/>
                  <a:pt x="5" y="0"/>
                  <a:pt x="5" y="0"/>
                </a:cubicBezTo>
                <a:cubicBezTo>
                  <a:pt x="5" y="0"/>
                  <a:pt x="5" y="0"/>
                  <a:pt x="5" y="0"/>
                </a:cubicBezTo>
                <a:cubicBezTo>
                  <a:pt x="5" y="0"/>
                  <a:pt x="4" y="0"/>
                  <a:pt x="4" y="0"/>
                </a:cubicBezTo>
                <a:cubicBezTo>
                  <a:pt x="2" y="0"/>
                  <a:pt x="0" y="2"/>
                  <a:pt x="0" y="4"/>
                </a:cubicBezTo>
                <a:cubicBezTo>
                  <a:pt x="0" y="156"/>
                  <a:pt x="0" y="156"/>
                  <a:pt x="0" y="156"/>
                </a:cubicBezTo>
                <a:cubicBezTo>
                  <a:pt x="0" y="158"/>
                  <a:pt x="1" y="159"/>
                  <a:pt x="3" y="160"/>
                </a:cubicBezTo>
                <a:cubicBezTo>
                  <a:pt x="3" y="160"/>
                  <a:pt x="3" y="160"/>
                  <a:pt x="3" y="160"/>
                </a:cubicBezTo>
                <a:cubicBezTo>
                  <a:pt x="59" y="176"/>
                  <a:pt x="59" y="176"/>
                  <a:pt x="59" y="176"/>
                </a:cubicBezTo>
                <a:cubicBezTo>
                  <a:pt x="59" y="176"/>
                  <a:pt x="59" y="176"/>
                  <a:pt x="59" y="176"/>
                </a:cubicBezTo>
                <a:cubicBezTo>
                  <a:pt x="59" y="176"/>
                  <a:pt x="60" y="176"/>
                  <a:pt x="60" y="176"/>
                </a:cubicBezTo>
                <a:cubicBezTo>
                  <a:pt x="60" y="176"/>
                  <a:pt x="61" y="176"/>
                  <a:pt x="61" y="176"/>
                </a:cubicBezTo>
                <a:cubicBezTo>
                  <a:pt x="61" y="176"/>
                  <a:pt x="61" y="176"/>
                  <a:pt x="61" y="176"/>
                </a:cubicBezTo>
                <a:cubicBezTo>
                  <a:pt x="116" y="160"/>
                  <a:pt x="116" y="160"/>
                  <a:pt x="116" y="160"/>
                </a:cubicBezTo>
                <a:cubicBezTo>
                  <a:pt x="171" y="176"/>
                  <a:pt x="171" y="176"/>
                  <a:pt x="171" y="176"/>
                </a:cubicBezTo>
                <a:cubicBezTo>
                  <a:pt x="171" y="176"/>
                  <a:pt x="171" y="176"/>
                  <a:pt x="171" y="176"/>
                </a:cubicBezTo>
                <a:cubicBezTo>
                  <a:pt x="171" y="176"/>
                  <a:pt x="172" y="176"/>
                  <a:pt x="172" y="176"/>
                </a:cubicBezTo>
                <a:cubicBezTo>
                  <a:pt x="174" y="176"/>
                  <a:pt x="176" y="174"/>
                  <a:pt x="176" y="172"/>
                </a:cubicBezTo>
                <a:cubicBezTo>
                  <a:pt x="176" y="20"/>
                  <a:pt x="176" y="20"/>
                  <a:pt x="176" y="20"/>
                </a:cubicBezTo>
                <a:cubicBezTo>
                  <a:pt x="176" y="18"/>
                  <a:pt x="175" y="17"/>
                  <a:pt x="173" y="16"/>
                </a:cubicBezTo>
                <a:close/>
                <a:moveTo>
                  <a:pt x="56" y="167"/>
                </a:moveTo>
                <a:cubicBezTo>
                  <a:pt x="8" y="153"/>
                  <a:pt x="8" y="153"/>
                  <a:pt x="8" y="153"/>
                </a:cubicBezTo>
                <a:cubicBezTo>
                  <a:pt x="8" y="9"/>
                  <a:pt x="8" y="9"/>
                  <a:pt x="8" y="9"/>
                </a:cubicBezTo>
                <a:cubicBezTo>
                  <a:pt x="56" y="23"/>
                  <a:pt x="56" y="23"/>
                  <a:pt x="56" y="23"/>
                </a:cubicBezTo>
                <a:lnTo>
                  <a:pt x="56" y="167"/>
                </a:lnTo>
                <a:close/>
                <a:moveTo>
                  <a:pt x="112" y="153"/>
                </a:moveTo>
                <a:cubicBezTo>
                  <a:pt x="64" y="167"/>
                  <a:pt x="64" y="167"/>
                  <a:pt x="64" y="167"/>
                </a:cubicBezTo>
                <a:cubicBezTo>
                  <a:pt x="64" y="76"/>
                  <a:pt x="64" y="76"/>
                  <a:pt x="64" y="76"/>
                </a:cubicBezTo>
                <a:cubicBezTo>
                  <a:pt x="67" y="83"/>
                  <a:pt x="67" y="83"/>
                  <a:pt x="67" y="83"/>
                </a:cubicBezTo>
                <a:cubicBezTo>
                  <a:pt x="70" y="82"/>
                  <a:pt x="72" y="80"/>
                  <a:pt x="75" y="78"/>
                </a:cubicBezTo>
                <a:cubicBezTo>
                  <a:pt x="69" y="72"/>
                  <a:pt x="69" y="72"/>
                  <a:pt x="69" y="72"/>
                </a:cubicBezTo>
                <a:cubicBezTo>
                  <a:pt x="68" y="74"/>
                  <a:pt x="66" y="75"/>
                  <a:pt x="64" y="76"/>
                </a:cubicBezTo>
                <a:cubicBezTo>
                  <a:pt x="64" y="23"/>
                  <a:pt x="64" y="23"/>
                  <a:pt x="64" y="23"/>
                </a:cubicBezTo>
                <a:cubicBezTo>
                  <a:pt x="112" y="9"/>
                  <a:pt x="112" y="9"/>
                  <a:pt x="112" y="9"/>
                </a:cubicBezTo>
                <a:lnTo>
                  <a:pt x="112" y="153"/>
                </a:lnTo>
                <a:close/>
                <a:moveTo>
                  <a:pt x="168" y="167"/>
                </a:moveTo>
                <a:cubicBezTo>
                  <a:pt x="120" y="153"/>
                  <a:pt x="120" y="153"/>
                  <a:pt x="120" y="153"/>
                </a:cubicBezTo>
                <a:cubicBezTo>
                  <a:pt x="120" y="63"/>
                  <a:pt x="120" y="63"/>
                  <a:pt x="120" y="63"/>
                </a:cubicBezTo>
                <a:cubicBezTo>
                  <a:pt x="122" y="64"/>
                  <a:pt x="123" y="64"/>
                  <a:pt x="125" y="65"/>
                </a:cubicBezTo>
                <a:cubicBezTo>
                  <a:pt x="130" y="59"/>
                  <a:pt x="130" y="59"/>
                  <a:pt x="130" y="59"/>
                </a:cubicBezTo>
                <a:cubicBezTo>
                  <a:pt x="127" y="57"/>
                  <a:pt x="125" y="56"/>
                  <a:pt x="122" y="55"/>
                </a:cubicBezTo>
                <a:cubicBezTo>
                  <a:pt x="120" y="59"/>
                  <a:pt x="120" y="59"/>
                  <a:pt x="120" y="59"/>
                </a:cubicBezTo>
                <a:cubicBezTo>
                  <a:pt x="120" y="9"/>
                  <a:pt x="120" y="9"/>
                  <a:pt x="120" y="9"/>
                </a:cubicBezTo>
                <a:cubicBezTo>
                  <a:pt x="168" y="23"/>
                  <a:pt x="168" y="23"/>
                  <a:pt x="168" y="23"/>
                </a:cubicBezTo>
                <a:lnTo>
                  <a:pt x="168" y="167"/>
                </a:lnTo>
                <a:close/>
                <a:moveTo>
                  <a:pt x="143" y="113"/>
                </a:moveTo>
                <a:cubicBezTo>
                  <a:pt x="142" y="112"/>
                  <a:pt x="141" y="112"/>
                  <a:pt x="140" y="112"/>
                </a:cubicBezTo>
                <a:cubicBezTo>
                  <a:pt x="138" y="112"/>
                  <a:pt x="136" y="114"/>
                  <a:pt x="136" y="116"/>
                </a:cubicBezTo>
                <a:cubicBezTo>
                  <a:pt x="136" y="117"/>
                  <a:pt x="136" y="118"/>
                  <a:pt x="137" y="119"/>
                </a:cubicBezTo>
                <a:cubicBezTo>
                  <a:pt x="142" y="124"/>
                  <a:pt x="142" y="124"/>
                  <a:pt x="142" y="124"/>
                </a:cubicBezTo>
                <a:cubicBezTo>
                  <a:pt x="137" y="129"/>
                  <a:pt x="137" y="129"/>
                  <a:pt x="137" y="129"/>
                </a:cubicBezTo>
                <a:cubicBezTo>
                  <a:pt x="136" y="130"/>
                  <a:pt x="136" y="131"/>
                  <a:pt x="136" y="132"/>
                </a:cubicBezTo>
                <a:cubicBezTo>
                  <a:pt x="136" y="134"/>
                  <a:pt x="138" y="136"/>
                  <a:pt x="140" y="136"/>
                </a:cubicBezTo>
                <a:cubicBezTo>
                  <a:pt x="141" y="136"/>
                  <a:pt x="142" y="136"/>
                  <a:pt x="143" y="135"/>
                </a:cubicBezTo>
                <a:cubicBezTo>
                  <a:pt x="148" y="130"/>
                  <a:pt x="148" y="130"/>
                  <a:pt x="148" y="130"/>
                </a:cubicBezTo>
                <a:cubicBezTo>
                  <a:pt x="153" y="135"/>
                  <a:pt x="153" y="135"/>
                  <a:pt x="153" y="135"/>
                </a:cubicBezTo>
                <a:cubicBezTo>
                  <a:pt x="154" y="136"/>
                  <a:pt x="155" y="136"/>
                  <a:pt x="156" y="136"/>
                </a:cubicBezTo>
                <a:cubicBezTo>
                  <a:pt x="158" y="136"/>
                  <a:pt x="160" y="134"/>
                  <a:pt x="160" y="132"/>
                </a:cubicBezTo>
                <a:cubicBezTo>
                  <a:pt x="160" y="131"/>
                  <a:pt x="160" y="130"/>
                  <a:pt x="159" y="129"/>
                </a:cubicBezTo>
                <a:cubicBezTo>
                  <a:pt x="154" y="124"/>
                  <a:pt x="154" y="124"/>
                  <a:pt x="154" y="124"/>
                </a:cubicBezTo>
                <a:cubicBezTo>
                  <a:pt x="159" y="119"/>
                  <a:pt x="159" y="119"/>
                  <a:pt x="159" y="119"/>
                </a:cubicBezTo>
                <a:cubicBezTo>
                  <a:pt x="160" y="118"/>
                  <a:pt x="160" y="117"/>
                  <a:pt x="160" y="116"/>
                </a:cubicBezTo>
                <a:cubicBezTo>
                  <a:pt x="160" y="114"/>
                  <a:pt x="158" y="112"/>
                  <a:pt x="156" y="112"/>
                </a:cubicBezTo>
                <a:cubicBezTo>
                  <a:pt x="155" y="112"/>
                  <a:pt x="154" y="112"/>
                  <a:pt x="153" y="113"/>
                </a:cubicBezTo>
                <a:cubicBezTo>
                  <a:pt x="148" y="118"/>
                  <a:pt x="148" y="118"/>
                  <a:pt x="148" y="118"/>
                </a:cubicBezTo>
                <a:lnTo>
                  <a:pt x="143" y="113"/>
                </a:lnTo>
                <a:close/>
                <a:moveTo>
                  <a:pt x="142" y="88"/>
                </a:moveTo>
                <a:cubicBezTo>
                  <a:pt x="150" y="86"/>
                  <a:pt x="150" y="86"/>
                  <a:pt x="150" y="86"/>
                </a:cubicBezTo>
                <a:cubicBezTo>
                  <a:pt x="149" y="83"/>
                  <a:pt x="148" y="80"/>
                  <a:pt x="146" y="78"/>
                </a:cubicBezTo>
                <a:cubicBezTo>
                  <a:pt x="139" y="82"/>
                  <a:pt x="139" y="82"/>
                  <a:pt x="139" y="82"/>
                </a:cubicBezTo>
                <a:cubicBezTo>
                  <a:pt x="140" y="84"/>
                  <a:pt x="141" y="86"/>
                  <a:pt x="142" y="88"/>
                </a:cubicBezTo>
                <a:close/>
                <a:moveTo>
                  <a:pt x="143" y="102"/>
                </a:moveTo>
                <a:cubicBezTo>
                  <a:pt x="151" y="103"/>
                  <a:pt x="151" y="103"/>
                  <a:pt x="151" y="103"/>
                </a:cubicBezTo>
                <a:cubicBezTo>
                  <a:pt x="151" y="100"/>
                  <a:pt x="151" y="97"/>
                  <a:pt x="151" y="94"/>
                </a:cubicBezTo>
                <a:cubicBezTo>
                  <a:pt x="143" y="95"/>
                  <a:pt x="143" y="95"/>
                  <a:pt x="143" y="95"/>
                </a:cubicBezTo>
                <a:cubicBezTo>
                  <a:pt x="143" y="97"/>
                  <a:pt x="143" y="99"/>
                  <a:pt x="143"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0" name="Freeform 747"/>
          <p:cNvSpPr>
            <a:spLocks noEditPoints="1"/>
          </p:cNvSpPr>
          <p:nvPr/>
        </p:nvSpPr>
        <p:spPr bwMode="auto">
          <a:xfrm>
            <a:off x="7299010" y="4650352"/>
            <a:ext cx="515583" cy="515582"/>
          </a:xfrm>
          <a:custGeom>
            <a:avLst/>
            <a:gdLst>
              <a:gd name="T0" fmla="*/ 88 w 176"/>
              <a:gd name="T1" fmla="*/ 0 h 176"/>
              <a:gd name="T2" fmla="*/ 88 w 176"/>
              <a:gd name="T3" fmla="*/ 0 h 176"/>
              <a:gd name="T4" fmla="*/ 88 w 176"/>
              <a:gd name="T5" fmla="*/ 0 h 176"/>
              <a:gd name="T6" fmla="*/ 0 w 176"/>
              <a:gd name="T7" fmla="*/ 88 h 176"/>
              <a:gd name="T8" fmla="*/ 88 w 176"/>
              <a:gd name="T9" fmla="*/ 176 h 176"/>
              <a:gd name="T10" fmla="*/ 176 w 176"/>
              <a:gd name="T11" fmla="*/ 88 h 176"/>
              <a:gd name="T12" fmla="*/ 88 w 176"/>
              <a:gd name="T13" fmla="*/ 0 h 176"/>
              <a:gd name="T14" fmla="*/ 92 w 176"/>
              <a:gd name="T15" fmla="*/ 168 h 176"/>
              <a:gd name="T16" fmla="*/ 92 w 176"/>
              <a:gd name="T17" fmla="*/ 140 h 176"/>
              <a:gd name="T18" fmla="*/ 88 w 176"/>
              <a:gd name="T19" fmla="*/ 136 h 176"/>
              <a:gd name="T20" fmla="*/ 84 w 176"/>
              <a:gd name="T21" fmla="*/ 140 h 176"/>
              <a:gd name="T22" fmla="*/ 84 w 176"/>
              <a:gd name="T23" fmla="*/ 168 h 176"/>
              <a:gd name="T24" fmla="*/ 8 w 176"/>
              <a:gd name="T25" fmla="*/ 92 h 176"/>
              <a:gd name="T26" fmla="*/ 36 w 176"/>
              <a:gd name="T27" fmla="*/ 92 h 176"/>
              <a:gd name="T28" fmla="*/ 40 w 176"/>
              <a:gd name="T29" fmla="*/ 88 h 176"/>
              <a:gd name="T30" fmla="*/ 36 w 176"/>
              <a:gd name="T31" fmla="*/ 84 h 176"/>
              <a:gd name="T32" fmla="*/ 8 w 176"/>
              <a:gd name="T33" fmla="*/ 84 h 176"/>
              <a:gd name="T34" fmla="*/ 84 w 176"/>
              <a:gd name="T35" fmla="*/ 8 h 176"/>
              <a:gd name="T36" fmla="*/ 84 w 176"/>
              <a:gd name="T37" fmla="*/ 36 h 176"/>
              <a:gd name="T38" fmla="*/ 88 w 176"/>
              <a:gd name="T39" fmla="*/ 40 h 176"/>
              <a:gd name="T40" fmla="*/ 92 w 176"/>
              <a:gd name="T41" fmla="*/ 36 h 176"/>
              <a:gd name="T42" fmla="*/ 92 w 176"/>
              <a:gd name="T43" fmla="*/ 8 h 176"/>
              <a:gd name="T44" fmla="*/ 168 w 176"/>
              <a:gd name="T45" fmla="*/ 84 h 176"/>
              <a:gd name="T46" fmla="*/ 140 w 176"/>
              <a:gd name="T47" fmla="*/ 84 h 176"/>
              <a:gd name="T48" fmla="*/ 136 w 176"/>
              <a:gd name="T49" fmla="*/ 88 h 176"/>
              <a:gd name="T50" fmla="*/ 140 w 176"/>
              <a:gd name="T51" fmla="*/ 92 h 176"/>
              <a:gd name="T52" fmla="*/ 168 w 176"/>
              <a:gd name="T53" fmla="*/ 92 h 176"/>
              <a:gd name="T54" fmla="*/ 92 w 176"/>
              <a:gd name="T55" fmla="*/ 168 h 176"/>
              <a:gd name="T56" fmla="*/ 88 w 176"/>
              <a:gd name="T57" fmla="*/ 68 h 176"/>
              <a:gd name="T58" fmla="*/ 68 w 176"/>
              <a:gd name="T59" fmla="*/ 88 h 176"/>
              <a:gd name="T60" fmla="*/ 88 w 176"/>
              <a:gd name="T61" fmla="*/ 108 h 176"/>
              <a:gd name="T62" fmla="*/ 108 w 176"/>
              <a:gd name="T63" fmla="*/ 88 h 176"/>
              <a:gd name="T64" fmla="*/ 88 w 176"/>
              <a:gd name="T65" fmla="*/ 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88" y="0"/>
                </a:moveTo>
                <a:cubicBezTo>
                  <a:pt x="88" y="0"/>
                  <a:pt x="88" y="0"/>
                  <a:pt x="88" y="0"/>
                </a:cubicBezTo>
                <a:cubicBezTo>
                  <a:pt x="88" y="0"/>
                  <a:pt x="88" y="0"/>
                  <a:pt x="88" y="0"/>
                </a:cubicBezTo>
                <a:cubicBezTo>
                  <a:pt x="39" y="0"/>
                  <a:pt x="0" y="39"/>
                  <a:pt x="0" y="88"/>
                </a:cubicBezTo>
                <a:cubicBezTo>
                  <a:pt x="0" y="137"/>
                  <a:pt x="39" y="176"/>
                  <a:pt x="88" y="176"/>
                </a:cubicBezTo>
                <a:cubicBezTo>
                  <a:pt x="137" y="176"/>
                  <a:pt x="176" y="137"/>
                  <a:pt x="176" y="88"/>
                </a:cubicBezTo>
                <a:cubicBezTo>
                  <a:pt x="176" y="39"/>
                  <a:pt x="137" y="0"/>
                  <a:pt x="88" y="0"/>
                </a:cubicBezTo>
                <a:close/>
                <a:moveTo>
                  <a:pt x="92" y="168"/>
                </a:moveTo>
                <a:cubicBezTo>
                  <a:pt x="92" y="140"/>
                  <a:pt x="92" y="140"/>
                  <a:pt x="92" y="140"/>
                </a:cubicBezTo>
                <a:cubicBezTo>
                  <a:pt x="92" y="138"/>
                  <a:pt x="90" y="136"/>
                  <a:pt x="88" y="136"/>
                </a:cubicBezTo>
                <a:cubicBezTo>
                  <a:pt x="86" y="136"/>
                  <a:pt x="84" y="138"/>
                  <a:pt x="84" y="140"/>
                </a:cubicBezTo>
                <a:cubicBezTo>
                  <a:pt x="84" y="168"/>
                  <a:pt x="84" y="168"/>
                  <a:pt x="84" y="168"/>
                </a:cubicBezTo>
                <a:cubicBezTo>
                  <a:pt x="43" y="166"/>
                  <a:pt x="10" y="133"/>
                  <a:pt x="8" y="92"/>
                </a:cubicBezTo>
                <a:cubicBezTo>
                  <a:pt x="36" y="92"/>
                  <a:pt x="36" y="92"/>
                  <a:pt x="36" y="92"/>
                </a:cubicBezTo>
                <a:cubicBezTo>
                  <a:pt x="38" y="92"/>
                  <a:pt x="40" y="90"/>
                  <a:pt x="40" y="88"/>
                </a:cubicBezTo>
                <a:cubicBezTo>
                  <a:pt x="40" y="86"/>
                  <a:pt x="38" y="84"/>
                  <a:pt x="36" y="84"/>
                </a:cubicBezTo>
                <a:cubicBezTo>
                  <a:pt x="8" y="84"/>
                  <a:pt x="8" y="84"/>
                  <a:pt x="8" y="84"/>
                </a:cubicBezTo>
                <a:cubicBezTo>
                  <a:pt x="10" y="43"/>
                  <a:pt x="43" y="10"/>
                  <a:pt x="84" y="8"/>
                </a:cubicBezTo>
                <a:cubicBezTo>
                  <a:pt x="84" y="36"/>
                  <a:pt x="84" y="36"/>
                  <a:pt x="84" y="36"/>
                </a:cubicBezTo>
                <a:cubicBezTo>
                  <a:pt x="84" y="38"/>
                  <a:pt x="86" y="40"/>
                  <a:pt x="88" y="40"/>
                </a:cubicBezTo>
                <a:cubicBezTo>
                  <a:pt x="90" y="40"/>
                  <a:pt x="92" y="38"/>
                  <a:pt x="92" y="36"/>
                </a:cubicBezTo>
                <a:cubicBezTo>
                  <a:pt x="92" y="8"/>
                  <a:pt x="92" y="8"/>
                  <a:pt x="92" y="8"/>
                </a:cubicBezTo>
                <a:cubicBezTo>
                  <a:pt x="133" y="10"/>
                  <a:pt x="166" y="43"/>
                  <a:pt x="168" y="84"/>
                </a:cubicBezTo>
                <a:cubicBezTo>
                  <a:pt x="140" y="84"/>
                  <a:pt x="140" y="84"/>
                  <a:pt x="140" y="84"/>
                </a:cubicBezTo>
                <a:cubicBezTo>
                  <a:pt x="138" y="84"/>
                  <a:pt x="136" y="86"/>
                  <a:pt x="136" y="88"/>
                </a:cubicBezTo>
                <a:cubicBezTo>
                  <a:pt x="136" y="90"/>
                  <a:pt x="138" y="92"/>
                  <a:pt x="140" y="92"/>
                </a:cubicBezTo>
                <a:cubicBezTo>
                  <a:pt x="168" y="92"/>
                  <a:pt x="168" y="92"/>
                  <a:pt x="168" y="92"/>
                </a:cubicBezTo>
                <a:cubicBezTo>
                  <a:pt x="166" y="133"/>
                  <a:pt x="133" y="166"/>
                  <a:pt x="92" y="168"/>
                </a:cubicBezTo>
                <a:close/>
                <a:moveTo>
                  <a:pt x="88" y="68"/>
                </a:moveTo>
                <a:cubicBezTo>
                  <a:pt x="77" y="68"/>
                  <a:pt x="68" y="77"/>
                  <a:pt x="68" y="88"/>
                </a:cubicBezTo>
                <a:cubicBezTo>
                  <a:pt x="68" y="99"/>
                  <a:pt x="77" y="108"/>
                  <a:pt x="88" y="108"/>
                </a:cubicBezTo>
                <a:cubicBezTo>
                  <a:pt x="99" y="108"/>
                  <a:pt x="108" y="99"/>
                  <a:pt x="108" y="88"/>
                </a:cubicBezTo>
                <a:cubicBezTo>
                  <a:pt x="108" y="77"/>
                  <a:pt x="99" y="68"/>
                  <a:pt x="88"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1" name="Freeform 748"/>
          <p:cNvSpPr>
            <a:spLocks noEditPoints="1"/>
          </p:cNvSpPr>
          <p:nvPr/>
        </p:nvSpPr>
        <p:spPr bwMode="auto">
          <a:xfrm>
            <a:off x="8277287" y="4650352"/>
            <a:ext cx="515583" cy="51558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4 w 176"/>
              <a:gd name="T11" fmla="*/ 168 h 176"/>
              <a:gd name="T12" fmla="*/ 8 w 176"/>
              <a:gd name="T13" fmla="*/ 92 h 176"/>
              <a:gd name="T14" fmla="*/ 25 w 176"/>
              <a:gd name="T15" fmla="*/ 92 h 176"/>
              <a:gd name="T16" fmla="*/ 33 w 176"/>
              <a:gd name="T17" fmla="*/ 100 h 176"/>
              <a:gd name="T18" fmla="*/ 84 w 176"/>
              <a:gd name="T19" fmla="*/ 144 h 176"/>
              <a:gd name="T20" fmla="*/ 84 w 176"/>
              <a:gd name="T21" fmla="*/ 168 h 176"/>
              <a:gd name="T22" fmla="*/ 84 w 176"/>
              <a:gd name="T23" fmla="*/ 136 h 176"/>
              <a:gd name="T24" fmla="*/ 41 w 176"/>
              <a:gd name="T25" fmla="*/ 99 h 176"/>
              <a:gd name="T26" fmla="*/ 47 w 176"/>
              <a:gd name="T27" fmla="*/ 92 h 176"/>
              <a:gd name="T28" fmla="*/ 68 w 176"/>
              <a:gd name="T29" fmla="*/ 92 h 176"/>
              <a:gd name="T30" fmla="*/ 84 w 176"/>
              <a:gd name="T31" fmla="*/ 108 h 176"/>
              <a:gd name="T32" fmla="*/ 84 w 176"/>
              <a:gd name="T33" fmla="*/ 136 h 176"/>
              <a:gd name="T34" fmla="*/ 84 w 176"/>
              <a:gd name="T35" fmla="*/ 68 h 176"/>
              <a:gd name="T36" fmla="*/ 68 w 176"/>
              <a:gd name="T37" fmla="*/ 84 h 176"/>
              <a:gd name="T38" fmla="*/ 47 w 176"/>
              <a:gd name="T39" fmla="*/ 84 h 176"/>
              <a:gd name="T40" fmla="*/ 41 w 176"/>
              <a:gd name="T41" fmla="*/ 77 h 176"/>
              <a:gd name="T42" fmla="*/ 84 w 176"/>
              <a:gd name="T43" fmla="*/ 40 h 176"/>
              <a:gd name="T44" fmla="*/ 84 w 176"/>
              <a:gd name="T45" fmla="*/ 68 h 176"/>
              <a:gd name="T46" fmla="*/ 84 w 176"/>
              <a:gd name="T47" fmla="*/ 32 h 176"/>
              <a:gd name="T48" fmla="*/ 33 w 176"/>
              <a:gd name="T49" fmla="*/ 76 h 176"/>
              <a:gd name="T50" fmla="*/ 25 w 176"/>
              <a:gd name="T51" fmla="*/ 84 h 176"/>
              <a:gd name="T52" fmla="*/ 8 w 176"/>
              <a:gd name="T53" fmla="*/ 84 h 176"/>
              <a:gd name="T54" fmla="*/ 84 w 176"/>
              <a:gd name="T55" fmla="*/ 8 h 176"/>
              <a:gd name="T56" fmla="*/ 84 w 176"/>
              <a:gd name="T57" fmla="*/ 32 h 176"/>
              <a:gd name="T58" fmla="*/ 92 w 176"/>
              <a:gd name="T59" fmla="*/ 8 h 176"/>
              <a:gd name="T60" fmla="*/ 168 w 176"/>
              <a:gd name="T61" fmla="*/ 84 h 176"/>
              <a:gd name="T62" fmla="*/ 144 w 176"/>
              <a:gd name="T63" fmla="*/ 84 h 176"/>
              <a:gd name="T64" fmla="*/ 135 w 176"/>
              <a:gd name="T65" fmla="*/ 57 h 176"/>
              <a:gd name="T66" fmla="*/ 136 w 176"/>
              <a:gd name="T67" fmla="*/ 52 h 176"/>
              <a:gd name="T68" fmla="*/ 124 w 176"/>
              <a:gd name="T69" fmla="*/ 40 h 176"/>
              <a:gd name="T70" fmla="*/ 119 w 176"/>
              <a:gd name="T71" fmla="*/ 41 h 176"/>
              <a:gd name="T72" fmla="*/ 92 w 176"/>
              <a:gd name="T73" fmla="*/ 32 h 176"/>
              <a:gd name="T74" fmla="*/ 92 w 176"/>
              <a:gd name="T75" fmla="*/ 8 h 176"/>
              <a:gd name="T76" fmla="*/ 92 w 176"/>
              <a:gd name="T77" fmla="*/ 40 h 176"/>
              <a:gd name="T78" fmla="*/ 113 w 176"/>
              <a:gd name="T79" fmla="*/ 47 h 176"/>
              <a:gd name="T80" fmla="*/ 112 w 176"/>
              <a:gd name="T81" fmla="*/ 52 h 176"/>
              <a:gd name="T82" fmla="*/ 124 w 176"/>
              <a:gd name="T83" fmla="*/ 64 h 176"/>
              <a:gd name="T84" fmla="*/ 129 w 176"/>
              <a:gd name="T85" fmla="*/ 63 h 176"/>
              <a:gd name="T86" fmla="*/ 136 w 176"/>
              <a:gd name="T87" fmla="*/ 84 h 176"/>
              <a:gd name="T88" fmla="*/ 108 w 176"/>
              <a:gd name="T89" fmla="*/ 84 h 176"/>
              <a:gd name="T90" fmla="*/ 92 w 176"/>
              <a:gd name="T91" fmla="*/ 68 h 176"/>
              <a:gd name="T92" fmla="*/ 92 w 176"/>
              <a:gd name="T93" fmla="*/ 40 h 176"/>
              <a:gd name="T94" fmla="*/ 92 w 176"/>
              <a:gd name="T95" fmla="*/ 108 h 176"/>
              <a:gd name="T96" fmla="*/ 108 w 176"/>
              <a:gd name="T97" fmla="*/ 92 h 176"/>
              <a:gd name="T98" fmla="*/ 136 w 176"/>
              <a:gd name="T99" fmla="*/ 92 h 176"/>
              <a:gd name="T100" fmla="*/ 92 w 176"/>
              <a:gd name="T101" fmla="*/ 136 h 176"/>
              <a:gd name="T102" fmla="*/ 92 w 176"/>
              <a:gd name="T103" fmla="*/ 108 h 176"/>
              <a:gd name="T104" fmla="*/ 92 w 176"/>
              <a:gd name="T105" fmla="*/ 168 h 176"/>
              <a:gd name="T106" fmla="*/ 92 w 176"/>
              <a:gd name="T107" fmla="*/ 144 h 176"/>
              <a:gd name="T108" fmla="*/ 144 w 176"/>
              <a:gd name="T109" fmla="*/ 92 h 176"/>
              <a:gd name="T110" fmla="*/ 168 w 176"/>
              <a:gd name="T111" fmla="*/ 92 h 176"/>
              <a:gd name="T112" fmla="*/ 92 w 176"/>
              <a:gd name="T11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4" y="168"/>
                </a:moveTo>
                <a:cubicBezTo>
                  <a:pt x="43" y="166"/>
                  <a:pt x="10" y="133"/>
                  <a:pt x="8" y="92"/>
                </a:cubicBezTo>
                <a:cubicBezTo>
                  <a:pt x="25" y="92"/>
                  <a:pt x="25" y="92"/>
                  <a:pt x="25" y="92"/>
                </a:cubicBezTo>
                <a:cubicBezTo>
                  <a:pt x="26" y="96"/>
                  <a:pt x="29" y="99"/>
                  <a:pt x="33" y="100"/>
                </a:cubicBezTo>
                <a:cubicBezTo>
                  <a:pt x="38" y="124"/>
                  <a:pt x="59" y="142"/>
                  <a:pt x="84" y="144"/>
                </a:cubicBezTo>
                <a:lnTo>
                  <a:pt x="84" y="168"/>
                </a:lnTo>
                <a:close/>
                <a:moveTo>
                  <a:pt x="84" y="136"/>
                </a:moveTo>
                <a:cubicBezTo>
                  <a:pt x="63" y="134"/>
                  <a:pt x="46" y="119"/>
                  <a:pt x="41" y="99"/>
                </a:cubicBezTo>
                <a:cubicBezTo>
                  <a:pt x="44" y="97"/>
                  <a:pt x="46" y="95"/>
                  <a:pt x="47" y="92"/>
                </a:cubicBezTo>
                <a:cubicBezTo>
                  <a:pt x="68" y="92"/>
                  <a:pt x="68" y="92"/>
                  <a:pt x="68" y="92"/>
                </a:cubicBezTo>
                <a:cubicBezTo>
                  <a:pt x="70" y="100"/>
                  <a:pt x="76" y="106"/>
                  <a:pt x="84" y="108"/>
                </a:cubicBezTo>
                <a:lnTo>
                  <a:pt x="84" y="136"/>
                </a:lnTo>
                <a:close/>
                <a:moveTo>
                  <a:pt x="84" y="68"/>
                </a:moveTo>
                <a:cubicBezTo>
                  <a:pt x="76" y="70"/>
                  <a:pt x="70" y="76"/>
                  <a:pt x="68" y="84"/>
                </a:cubicBezTo>
                <a:cubicBezTo>
                  <a:pt x="47" y="84"/>
                  <a:pt x="47" y="84"/>
                  <a:pt x="47" y="84"/>
                </a:cubicBezTo>
                <a:cubicBezTo>
                  <a:pt x="46" y="81"/>
                  <a:pt x="44" y="79"/>
                  <a:pt x="41" y="77"/>
                </a:cubicBezTo>
                <a:cubicBezTo>
                  <a:pt x="46" y="57"/>
                  <a:pt x="63" y="42"/>
                  <a:pt x="84" y="40"/>
                </a:cubicBezTo>
                <a:lnTo>
                  <a:pt x="84" y="68"/>
                </a:lnTo>
                <a:close/>
                <a:moveTo>
                  <a:pt x="84" y="32"/>
                </a:moveTo>
                <a:cubicBezTo>
                  <a:pt x="59" y="34"/>
                  <a:pt x="38" y="52"/>
                  <a:pt x="33" y="76"/>
                </a:cubicBezTo>
                <a:cubicBezTo>
                  <a:pt x="29" y="77"/>
                  <a:pt x="26" y="80"/>
                  <a:pt x="25" y="84"/>
                </a:cubicBezTo>
                <a:cubicBezTo>
                  <a:pt x="8" y="84"/>
                  <a:pt x="8" y="84"/>
                  <a:pt x="8" y="84"/>
                </a:cubicBezTo>
                <a:cubicBezTo>
                  <a:pt x="10" y="43"/>
                  <a:pt x="43" y="10"/>
                  <a:pt x="84" y="8"/>
                </a:cubicBezTo>
                <a:lnTo>
                  <a:pt x="84" y="32"/>
                </a:lnTo>
                <a:close/>
                <a:moveTo>
                  <a:pt x="92" y="8"/>
                </a:moveTo>
                <a:cubicBezTo>
                  <a:pt x="133" y="10"/>
                  <a:pt x="166" y="43"/>
                  <a:pt x="168" y="84"/>
                </a:cubicBezTo>
                <a:cubicBezTo>
                  <a:pt x="144" y="84"/>
                  <a:pt x="144" y="84"/>
                  <a:pt x="144" y="84"/>
                </a:cubicBezTo>
                <a:cubicBezTo>
                  <a:pt x="143" y="74"/>
                  <a:pt x="140" y="65"/>
                  <a:pt x="135" y="57"/>
                </a:cubicBezTo>
                <a:cubicBezTo>
                  <a:pt x="136" y="56"/>
                  <a:pt x="136" y="54"/>
                  <a:pt x="136" y="52"/>
                </a:cubicBezTo>
                <a:cubicBezTo>
                  <a:pt x="136" y="45"/>
                  <a:pt x="131" y="40"/>
                  <a:pt x="124" y="40"/>
                </a:cubicBezTo>
                <a:cubicBezTo>
                  <a:pt x="122" y="40"/>
                  <a:pt x="120" y="40"/>
                  <a:pt x="119" y="41"/>
                </a:cubicBezTo>
                <a:cubicBezTo>
                  <a:pt x="111" y="36"/>
                  <a:pt x="102" y="33"/>
                  <a:pt x="92" y="32"/>
                </a:cubicBezTo>
                <a:lnTo>
                  <a:pt x="92" y="8"/>
                </a:lnTo>
                <a:close/>
                <a:moveTo>
                  <a:pt x="92" y="40"/>
                </a:moveTo>
                <a:cubicBezTo>
                  <a:pt x="100" y="41"/>
                  <a:pt x="107" y="43"/>
                  <a:pt x="113" y="47"/>
                </a:cubicBezTo>
                <a:cubicBezTo>
                  <a:pt x="112" y="49"/>
                  <a:pt x="112" y="50"/>
                  <a:pt x="112" y="52"/>
                </a:cubicBezTo>
                <a:cubicBezTo>
                  <a:pt x="112" y="59"/>
                  <a:pt x="117" y="64"/>
                  <a:pt x="124" y="64"/>
                </a:cubicBezTo>
                <a:cubicBezTo>
                  <a:pt x="126" y="64"/>
                  <a:pt x="127" y="64"/>
                  <a:pt x="129" y="63"/>
                </a:cubicBezTo>
                <a:cubicBezTo>
                  <a:pt x="133" y="69"/>
                  <a:pt x="135" y="76"/>
                  <a:pt x="136" y="84"/>
                </a:cubicBezTo>
                <a:cubicBezTo>
                  <a:pt x="108" y="84"/>
                  <a:pt x="108" y="84"/>
                  <a:pt x="108" y="84"/>
                </a:cubicBezTo>
                <a:cubicBezTo>
                  <a:pt x="106" y="76"/>
                  <a:pt x="100" y="70"/>
                  <a:pt x="92" y="68"/>
                </a:cubicBezTo>
                <a:lnTo>
                  <a:pt x="92" y="40"/>
                </a:lnTo>
                <a:close/>
                <a:moveTo>
                  <a:pt x="92" y="108"/>
                </a:moveTo>
                <a:cubicBezTo>
                  <a:pt x="100" y="106"/>
                  <a:pt x="106" y="100"/>
                  <a:pt x="108" y="92"/>
                </a:cubicBezTo>
                <a:cubicBezTo>
                  <a:pt x="136" y="92"/>
                  <a:pt x="136" y="92"/>
                  <a:pt x="136" y="92"/>
                </a:cubicBezTo>
                <a:cubicBezTo>
                  <a:pt x="134" y="115"/>
                  <a:pt x="115" y="134"/>
                  <a:pt x="92" y="136"/>
                </a:cubicBezTo>
                <a:lnTo>
                  <a:pt x="92" y="108"/>
                </a:lnTo>
                <a:close/>
                <a:moveTo>
                  <a:pt x="92" y="168"/>
                </a:moveTo>
                <a:cubicBezTo>
                  <a:pt x="92" y="144"/>
                  <a:pt x="92" y="144"/>
                  <a:pt x="92" y="144"/>
                </a:cubicBezTo>
                <a:cubicBezTo>
                  <a:pt x="120" y="142"/>
                  <a:pt x="142" y="120"/>
                  <a:pt x="144" y="92"/>
                </a:cubicBezTo>
                <a:cubicBezTo>
                  <a:pt x="168" y="92"/>
                  <a:pt x="168" y="92"/>
                  <a:pt x="168" y="92"/>
                </a:cubicBezTo>
                <a:cubicBezTo>
                  <a:pt x="166" y="133"/>
                  <a:pt x="133" y="166"/>
                  <a:pt x="92"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 name="Freeform 749"/>
          <p:cNvSpPr>
            <a:spLocks noEditPoints="1"/>
          </p:cNvSpPr>
          <p:nvPr/>
        </p:nvSpPr>
        <p:spPr bwMode="auto">
          <a:xfrm>
            <a:off x="9295227" y="4650352"/>
            <a:ext cx="423039" cy="515582"/>
          </a:xfrm>
          <a:custGeom>
            <a:avLst/>
            <a:gdLst>
              <a:gd name="T0" fmla="*/ 144 w 144"/>
              <a:gd name="T1" fmla="*/ 12 h 176"/>
              <a:gd name="T2" fmla="*/ 142 w 144"/>
              <a:gd name="T3" fmla="*/ 8 h 176"/>
              <a:gd name="T4" fmla="*/ 100 w 144"/>
              <a:gd name="T5" fmla="*/ 0 h 176"/>
              <a:gd name="T6" fmla="*/ 70 w 144"/>
              <a:gd name="T7" fmla="*/ 5 h 176"/>
              <a:gd name="T8" fmla="*/ 52 w 144"/>
              <a:gd name="T9" fmla="*/ 8 h 176"/>
              <a:gd name="T10" fmla="*/ 29 w 144"/>
              <a:gd name="T11" fmla="*/ 4 h 176"/>
              <a:gd name="T12" fmla="*/ 4 w 144"/>
              <a:gd name="T13" fmla="*/ 0 h 176"/>
              <a:gd name="T14" fmla="*/ 0 w 144"/>
              <a:gd name="T15" fmla="*/ 4 h 176"/>
              <a:gd name="T16" fmla="*/ 0 w 144"/>
              <a:gd name="T17" fmla="*/ 172 h 176"/>
              <a:gd name="T18" fmla="*/ 4 w 144"/>
              <a:gd name="T19" fmla="*/ 176 h 176"/>
              <a:gd name="T20" fmla="*/ 8 w 144"/>
              <a:gd name="T21" fmla="*/ 172 h 176"/>
              <a:gd name="T22" fmla="*/ 8 w 144"/>
              <a:gd name="T23" fmla="*/ 104 h 176"/>
              <a:gd name="T24" fmla="*/ 27 w 144"/>
              <a:gd name="T25" fmla="*/ 108 h 176"/>
              <a:gd name="T26" fmla="*/ 52 w 144"/>
              <a:gd name="T27" fmla="*/ 112 h 176"/>
              <a:gd name="T28" fmla="*/ 73 w 144"/>
              <a:gd name="T29" fmla="*/ 108 h 176"/>
              <a:gd name="T30" fmla="*/ 100 w 144"/>
              <a:gd name="T31" fmla="*/ 104 h 176"/>
              <a:gd name="T32" fmla="*/ 138 w 144"/>
              <a:gd name="T33" fmla="*/ 112 h 176"/>
              <a:gd name="T34" fmla="*/ 144 w 144"/>
              <a:gd name="T35" fmla="*/ 110 h 176"/>
              <a:gd name="T36" fmla="*/ 144 w 144"/>
              <a:gd name="T37" fmla="*/ 108 h 176"/>
              <a:gd name="T38" fmla="*/ 144 w 144"/>
              <a:gd name="T39" fmla="*/ 108 h 176"/>
              <a:gd name="T40" fmla="*/ 144 w 144"/>
              <a:gd name="T41" fmla="*/ 12 h 176"/>
              <a:gd name="T42" fmla="*/ 136 w 144"/>
              <a:gd name="T43" fmla="*/ 102 h 176"/>
              <a:gd name="T44" fmla="*/ 100 w 144"/>
              <a:gd name="T45" fmla="*/ 96 h 176"/>
              <a:gd name="T46" fmla="*/ 70 w 144"/>
              <a:gd name="T47" fmla="*/ 101 h 176"/>
              <a:gd name="T48" fmla="*/ 52 w 144"/>
              <a:gd name="T49" fmla="*/ 104 h 176"/>
              <a:gd name="T50" fmla="*/ 29 w 144"/>
              <a:gd name="T51" fmla="*/ 100 h 176"/>
              <a:gd name="T52" fmla="*/ 8 w 144"/>
              <a:gd name="T53" fmla="*/ 96 h 176"/>
              <a:gd name="T54" fmla="*/ 8 w 144"/>
              <a:gd name="T55" fmla="*/ 8 h 176"/>
              <a:gd name="T56" fmla="*/ 27 w 144"/>
              <a:gd name="T57" fmla="*/ 12 h 176"/>
              <a:gd name="T58" fmla="*/ 52 w 144"/>
              <a:gd name="T59" fmla="*/ 16 h 176"/>
              <a:gd name="T60" fmla="*/ 73 w 144"/>
              <a:gd name="T61" fmla="*/ 12 h 176"/>
              <a:gd name="T62" fmla="*/ 100 w 144"/>
              <a:gd name="T63" fmla="*/ 8 h 176"/>
              <a:gd name="T64" fmla="*/ 136 w 144"/>
              <a:gd name="T65" fmla="*/ 15 h 176"/>
              <a:gd name="T66" fmla="*/ 136 w 144"/>
              <a:gd name="T67" fmla="*/ 10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176">
                <a:moveTo>
                  <a:pt x="144" y="12"/>
                </a:moveTo>
                <a:cubicBezTo>
                  <a:pt x="144" y="11"/>
                  <a:pt x="143" y="9"/>
                  <a:pt x="142" y="8"/>
                </a:cubicBezTo>
                <a:cubicBezTo>
                  <a:pt x="141" y="8"/>
                  <a:pt x="125" y="0"/>
                  <a:pt x="100" y="0"/>
                </a:cubicBezTo>
                <a:cubicBezTo>
                  <a:pt x="84" y="0"/>
                  <a:pt x="77" y="3"/>
                  <a:pt x="70" y="5"/>
                </a:cubicBezTo>
                <a:cubicBezTo>
                  <a:pt x="65" y="6"/>
                  <a:pt x="61" y="8"/>
                  <a:pt x="52" y="8"/>
                </a:cubicBezTo>
                <a:cubicBezTo>
                  <a:pt x="41" y="8"/>
                  <a:pt x="35" y="6"/>
                  <a:pt x="29" y="4"/>
                </a:cubicBezTo>
                <a:cubicBezTo>
                  <a:pt x="23" y="2"/>
                  <a:pt x="17" y="0"/>
                  <a:pt x="4" y="0"/>
                </a:cubicBezTo>
                <a:cubicBezTo>
                  <a:pt x="2" y="0"/>
                  <a:pt x="0" y="2"/>
                  <a:pt x="0" y="4"/>
                </a:cubicBezTo>
                <a:cubicBezTo>
                  <a:pt x="0" y="172"/>
                  <a:pt x="0" y="172"/>
                  <a:pt x="0" y="172"/>
                </a:cubicBezTo>
                <a:cubicBezTo>
                  <a:pt x="0" y="174"/>
                  <a:pt x="2" y="176"/>
                  <a:pt x="4" y="176"/>
                </a:cubicBezTo>
                <a:cubicBezTo>
                  <a:pt x="6" y="176"/>
                  <a:pt x="8" y="174"/>
                  <a:pt x="8" y="172"/>
                </a:cubicBezTo>
                <a:cubicBezTo>
                  <a:pt x="8" y="104"/>
                  <a:pt x="8" y="104"/>
                  <a:pt x="8" y="104"/>
                </a:cubicBezTo>
                <a:cubicBezTo>
                  <a:pt x="17" y="104"/>
                  <a:pt x="22" y="106"/>
                  <a:pt x="27" y="108"/>
                </a:cubicBezTo>
                <a:cubicBezTo>
                  <a:pt x="33" y="110"/>
                  <a:pt x="39" y="112"/>
                  <a:pt x="52" y="112"/>
                </a:cubicBezTo>
                <a:cubicBezTo>
                  <a:pt x="62" y="112"/>
                  <a:pt x="67" y="110"/>
                  <a:pt x="73" y="108"/>
                </a:cubicBezTo>
                <a:cubicBezTo>
                  <a:pt x="79" y="106"/>
                  <a:pt x="85" y="104"/>
                  <a:pt x="100" y="104"/>
                </a:cubicBezTo>
                <a:cubicBezTo>
                  <a:pt x="123" y="104"/>
                  <a:pt x="138" y="112"/>
                  <a:pt x="138" y="112"/>
                </a:cubicBezTo>
                <a:cubicBezTo>
                  <a:pt x="140" y="113"/>
                  <a:pt x="143" y="112"/>
                  <a:pt x="144" y="110"/>
                </a:cubicBezTo>
                <a:cubicBezTo>
                  <a:pt x="144" y="109"/>
                  <a:pt x="144" y="109"/>
                  <a:pt x="144" y="108"/>
                </a:cubicBezTo>
                <a:cubicBezTo>
                  <a:pt x="144" y="108"/>
                  <a:pt x="144" y="108"/>
                  <a:pt x="144" y="108"/>
                </a:cubicBezTo>
                <a:cubicBezTo>
                  <a:pt x="144" y="12"/>
                  <a:pt x="144" y="12"/>
                  <a:pt x="144" y="12"/>
                </a:cubicBezTo>
                <a:close/>
                <a:moveTo>
                  <a:pt x="136" y="102"/>
                </a:moveTo>
                <a:cubicBezTo>
                  <a:pt x="129" y="100"/>
                  <a:pt x="116" y="96"/>
                  <a:pt x="100" y="96"/>
                </a:cubicBezTo>
                <a:cubicBezTo>
                  <a:pt x="84" y="96"/>
                  <a:pt x="77" y="99"/>
                  <a:pt x="70" y="101"/>
                </a:cubicBezTo>
                <a:cubicBezTo>
                  <a:pt x="65" y="102"/>
                  <a:pt x="61" y="104"/>
                  <a:pt x="52" y="104"/>
                </a:cubicBezTo>
                <a:cubicBezTo>
                  <a:pt x="41" y="104"/>
                  <a:pt x="35" y="102"/>
                  <a:pt x="29" y="100"/>
                </a:cubicBezTo>
                <a:cubicBezTo>
                  <a:pt x="24" y="98"/>
                  <a:pt x="18" y="96"/>
                  <a:pt x="8" y="96"/>
                </a:cubicBezTo>
                <a:cubicBezTo>
                  <a:pt x="8" y="8"/>
                  <a:pt x="8" y="8"/>
                  <a:pt x="8" y="8"/>
                </a:cubicBezTo>
                <a:cubicBezTo>
                  <a:pt x="17" y="8"/>
                  <a:pt x="22" y="10"/>
                  <a:pt x="27" y="12"/>
                </a:cubicBezTo>
                <a:cubicBezTo>
                  <a:pt x="33" y="14"/>
                  <a:pt x="39" y="16"/>
                  <a:pt x="52" y="16"/>
                </a:cubicBezTo>
                <a:cubicBezTo>
                  <a:pt x="62" y="16"/>
                  <a:pt x="67" y="14"/>
                  <a:pt x="73" y="12"/>
                </a:cubicBezTo>
                <a:cubicBezTo>
                  <a:pt x="79" y="10"/>
                  <a:pt x="85" y="8"/>
                  <a:pt x="100" y="8"/>
                </a:cubicBezTo>
                <a:cubicBezTo>
                  <a:pt x="118" y="8"/>
                  <a:pt x="131" y="13"/>
                  <a:pt x="136" y="15"/>
                </a:cubicBezTo>
                <a:lnTo>
                  <a:pt x="136"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 name="Freeform 750"/>
          <p:cNvSpPr>
            <a:spLocks noEditPoints="1"/>
          </p:cNvSpPr>
          <p:nvPr/>
        </p:nvSpPr>
        <p:spPr bwMode="auto">
          <a:xfrm>
            <a:off x="10273504" y="4650352"/>
            <a:ext cx="409823" cy="515582"/>
          </a:xfrm>
          <a:custGeom>
            <a:avLst/>
            <a:gdLst>
              <a:gd name="T0" fmla="*/ 143 w 144"/>
              <a:gd name="T1" fmla="*/ 98 h 176"/>
              <a:gd name="T2" fmla="*/ 121 w 144"/>
              <a:gd name="T3" fmla="*/ 60 h 176"/>
              <a:gd name="T4" fmla="*/ 143 w 144"/>
              <a:gd name="T5" fmla="*/ 22 h 176"/>
              <a:gd name="T6" fmla="*/ 143 w 144"/>
              <a:gd name="T7" fmla="*/ 22 h 176"/>
              <a:gd name="T8" fmla="*/ 144 w 144"/>
              <a:gd name="T9" fmla="*/ 20 h 176"/>
              <a:gd name="T10" fmla="*/ 140 w 144"/>
              <a:gd name="T11" fmla="*/ 16 h 176"/>
              <a:gd name="T12" fmla="*/ 80 w 144"/>
              <a:gd name="T13" fmla="*/ 16 h 176"/>
              <a:gd name="T14" fmla="*/ 80 w 144"/>
              <a:gd name="T15" fmla="*/ 4 h 176"/>
              <a:gd name="T16" fmla="*/ 76 w 144"/>
              <a:gd name="T17" fmla="*/ 0 h 176"/>
              <a:gd name="T18" fmla="*/ 4 w 144"/>
              <a:gd name="T19" fmla="*/ 0 h 176"/>
              <a:gd name="T20" fmla="*/ 0 w 144"/>
              <a:gd name="T21" fmla="*/ 4 h 176"/>
              <a:gd name="T22" fmla="*/ 0 w 144"/>
              <a:gd name="T23" fmla="*/ 172 h 176"/>
              <a:gd name="T24" fmla="*/ 4 w 144"/>
              <a:gd name="T25" fmla="*/ 176 h 176"/>
              <a:gd name="T26" fmla="*/ 8 w 144"/>
              <a:gd name="T27" fmla="*/ 172 h 176"/>
              <a:gd name="T28" fmla="*/ 8 w 144"/>
              <a:gd name="T29" fmla="*/ 88 h 176"/>
              <a:gd name="T30" fmla="*/ 56 w 144"/>
              <a:gd name="T31" fmla="*/ 88 h 176"/>
              <a:gd name="T32" fmla="*/ 56 w 144"/>
              <a:gd name="T33" fmla="*/ 100 h 176"/>
              <a:gd name="T34" fmla="*/ 60 w 144"/>
              <a:gd name="T35" fmla="*/ 104 h 176"/>
              <a:gd name="T36" fmla="*/ 140 w 144"/>
              <a:gd name="T37" fmla="*/ 104 h 176"/>
              <a:gd name="T38" fmla="*/ 144 w 144"/>
              <a:gd name="T39" fmla="*/ 100 h 176"/>
              <a:gd name="T40" fmla="*/ 143 w 144"/>
              <a:gd name="T41" fmla="*/ 98 h 176"/>
              <a:gd name="T42" fmla="*/ 8 w 144"/>
              <a:gd name="T43" fmla="*/ 80 h 176"/>
              <a:gd name="T44" fmla="*/ 8 w 144"/>
              <a:gd name="T45" fmla="*/ 8 h 176"/>
              <a:gd name="T46" fmla="*/ 72 w 144"/>
              <a:gd name="T47" fmla="*/ 8 h 176"/>
              <a:gd name="T48" fmla="*/ 72 w 144"/>
              <a:gd name="T49" fmla="*/ 80 h 176"/>
              <a:gd name="T50" fmla="*/ 8 w 144"/>
              <a:gd name="T51" fmla="*/ 80 h 176"/>
              <a:gd name="T52" fmla="*/ 64 w 144"/>
              <a:gd name="T53" fmla="*/ 96 h 176"/>
              <a:gd name="T54" fmla="*/ 64 w 144"/>
              <a:gd name="T55" fmla="*/ 88 h 176"/>
              <a:gd name="T56" fmla="*/ 76 w 144"/>
              <a:gd name="T57" fmla="*/ 88 h 176"/>
              <a:gd name="T58" fmla="*/ 80 w 144"/>
              <a:gd name="T59" fmla="*/ 84 h 176"/>
              <a:gd name="T60" fmla="*/ 80 w 144"/>
              <a:gd name="T61" fmla="*/ 24 h 176"/>
              <a:gd name="T62" fmla="*/ 133 w 144"/>
              <a:gd name="T63" fmla="*/ 24 h 176"/>
              <a:gd name="T64" fmla="*/ 113 w 144"/>
              <a:gd name="T65" fmla="*/ 58 h 176"/>
              <a:gd name="T66" fmla="*/ 113 w 144"/>
              <a:gd name="T67" fmla="*/ 58 h 176"/>
              <a:gd name="T68" fmla="*/ 112 w 144"/>
              <a:gd name="T69" fmla="*/ 60 h 176"/>
              <a:gd name="T70" fmla="*/ 113 w 144"/>
              <a:gd name="T71" fmla="*/ 62 h 176"/>
              <a:gd name="T72" fmla="*/ 113 w 144"/>
              <a:gd name="T73" fmla="*/ 62 h 176"/>
              <a:gd name="T74" fmla="*/ 133 w 144"/>
              <a:gd name="T75" fmla="*/ 96 h 176"/>
              <a:gd name="T76" fmla="*/ 64 w 144"/>
              <a:gd name="T77"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4" h="176">
                <a:moveTo>
                  <a:pt x="143" y="98"/>
                </a:moveTo>
                <a:cubicBezTo>
                  <a:pt x="121" y="60"/>
                  <a:pt x="121" y="60"/>
                  <a:pt x="121" y="60"/>
                </a:cubicBezTo>
                <a:cubicBezTo>
                  <a:pt x="143" y="22"/>
                  <a:pt x="143" y="22"/>
                  <a:pt x="143" y="22"/>
                </a:cubicBezTo>
                <a:cubicBezTo>
                  <a:pt x="143" y="22"/>
                  <a:pt x="143" y="22"/>
                  <a:pt x="143" y="22"/>
                </a:cubicBezTo>
                <a:cubicBezTo>
                  <a:pt x="144" y="21"/>
                  <a:pt x="144" y="21"/>
                  <a:pt x="144" y="20"/>
                </a:cubicBezTo>
                <a:cubicBezTo>
                  <a:pt x="144" y="18"/>
                  <a:pt x="142" y="16"/>
                  <a:pt x="140" y="16"/>
                </a:cubicBezTo>
                <a:cubicBezTo>
                  <a:pt x="80" y="16"/>
                  <a:pt x="80" y="16"/>
                  <a:pt x="80" y="16"/>
                </a:cubicBezTo>
                <a:cubicBezTo>
                  <a:pt x="80" y="4"/>
                  <a:pt x="80" y="4"/>
                  <a:pt x="80" y="4"/>
                </a:cubicBezTo>
                <a:cubicBezTo>
                  <a:pt x="80" y="2"/>
                  <a:pt x="78" y="0"/>
                  <a:pt x="76" y="0"/>
                </a:cubicBezTo>
                <a:cubicBezTo>
                  <a:pt x="4" y="0"/>
                  <a:pt x="4" y="0"/>
                  <a:pt x="4" y="0"/>
                </a:cubicBezTo>
                <a:cubicBezTo>
                  <a:pt x="2" y="0"/>
                  <a:pt x="0" y="2"/>
                  <a:pt x="0" y="4"/>
                </a:cubicBezTo>
                <a:cubicBezTo>
                  <a:pt x="0" y="172"/>
                  <a:pt x="0" y="172"/>
                  <a:pt x="0" y="172"/>
                </a:cubicBezTo>
                <a:cubicBezTo>
                  <a:pt x="0" y="174"/>
                  <a:pt x="2" y="176"/>
                  <a:pt x="4" y="176"/>
                </a:cubicBezTo>
                <a:cubicBezTo>
                  <a:pt x="6" y="176"/>
                  <a:pt x="8" y="174"/>
                  <a:pt x="8" y="172"/>
                </a:cubicBezTo>
                <a:cubicBezTo>
                  <a:pt x="8" y="88"/>
                  <a:pt x="8" y="88"/>
                  <a:pt x="8" y="88"/>
                </a:cubicBezTo>
                <a:cubicBezTo>
                  <a:pt x="56" y="88"/>
                  <a:pt x="56" y="88"/>
                  <a:pt x="56" y="88"/>
                </a:cubicBezTo>
                <a:cubicBezTo>
                  <a:pt x="56" y="100"/>
                  <a:pt x="56" y="100"/>
                  <a:pt x="56" y="100"/>
                </a:cubicBezTo>
                <a:cubicBezTo>
                  <a:pt x="56" y="102"/>
                  <a:pt x="58" y="104"/>
                  <a:pt x="60" y="104"/>
                </a:cubicBezTo>
                <a:cubicBezTo>
                  <a:pt x="140" y="104"/>
                  <a:pt x="140" y="104"/>
                  <a:pt x="140" y="104"/>
                </a:cubicBezTo>
                <a:cubicBezTo>
                  <a:pt x="142" y="104"/>
                  <a:pt x="144" y="102"/>
                  <a:pt x="144" y="100"/>
                </a:cubicBezTo>
                <a:cubicBezTo>
                  <a:pt x="144" y="99"/>
                  <a:pt x="144" y="99"/>
                  <a:pt x="143" y="98"/>
                </a:cubicBezTo>
                <a:close/>
                <a:moveTo>
                  <a:pt x="8" y="80"/>
                </a:moveTo>
                <a:cubicBezTo>
                  <a:pt x="8" y="8"/>
                  <a:pt x="8" y="8"/>
                  <a:pt x="8" y="8"/>
                </a:cubicBezTo>
                <a:cubicBezTo>
                  <a:pt x="72" y="8"/>
                  <a:pt x="72" y="8"/>
                  <a:pt x="72" y="8"/>
                </a:cubicBezTo>
                <a:cubicBezTo>
                  <a:pt x="72" y="80"/>
                  <a:pt x="72" y="80"/>
                  <a:pt x="72" y="80"/>
                </a:cubicBezTo>
                <a:lnTo>
                  <a:pt x="8" y="80"/>
                </a:lnTo>
                <a:close/>
                <a:moveTo>
                  <a:pt x="64" y="96"/>
                </a:moveTo>
                <a:cubicBezTo>
                  <a:pt x="64" y="88"/>
                  <a:pt x="64" y="88"/>
                  <a:pt x="64" y="88"/>
                </a:cubicBezTo>
                <a:cubicBezTo>
                  <a:pt x="76" y="88"/>
                  <a:pt x="76" y="88"/>
                  <a:pt x="76" y="88"/>
                </a:cubicBezTo>
                <a:cubicBezTo>
                  <a:pt x="78" y="88"/>
                  <a:pt x="80" y="86"/>
                  <a:pt x="80" y="84"/>
                </a:cubicBezTo>
                <a:cubicBezTo>
                  <a:pt x="80" y="24"/>
                  <a:pt x="80" y="24"/>
                  <a:pt x="80" y="24"/>
                </a:cubicBezTo>
                <a:cubicBezTo>
                  <a:pt x="133" y="24"/>
                  <a:pt x="133" y="24"/>
                  <a:pt x="133" y="24"/>
                </a:cubicBezTo>
                <a:cubicBezTo>
                  <a:pt x="113" y="58"/>
                  <a:pt x="113" y="58"/>
                  <a:pt x="113" y="58"/>
                </a:cubicBezTo>
                <a:cubicBezTo>
                  <a:pt x="113" y="58"/>
                  <a:pt x="113" y="58"/>
                  <a:pt x="113" y="58"/>
                </a:cubicBezTo>
                <a:cubicBezTo>
                  <a:pt x="112" y="59"/>
                  <a:pt x="112" y="59"/>
                  <a:pt x="112" y="60"/>
                </a:cubicBezTo>
                <a:cubicBezTo>
                  <a:pt x="112" y="61"/>
                  <a:pt x="112" y="61"/>
                  <a:pt x="113" y="62"/>
                </a:cubicBezTo>
                <a:cubicBezTo>
                  <a:pt x="113" y="62"/>
                  <a:pt x="113" y="62"/>
                  <a:pt x="113" y="62"/>
                </a:cubicBezTo>
                <a:cubicBezTo>
                  <a:pt x="133" y="96"/>
                  <a:pt x="133" y="96"/>
                  <a:pt x="133" y="96"/>
                </a:cubicBezTo>
                <a:lnTo>
                  <a:pt x="64" y="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4" name="Freeform 751"/>
          <p:cNvSpPr>
            <a:spLocks noEditPoints="1"/>
          </p:cNvSpPr>
          <p:nvPr/>
        </p:nvSpPr>
        <p:spPr bwMode="auto">
          <a:xfrm>
            <a:off x="1455793" y="5628628"/>
            <a:ext cx="515583" cy="515582"/>
          </a:xfrm>
          <a:custGeom>
            <a:avLst/>
            <a:gdLst>
              <a:gd name="T0" fmla="*/ 0 w 176"/>
              <a:gd name="T1" fmla="*/ 88 h 176"/>
              <a:gd name="T2" fmla="*/ 176 w 176"/>
              <a:gd name="T3" fmla="*/ 88 h 176"/>
              <a:gd name="T4" fmla="*/ 64 w 176"/>
              <a:gd name="T5" fmla="*/ 12 h 176"/>
              <a:gd name="T6" fmla="*/ 59 w 176"/>
              <a:gd name="T7" fmla="*/ 18 h 176"/>
              <a:gd name="T8" fmla="*/ 50 w 176"/>
              <a:gd name="T9" fmla="*/ 34 h 176"/>
              <a:gd name="T10" fmla="*/ 36 w 176"/>
              <a:gd name="T11" fmla="*/ 27 h 176"/>
              <a:gd name="T12" fmla="*/ 31 w 176"/>
              <a:gd name="T13" fmla="*/ 32 h 176"/>
              <a:gd name="T14" fmla="*/ 46 w 176"/>
              <a:gd name="T15" fmla="*/ 44 h 176"/>
              <a:gd name="T16" fmla="*/ 42 w 176"/>
              <a:gd name="T17" fmla="*/ 66 h 176"/>
              <a:gd name="T18" fmla="*/ 40 w 176"/>
              <a:gd name="T19" fmla="*/ 77 h 176"/>
              <a:gd name="T20" fmla="*/ 8 w 176"/>
              <a:gd name="T21" fmla="*/ 84 h 176"/>
              <a:gd name="T22" fmla="*/ 8 w 176"/>
              <a:gd name="T23" fmla="*/ 92 h 176"/>
              <a:gd name="T24" fmla="*/ 40 w 176"/>
              <a:gd name="T25" fmla="*/ 99 h 176"/>
              <a:gd name="T26" fmla="*/ 42 w 176"/>
              <a:gd name="T27" fmla="*/ 110 h 176"/>
              <a:gd name="T28" fmla="*/ 46 w 176"/>
              <a:gd name="T29" fmla="*/ 132 h 176"/>
              <a:gd name="T30" fmla="*/ 31 w 176"/>
              <a:gd name="T31" fmla="*/ 144 h 176"/>
              <a:gd name="T32" fmla="*/ 36 w 176"/>
              <a:gd name="T33" fmla="*/ 149 h 176"/>
              <a:gd name="T34" fmla="*/ 50 w 176"/>
              <a:gd name="T35" fmla="*/ 142 h 176"/>
              <a:gd name="T36" fmla="*/ 59 w 176"/>
              <a:gd name="T37" fmla="*/ 158 h 176"/>
              <a:gd name="T38" fmla="*/ 64 w 176"/>
              <a:gd name="T39" fmla="*/ 164 h 176"/>
              <a:gd name="T40" fmla="*/ 84 w 176"/>
              <a:gd name="T41" fmla="*/ 168 h 176"/>
              <a:gd name="T42" fmla="*/ 84 w 176"/>
              <a:gd name="T43" fmla="*/ 132 h 176"/>
              <a:gd name="T44" fmla="*/ 84 w 176"/>
              <a:gd name="T45" fmla="*/ 124 h 176"/>
              <a:gd name="T46" fmla="*/ 48 w 176"/>
              <a:gd name="T47" fmla="*/ 92 h 176"/>
              <a:gd name="T48" fmla="*/ 84 w 176"/>
              <a:gd name="T49" fmla="*/ 124 h 176"/>
              <a:gd name="T50" fmla="*/ 48 w 176"/>
              <a:gd name="T51" fmla="*/ 84 h 176"/>
              <a:gd name="T52" fmla="*/ 84 w 176"/>
              <a:gd name="T53" fmla="*/ 52 h 176"/>
              <a:gd name="T54" fmla="*/ 84 w 176"/>
              <a:gd name="T55" fmla="*/ 44 h 176"/>
              <a:gd name="T56" fmla="*/ 84 w 176"/>
              <a:gd name="T57" fmla="*/ 8 h 176"/>
              <a:gd name="T58" fmla="*/ 168 w 176"/>
              <a:gd name="T59" fmla="*/ 84 h 176"/>
              <a:gd name="T60" fmla="*/ 136 w 176"/>
              <a:gd name="T61" fmla="*/ 77 h 176"/>
              <a:gd name="T62" fmla="*/ 134 w 176"/>
              <a:gd name="T63" fmla="*/ 66 h 176"/>
              <a:gd name="T64" fmla="*/ 130 w 176"/>
              <a:gd name="T65" fmla="*/ 44 h 176"/>
              <a:gd name="T66" fmla="*/ 145 w 176"/>
              <a:gd name="T67" fmla="*/ 32 h 176"/>
              <a:gd name="T68" fmla="*/ 140 w 176"/>
              <a:gd name="T69" fmla="*/ 27 h 176"/>
              <a:gd name="T70" fmla="*/ 126 w 176"/>
              <a:gd name="T71" fmla="*/ 34 h 176"/>
              <a:gd name="T72" fmla="*/ 117 w 176"/>
              <a:gd name="T73" fmla="*/ 18 h 176"/>
              <a:gd name="T74" fmla="*/ 112 w 176"/>
              <a:gd name="T75" fmla="*/ 12 h 176"/>
              <a:gd name="T76" fmla="*/ 92 w 176"/>
              <a:gd name="T77" fmla="*/ 8 h 176"/>
              <a:gd name="T78" fmla="*/ 92 w 176"/>
              <a:gd name="T79" fmla="*/ 44 h 176"/>
              <a:gd name="T80" fmla="*/ 92 w 176"/>
              <a:gd name="T81" fmla="*/ 52 h 176"/>
              <a:gd name="T82" fmla="*/ 128 w 176"/>
              <a:gd name="T83" fmla="*/ 84 h 176"/>
              <a:gd name="T84" fmla="*/ 92 w 176"/>
              <a:gd name="T85" fmla="*/ 52 h 176"/>
              <a:gd name="T86" fmla="*/ 128 w 176"/>
              <a:gd name="T87" fmla="*/ 92 h 176"/>
              <a:gd name="T88" fmla="*/ 92 w 176"/>
              <a:gd name="T89" fmla="*/ 124 h 176"/>
              <a:gd name="T90" fmla="*/ 92 w 176"/>
              <a:gd name="T91" fmla="*/ 168 h 176"/>
              <a:gd name="T92" fmla="*/ 119 w 176"/>
              <a:gd name="T93" fmla="*/ 137 h 176"/>
              <a:gd name="T94" fmla="*/ 112 w 176"/>
              <a:gd name="T95" fmla="*/ 164 h 176"/>
              <a:gd name="T96" fmla="*/ 117 w 176"/>
              <a:gd name="T97" fmla="*/ 158 h 176"/>
              <a:gd name="T98" fmla="*/ 126 w 176"/>
              <a:gd name="T99" fmla="*/ 142 h 176"/>
              <a:gd name="T100" fmla="*/ 140 w 176"/>
              <a:gd name="T101" fmla="*/ 149 h 176"/>
              <a:gd name="T102" fmla="*/ 145 w 176"/>
              <a:gd name="T103" fmla="*/ 144 h 176"/>
              <a:gd name="T104" fmla="*/ 130 w 176"/>
              <a:gd name="T105" fmla="*/ 132 h 176"/>
              <a:gd name="T106" fmla="*/ 134 w 176"/>
              <a:gd name="T107" fmla="*/ 110 h 176"/>
              <a:gd name="T108" fmla="*/ 136 w 176"/>
              <a:gd name="T109" fmla="*/ 99 h 176"/>
              <a:gd name="T110" fmla="*/ 168 w 176"/>
              <a:gd name="T111"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64" y="12"/>
                </a:moveTo>
                <a:cubicBezTo>
                  <a:pt x="63" y="13"/>
                  <a:pt x="61" y="15"/>
                  <a:pt x="59" y="18"/>
                </a:cubicBezTo>
                <a:cubicBezTo>
                  <a:pt x="59" y="18"/>
                  <a:pt x="59" y="18"/>
                  <a:pt x="59" y="18"/>
                </a:cubicBezTo>
                <a:cubicBezTo>
                  <a:pt x="56" y="23"/>
                  <a:pt x="53" y="28"/>
                  <a:pt x="50" y="34"/>
                </a:cubicBezTo>
                <a:cubicBezTo>
                  <a:pt x="50" y="34"/>
                  <a:pt x="50" y="34"/>
                  <a:pt x="50" y="34"/>
                </a:cubicBezTo>
                <a:cubicBezTo>
                  <a:pt x="50" y="35"/>
                  <a:pt x="50" y="35"/>
                  <a:pt x="50" y="36"/>
                </a:cubicBezTo>
                <a:cubicBezTo>
                  <a:pt x="45" y="33"/>
                  <a:pt x="40" y="30"/>
                  <a:pt x="36" y="27"/>
                </a:cubicBezTo>
                <a:cubicBezTo>
                  <a:pt x="44" y="20"/>
                  <a:pt x="54" y="15"/>
                  <a:pt x="64" y="12"/>
                </a:cubicBezTo>
                <a:close/>
                <a:moveTo>
                  <a:pt x="31" y="32"/>
                </a:moveTo>
                <a:cubicBezTo>
                  <a:pt x="35" y="36"/>
                  <a:pt x="41" y="40"/>
                  <a:pt x="47" y="43"/>
                </a:cubicBezTo>
                <a:cubicBezTo>
                  <a:pt x="47" y="43"/>
                  <a:pt x="47" y="44"/>
                  <a:pt x="46" y="44"/>
                </a:cubicBezTo>
                <a:cubicBezTo>
                  <a:pt x="45" y="50"/>
                  <a:pt x="43" y="57"/>
                  <a:pt x="42" y="63"/>
                </a:cubicBezTo>
                <a:cubicBezTo>
                  <a:pt x="42" y="64"/>
                  <a:pt x="42" y="65"/>
                  <a:pt x="42" y="66"/>
                </a:cubicBezTo>
                <a:cubicBezTo>
                  <a:pt x="41" y="69"/>
                  <a:pt x="41" y="71"/>
                  <a:pt x="41" y="74"/>
                </a:cubicBezTo>
                <a:cubicBezTo>
                  <a:pt x="41" y="75"/>
                  <a:pt x="40" y="76"/>
                  <a:pt x="40" y="77"/>
                </a:cubicBezTo>
                <a:cubicBezTo>
                  <a:pt x="40" y="79"/>
                  <a:pt x="40" y="82"/>
                  <a:pt x="40" y="84"/>
                </a:cubicBezTo>
                <a:cubicBezTo>
                  <a:pt x="8" y="84"/>
                  <a:pt x="8" y="84"/>
                  <a:pt x="8" y="84"/>
                </a:cubicBezTo>
                <a:cubicBezTo>
                  <a:pt x="9" y="64"/>
                  <a:pt x="18" y="46"/>
                  <a:pt x="31" y="32"/>
                </a:cubicBezTo>
                <a:close/>
                <a:moveTo>
                  <a:pt x="8" y="92"/>
                </a:moveTo>
                <a:cubicBezTo>
                  <a:pt x="40" y="92"/>
                  <a:pt x="40" y="92"/>
                  <a:pt x="40" y="92"/>
                </a:cubicBezTo>
                <a:cubicBezTo>
                  <a:pt x="40" y="94"/>
                  <a:pt x="40" y="97"/>
                  <a:pt x="40" y="99"/>
                </a:cubicBezTo>
                <a:cubicBezTo>
                  <a:pt x="40" y="100"/>
                  <a:pt x="41" y="101"/>
                  <a:pt x="41" y="102"/>
                </a:cubicBezTo>
                <a:cubicBezTo>
                  <a:pt x="41" y="105"/>
                  <a:pt x="41" y="107"/>
                  <a:pt x="42" y="110"/>
                </a:cubicBezTo>
                <a:cubicBezTo>
                  <a:pt x="42" y="111"/>
                  <a:pt x="42" y="112"/>
                  <a:pt x="42" y="113"/>
                </a:cubicBezTo>
                <a:cubicBezTo>
                  <a:pt x="43" y="119"/>
                  <a:pt x="45" y="126"/>
                  <a:pt x="46" y="132"/>
                </a:cubicBezTo>
                <a:cubicBezTo>
                  <a:pt x="47" y="132"/>
                  <a:pt x="47" y="133"/>
                  <a:pt x="47" y="133"/>
                </a:cubicBezTo>
                <a:cubicBezTo>
                  <a:pt x="41" y="136"/>
                  <a:pt x="35" y="140"/>
                  <a:pt x="31" y="144"/>
                </a:cubicBezTo>
                <a:cubicBezTo>
                  <a:pt x="18" y="130"/>
                  <a:pt x="9" y="112"/>
                  <a:pt x="8" y="92"/>
                </a:cubicBezTo>
                <a:close/>
                <a:moveTo>
                  <a:pt x="36" y="149"/>
                </a:moveTo>
                <a:cubicBezTo>
                  <a:pt x="40" y="146"/>
                  <a:pt x="45" y="143"/>
                  <a:pt x="50" y="140"/>
                </a:cubicBezTo>
                <a:cubicBezTo>
                  <a:pt x="50" y="141"/>
                  <a:pt x="50" y="141"/>
                  <a:pt x="50" y="142"/>
                </a:cubicBezTo>
                <a:cubicBezTo>
                  <a:pt x="50" y="142"/>
                  <a:pt x="50" y="142"/>
                  <a:pt x="50" y="142"/>
                </a:cubicBezTo>
                <a:cubicBezTo>
                  <a:pt x="53" y="148"/>
                  <a:pt x="56" y="153"/>
                  <a:pt x="59" y="158"/>
                </a:cubicBezTo>
                <a:cubicBezTo>
                  <a:pt x="59" y="158"/>
                  <a:pt x="59" y="158"/>
                  <a:pt x="59" y="158"/>
                </a:cubicBezTo>
                <a:cubicBezTo>
                  <a:pt x="61" y="161"/>
                  <a:pt x="63" y="163"/>
                  <a:pt x="64" y="164"/>
                </a:cubicBezTo>
                <a:cubicBezTo>
                  <a:pt x="54" y="161"/>
                  <a:pt x="44" y="156"/>
                  <a:pt x="36" y="149"/>
                </a:cubicBezTo>
                <a:close/>
                <a:moveTo>
                  <a:pt x="84" y="168"/>
                </a:moveTo>
                <a:cubicBezTo>
                  <a:pt x="73" y="165"/>
                  <a:pt x="63" y="154"/>
                  <a:pt x="57" y="137"/>
                </a:cubicBezTo>
                <a:cubicBezTo>
                  <a:pt x="65" y="134"/>
                  <a:pt x="74" y="133"/>
                  <a:pt x="84" y="132"/>
                </a:cubicBezTo>
                <a:lnTo>
                  <a:pt x="84" y="168"/>
                </a:lnTo>
                <a:close/>
                <a:moveTo>
                  <a:pt x="84" y="124"/>
                </a:moveTo>
                <a:cubicBezTo>
                  <a:pt x="73" y="125"/>
                  <a:pt x="63" y="127"/>
                  <a:pt x="54" y="130"/>
                </a:cubicBezTo>
                <a:cubicBezTo>
                  <a:pt x="51" y="119"/>
                  <a:pt x="48" y="106"/>
                  <a:pt x="48" y="92"/>
                </a:cubicBezTo>
                <a:cubicBezTo>
                  <a:pt x="84" y="92"/>
                  <a:pt x="84" y="92"/>
                  <a:pt x="84" y="92"/>
                </a:cubicBezTo>
                <a:lnTo>
                  <a:pt x="84" y="124"/>
                </a:lnTo>
                <a:close/>
                <a:moveTo>
                  <a:pt x="84" y="84"/>
                </a:moveTo>
                <a:cubicBezTo>
                  <a:pt x="48" y="84"/>
                  <a:pt x="48" y="84"/>
                  <a:pt x="48" y="84"/>
                </a:cubicBezTo>
                <a:cubicBezTo>
                  <a:pt x="48" y="70"/>
                  <a:pt x="51" y="57"/>
                  <a:pt x="54" y="46"/>
                </a:cubicBezTo>
                <a:cubicBezTo>
                  <a:pt x="63" y="49"/>
                  <a:pt x="73" y="51"/>
                  <a:pt x="84" y="52"/>
                </a:cubicBezTo>
                <a:lnTo>
                  <a:pt x="84" y="84"/>
                </a:lnTo>
                <a:close/>
                <a:moveTo>
                  <a:pt x="84" y="44"/>
                </a:moveTo>
                <a:cubicBezTo>
                  <a:pt x="74" y="43"/>
                  <a:pt x="65" y="42"/>
                  <a:pt x="57" y="39"/>
                </a:cubicBezTo>
                <a:cubicBezTo>
                  <a:pt x="63" y="22"/>
                  <a:pt x="73" y="11"/>
                  <a:pt x="84" y="8"/>
                </a:cubicBezTo>
                <a:lnTo>
                  <a:pt x="84" y="44"/>
                </a:lnTo>
                <a:close/>
                <a:moveTo>
                  <a:pt x="168" y="84"/>
                </a:moveTo>
                <a:cubicBezTo>
                  <a:pt x="136" y="84"/>
                  <a:pt x="136" y="84"/>
                  <a:pt x="136" y="84"/>
                </a:cubicBezTo>
                <a:cubicBezTo>
                  <a:pt x="136" y="82"/>
                  <a:pt x="136" y="79"/>
                  <a:pt x="136" y="77"/>
                </a:cubicBezTo>
                <a:cubicBezTo>
                  <a:pt x="136" y="76"/>
                  <a:pt x="135" y="75"/>
                  <a:pt x="135" y="74"/>
                </a:cubicBezTo>
                <a:cubicBezTo>
                  <a:pt x="135" y="71"/>
                  <a:pt x="135" y="69"/>
                  <a:pt x="134" y="66"/>
                </a:cubicBezTo>
                <a:cubicBezTo>
                  <a:pt x="134" y="65"/>
                  <a:pt x="134" y="64"/>
                  <a:pt x="134" y="63"/>
                </a:cubicBezTo>
                <a:cubicBezTo>
                  <a:pt x="133" y="57"/>
                  <a:pt x="131" y="50"/>
                  <a:pt x="130" y="44"/>
                </a:cubicBezTo>
                <a:cubicBezTo>
                  <a:pt x="129" y="44"/>
                  <a:pt x="129" y="43"/>
                  <a:pt x="129" y="43"/>
                </a:cubicBezTo>
                <a:cubicBezTo>
                  <a:pt x="135" y="40"/>
                  <a:pt x="141" y="36"/>
                  <a:pt x="145" y="32"/>
                </a:cubicBezTo>
                <a:cubicBezTo>
                  <a:pt x="158" y="46"/>
                  <a:pt x="167" y="64"/>
                  <a:pt x="168" y="84"/>
                </a:cubicBezTo>
                <a:close/>
                <a:moveTo>
                  <a:pt x="140" y="27"/>
                </a:moveTo>
                <a:cubicBezTo>
                  <a:pt x="136" y="30"/>
                  <a:pt x="131" y="33"/>
                  <a:pt x="126" y="36"/>
                </a:cubicBezTo>
                <a:cubicBezTo>
                  <a:pt x="126" y="35"/>
                  <a:pt x="126" y="35"/>
                  <a:pt x="126" y="34"/>
                </a:cubicBezTo>
                <a:cubicBezTo>
                  <a:pt x="126" y="34"/>
                  <a:pt x="126" y="34"/>
                  <a:pt x="126" y="34"/>
                </a:cubicBezTo>
                <a:cubicBezTo>
                  <a:pt x="123" y="28"/>
                  <a:pt x="120" y="23"/>
                  <a:pt x="117" y="18"/>
                </a:cubicBezTo>
                <a:cubicBezTo>
                  <a:pt x="117" y="18"/>
                  <a:pt x="117" y="18"/>
                  <a:pt x="117" y="18"/>
                </a:cubicBezTo>
                <a:cubicBezTo>
                  <a:pt x="115" y="15"/>
                  <a:pt x="113" y="13"/>
                  <a:pt x="112" y="12"/>
                </a:cubicBezTo>
                <a:cubicBezTo>
                  <a:pt x="122" y="15"/>
                  <a:pt x="132" y="20"/>
                  <a:pt x="140" y="27"/>
                </a:cubicBezTo>
                <a:close/>
                <a:moveTo>
                  <a:pt x="92" y="8"/>
                </a:moveTo>
                <a:cubicBezTo>
                  <a:pt x="103" y="11"/>
                  <a:pt x="113" y="22"/>
                  <a:pt x="119" y="39"/>
                </a:cubicBezTo>
                <a:cubicBezTo>
                  <a:pt x="111" y="42"/>
                  <a:pt x="102" y="43"/>
                  <a:pt x="92" y="44"/>
                </a:cubicBezTo>
                <a:lnTo>
                  <a:pt x="92" y="8"/>
                </a:lnTo>
                <a:close/>
                <a:moveTo>
                  <a:pt x="92" y="52"/>
                </a:moveTo>
                <a:cubicBezTo>
                  <a:pt x="103" y="51"/>
                  <a:pt x="113" y="49"/>
                  <a:pt x="122" y="46"/>
                </a:cubicBezTo>
                <a:cubicBezTo>
                  <a:pt x="125" y="57"/>
                  <a:pt x="128" y="70"/>
                  <a:pt x="128" y="84"/>
                </a:cubicBezTo>
                <a:cubicBezTo>
                  <a:pt x="92" y="84"/>
                  <a:pt x="92" y="84"/>
                  <a:pt x="92" y="84"/>
                </a:cubicBezTo>
                <a:lnTo>
                  <a:pt x="92" y="52"/>
                </a:lnTo>
                <a:close/>
                <a:moveTo>
                  <a:pt x="92" y="92"/>
                </a:moveTo>
                <a:cubicBezTo>
                  <a:pt x="128" y="92"/>
                  <a:pt x="128" y="92"/>
                  <a:pt x="128" y="92"/>
                </a:cubicBezTo>
                <a:cubicBezTo>
                  <a:pt x="128" y="106"/>
                  <a:pt x="125" y="119"/>
                  <a:pt x="122" y="130"/>
                </a:cubicBezTo>
                <a:cubicBezTo>
                  <a:pt x="113" y="127"/>
                  <a:pt x="103" y="125"/>
                  <a:pt x="92" y="124"/>
                </a:cubicBezTo>
                <a:lnTo>
                  <a:pt x="92" y="92"/>
                </a:lnTo>
                <a:close/>
                <a:moveTo>
                  <a:pt x="92" y="168"/>
                </a:moveTo>
                <a:cubicBezTo>
                  <a:pt x="92" y="132"/>
                  <a:pt x="92" y="132"/>
                  <a:pt x="92" y="132"/>
                </a:cubicBezTo>
                <a:cubicBezTo>
                  <a:pt x="102" y="133"/>
                  <a:pt x="111" y="134"/>
                  <a:pt x="119" y="137"/>
                </a:cubicBezTo>
                <a:cubicBezTo>
                  <a:pt x="113" y="154"/>
                  <a:pt x="103" y="165"/>
                  <a:pt x="92" y="168"/>
                </a:cubicBezTo>
                <a:close/>
                <a:moveTo>
                  <a:pt x="112" y="164"/>
                </a:moveTo>
                <a:cubicBezTo>
                  <a:pt x="113" y="163"/>
                  <a:pt x="115" y="161"/>
                  <a:pt x="117" y="158"/>
                </a:cubicBezTo>
                <a:cubicBezTo>
                  <a:pt x="117" y="158"/>
                  <a:pt x="117" y="158"/>
                  <a:pt x="117" y="158"/>
                </a:cubicBezTo>
                <a:cubicBezTo>
                  <a:pt x="120" y="153"/>
                  <a:pt x="123" y="148"/>
                  <a:pt x="126" y="142"/>
                </a:cubicBezTo>
                <a:cubicBezTo>
                  <a:pt x="126" y="142"/>
                  <a:pt x="126" y="142"/>
                  <a:pt x="126" y="142"/>
                </a:cubicBezTo>
                <a:cubicBezTo>
                  <a:pt x="126" y="141"/>
                  <a:pt x="126" y="141"/>
                  <a:pt x="126" y="140"/>
                </a:cubicBezTo>
                <a:cubicBezTo>
                  <a:pt x="131" y="143"/>
                  <a:pt x="136" y="146"/>
                  <a:pt x="140" y="149"/>
                </a:cubicBezTo>
                <a:cubicBezTo>
                  <a:pt x="132" y="156"/>
                  <a:pt x="122" y="161"/>
                  <a:pt x="112" y="164"/>
                </a:cubicBezTo>
                <a:close/>
                <a:moveTo>
                  <a:pt x="145" y="144"/>
                </a:moveTo>
                <a:cubicBezTo>
                  <a:pt x="141" y="140"/>
                  <a:pt x="135" y="136"/>
                  <a:pt x="129" y="133"/>
                </a:cubicBezTo>
                <a:cubicBezTo>
                  <a:pt x="129" y="133"/>
                  <a:pt x="129" y="132"/>
                  <a:pt x="130" y="132"/>
                </a:cubicBezTo>
                <a:cubicBezTo>
                  <a:pt x="131" y="126"/>
                  <a:pt x="133" y="119"/>
                  <a:pt x="134" y="113"/>
                </a:cubicBezTo>
                <a:cubicBezTo>
                  <a:pt x="134" y="112"/>
                  <a:pt x="134" y="111"/>
                  <a:pt x="134" y="110"/>
                </a:cubicBezTo>
                <a:cubicBezTo>
                  <a:pt x="135" y="107"/>
                  <a:pt x="135" y="105"/>
                  <a:pt x="135" y="102"/>
                </a:cubicBezTo>
                <a:cubicBezTo>
                  <a:pt x="135" y="101"/>
                  <a:pt x="136" y="100"/>
                  <a:pt x="136" y="99"/>
                </a:cubicBezTo>
                <a:cubicBezTo>
                  <a:pt x="136" y="97"/>
                  <a:pt x="136" y="94"/>
                  <a:pt x="136" y="92"/>
                </a:cubicBezTo>
                <a:cubicBezTo>
                  <a:pt x="168" y="92"/>
                  <a:pt x="168" y="92"/>
                  <a:pt x="168" y="92"/>
                </a:cubicBezTo>
                <a:cubicBezTo>
                  <a:pt x="167" y="112"/>
                  <a:pt x="158" y="130"/>
                  <a:pt x="145"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5" name="Freeform 752"/>
          <p:cNvSpPr>
            <a:spLocks noEditPoints="1"/>
          </p:cNvSpPr>
          <p:nvPr/>
        </p:nvSpPr>
        <p:spPr bwMode="auto">
          <a:xfrm>
            <a:off x="2434069" y="5628628"/>
            <a:ext cx="502358" cy="515582"/>
          </a:xfrm>
          <a:custGeom>
            <a:avLst/>
            <a:gdLst>
              <a:gd name="T0" fmla="*/ 0 w 176"/>
              <a:gd name="T1" fmla="*/ 104 h 176"/>
              <a:gd name="T2" fmla="*/ 144 w 176"/>
              <a:gd name="T3" fmla="*/ 104 h 176"/>
              <a:gd name="T4" fmla="*/ 50 w 176"/>
              <a:gd name="T5" fmla="*/ 44 h 176"/>
              <a:gd name="T6" fmla="*/ 32 w 176"/>
              <a:gd name="T7" fmla="*/ 55 h 176"/>
              <a:gd name="T8" fmla="*/ 26 w 176"/>
              <a:gd name="T9" fmla="*/ 60 h 176"/>
              <a:gd name="T10" fmla="*/ 32 w 176"/>
              <a:gd name="T11" fmla="*/ 100 h 176"/>
              <a:gd name="T12" fmla="*/ 26 w 176"/>
              <a:gd name="T13" fmla="*/ 60 h 176"/>
              <a:gd name="T14" fmla="*/ 32 w 176"/>
              <a:gd name="T15" fmla="*/ 108 h 176"/>
              <a:gd name="T16" fmla="*/ 26 w 176"/>
              <a:gd name="T17" fmla="*/ 148 h 176"/>
              <a:gd name="T18" fmla="*/ 32 w 176"/>
              <a:gd name="T19" fmla="*/ 153 h 176"/>
              <a:gd name="T20" fmla="*/ 50 w 176"/>
              <a:gd name="T21" fmla="*/ 164 h 176"/>
              <a:gd name="T22" fmla="*/ 68 w 176"/>
              <a:gd name="T23" fmla="*/ 167 h 176"/>
              <a:gd name="T24" fmla="*/ 68 w 176"/>
              <a:gd name="T25" fmla="*/ 140 h 176"/>
              <a:gd name="T26" fmla="*/ 68 w 176"/>
              <a:gd name="T27" fmla="*/ 132 h 176"/>
              <a:gd name="T28" fmla="*/ 40 w 176"/>
              <a:gd name="T29" fmla="*/ 108 h 176"/>
              <a:gd name="T30" fmla="*/ 68 w 176"/>
              <a:gd name="T31" fmla="*/ 132 h 176"/>
              <a:gd name="T32" fmla="*/ 40 w 176"/>
              <a:gd name="T33" fmla="*/ 100 h 176"/>
              <a:gd name="T34" fmla="*/ 68 w 176"/>
              <a:gd name="T35" fmla="*/ 76 h 176"/>
              <a:gd name="T36" fmla="*/ 68 w 176"/>
              <a:gd name="T37" fmla="*/ 68 h 176"/>
              <a:gd name="T38" fmla="*/ 68 w 176"/>
              <a:gd name="T39" fmla="*/ 41 h 176"/>
              <a:gd name="T40" fmla="*/ 112 w 176"/>
              <a:gd name="T41" fmla="*/ 55 h 176"/>
              <a:gd name="T42" fmla="*/ 94 w 176"/>
              <a:gd name="T43" fmla="*/ 44 h 176"/>
              <a:gd name="T44" fmla="*/ 76 w 176"/>
              <a:gd name="T45" fmla="*/ 41 h 176"/>
              <a:gd name="T46" fmla="*/ 76 w 176"/>
              <a:gd name="T47" fmla="*/ 68 h 176"/>
              <a:gd name="T48" fmla="*/ 76 w 176"/>
              <a:gd name="T49" fmla="*/ 76 h 176"/>
              <a:gd name="T50" fmla="*/ 104 w 176"/>
              <a:gd name="T51" fmla="*/ 100 h 176"/>
              <a:gd name="T52" fmla="*/ 76 w 176"/>
              <a:gd name="T53" fmla="*/ 76 h 176"/>
              <a:gd name="T54" fmla="*/ 104 w 176"/>
              <a:gd name="T55" fmla="*/ 108 h 176"/>
              <a:gd name="T56" fmla="*/ 76 w 176"/>
              <a:gd name="T57" fmla="*/ 132 h 176"/>
              <a:gd name="T58" fmla="*/ 76 w 176"/>
              <a:gd name="T59" fmla="*/ 167 h 176"/>
              <a:gd name="T60" fmla="*/ 97 w 176"/>
              <a:gd name="T61" fmla="*/ 144 h 176"/>
              <a:gd name="T62" fmla="*/ 94 w 176"/>
              <a:gd name="T63" fmla="*/ 164 h 176"/>
              <a:gd name="T64" fmla="*/ 112 w 176"/>
              <a:gd name="T65" fmla="*/ 153 h 176"/>
              <a:gd name="T66" fmla="*/ 118 w 176"/>
              <a:gd name="T67" fmla="*/ 148 h 176"/>
              <a:gd name="T68" fmla="*/ 112 w 176"/>
              <a:gd name="T69" fmla="*/ 108 h 176"/>
              <a:gd name="T70" fmla="*/ 118 w 176"/>
              <a:gd name="T71" fmla="*/ 148 h 176"/>
              <a:gd name="T72" fmla="*/ 107 w 176"/>
              <a:gd name="T73" fmla="*/ 68 h 176"/>
              <a:gd name="T74" fmla="*/ 136 w 176"/>
              <a:gd name="T75" fmla="*/ 100 h 176"/>
              <a:gd name="T76" fmla="*/ 104 w 176"/>
              <a:gd name="T77" fmla="*/ 0 h 176"/>
              <a:gd name="T78" fmla="*/ 66 w 176"/>
              <a:gd name="T79" fmla="*/ 24 h 176"/>
              <a:gd name="T80" fmla="*/ 82 w 176"/>
              <a:gd name="T81" fmla="*/ 12 h 176"/>
              <a:gd name="T82" fmla="*/ 83 w 176"/>
              <a:gd name="T83" fmla="*/ 25 h 176"/>
              <a:gd name="T84" fmla="*/ 100 w 176"/>
              <a:gd name="T85" fmla="*/ 29 h 176"/>
              <a:gd name="T86" fmla="*/ 108 w 176"/>
              <a:gd name="T87" fmla="*/ 9 h 176"/>
              <a:gd name="T88" fmla="*/ 113 w 176"/>
              <a:gd name="T89" fmla="*/ 35 h 176"/>
              <a:gd name="T90" fmla="*/ 131 w 176"/>
              <a:gd name="T91" fmla="*/ 39 h 176"/>
              <a:gd name="T92" fmla="*/ 147 w 176"/>
              <a:gd name="T93" fmla="*/ 76 h 176"/>
              <a:gd name="T94" fmla="*/ 151 w 176"/>
              <a:gd name="T95" fmla="*/ 115 h 176"/>
              <a:gd name="T96" fmla="*/ 176 w 176"/>
              <a:gd name="T97" fmla="*/ 72 h 176"/>
              <a:gd name="T98" fmla="*/ 126 w 176"/>
              <a:gd name="T99" fmla="*/ 12 h 176"/>
              <a:gd name="T100" fmla="*/ 136 w 176"/>
              <a:gd name="T101" fmla="*/ 28 h 176"/>
              <a:gd name="T102" fmla="*/ 144 w 176"/>
              <a:gd name="T103" fmla="*/ 68 h 176"/>
              <a:gd name="T104" fmla="*/ 150 w 176"/>
              <a:gd name="T105" fmla="*/ 28 h 176"/>
              <a:gd name="T106" fmla="*/ 144 w 176"/>
              <a:gd name="T107" fmla="*/ 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76">
                <a:moveTo>
                  <a:pt x="72" y="32"/>
                </a:moveTo>
                <a:cubicBezTo>
                  <a:pt x="32" y="32"/>
                  <a:pt x="0" y="64"/>
                  <a:pt x="0" y="104"/>
                </a:cubicBezTo>
                <a:cubicBezTo>
                  <a:pt x="0" y="144"/>
                  <a:pt x="32" y="176"/>
                  <a:pt x="72" y="176"/>
                </a:cubicBezTo>
                <a:cubicBezTo>
                  <a:pt x="112" y="176"/>
                  <a:pt x="144" y="144"/>
                  <a:pt x="144" y="104"/>
                </a:cubicBezTo>
                <a:cubicBezTo>
                  <a:pt x="144" y="64"/>
                  <a:pt x="112" y="32"/>
                  <a:pt x="72" y="32"/>
                </a:cubicBezTo>
                <a:close/>
                <a:moveTo>
                  <a:pt x="50" y="44"/>
                </a:moveTo>
                <a:cubicBezTo>
                  <a:pt x="46" y="49"/>
                  <a:pt x="43" y="54"/>
                  <a:pt x="40" y="60"/>
                </a:cubicBezTo>
                <a:cubicBezTo>
                  <a:pt x="37" y="59"/>
                  <a:pt x="34" y="57"/>
                  <a:pt x="32" y="55"/>
                </a:cubicBezTo>
                <a:cubicBezTo>
                  <a:pt x="37" y="50"/>
                  <a:pt x="43" y="47"/>
                  <a:pt x="50" y="44"/>
                </a:cubicBezTo>
                <a:close/>
                <a:moveTo>
                  <a:pt x="26" y="60"/>
                </a:moveTo>
                <a:cubicBezTo>
                  <a:pt x="29" y="63"/>
                  <a:pt x="33" y="66"/>
                  <a:pt x="37" y="68"/>
                </a:cubicBezTo>
                <a:cubicBezTo>
                  <a:pt x="34" y="77"/>
                  <a:pt x="32" y="88"/>
                  <a:pt x="32" y="100"/>
                </a:cubicBezTo>
                <a:cubicBezTo>
                  <a:pt x="8" y="100"/>
                  <a:pt x="8" y="100"/>
                  <a:pt x="8" y="100"/>
                </a:cubicBezTo>
                <a:cubicBezTo>
                  <a:pt x="9" y="84"/>
                  <a:pt x="16" y="70"/>
                  <a:pt x="26" y="60"/>
                </a:cubicBezTo>
                <a:close/>
                <a:moveTo>
                  <a:pt x="8" y="108"/>
                </a:moveTo>
                <a:cubicBezTo>
                  <a:pt x="32" y="108"/>
                  <a:pt x="32" y="108"/>
                  <a:pt x="32" y="108"/>
                </a:cubicBezTo>
                <a:cubicBezTo>
                  <a:pt x="32" y="120"/>
                  <a:pt x="34" y="131"/>
                  <a:pt x="37" y="140"/>
                </a:cubicBezTo>
                <a:cubicBezTo>
                  <a:pt x="33" y="142"/>
                  <a:pt x="29" y="145"/>
                  <a:pt x="26" y="148"/>
                </a:cubicBezTo>
                <a:cubicBezTo>
                  <a:pt x="16" y="138"/>
                  <a:pt x="9" y="124"/>
                  <a:pt x="8" y="108"/>
                </a:cubicBezTo>
                <a:close/>
                <a:moveTo>
                  <a:pt x="32" y="153"/>
                </a:moveTo>
                <a:cubicBezTo>
                  <a:pt x="34" y="151"/>
                  <a:pt x="37" y="149"/>
                  <a:pt x="40" y="148"/>
                </a:cubicBezTo>
                <a:cubicBezTo>
                  <a:pt x="43" y="154"/>
                  <a:pt x="46" y="159"/>
                  <a:pt x="50" y="164"/>
                </a:cubicBezTo>
                <a:cubicBezTo>
                  <a:pt x="43" y="161"/>
                  <a:pt x="37" y="158"/>
                  <a:pt x="32" y="153"/>
                </a:cubicBezTo>
                <a:close/>
                <a:moveTo>
                  <a:pt x="68" y="167"/>
                </a:moveTo>
                <a:cubicBezTo>
                  <a:pt x="60" y="165"/>
                  <a:pt x="52" y="157"/>
                  <a:pt x="47" y="144"/>
                </a:cubicBezTo>
                <a:cubicBezTo>
                  <a:pt x="53" y="142"/>
                  <a:pt x="61" y="141"/>
                  <a:pt x="68" y="140"/>
                </a:cubicBezTo>
                <a:lnTo>
                  <a:pt x="68" y="167"/>
                </a:lnTo>
                <a:close/>
                <a:moveTo>
                  <a:pt x="68" y="132"/>
                </a:moveTo>
                <a:cubicBezTo>
                  <a:pt x="60" y="133"/>
                  <a:pt x="52" y="134"/>
                  <a:pt x="45" y="137"/>
                </a:cubicBezTo>
                <a:cubicBezTo>
                  <a:pt x="42" y="128"/>
                  <a:pt x="40" y="119"/>
                  <a:pt x="40" y="108"/>
                </a:cubicBezTo>
                <a:cubicBezTo>
                  <a:pt x="68" y="108"/>
                  <a:pt x="68" y="108"/>
                  <a:pt x="68" y="108"/>
                </a:cubicBezTo>
                <a:lnTo>
                  <a:pt x="68" y="132"/>
                </a:lnTo>
                <a:close/>
                <a:moveTo>
                  <a:pt x="68" y="100"/>
                </a:moveTo>
                <a:cubicBezTo>
                  <a:pt x="40" y="100"/>
                  <a:pt x="40" y="100"/>
                  <a:pt x="40" y="100"/>
                </a:cubicBezTo>
                <a:cubicBezTo>
                  <a:pt x="40" y="89"/>
                  <a:pt x="42" y="80"/>
                  <a:pt x="45" y="71"/>
                </a:cubicBezTo>
                <a:cubicBezTo>
                  <a:pt x="52" y="74"/>
                  <a:pt x="60" y="75"/>
                  <a:pt x="68" y="76"/>
                </a:cubicBezTo>
                <a:lnTo>
                  <a:pt x="68" y="100"/>
                </a:lnTo>
                <a:close/>
                <a:moveTo>
                  <a:pt x="68" y="68"/>
                </a:moveTo>
                <a:cubicBezTo>
                  <a:pt x="61" y="67"/>
                  <a:pt x="53" y="66"/>
                  <a:pt x="47" y="64"/>
                </a:cubicBezTo>
                <a:cubicBezTo>
                  <a:pt x="52" y="51"/>
                  <a:pt x="60" y="43"/>
                  <a:pt x="68" y="41"/>
                </a:cubicBezTo>
                <a:lnTo>
                  <a:pt x="68" y="68"/>
                </a:lnTo>
                <a:close/>
                <a:moveTo>
                  <a:pt x="112" y="55"/>
                </a:moveTo>
                <a:cubicBezTo>
                  <a:pt x="110" y="57"/>
                  <a:pt x="107" y="59"/>
                  <a:pt x="104" y="60"/>
                </a:cubicBezTo>
                <a:cubicBezTo>
                  <a:pt x="101" y="54"/>
                  <a:pt x="98" y="49"/>
                  <a:pt x="94" y="44"/>
                </a:cubicBezTo>
                <a:cubicBezTo>
                  <a:pt x="101" y="47"/>
                  <a:pt x="107" y="50"/>
                  <a:pt x="112" y="55"/>
                </a:cubicBezTo>
                <a:close/>
                <a:moveTo>
                  <a:pt x="76" y="41"/>
                </a:moveTo>
                <a:cubicBezTo>
                  <a:pt x="84" y="43"/>
                  <a:pt x="92" y="51"/>
                  <a:pt x="97" y="64"/>
                </a:cubicBezTo>
                <a:cubicBezTo>
                  <a:pt x="91" y="66"/>
                  <a:pt x="83" y="67"/>
                  <a:pt x="76" y="68"/>
                </a:cubicBezTo>
                <a:lnTo>
                  <a:pt x="76" y="41"/>
                </a:lnTo>
                <a:close/>
                <a:moveTo>
                  <a:pt x="76" y="76"/>
                </a:moveTo>
                <a:cubicBezTo>
                  <a:pt x="84" y="75"/>
                  <a:pt x="92" y="74"/>
                  <a:pt x="99" y="71"/>
                </a:cubicBezTo>
                <a:cubicBezTo>
                  <a:pt x="102" y="80"/>
                  <a:pt x="104" y="89"/>
                  <a:pt x="104" y="100"/>
                </a:cubicBezTo>
                <a:cubicBezTo>
                  <a:pt x="76" y="100"/>
                  <a:pt x="76" y="100"/>
                  <a:pt x="76" y="100"/>
                </a:cubicBezTo>
                <a:lnTo>
                  <a:pt x="76" y="76"/>
                </a:lnTo>
                <a:close/>
                <a:moveTo>
                  <a:pt x="76" y="108"/>
                </a:moveTo>
                <a:cubicBezTo>
                  <a:pt x="104" y="108"/>
                  <a:pt x="104" y="108"/>
                  <a:pt x="104" y="108"/>
                </a:cubicBezTo>
                <a:cubicBezTo>
                  <a:pt x="104" y="119"/>
                  <a:pt x="102" y="128"/>
                  <a:pt x="99" y="137"/>
                </a:cubicBezTo>
                <a:cubicBezTo>
                  <a:pt x="92" y="134"/>
                  <a:pt x="84" y="133"/>
                  <a:pt x="76" y="132"/>
                </a:cubicBezTo>
                <a:lnTo>
                  <a:pt x="76" y="108"/>
                </a:lnTo>
                <a:close/>
                <a:moveTo>
                  <a:pt x="76" y="167"/>
                </a:moveTo>
                <a:cubicBezTo>
                  <a:pt x="76" y="140"/>
                  <a:pt x="76" y="140"/>
                  <a:pt x="76" y="140"/>
                </a:cubicBezTo>
                <a:cubicBezTo>
                  <a:pt x="83" y="141"/>
                  <a:pt x="91" y="142"/>
                  <a:pt x="97" y="144"/>
                </a:cubicBezTo>
                <a:cubicBezTo>
                  <a:pt x="92" y="157"/>
                  <a:pt x="84" y="165"/>
                  <a:pt x="76" y="167"/>
                </a:cubicBezTo>
                <a:close/>
                <a:moveTo>
                  <a:pt x="94" y="164"/>
                </a:moveTo>
                <a:cubicBezTo>
                  <a:pt x="98" y="159"/>
                  <a:pt x="101" y="154"/>
                  <a:pt x="104" y="148"/>
                </a:cubicBezTo>
                <a:cubicBezTo>
                  <a:pt x="107" y="149"/>
                  <a:pt x="110" y="151"/>
                  <a:pt x="112" y="153"/>
                </a:cubicBezTo>
                <a:cubicBezTo>
                  <a:pt x="107" y="158"/>
                  <a:pt x="101" y="161"/>
                  <a:pt x="94" y="164"/>
                </a:cubicBezTo>
                <a:close/>
                <a:moveTo>
                  <a:pt x="118" y="148"/>
                </a:moveTo>
                <a:cubicBezTo>
                  <a:pt x="115" y="145"/>
                  <a:pt x="111" y="142"/>
                  <a:pt x="107" y="140"/>
                </a:cubicBezTo>
                <a:cubicBezTo>
                  <a:pt x="110" y="131"/>
                  <a:pt x="112" y="120"/>
                  <a:pt x="112" y="108"/>
                </a:cubicBezTo>
                <a:cubicBezTo>
                  <a:pt x="136" y="108"/>
                  <a:pt x="136" y="108"/>
                  <a:pt x="136" y="108"/>
                </a:cubicBezTo>
                <a:cubicBezTo>
                  <a:pt x="135" y="124"/>
                  <a:pt x="128" y="138"/>
                  <a:pt x="118" y="148"/>
                </a:cubicBezTo>
                <a:close/>
                <a:moveTo>
                  <a:pt x="112" y="100"/>
                </a:moveTo>
                <a:cubicBezTo>
                  <a:pt x="112" y="88"/>
                  <a:pt x="110" y="77"/>
                  <a:pt x="107" y="68"/>
                </a:cubicBezTo>
                <a:cubicBezTo>
                  <a:pt x="111" y="66"/>
                  <a:pt x="115" y="63"/>
                  <a:pt x="118" y="60"/>
                </a:cubicBezTo>
                <a:cubicBezTo>
                  <a:pt x="128" y="70"/>
                  <a:pt x="135" y="84"/>
                  <a:pt x="136" y="100"/>
                </a:cubicBezTo>
                <a:lnTo>
                  <a:pt x="112" y="100"/>
                </a:lnTo>
                <a:close/>
                <a:moveTo>
                  <a:pt x="104" y="0"/>
                </a:moveTo>
                <a:cubicBezTo>
                  <a:pt x="81" y="0"/>
                  <a:pt x="60" y="11"/>
                  <a:pt x="47" y="28"/>
                </a:cubicBezTo>
                <a:cubicBezTo>
                  <a:pt x="53" y="26"/>
                  <a:pt x="59" y="25"/>
                  <a:pt x="66" y="24"/>
                </a:cubicBezTo>
                <a:cubicBezTo>
                  <a:pt x="65" y="24"/>
                  <a:pt x="64" y="23"/>
                  <a:pt x="64" y="23"/>
                </a:cubicBezTo>
                <a:cubicBezTo>
                  <a:pt x="69" y="18"/>
                  <a:pt x="75" y="15"/>
                  <a:pt x="82" y="12"/>
                </a:cubicBezTo>
                <a:cubicBezTo>
                  <a:pt x="79" y="15"/>
                  <a:pt x="76" y="20"/>
                  <a:pt x="74" y="24"/>
                </a:cubicBezTo>
                <a:cubicBezTo>
                  <a:pt x="77" y="24"/>
                  <a:pt x="80" y="24"/>
                  <a:pt x="83" y="25"/>
                </a:cubicBezTo>
                <a:cubicBezTo>
                  <a:pt x="87" y="16"/>
                  <a:pt x="93" y="10"/>
                  <a:pt x="100" y="9"/>
                </a:cubicBezTo>
                <a:cubicBezTo>
                  <a:pt x="100" y="29"/>
                  <a:pt x="100" y="29"/>
                  <a:pt x="100" y="29"/>
                </a:cubicBezTo>
                <a:cubicBezTo>
                  <a:pt x="103" y="30"/>
                  <a:pt x="105" y="31"/>
                  <a:pt x="108" y="33"/>
                </a:cubicBezTo>
                <a:cubicBezTo>
                  <a:pt x="108" y="9"/>
                  <a:pt x="108" y="9"/>
                  <a:pt x="108" y="9"/>
                </a:cubicBezTo>
                <a:cubicBezTo>
                  <a:pt x="116" y="11"/>
                  <a:pt x="124" y="19"/>
                  <a:pt x="129" y="32"/>
                </a:cubicBezTo>
                <a:cubicBezTo>
                  <a:pt x="124" y="33"/>
                  <a:pt x="119" y="35"/>
                  <a:pt x="113" y="35"/>
                </a:cubicBezTo>
                <a:cubicBezTo>
                  <a:pt x="116" y="37"/>
                  <a:pt x="119" y="39"/>
                  <a:pt x="122" y="42"/>
                </a:cubicBezTo>
                <a:cubicBezTo>
                  <a:pt x="125" y="41"/>
                  <a:pt x="128" y="40"/>
                  <a:pt x="131" y="39"/>
                </a:cubicBezTo>
                <a:cubicBezTo>
                  <a:pt x="133" y="44"/>
                  <a:pt x="134" y="49"/>
                  <a:pt x="135" y="54"/>
                </a:cubicBezTo>
                <a:cubicBezTo>
                  <a:pt x="140" y="61"/>
                  <a:pt x="144" y="68"/>
                  <a:pt x="147" y="76"/>
                </a:cubicBezTo>
                <a:cubicBezTo>
                  <a:pt x="168" y="76"/>
                  <a:pt x="168" y="76"/>
                  <a:pt x="168" y="76"/>
                </a:cubicBezTo>
                <a:cubicBezTo>
                  <a:pt x="167" y="91"/>
                  <a:pt x="161" y="105"/>
                  <a:pt x="151" y="115"/>
                </a:cubicBezTo>
                <a:cubicBezTo>
                  <a:pt x="150" y="120"/>
                  <a:pt x="149" y="124"/>
                  <a:pt x="148" y="129"/>
                </a:cubicBezTo>
                <a:cubicBezTo>
                  <a:pt x="165" y="116"/>
                  <a:pt x="176" y="95"/>
                  <a:pt x="176" y="72"/>
                </a:cubicBezTo>
                <a:cubicBezTo>
                  <a:pt x="176" y="32"/>
                  <a:pt x="144" y="0"/>
                  <a:pt x="104" y="0"/>
                </a:cubicBezTo>
                <a:close/>
                <a:moveTo>
                  <a:pt x="126" y="12"/>
                </a:moveTo>
                <a:cubicBezTo>
                  <a:pt x="133" y="15"/>
                  <a:pt x="139" y="18"/>
                  <a:pt x="144" y="23"/>
                </a:cubicBezTo>
                <a:cubicBezTo>
                  <a:pt x="142" y="25"/>
                  <a:pt x="139" y="27"/>
                  <a:pt x="136" y="28"/>
                </a:cubicBezTo>
                <a:cubicBezTo>
                  <a:pt x="133" y="22"/>
                  <a:pt x="130" y="17"/>
                  <a:pt x="126" y="12"/>
                </a:cubicBezTo>
                <a:close/>
                <a:moveTo>
                  <a:pt x="144" y="68"/>
                </a:moveTo>
                <a:cubicBezTo>
                  <a:pt x="144" y="56"/>
                  <a:pt x="142" y="45"/>
                  <a:pt x="139" y="36"/>
                </a:cubicBezTo>
                <a:cubicBezTo>
                  <a:pt x="143" y="34"/>
                  <a:pt x="147" y="31"/>
                  <a:pt x="150" y="28"/>
                </a:cubicBezTo>
                <a:cubicBezTo>
                  <a:pt x="160" y="38"/>
                  <a:pt x="167" y="52"/>
                  <a:pt x="168" y="68"/>
                </a:cubicBezTo>
                <a:lnTo>
                  <a:pt x="144" y="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6" name="Freeform 753"/>
          <p:cNvSpPr>
            <a:spLocks noEditPoints="1"/>
          </p:cNvSpPr>
          <p:nvPr/>
        </p:nvSpPr>
        <p:spPr bwMode="auto">
          <a:xfrm>
            <a:off x="3412346" y="5628628"/>
            <a:ext cx="502358" cy="515582"/>
          </a:xfrm>
          <a:custGeom>
            <a:avLst/>
            <a:gdLst>
              <a:gd name="T0" fmla="*/ 80 w 176"/>
              <a:gd name="T1" fmla="*/ 95 h 176"/>
              <a:gd name="T2" fmla="*/ 75 w 176"/>
              <a:gd name="T3" fmla="*/ 132 h 176"/>
              <a:gd name="T4" fmla="*/ 88 w 176"/>
              <a:gd name="T5" fmla="*/ 149 h 176"/>
              <a:gd name="T6" fmla="*/ 98 w 176"/>
              <a:gd name="T7" fmla="*/ 106 h 176"/>
              <a:gd name="T8" fmla="*/ 132 w 176"/>
              <a:gd name="T9" fmla="*/ 113 h 176"/>
              <a:gd name="T10" fmla="*/ 132 w 176"/>
              <a:gd name="T11" fmla="*/ 105 h 176"/>
              <a:gd name="T12" fmla="*/ 85 w 176"/>
              <a:gd name="T13" fmla="*/ 65 h 176"/>
              <a:gd name="T14" fmla="*/ 84 w 176"/>
              <a:gd name="T15" fmla="*/ 48 h 176"/>
              <a:gd name="T16" fmla="*/ 76 w 176"/>
              <a:gd name="T17" fmla="*/ 46 h 176"/>
              <a:gd name="T18" fmla="*/ 66 w 176"/>
              <a:gd name="T19" fmla="*/ 37 h 176"/>
              <a:gd name="T20" fmla="*/ 42 w 176"/>
              <a:gd name="T21" fmla="*/ 33 h 176"/>
              <a:gd name="T22" fmla="*/ 31 w 176"/>
              <a:gd name="T23" fmla="*/ 79 h 176"/>
              <a:gd name="T24" fmla="*/ 56 w 176"/>
              <a:gd name="T25" fmla="*/ 94 h 176"/>
              <a:gd name="T26" fmla="*/ 62 w 176"/>
              <a:gd name="T27" fmla="*/ 83 h 176"/>
              <a:gd name="T28" fmla="*/ 88 w 176"/>
              <a:gd name="T29" fmla="*/ 0 h 176"/>
              <a:gd name="T30" fmla="*/ 88 w 176"/>
              <a:gd name="T31" fmla="*/ 176 h 176"/>
              <a:gd name="T32" fmla="*/ 88 w 176"/>
              <a:gd name="T33" fmla="*/ 0 h 176"/>
              <a:gd name="T34" fmla="*/ 8 w 176"/>
              <a:gd name="T35" fmla="*/ 88 h 176"/>
              <a:gd name="T36" fmla="*/ 168 w 176"/>
              <a:gd name="T37" fmla="*/ 88 h 176"/>
              <a:gd name="T38" fmla="*/ 160 w 176"/>
              <a:gd name="T39" fmla="*/ 81 h 176"/>
              <a:gd name="T40" fmla="*/ 159 w 176"/>
              <a:gd name="T41" fmla="*/ 75 h 176"/>
              <a:gd name="T42" fmla="*/ 157 w 176"/>
              <a:gd name="T43" fmla="*/ 68 h 176"/>
              <a:gd name="T44" fmla="*/ 155 w 176"/>
              <a:gd name="T45" fmla="*/ 60 h 176"/>
              <a:gd name="T46" fmla="*/ 152 w 176"/>
              <a:gd name="T47" fmla="*/ 55 h 176"/>
              <a:gd name="T48" fmla="*/ 149 w 176"/>
              <a:gd name="T49" fmla="*/ 50 h 176"/>
              <a:gd name="T50" fmla="*/ 146 w 176"/>
              <a:gd name="T51" fmla="*/ 45 h 176"/>
              <a:gd name="T52" fmla="*/ 136 w 176"/>
              <a:gd name="T53" fmla="*/ 34 h 176"/>
              <a:gd name="T54" fmla="*/ 132 w 176"/>
              <a:gd name="T55" fmla="*/ 31 h 176"/>
              <a:gd name="T56" fmla="*/ 106 w 176"/>
              <a:gd name="T57" fmla="*/ 29 h 176"/>
              <a:gd name="T58" fmla="*/ 110 w 176"/>
              <a:gd name="T59" fmla="*/ 48 h 176"/>
              <a:gd name="T60" fmla="*/ 132 w 176"/>
              <a:gd name="T61" fmla="*/ 56 h 176"/>
              <a:gd name="T62" fmla="*/ 144 w 176"/>
              <a:gd name="T63" fmla="*/ 99 h 176"/>
              <a:gd name="T64" fmla="*/ 158 w 176"/>
              <a:gd name="T65" fmla="*/ 103 h 176"/>
              <a:gd name="T66" fmla="*/ 159 w 176"/>
              <a:gd name="T67" fmla="*/ 97 h 176"/>
              <a:gd name="T68" fmla="*/ 160 w 176"/>
              <a:gd name="T6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98" y="106"/>
                </a:moveTo>
                <a:cubicBezTo>
                  <a:pt x="90" y="98"/>
                  <a:pt x="91" y="95"/>
                  <a:pt x="80" y="95"/>
                </a:cubicBezTo>
                <a:cubicBezTo>
                  <a:pt x="69" y="95"/>
                  <a:pt x="62" y="98"/>
                  <a:pt x="65" y="113"/>
                </a:cubicBezTo>
                <a:cubicBezTo>
                  <a:pt x="68" y="128"/>
                  <a:pt x="76" y="121"/>
                  <a:pt x="75" y="132"/>
                </a:cubicBezTo>
                <a:cubicBezTo>
                  <a:pt x="74" y="144"/>
                  <a:pt x="77" y="146"/>
                  <a:pt x="79" y="149"/>
                </a:cubicBezTo>
                <a:cubicBezTo>
                  <a:pt x="81" y="152"/>
                  <a:pt x="86" y="160"/>
                  <a:pt x="88" y="149"/>
                </a:cubicBezTo>
                <a:cubicBezTo>
                  <a:pt x="90" y="137"/>
                  <a:pt x="94" y="131"/>
                  <a:pt x="98" y="126"/>
                </a:cubicBezTo>
                <a:cubicBezTo>
                  <a:pt x="102" y="120"/>
                  <a:pt x="107" y="113"/>
                  <a:pt x="98" y="106"/>
                </a:cubicBezTo>
                <a:close/>
                <a:moveTo>
                  <a:pt x="132" y="105"/>
                </a:moveTo>
                <a:cubicBezTo>
                  <a:pt x="130" y="107"/>
                  <a:pt x="130" y="111"/>
                  <a:pt x="132" y="113"/>
                </a:cubicBezTo>
                <a:cubicBezTo>
                  <a:pt x="134" y="115"/>
                  <a:pt x="139" y="118"/>
                  <a:pt x="141" y="113"/>
                </a:cubicBezTo>
                <a:cubicBezTo>
                  <a:pt x="142" y="108"/>
                  <a:pt x="135" y="103"/>
                  <a:pt x="132" y="105"/>
                </a:cubicBezTo>
                <a:close/>
                <a:moveTo>
                  <a:pt x="69" y="79"/>
                </a:moveTo>
                <a:cubicBezTo>
                  <a:pt x="69" y="74"/>
                  <a:pt x="78" y="68"/>
                  <a:pt x="85" y="65"/>
                </a:cubicBezTo>
                <a:cubicBezTo>
                  <a:pt x="91" y="62"/>
                  <a:pt x="97" y="61"/>
                  <a:pt x="96" y="56"/>
                </a:cubicBezTo>
                <a:cubicBezTo>
                  <a:pt x="95" y="52"/>
                  <a:pt x="93" y="48"/>
                  <a:pt x="84" y="48"/>
                </a:cubicBezTo>
                <a:cubicBezTo>
                  <a:pt x="74" y="48"/>
                  <a:pt x="78" y="61"/>
                  <a:pt x="70" y="53"/>
                </a:cubicBezTo>
                <a:cubicBezTo>
                  <a:pt x="62" y="46"/>
                  <a:pt x="72" y="48"/>
                  <a:pt x="76" y="46"/>
                </a:cubicBezTo>
                <a:cubicBezTo>
                  <a:pt x="80" y="44"/>
                  <a:pt x="84" y="37"/>
                  <a:pt x="77" y="36"/>
                </a:cubicBezTo>
                <a:cubicBezTo>
                  <a:pt x="70" y="36"/>
                  <a:pt x="71" y="39"/>
                  <a:pt x="66" y="37"/>
                </a:cubicBezTo>
                <a:cubicBezTo>
                  <a:pt x="60" y="35"/>
                  <a:pt x="58" y="44"/>
                  <a:pt x="54" y="43"/>
                </a:cubicBezTo>
                <a:cubicBezTo>
                  <a:pt x="52" y="42"/>
                  <a:pt x="46" y="38"/>
                  <a:pt x="42" y="33"/>
                </a:cubicBezTo>
                <a:cubicBezTo>
                  <a:pt x="33" y="40"/>
                  <a:pt x="27" y="49"/>
                  <a:pt x="22" y="59"/>
                </a:cubicBezTo>
                <a:cubicBezTo>
                  <a:pt x="23" y="72"/>
                  <a:pt x="31" y="79"/>
                  <a:pt x="31" y="79"/>
                </a:cubicBezTo>
                <a:cubicBezTo>
                  <a:pt x="31" y="79"/>
                  <a:pt x="35" y="88"/>
                  <a:pt x="57" y="99"/>
                </a:cubicBezTo>
                <a:cubicBezTo>
                  <a:pt x="57" y="99"/>
                  <a:pt x="61" y="99"/>
                  <a:pt x="56" y="94"/>
                </a:cubicBezTo>
                <a:cubicBezTo>
                  <a:pt x="51" y="89"/>
                  <a:pt x="46" y="83"/>
                  <a:pt x="52" y="80"/>
                </a:cubicBezTo>
                <a:cubicBezTo>
                  <a:pt x="58" y="76"/>
                  <a:pt x="60" y="77"/>
                  <a:pt x="62" y="83"/>
                </a:cubicBezTo>
                <a:cubicBezTo>
                  <a:pt x="63" y="89"/>
                  <a:pt x="68" y="85"/>
                  <a:pt x="69" y="79"/>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60" y="81"/>
                </a:moveTo>
                <a:cubicBezTo>
                  <a:pt x="160" y="81"/>
                  <a:pt x="160" y="80"/>
                  <a:pt x="159" y="79"/>
                </a:cubicBezTo>
                <a:cubicBezTo>
                  <a:pt x="159" y="78"/>
                  <a:pt x="159" y="76"/>
                  <a:pt x="159" y="75"/>
                </a:cubicBezTo>
                <a:cubicBezTo>
                  <a:pt x="159" y="74"/>
                  <a:pt x="158" y="73"/>
                  <a:pt x="158" y="72"/>
                </a:cubicBezTo>
                <a:cubicBezTo>
                  <a:pt x="158" y="71"/>
                  <a:pt x="158" y="70"/>
                  <a:pt x="157" y="68"/>
                </a:cubicBezTo>
                <a:cubicBezTo>
                  <a:pt x="157" y="67"/>
                  <a:pt x="157" y="67"/>
                  <a:pt x="157" y="66"/>
                </a:cubicBezTo>
                <a:cubicBezTo>
                  <a:pt x="156" y="64"/>
                  <a:pt x="155" y="62"/>
                  <a:pt x="155" y="60"/>
                </a:cubicBezTo>
                <a:cubicBezTo>
                  <a:pt x="154" y="60"/>
                  <a:pt x="154" y="59"/>
                  <a:pt x="153" y="58"/>
                </a:cubicBezTo>
                <a:cubicBezTo>
                  <a:pt x="153" y="57"/>
                  <a:pt x="152" y="56"/>
                  <a:pt x="152" y="55"/>
                </a:cubicBezTo>
                <a:cubicBezTo>
                  <a:pt x="151" y="54"/>
                  <a:pt x="151" y="53"/>
                  <a:pt x="150" y="52"/>
                </a:cubicBezTo>
                <a:cubicBezTo>
                  <a:pt x="150" y="51"/>
                  <a:pt x="149" y="50"/>
                  <a:pt x="149" y="50"/>
                </a:cubicBezTo>
                <a:cubicBezTo>
                  <a:pt x="148" y="49"/>
                  <a:pt x="148" y="48"/>
                  <a:pt x="147" y="47"/>
                </a:cubicBezTo>
                <a:cubicBezTo>
                  <a:pt x="147" y="46"/>
                  <a:pt x="146" y="46"/>
                  <a:pt x="146" y="45"/>
                </a:cubicBezTo>
                <a:cubicBezTo>
                  <a:pt x="143" y="41"/>
                  <a:pt x="140" y="38"/>
                  <a:pt x="136" y="35"/>
                </a:cubicBezTo>
                <a:cubicBezTo>
                  <a:pt x="136" y="35"/>
                  <a:pt x="136" y="34"/>
                  <a:pt x="136" y="34"/>
                </a:cubicBezTo>
                <a:cubicBezTo>
                  <a:pt x="134" y="33"/>
                  <a:pt x="133" y="32"/>
                  <a:pt x="132" y="31"/>
                </a:cubicBezTo>
                <a:cubicBezTo>
                  <a:pt x="132" y="31"/>
                  <a:pt x="132" y="31"/>
                  <a:pt x="132" y="31"/>
                </a:cubicBezTo>
                <a:cubicBezTo>
                  <a:pt x="126" y="26"/>
                  <a:pt x="120" y="23"/>
                  <a:pt x="113" y="20"/>
                </a:cubicBezTo>
                <a:cubicBezTo>
                  <a:pt x="111" y="24"/>
                  <a:pt x="109" y="28"/>
                  <a:pt x="106" y="29"/>
                </a:cubicBezTo>
                <a:cubicBezTo>
                  <a:pt x="103" y="31"/>
                  <a:pt x="103" y="39"/>
                  <a:pt x="110" y="39"/>
                </a:cubicBezTo>
                <a:cubicBezTo>
                  <a:pt x="110" y="39"/>
                  <a:pt x="108" y="41"/>
                  <a:pt x="110" y="48"/>
                </a:cubicBezTo>
                <a:cubicBezTo>
                  <a:pt x="112" y="55"/>
                  <a:pt x="115" y="57"/>
                  <a:pt x="125" y="53"/>
                </a:cubicBezTo>
                <a:cubicBezTo>
                  <a:pt x="129" y="51"/>
                  <a:pt x="132" y="52"/>
                  <a:pt x="132" y="56"/>
                </a:cubicBezTo>
                <a:cubicBezTo>
                  <a:pt x="131" y="65"/>
                  <a:pt x="124" y="65"/>
                  <a:pt x="129" y="80"/>
                </a:cubicBezTo>
                <a:cubicBezTo>
                  <a:pt x="133" y="89"/>
                  <a:pt x="141" y="92"/>
                  <a:pt x="144" y="99"/>
                </a:cubicBezTo>
                <a:cubicBezTo>
                  <a:pt x="145" y="103"/>
                  <a:pt x="151" y="107"/>
                  <a:pt x="157" y="109"/>
                </a:cubicBezTo>
                <a:cubicBezTo>
                  <a:pt x="157" y="107"/>
                  <a:pt x="158" y="105"/>
                  <a:pt x="158" y="103"/>
                </a:cubicBezTo>
                <a:cubicBezTo>
                  <a:pt x="158" y="103"/>
                  <a:pt x="159" y="102"/>
                  <a:pt x="159" y="101"/>
                </a:cubicBezTo>
                <a:cubicBezTo>
                  <a:pt x="159" y="100"/>
                  <a:pt x="159" y="98"/>
                  <a:pt x="159" y="97"/>
                </a:cubicBezTo>
                <a:cubicBezTo>
                  <a:pt x="160" y="96"/>
                  <a:pt x="160" y="95"/>
                  <a:pt x="160" y="95"/>
                </a:cubicBezTo>
                <a:cubicBezTo>
                  <a:pt x="160" y="92"/>
                  <a:pt x="160" y="90"/>
                  <a:pt x="160" y="88"/>
                </a:cubicBezTo>
                <a:cubicBezTo>
                  <a:pt x="160" y="86"/>
                  <a:pt x="160" y="84"/>
                  <a:pt x="16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7" name="Freeform 754"/>
          <p:cNvSpPr>
            <a:spLocks noEditPoints="1"/>
          </p:cNvSpPr>
          <p:nvPr/>
        </p:nvSpPr>
        <p:spPr bwMode="auto">
          <a:xfrm>
            <a:off x="4377406" y="5628628"/>
            <a:ext cx="515583" cy="515582"/>
          </a:xfrm>
          <a:custGeom>
            <a:avLst/>
            <a:gdLst>
              <a:gd name="T0" fmla="*/ 168 w 176"/>
              <a:gd name="T1" fmla="*/ 36 h 176"/>
              <a:gd name="T2" fmla="*/ 175 w 176"/>
              <a:gd name="T3" fmla="*/ 7 h 176"/>
              <a:gd name="T4" fmla="*/ 169 w 176"/>
              <a:gd name="T5" fmla="*/ 1 h 176"/>
              <a:gd name="T6" fmla="*/ 140 w 176"/>
              <a:gd name="T7" fmla="*/ 8 h 176"/>
              <a:gd name="T8" fmla="*/ 140 w 176"/>
              <a:gd name="T9" fmla="*/ 40 h 176"/>
              <a:gd name="T10" fmla="*/ 8 w 176"/>
              <a:gd name="T11" fmla="*/ 36 h 176"/>
              <a:gd name="T12" fmla="*/ 40 w 176"/>
              <a:gd name="T13" fmla="*/ 36 h 176"/>
              <a:gd name="T14" fmla="*/ 32 w 176"/>
              <a:gd name="T15" fmla="*/ 12 h 176"/>
              <a:gd name="T16" fmla="*/ 4 w 176"/>
              <a:gd name="T17" fmla="*/ 0 h 176"/>
              <a:gd name="T18" fmla="*/ 26 w 176"/>
              <a:gd name="T19" fmla="*/ 32 h 176"/>
              <a:gd name="T20" fmla="*/ 88 w 176"/>
              <a:gd name="T21" fmla="*/ 136 h 176"/>
              <a:gd name="T22" fmla="*/ 69 w 176"/>
              <a:gd name="T23" fmla="*/ 53 h 176"/>
              <a:gd name="T24" fmla="*/ 69 w 176"/>
              <a:gd name="T25" fmla="*/ 53 h 176"/>
              <a:gd name="T26" fmla="*/ 60 w 176"/>
              <a:gd name="T27" fmla="*/ 84 h 176"/>
              <a:gd name="T28" fmla="*/ 48 w 176"/>
              <a:gd name="T29" fmla="*/ 92 h 176"/>
              <a:gd name="T30" fmla="*/ 57 w 176"/>
              <a:gd name="T31" fmla="*/ 113 h 176"/>
              <a:gd name="T32" fmla="*/ 66 w 176"/>
              <a:gd name="T33" fmla="*/ 117 h 176"/>
              <a:gd name="T34" fmla="*/ 84 w 176"/>
              <a:gd name="T35" fmla="*/ 127 h 176"/>
              <a:gd name="T36" fmla="*/ 84 w 176"/>
              <a:gd name="T37" fmla="*/ 127 h 176"/>
              <a:gd name="T38" fmla="*/ 68 w 176"/>
              <a:gd name="T39" fmla="*/ 92 h 176"/>
              <a:gd name="T40" fmla="*/ 84 w 176"/>
              <a:gd name="T41" fmla="*/ 84 h 176"/>
              <a:gd name="T42" fmla="*/ 84 w 176"/>
              <a:gd name="T43" fmla="*/ 72 h 176"/>
              <a:gd name="T44" fmla="*/ 73 w 176"/>
              <a:gd name="T45" fmla="*/ 62 h 176"/>
              <a:gd name="T46" fmla="*/ 128 w 176"/>
              <a:gd name="T47" fmla="*/ 84 h 176"/>
              <a:gd name="T48" fmla="*/ 119 w 176"/>
              <a:gd name="T49" fmla="*/ 63 h 176"/>
              <a:gd name="T50" fmla="*/ 110 w 176"/>
              <a:gd name="T51" fmla="*/ 59 h 176"/>
              <a:gd name="T52" fmla="*/ 92 w 176"/>
              <a:gd name="T53" fmla="*/ 49 h 176"/>
              <a:gd name="T54" fmla="*/ 92 w 176"/>
              <a:gd name="T55" fmla="*/ 49 h 176"/>
              <a:gd name="T56" fmla="*/ 108 w 176"/>
              <a:gd name="T57" fmla="*/ 84 h 176"/>
              <a:gd name="T58" fmla="*/ 92 w 176"/>
              <a:gd name="T59" fmla="*/ 127 h 176"/>
              <a:gd name="T60" fmla="*/ 92 w 176"/>
              <a:gd name="T61" fmla="*/ 127 h 176"/>
              <a:gd name="T62" fmla="*/ 108 w 176"/>
              <a:gd name="T63" fmla="*/ 92 h 176"/>
              <a:gd name="T64" fmla="*/ 107 w 176"/>
              <a:gd name="T65" fmla="*/ 123 h 176"/>
              <a:gd name="T66" fmla="*/ 107 w 176"/>
              <a:gd name="T67" fmla="*/ 123 h 176"/>
              <a:gd name="T68" fmla="*/ 116 w 176"/>
              <a:gd name="T69" fmla="*/ 92 h 176"/>
              <a:gd name="T70" fmla="*/ 36 w 176"/>
              <a:gd name="T71" fmla="*/ 136 h 176"/>
              <a:gd name="T72" fmla="*/ 12 w 176"/>
              <a:gd name="T73" fmla="*/ 144 h 176"/>
              <a:gd name="T74" fmla="*/ 0 w 176"/>
              <a:gd name="T75" fmla="*/ 172 h 176"/>
              <a:gd name="T76" fmla="*/ 32 w 176"/>
              <a:gd name="T77" fmla="*/ 150 h 176"/>
              <a:gd name="T78" fmla="*/ 40 w 176"/>
              <a:gd name="T79" fmla="*/ 164 h 176"/>
              <a:gd name="T80" fmla="*/ 150 w 176"/>
              <a:gd name="T81" fmla="*/ 144 h 176"/>
              <a:gd name="T82" fmla="*/ 164 w 176"/>
              <a:gd name="T83" fmla="*/ 136 h 176"/>
              <a:gd name="T84" fmla="*/ 136 w 176"/>
              <a:gd name="T85" fmla="*/ 164 h 176"/>
              <a:gd name="T86" fmla="*/ 144 w 176"/>
              <a:gd name="T87" fmla="*/ 150 h 176"/>
              <a:gd name="T88" fmla="*/ 176 w 176"/>
              <a:gd name="T89"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140" y="40"/>
                </a:moveTo>
                <a:cubicBezTo>
                  <a:pt x="164" y="40"/>
                  <a:pt x="164" y="40"/>
                  <a:pt x="164" y="40"/>
                </a:cubicBezTo>
                <a:cubicBezTo>
                  <a:pt x="166" y="40"/>
                  <a:pt x="168" y="38"/>
                  <a:pt x="168" y="36"/>
                </a:cubicBezTo>
                <a:cubicBezTo>
                  <a:pt x="168" y="34"/>
                  <a:pt x="166" y="32"/>
                  <a:pt x="164" y="32"/>
                </a:cubicBezTo>
                <a:cubicBezTo>
                  <a:pt x="150" y="32"/>
                  <a:pt x="150" y="32"/>
                  <a:pt x="150" y="32"/>
                </a:cubicBezTo>
                <a:cubicBezTo>
                  <a:pt x="175" y="7"/>
                  <a:pt x="175" y="7"/>
                  <a:pt x="175" y="7"/>
                </a:cubicBezTo>
                <a:cubicBezTo>
                  <a:pt x="176" y="6"/>
                  <a:pt x="176" y="5"/>
                  <a:pt x="176" y="4"/>
                </a:cubicBezTo>
                <a:cubicBezTo>
                  <a:pt x="176" y="2"/>
                  <a:pt x="174" y="0"/>
                  <a:pt x="172" y="0"/>
                </a:cubicBezTo>
                <a:cubicBezTo>
                  <a:pt x="171" y="0"/>
                  <a:pt x="170" y="0"/>
                  <a:pt x="169" y="1"/>
                </a:cubicBezTo>
                <a:cubicBezTo>
                  <a:pt x="144" y="26"/>
                  <a:pt x="144" y="26"/>
                  <a:pt x="144" y="26"/>
                </a:cubicBezTo>
                <a:cubicBezTo>
                  <a:pt x="144" y="12"/>
                  <a:pt x="144" y="12"/>
                  <a:pt x="144" y="12"/>
                </a:cubicBezTo>
                <a:cubicBezTo>
                  <a:pt x="144" y="10"/>
                  <a:pt x="142" y="8"/>
                  <a:pt x="140" y="8"/>
                </a:cubicBezTo>
                <a:cubicBezTo>
                  <a:pt x="138" y="8"/>
                  <a:pt x="136" y="10"/>
                  <a:pt x="136" y="12"/>
                </a:cubicBezTo>
                <a:cubicBezTo>
                  <a:pt x="136" y="36"/>
                  <a:pt x="136" y="36"/>
                  <a:pt x="136" y="36"/>
                </a:cubicBezTo>
                <a:cubicBezTo>
                  <a:pt x="136" y="38"/>
                  <a:pt x="138" y="40"/>
                  <a:pt x="140" y="40"/>
                </a:cubicBezTo>
                <a:close/>
                <a:moveTo>
                  <a:pt x="26" y="32"/>
                </a:moveTo>
                <a:cubicBezTo>
                  <a:pt x="12" y="32"/>
                  <a:pt x="12" y="32"/>
                  <a:pt x="12" y="32"/>
                </a:cubicBezTo>
                <a:cubicBezTo>
                  <a:pt x="10" y="32"/>
                  <a:pt x="8" y="34"/>
                  <a:pt x="8" y="36"/>
                </a:cubicBezTo>
                <a:cubicBezTo>
                  <a:pt x="8" y="38"/>
                  <a:pt x="10" y="40"/>
                  <a:pt x="12" y="40"/>
                </a:cubicBezTo>
                <a:cubicBezTo>
                  <a:pt x="36" y="40"/>
                  <a:pt x="36" y="40"/>
                  <a:pt x="36" y="40"/>
                </a:cubicBezTo>
                <a:cubicBezTo>
                  <a:pt x="38" y="40"/>
                  <a:pt x="40" y="38"/>
                  <a:pt x="40" y="36"/>
                </a:cubicBezTo>
                <a:cubicBezTo>
                  <a:pt x="40" y="12"/>
                  <a:pt x="40" y="12"/>
                  <a:pt x="40" y="12"/>
                </a:cubicBezTo>
                <a:cubicBezTo>
                  <a:pt x="40" y="10"/>
                  <a:pt x="38" y="8"/>
                  <a:pt x="36" y="8"/>
                </a:cubicBezTo>
                <a:cubicBezTo>
                  <a:pt x="34" y="8"/>
                  <a:pt x="32" y="10"/>
                  <a:pt x="32" y="12"/>
                </a:cubicBezTo>
                <a:cubicBezTo>
                  <a:pt x="32" y="26"/>
                  <a:pt x="32" y="26"/>
                  <a:pt x="32" y="26"/>
                </a:cubicBezTo>
                <a:cubicBezTo>
                  <a:pt x="7" y="1"/>
                  <a:pt x="7" y="1"/>
                  <a:pt x="7" y="1"/>
                </a:cubicBezTo>
                <a:cubicBezTo>
                  <a:pt x="6" y="0"/>
                  <a:pt x="5" y="0"/>
                  <a:pt x="4" y="0"/>
                </a:cubicBezTo>
                <a:cubicBezTo>
                  <a:pt x="2" y="0"/>
                  <a:pt x="0" y="2"/>
                  <a:pt x="0" y="4"/>
                </a:cubicBezTo>
                <a:cubicBezTo>
                  <a:pt x="0" y="5"/>
                  <a:pt x="0" y="6"/>
                  <a:pt x="1" y="7"/>
                </a:cubicBezTo>
                <a:lnTo>
                  <a:pt x="26" y="32"/>
                </a:lnTo>
                <a:close/>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close/>
                <a:moveTo>
                  <a:pt x="69" y="53"/>
                </a:moveTo>
                <a:cubicBezTo>
                  <a:pt x="68" y="55"/>
                  <a:pt x="67" y="57"/>
                  <a:pt x="66" y="59"/>
                </a:cubicBezTo>
                <a:cubicBezTo>
                  <a:pt x="65" y="58"/>
                  <a:pt x="64" y="58"/>
                  <a:pt x="63" y="57"/>
                </a:cubicBezTo>
                <a:cubicBezTo>
                  <a:pt x="65" y="55"/>
                  <a:pt x="67" y="54"/>
                  <a:pt x="69" y="53"/>
                </a:cubicBezTo>
                <a:close/>
                <a:moveTo>
                  <a:pt x="57" y="63"/>
                </a:moveTo>
                <a:cubicBezTo>
                  <a:pt x="59" y="64"/>
                  <a:pt x="61" y="65"/>
                  <a:pt x="63" y="66"/>
                </a:cubicBezTo>
                <a:cubicBezTo>
                  <a:pt x="61" y="72"/>
                  <a:pt x="60" y="78"/>
                  <a:pt x="60" y="84"/>
                </a:cubicBezTo>
                <a:cubicBezTo>
                  <a:pt x="48" y="84"/>
                  <a:pt x="48" y="84"/>
                  <a:pt x="48" y="84"/>
                </a:cubicBezTo>
                <a:cubicBezTo>
                  <a:pt x="49" y="76"/>
                  <a:pt x="52" y="68"/>
                  <a:pt x="57" y="63"/>
                </a:cubicBezTo>
                <a:close/>
                <a:moveTo>
                  <a:pt x="48" y="92"/>
                </a:moveTo>
                <a:cubicBezTo>
                  <a:pt x="60" y="92"/>
                  <a:pt x="60" y="92"/>
                  <a:pt x="60" y="92"/>
                </a:cubicBezTo>
                <a:cubicBezTo>
                  <a:pt x="60" y="98"/>
                  <a:pt x="61" y="104"/>
                  <a:pt x="63" y="110"/>
                </a:cubicBezTo>
                <a:cubicBezTo>
                  <a:pt x="61" y="111"/>
                  <a:pt x="59" y="112"/>
                  <a:pt x="57" y="113"/>
                </a:cubicBezTo>
                <a:cubicBezTo>
                  <a:pt x="52" y="108"/>
                  <a:pt x="49" y="100"/>
                  <a:pt x="48" y="92"/>
                </a:cubicBezTo>
                <a:close/>
                <a:moveTo>
                  <a:pt x="63" y="119"/>
                </a:moveTo>
                <a:cubicBezTo>
                  <a:pt x="64" y="118"/>
                  <a:pt x="65" y="118"/>
                  <a:pt x="66" y="117"/>
                </a:cubicBezTo>
                <a:cubicBezTo>
                  <a:pt x="67" y="119"/>
                  <a:pt x="68" y="121"/>
                  <a:pt x="69" y="123"/>
                </a:cubicBezTo>
                <a:cubicBezTo>
                  <a:pt x="67" y="122"/>
                  <a:pt x="65" y="121"/>
                  <a:pt x="63" y="119"/>
                </a:cubicBezTo>
                <a:close/>
                <a:moveTo>
                  <a:pt x="84" y="127"/>
                </a:moveTo>
                <a:cubicBezTo>
                  <a:pt x="80" y="125"/>
                  <a:pt x="76" y="121"/>
                  <a:pt x="73" y="114"/>
                </a:cubicBezTo>
                <a:cubicBezTo>
                  <a:pt x="76" y="113"/>
                  <a:pt x="80" y="112"/>
                  <a:pt x="84" y="112"/>
                </a:cubicBezTo>
                <a:lnTo>
                  <a:pt x="84" y="127"/>
                </a:lnTo>
                <a:close/>
                <a:moveTo>
                  <a:pt x="84" y="104"/>
                </a:moveTo>
                <a:cubicBezTo>
                  <a:pt x="79" y="104"/>
                  <a:pt x="75" y="105"/>
                  <a:pt x="70" y="107"/>
                </a:cubicBezTo>
                <a:cubicBezTo>
                  <a:pt x="69" y="102"/>
                  <a:pt x="69" y="97"/>
                  <a:pt x="68" y="92"/>
                </a:cubicBezTo>
                <a:cubicBezTo>
                  <a:pt x="84" y="92"/>
                  <a:pt x="84" y="92"/>
                  <a:pt x="84" y="92"/>
                </a:cubicBezTo>
                <a:lnTo>
                  <a:pt x="84" y="104"/>
                </a:lnTo>
                <a:close/>
                <a:moveTo>
                  <a:pt x="84" y="84"/>
                </a:moveTo>
                <a:cubicBezTo>
                  <a:pt x="68" y="84"/>
                  <a:pt x="68" y="84"/>
                  <a:pt x="68" y="84"/>
                </a:cubicBezTo>
                <a:cubicBezTo>
                  <a:pt x="69" y="79"/>
                  <a:pt x="69" y="74"/>
                  <a:pt x="70" y="69"/>
                </a:cubicBezTo>
                <a:cubicBezTo>
                  <a:pt x="75" y="71"/>
                  <a:pt x="79" y="72"/>
                  <a:pt x="84" y="72"/>
                </a:cubicBezTo>
                <a:lnTo>
                  <a:pt x="84" y="84"/>
                </a:lnTo>
                <a:close/>
                <a:moveTo>
                  <a:pt x="84" y="64"/>
                </a:moveTo>
                <a:cubicBezTo>
                  <a:pt x="80" y="64"/>
                  <a:pt x="76" y="63"/>
                  <a:pt x="73" y="62"/>
                </a:cubicBezTo>
                <a:cubicBezTo>
                  <a:pt x="76" y="55"/>
                  <a:pt x="80" y="51"/>
                  <a:pt x="84" y="49"/>
                </a:cubicBezTo>
                <a:lnTo>
                  <a:pt x="84" y="64"/>
                </a:lnTo>
                <a:close/>
                <a:moveTo>
                  <a:pt x="128" y="84"/>
                </a:moveTo>
                <a:cubicBezTo>
                  <a:pt x="116" y="84"/>
                  <a:pt x="116" y="84"/>
                  <a:pt x="116" y="84"/>
                </a:cubicBezTo>
                <a:cubicBezTo>
                  <a:pt x="116" y="78"/>
                  <a:pt x="115" y="72"/>
                  <a:pt x="113" y="66"/>
                </a:cubicBezTo>
                <a:cubicBezTo>
                  <a:pt x="115" y="65"/>
                  <a:pt x="117" y="64"/>
                  <a:pt x="119" y="63"/>
                </a:cubicBezTo>
                <a:cubicBezTo>
                  <a:pt x="124" y="68"/>
                  <a:pt x="127" y="76"/>
                  <a:pt x="128" y="84"/>
                </a:cubicBezTo>
                <a:close/>
                <a:moveTo>
                  <a:pt x="113" y="57"/>
                </a:moveTo>
                <a:cubicBezTo>
                  <a:pt x="112" y="58"/>
                  <a:pt x="111" y="58"/>
                  <a:pt x="110" y="59"/>
                </a:cubicBezTo>
                <a:cubicBezTo>
                  <a:pt x="109" y="57"/>
                  <a:pt x="108" y="55"/>
                  <a:pt x="107" y="53"/>
                </a:cubicBezTo>
                <a:cubicBezTo>
                  <a:pt x="109" y="54"/>
                  <a:pt x="111" y="55"/>
                  <a:pt x="113" y="57"/>
                </a:cubicBezTo>
                <a:close/>
                <a:moveTo>
                  <a:pt x="92" y="49"/>
                </a:moveTo>
                <a:cubicBezTo>
                  <a:pt x="96" y="51"/>
                  <a:pt x="100" y="55"/>
                  <a:pt x="103" y="62"/>
                </a:cubicBezTo>
                <a:cubicBezTo>
                  <a:pt x="100" y="63"/>
                  <a:pt x="96" y="64"/>
                  <a:pt x="92" y="64"/>
                </a:cubicBezTo>
                <a:lnTo>
                  <a:pt x="92" y="49"/>
                </a:lnTo>
                <a:close/>
                <a:moveTo>
                  <a:pt x="92" y="72"/>
                </a:moveTo>
                <a:cubicBezTo>
                  <a:pt x="97" y="72"/>
                  <a:pt x="101" y="71"/>
                  <a:pt x="106" y="69"/>
                </a:cubicBezTo>
                <a:cubicBezTo>
                  <a:pt x="107" y="74"/>
                  <a:pt x="107" y="79"/>
                  <a:pt x="108" y="84"/>
                </a:cubicBezTo>
                <a:cubicBezTo>
                  <a:pt x="92" y="84"/>
                  <a:pt x="92" y="84"/>
                  <a:pt x="92" y="84"/>
                </a:cubicBezTo>
                <a:lnTo>
                  <a:pt x="92" y="72"/>
                </a:lnTo>
                <a:close/>
                <a:moveTo>
                  <a:pt x="92" y="127"/>
                </a:moveTo>
                <a:cubicBezTo>
                  <a:pt x="92" y="112"/>
                  <a:pt x="92" y="112"/>
                  <a:pt x="92" y="112"/>
                </a:cubicBezTo>
                <a:cubicBezTo>
                  <a:pt x="96" y="112"/>
                  <a:pt x="100" y="113"/>
                  <a:pt x="103" y="114"/>
                </a:cubicBezTo>
                <a:cubicBezTo>
                  <a:pt x="100" y="121"/>
                  <a:pt x="96" y="125"/>
                  <a:pt x="92" y="127"/>
                </a:cubicBezTo>
                <a:close/>
                <a:moveTo>
                  <a:pt x="92" y="104"/>
                </a:moveTo>
                <a:cubicBezTo>
                  <a:pt x="92" y="92"/>
                  <a:pt x="92" y="92"/>
                  <a:pt x="92" y="92"/>
                </a:cubicBezTo>
                <a:cubicBezTo>
                  <a:pt x="108" y="92"/>
                  <a:pt x="108" y="92"/>
                  <a:pt x="108" y="92"/>
                </a:cubicBezTo>
                <a:cubicBezTo>
                  <a:pt x="107" y="97"/>
                  <a:pt x="107" y="102"/>
                  <a:pt x="106" y="107"/>
                </a:cubicBezTo>
                <a:cubicBezTo>
                  <a:pt x="101" y="105"/>
                  <a:pt x="97" y="104"/>
                  <a:pt x="92" y="104"/>
                </a:cubicBezTo>
                <a:close/>
                <a:moveTo>
                  <a:pt x="107" y="123"/>
                </a:moveTo>
                <a:cubicBezTo>
                  <a:pt x="108" y="121"/>
                  <a:pt x="109" y="119"/>
                  <a:pt x="110" y="117"/>
                </a:cubicBezTo>
                <a:cubicBezTo>
                  <a:pt x="111" y="118"/>
                  <a:pt x="112" y="118"/>
                  <a:pt x="113" y="119"/>
                </a:cubicBezTo>
                <a:cubicBezTo>
                  <a:pt x="111" y="121"/>
                  <a:pt x="109" y="122"/>
                  <a:pt x="107" y="123"/>
                </a:cubicBezTo>
                <a:close/>
                <a:moveTo>
                  <a:pt x="119" y="113"/>
                </a:moveTo>
                <a:cubicBezTo>
                  <a:pt x="117" y="112"/>
                  <a:pt x="115" y="111"/>
                  <a:pt x="113" y="110"/>
                </a:cubicBezTo>
                <a:cubicBezTo>
                  <a:pt x="115" y="104"/>
                  <a:pt x="116" y="98"/>
                  <a:pt x="116" y="92"/>
                </a:cubicBezTo>
                <a:cubicBezTo>
                  <a:pt x="128" y="92"/>
                  <a:pt x="128" y="92"/>
                  <a:pt x="128" y="92"/>
                </a:cubicBezTo>
                <a:cubicBezTo>
                  <a:pt x="127" y="100"/>
                  <a:pt x="124" y="108"/>
                  <a:pt x="119" y="113"/>
                </a:cubicBezTo>
                <a:close/>
                <a:moveTo>
                  <a:pt x="36" y="136"/>
                </a:moveTo>
                <a:cubicBezTo>
                  <a:pt x="12" y="136"/>
                  <a:pt x="12" y="136"/>
                  <a:pt x="12" y="136"/>
                </a:cubicBezTo>
                <a:cubicBezTo>
                  <a:pt x="10" y="136"/>
                  <a:pt x="8" y="138"/>
                  <a:pt x="8" y="140"/>
                </a:cubicBezTo>
                <a:cubicBezTo>
                  <a:pt x="8" y="142"/>
                  <a:pt x="10" y="144"/>
                  <a:pt x="12" y="144"/>
                </a:cubicBezTo>
                <a:cubicBezTo>
                  <a:pt x="26" y="144"/>
                  <a:pt x="26" y="144"/>
                  <a:pt x="26" y="144"/>
                </a:cubicBezTo>
                <a:cubicBezTo>
                  <a:pt x="1" y="169"/>
                  <a:pt x="1" y="169"/>
                  <a:pt x="1" y="169"/>
                </a:cubicBezTo>
                <a:cubicBezTo>
                  <a:pt x="0" y="170"/>
                  <a:pt x="0" y="171"/>
                  <a:pt x="0" y="172"/>
                </a:cubicBezTo>
                <a:cubicBezTo>
                  <a:pt x="0" y="174"/>
                  <a:pt x="2" y="176"/>
                  <a:pt x="4" y="176"/>
                </a:cubicBezTo>
                <a:cubicBezTo>
                  <a:pt x="5" y="176"/>
                  <a:pt x="6" y="176"/>
                  <a:pt x="7" y="175"/>
                </a:cubicBezTo>
                <a:cubicBezTo>
                  <a:pt x="32" y="150"/>
                  <a:pt x="32" y="150"/>
                  <a:pt x="32" y="150"/>
                </a:cubicBezTo>
                <a:cubicBezTo>
                  <a:pt x="32" y="164"/>
                  <a:pt x="32" y="164"/>
                  <a:pt x="32" y="164"/>
                </a:cubicBezTo>
                <a:cubicBezTo>
                  <a:pt x="32" y="166"/>
                  <a:pt x="34" y="168"/>
                  <a:pt x="36" y="168"/>
                </a:cubicBezTo>
                <a:cubicBezTo>
                  <a:pt x="38" y="168"/>
                  <a:pt x="40" y="166"/>
                  <a:pt x="40" y="164"/>
                </a:cubicBezTo>
                <a:cubicBezTo>
                  <a:pt x="40" y="140"/>
                  <a:pt x="40" y="140"/>
                  <a:pt x="40" y="140"/>
                </a:cubicBezTo>
                <a:cubicBezTo>
                  <a:pt x="40" y="138"/>
                  <a:pt x="38" y="136"/>
                  <a:pt x="36" y="136"/>
                </a:cubicBezTo>
                <a:close/>
                <a:moveTo>
                  <a:pt x="150" y="144"/>
                </a:moveTo>
                <a:cubicBezTo>
                  <a:pt x="164" y="144"/>
                  <a:pt x="164" y="144"/>
                  <a:pt x="164" y="144"/>
                </a:cubicBezTo>
                <a:cubicBezTo>
                  <a:pt x="166" y="144"/>
                  <a:pt x="168" y="142"/>
                  <a:pt x="168" y="140"/>
                </a:cubicBezTo>
                <a:cubicBezTo>
                  <a:pt x="168" y="138"/>
                  <a:pt x="166" y="136"/>
                  <a:pt x="164" y="136"/>
                </a:cubicBezTo>
                <a:cubicBezTo>
                  <a:pt x="140" y="136"/>
                  <a:pt x="140" y="136"/>
                  <a:pt x="140" y="136"/>
                </a:cubicBezTo>
                <a:cubicBezTo>
                  <a:pt x="138" y="136"/>
                  <a:pt x="136" y="138"/>
                  <a:pt x="136" y="140"/>
                </a:cubicBezTo>
                <a:cubicBezTo>
                  <a:pt x="136" y="164"/>
                  <a:pt x="136" y="164"/>
                  <a:pt x="136" y="164"/>
                </a:cubicBezTo>
                <a:cubicBezTo>
                  <a:pt x="136" y="166"/>
                  <a:pt x="138" y="168"/>
                  <a:pt x="140" y="168"/>
                </a:cubicBezTo>
                <a:cubicBezTo>
                  <a:pt x="142" y="168"/>
                  <a:pt x="144" y="166"/>
                  <a:pt x="144" y="164"/>
                </a:cubicBezTo>
                <a:cubicBezTo>
                  <a:pt x="144" y="150"/>
                  <a:pt x="144" y="150"/>
                  <a:pt x="144" y="150"/>
                </a:cubicBezTo>
                <a:cubicBezTo>
                  <a:pt x="169" y="175"/>
                  <a:pt x="169" y="175"/>
                  <a:pt x="169" y="175"/>
                </a:cubicBezTo>
                <a:cubicBezTo>
                  <a:pt x="170" y="176"/>
                  <a:pt x="171" y="176"/>
                  <a:pt x="172" y="176"/>
                </a:cubicBezTo>
                <a:cubicBezTo>
                  <a:pt x="174" y="176"/>
                  <a:pt x="176" y="174"/>
                  <a:pt x="176" y="172"/>
                </a:cubicBezTo>
                <a:cubicBezTo>
                  <a:pt x="176" y="171"/>
                  <a:pt x="176" y="170"/>
                  <a:pt x="175" y="169"/>
                </a:cubicBezTo>
                <a:lnTo>
                  <a:pt x="150"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8" name="Freeform 755"/>
          <p:cNvSpPr>
            <a:spLocks noEditPoints="1"/>
          </p:cNvSpPr>
          <p:nvPr/>
        </p:nvSpPr>
        <p:spPr bwMode="auto">
          <a:xfrm>
            <a:off x="5421777" y="5628628"/>
            <a:ext cx="370158" cy="515582"/>
          </a:xfrm>
          <a:custGeom>
            <a:avLst/>
            <a:gdLst>
              <a:gd name="T0" fmla="*/ 85 w 128"/>
              <a:gd name="T1" fmla="*/ 32 h 176"/>
              <a:gd name="T2" fmla="*/ 99 w 128"/>
              <a:gd name="T3" fmla="*/ 37 h 176"/>
              <a:gd name="T4" fmla="*/ 106 w 128"/>
              <a:gd name="T5" fmla="*/ 63 h 176"/>
              <a:gd name="T6" fmla="*/ 112 w 128"/>
              <a:gd name="T7" fmla="*/ 56 h 176"/>
              <a:gd name="T8" fmla="*/ 83 w 128"/>
              <a:gd name="T9" fmla="*/ 21 h 176"/>
              <a:gd name="T10" fmla="*/ 67 w 128"/>
              <a:gd name="T11" fmla="*/ 61 h 176"/>
              <a:gd name="T12" fmla="*/ 64 w 128"/>
              <a:gd name="T13" fmla="*/ 83 h 176"/>
              <a:gd name="T14" fmla="*/ 70 w 128"/>
              <a:gd name="T15" fmla="*/ 96 h 176"/>
              <a:gd name="T16" fmla="*/ 72 w 128"/>
              <a:gd name="T17" fmla="*/ 92 h 176"/>
              <a:gd name="T18" fmla="*/ 78 w 128"/>
              <a:gd name="T19" fmla="*/ 67 h 176"/>
              <a:gd name="T20" fmla="*/ 99 w 128"/>
              <a:gd name="T21" fmla="*/ 66 h 176"/>
              <a:gd name="T22" fmla="*/ 104 w 128"/>
              <a:gd name="T23" fmla="*/ 71 h 176"/>
              <a:gd name="T24" fmla="*/ 72 w 128"/>
              <a:gd name="T25" fmla="*/ 112 h 176"/>
              <a:gd name="T26" fmla="*/ 72 w 128"/>
              <a:gd name="T27" fmla="*/ 0 h 176"/>
              <a:gd name="T28" fmla="*/ 72 w 128"/>
              <a:gd name="T29" fmla="*/ 112 h 176"/>
              <a:gd name="T30" fmla="*/ 120 w 128"/>
              <a:gd name="T31" fmla="*/ 56 h 176"/>
              <a:gd name="T32" fmla="*/ 24 w 128"/>
              <a:gd name="T33" fmla="*/ 56 h 176"/>
              <a:gd name="T34" fmla="*/ 122 w 128"/>
              <a:gd name="T35" fmla="*/ 98 h 176"/>
              <a:gd name="T36" fmla="*/ 119 w 128"/>
              <a:gd name="T37" fmla="*/ 99 h 176"/>
              <a:gd name="T38" fmla="*/ 8 w 128"/>
              <a:gd name="T39" fmla="*/ 56 h 176"/>
              <a:gd name="T40" fmla="*/ 28 w 128"/>
              <a:gd name="T41" fmla="*/ 9 h 176"/>
              <a:gd name="T42" fmla="*/ 26 w 128"/>
              <a:gd name="T43" fmla="*/ 2 h 176"/>
              <a:gd name="T44" fmla="*/ 23 w 128"/>
              <a:gd name="T45" fmla="*/ 3 h 176"/>
              <a:gd name="T46" fmla="*/ 68 w 128"/>
              <a:gd name="T47" fmla="*/ 128 h 176"/>
              <a:gd name="T48" fmla="*/ 44 w 128"/>
              <a:gd name="T49" fmla="*/ 168 h 176"/>
              <a:gd name="T50" fmla="*/ 44 w 128"/>
              <a:gd name="T51" fmla="*/ 176 h 176"/>
              <a:gd name="T52" fmla="*/ 104 w 128"/>
              <a:gd name="T53" fmla="*/ 172 h 176"/>
              <a:gd name="T54" fmla="*/ 76 w 128"/>
              <a:gd name="T55" fmla="*/ 168 h 176"/>
              <a:gd name="T56" fmla="*/ 125 w 128"/>
              <a:gd name="T57" fmla="*/ 105 h 176"/>
              <a:gd name="T58" fmla="*/ 126 w 128"/>
              <a:gd name="T59" fmla="*/ 102 h 176"/>
              <a:gd name="T60" fmla="*/ 37 w 128"/>
              <a:gd name="T61" fmla="*/ 51 h 176"/>
              <a:gd name="T62" fmla="*/ 53 w 128"/>
              <a:gd name="T63" fmla="*/ 60 h 176"/>
              <a:gd name="T64" fmla="*/ 56 w 128"/>
              <a:gd name="T65" fmla="*/ 53 h 176"/>
              <a:gd name="T66" fmla="*/ 70 w 128"/>
              <a:gd name="T67" fmla="*/ 42 h 176"/>
              <a:gd name="T68" fmla="*/ 69 w 128"/>
              <a:gd name="T69" fmla="*/ 32 h 176"/>
              <a:gd name="T70" fmla="*/ 65 w 128"/>
              <a:gd name="T71" fmla="*/ 31 h 176"/>
              <a:gd name="T72" fmla="*/ 59 w 128"/>
              <a:gd name="T73" fmla="*/ 26 h 176"/>
              <a:gd name="T74" fmla="*/ 46 w 128"/>
              <a:gd name="T75" fmla="*/ 26 h 176"/>
              <a:gd name="T76" fmla="*/ 37 w 128"/>
              <a:gd name="T77" fmla="*/ 5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76">
                <a:moveTo>
                  <a:pt x="85" y="27"/>
                </a:moveTo>
                <a:cubicBezTo>
                  <a:pt x="85" y="27"/>
                  <a:pt x="84" y="28"/>
                  <a:pt x="85" y="32"/>
                </a:cubicBezTo>
                <a:cubicBezTo>
                  <a:pt x="87" y="37"/>
                  <a:pt x="89" y="38"/>
                  <a:pt x="95" y="35"/>
                </a:cubicBezTo>
                <a:cubicBezTo>
                  <a:pt x="97" y="34"/>
                  <a:pt x="99" y="35"/>
                  <a:pt x="99" y="37"/>
                </a:cubicBezTo>
                <a:cubicBezTo>
                  <a:pt x="98" y="43"/>
                  <a:pt x="94" y="43"/>
                  <a:pt x="97" y="51"/>
                </a:cubicBezTo>
                <a:cubicBezTo>
                  <a:pt x="99" y="57"/>
                  <a:pt x="104" y="59"/>
                  <a:pt x="106" y="63"/>
                </a:cubicBezTo>
                <a:cubicBezTo>
                  <a:pt x="107" y="65"/>
                  <a:pt x="108" y="66"/>
                  <a:pt x="110" y="67"/>
                </a:cubicBezTo>
                <a:cubicBezTo>
                  <a:pt x="111" y="64"/>
                  <a:pt x="112" y="60"/>
                  <a:pt x="112" y="56"/>
                </a:cubicBezTo>
                <a:cubicBezTo>
                  <a:pt x="112" y="39"/>
                  <a:pt x="101" y="24"/>
                  <a:pt x="86" y="18"/>
                </a:cubicBezTo>
                <a:cubicBezTo>
                  <a:pt x="85" y="20"/>
                  <a:pt x="84" y="21"/>
                  <a:pt x="83" y="21"/>
                </a:cubicBezTo>
                <a:cubicBezTo>
                  <a:pt x="81" y="22"/>
                  <a:pt x="81" y="27"/>
                  <a:pt x="85" y="27"/>
                </a:cubicBezTo>
                <a:close/>
                <a:moveTo>
                  <a:pt x="67" y="61"/>
                </a:moveTo>
                <a:cubicBezTo>
                  <a:pt x="61" y="61"/>
                  <a:pt x="56" y="62"/>
                  <a:pt x="58" y="71"/>
                </a:cubicBezTo>
                <a:cubicBezTo>
                  <a:pt x="60" y="80"/>
                  <a:pt x="65" y="76"/>
                  <a:pt x="64" y="83"/>
                </a:cubicBezTo>
                <a:cubicBezTo>
                  <a:pt x="64" y="90"/>
                  <a:pt x="65" y="91"/>
                  <a:pt x="66" y="93"/>
                </a:cubicBezTo>
                <a:cubicBezTo>
                  <a:pt x="67" y="94"/>
                  <a:pt x="68" y="96"/>
                  <a:pt x="70" y="96"/>
                </a:cubicBezTo>
                <a:cubicBezTo>
                  <a:pt x="70" y="96"/>
                  <a:pt x="70" y="96"/>
                  <a:pt x="70" y="96"/>
                </a:cubicBezTo>
                <a:cubicBezTo>
                  <a:pt x="71" y="96"/>
                  <a:pt x="72" y="95"/>
                  <a:pt x="72" y="92"/>
                </a:cubicBezTo>
                <a:cubicBezTo>
                  <a:pt x="73" y="86"/>
                  <a:pt x="75" y="82"/>
                  <a:pt x="78" y="79"/>
                </a:cubicBezTo>
                <a:cubicBezTo>
                  <a:pt x="81" y="75"/>
                  <a:pt x="83" y="71"/>
                  <a:pt x="78" y="67"/>
                </a:cubicBezTo>
                <a:cubicBezTo>
                  <a:pt x="73" y="62"/>
                  <a:pt x="74" y="61"/>
                  <a:pt x="67" y="61"/>
                </a:cubicBezTo>
                <a:close/>
                <a:moveTo>
                  <a:pt x="99" y="66"/>
                </a:moveTo>
                <a:cubicBezTo>
                  <a:pt x="97" y="67"/>
                  <a:pt x="97" y="70"/>
                  <a:pt x="99" y="71"/>
                </a:cubicBezTo>
                <a:cubicBezTo>
                  <a:pt x="100" y="72"/>
                  <a:pt x="103" y="74"/>
                  <a:pt x="104" y="71"/>
                </a:cubicBezTo>
                <a:cubicBezTo>
                  <a:pt x="105" y="68"/>
                  <a:pt x="101" y="65"/>
                  <a:pt x="99" y="66"/>
                </a:cubicBezTo>
                <a:close/>
                <a:moveTo>
                  <a:pt x="72" y="112"/>
                </a:moveTo>
                <a:cubicBezTo>
                  <a:pt x="103" y="112"/>
                  <a:pt x="128" y="87"/>
                  <a:pt x="128" y="56"/>
                </a:cubicBezTo>
                <a:cubicBezTo>
                  <a:pt x="128" y="25"/>
                  <a:pt x="103" y="0"/>
                  <a:pt x="72" y="0"/>
                </a:cubicBezTo>
                <a:cubicBezTo>
                  <a:pt x="41" y="0"/>
                  <a:pt x="16" y="25"/>
                  <a:pt x="16" y="56"/>
                </a:cubicBezTo>
                <a:cubicBezTo>
                  <a:pt x="16" y="87"/>
                  <a:pt x="41" y="112"/>
                  <a:pt x="72" y="112"/>
                </a:cubicBezTo>
                <a:close/>
                <a:moveTo>
                  <a:pt x="72" y="8"/>
                </a:moveTo>
                <a:cubicBezTo>
                  <a:pt x="99" y="8"/>
                  <a:pt x="120" y="29"/>
                  <a:pt x="120" y="56"/>
                </a:cubicBezTo>
                <a:cubicBezTo>
                  <a:pt x="120" y="83"/>
                  <a:pt x="99" y="104"/>
                  <a:pt x="72" y="104"/>
                </a:cubicBezTo>
                <a:cubicBezTo>
                  <a:pt x="45" y="104"/>
                  <a:pt x="24" y="83"/>
                  <a:pt x="24" y="56"/>
                </a:cubicBezTo>
                <a:cubicBezTo>
                  <a:pt x="24" y="29"/>
                  <a:pt x="45" y="8"/>
                  <a:pt x="72" y="8"/>
                </a:cubicBezTo>
                <a:close/>
                <a:moveTo>
                  <a:pt x="122" y="98"/>
                </a:moveTo>
                <a:cubicBezTo>
                  <a:pt x="121" y="98"/>
                  <a:pt x="120" y="98"/>
                  <a:pt x="119" y="99"/>
                </a:cubicBezTo>
                <a:cubicBezTo>
                  <a:pt x="119" y="99"/>
                  <a:pt x="119" y="99"/>
                  <a:pt x="119" y="99"/>
                </a:cubicBezTo>
                <a:cubicBezTo>
                  <a:pt x="108" y="112"/>
                  <a:pt x="91" y="120"/>
                  <a:pt x="72" y="120"/>
                </a:cubicBezTo>
                <a:cubicBezTo>
                  <a:pt x="37" y="120"/>
                  <a:pt x="8" y="91"/>
                  <a:pt x="8" y="56"/>
                </a:cubicBezTo>
                <a:cubicBezTo>
                  <a:pt x="8" y="38"/>
                  <a:pt x="16" y="21"/>
                  <a:pt x="28" y="9"/>
                </a:cubicBezTo>
                <a:cubicBezTo>
                  <a:pt x="28" y="9"/>
                  <a:pt x="28" y="9"/>
                  <a:pt x="28" y="9"/>
                </a:cubicBezTo>
                <a:cubicBezTo>
                  <a:pt x="29" y="8"/>
                  <a:pt x="30" y="7"/>
                  <a:pt x="30" y="6"/>
                </a:cubicBezTo>
                <a:cubicBezTo>
                  <a:pt x="30" y="4"/>
                  <a:pt x="28" y="2"/>
                  <a:pt x="26" y="2"/>
                </a:cubicBezTo>
                <a:cubicBezTo>
                  <a:pt x="25" y="2"/>
                  <a:pt x="24" y="3"/>
                  <a:pt x="23" y="3"/>
                </a:cubicBezTo>
                <a:cubicBezTo>
                  <a:pt x="23" y="3"/>
                  <a:pt x="23" y="3"/>
                  <a:pt x="23" y="3"/>
                </a:cubicBezTo>
                <a:cubicBezTo>
                  <a:pt x="9" y="16"/>
                  <a:pt x="0" y="35"/>
                  <a:pt x="0" y="56"/>
                </a:cubicBezTo>
                <a:cubicBezTo>
                  <a:pt x="0" y="94"/>
                  <a:pt x="30" y="126"/>
                  <a:pt x="68" y="128"/>
                </a:cubicBezTo>
                <a:cubicBezTo>
                  <a:pt x="68" y="168"/>
                  <a:pt x="68" y="168"/>
                  <a:pt x="68" y="168"/>
                </a:cubicBezTo>
                <a:cubicBezTo>
                  <a:pt x="44" y="168"/>
                  <a:pt x="44" y="168"/>
                  <a:pt x="44" y="168"/>
                </a:cubicBezTo>
                <a:cubicBezTo>
                  <a:pt x="42" y="168"/>
                  <a:pt x="40" y="170"/>
                  <a:pt x="40" y="172"/>
                </a:cubicBezTo>
                <a:cubicBezTo>
                  <a:pt x="40" y="174"/>
                  <a:pt x="42" y="176"/>
                  <a:pt x="44" y="176"/>
                </a:cubicBezTo>
                <a:cubicBezTo>
                  <a:pt x="100" y="176"/>
                  <a:pt x="100" y="176"/>
                  <a:pt x="100" y="176"/>
                </a:cubicBezTo>
                <a:cubicBezTo>
                  <a:pt x="102" y="176"/>
                  <a:pt x="104" y="174"/>
                  <a:pt x="104" y="172"/>
                </a:cubicBezTo>
                <a:cubicBezTo>
                  <a:pt x="104" y="170"/>
                  <a:pt x="102" y="168"/>
                  <a:pt x="100" y="168"/>
                </a:cubicBezTo>
                <a:cubicBezTo>
                  <a:pt x="76" y="168"/>
                  <a:pt x="76" y="168"/>
                  <a:pt x="76" y="168"/>
                </a:cubicBezTo>
                <a:cubicBezTo>
                  <a:pt x="76" y="128"/>
                  <a:pt x="76" y="128"/>
                  <a:pt x="76" y="128"/>
                </a:cubicBezTo>
                <a:cubicBezTo>
                  <a:pt x="95" y="127"/>
                  <a:pt x="112" y="118"/>
                  <a:pt x="125" y="105"/>
                </a:cubicBezTo>
                <a:cubicBezTo>
                  <a:pt x="125" y="105"/>
                  <a:pt x="125" y="105"/>
                  <a:pt x="125" y="105"/>
                </a:cubicBezTo>
                <a:cubicBezTo>
                  <a:pt x="125" y="104"/>
                  <a:pt x="126" y="103"/>
                  <a:pt x="126" y="102"/>
                </a:cubicBezTo>
                <a:cubicBezTo>
                  <a:pt x="126" y="100"/>
                  <a:pt x="124" y="98"/>
                  <a:pt x="122" y="98"/>
                </a:cubicBezTo>
                <a:close/>
                <a:moveTo>
                  <a:pt x="37" y="51"/>
                </a:moveTo>
                <a:cubicBezTo>
                  <a:pt x="37" y="51"/>
                  <a:pt x="39" y="56"/>
                  <a:pt x="53" y="63"/>
                </a:cubicBezTo>
                <a:cubicBezTo>
                  <a:pt x="53" y="63"/>
                  <a:pt x="56" y="63"/>
                  <a:pt x="53" y="60"/>
                </a:cubicBezTo>
                <a:cubicBezTo>
                  <a:pt x="50" y="57"/>
                  <a:pt x="46" y="53"/>
                  <a:pt x="50" y="51"/>
                </a:cubicBezTo>
                <a:cubicBezTo>
                  <a:pt x="54" y="49"/>
                  <a:pt x="55" y="49"/>
                  <a:pt x="56" y="53"/>
                </a:cubicBezTo>
                <a:cubicBezTo>
                  <a:pt x="57" y="57"/>
                  <a:pt x="60" y="55"/>
                  <a:pt x="60" y="51"/>
                </a:cubicBezTo>
                <a:cubicBezTo>
                  <a:pt x="61" y="48"/>
                  <a:pt x="66" y="44"/>
                  <a:pt x="70" y="42"/>
                </a:cubicBezTo>
                <a:cubicBezTo>
                  <a:pt x="74" y="41"/>
                  <a:pt x="77" y="40"/>
                  <a:pt x="77" y="37"/>
                </a:cubicBezTo>
                <a:cubicBezTo>
                  <a:pt x="76" y="35"/>
                  <a:pt x="75" y="32"/>
                  <a:pt x="69" y="32"/>
                </a:cubicBezTo>
                <a:cubicBezTo>
                  <a:pt x="63" y="32"/>
                  <a:pt x="66" y="40"/>
                  <a:pt x="61" y="36"/>
                </a:cubicBezTo>
                <a:cubicBezTo>
                  <a:pt x="56" y="31"/>
                  <a:pt x="62" y="32"/>
                  <a:pt x="65" y="31"/>
                </a:cubicBezTo>
                <a:cubicBezTo>
                  <a:pt x="67" y="30"/>
                  <a:pt x="70" y="26"/>
                  <a:pt x="65" y="25"/>
                </a:cubicBezTo>
                <a:cubicBezTo>
                  <a:pt x="61" y="25"/>
                  <a:pt x="62" y="27"/>
                  <a:pt x="59" y="26"/>
                </a:cubicBezTo>
                <a:cubicBezTo>
                  <a:pt x="55" y="25"/>
                  <a:pt x="54" y="30"/>
                  <a:pt x="52" y="29"/>
                </a:cubicBezTo>
                <a:cubicBezTo>
                  <a:pt x="50" y="29"/>
                  <a:pt x="48" y="27"/>
                  <a:pt x="46" y="26"/>
                </a:cubicBezTo>
                <a:cubicBezTo>
                  <a:pt x="40" y="31"/>
                  <a:pt x="36" y="37"/>
                  <a:pt x="34" y="45"/>
                </a:cubicBezTo>
                <a:cubicBezTo>
                  <a:pt x="35" y="49"/>
                  <a:pt x="37" y="51"/>
                  <a:pt x="37"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9" name="Freeform 756"/>
          <p:cNvSpPr>
            <a:spLocks noEditPoints="1"/>
          </p:cNvSpPr>
          <p:nvPr/>
        </p:nvSpPr>
        <p:spPr bwMode="auto">
          <a:xfrm>
            <a:off x="6373614" y="5628628"/>
            <a:ext cx="423039" cy="515582"/>
          </a:xfrm>
          <a:custGeom>
            <a:avLst/>
            <a:gdLst>
              <a:gd name="T0" fmla="*/ 119 w 144"/>
              <a:gd name="T1" fmla="*/ 89 h 176"/>
              <a:gd name="T2" fmla="*/ 84 w 144"/>
              <a:gd name="T3" fmla="*/ 88 h 176"/>
              <a:gd name="T4" fmla="*/ 124 w 144"/>
              <a:gd name="T5" fmla="*/ 72 h 176"/>
              <a:gd name="T6" fmla="*/ 128 w 144"/>
              <a:gd name="T7" fmla="*/ 20 h 176"/>
              <a:gd name="T8" fmla="*/ 84 w 144"/>
              <a:gd name="T9" fmla="*/ 16 h 176"/>
              <a:gd name="T10" fmla="*/ 76 w 144"/>
              <a:gd name="T11" fmla="*/ 0 h 176"/>
              <a:gd name="T12" fmla="*/ 60 w 144"/>
              <a:gd name="T13" fmla="*/ 8 h 176"/>
              <a:gd name="T14" fmla="*/ 28 w 144"/>
              <a:gd name="T15" fmla="*/ 16 h 176"/>
              <a:gd name="T16" fmla="*/ 1 w 144"/>
              <a:gd name="T17" fmla="*/ 41 h 176"/>
              <a:gd name="T18" fmla="*/ 1 w 144"/>
              <a:gd name="T19" fmla="*/ 47 h 176"/>
              <a:gd name="T20" fmla="*/ 28 w 144"/>
              <a:gd name="T21" fmla="*/ 72 h 176"/>
              <a:gd name="T22" fmla="*/ 60 w 144"/>
              <a:gd name="T23" fmla="*/ 88 h 176"/>
              <a:gd name="T24" fmla="*/ 16 w 144"/>
              <a:gd name="T25" fmla="*/ 92 h 176"/>
              <a:gd name="T26" fmla="*/ 20 w 144"/>
              <a:gd name="T27" fmla="*/ 144 h 176"/>
              <a:gd name="T28" fmla="*/ 60 w 144"/>
              <a:gd name="T29" fmla="*/ 168 h 176"/>
              <a:gd name="T30" fmla="*/ 76 w 144"/>
              <a:gd name="T31" fmla="*/ 176 h 176"/>
              <a:gd name="T32" fmla="*/ 84 w 144"/>
              <a:gd name="T33" fmla="*/ 144 h 176"/>
              <a:gd name="T34" fmla="*/ 119 w 144"/>
              <a:gd name="T35" fmla="*/ 143 h 176"/>
              <a:gd name="T36" fmla="*/ 144 w 144"/>
              <a:gd name="T37" fmla="*/ 116 h 176"/>
              <a:gd name="T38" fmla="*/ 68 w 144"/>
              <a:gd name="T39" fmla="*/ 8 h 176"/>
              <a:gd name="T40" fmla="*/ 76 w 144"/>
              <a:gd name="T41" fmla="*/ 16 h 176"/>
              <a:gd name="T42" fmla="*/ 68 w 144"/>
              <a:gd name="T43" fmla="*/ 8 h 176"/>
              <a:gd name="T44" fmla="*/ 10 w 144"/>
              <a:gd name="T45" fmla="*/ 44 h 176"/>
              <a:gd name="T46" fmla="*/ 120 w 144"/>
              <a:gd name="T47" fmla="*/ 24 h 176"/>
              <a:gd name="T48" fmla="*/ 30 w 144"/>
              <a:gd name="T49" fmla="*/ 64 h 176"/>
              <a:gd name="T50" fmla="*/ 76 w 144"/>
              <a:gd name="T51" fmla="*/ 88 h 176"/>
              <a:gd name="T52" fmla="*/ 68 w 144"/>
              <a:gd name="T53" fmla="*/ 72 h 176"/>
              <a:gd name="T54" fmla="*/ 76 w 144"/>
              <a:gd name="T55" fmla="*/ 168 h 176"/>
              <a:gd name="T56" fmla="*/ 68 w 144"/>
              <a:gd name="T57" fmla="*/ 144 h 176"/>
              <a:gd name="T58" fmla="*/ 76 w 144"/>
              <a:gd name="T59" fmla="*/ 168 h 176"/>
              <a:gd name="T60" fmla="*/ 24 w 144"/>
              <a:gd name="T61" fmla="*/ 136 h 176"/>
              <a:gd name="T62" fmla="*/ 114 w 144"/>
              <a:gd name="T63" fmla="*/ 96 h 176"/>
              <a:gd name="T64" fmla="*/ 114 w 144"/>
              <a:gd name="T65"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76">
                <a:moveTo>
                  <a:pt x="143" y="113"/>
                </a:moveTo>
                <a:cubicBezTo>
                  <a:pt x="119" y="89"/>
                  <a:pt x="119" y="89"/>
                  <a:pt x="119" y="89"/>
                </a:cubicBezTo>
                <a:cubicBezTo>
                  <a:pt x="118" y="88"/>
                  <a:pt x="117" y="88"/>
                  <a:pt x="116" y="88"/>
                </a:cubicBezTo>
                <a:cubicBezTo>
                  <a:pt x="84" y="88"/>
                  <a:pt x="84" y="88"/>
                  <a:pt x="84" y="88"/>
                </a:cubicBezTo>
                <a:cubicBezTo>
                  <a:pt x="84" y="72"/>
                  <a:pt x="84" y="72"/>
                  <a:pt x="84" y="72"/>
                </a:cubicBezTo>
                <a:cubicBezTo>
                  <a:pt x="124" y="72"/>
                  <a:pt x="124" y="72"/>
                  <a:pt x="124" y="72"/>
                </a:cubicBezTo>
                <a:cubicBezTo>
                  <a:pt x="126" y="72"/>
                  <a:pt x="128" y="70"/>
                  <a:pt x="128" y="68"/>
                </a:cubicBezTo>
                <a:cubicBezTo>
                  <a:pt x="128" y="20"/>
                  <a:pt x="128" y="20"/>
                  <a:pt x="128" y="20"/>
                </a:cubicBezTo>
                <a:cubicBezTo>
                  <a:pt x="128" y="18"/>
                  <a:pt x="126" y="16"/>
                  <a:pt x="124" y="16"/>
                </a:cubicBezTo>
                <a:cubicBezTo>
                  <a:pt x="84" y="16"/>
                  <a:pt x="84" y="16"/>
                  <a:pt x="84" y="16"/>
                </a:cubicBezTo>
                <a:cubicBezTo>
                  <a:pt x="84" y="8"/>
                  <a:pt x="84" y="8"/>
                  <a:pt x="84" y="8"/>
                </a:cubicBezTo>
                <a:cubicBezTo>
                  <a:pt x="84" y="4"/>
                  <a:pt x="80" y="0"/>
                  <a:pt x="76" y="0"/>
                </a:cubicBezTo>
                <a:cubicBezTo>
                  <a:pt x="68" y="0"/>
                  <a:pt x="68" y="0"/>
                  <a:pt x="68" y="0"/>
                </a:cubicBezTo>
                <a:cubicBezTo>
                  <a:pt x="64" y="0"/>
                  <a:pt x="60" y="4"/>
                  <a:pt x="60" y="8"/>
                </a:cubicBezTo>
                <a:cubicBezTo>
                  <a:pt x="60" y="16"/>
                  <a:pt x="60" y="16"/>
                  <a:pt x="60" y="16"/>
                </a:cubicBezTo>
                <a:cubicBezTo>
                  <a:pt x="28" y="16"/>
                  <a:pt x="28" y="16"/>
                  <a:pt x="28" y="16"/>
                </a:cubicBezTo>
                <a:cubicBezTo>
                  <a:pt x="27" y="16"/>
                  <a:pt x="26" y="16"/>
                  <a:pt x="25" y="17"/>
                </a:cubicBezTo>
                <a:cubicBezTo>
                  <a:pt x="1" y="41"/>
                  <a:pt x="1" y="41"/>
                  <a:pt x="1" y="41"/>
                </a:cubicBezTo>
                <a:cubicBezTo>
                  <a:pt x="0" y="42"/>
                  <a:pt x="0" y="43"/>
                  <a:pt x="0" y="44"/>
                </a:cubicBezTo>
                <a:cubicBezTo>
                  <a:pt x="0" y="45"/>
                  <a:pt x="0" y="46"/>
                  <a:pt x="1" y="47"/>
                </a:cubicBezTo>
                <a:cubicBezTo>
                  <a:pt x="25" y="71"/>
                  <a:pt x="25" y="71"/>
                  <a:pt x="25" y="71"/>
                </a:cubicBezTo>
                <a:cubicBezTo>
                  <a:pt x="26" y="72"/>
                  <a:pt x="27" y="72"/>
                  <a:pt x="28" y="72"/>
                </a:cubicBezTo>
                <a:cubicBezTo>
                  <a:pt x="60" y="72"/>
                  <a:pt x="60" y="72"/>
                  <a:pt x="60" y="72"/>
                </a:cubicBezTo>
                <a:cubicBezTo>
                  <a:pt x="60" y="88"/>
                  <a:pt x="60" y="88"/>
                  <a:pt x="60" y="88"/>
                </a:cubicBezTo>
                <a:cubicBezTo>
                  <a:pt x="20" y="88"/>
                  <a:pt x="20" y="88"/>
                  <a:pt x="20" y="88"/>
                </a:cubicBezTo>
                <a:cubicBezTo>
                  <a:pt x="18" y="88"/>
                  <a:pt x="16" y="90"/>
                  <a:pt x="16" y="92"/>
                </a:cubicBezTo>
                <a:cubicBezTo>
                  <a:pt x="16" y="140"/>
                  <a:pt x="16" y="140"/>
                  <a:pt x="16" y="140"/>
                </a:cubicBezTo>
                <a:cubicBezTo>
                  <a:pt x="16" y="142"/>
                  <a:pt x="18" y="144"/>
                  <a:pt x="20" y="144"/>
                </a:cubicBezTo>
                <a:cubicBezTo>
                  <a:pt x="60" y="144"/>
                  <a:pt x="60" y="144"/>
                  <a:pt x="60" y="144"/>
                </a:cubicBezTo>
                <a:cubicBezTo>
                  <a:pt x="60" y="168"/>
                  <a:pt x="60" y="168"/>
                  <a:pt x="60" y="168"/>
                </a:cubicBezTo>
                <a:cubicBezTo>
                  <a:pt x="60" y="172"/>
                  <a:pt x="64" y="176"/>
                  <a:pt x="68" y="176"/>
                </a:cubicBezTo>
                <a:cubicBezTo>
                  <a:pt x="76" y="176"/>
                  <a:pt x="76" y="176"/>
                  <a:pt x="76" y="176"/>
                </a:cubicBezTo>
                <a:cubicBezTo>
                  <a:pt x="80" y="176"/>
                  <a:pt x="84" y="172"/>
                  <a:pt x="84" y="168"/>
                </a:cubicBezTo>
                <a:cubicBezTo>
                  <a:pt x="84" y="144"/>
                  <a:pt x="84" y="144"/>
                  <a:pt x="84" y="144"/>
                </a:cubicBezTo>
                <a:cubicBezTo>
                  <a:pt x="116" y="144"/>
                  <a:pt x="116" y="144"/>
                  <a:pt x="116" y="144"/>
                </a:cubicBezTo>
                <a:cubicBezTo>
                  <a:pt x="117" y="144"/>
                  <a:pt x="118" y="144"/>
                  <a:pt x="119" y="143"/>
                </a:cubicBezTo>
                <a:cubicBezTo>
                  <a:pt x="143" y="119"/>
                  <a:pt x="143" y="119"/>
                  <a:pt x="143" y="119"/>
                </a:cubicBezTo>
                <a:cubicBezTo>
                  <a:pt x="144" y="118"/>
                  <a:pt x="144" y="117"/>
                  <a:pt x="144" y="116"/>
                </a:cubicBezTo>
                <a:cubicBezTo>
                  <a:pt x="144" y="115"/>
                  <a:pt x="144" y="114"/>
                  <a:pt x="143" y="113"/>
                </a:cubicBezTo>
                <a:close/>
                <a:moveTo>
                  <a:pt x="68" y="8"/>
                </a:moveTo>
                <a:cubicBezTo>
                  <a:pt x="76" y="8"/>
                  <a:pt x="76" y="8"/>
                  <a:pt x="76" y="8"/>
                </a:cubicBezTo>
                <a:cubicBezTo>
                  <a:pt x="76" y="16"/>
                  <a:pt x="76" y="16"/>
                  <a:pt x="76" y="16"/>
                </a:cubicBezTo>
                <a:cubicBezTo>
                  <a:pt x="68" y="16"/>
                  <a:pt x="68" y="16"/>
                  <a:pt x="68" y="16"/>
                </a:cubicBezTo>
                <a:lnTo>
                  <a:pt x="68" y="8"/>
                </a:lnTo>
                <a:close/>
                <a:moveTo>
                  <a:pt x="30" y="64"/>
                </a:moveTo>
                <a:cubicBezTo>
                  <a:pt x="10" y="44"/>
                  <a:pt x="10" y="44"/>
                  <a:pt x="10" y="44"/>
                </a:cubicBezTo>
                <a:cubicBezTo>
                  <a:pt x="30" y="24"/>
                  <a:pt x="30" y="24"/>
                  <a:pt x="30" y="24"/>
                </a:cubicBezTo>
                <a:cubicBezTo>
                  <a:pt x="120" y="24"/>
                  <a:pt x="120" y="24"/>
                  <a:pt x="120" y="24"/>
                </a:cubicBezTo>
                <a:cubicBezTo>
                  <a:pt x="120" y="64"/>
                  <a:pt x="120" y="64"/>
                  <a:pt x="120" y="64"/>
                </a:cubicBezTo>
                <a:lnTo>
                  <a:pt x="30" y="64"/>
                </a:lnTo>
                <a:close/>
                <a:moveTo>
                  <a:pt x="76" y="72"/>
                </a:moveTo>
                <a:cubicBezTo>
                  <a:pt x="76" y="88"/>
                  <a:pt x="76" y="88"/>
                  <a:pt x="76" y="88"/>
                </a:cubicBezTo>
                <a:cubicBezTo>
                  <a:pt x="68" y="88"/>
                  <a:pt x="68" y="88"/>
                  <a:pt x="68" y="88"/>
                </a:cubicBezTo>
                <a:cubicBezTo>
                  <a:pt x="68" y="72"/>
                  <a:pt x="68" y="72"/>
                  <a:pt x="68" y="72"/>
                </a:cubicBezTo>
                <a:lnTo>
                  <a:pt x="76" y="72"/>
                </a:lnTo>
                <a:close/>
                <a:moveTo>
                  <a:pt x="76" y="168"/>
                </a:moveTo>
                <a:cubicBezTo>
                  <a:pt x="68" y="168"/>
                  <a:pt x="68" y="168"/>
                  <a:pt x="68" y="168"/>
                </a:cubicBezTo>
                <a:cubicBezTo>
                  <a:pt x="68" y="144"/>
                  <a:pt x="68" y="144"/>
                  <a:pt x="68" y="144"/>
                </a:cubicBezTo>
                <a:cubicBezTo>
                  <a:pt x="76" y="144"/>
                  <a:pt x="76" y="144"/>
                  <a:pt x="76" y="144"/>
                </a:cubicBezTo>
                <a:lnTo>
                  <a:pt x="76" y="168"/>
                </a:lnTo>
                <a:close/>
                <a:moveTo>
                  <a:pt x="114" y="136"/>
                </a:moveTo>
                <a:cubicBezTo>
                  <a:pt x="24" y="136"/>
                  <a:pt x="24" y="136"/>
                  <a:pt x="24" y="136"/>
                </a:cubicBezTo>
                <a:cubicBezTo>
                  <a:pt x="24" y="96"/>
                  <a:pt x="24" y="96"/>
                  <a:pt x="24" y="96"/>
                </a:cubicBezTo>
                <a:cubicBezTo>
                  <a:pt x="114" y="96"/>
                  <a:pt x="114" y="96"/>
                  <a:pt x="114" y="96"/>
                </a:cubicBezTo>
                <a:cubicBezTo>
                  <a:pt x="134" y="116"/>
                  <a:pt x="134" y="116"/>
                  <a:pt x="134" y="116"/>
                </a:cubicBezTo>
                <a:lnTo>
                  <a:pt x="114"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0" name="Freeform 757"/>
          <p:cNvSpPr>
            <a:spLocks noEditPoints="1"/>
          </p:cNvSpPr>
          <p:nvPr/>
        </p:nvSpPr>
        <p:spPr bwMode="auto">
          <a:xfrm>
            <a:off x="7351891" y="5628628"/>
            <a:ext cx="409823" cy="515582"/>
          </a:xfrm>
          <a:custGeom>
            <a:avLst/>
            <a:gdLst>
              <a:gd name="T0" fmla="*/ 68 w 144"/>
              <a:gd name="T1" fmla="*/ 64 h 176"/>
              <a:gd name="T2" fmla="*/ 120 w 144"/>
              <a:gd name="T3" fmla="*/ 60 h 176"/>
              <a:gd name="T4" fmla="*/ 68 w 144"/>
              <a:gd name="T5" fmla="*/ 56 h 176"/>
              <a:gd name="T6" fmla="*/ 116 w 144"/>
              <a:gd name="T7" fmla="*/ 72 h 176"/>
              <a:gd name="T8" fmla="*/ 88 w 144"/>
              <a:gd name="T9" fmla="*/ 76 h 176"/>
              <a:gd name="T10" fmla="*/ 116 w 144"/>
              <a:gd name="T11" fmla="*/ 80 h 176"/>
              <a:gd name="T12" fmla="*/ 116 w 144"/>
              <a:gd name="T13" fmla="*/ 72 h 176"/>
              <a:gd name="T14" fmla="*/ 84 w 144"/>
              <a:gd name="T15" fmla="*/ 16 h 176"/>
              <a:gd name="T16" fmla="*/ 76 w 144"/>
              <a:gd name="T17" fmla="*/ 0 h 176"/>
              <a:gd name="T18" fmla="*/ 60 w 144"/>
              <a:gd name="T19" fmla="*/ 8 h 176"/>
              <a:gd name="T20" fmla="*/ 8 w 144"/>
              <a:gd name="T21" fmla="*/ 16 h 176"/>
              <a:gd name="T22" fmla="*/ 0 w 144"/>
              <a:gd name="T23" fmla="*/ 112 h 176"/>
              <a:gd name="T24" fmla="*/ 60 w 144"/>
              <a:gd name="T25" fmla="*/ 120 h 176"/>
              <a:gd name="T26" fmla="*/ 68 w 144"/>
              <a:gd name="T27" fmla="*/ 176 h 176"/>
              <a:gd name="T28" fmla="*/ 84 w 144"/>
              <a:gd name="T29" fmla="*/ 168 h 176"/>
              <a:gd name="T30" fmla="*/ 136 w 144"/>
              <a:gd name="T31" fmla="*/ 120 h 176"/>
              <a:gd name="T32" fmla="*/ 144 w 144"/>
              <a:gd name="T33" fmla="*/ 24 h 176"/>
              <a:gd name="T34" fmla="*/ 68 w 144"/>
              <a:gd name="T35" fmla="*/ 8 h 176"/>
              <a:gd name="T36" fmla="*/ 76 w 144"/>
              <a:gd name="T37" fmla="*/ 16 h 176"/>
              <a:gd name="T38" fmla="*/ 68 w 144"/>
              <a:gd name="T39" fmla="*/ 8 h 176"/>
              <a:gd name="T40" fmla="*/ 68 w 144"/>
              <a:gd name="T41" fmla="*/ 168 h 176"/>
              <a:gd name="T42" fmla="*/ 76 w 144"/>
              <a:gd name="T43" fmla="*/ 120 h 176"/>
              <a:gd name="T44" fmla="*/ 136 w 144"/>
              <a:gd name="T45" fmla="*/ 112 h 176"/>
              <a:gd name="T46" fmla="*/ 8 w 144"/>
              <a:gd name="T47" fmla="*/ 24 h 176"/>
              <a:gd name="T48" fmla="*/ 136 w 144"/>
              <a:gd name="T49" fmla="*/ 112 h 176"/>
              <a:gd name="T50" fmla="*/ 100 w 144"/>
              <a:gd name="T51" fmla="*/ 48 h 176"/>
              <a:gd name="T52" fmla="*/ 100 w 144"/>
              <a:gd name="T53" fmla="*/ 40 h 176"/>
              <a:gd name="T54" fmla="*/ 24 w 144"/>
              <a:gd name="T55" fmla="*/ 44 h 176"/>
              <a:gd name="T56" fmla="*/ 28 w 144"/>
              <a:gd name="T57" fmla="*/ 80 h 176"/>
              <a:gd name="T58" fmla="*/ 80 w 144"/>
              <a:gd name="T59" fmla="*/ 76 h 176"/>
              <a:gd name="T60" fmla="*/ 28 w 144"/>
              <a:gd name="T61" fmla="*/ 72 h 176"/>
              <a:gd name="T62" fmla="*/ 28 w 144"/>
              <a:gd name="T63" fmla="*/ 80 h 176"/>
              <a:gd name="T64" fmla="*/ 108 w 144"/>
              <a:gd name="T65" fmla="*/ 96 h 176"/>
              <a:gd name="T66" fmla="*/ 108 w 144"/>
              <a:gd name="T67" fmla="*/ 88 h 176"/>
              <a:gd name="T68" fmla="*/ 24 w 144"/>
              <a:gd name="T69" fmla="*/ 92 h 176"/>
              <a:gd name="T70" fmla="*/ 28 w 144"/>
              <a:gd name="T71" fmla="*/ 64 h 176"/>
              <a:gd name="T72" fmla="*/ 56 w 144"/>
              <a:gd name="T73" fmla="*/ 60 h 176"/>
              <a:gd name="T74" fmla="*/ 28 w 144"/>
              <a:gd name="T75" fmla="*/ 56 h 176"/>
              <a:gd name="T76" fmla="*/ 28 w 144"/>
              <a:gd name="T77" fmla="*/ 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4" h="176">
                <a:moveTo>
                  <a:pt x="64" y="60"/>
                </a:moveTo>
                <a:cubicBezTo>
                  <a:pt x="64" y="62"/>
                  <a:pt x="66" y="64"/>
                  <a:pt x="68" y="64"/>
                </a:cubicBezTo>
                <a:cubicBezTo>
                  <a:pt x="116" y="64"/>
                  <a:pt x="116" y="64"/>
                  <a:pt x="116" y="64"/>
                </a:cubicBezTo>
                <a:cubicBezTo>
                  <a:pt x="118" y="64"/>
                  <a:pt x="120" y="62"/>
                  <a:pt x="120" y="60"/>
                </a:cubicBezTo>
                <a:cubicBezTo>
                  <a:pt x="120" y="58"/>
                  <a:pt x="118" y="56"/>
                  <a:pt x="116" y="56"/>
                </a:cubicBezTo>
                <a:cubicBezTo>
                  <a:pt x="68" y="56"/>
                  <a:pt x="68" y="56"/>
                  <a:pt x="68" y="56"/>
                </a:cubicBezTo>
                <a:cubicBezTo>
                  <a:pt x="66" y="56"/>
                  <a:pt x="64" y="58"/>
                  <a:pt x="64" y="60"/>
                </a:cubicBezTo>
                <a:close/>
                <a:moveTo>
                  <a:pt x="116" y="72"/>
                </a:moveTo>
                <a:cubicBezTo>
                  <a:pt x="92" y="72"/>
                  <a:pt x="92" y="72"/>
                  <a:pt x="92" y="72"/>
                </a:cubicBezTo>
                <a:cubicBezTo>
                  <a:pt x="90" y="72"/>
                  <a:pt x="88" y="74"/>
                  <a:pt x="88" y="76"/>
                </a:cubicBezTo>
                <a:cubicBezTo>
                  <a:pt x="88" y="78"/>
                  <a:pt x="90" y="80"/>
                  <a:pt x="92" y="80"/>
                </a:cubicBezTo>
                <a:cubicBezTo>
                  <a:pt x="116" y="80"/>
                  <a:pt x="116" y="80"/>
                  <a:pt x="116" y="80"/>
                </a:cubicBezTo>
                <a:cubicBezTo>
                  <a:pt x="118" y="80"/>
                  <a:pt x="120" y="78"/>
                  <a:pt x="120" y="76"/>
                </a:cubicBezTo>
                <a:cubicBezTo>
                  <a:pt x="120" y="74"/>
                  <a:pt x="118" y="72"/>
                  <a:pt x="116" y="72"/>
                </a:cubicBezTo>
                <a:close/>
                <a:moveTo>
                  <a:pt x="136" y="16"/>
                </a:moveTo>
                <a:cubicBezTo>
                  <a:pt x="84" y="16"/>
                  <a:pt x="84" y="16"/>
                  <a:pt x="84" y="16"/>
                </a:cubicBezTo>
                <a:cubicBezTo>
                  <a:pt x="84" y="8"/>
                  <a:pt x="84" y="8"/>
                  <a:pt x="84" y="8"/>
                </a:cubicBezTo>
                <a:cubicBezTo>
                  <a:pt x="84" y="4"/>
                  <a:pt x="80" y="0"/>
                  <a:pt x="76" y="0"/>
                </a:cubicBezTo>
                <a:cubicBezTo>
                  <a:pt x="68" y="0"/>
                  <a:pt x="68" y="0"/>
                  <a:pt x="68" y="0"/>
                </a:cubicBezTo>
                <a:cubicBezTo>
                  <a:pt x="64" y="0"/>
                  <a:pt x="60" y="4"/>
                  <a:pt x="60" y="8"/>
                </a:cubicBezTo>
                <a:cubicBezTo>
                  <a:pt x="60" y="16"/>
                  <a:pt x="60" y="16"/>
                  <a:pt x="60" y="16"/>
                </a:cubicBezTo>
                <a:cubicBezTo>
                  <a:pt x="8" y="16"/>
                  <a:pt x="8" y="16"/>
                  <a:pt x="8" y="16"/>
                </a:cubicBezTo>
                <a:cubicBezTo>
                  <a:pt x="4" y="16"/>
                  <a:pt x="0" y="20"/>
                  <a:pt x="0" y="24"/>
                </a:cubicBezTo>
                <a:cubicBezTo>
                  <a:pt x="0" y="112"/>
                  <a:pt x="0" y="112"/>
                  <a:pt x="0" y="112"/>
                </a:cubicBezTo>
                <a:cubicBezTo>
                  <a:pt x="0" y="116"/>
                  <a:pt x="4" y="120"/>
                  <a:pt x="8" y="120"/>
                </a:cubicBezTo>
                <a:cubicBezTo>
                  <a:pt x="60" y="120"/>
                  <a:pt x="60" y="120"/>
                  <a:pt x="60" y="120"/>
                </a:cubicBezTo>
                <a:cubicBezTo>
                  <a:pt x="60" y="168"/>
                  <a:pt x="60" y="168"/>
                  <a:pt x="60" y="168"/>
                </a:cubicBezTo>
                <a:cubicBezTo>
                  <a:pt x="60" y="172"/>
                  <a:pt x="64" y="176"/>
                  <a:pt x="68" y="176"/>
                </a:cubicBezTo>
                <a:cubicBezTo>
                  <a:pt x="76" y="176"/>
                  <a:pt x="76" y="176"/>
                  <a:pt x="76" y="176"/>
                </a:cubicBezTo>
                <a:cubicBezTo>
                  <a:pt x="80" y="176"/>
                  <a:pt x="84" y="172"/>
                  <a:pt x="84" y="168"/>
                </a:cubicBezTo>
                <a:cubicBezTo>
                  <a:pt x="84" y="120"/>
                  <a:pt x="84" y="120"/>
                  <a:pt x="84" y="120"/>
                </a:cubicBezTo>
                <a:cubicBezTo>
                  <a:pt x="136" y="120"/>
                  <a:pt x="136" y="120"/>
                  <a:pt x="136" y="120"/>
                </a:cubicBezTo>
                <a:cubicBezTo>
                  <a:pt x="140" y="120"/>
                  <a:pt x="144" y="116"/>
                  <a:pt x="144" y="112"/>
                </a:cubicBezTo>
                <a:cubicBezTo>
                  <a:pt x="144" y="24"/>
                  <a:pt x="144" y="24"/>
                  <a:pt x="144" y="24"/>
                </a:cubicBezTo>
                <a:cubicBezTo>
                  <a:pt x="144" y="20"/>
                  <a:pt x="140" y="16"/>
                  <a:pt x="136" y="16"/>
                </a:cubicBezTo>
                <a:close/>
                <a:moveTo>
                  <a:pt x="68" y="8"/>
                </a:moveTo>
                <a:cubicBezTo>
                  <a:pt x="76" y="8"/>
                  <a:pt x="76" y="8"/>
                  <a:pt x="76" y="8"/>
                </a:cubicBezTo>
                <a:cubicBezTo>
                  <a:pt x="76" y="16"/>
                  <a:pt x="76" y="16"/>
                  <a:pt x="76" y="16"/>
                </a:cubicBezTo>
                <a:cubicBezTo>
                  <a:pt x="68" y="16"/>
                  <a:pt x="68" y="16"/>
                  <a:pt x="68" y="16"/>
                </a:cubicBezTo>
                <a:lnTo>
                  <a:pt x="68" y="8"/>
                </a:lnTo>
                <a:close/>
                <a:moveTo>
                  <a:pt x="76" y="168"/>
                </a:moveTo>
                <a:cubicBezTo>
                  <a:pt x="68" y="168"/>
                  <a:pt x="68" y="168"/>
                  <a:pt x="68" y="168"/>
                </a:cubicBezTo>
                <a:cubicBezTo>
                  <a:pt x="68" y="120"/>
                  <a:pt x="68" y="120"/>
                  <a:pt x="68" y="120"/>
                </a:cubicBezTo>
                <a:cubicBezTo>
                  <a:pt x="76" y="120"/>
                  <a:pt x="76" y="120"/>
                  <a:pt x="76" y="120"/>
                </a:cubicBezTo>
                <a:lnTo>
                  <a:pt x="76" y="168"/>
                </a:lnTo>
                <a:close/>
                <a:moveTo>
                  <a:pt x="136" y="112"/>
                </a:moveTo>
                <a:cubicBezTo>
                  <a:pt x="8" y="112"/>
                  <a:pt x="8" y="112"/>
                  <a:pt x="8" y="112"/>
                </a:cubicBezTo>
                <a:cubicBezTo>
                  <a:pt x="8" y="24"/>
                  <a:pt x="8" y="24"/>
                  <a:pt x="8" y="24"/>
                </a:cubicBezTo>
                <a:cubicBezTo>
                  <a:pt x="136" y="24"/>
                  <a:pt x="136" y="24"/>
                  <a:pt x="136" y="24"/>
                </a:cubicBezTo>
                <a:lnTo>
                  <a:pt x="136" y="112"/>
                </a:lnTo>
                <a:close/>
                <a:moveTo>
                  <a:pt x="28" y="48"/>
                </a:moveTo>
                <a:cubicBezTo>
                  <a:pt x="100" y="48"/>
                  <a:pt x="100" y="48"/>
                  <a:pt x="100" y="48"/>
                </a:cubicBezTo>
                <a:cubicBezTo>
                  <a:pt x="102" y="48"/>
                  <a:pt x="104" y="46"/>
                  <a:pt x="104" y="44"/>
                </a:cubicBezTo>
                <a:cubicBezTo>
                  <a:pt x="104" y="42"/>
                  <a:pt x="102" y="40"/>
                  <a:pt x="100" y="40"/>
                </a:cubicBezTo>
                <a:cubicBezTo>
                  <a:pt x="28" y="40"/>
                  <a:pt x="28" y="40"/>
                  <a:pt x="28" y="40"/>
                </a:cubicBezTo>
                <a:cubicBezTo>
                  <a:pt x="26" y="40"/>
                  <a:pt x="24" y="42"/>
                  <a:pt x="24" y="44"/>
                </a:cubicBezTo>
                <a:cubicBezTo>
                  <a:pt x="24" y="46"/>
                  <a:pt x="26" y="48"/>
                  <a:pt x="28" y="48"/>
                </a:cubicBezTo>
                <a:close/>
                <a:moveTo>
                  <a:pt x="28" y="80"/>
                </a:moveTo>
                <a:cubicBezTo>
                  <a:pt x="76" y="80"/>
                  <a:pt x="76" y="80"/>
                  <a:pt x="76" y="80"/>
                </a:cubicBezTo>
                <a:cubicBezTo>
                  <a:pt x="78" y="80"/>
                  <a:pt x="80" y="78"/>
                  <a:pt x="80" y="76"/>
                </a:cubicBezTo>
                <a:cubicBezTo>
                  <a:pt x="80" y="74"/>
                  <a:pt x="78" y="72"/>
                  <a:pt x="76" y="72"/>
                </a:cubicBezTo>
                <a:cubicBezTo>
                  <a:pt x="28" y="72"/>
                  <a:pt x="28" y="72"/>
                  <a:pt x="28" y="72"/>
                </a:cubicBezTo>
                <a:cubicBezTo>
                  <a:pt x="26" y="72"/>
                  <a:pt x="24" y="74"/>
                  <a:pt x="24" y="76"/>
                </a:cubicBezTo>
                <a:cubicBezTo>
                  <a:pt x="24" y="78"/>
                  <a:pt x="26" y="80"/>
                  <a:pt x="28" y="80"/>
                </a:cubicBezTo>
                <a:close/>
                <a:moveTo>
                  <a:pt x="28" y="96"/>
                </a:moveTo>
                <a:cubicBezTo>
                  <a:pt x="108" y="96"/>
                  <a:pt x="108" y="96"/>
                  <a:pt x="108" y="96"/>
                </a:cubicBezTo>
                <a:cubicBezTo>
                  <a:pt x="110" y="96"/>
                  <a:pt x="112" y="94"/>
                  <a:pt x="112" y="92"/>
                </a:cubicBezTo>
                <a:cubicBezTo>
                  <a:pt x="112" y="90"/>
                  <a:pt x="110" y="88"/>
                  <a:pt x="108" y="88"/>
                </a:cubicBezTo>
                <a:cubicBezTo>
                  <a:pt x="28" y="88"/>
                  <a:pt x="28" y="88"/>
                  <a:pt x="28" y="88"/>
                </a:cubicBezTo>
                <a:cubicBezTo>
                  <a:pt x="26" y="88"/>
                  <a:pt x="24" y="90"/>
                  <a:pt x="24" y="92"/>
                </a:cubicBezTo>
                <a:cubicBezTo>
                  <a:pt x="24" y="94"/>
                  <a:pt x="26" y="96"/>
                  <a:pt x="28" y="96"/>
                </a:cubicBezTo>
                <a:close/>
                <a:moveTo>
                  <a:pt x="28" y="64"/>
                </a:moveTo>
                <a:cubicBezTo>
                  <a:pt x="52" y="64"/>
                  <a:pt x="52" y="64"/>
                  <a:pt x="52" y="64"/>
                </a:cubicBezTo>
                <a:cubicBezTo>
                  <a:pt x="54" y="64"/>
                  <a:pt x="56" y="62"/>
                  <a:pt x="56" y="60"/>
                </a:cubicBezTo>
                <a:cubicBezTo>
                  <a:pt x="56" y="58"/>
                  <a:pt x="54" y="56"/>
                  <a:pt x="52" y="56"/>
                </a:cubicBezTo>
                <a:cubicBezTo>
                  <a:pt x="28" y="56"/>
                  <a:pt x="28" y="56"/>
                  <a:pt x="28" y="56"/>
                </a:cubicBezTo>
                <a:cubicBezTo>
                  <a:pt x="26" y="56"/>
                  <a:pt x="24" y="58"/>
                  <a:pt x="24" y="60"/>
                </a:cubicBezTo>
                <a:cubicBezTo>
                  <a:pt x="24" y="62"/>
                  <a:pt x="26" y="64"/>
                  <a:pt x="28"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1" name="Freeform 758"/>
          <p:cNvSpPr>
            <a:spLocks noEditPoints="1"/>
          </p:cNvSpPr>
          <p:nvPr/>
        </p:nvSpPr>
        <p:spPr bwMode="auto">
          <a:xfrm>
            <a:off x="8277287" y="5681508"/>
            <a:ext cx="515583" cy="409823"/>
          </a:xfrm>
          <a:custGeom>
            <a:avLst/>
            <a:gdLst>
              <a:gd name="T0" fmla="*/ 108 w 176"/>
              <a:gd name="T1" fmla="*/ 56 h 144"/>
              <a:gd name="T2" fmla="*/ 84 w 176"/>
              <a:gd name="T3" fmla="*/ 56 h 144"/>
              <a:gd name="T4" fmla="*/ 80 w 176"/>
              <a:gd name="T5" fmla="*/ 60 h 144"/>
              <a:gd name="T6" fmla="*/ 84 w 176"/>
              <a:gd name="T7" fmla="*/ 64 h 144"/>
              <a:gd name="T8" fmla="*/ 96 w 176"/>
              <a:gd name="T9" fmla="*/ 64 h 144"/>
              <a:gd name="T10" fmla="*/ 64 w 176"/>
              <a:gd name="T11" fmla="*/ 116 h 144"/>
              <a:gd name="T12" fmla="*/ 64 w 176"/>
              <a:gd name="T13" fmla="*/ 116 h 144"/>
              <a:gd name="T14" fmla="*/ 64 w 176"/>
              <a:gd name="T15" fmla="*/ 116 h 144"/>
              <a:gd name="T16" fmla="*/ 68 w 176"/>
              <a:gd name="T17" fmla="*/ 120 h 144"/>
              <a:gd name="T18" fmla="*/ 72 w 176"/>
              <a:gd name="T19" fmla="*/ 116 h 144"/>
              <a:gd name="T20" fmla="*/ 72 w 176"/>
              <a:gd name="T21" fmla="*/ 116 h 144"/>
              <a:gd name="T22" fmla="*/ 104 w 176"/>
              <a:gd name="T23" fmla="*/ 68 h 144"/>
              <a:gd name="T24" fmla="*/ 104 w 176"/>
              <a:gd name="T25" fmla="*/ 84 h 144"/>
              <a:gd name="T26" fmla="*/ 108 w 176"/>
              <a:gd name="T27" fmla="*/ 88 h 144"/>
              <a:gd name="T28" fmla="*/ 112 w 176"/>
              <a:gd name="T29" fmla="*/ 84 h 144"/>
              <a:gd name="T30" fmla="*/ 112 w 176"/>
              <a:gd name="T31" fmla="*/ 60 h 144"/>
              <a:gd name="T32" fmla="*/ 108 w 176"/>
              <a:gd name="T33" fmla="*/ 56 h 144"/>
              <a:gd name="T34" fmla="*/ 174 w 176"/>
              <a:gd name="T35" fmla="*/ 120 h 144"/>
              <a:gd name="T36" fmla="*/ 102 w 176"/>
              <a:gd name="T37" fmla="*/ 8 h 144"/>
              <a:gd name="T38" fmla="*/ 88 w 176"/>
              <a:gd name="T39" fmla="*/ 0 h 144"/>
              <a:gd name="T40" fmla="*/ 74 w 176"/>
              <a:gd name="T41" fmla="*/ 8 h 144"/>
              <a:gd name="T42" fmla="*/ 2 w 176"/>
              <a:gd name="T43" fmla="*/ 120 h 144"/>
              <a:gd name="T44" fmla="*/ 0 w 176"/>
              <a:gd name="T45" fmla="*/ 128 h 144"/>
              <a:gd name="T46" fmla="*/ 16 w 176"/>
              <a:gd name="T47" fmla="*/ 144 h 144"/>
              <a:gd name="T48" fmla="*/ 160 w 176"/>
              <a:gd name="T49" fmla="*/ 144 h 144"/>
              <a:gd name="T50" fmla="*/ 176 w 176"/>
              <a:gd name="T51" fmla="*/ 128 h 144"/>
              <a:gd name="T52" fmla="*/ 174 w 176"/>
              <a:gd name="T53" fmla="*/ 120 h 144"/>
              <a:gd name="T54" fmla="*/ 160 w 176"/>
              <a:gd name="T55" fmla="*/ 136 h 144"/>
              <a:gd name="T56" fmla="*/ 16 w 176"/>
              <a:gd name="T57" fmla="*/ 136 h 144"/>
              <a:gd name="T58" fmla="*/ 8 w 176"/>
              <a:gd name="T59" fmla="*/ 128 h 144"/>
              <a:gd name="T60" fmla="*/ 9 w 176"/>
              <a:gd name="T61" fmla="*/ 125 h 144"/>
              <a:gd name="T62" fmla="*/ 9 w 176"/>
              <a:gd name="T63" fmla="*/ 124 h 144"/>
              <a:gd name="T64" fmla="*/ 81 w 176"/>
              <a:gd name="T65" fmla="*/ 12 h 144"/>
              <a:gd name="T66" fmla="*/ 81 w 176"/>
              <a:gd name="T67" fmla="*/ 12 h 144"/>
              <a:gd name="T68" fmla="*/ 88 w 176"/>
              <a:gd name="T69" fmla="*/ 8 h 144"/>
              <a:gd name="T70" fmla="*/ 95 w 176"/>
              <a:gd name="T71" fmla="*/ 11 h 144"/>
              <a:gd name="T72" fmla="*/ 95 w 176"/>
              <a:gd name="T73" fmla="*/ 12 h 144"/>
              <a:gd name="T74" fmla="*/ 167 w 176"/>
              <a:gd name="T75" fmla="*/ 124 h 144"/>
              <a:gd name="T76" fmla="*/ 168 w 176"/>
              <a:gd name="T77" fmla="*/ 125 h 144"/>
              <a:gd name="T78" fmla="*/ 168 w 176"/>
              <a:gd name="T79" fmla="*/ 128 h 144"/>
              <a:gd name="T80" fmla="*/ 160 w 176"/>
              <a:gd name="T8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44">
                <a:moveTo>
                  <a:pt x="108" y="56"/>
                </a:moveTo>
                <a:cubicBezTo>
                  <a:pt x="84" y="56"/>
                  <a:pt x="84" y="56"/>
                  <a:pt x="84" y="56"/>
                </a:cubicBezTo>
                <a:cubicBezTo>
                  <a:pt x="82" y="56"/>
                  <a:pt x="80" y="58"/>
                  <a:pt x="80" y="60"/>
                </a:cubicBezTo>
                <a:cubicBezTo>
                  <a:pt x="80" y="62"/>
                  <a:pt x="82" y="64"/>
                  <a:pt x="84" y="64"/>
                </a:cubicBezTo>
                <a:cubicBezTo>
                  <a:pt x="96" y="64"/>
                  <a:pt x="96" y="64"/>
                  <a:pt x="96" y="64"/>
                </a:cubicBezTo>
                <a:cubicBezTo>
                  <a:pt x="84" y="75"/>
                  <a:pt x="64" y="95"/>
                  <a:pt x="64" y="116"/>
                </a:cubicBezTo>
                <a:cubicBezTo>
                  <a:pt x="64" y="116"/>
                  <a:pt x="64" y="116"/>
                  <a:pt x="64" y="116"/>
                </a:cubicBezTo>
                <a:cubicBezTo>
                  <a:pt x="64" y="116"/>
                  <a:pt x="64" y="116"/>
                  <a:pt x="64" y="116"/>
                </a:cubicBezTo>
                <a:cubicBezTo>
                  <a:pt x="64" y="118"/>
                  <a:pt x="66" y="120"/>
                  <a:pt x="68" y="120"/>
                </a:cubicBezTo>
                <a:cubicBezTo>
                  <a:pt x="70" y="120"/>
                  <a:pt x="72" y="118"/>
                  <a:pt x="72" y="116"/>
                </a:cubicBezTo>
                <a:cubicBezTo>
                  <a:pt x="72" y="116"/>
                  <a:pt x="72" y="116"/>
                  <a:pt x="72" y="116"/>
                </a:cubicBezTo>
                <a:cubicBezTo>
                  <a:pt x="72" y="97"/>
                  <a:pt x="93" y="77"/>
                  <a:pt x="104" y="68"/>
                </a:cubicBezTo>
                <a:cubicBezTo>
                  <a:pt x="104" y="84"/>
                  <a:pt x="104" y="84"/>
                  <a:pt x="104" y="84"/>
                </a:cubicBezTo>
                <a:cubicBezTo>
                  <a:pt x="104" y="86"/>
                  <a:pt x="106" y="88"/>
                  <a:pt x="108" y="88"/>
                </a:cubicBezTo>
                <a:cubicBezTo>
                  <a:pt x="110" y="88"/>
                  <a:pt x="112" y="86"/>
                  <a:pt x="112" y="84"/>
                </a:cubicBezTo>
                <a:cubicBezTo>
                  <a:pt x="112" y="60"/>
                  <a:pt x="112" y="60"/>
                  <a:pt x="112" y="60"/>
                </a:cubicBezTo>
                <a:cubicBezTo>
                  <a:pt x="112" y="58"/>
                  <a:pt x="110" y="56"/>
                  <a:pt x="108" y="56"/>
                </a:cubicBezTo>
                <a:close/>
                <a:moveTo>
                  <a:pt x="174" y="120"/>
                </a:moveTo>
                <a:cubicBezTo>
                  <a:pt x="102" y="8"/>
                  <a:pt x="102" y="8"/>
                  <a:pt x="102" y="8"/>
                </a:cubicBezTo>
                <a:cubicBezTo>
                  <a:pt x="102" y="8"/>
                  <a:pt x="98" y="0"/>
                  <a:pt x="88" y="0"/>
                </a:cubicBezTo>
                <a:cubicBezTo>
                  <a:pt x="78" y="0"/>
                  <a:pt x="74" y="8"/>
                  <a:pt x="74" y="8"/>
                </a:cubicBezTo>
                <a:cubicBezTo>
                  <a:pt x="2" y="120"/>
                  <a:pt x="2" y="120"/>
                  <a:pt x="2" y="120"/>
                </a:cubicBezTo>
                <a:cubicBezTo>
                  <a:pt x="2" y="120"/>
                  <a:pt x="0" y="123"/>
                  <a:pt x="0" y="128"/>
                </a:cubicBezTo>
                <a:cubicBezTo>
                  <a:pt x="0" y="137"/>
                  <a:pt x="7" y="144"/>
                  <a:pt x="16" y="144"/>
                </a:cubicBezTo>
                <a:cubicBezTo>
                  <a:pt x="160" y="144"/>
                  <a:pt x="160" y="144"/>
                  <a:pt x="160" y="144"/>
                </a:cubicBezTo>
                <a:cubicBezTo>
                  <a:pt x="169" y="144"/>
                  <a:pt x="176" y="137"/>
                  <a:pt x="176" y="128"/>
                </a:cubicBezTo>
                <a:cubicBezTo>
                  <a:pt x="176" y="122"/>
                  <a:pt x="174" y="120"/>
                  <a:pt x="174" y="120"/>
                </a:cubicBezTo>
                <a:close/>
                <a:moveTo>
                  <a:pt x="160" y="136"/>
                </a:moveTo>
                <a:cubicBezTo>
                  <a:pt x="16" y="136"/>
                  <a:pt x="16" y="136"/>
                  <a:pt x="16" y="136"/>
                </a:cubicBezTo>
                <a:cubicBezTo>
                  <a:pt x="12" y="136"/>
                  <a:pt x="8" y="132"/>
                  <a:pt x="8" y="128"/>
                </a:cubicBezTo>
                <a:cubicBezTo>
                  <a:pt x="8" y="126"/>
                  <a:pt x="8" y="125"/>
                  <a:pt x="9" y="125"/>
                </a:cubicBezTo>
                <a:cubicBezTo>
                  <a:pt x="9" y="125"/>
                  <a:pt x="9" y="125"/>
                  <a:pt x="9" y="124"/>
                </a:cubicBezTo>
                <a:cubicBezTo>
                  <a:pt x="81" y="12"/>
                  <a:pt x="81" y="12"/>
                  <a:pt x="81" y="12"/>
                </a:cubicBezTo>
                <a:cubicBezTo>
                  <a:pt x="81" y="12"/>
                  <a:pt x="81" y="12"/>
                  <a:pt x="81" y="12"/>
                </a:cubicBezTo>
                <a:cubicBezTo>
                  <a:pt x="81" y="12"/>
                  <a:pt x="83" y="8"/>
                  <a:pt x="88" y="8"/>
                </a:cubicBezTo>
                <a:cubicBezTo>
                  <a:pt x="93" y="8"/>
                  <a:pt x="94" y="11"/>
                  <a:pt x="95" y="11"/>
                </a:cubicBezTo>
                <a:cubicBezTo>
                  <a:pt x="95" y="12"/>
                  <a:pt x="95" y="12"/>
                  <a:pt x="95" y="12"/>
                </a:cubicBezTo>
                <a:cubicBezTo>
                  <a:pt x="167" y="124"/>
                  <a:pt x="167" y="124"/>
                  <a:pt x="167" y="124"/>
                </a:cubicBezTo>
                <a:cubicBezTo>
                  <a:pt x="167" y="125"/>
                  <a:pt x="167" y="125"/>
                  <a:pt x="168" y="125"/>
                </a:cubicBezTo>
                <a:cubicBezTo>
                  <a:pt x="168" y="125"/>
                  <a:pt x="168" y="126"/>
                  <a:pt x="168" y="128"/>
                </a:cubicBezTo>
                <a:cubicBezTo>
                  <a:pt x="168" y="132"/>
                  <a:pt x="164" y="136"/>
                  <a:pt x="16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2" name="Freeform 759"/>
          <p:cNvSpPr>
            <a:spLocks noEditPoints="1"/>
          </p:cNvSpPr>
          <p:nvPr/>
        </p:nvSpPr>
        <p:spPr bwMode="auto">
          <a:xfrm>
            <a:off x="9255563" y="5628628"/>
            <a:ext cx="502358" cy="515582"/>
          </a:xfrm>
          <a:custGeom>
            <a:avLst/>
            <a:gdLst>
              <a:gd name="T0" fmla="*/ 168 w 176"/>
              <a:gd name="T1" fmla="*/ 16 h 176"/>
              <a:gd name="T2" fmla="*/ 144 w 176"/>
              <a:gd name="T3" fmla="*/ 8 h 176"/>
              <a:gd name="T4" fmla="*/ 140 w 176"/>
              <a:gd name="T5" fmla="*/ 0 h 176"/>
              <a:gd name="T6" fmla="*/ 136 w 176"/>
              <a:gd name="T7" fmla="*/ 8 h 176"/>
              <a:gd name="T8" fmla="*/ 40 w 176"/>
              <a:gd name="T9" fmla="*/ 4 h 176"/>
              <a:gd name="T10" fmla="*/ 32 w 176"/>
              <a:gd name="T11" fmla="*/ 4 h 176"/>
              <a:gd name="T12" fmla="*/ 16 w 176"/>
              <a:gd name="T13" fmla="*/ 8 h 176"/>
              <a:gd name="T14" fmla="*/ 8 w 176"/>
              <a:gd name="T15" fmla="*/ 96 h 176"/>
              <a:gd name="T16" fmla="*/ 0 w 176"/>
              <a:gd name="T17" fmla="*/ 112 h 176"/>
              <a:gd name="T18" fmla="*/ 24 w 176"/>
              <a:gd name="T19" fmla="*/ 120 h 176"/>
              <a:gd name="T20" fmla="*/ 28 w 176"/>
              <a:gd name="T21" fmla="*/ 176 h 176"/>
              <a:gd name="T22" fmla="*/ 32 w 176"/>
              <a:gd name="T23" fmla="*/ 166 h 176"/>
              <a:gd name="T24" fmla="*/ 44 w 176"/>
              <a:gd name="T25" fmla="*/ 176 h 176"/>
              <a:gd name="T26" fmla="*/ 48 w 176"/>
              <a:gd name="T27" fmla="*/ 120 h 176"/>
              <a:gd name="T28" fmla="*/ 128 w 176"/>
              <a:gd name="T29" fmla="*/ 172 h 176"/>
              <a:gd name="T30" fmla="*/ 135 w 176"/>
              <a:gd name="T31" fmla="*/ 175 h 176"/>
              <a:gd name="T32" fmla="*/ 144 w 176"/>
              <a:gd name="T33" fmla="*/ 172 h 176"/>
              <a:gd name="T34" fmla="*/ 152 w 176"/>
              <a:gd name="T35" fmla="*/ 172 h 176"/>
              <a:gd name="T36" fmla="*/ 168 w 176"/>
              <a:gd name="T37" fmla="*/ 120 h 176"/>
              <a:gd name="T38" fmla="*/ 176 w 176"/>
              <a:gd name="T39" fmla="*/ 104 h 176"/>
              <a:gd name="T40" fmla="*/ 16 w 176"/>
              <a:gd name="T41" fmla="*/ 16 h 176"/>
              <a:gd name="T42" fmla="*/ 160 w 176"/>
              <a:gd name="T43" fmla="*/ 96 h 176"/>
              <a:gd name="T44" fmla="*/ 16 w 176"/>
              <a:gd name="T45" fmla="*/ 16 h 176"/>
              <a:gd name="T46" fmla="*/ 34 w 176"/>
              <a:gd name="T47" fmla="*/ 156 h 176"/>
              <a:gd name="T48" fmla="*/ 40 w 176"/>
              <a:gd name="T49" fmla="*/ 162 h 176"/>
              <a:gd name="T50" fmla="*/ 32 w 176"/>
              <a:gd name="T51" fmla="*/ 134 h 176"/>
              <a:gd name="T52" fmla="*/ 32 w 176"/>
              <a:gd name="T53" fmla="*/ 146 h 176"/>
              <a:gd name="T54" fmla="*/ 32 w 176"/>
              <a:gd name="T55" fmla="*/ 122 h 176"/>
              <a:gd name="T56" fmla="*/ 40 w 176"/>
              <a:gd name="T57" fmla="*/ 120 h 176"/>
              <a:gd name="T58" fmla="*/ 136 w 176"/>
              <a:gd name="T59" fmla="*/ 162 h 176"/>
              <a:gd name="T60" fmla="*/ 142 w 176"/>
              <a:gd name="T61" fmla="*/ 156 h 176"/>
              <a:gd name="T62" fmla="*/ 144 w 176"/>
              <a:gd name="T63" fmla="*/ 146 h 176"/>
              <a:gd name="T64" fmla="*/ 144 w 176"/>
              <a:gd name="T65" fmla="*/ 134 h 176"/>
              <a:gd name="T66" fmla="*/ 144 w 176"/>
              <a:gd name="T67" fmla="*/ 122 h 176"/>
              <a:gd name="T68" fmla="*/ 136 w 176"/>
              <a:gd name="T69" fmla="*/ 120 h 176"/>
              <a:gd name="T70" fmla="*/ 144 w 176"/>
              <a:gd name="T71" fmla="*/ 122 h 176"/>
              <a:gd name="T72" fmla="*/ 8 w 176"/>
              <a:gd name="T73" fmla="*/ 112 h 176"/>
              <a:gd name="T74" fmla="*/ 168 w 176"/>
              <a:gd name="T75" fmla="*/ 10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168" y="96"/>
                </a:moveTo>
                <a:cubicBezTo>
                  <a:pt x="168" y="16"/>
                  <a:pt x="168" y="16"/>
                  <a:pt x="168" y="16"/>
                </a:cubicBezTo>
                <a:cubicBezTo>
                  <a:pt x="168" y="12"/>
                  <a:pt x="164" y="8"/>
                  <a:pt x="160" y="8"/>
                </a:cubicBezTo>
                <a:cubicBezTo>
                  <a:pt x="144" y="8"/>
                  <a:pt x="144" y="8"/>
                  <a:pt x="144" y="8"/>
                </a:cubicBezTo>
                <a:cubicBezTo>
                  <a:pt x="144" y="4"/>
                  <a:pt x="144" y="4"/>
                  <a:pt x="144" y="4"/>
                </a:cubicBezTo>
                <a:cubicBezTo>
                  <a:pt x="144" y="2"/>
                  <a:pt x="142" y="0"/>
                  <a:pt x="140" y="0"/>
                </a:cubicBezTo>
                <a:cubicBezTo>
                  <a:pt x="138" y="0"/>
                  <a:pt x="136" y="2"/>
                  <a:pt x="136" y="4"/>
                </a:cubicBezTo>
                <a:cubicBezTo>
                  <a:pt x="136" y="8"/>
                  <a:pt x="136" y="8"/>
                  <a:pt x="136" y="8"/>
                </a:cubicBezTo>
                <a:cubicBezTo>
                  <a:pt x="40" y="8"/>
                  <a:pt x="40" y="8"/>
                  <a:pt x="40" y="8"/>
                </a:cubicBezTo>
                <a:cubicBezTo>
                  <a:pt x="40" y="4"/>
                  <a:pt x="40" y="4"/>
                  <a:pt x="40" y="4"/>
                </a:cubicBezTo>
                <a:cubicBezTo>
                  <a:pt x="40" y="2"/>
                  <a:pt x="38" y="0"/>
                  <a:pt x="36" y="0"/>
                </a:cubicBezTo>
                <a:cubicBezTo>
                  <a:pt x="34" y="0"/>
                  <a:pt x="32" y="2"/>
                  <a:pt x="32" y="4"/>
                </a:cubicBezTo>
                <a:cubicBezTo>
                  <a:pt x="32" y="8"/>
                  <a:pt x="32" y="8"/>
                  <a:pt x="32" y="8"/>
                </a:cubicBezTo>
                <a:cubicBezTo>
                  <a:pt x="16" y="8"/>
                  <a:pt x="16" y="8"/>
                  <a:pt x="16" y="8"/>
                </a:cubicBezTo>
                <a:cubicBezTo>
                  <a:pt x="12" y="8"/>
                  <a:pt x="8" y="12"/>
                  <a:pt x="8" y="16"/>
                </a:cubicBezTo>
                <a:cubicBezTo>
                  <a:pt x="8" y="96"/>
                  <a:pt x="8" y="96"/>
                  <a:pt x="8" y="96"/>
                </a:cubicBezTo>
                <a:cubicBezTo>
                  <a:pt x="4" y="96"/>
                  <a:pt x="0" y="100"/>
                  <a:pt x="0" y="104"/>
                </a:cubicBezTo>
                <a:cubicBezTo>
                  <a:pt x="0" y="112"/>
                  <a:pt x="0" y="112"/>
                  <a:pt x="0" y="112"/>
                </a:cubicBezTo>
                <a:cubicBezTo>
                  <a:pt x="0" y="116"/>
                  <a:pt x="4" y="120"/>
                  <a:pt x="8" y="120"/>
                </a:cubicBezTo>
                <a:cubicBezTo>
                  <a:pt x="24" y="120"/>
                  <a:pt x="24" y="120"/>
                  <a:pt x="24" y="120"/>
                </a:cubicBezTo>
                <a:cubicBezTo>
                  <a:pt x="24" y="172"/>
                  <a:pt x="24" y="172"/>
                  <a:pt x="24" y="172"/>
                </a:cubicBezTo>
                <a:cubicBezTo>
                  <a:pt x="24" y="174"/>
                  <a:pt x="26" y="176"/>
                  <a:pt x="28" y="176"/>
                </a:cubicBezTo>
                <a:cubicBezTo>
                  <a:pt x="30" y="176"/>
                  <a:pt x="32" y="174"/>
                  <a:pt x="32" y="172"/>
                </a:cubicBezTo>
                <a:cubicBezTo>
                  <a:pt x="32" y="166"/>
                  <a:pt x="32" y="166"/>
                  <a:pt x="32" y="166"/>
                </a:cubicBezTo>
                <a:cubicBezTo>
                  <a:pt x="41" y="175"/>
                  <a:pt x="41" y="175"/>
                  <a:pt x="41" y="175"/>
                </a:cubicBezTo>
                <a:cubicBezTo>
                  <a:pt x="42" y="176"/>
                  <a:pt x="43" y="176"/>
                  <a:pt x="44" y="176"/>
                </a:cubicBezTo>
                <a:cubicBezTo>
                  <a:pt x="46" y="176"/>
                  <a:pt x="48" y="174"/>
                  <a:pt x="48" y="172"/>
                </a:cubicBezTo>
                <a:cubicBezTo>
                  <a:pt x="48" y="120"/>
                  <a:pt x="48" y="120"/>
                  <a:pt x="48" y="120"/>
                </a:cubicBezTo>
                <a:cubicBezTo>
                  <a:pt x="128" y="120"/>
                  <a:pt x="128" y="120"/>
                  <a:pt x="128" y="120"/>
                </a:cubicBezTo>
                <a:cubicBezTo>
                  <a:pt x="128" y="172"/>
                  <a:pt x="128" y="172"/>
                  <a:pt x="128" y="172"/>
                </a:cubicBezTo>
                <a:cubicBezTo>
                  <a:pt x="128" y="174"/>
                  <a:pt x="130" y="176"/>
                  <a:pt x="132" y="176"/>
                </a:cubicBezTo>
                <a:cubicBezTo>
                  <a:pt x="133" y="176"/>
                  <a:pt x="134" y="176"/>
                  <a:pt x="135" y="175"/>
                </a:cubicBezTo>
                <a:cubicBezTo>
                  <a:pt x="144" y="166"/>
                  <a:pt x="144" y="166"/>
                  <a:pt x="144" y="166"/>
                </a:cubicBezTo>
                <a:cubicBezTo>
                  <a:pt x="144" y="172"/>
                  <a:pt x="144" y="172"/>
                  <a:pt x="144" y="172"/>
                </a:cubicBezTo>
                <a:cubicBezTo>
                  <a:pt x="144" y="174"/>
                  <a:pt x="146" y="176"/>
                  <a:pt x="148" y="176"/>
                </a:cubicBezTo>
                <a:cubicBezTo>
                  <a:pt x="150" y="176"/>
                  <a:pt x="152" y="174"/>
                  <a:pt x="152" y="172"/>
                </a:cubicBezTo>
                <a:cubicBezTo>
                  <a:pt x="152" y="120"/>
                  <a:pt x="152" y="120"/>
                  <a:pt x="152" y="120"/>
                </a:cubicBezTo>
                <a:cubicBezTo>
                  <a:pt x="168" y="120"/>
                  <a:pt x="168" y="120"/>
                  <a:pt x="168" y="120"/>
                </a:cubicBezTo>
                <a:cubicBezTo>
                  <a:pt x="172" y="120"/>
                  <a:pt x="176" y="116"/>
                  <a:pt x="176" y="112"/>
                </a:cubicBezTo>
                <a:cubicBezTo>
                  <a:pt x="176" y="104"/>
                  <a:pt x="176" y="104"/>
                  <a:pt x="176" y="104"/>
                </a:cubicBezTo>
                <a:cubicBezTo>
                  <a:pt x="176" y="100"/>
                  <a:pt x="172" y="96"/>
                  <a:pt x="168" y="96"/>
                </a:cubicBezTo>
                <a:close/>
                <a:moveTo>
                  <a:pt x="16" y="16"/>
                </a:moveTo>
                <a:cubicBezTo>
                  <a:pt x="160" y="16"/>
                  <a:pt x="160" y="16"/>
                  <a:pt x="160" y="16"/>
                </a:cubicBezTo>
                <a:cubicBezTo>
                  <a:pt x="160" y="96"/>
                  <a:pt x="160" y="96"/>
                  <a:pt x="160" y="96"/>
                </a:cubicBezTo>
                <a:cubicBezTo>
                  <a:pt x="16" y="96"/>
                  <a:pt x="16" y="96"/>
                  <a:pt x="16" y="96"/>
                </a:cubicBezTo>
                <a:lnTo>
                  <a:pt x="16" y="16"/>
                </a:lnTo>
                <a:close/>
                <a:moveTo>
                  <a:pt x="40" y="162"/>
                </a:moveTo>
                <a:cubicBezTo>
                  <a:pt x="34" y="156"/>
                  <a:pt x="34" y="156"/>
                  <a:pt x="34" y="156"/>
                </a:cubicBezTo>
                <a:cubicBezTo>
                  <a:pt x="40" y="150"/>
                  <a:pt x="40" y="150"/>
                  <a:pt x="40" y="150"/>
                </a:cubicBezTo>
                <a:lnTo>
                  <a:pt x="40" y="162"/>
                </a:lnTo>
                <a:close/>
                <a:moveTo>
                  <a:pt x="32" y="146"/>
                </a:moveTo>
                <a:cubicBezTo>
                  <a:pt x="32" y="134"/>
                  <a:pt x="32" y="134"/>
                  <a:pt x="32" y="134"/>
                </a:cubicBezTo>
                <a:cubicBezTo>
                  <a:pt x="38" y="140"/>
                  <a:pt x="38" y="140"/>
                  <a:pt x="38" y="140"/>
                </a:cubicBezTo>
                <a:lnTo>
                  <a:pt x="32" y="146"/>
                </a:lnTo>
                <a:close/>
                <a:moveTo>
                  <a:pt x="40" y="130"/>
                </a:moveTo>
                <a:cubicBezTo>
                  <a:pt x="32" y="122"/>
                  <a:pt x="32" y="122"/>
                  <a:pt x="32" y="122"/>
                </a:cubicBezTo>
                <a:cubicBezTo>
                  <a:pt x="32" y="120"/>
                  <a:pt x="32" y="120"/>
                  <a:pt x="32" y="120"/>
                </a:cubicBezTo>
                <a:cubicBezTo>
                  <a:pt x="40" y="120"/>
                  <a:pt x="40" y="120"/>
                  <a:pt x="40" y="120"/>
                </a:cubicBezTo>
                <a:lnTo>
                  <a:pt x="40" y="130"/>
                </a:lnTo>
                <a:close/>
                <a:moveTo>
                  <a:pt x="136" y="162"/>
                </a:moveTo>
                <a:cubicBezTo>
                  <a:pt x="136" y="150"/>
                  <a:pt x="136" y="150"/>
                  <a:pt x="136" y="150"/>
                </a:cubicBezTo>
                <a:cubicBezTo>
                  <a:pt x="142" y="156"/>
                  <a:pt x="142" y="156"/>
                  <a:pt x="142" y="156"/>
                </a:cubicBezTo>
                <a:lnTo>
                  <a:pt x="136" y="162"/>
                </a:lnTo>
                <a:close/>
                <a:moveTo>
                  <a:pt x="144" y="146"/>
                </a:moveTo>
                <a:cubicBezTo>
                  <a:pt x="138" y="140"/>
                  <a:pt x="138" y="140"/>
                  <a:pt x="138" y="140"/>
                </a:cubicBezTo>
                <a:cubicBezTo>
                  <a:pt x="144" y="134"/>
                  <a:pt x="144" y="134"/>
                  <a:pt x="144" y="134"/>
                </a:cubicBezTo>
                <a:lnTo>
                  <a:pt x="144" y="146"/>
                </a:lnTo>
                <a:close/>
                <a:moveTo>
                  <a:pt x="144" y="122"/>
                </a:moveTo>
                <a:cubicBezTo>
                  <a:pt x="136" y="130"/>
                  <a:pt x="136" y="130"/>
                  <a:pt x="136" y="130"/>
                </a:cubicBezTo>
                <a:cubicBezTo>
                  <a:pt x="136" y="120"/>
                  <a:pt x="136" y="120"/>
                  <a:pt x="136" y="120"/>
                </a:cubicBezTo>
                <a:cubicBezTo>
                  <a:pt x="144" y="120"/>
                  <a:pt x="144" y="120"/>
                  <a:pt x="144" y="120"/>
                </a:cubicBezTo>
                <a:lnTo>
                  <a:pt x="144" y="122"/>
                </a:lnTo>
                <a:close/>
                <a:moveTo>
                  <a:pt x="168" y="112"/>
                </a:moveTo>
                <a:cubicBezTo>
                  <a:pt x="8" y="112"/>
                  <a:pt x="8" y="112"/>
                  <a:pt x="8" y="112"/>
                </a:cubicBezTo>
                <a:cubicBezTo>
                  <a:pt x="8" y="104"/>
                  <a:pt x="8" y="104"/>
                  <a:pt x="8" y="104"/>
                </a:cubicBezTo>
                <a:cubicBezTo>
                  <a:pt x="168" y="104"/>
                  <a:pt x="168" y="104"/>
                  <a:pt x="168" y="104"/>
                </a:cubicBezTo>
                <a:lnTo>
                  <a:pt x="168"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3" name="Freeform 760"/>
          <p:cNvSpPr>
            <a:spLocks noEditPoints="1"/>
          </p:cNvSpPr>
          <p:nvPr/>
        </p:nvSpPr>
        <p:spPr bwMode="auto">
          <a:xfrm>
            <a:off x="10220623" y="5628628"/>
            <a:ext cx="515583" cy="515582"/>
          </a:xfrm>
          <a:custGeom>
            <a:avLst/>
            <a:gdLst>
              <a:gd name="T0" fmla="*/ 100 w 176"/>
              <a:gd name="T1" fmla="*/ 32 h 176"/>
              <a:gd name="T2" fmla="*/ 97 w 176"/>
              <a:gd name="T3" fmla="*/ 39 h 176"/>
              <a:gd name="T4" fmla="*/ 56 w 176"/>
              <a:gd name="T5" fmla="*/ 52 h 176"/>
              <a:gd name="T6" fmla="*/ 56 w 176"/>
              <a:gd name="T7" fmla="*/ 60 h 176"/>
              <a:gd name="T8" fmla="*/ 97 w 176"/>
              <a:gd name="T9" fmla="*/ 73 h 176"/>
              <a:gd name="T10" fmla="*/ 100 w 176"/>
              <a:gd name="T11" fmla="*/ 80 h 176"/>
              <a:gd name="T12" fmla="*/ 123 w 176"/>
              <a:gd name="T13" fmla="*/ 59 h 176"/>
              <a:gd name="T14" fmla="*/ 123 w 176"/>
              <a:gd name="T15" fmla="*/ 53 h 176"/>
              <a:gd name="T16" fmla="*/ 168 w 176"/>
              <a:gd name="T17" fmla="*/ 96 h 176"/>
              <a:gd name="T18" fmla="*/ 160 w 176"/>
              <a:gd name="T19" fmla="*/ 8 h 176"/>
              <a:gd name="T20" fmla="*/ 144 w 176"/>
              <a:gd name="T21" fmla="*/ 4 h 176"/>
              <a:gd name="T22" fmla="*/ 136 w 176"/>
              <a:gd name="T23" fmla="*/ 4 h 176"/>
              <a:gd name="T24" fmla="*/ 40 w 176"/>
              <a:gd name="T25" fmla="*/ 8 h 176"/>
              <a:gd name="T26" fmla="*/ 36 w 176"/>
              <a:gd name="T27" fmla="*/ 0 h 176"/>
              <a:gd name="T28" fmla="*/ 32 w 176"/>
              <a:gd name="T29" fmla="*/ 8 h 176"/>
              <a:gd name="T30" fmla="*/ 8 w 176"/>
              <a:gd name="T31" fmla="*/ 16 h 176"/>
              <a:gd name="T32" fmla="*/ 0 w 176"/>
              <a:gd name="T33" fmla="*/ 104 h 176"/>
              <a:gd name="T34" fmla="*/ 8 w 176"/>
              <a:gd name="T35" fmla="*/ 120 h 176"/>
              <a:gd name="T36" fmla="*/ 24 w 176"/>
              <a:gd name="T37" fmla="*/ 172 h 176"/>
              <a:gd name="T38" fmla="*/ 32 w 176"/>
              <a:gd name="T39" fmla="*/ 172 h 176"/>
              <a:gd name="T40" fmla="*/ 41 w 176"/>
              <a:gd name="T41" fmla="*/ 175 h 176"/>
              <a:gd name="T42" fmla="*/ 48 w 176"/>
              <a:gd name="T43" fmla="*/ 172 h 176"/>
              <a:gd name="T44" fmla="*/ 128 w 176"/>
              <a:gd name="T45" fmla="*/ 120 h 176"/>
              <a:gd name="T46" fmla="*/ 132 w 176"/>
              <a:gd name="T47" fmla="*/ 176 h 176"/>
              <a:gd name="T48" fmla="*/ 144 w 176"/>
              <a:gd name="T49" fmla="*/ 166 h 176"/>
              <a:gd name="T50" fmla="*/ 148 w 176"/>
              <a:gd name="T51" fmla="*/ 176 h 176"/>
              <a:gd name="T52" fmla="*/ 152 w 176"/>
              <a:gd name="T53" fmla="*/ 120 h 176"/>
              <a:gd name="T54" fmla="*/ 176 w 176"/>
              <a:gd name="T55" fmla="*/ 112 h 176"/>
              <a:gd name="T56" fmla="*/ 168 w 176"/>
              <a:gd name="T57" fmla="*/ 96 h 176"/>
              <a:gd name="T58" fmla="*/ 160 w 176"/>
              <a:gd name="T59" fmla="*/ 16 h 176"/>
              <a:gd name="T60" fmla="*/ 16 w 176"/>
              <a:gd name="T61" fmla="*/ 96 h 176"/>
              <a:gd name="T62" fmla="*/ 40 w 176"/>
              <a:gd name="T63" fmla="*/ 162 h 176"/>
              <a:gd name="T64" fmla="*/ 40 w 176"/>
              <a:gd name="T65" fmla="*/ 150 h 176"/>
              <a:gd name="T66" fmla="*/ 32 w 176"/>
              <a:gd name="T67" fmla="*/ 146 h 176"/>
              <a:gd name="T68" fmla="*/ 38 w 176"/>
              <a:gd name="T69" fmla="*/ 140 h 176"/>
              <a:gd name="T70" fmla="*/ 40 w 176"/>
              <a:gd name="T71" fmla="*/ 130 h 176"/>
              <a:gd name="T72" fmla="*/ 32 w 176"/>
              <a:gd name="T73" fmla="*/ 120 h 176"/>
              <a:gd name="T74" fmla="*/ 40 w 176"/>
              <a:gd name="T75" fmla="*/ 130 h 176"/>
              <a:gd name="T76" fmla="*/ 136 w 176"/>
              <a:gd name="T77" fmla="*/ 150 h 176"/>
              <a:gd name="T78" fmla="*/ 136 w 176"/>
              <a:gd name="T79" fmla="*/ 162 h 176"/>
              <a:gd name="T80" fmla="*/ 138 w 176"/>
              <a:gd name="T81" fmla="*/ 140 h 176"/>
              <a:gd name="T82" fmla="*/ 144 w 176"/>
              <a:gd name="T83" fmla="*/ 146 h 176"/>
              <a:gd name="T84" fmla="*/ 136 w 176"/>
              <a:gd name="T85" fmla="*/ 130 h 176"/>
              <a:gd name="T86" fmla="*/ 144 w 176"/>
              <a:gd name="T87" fmla="*/ 120 h 176"/>
              <a:gd name="T88" fmla="*/ 168 w 176"/>
              <a:gd name="T89" fmla="*/ 112 h 176"/>
              <a:gd name="T90" fmla="*/ 8 w 176"/>
              <a:gd name="T91" fmla="*/ 104 h 176"/>
              <a:gd name="T92" fmla="*/ 168 w 176"/>
              <a:gd name="T93"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6" h="176">
                <a:moveTo>
                  <a:pt x="103" y="33"/>
                </a:moveTo>
                <a:cubicBezTo>
                  <a:pt x="102" y="32"/>
                  <a:pt x="101" y="32"/>
                  <a:pt x="100" y="32"/>
                </a:cubicBezTo>
                <a:cubicBezTo>
                  <a:pt x="98" y="32"/>
                  <a:pt x="96" y="34"/>
                  <a:pt x="96" y="36"/>
                </a:cubicBezTo>
                <a:cubicBezTo>
                  <a:pt x="96" y="37"/>
                  <a:pt x="96" y="38"/>
                  <a:pt x="97" y="39"/>
                </a:cubicBezTo>
                <a:cubicBezTo>
                  <a:pt x="110" y="52"/>
                  <a:pt x="110" y="52"/>
                  <a:pt x="110" y="52"/>
                </a:cubicBezTo>
                <a:cubicBezTo>
                  <a:pt x="56" y="52"/>
                  <a:pt x="56" y="52"/>
                  <a:pt x="56" y="52"/>
                </a:cubicBezTo>
                <a:cubicBezTo>
                  <a:pt x="54" y="52"/>
                  <a:pt x="52" y="54"/>
                  <a:pt x="52" y="56"/>
                </a:cubicBezTo>
                <a:cubicBezTo>
                  <a:pt x="52" y="58"/>
                  <a:pt x="54" y="60"/>
                  <a:pt x="56" y="60"/>
                </a:cubicBezTo>
                <a:cubicBezTo>
                  <a:pt x="110" y="60"/>
                  <a:pt x="110" y="60"/>
                  <a:pt x="110" y="60"/>
                </a:cubicBezTo>
                <a:cubicBezTo>
                  <a:pt x="97" y="73"/>
                  <a:pt x="97" y="73"/>
                  <a:pt x="97" y="73"/>
                </a:cubicBezTo>
                <a:cubicBezTo>
                  <a:pt x="96" y="74"/>
                  <a:pt x="96" y="75"/>
                  <a:pt x="96" y="76"/>
                </a:cubicBezTo>
                <a:cubicBezTo>
                  <a:pt x="96" y="78"/>
                  <a:pt x="98" y="80"/>
                  <a:pt x="100" y="80"/>
                </a:cubicBezTo>
                <a:cubicBezTo>
                  <a:pt x="101" y="80"/>
                  <a:pt x="102" y="80"/>
                  <a:pt x="103" y="79"/>
                </a:cubicBezTo>
                <a:cubicBezTo>
                  <a:pt x="123" y="59"/>
                  <a:pt x="123" y="59"/>
                  <a:pt x="123" y="59"/>
                </a:cubicBezTo>
                <a:cubicBezTo>
                  <a:pt x="124" y="58"/>
                  <a:pt x="124" y="57"/>
                  <a:pt x="124" y="56"/>
                </a:cubicBezTo>
                <a:cubicBezTo>
                  <a:pt x="124" y="55"/>
                  <a:pt x="124" y="54"/>
                  <a:pt x="123" y="53"/>
                </a:cubicBezTo>
                <a:lnTo>
                  <a:pt x="103" y="33"/>
                </a:lnTo>
                <a:close/>
                <a:moveTo>
                  <a:pt x="168" y="96"/>
                </a:moveTo>
                <a:cubicBezTo>
                  <a:pt x="168" y="16"/>
                  <a:pt x="168" y="16"/>
                  <a:pt x="168" y="16"/>
                </a:cubicBezTo>
                <a:cubicBezTo>
                  <a:pt x="168" y="12"/>
                  <a:pt x="164" y="8"/>
                  <a:pt x="160" y="8"/>
                </a:cubicBezTo>
                <a:cubicBezTo>
                  <a:pt x="144" y="8"/>
                  <a:pt x="144" y="8"/>
                  <a:pt x="144" y="8"/>
                </a:cubicBezTo>
                <a:cubicBezTo>
                  <a:pt x="144" y="4"/>
                  <a:pt x="144" y="4"/>
                  <a:pt x="144" y="4"/>
                </a:cubicBezTo>
                <a:cubicBezTo>
                  <a:pt x="144" y="2"/>
                  <a:pt x="142" y="0"/>
                  <a:pt x="140" y="0"/>
                </a:cubicBezTo>
                <a:cubicBezTo>
                  <a:pt x="138" y="0"/>
                  <a:pt x="136" y="2"/>
                  <a:pt x="136" y="4"/>
                </a:cubicBezTo>
                <a:cubicBezTo>
                  <a:pt x="136" y="8"/>
                  <a:pt x="136" y="8"/>
                  <a:pt x="136" y="8"/>
                </a:cubicBezTo>
                <a:cubicBezTo>
                  <a:pt x="40" y="8"/>
                  <a:pt x="40" y="8"/>
                  <a:pt x="40" y="8"/>
                </a:cubicBezTo>
                <a:cubicBezTo>
                  <a:pt x="40" y="4"/>
                  <a:pt x="40" y="4"/>
                  <a:pt x="40" y="4"/>
                </a:cubicBezTo>
                <a:cubicBezTo>
                  <a:pt x="40" y="2"/>
                  <a:pt x="38" y="0"/>
                  <a:pt x="36" y="0"/>
                </a:cubicBezTo>
                <a:cubicBezTo>
                  <a:pt x="34" y="0"/>
                  <a:pt x="32" y="2"/>
                  <a:pt x="32" y="4"/>
                </a:cubicBezTo>
                <a:cubicBezTo>
                  <a:pt x="32" y="8"/>
                  <a:pt x="32" y="8"/>
                  <a:pt x="32" y="8"/>
                </a:cubicBezTo>
                <a:cubicBezTo>
                  <a:pt x="16" y="8"/>
                  <a:pt x="16" y="8"/>
                  <a:pt x="16" y="8"/>
                </a:cubicBezTo>
                <a:cubicBezTo>
                  <a:pt x="12" y="8"/>
                  <a:pt x="8" y="12"/>
                  <a:pt x="8" y="16"/>
                </a:cubicBezTo>
                <a:cubicBezTo>
                  <a:pt x="8" y="96"/>
                  <a:pt x="8" y="96"/>
                  <a:pt x="8" y="96"/>
                </a:cubicBezTo>
                <a:cubicBezTo>
                  <a:pt x="4" y="96"/>
                  <a:pt x="0" y="100"/>
                  <a:pt x="0" y="104"/>
                </a:cubicBezTo>
                <a:cubicBezTo>
                  <a:pt x="0" y="112"/>
                  <a:pt x="0" y="112"/>
                  <a:pt x="0" y="112"/>
                </a:cubicBezTo>
                <a:cubicBezTo>
                  <a:pt x="0" y="116"/>
                  <a:pt x="4" y="120"/>
                  <a:pt x="8" y="120"/>
                </a:cubicBezTo>
                <a:cubicBezTo>
                  <a:pt x="24" y="120"/>
                  <a:pt x="24" y="120"/>
                  <a:pt x="24" y="120"/>
                </a:cubicBezTo>
                <a:cubicBezTo>
                  <a:pt x="24" y="172"/>
                  <a:pt x="24" y="172"/>
                  <a:pt x="24" y="172"/>
                </a:cubicBezTo>
                <a:cubicBezTo>
                  <a:pt x="24" y="174"/>
                  <a:pt x="26" y="176"/>
                  <a:pt x="28" y="176"/>
                </a:cubicBezTo>
                <a:cubicBezTo>
                  <a:pt x="30" y="176"/>
                  <a:pt x="32" y="174"/>
                  <a:pt x="32" y="172"/>
                </a:cubicBezTo>
                <a:cubicBezTo>
                  <a:pt x="32" y="166"/>
                  <a:pt x="32" y="166"/>
                  <a:pt x="32" y="166"/>
                </a:cubicBezTo>
                <a:cubicBezTo>
                  <a:pt x="41" y="175"/>
                  <a:pt x="41" y="175"/>
                  <a:pt x="41" y="175"/>
                </a:cubicBezTo>
                <a:cubicBezTo>
                  <a:pt x="42" y="176"/>
                  <a:pt x="43" y="176"/>
                  <a:pt x="44" y="176"/>
                </a:cubicBezTo>
                <a:cubicBezTo>
                  <a:pt x="46" y="176"/>
                  <a:pt x="48" y="174"/>
                  <a:pt x="48" y="172"/>
                </a:cubicBezTo>
                <a:cubicBezTo>
                  <a:pt x="48" y="120"/>
                  <a:pt x="48" y="120"/>
                  <a:pt x="48" y="120"/>
                </a:cubicBezTo>
                <a:cubicBezTo>
                  <a:pt x="128" y="120"/>
                  <a:pt x="128" y="120"/>
                  <a:pt x="128" y="120"/>
                </a:cubicBezTo>
                <a:cubicBezTo>
                  <a:pt x="128" y="172"/>
                  <a:pt x="128" y="172"/>
                  <a:pt x="128" y="172"/>
                </a:cubicBezTo>
                <a:cubicBezTo>
                  <a:pt x="128" y="174"/>
                  <a:pt x="130" y="176"/>
                  <a:pt x="132" y="176"/>
                </a:cubicBezTo>
                <a:cubicBezTo>
                  <a:pt x="133" y="176"/>
                  <a:pt x="134" y="176"/>
                  <a:pt x="135" y="175"/>
                </a:cubicBezTo>
                <a:cubicBezTo>
                  <a:pt x="144" y="166"/>
                  <a:pt x="144" y="166"/>
                  <a:pt x="144" y="166"/>
                </a:cubicBezTo>
                <a:cubicBezTo>
                  <a:pt x="144" y="172"/>
                  <a:pt x="144" y="172"/>
                  <a:pt x="144" y="172"/>
                </a:cubicBezTo>
                <a:cubicBezTo>
                  <a:pt x="144" y="174"/>
                  <a:pt x="146" y="176"/>
                  <a:pt x="148" y="176"/>
                </a:cubicBezTo>
                <a:cubicBezTo>
                  <a:pt x="150" y="176"/>
                  <a:pt x="152" y="174"/>
                  <a:pt x="152" y="172"/>
                </a:cubicBezTo>
                <a:cubicBezTo>
                  <a:pt x="152" y="120"/>
                  <a:pt x="152" y="120"/>
                  <a:pt x="152" y="120"/>
                </a:cubicBezTo>
                <a:cubicBezTo>
                  <a:pt x="168" y="120"/>
                  <a:pt x="168" y="120"/>
                  <a:pt x="168" y="120"/>
                </a:cubicBezTo>
                <a:cubicBezTo>
                  <a:pt x="172" y="120"/>
                  <a:pt x="176" y="116"/>
                  <a:pt x="176" y="112"/>
                </a:cubicBezTo>
                <a:cubicBezTo>
                  <a:pt x="176" y="104"/>
                  <a:pt x="176" y="104"/>
                  <a:pt x="176" y="104"/>
                </a:cubicBezTo>
                <a:cubicBezTo>
                  <a:pt x="176" y="100"/>
                  <a:pt x="172" y="96"/>
                  <a:pt x="168" y="96"/>
                </a:cubicBezTo>
                <a:close/>
                <a:moveTo>
                  <a:pt x="16" y="16"/>
                </a:moveTo>
                <a:cubicBezTo>
                  <a:pt x="160" y="16"/>
                  <a:pt x="160" y="16"/>
                  <a:pt x="160" y="16"/>
                </a:cubicBezTo>
                <a:cubicBezTo>
                  <a:pt x="160" y="96"/>
                  <a:pt x="160" y="96"/>
                  <a:pt x="160" y="96"/>
                </a:cubicBezTo>
                <a:cubicBezTo>
                  <a:pt x="16" y="96"/>
                  <a:pt x="16" y="96"/>
                  <a:pt x="16" y="96"/>
                </a:cubicBezTo>
                <a:lnTo>
                  <a:pt x="16" y="16"/>
                </a:lnTo>
                <a:close/>
                <a:moveTo>
                  <a:pt x="40" y="162"/>
                </a:moveTo>
                <a:cubicBezTo>
                  <a:pt x="34" y="156"/>
                  <a:pt x="34" y="156"/>
                  <a:pt x="34" y="156"/>
                </a:cubicBezTo>
                <a:cubicBezTo>
                  <a:pt x="40" y="150"/>
                  <a:pt x="40" y="150"/>
                  <a:pt x="40" y="150"/>
                </a:cubicBezTo>
                <a:lnTo>
                  <a:pt x="40" y="162"/>
                </a:lnTo>
                <a:close/>
                <a:moveTo>
                  <a:pt x="32" y="146"/>
                </a:moveTo>
                <a:cubicBezTo>
                  <a:pt x="32" y="134"/>
                  <a:pt x="32" y="134"/>
                  <a:pt x="32" y="134"/>
                </a:cubicBezTo>
                <a:cubicBezTo>
                  <a:pt x="38" y="140"/>
                  <a:pt x="38" y="140"/>
                  <a:pt x="38" y="140"/>
                </a:cubicBezTo>
                <a:lnTo>
                  <a:pt x="32" y="146"/>
                </a:lnTo>
                <a:close/>
                <a:moveTo>
                  <a:pt x="40" y="130"/>
                </a:moveTo>
                <a:cubicBezTo>
                  <a:pt x="32" y="122"/>
                  <a:pt x="32" y="122"/>
                  <a:pt x="32" y="122"/>
                </a:cubicBezTo>
                <a:cubicBezTo>
                  <a:pt x="32" y="120"/>
                  <a:pt x="32" y="120"/>
                  <a:pt x="32" y="120"/>
                </a:cubicBezTo>
                <a:cubicBezTo>
                  <a:pt x="40" y="120"/>
                  <a:pt x="40" y="120"/>
                  <a:pt x="40" y="120"/>
                </a:cubicBezTo>
                <a:lnTo>
                  <a:pt x="40" y="130"/>
                </a:lnTo>
                <a:close/>
                <a:moveTo>
                  <a:pt x="136" y="162"/>
                </a:moveTo>
                <a:cubicBezTo>
                  <a:pt x="136" y="150"/>
                  <a:pt x="136" y="150"/>
                  <a:pt x="136" y="150"/>
                </a:cubicBezTo>
                <a:cubicBezTo>
                  <a:pt x="142" y="156"/>
                  <a:pt x="142" y="156"/>
                  <a:pt x="142" y="156"/>
                </a:cubicBezTo>
                <a:lnTo>
                  <a:pt x="136" y="162"/>
                </a:lnTo>
                <a:close/>
                <a:moveTo>
                  <a:pt x="144" y="146"/>
                </a:moveTo>
                <a:cubicBezTo>
                  <a:pt x="138" y="140"/>
                  <a:pt x="138" y="140"/>
                  <a:pt x="138" y="140"/>
                </a:cubicBezTo>
                <a:cubicBezTo>
                  <a:pt x="144" y="134"/>
                  <a:pt x="144" y="134"/>
                  <a:pt x="144" y="134"/>
                </a:cubicBezTo>
                <a:lnTo>
                  <a:pt x="144" y="146"/>
                </a:lnTo>
                <a:close/>
                <a:moveTo>
                  <a:pt x="144" y="122"/>
                </a:moveTo>
                <a:cubicBezTo>
                  <a:pt x="136" y="130"/>
                  <a:pt x="136" y="130"/>
                  <a:pt x="136" y="130"/>
                </a:cubicBezTo>
                <a:cubicBezTo>
                  <a:pt x="136" y="120"/>
                  <a:pt x="136" y="120"/>
                  <a:pt x="136" y="120"/>
                </a:cubicBezTo>
                <a:cubicBezTo>
                  <a:pt x="144" y="120"/>
                  <a:pt x="144" y="120"/>
                  <a:pt x="144" y="120"/>
                </a:cubicBezTo>
                <a:lnTo>
                  <a:pt x="144" y="122"/>
                </a:lnTo>
                <a:close/>
                <a:moveTo>
                  <a:pt x="168" y="112"/>
                </a:moveTo>
                <a:cubicBezTo>
                  <a:pt x="8" y="112"/>
                  <a:pt x="8" y="112"/>
                  <a:pt x="8" y="112"/>
                </a:cubicBezTo>
                <a:cubicBezTo>
                  <a:pt x="8" y="104"/>
                  <a:pt x="8" y="104"/>
                  <a:pt x="8" y="104"/>
                </a:cubicBezTo>
                <a:cubicBezTo>
                  <a:pt x="168" y="104"/>
                  <a:pt x="168" y="104"/>
                  <a:pt x="168" y="104"/>
                </a:cubicBezTo>
                <a:lnTo>
                  <a:pt x="168"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41894093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9B33"/>
            </a:gs>
            <a:gs pos="100000">
              <a:srgbClr val="F15C44"/>
            </a:gs>
          </a:gsLst>
          <a:lin ang="8100000" scaled="1"/>
          <a:tileRect/>
        </a:gradFill>
        <a:effectLst/>
      </p:bgPr>
    </p:bg>
    <p:spTree>
      <p:nvGrpSpPr>
        <p:cNvPr id="1" name=""/>
        <p:cNvGrpSpPr/>
        <p:nvPr/>
      </p:nvGrpSpPr>
      <p:grpSpPr>
        <a:xfrm>
          <a:off x="0" y="0"/>
          <a:ext cx="0" cy="0"/>
          <a:chOff x="0" y="0"/>
          <a:chExt cx="0" cy="0"/>
        </a:xfrm>
      </p:grpSpPr>
      <p:sp>
        <p:nvSpPr>
          <p:cNvPr id="85" name="Freeform 570"/>
          <p:cNvSpPr>
            <a:spLocks noEditPoints="1"/>
          </p:cNvSpPr>
          <p:nvPr/>
        </p:nvSpPr>
        <p:spPr bwMode="auto">
          <a:xfrm>
            <a:off x="2046678" y="587367"/>
            <a:ext cx="248646" cy="449925"/>
          </a:xfrm>
          <a:custGeom>
            <a:avLst/>
            <a:gdLst>
              <a:gd name="T0" fmla="*/ 96 w 96"/>
              <a:gd name="T1" fmla="*/ 96 h 176"/>
              <a:gd name="T2" fmla="*/ 96 w 96"/>
              <a:gd name="T3" fmla="*/ 84 h 176"/>
              <a:gd name="T4" fmla="*/ 92 w 96"/>
              <a:gd name="T5" fmla="*/ 80 h 176"/>
              <a:gd name="T6" fmla="*/ 88 w 96"/>
              <a:gd name="T7" fmla="*/ 84 h 176"/>
              <a:gd name="T8" fmla="*/ 88 w 96"/>
              <a:gd name="T9" fmla="*/ 96 h 176"/>
              <a:gd name="T10" fmla="*/ 48 w 96"/>
              <a:gd name="T11" fmla="*/ 136 h 176"/>
              <a:gd name="T12" fmla="*/ 8 w 96"/>
              <a:gd name="T13" fmla="*/ 96 h 176"/>
              <a:gd name="T14" fmla="*/ 8 w 96"/>
              <a:gd name="T15" fmla="*/ 84 h 176"/>
              <a:gd name="T16" fmla="*/ 4 w 96"/>
              <a:gd name="T17" fmla="*/ 80 h 176"/>
              <a:gd name="T18" fmla="*/ 0 w 96"/>
              <a:gd name="T19" fmla="*/ 84 h 176"/>
              <a:gd name="T20" fmla="*/ 0 w 96"/>
              <a:gd name="T21" fmla="*/ 96 h 176"/>
              <a:gd name="T22" fmla="*/ 44 w 96"/>
              <a:gd name="T23" fmla="*/ 144 h 176"/>
              <a:gd name="T24" fmla="*/ 44 w 96"/>
              <a:gd name="T25" fmla="*/ 168 h 176"/>
              <a:gd name="T26" fmla="*/ 16 w 96"/>
              <a:gd name="T27" fmla="*/ 168 h 176"/>
              <a:gd name="T28" fmla="*/ 12 w 96"/>
              <a:gd name="T29" fmla="*/ 172 h 176"/>
              <a:gd name="T30" fmla="*/ 16 w 96"/>
              <a:gd name="T31" fmla="*/ 176 h 176"/>
              <a:gd name="T32" fmla="*/ 80 w 96"/>
              <a:gd name="T33" fmla="*/ 176 h 176"/>
              <a:gd name="T34" fmla="*/ 84 w 96"/>
              <a:gd name="T35" fmla="*/ 172 h 176"/>
              <a:gd name="T36" fmla="*/ 80 w 96"/>
              <a:gd name="T37" fmla="*/ 168 h 176"/>
              <a:gd name="T38" fmla="*/ 52 w 96"/>
              <a:gd name="T39" fmla="*/ 168 h 176"/>
              <a:gd name="T40" fmla="*/ 52 w 96"/>
              <a:gd name="T41" fmla="*/ 144 h 176"/>
              <a:gd name="T42" fmla="*/ 96 w 96"/>
              <a:gd name="T43" fmla="*/ 96 h 176"/>
              <a:gd name="T44" fmla="*/ 48 w 96"/>
              <a:gd name="T45" fmla="*/ 128 h 176"/>
              <a:gd name="T46" fmla="*/ 80 w 96"/>
              <a:gd name="T47" fmla="*/ 96 h 176"/>
              <a:gd name="T48" fmla="*/ 80 w 96"/>
              <a:gd name="T49" fmla="*/ 32 h 176"/>
              <a:gd name="T50" fmla="*/ 48 w 96"/>
              <a:gd name="T51" fmla="*/ 0 h 176"/>
              <a:gd name="T52" fmla="*/ 16 w 96"/>
              <a:gd name="T53" fmla="*/ 32 h 176"/>
              <a:gd name="T54" fmla="*/ 16 w 96"/>
              <a:gd name="T55" fmla="*/ 96 h 176"/>
              <a:gd name="T56" fmla="*/ 48 w 96"/>
              <a:gd name="T57" fmla="*/ 128 h 176"/>
              <a:gd name="T58" fmla="*/ 24 w 96"/>
              <a:gd name="T59" fmla="*/ 32 h 176"/>
              <a:gd name="T60" fmla="*/ 48 w 96"/>
              <a:gd name="T61" fmla="*/ 8 h 176"/>
              <a:gd name="T62" fmla="*/ 72 w 96"/>
              <a:gd name="T63" fmla="*/ 32 h 176"/>
              <a:gd name="T64" fmla="*/ 72 w 96"/>
              <a:gd name="T65" fmla="*/ 64 h 176"/>
              <a:gd name="T66" fmla="*/ 24 w 96"/>
              <a:gd name="T67" fmla="*/ 64 h 176"/>
              <a:gd name="T68" fmla="*/ 24 w 96"/>
              <a:gd name="T69" fmla="*/ 32 h 176"/>
              <a:gd name="T70" fmla="*/ 24 w 96"/>
              <a:gd name="T71" fmla="*/ 72 h 176"/>
              <a:gd name="T72" fmla="*/ 72 w 96"/>
              <a:gd name="T73" fmla="*/ 72 h 176"/>
              <a:gd name="T74" fmla="*/ 72 w 96"/>
              <a:gd name="T75" fmla="*/ 96 h 176"/>
              <a:gd name="T76" fmla="*/ 48 w 96"/>
              <a:gd name="T77" fmla="*/ 120 h 176"/>
              <a:gd name="T78" fmla="*/ 24 w 96"/>
              <a:gd name="T79" fmla="*/ 96 h 176"/>
              <a:gd name="T80" fmla="*/ 24 w 96"/>
              <a:gd name="T81"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close/>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close/>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6" name="Freeform 571"/>
          <p:cNvSpPr>
            <a:spLocks noEditPoints="1"/>
          </p:cNvSpPr>
          <p:nvPr/>
        </p:nvSpPr>
        <p:spPr bwMode="auto">
          <a:xfrm>
            <a:off x="2816282" y="575530"/>
            <a:ext cx="461768" cy="461768"/>
          </a:xfrm>
          <a:custGeom>
            <a:avLst/>
            <a:gdLst>
              <a:gd name="T0" fmla="*/ 75 w 180"/>
              <a:gd name="T1" fmla="*/ 100 h 180"/>
              <a:gd name="T2" fmla="*/ 80 w 180"/>
              <a:gd name="T3" fmla="*/ 105 h 180"/>
              <a:gd name="T4" fmla="*/ 106 w 180"/>
              <a:gd name="T5" fmla="*/ 86 h 180"/>
              <a:gd name="T6" fmla="*/ 94 w 180"/>
              <a:gd name="T7" fmla="*/ 74 h 180"/>
              <a:gd name="T8" fmla="*/ 75 w 180"/>
              <a:gd name="T9" fmla="*/ 100 h 180"/>
              <a:gd name="T10" fmla="*/ 164 w 180"/>
              <a:gd name="T11" fmla="*/ 16 h 180"/>
              <a:gd name="T12" fmla="*/ 108 w 180"/>
              <a:gd name="T13" fmla="*/ 16 h 180"/>
              <a:gd name="T14" fmla="*/ 96 w 180"/>
              <a:gd name="T15" fmla="*/ 43 h 180"/>
              <a:gd name="T16" fmla="*/ 35 w 180"/>
              <a:gd name="T17" fmla="*/ 111 h 180"/>
              <a:gd name="T18" fmla="*/ 28 w 180"/>
              <a:gd name="T19" fmla="*/ 128 h 180"/>
              <a:gd name="T20" fmla="*/ 31 w 180"/>
              <a:gd name="T21" fmla="*/ 140 h 180"/>
              <a:gd name="T22" fmla="*/ 20 w 180"/>
              <a:gd name="T23" fmla="*/ 165 h 180"/>
              <a:gd name="T24" fmla="*/ 20 w 180"/>
              <a:gd name="T25" fmla="*/ 168 h 180"/>
              <a:gd name="T26" fmla="*/ 4 w 180"/>
              <a:gd name="T27" fmla="*/ 172 h 180"/>
              <a:gd name="T28" fmla="*/ 4 w 180"/>
              <a:gd name="T29" fmla="*/ 172 h 180"/>
              <a:gd name="T30" fmla="*/ 0 w 180"/>
              <a:gd name="T31" fmla="*/ 176 h 180"/>
              <a:gd name="T32" fmla="*/ 4 w 180"/>
              <a:gd name="T33" fmla="*/ 180 h 180"/>
              <a:gd name="T34" fmla="*/ 4 w 180"/>
              <a:gd name="T35" fmla="*/ 180 h 180"/>
              <a:gd name="T36" fmla="*/ 27 w 180"/>
              <a:gd name="T37" fmla="*/ 172 h 180"/>
              <a:gd name="T38" fmla="*/ 28 w 180"/>
              <a:gd name="T39" fmla="*/ 163 h 180"/>
              <a:gd name="T40" fmla="*/ 37 w 180"/>
              <a:gd name="T41" fmla="*/ 146 h 180"/>
              <a:gd name="T42" fmla="*/ 52 w 180"/>
              <a:gd name="T43" fmla="*/ 152 h 180"/>
              <a:gd name="T44" fmla="*/ 69 w 180"/>
              <a:gd name="T45" fmla="*/ 145 h 180"/>
              <a:gd name="T46" fmla="*/ 137 w 180"/>
              <a:gd name="T47" fmla="*/ 84 h 180"/>
              <a:gd name="T48" fmla="*/ 164 w 180"/>
              <a:gd name="T49" fmla="*/ 72 h 180"/>
              <a:gd name="T50" fmla="*/ 164 w 180"/>
              <a:gd name="T51" fmla="*/ 16 h 180"/>
              <a:gd name="T52" fmla="*/ 63 w 180"/>
              <a:gd name="T53" fmla="*/ 139 h 180"/>
              <a:gd name="T54" fmla="*/ 52 w 180"/>
              <a:gd name="T55" fmla="*/ 144 h 180"/>
              <a:gd name="T56" fmla="*/ 36 w 180"/>
              <a:gd name="T57" fmla="*/ 128 h 180"/>
              <a:gd name="T58" fmla="*/ 41 w 180"/>
              <a:gd name="T59" fmla="*/ 117 h 180"/>
              <a:gd name="T60" fmla="*/ 97 w 180"/>
              <a:gd name="T61" fmla="*/ 54 h 180"/>
              <a:gd name="T62" fmla="*/ 108 w 180"/>
              <a:gd name="T63" fmla="*/ 72 h 180"/>
              <a:gd name="T64" fmla="*/ 126 w 180"/>
              <a:gd name="T65" fmla="*/ 83 h 180"/>
              <a:gd name="T66" fmla="*/ 63 w 180"/>
              <a:gd name="T67" fmla="*/ 139 h 180"/>
              <a:gd name="T68" fmla="*/ 159 w 180"/>
              <a:gd name="T69" fmla="*/ 67 h 180"/>
              <a:gd name="T70" fmla="*/ 113 w 180"/>
              <a:gd name="T71" fmla="*/ 67 h 180"/>
              <a:gd name="T72" fmla="*/ 113 w 180"/>
              <a:gd name="T73" fmla="*/ 21 h 180"/>
              <a:gd name="T74" fmla="*/ 159 w 180"/>
              <a:gd name="T75" fmla="*/ 21 h 180"/>
              <a:gd name="T76" fmla="*/ 159 w 180"/>
              <a:gd name="T77" fmla="*/ 6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80">
                <a:moveTo>
                  <a:pt x="75" y="100"/>
                </a:moveTo>
                <a:cubicBezTo>
                  <a:pt x="80" y="105"/>
                  <a:pt x="80" y="105"/>
                  <a:pt x="80" y="105"/>
                </a:cubicBezTo>
                <a:cubicBezTo>
                  <a:pt x="106" y="86"/>
                  <a:pt x="106" y="86"/>
                  <a:pt x="106" y="86"/>
                </a:cubicBezTo>
                <a:cubicBezTo>
                  <a:pt x="94" y="74"/>
                  <a:pt x="94" y="74"/>
                  <a:pt x="94" y="74"/>
                </a:cubicBezTo>
                <a:lnTo>
                  <a:pt x="75" y="100"/>
                </a:lnTo>
                <a:close/>
                <a:moveTo>
                  <a:pt x="164" y="16"/>
                </a:moveTo>
                <a:cubicBezTo>
                  <a:pt x="149" y="0"/>
                  <a:pt x="123" y="0"/>
                  <a:pt x="108" y="16"/>
                </a:cubicBezTo>
                <a:cubicBezTo>
                  <a:pt x="100" y="23"/>
                  <a:pt x="96" y="33"/>
                  <a:pt x="96" y="43"/>
                </a:cubicBezTo>
                <a:cubicBezTo>
                  <a:pt x="35" y="111"/>
                  <a:pt x="35" y="111"/>
                  <a:pt x="35" y="111"/>
                </a:cubicBezTo>
                <a:cubicBezTo>
                  <a:pt x="31" y="115"/>
                  <a:pt x="28" y="121"/>
                  <a:pt x="28" y="128"/>
                </a:cubicBezTo>
                <a:cubicBezTo>
                  <a:pt x="28" y="132"/>
                  <a:pt x="29" y="137"/>
                  <a:pt x="31" y="140"/>
                </a:cubicBezTo>
                <a:cubicBezTo>
                  <a:pt x="20" y="146"/>
                  <a:pt x="16" y="152"/>
                  <a:pt x="20" y="165"/>
                </a:cubicBezTo>
                <a:cubicBezTo>
                  <a:pt x="21" y="167"/>
                  <a:pt x="20" y="167"/>
                  <a:pt x="20" y="168"/>
                </a:cubicBezTo>
                <a:cubicBezTo>
                  <a:pt x="18" y="171"/>
                  <a:pt x="9" y="172"/>
                  <a:pt x="4" y="172"/>
                </a:cubicBezTo>
                <a:cubicBezTo>
                  <a:pt x="4" y="172"/>
                  <a:pt x="4" y="172"/>
                  <a:pt x="4" y="172"/>
                </a:cubicBezTo>
                <a:cubicBezTo>
                  <a:pt x="2" y="172"/>
                  <a:pt x="0" y="174"/>
                  <a:pt x="0" y="176"/>
                </a:cubicBezTo>
                <a:cubicBezTo>
                  <a:pt x="0" y="178"/>
                  <a:pt x="2" y="180"/>
                  <a:pt x="4" y="180"/>
                </a:cubicBezTo>
                <a:cubicBezTo>
                  <a:pt x="4" y="180"/>
                  <a:pt x="4" y="180"/>
                  <a:pt x="4" y="180"/>
                </a:cubicBezTo>
                <a:cubicBezTo>
                  <a:pt x="7" y="180"/>
                  <a:pt x="21" y="180"/>
                  <a:pt x="27" y="172"/>
                </a:cubicBezTo>
                <a:cubicBezTo>
                  <a:pt x="28" y="171"/>
                  <a:pt x="29" y="167"/>
                  <a:pt x="28" y="163"/>
                </a:cubicBezTo>
                <a:cubicBezTo>
                  <a:pt x="25" y="155"/>
                  <a:pt x="26" y="152"/>
                  <a:pt x="37" y="146"/>
                </a:cubicBezTo>
                <a:cubicBezTo>
                  <a:pt x="41" y="150"/>
                  <a:pt x="46" y="152"/>
                  <a:pt x="52" y="152"/>
                </a:cubicBezTo>
                <a:cubicBezTo>
                  <a:pt x="59" y="152"/>
                  <a:pt x="65" y="149"/>
                  <a:pt x="69" y="145"/>
                </a:cubicBezTo>
                <a:cubicBezTo>
                  <a:pt x="137" y="84"/>
                  <a:pt x="137" y="84"/>
                  <a:pt x="137" y="84"/>
                </a:cubicBezTo>
                <a:cubicBezTo>
                  <a:pt x="147" y="84"/>
                  <a:pt x="157" y="80"/>
                  <a:pt x="164" y="72"/>
                </a:cubicBezTo>
                <a:cubicBezTo>
                  <a:pt x="180" y="57"/>
                  <a:pt x="180" y="31"/>
                  <a:pt x="164" y="16"/>
                </a:cubicBezTo>
                <a:close/>
                <a:moveTo>
                  <a:pt x="63" y="139"/>
                </a:moveTo>
                <a:cubicBezTo>
                  <a:pt x="60" y="142"/>
                  <a:pt x="56" y="144"/>
                  <a:pt x="52" y="144"/>
                </a:cubicBezTo>
                <a:cubicBezTo>
                  <a:pt x="43" y="144"/>
                  <a:pt x="36" y="137"/>
                  <a:pt x="36" y="128"/>
                </a:cubicBezTo>
                <a:cubicBezTo>
                  <a:pt x="36" y="124"/>
                  <a:pt x="38" y="120"/>
                  <a:pt x="41" y="117"/>
                </a:cubicBezTo>
                <a:cubicBezTo>
                  <a:pt x="97" y="54"/>
                  <a:pt x="97" y="54"/>
                  <a:pt x="97" y="54"/>
                </a:cubicBezTo>
                <a:cubicBezTo>
                  <a:pt x="99" y="61"/>
                  <a:pt x="102" y="67"/>
                  <a:pt x="108" y="72"/>
                </a:cubicBezTo>
                <a:cubicBezTo>
                  <a:pt x="113" y="78"/>
                  <a:pt x="119" y="81"/>
                  <a:pt x="126" y="83"/>
                </a:cubicBezTo>
                <a:lnTo>
                  <a:pt x="63" y="139"/>
                </a:lnTo>
                <a:close/>
                <a:moveTo>
                  <a:pt x="159" y="67"/>
                </a:moveTo>
                <a:cubicBezTo>
                  <a:pt x="146" y="79"/>
                  <a:pt x="126" y="79"/>
                  <a:pt x="113" y="67"/>
                </a:cubicBezTo>
                <a:cubicBezTo>
                  <a:pt x="101" y="54"/>
                  <a:pt x="101" y="34"/>
                  <a:pt x="113" y="21"/>
                </a:cubicBezTo>
                <a:cubicBezTo>
                  <a:pt x="126" y="9"/>
                  <a:pt x="146" y="9"/>
                  <a:pt x="159" y="21"/>
                </a:cubicBezTo>
                <a:cubicBezTo>
                  <a:pt x="171" y="34"/>
                  <a:pt x="171" y="54"/>
                  <a:pt x="159"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7" name="Freeform 572"/>
          <p:cNvSpPr>
            <a:spLocks noEditPoints="1"/>
          </p:cNvSpPr>
          <p:nvPr/>
        </p:nvSpPr>
        <p:spPr bwMode="auto">
          <a:xfrm>
            <a:off x="3692452" y="670250"/>
            <a:ext cx="449925" cy="284162"/>
          </a:xfrm>
          <a:custGeom>
            <a:avLst/>
            <a:gdLst>
              <a:gd name="T0" fmla="*/ 84 w 176"/>
              <a:gd name="T1" fmla="*/ 16 h 112"/>
              <a:gd name="T2" fmla="*/ 72 w 176"/>
              <a:gd name="T3" fmla="*/ 28 h 112"/>
              <a:gd name="T4" fmla="*/ 84 w 176"/>
              <a:gd name="T5" fmla="*/ 40 h 112"/>
              <a:gd name="T6" fmla="*/ 96 w 176"/>
              <a:gd name="T7" fmla="*/ 28 h 112"/>
              <a:gd name="T8" fmla="*/ 84 w 176"/>
              <a:gd name="T9" fmla="*/ 16 h 112"/>
              <a:gd name="T10" fmla="*/ 84 w 176"/>
              <a:gd name="T11" fmla="*/ 32 h 112"/>
              <a:gd name="T12" fmla="*/ 80 w 176"/>
              <a:gd name="T13" fmla="*/ 28 h 112"/>
              <a:gd name="T14" fmla="*/ 84 w 176"/>
              <a:gd name="T15" fmla="*/ 24 h 112"/>
              <a:gd name="T16" fmla="*/ 88 w 176"/>
              <a:gd name="T17" fmla="*/ 28 h 112"/>
              <a:gd name="T18" fmla="*/ 84 w 176"/>
              <a:gd name="T19" fmla="*/ 32 h 112"/>
              <a:gd name="T20" fmla="*/ 172 w 176"/>
              <a:gd name="T21" fmla="*/ 16 h 112"/>
              <a:gd name="T22" fmla="*/ 170 w 176"/>
              <a:gd name="T23" fmla="*/ 16 h 112"/>
              <a:gd name="T24" fmla="*/ 170 w 176"/>
              <a:gd name="T25" fmla="*/ 16 h 112"/>
              <a:gd name="T26" fmla="*/ 128 w 176"/>
              <a:gd name="T27" fmla="*/ 38 h 112"/>
              <a:gd name="T28" fmla="*/ 128 w 176"/>
              <a:gd name="T29" fmla="*/ 16 h 112"/>
              <a:gd name="T30" fmla="*/ 112 w 176"/>
              <a:gd name="T31" fmla="*/ 0 h 112"/>
              <a:gd name="T32" fmla="*/ 16 w 176"/>
              <a:gd name="T33" fmla="*/ 0 h 112"/>
              <a:gd name="T34" fmla="*/ 0 w 176"/>
              <a:gd name="T35" fmla="*/ 16 h 112"/>
              <a:gd name="T36" fmla="*/ 0 w 176"/>
              <a:gd name="T37" fmla="*/ 96 h 112"/>
              <a:gd name="T38" fmla="*/ 16 w 176"/>
              <a:gd name="T39" fmla="*/ 112 h 112"/>
              <a:gd name="T40" fmla="*/ 112 w 176"/>
              <a:gd name="T41" fmla="*/ 112 h 112"/>
              <a:gd name="T42" fmla="*/ 128 w 176"/>
              <a:gd name="T43" fmla="*/ 96 h 112"/>
              <a:gd name="T44" fmla="*/ 128 w 176"/>
              <a:gd name="T45" fmla="*/ 74 h 112"/>
              <a:gd name="T46" fmla="*/ 170 w 176"/>
              <a:gd name="T47" fmla="*/ 96 h 112"/>
              <a:gd name="T48" fmla="*/ 170 w 176"/>
              <a:gd name="T49" fmla="*/ 96 h 112"/>
              <a:gd name="T50" fmla="*/ 172 w 176"/>
              <a:gd name="T51" fmla="*/ 96 h 112"/>
              <a:gd name="T52" fmla="*/ 176 w 176"/>
              <a:gd name="T53" fmla="*/ 92 h 112"/>
              <a:gd name="T54" fmla="*/ 176 w 176"/>
              <a:gd name="T55" fmla="*/ 20 h 112"/>
              <a:gd name="T56" fmla="*/ 172 w 176"/>
              <a:gd name="T57" fmla="*/ 16 h 112"/>
              <a:gd name="T58" fmla="*/ 112 w 176"/>
              <a:gd name="T59" fmla="*/ 104 h 112"/>
              <a:gd name="T60" fmla="*/ 16 w 176"/>
              <a:gd name="T61" fmla="*/ 104 h 112"/>
              <a:gd name="T62" fmla="*/ 8 w 176"/>
              <a:gd name="T63" fmla="*/ 96 h 112"/>
              <a:gd name="T64" fmla="*/ 120 w 176"/>
              <a:gd name="T65" fmla="*/ 96 h 112"/>
              <a:gd name="T66" fmla="*/ 112 w 176"/>
              <a:gd name="T67" fmla="*/ 104 h 112"/>
              <a:gd name="T68" fmla="*/ 120 w 176"/>
              <a:gd name="T69" fmla="*/ 88 h 112"/>
              <a:gd name="T70" fmla="*/ 8 w 176"/>
              <a:gd name="T71" fmla="*/ 88 h 112"/>
              <a:gd name="T72" fmla="*/ 8 w 176"/>
              <a:gd name="T73" fmla="*/ 16 h 112"/>
              <a:gd name="T74" fmla="*/ 16 w 176"/>
              <a:gd name="T75" fmla="*/ 8 h 112"/>
              <a:gd name="T76" fmla="*/ 112 w 176"/>
              <a:gd name="T77" fmla="*/ 8 h 112"/>
              <a:gd name="T78" fmla="*/ 120 w 176"/>
              <a:gd name="T79" fmla="*/ 16 h 112"/>
              <a:gd name="T80" fmla="*/ 120 w 176"/>
              <a:gd name="T81" fmla="*/ 88 h 112"/>
              <a:gd name="T82" fmla="*/ 168 w 176"/>
              <a:gd name="T83" fmla="*/ 86 h 112"/>
              <a:gd name="T84" fmla="*/ 128 w 176"/>
              <a:gd name="T85" fmla="*/ 66 h 112"/>
              <a:gd name="T86" fmla="*/ 128 w 176"/>
              <a:gd name="T87" fmla="*/ 46 h 112"/>
              <a:gd name="T88" fmla="*/ 168 w 176"/>
              <a:gd name="T89" fmla="*/ 26 h 112"/>
              <a:gd name="T90" fmla="*/ 168 w 176"/>
              <a:gd name="T91" fmla="*/ 86 h 112"/>
              <a:gd name="T92" fmla="*/ 108 w 176"/>
              <a:gd name="T93" fmla="*/ 16 h 112"/>
              <a:gd name="T94" fmla="*/ 104 w 176"/>
              <a:gd name="T95" fmla="*/ 20 h 112"/>
              <a:gd name="T96" fmla="*/ 108 w 176"/>
              <a:gd name="T97" fmla="*/ 24 h 112"/>
              <a:gd name="T98" fmla="*/ 112 w 176"/>
              <a:gd name="T99" fmla="*/ 20 h 112"/>
              <a:gd name="T100" fmla="*/ 108 w 176"/>
              <a:gd name="T101" fmla="*/ 1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 h="112">
                <a:moveTo>
                  <a:pt x="84" y="16"/>
                </a:moveTo>
                <a:cubicBezTo>
                  <a:pt x="77" y="16"/>
                  <a:pt x="72" y="21"/>
                  <a:pt x="72" y="28"/>
                </a:cubicBezTo>
                <a:cubicBezTo>
                  <a:pt x="72" y="35"/>
                  <a:pt x="77" y="40"/>
                  <a:pt x="84" y="40"/>
                </a:cubicBezTo>
                <a:cubicBezTo>
                  <a:pt x="91" y="40"/>
                  <a:pt x="96" y="35"/>
                  <a:pt x="96" y="28"/>
                </a:cubicBezTo>
                <a:cubicBezTo>
                  <a:pt x="96" y="21"/>
                  <a:pt x="91" y="16"/>
                  <a:pt x="84" y="16"/>
                </a:cubicBezTo>
                <a:close/>
                <a:moveTo>
                  <a:pt x="84" y="32"/>
                </a:moveTo>
                <a:cubicBezTo>
                  <a:pt x="82" y="32"/>
                  <a:pt x="80" y="30"/>
                  <a:pt x="80" y="28"/>
                </a:cubicBezTo>
                <a:cubicBezTo>
                  <a:pt x="80" y="26"/>
                  <a:pt x="82" y="24"/>
                  <a:pt x="84" y="24"/>
                </a:cubicBezTo>
                <a:cubicBezTo>
                  <a:pt x="86" y="24"/>
                  <a:pt x="88" y="26"/>
                  <a:pt x="88" y="28"/>
                </a:cubicBezTo>
                <a:cubicBezTo>
                  <a:pt x="88" y="30"/>
                  <a:pt x="86" y="32"/>
                  <a:pt x="84" y="32"/>
                </a:cubicBezTo>
                <a:close/>
                <a:moveTo>
                  <a:pt x="172" y="16"/>
                </a:moveTo>
                <a:cubicBezTo>
                  <a:pt x="171" y="16"/>
                  <a:pt x="171" y="16"/>
                  <a:pt x="170" y="16"/>
                </a:cubicBezTo>
                <a:cubicBezTo>
                  <a:pt x="170" y="16"/>
                  <a:pt x="170" y="16"/>
                  <a:pt x="170" y="16"/>
                </a:cubicBezTo>
                <a:cubicBezTo>
                  <a:pt x="128" y="38"/>
                  <a:pt x="128" y="38"/>
                  <a:pt x="128" y="38"/>
                </a:cubicBezTo>
                <a:cubicBezTo>
                  <a:pt x="128" y="16"/>
                  <a:pt x="128" y="16"/>
                  <a:pt x="128" y="16"/>
                </a:cubicBezTo>
                <a:cubicBezTo>
                  <a:pt x="128" y="7"/>
                  <a:pt x="121" y="0"/>
                  <a:pt x="112" y="0"/>
                </a:cubicBez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74"/>
                  <a:pt x="128" y="74"/>
                  <a:pt x="128" y="74"/>
                </a:cubicBezTo>
                <a:cubicBezTo>
                  <a:pt x="170" y="96"/>
                  <a:pt x="170" y="96"/>
                  <a:pt x="170" y="96"/>
                </a:cubicBezTo>
                <a:cubicBezTo>
                  <a:pt x="170" y="96"/>
                  <a:pt x="170" y="96"/>
                  <a:pt x="170" y="96"/>
                </a:cubicBezTo>
                <a:cubicBezTo>
                  <a:pt x="171" y="96"/>
                  <a:pt x="171" y="96"/>
                  <a:pt x="172" y="96"/>
                </a:cubicBezTo>
                <a:cubicBezTo>
                  <a:pt x="174" y="96"/>
                  <a:pt x="176" y="94"/>
                  <a:pt x="176" y="92"/>
                </a:cubicBezTo>
                <a:cubicBezTo>
                  <a:pt x="176" y="20"/>
                  <a:pt x="176" y="20"/>
                  <a:pt x="176" y="20"/>
                </a:cubicBezTo>
                <a:cubicBezTo>
                  <a:pt x="176" y="18"/>
                  <a:pt x="174" y="16"/>
                  <a:pt x="172" y="16"/>
                </a:cubicBezTo>
                <a:close/>
                <a:moveTo>
                  <a:pt x="112" y="104"/>
                </a:moveTo>
                <a:cubicBezTo>
                  <a:pt x="16" y="104"/>
                  <a:pt x="16" y="104"/>
                  <a:pt x="16" y="104"/>
                </a:cubicBezTo>
                <a:cubicBezTo>
                  <a:pt x="12" y="104"/>
                  <a:pt x="8" y="100"/>
                  <a:pt x="8" y="96"/>
                </a:cubicBezTo>
                <a:cubicBezTo>
                  <a:pt x="120" y="96"/>
                  <a:pt x="120" y="96"/>
                  <a:pt x="120" y="96"/>
                </a:cubicBezTo>
                <a:cubicBezTo>
                  <a:pt x="120" y="100"/>
                  <a:pt x="116" y="104"/>
                  <a:pt x="112" y="104"/>
                </a:cubicBezTo>
                <a:close/>
                <a:moveTo>
                  <a:pt x="120" y="88"/>
                </a:moveTo>
                <a:cubicBezTo>
                  <a:pt x="8" y="88"/>
                  <a:pt x="8" y="88"/>
                  <a:pt x="8" y="88"/>
                </a:cubicBezTo>
                <a:cubicBezTo>
                  <a:pt x="8" y="16"/>
                  <a:pt x="8" y="16"/>
                  <a:pt x="8" y="16"/>
                </a:cubicBezTo>
                <a:cubicBezTo>
                  <a:pt x="8" y="12"/>
                  <a:pt x="12" y="8"/>
                  <a:pt x="16" y="8"/>
                </a:cubicBezTo>
                <a:cubicBezTo>
                  <a:pt x="112" y="8"/>
                  <a:pt x="112" y="8"/>
                  <a:pt x="112" y="8"/>
                </a:cubicBezTo>
                <a:cubicBezTo>
                  <a:pt x="116" y="8"/>
                  <a:pt x="120" y="12"/>
                  <a:pt x="120" y="16"/>
                </a:cubicBezTo>
                <a:lnTo>
                  <a:pt x="120" y="88"/>
                </a:lnTo>
                <a:close/>
                <a:moveTo>
                  <a:pt x="168" y="86"/>
                </a:moveTo>
                <a:cubicBezTo>
                  <a:pt x="128" y="66"/>
                  <a:pt x="128" y="66"/>
                  <a:pt x="128" y="66"/>
                </a:cubicBezTo>
                <a:cubicBezTo>
                  <a:pt x="128" y="46"/>
                  <a:pt x="128" y="46"/>
                  <a:pt x="128" y="46"/>
                </a:cubicBezTo>
                <a:cubicBezTo>
                  <a:pt x="168" y="26"/>
                  <a:pt x="168" y="26"/>
                  <a:pt x="168" y="26"/>
                </a:cubicBezTo>
                <a:lnTo>
                  <a:pt x="168" y="86"/>
                </a:lnTo>
                <a:close/>
                <a:moveTo>
                  <a:pt x="108" y="16"/>
                </a:moveTo>
                <a:cubicBezTo>
                  <a:pt x="106" y="16"/>
                  <a:pt x="104" y="18"/>
                  <a:pt x="104" y="20"/>
                </a:cubicBezTo>
                <a:cubicBezTo>
                  <a:pt x="104" y="22"/>
                  <a:pt x="106" y="24"/>
                  <a:pt x="108" y="24"/>
                </a:cubicBezTo>
                <a:cubicBezTo>
                  <a:pt x="110" y="24"/>
                  <a:pt x="112" y="22"/>
                  <a:pt x="112" y="20"/>
                </a:cubicBezTo>
                <a:cubicBezTo>
                  <a:pt x="112" y="18"/>
                  <a:pt x="110" y="16"/>
                  <a:pt x="108"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8" name="Freeform 573"/>
          <p:cNvSpPr>
            <a:spLocks noEditPoints="1"/>
          </p:cNvSpPr>
          <p:nvPr/>
        </p:nvSpPr>
        <p:spPr bwMode="auto">
          <a:xfrm>
            <a:off x="4556784" y="670250"/>
            <a:ext cx="461768" cy="284162"/>
          </a:xfrm>
          <a:custGeom>
            <a:avLst/>
            <a:gdLst>
              <a:gd name="T0" fmla="*/ 92 w 176"/>
              <a:gd name="T1" fmla="*/ 88 h 112"/>
              <a:gd name="T2" fmla="*/ 92 w 176"/>
              <a:gd name="T3" fmla="*/ 48 h 112"/>
              <a:gd name="T4" fmla="*/ 76 w 176"/>
              <a:gd name="T5" fmla="*/ 80 h 112"/>
              <a:gd name="T6" fmla="*/ 64 w 176"/>
              <a:gd name="T7" fmla="*/ 68 h 112"/>
              <a:gd name="T8" fmla="*/ 24 w 176"/>
              <a:gd name="T9" fmla="*/ 68 h 112"/>
              <a:gd name="T10" fmla="*/ 92 w 176"/>
              <a:gd name="T11" fmla="*/ 56 h 112"/>
              <a:gd name="T12" fmla="*/ 92 w 176"/>
              <a:gd name="T13" fmla="*/ 80 h 112"/>
              <a:gd name="T14" fmla="*/ 92 w 176"/>
              <a:gd name="T15" fmla="*/ 56 h 112"/>
              <a:gd name="T16" fmla="*/ 56 w 176"/>
              <a:gd name="T17" fmla="*/ 68 h 112"/>
              <a:gd name="T18" fmla="*/ 32 w 176"/>
              <a:gd name="T19" fmla="*/ 68 h 112"/>
              <a:gd name="T20" fmla="*/ 116 w 176"/>
              <a:gd name="T21" fmla="*/ 16 h 112"/>
              <a:gd name="T22" fmla="*/ 116 w 176"/>
              <a:gd name="T23" fmla="*/ 24 h 112"/>
              <a:gd name="T24" fmla="*/ 116 w 176"/>
              <a:gd name="T25" fmla="*/ 16 h 112"/>
              <a:gd name="T26" fmla="*/ 96 w 176"/>
              <a:gd name="T27" fmla="*/ 20 h 112"/>
              <a:gd name="T28" fmla="*/ 104 w 176"/>
              <a:gd name="T29" fmla="*/ 20 h 112"/>
              <a:gd name="T30" fmla="*/ 172 w 176"/>
              <a:gd name="T31" fmla="*/ 16 h 112"/>
              <a:gd name="T32" fmla="*/ 170 w 176"/>
              <a:gd name="T33" fmla="*/ 16 h 112"/>
              <a:gd name="T34" fmla="*/ 136 w 176"/>
              <a:gd name="T35" fmla="*/ 16 h 112"/>
              <a:gd name="T36" fmla="*/ 16 w 176"/>
              <a:gd name="T37" fmla="*/ 0 h 112"/>
              <a:gd name="T38" fmla="*/ 0 w 176"/>
              <a:gd name="T39" fmla="*/ 96 h 112"/>
              <a:gd name="T40" fmla="*/ 120 w 176"/>
              <a:gd name="T41" fmla="*/ 112 h 112"/>
              <a:gd name="T42" fmla="*/ 136 w 176"/>
              <a:gd name="T43" fmla="*/ 78 h 112"/>
              <a:gd name="T44" fmla="*/ 170 w 176"/>
              <a:gd name="T45" fmla="*/ 96 h 112"/>
              <a:gd name="T46" fmla="*/ 176 w 176"/>
              <a:gd name="T47" fmla="*/ 92 h 112"/>
              <a:gd name="T48" fmla="*/ 172 w 176"/>
              <a:gd name="T49" fmla="*/ 16 h 112"/>
              <a:gd name="T50" fmla="*/ 120 w 176"/>
              <a:gd name="T51" fmla="*/ 104 h 112"/>
              <a:gd name="T52" fmla="*/ 8 w 176"/>
              <a:gd name="T53" fmla="*/ 96 h 112"/>
              <a:gd name="T54" fmla="*/ 128 w 176"/>
              <a:gd name="T55" fmla="*/ 40 h 112"/>
              <a:gd name="T56" fmla="*/ 128 w 176"/>
              <a:gd name="T57" fmla="*/ 32 h 112"/>
              <a:gd name="T58" fmla="*/ 8 w 176"/>
              <a:gd name="T59" fmla="*/ 16 h 112"/>
              <a:gd name="T60" fmla="*/ 120 w 176"/>
              <a:gd name="T61" fmla="*/ 8 h 112"/>
              <a:gd name="T62" fmla="*/ 128 w 176"/>
              <a:gd name="T63" fmla="*/ 32 h 112"/>
              <a:gd name="T64" fmla="*/ 136 w 176"/>
              <a:gd name="T65" fmla="*/ 70 h 112"/>
              <a:gd name="T66" fmla="*/ 152 w 176"/>
              <a:gd name="T67" fmla="*/ 34 h 112"/>
              <a:gd name="T68" fmla="*/ 168 w 176"/>
              <a:gd name="T69" fmla="*/ 86 h 112"/>
              <a:gd name="T70" fmla="*/ 160 w 176"/>
              <a:gd name="T71" fmla="*/ 30 h 112"/>
              <a:gd name="T72" fmla="*/ 168 w 176"/>
              <a:gd name="T73"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12">
                <a:moveTo>
                  <a:pt x="44" y="88"/>
                </a:moveTo>
                <a:cubicBezTo>
                  <a:pt x="92" y="88"/>
                  <a:pt x="92" y="88"/>
                  <a:pt x="92" y="88"/>
                </a:cubicBezTo>
                <a:cubicBezTo>
                  <a:pt x="103" y="88"/>
                  <a:pt x="112" y="79"/>
                  <a:pt x="112" y="68"/>
                </a:cubicBezTo>
                <a:cubicBezTo>
                  <a:pt x="112" y="57"/>
                  <a:pt x="103" y="48"/>
                  <a:pt x="92" y="48"/>
                </a:cubicBezTo>
                <a:cubicBezTo>
                  <a:pt x="81" y="48"/>
                  <a:pt x="72" y="57"/>
                  <a:pt x="72" y="68"/>
                </a:cubicBezTo>
                <a:cubicBezTo>
                  <a:pt x="72" y="73"/>
                  <a:pt x="74" y="77"/>
                  <a:pt x="76" y="80"/>
                </a:cubicBezTo>
                <a:cubicBezTo>
                  <a:pt x="60" y="80"/>
                  <a:pt x="60" y="80"/>
                  <a:pt x="60" y="80"/>
                </a:cubicBezTo>
                <a:cubicBezTo>
                  <a:pt x="62" y="77"/>
                  <a:pt x="64" y="73"/>
                  <a:pt x="64" y="68"/>
                </a:cubicBezTo>
                <a:cubicBezTo>
                  <a:pt x="64" y="57"/>
                  <a:pt x="55" y="48"/>
                  <a:pt x="44" y="48"/>
                </a:cubicBezTo>
                <a:cubicBezTo>
                  <a:pt x="33" y="48"/>
                  <a:pt x="24" y="57"/>
                  <a:pt x="24" y="68"/>
                </a:cubicBezTo>
                <a:cubicBezTo>
                  <a:pt x="24" y="79"/>
                  <a:pt x="33" y="88"/>
                  <a:pt x="44" y="88"/>
                </a:cubicBezTo>
                <a:close/>
                <a:moveTo>
                  <a:pt x="92" y="56"/>
                </a:moveTo>
                <a:cubicBezTo>
                  <a:pt x="99" y="56"/>
                  <a:pt x="104" y="61"/>
                  <a:pt x="104" y="68"/>
                </a:cubicBezTo>
                <a:cubicBezTo>
                  <a:pt x="104" y="75"/>
                  <a:pt x="99" y="80"/>
                  <a:pt x="92" y="80"/>
                </a:cubicBezTo>
                <a:cubicBezTo>
                  <a:pt x="85" y="80"/>
                  <a:pt x="80" y="75"/>
                  <a:pt x="80" y="68"/>
                </a:cubicBezTo>
                <a:cubicBezTo>
                  <a:pt x="80" y="61"/>
                  <a:pt x="85" y="56"/>
                  <a:pt x="92" y="56"/>
                </a:cubicBezTo>
                <a:close/>
                <a:moveTo>
                  <a:pt x="44" y="56"/>
                </a:moveTo>
                <a:cubicBezTo>
                  <a:pt x="51" y="56"/>
                  <a:pt x="56" y="61"/>
                  <a:pt x="56" y="68"/>
                </a:cubicBezTo>
                <a:cubicBezTo>
                  <a:pt x="56" y="75"/>
                  <a:pt x="51" y="80"/>
                  <a:pt x="44" y="80"/>
                </a:cubicBezTo>
                <a:cubicBezTo>
                  <a:pt x="37" y="80"/>
                  <a:pt x="32" y="75"/>
                  <a:pt x="32" y="68"/>
                </a:cubicBezTo>
                <a:cubicBezTo>
                  <a:pt x="32" y="61"/>
                  <a:pt x="37" y="56"/>
                  <a:pt x="44" y="56"/>
                </a:cubicBezTo>
                <a:close/>
                <a:moveTo>
                  <a:pt x="116" y="16"/>
                </a:moveTo>
                <a:cubicBezTo>
                  <a:pt x="114" y="16"/>
                  <a:pt x="112" y="18"/>
                  <a:pt x="112" y="20"/>
                </a:cubicBezTo>
                <a:cubicBezTo>
                  <a:pt x="112" y="22"/>
                  <a:pt x="114" y="24"/>
                  <a:pt x="116" y="24"/>
                </a:cubicBezTo>
                <a:cubicBezTo>
                  <a:pt x="118" y="24"/>
                  <a:pt x="120" y="22"/>
                  <a:pt x="120" y="20"/>
                </a:cubicBezTo>
                <a:cubicBezTo>
                  <a:pt x="120" y="18"/>
                  <a:pt x="118" y="16"/>
                  <a:pt x="116" y="16"/>
                </a:cubicBezTo>
                <a:close/>
                <a:moveTo>
                  <a:pt x="100" y="16"/>
                </a:moveTo>
                <a:cubicBezTo>
                  <a:pt x="98" y="16"/>
                  <a:pt x="96" y="18"/>
                  <a:pt x="96" y="20"/>
                </a:cubicBezTo>
                <a:cubicBezTo>
                  <a:pt x="96" y="22"/>
                  <a:pt x="98" y="24"/>
                  <a:pt x="100" y="24"/>
                </a:cubicBezTo>
                <a:cubicBezTo>
                  <a:pt x="102" y="24"/>
                  <a:pt x="104" y="22"/>
                  <a:pt x="104" y="20"/>
                </a:cubicBezTo>
                <a:cubicBezTo>
                  <a:pt x="104" y="18"/>
                  <a:pt x="102" y="16"/>
                  <a:pt x="100" y="16"/>
                </a:cubicBezTo>
                <a:close/>
                <a:moveTo>
                  <a:pt x="172" y="16"/>
                </a:moveTo>
                <a:cubicBezTo>
                  <a:pt x="171" y="16"/>
                  <a:pt x="171" y="16"/>
                  <a:pt x="170" y="16"/>
                </a:cubicBezTo>
                <a:cubicBezTo>
                  <a:pt x="170" y="16"/>
                  <a:pt x="170" y="16"/>
                  <a:pt x="170" y="16"/>
                </a:cubicBezTo>
                <a:cubicBezTo>
                  <a:pt x="136" y="34"/>
                  <a:pt x="136" y="34"/>
                  <a:pt x="136" y="34"/>
                </a:cubicBezTo>
                <a:cubicBezTo>
                  <a:pt x="136" y="16"/>
                  <a:pt x="136" y="16"/>
                  <a:pt x="136" y="16"/>
                </a:cubicBezTo>
                <a:cubicBezTo>
                  <a:pt x="136" y="7"/>
                  <a:pt x="129" y="0"/>
                  <a:pt x="120" y="0"/>
                </a:cubicBezTo>
                <a:cubicBezTo>
                  <a:pt x="16" y="0"/>
                  <a:pt x="16" y="0"/>
                  <a:pt x="16" y="0"/>
                </a:cubicBezTo>
                <a:cubicBezTo>
                  <a:pt x="7" y="0"/>
                  <a:pt x="0" y="7"/>
                  <a:pt x="0" y="16"/>
                </a:cubicBezTo>
                <a:cubicBezTo>
                  <a:pt x="0" y="96"/>
                  <a:pt x="0" y="96"/>
                  <a:pt x="0" y="96"/>
                </a:cubicBezTo>
                <a:cubicBezTo>
                  <a:pt x="0" y="105"/>
                  <a:pt x="7" y="112"/>
                  <a:pt x="16" y="112"/>
                </a:cubicBezTo>
                <a:cubicBezTo>
                  <a:pt x="120" y="112"/>
                  <a:pt x="120" y="112"/>
                  <a:pt x="120" y="112"/>
                </a:cubicBezTo>
                <a:cubicBezTo>
                  <a:pt x="129" y="112"/>
                  <a:pt x="136" y="105"/>
                  <a:pt x="136" y="96"/>
                </a:cubicBezTo>
                <a:cubicBezTo>
                  <a:pt x="136" y="78"/>
                  <a:pt x="136" y="78"/>
                  <a:pt x="136" y="78"/>
                </a:cubicBezTo>
                <a:cubicBezTo>
                  <a:pt x="170" y="96"/>
                  <a:pt x="170" y="96"/>
                  <a:pt x="170" y="96"/>
                </a:cubicBezTo>
                <a:cubicBezTo>
                  <a:pt x="170" y="96"/>
                  <a:pt x="170" y="96"/>
                  <a:pt x="170" y="96"/>
                </a:cubicBezTo>
                <a:cubicBezTo>
                  <a:pt x="171" y="96"/>
                  <a:pt x="171" y="96"/>
                  <a:pt x="172" y="96"/>
                </a:cubicBezTo>
                <a:cubicBezTo>
                  <a:pt x="174" y="96"/>
                  <a:pt x="176" y="94"/>
                  <a:pt x="176" y="92"/>
                </a:cubicBezTo>
                <a:cubicBezTo>
                  <a:pt x="176" y="20"/>
                  <a:pt x="176" y="20"/>
                  <a:pt x="176" y="20"/>
                </a:cubicBezTo>
                <a:cubicBezTo>
                  <a:pt x="176" y="18"/>
                  <a:pt x="174" y="16"/>
                  <a:pt x="172" y="16"/>
                </a:cubicBezTo>
                <a:close/>
                <a:moveTo>
                  <a:pt x="128" y="96"/>
                </a:moveTo>
                <a:cubicBezTo>
                  <a:pt x="128" y="100"/>
                  <a:pt x="124" y="104"/>
                  <a:pt x="120" y="104"/>
                </a:cubicBezTo>
                <a:cubicBezTo>
                  <a:pt x="16" y="104"/>
                  <a:pt x="16" y="104"/>
                  <a:pt x="16" y="104"/>
                </a:cubicBezTo>
                <a:cubicBezTo>
                  <a:pt x="12" y="104"/>
                  <a:pt x="8" y="100"/>
                  <a:pt x="8" y="96"/>
                </a:cubicBezTo>
                <a:cubicBezTo>
                  <a:pt x="8" y="40"/>
                  <a:pt x="8" y="40"/>
                  <a:pt x="8" y="40"/>
                </a:cubicBezTo>
                <a:cubicBezTo>
                  <a:pt x="128" y="40"/>
                  <a:pt x="128" y="40"/>
                  <a:pt x="128" y="40"/>
                </a:cubicBezTo>
                <a:lnTo>
                  <a:pt x="128" y="96"/>
                </a:lnTo>
                <a:close/>
                <a:moveTo>
                  <a:pt x="128" y="32"/>
                </a:moveTo>
                <a:cubicBezTo>
                  <a:pt x="8" y="32"/>
                  <a:pt x="8" y="32"/>
                  <a:pt x="8" y="32"/>
                </a:cubicBezTo>
                <a:cubicBezTo>
                  <a:pt x="8" y="16"/>
                  <a:pt x="8" y="16"/>
                  <a:pt x="8" y="16"/>
                </a:cubicBezTo>
                <a:cubicBezTo>
                  <a:pt x="8" y="12"/>
                  <a:pt x="12" y="8"/>
                  <a:pt x="16" y="8"/>
                </a:cubicBezTo>
                <a:cubicBezTo>
                  <a:pt x="120" y="8"/>
                  <a:pt x="120" y="8"/>
                  <a:pt x="120" y="8"/>
                </a:cubicBezTo>
                <a:cubicBezTo>
                  <a:pt x="124" y="8"/>
                  <a:pt x="128" y="12"/>
                  <a:pt x="128" y="16"/>
                </a:cubicBezTo>
                <a:lnTo>
                  <a:pt x="128" y="32"/>
                </a:lnTo>
                <a:close/>
                <a:moveTo>
                  <a:pt x="152" y="78"/>
                </a:moveTo>
                <a:cubicBezTo>
                  <a:pt x="136" y="70"/>
                  <a:pt x="136" y="70"/>
                  <a:pt x="136" y="70"/>
                </a:cubicBezTo>
                <a:cubicBezTo>
                  <a:pt x="136" y="42"/>
                  <a:pt x="136" y="42"/>
                  <a:pt x="136" y="42"/>
                </a:cubicBezTo>
                <a:cubicBezTo>
                  <a:pt x="152" y="34"/>
                  <a:pt x="152" y="34"/>
                  <a:pt x="152" y="34"/>
                </a:cubicBezTo>
                <a:lnTo>
                  <a:pt x="152" y="78"/>
                </a:lnTo>
                <a:close/>
                <a:moveTo>
                  <a:pt x="168" y="86"/>
                </a:moveTo>
                <a:cubicBezTo>
                  <a:pt x="160" y="82"/>
                  <a:pt x="160" y="82"/>
                  <a:pt x="160" y="82"/>
                </a:cubicBezTo>
                <a:cubicBezTo>
                  <a:pt x="160" y="30"/>
                  <a:pt x="160" y="30"/>
                  <a:pt x="160" y="30"/>
                </a:cubicBezTo>
                <a:cubicBezTo>
                  <a:pt x="168" y="26"/>
                  <a:pt x="168" y="26"/>
                  <a:pt x="168" y="26"/>
                </a:cubicBezTo>
                <a:lnTo>
                  <a:pt x="168" y="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9" name="Freeform 574"/>
          <p:cNvSpPr>
            <a:spLocks noEditPoints="1"/>
          </p:cNvSpPr>
          <p:nvPr/>
        </p:nvSpPr>
        <p:spPr bwMode="auto">
          <a:xfrm>
            <a:off x="5432953" y="670250"/>
            <a:ext cx="461768" cy="284162"/>
          </a:xfrm>
          <a:custGeom>
            <a:avLst/>
            <a:gdLst>
              <a:gd name="T0" fmla="*/ 104 w 176"/>
              <a:gd name="T1" fmla="*/ 0 h 112"/>
              <a:gd name="T2" fmla="*/ 16 w 176"/>
              <a:gd name="T3" fmla="*/ 0 h 112"/>
              <a:gd name="T4" fmla="*/ 0 w 176"/>
              <a:gd name="T5" fmla="*/ 16 h 112"/>
              <a:gd name="T6" fmla="*/ 0 w 176"/>
              <a:gd name="T7" fmla="*/ 96 h 112"/>
              <a:gd name="T8" fmla="*/ 16 w 176"/>
              <a:gd name="T9" fmla="*/ 112 h 112"/>
              <a:gd name="T10" fmla="*/ 104 w 176"/>
              <a:gd name="T11" fmla="*/ 112 h 112"/>
              <a:gd name="T12" fmla="*/ 120 w 176"/>
              <a:gd name="T13" fmla="*/ 96 h 112"/>
              <a:gd name="T14" fmla="*/ 120 w 176"/>
              <a:gd name="T15" fmla="*/ 16 h 112"/>
              <a:gd name="T16" fmla="*/ 104 w 176"/>
              <a:gd name="T17" fmla="*/ 0 h 112"/>
              <a:gd name="T18" fmla="*/ 112 w 176"/>
              <a:gd name="T19" fmla="*/ 96 h 112"/>
              <a:gd name="T20" fmla="*/ 104 w 176"/>
              <a:gd name="T21" fmla="*/ 104 h 112"/>
              <a:gd name="T22" fmla="*/ 16 w 176"/>
              <a:gd name="T23" fmla="*/ 104 h 112"/>
              <a:gd name="T24" fmla="*/ 8 w 176"/>
              <a:gd name="T25" fmla="*/ 96 h 112"/>
              <a:gd name="T26" fmla="*/ 8 w 176"/>
              <a:gd name="T27" fmla="*/ 16 h 112"/>
              <a:gd name="T28" fmla="*/ 16 w 176"/>
              <a:gd name="T29" fmla="*/ 8 h 112"/>
              <a:gd name="T30" fmla="*/ 104 w 176"/>
              <a:gd name="T31" fmla="*/ 8 h 112"/>
              <a:gd name="T32" fmla="*/ 112 w 176"/>
              <a:gd name="T33" fmla="*/ 16 h 112"/>
              <a:gd name="T34" fmla="*/ 112 w 176"/>
              <a:gd name="T35" fmla="*/ 96 h 112"/>
              <a:gd name="T36" fmla="*/ 172 w 176"/>
              <a:gd name="T37" fmla="*/ 16 h 112"/>
              <a:gd name="T38" fmla="*/ 170 w 176"/>
              <a:gd name="T39" fmla="*/ 16 h 112"/>
              <a:gd name="T40" fmla="*/ 170 w 176"/>
              <a:gd name="T41" fmla="*/ 16 h 112"/>
              <a:gd name="T42" fmla="*/ 131 w 176"/>
              <a:gd name="T43" fmla="*/ 32 h 112"/>
              <a:gd name="T44" fmla="*/ 130 w 176"/>
              <a:gd name="T45" fmla="*/ 32 h 112"/>
              <a:gd name="T46" fmla="*/ 130 w 176"/>
              <a:gd name="T47" fmla="*/ 32 h 112"/>
              <a:gd name="T48" fmla="*/ 130 w 176"/>
              <a:gd name="T49" fmla="*/ 32 h 112"/>
              <a:gd name="T50" fmla="*/ 128 w 176"/>
              <a:gd name="T51" fmla="*/ 36 h 112"/>
              <a:gd name="T52" fmla="*/ 128 w 176"/>
              <a:gd name="T53" fmla="*/ 76 h 112"/>
              <a:gd name="T54" fmla="*/ 130 w 176"/>
              <a:gd name="T55" fmla="*/ 80 h 112"/>
              <a:gd name="T56" fmla="*/ 130 w 176"/>
              <a:gd name="T57" fmla="*/ 80 h 112"/>
              <a:gd name="T58" fmla="*/ 130 w 176"/>
              <a:gd name="T59" fmla="*/ 80 h 112"/>
              <a:gd name="T60" fmla="*/ 131 w 176"/>
              <a:gd name="T61" fmla="*/ 80 h 112"/>
              <a:gd name="T62" fmla="*/ 170 w 176"/>
              <a:gd name="T63" fmla="*/ 96 h 112"/>
              <a:gd name="T64" fmla="*/ 170 w 176"/>
              <a:gd name="T65" fmla="*/ 96 h 112"/>
              <a:gd name="T66" fmla="*/ 172 w 176"/>
              <a:gd name="T67" fmla="*/ 96 h 112"/>
              <a:gd name="T68" fmla="*/ 176 w 176"/>
              <a:gd name="T69" fmla="*/ 92 h 112"/>
              <a:gd name="T70" fmla="*/ 176 w 176"/>
              <a:gd name="T71" fmla="*/ 20 h 112"/>
              <a:gd name="T72" fmla="*/ 172 w 176"/>
              <a:gd name="T73" fmla="*/ 16 h 112"/>
              <a:gd name="T74" fmla="*/ 168 w 176"/>
              <a:gd name="T75" fmla="*/ 86 h 112"/>
              <a:gd name="T76" fmla="*/ 136 w 176"/>
              <a:gd name="T77" fmla="*/ 73 h 112"/>
              <a:gd name="T78" fmla="*/ 136 w 176"/>
              <a:gd name="T79" fmla="*/ 39 h 112"/>
              <a:gd name="T80" fmla="*/ 168 w 176"/>
              <a:gd name="T81" fmla="*/ 26 h 112"/>
              <a:gd name="T82" fmla="*/ 168 w 176"/>
              <a:gd name="T83"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12">
                <a:moveTo>
                  <a:pt x="104" y="0"/>
                </a:moveTo>
                <a:cubicBezTo>
                  <a:pt x="16" y="0"/>
                  <a:pt x="16" y="0"/>
                  <a:pt x="16" y="0"/>
                </a:cubicBezTo>
                <a:cubicBezTo>
                  <a:pt x="7" y="0"/>
                  <a:pt x="0" y="7"/>
                  <a:pt x="0" y="16"/>
                </a:cubicBezTo>
                <a:cubicBezTo>
                  <a:pt x="0" y="96"/>
                  <a:pt x="0" y="96"/>
                  <a:pt x="0" y="96"/>
                </a:cubicBezTo>
                <a:cubicBezTo>
                  <a:pt x="0" y="105"/>
                  <a:pt x="7" y="112"/>
                  <a:pt x="16" y="112"/>
                </a:cubicBezTo>
                <a:cubicBezTo>
                  <a:pt x="104" y="112"/>
                  <a:pt x="104" y="112"/>
                  <a:pt x="104" y="112"/>
                </a:cubicBezTo>
                <a:cubicBezTo>
                  <a:pt x="113" y="112"/>
                  <a:pt x="120" y="105"/>
                  <a:pt x="120" y="96"/>
                </a:cubicBezTo>
                <a:cubicBezTo>
                  <a:pt x="120" y="16"/>
                  <a:pt x="120" y="16"/>
                  <a:pt x="120" y="16"/>
                </a:cubicBezTo>
                <a:cubicBezTo>
                  <a:pt x="120" y="7"/>
                  <a:pt x="113" y="0"/>
                  <a:pt x="104" y="0"/>
                </a:cubicBezTo>
                <a:close/>
                <a:moveTo>
                  <a:pt x="112" y="96"/>
                </a:moveTo>
                <a:cubicBezTo>
                  <a:pt x="112" y="100"/>
                  <a:pt x="108" y="104"/>
                  <a:pt x="104" y="104"/>
                </a:cubicBezTo>
                <a:cubicBezTo>
                  <a:pt x="16" y="104"/>
                  <a:pt x="16" y="104"/>
                  <a:pt x="16" y="104"/>
                </a:cubicBezTo>
                <a:cubicBezTo>
                  <a:pt x="12" y="104"/>
                  <a:pt x="8" y="100"/>
                  <a:pt x="8" y="96"/>
                </a:cubicBezTo>
                <a:cubicBezTo>
                  <a:pt x="8" y="16"/>
                  <a:pt x="8" y="16"/>
                  <a:pt x="8" y="16"/>
                </a:cubicBezTo>
                <a:cubicBezTo>
                  <a:pt x="8" y="12"/>
                  <a:pt x="12" y="8"/>
                  <a:pt x="16" y="8"/>
                </a:cubicBezTo>
                <a:cubicBezTo>
                  <a:pt x="104" y="8"/>
                  <a:pt x="104" y="8"/>
                  <a:pt x="104" y="8"/>
                </a:cubicBezTo>
                <a:cubicBezTo>
                  <a:pt x="108" y="8"/>
                  <a:pt x="112" y="12"/>
                  <a:pt x="112" y="16"/>
                </a:cubicBezTo>
                <a:lnTo>
                  <a:pt x="112" y="96"/>
                </a:lnTo>
                <a:close/>
                <a:moveTo>
                  <a:pt x="172" y="16"/>
                </a:moveTo>
                <a:cubicBezTo>
                  <a:pt x="171" y="16"/>
                  <a:pt x="171" y="16"/>
                  <a:pt x="170" y="16"/>
                </a:cubicBezTo>
                <a:cubicBezTo>
                  <a:pt x="170" y="16"/>
                  <a:pt x="170" y="16"/>
                  <a:pt x="170" y="16"/>
                </a:cubicBezTo>
                <a:cubicBezTo>
                  <a:pt x="131" y="32"/>
                  <a:pt x="131" y="32"/>
                  <a:pt x="131" y="32"/>
                </a:cubicBezTo>
                <a:cubicBezTo>
                  <a:pt x="130" y="32"/>
                  <a:pt x="130" y="32"/>
                  <a:pt x="130" y="32"/>
                </a:cubicBezTo>
                <a:cubicBezTo>
                  <a:pt x="130" y="32"/>
                  <a:pt x="130" y="32"/>
                  <a:pt x="130" y="32"/>
                </a:cubicBezTo>
                <a:cubicBezTo>
                  <a:pt x="130" y="32"/>
                  <a:pt x="130" y="32"/>
                  <a:pt x="130" y="32"/>
                </a:cubicBezTo>
                <a:cubicBezTo>
                  <a:pt x="129" y="33"/>
                  <a:pt x="128" y="34"/>
                  <a:pt x="128" y="36"/>
                </a:cubicBezTo>
                <a:cubicBezTo>
                  <a:pt x="128" y="76"/>
                  <a:pt x="128" y="76"/>
                  <a:pt x="128" y="76"/>
                </a:cubicBezTo>
                <a:cubicBezTo>
                  <a:pt x="128" y="78"/>
                  <a:pt x="129" y="79"/>
                  <a:pt x="130" y="80"/>
                </a:cubicBezTo>
                <a:cubicBezTo>
                  <a:pt x="130" y="80"/>
                  <a:pt x="130" y="80"/>
                  <a:pt x="130" y="80"/>
                </a:cubicBezTo>
                <a:cubicBezTo>
                  <a:pt x="130" y="80"/>
                  <a:pt x="130" y="80"/>
                  <a:pt x="130" y="80"/>
                </a:cubicBezTo>
                <a:cubicBezTo>
                  <a:pt x="130" y="80"/>
                  <a:pt x="130" y="80"/>
                  <a:pt x="131" y="80"/>
                </a:cubicBezTo>
                <a:cubicBezTo>
                  <a:pt x="170" y="96"/>
                  <a:pt x="170" y="96"/>
                  <a:pt x="170" y="96"/>
                </a:cubicBezTo>
                <a:cubicBezTo>
                  <a:pt x="170" y="96"/>
                  <a:pt x="170" y="96"/>
                  <a:pt x="170" y="96"/>
                </a:cubicBezTo>
                <a:cubicBezTo>
                  <a:pt x="171" y="96"/>
                  <a:pt x="171" y="96"/>
                  <a:pt x="172" y="96"/>
                </a:cubicBezTo>
                <a:cubicBezTo>
                  <a:pt x="174" y="96"/>
                  <a:pt x="176" y="94"/>
                  <a:pt x="176" y="92"/>
                </a:cubicBezTo>
                <a:cubicBezTo>
                  <a:pt x="176" y="20"/>
                  <a:pt x="176" y="20"/>
                  <a:pt x="176" y="20"/>
                </a:cubicBezTo>
                <a:cubicBezTo>
                  <a:pt x="176" y="18"/>
                  <a:pt x="174" y="16"/>
                  <a:pt x="172" y="16"/>
                </a:cubicBezTo>
                <a:close/>
                <a:moveTo>
                  <a:pt x="168" y="86"/>
                </a:moveTo>
                <a:cubicBezTo>
                  <a:pt x="136" y="73"/>
                  <a:pt x="136" y="73"/>
                  <a:pt x="136" y="73"/>
                </a:cubicBezTo>
                <a:cubicBezTo>
                  <a:pt x="136" y="39"/>
                  <a:pt x="136" y="39"/>
                  <a:pt x="136" y="39"/>
                </a:cubicBezTo>
                <a:cubicBezTo>
                  <a:pt x="168" y="26"/>
                  <a:pt x="168" y="26"/>
                  <a:pt x="168" y="26"/>
                </a:cubicBezTo>
                <a:lnTo>
                  <a:pt x="168" y="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 name="Freeform 575"/>
          <p:cNvSpPr>
            <a:spLocks noEditPoints="1"/>
          </p:cNvSpPr>
          <p:nvPr/>
        </p:nvSpPr>
        <p:spPr bwMode="auto">
          <a:xfrm>
            <a:off x="6309123" y="599210"/>
            <a:ext cx="449925" cy="414408"/>
          </a:xfrm>
          <a:custGeom>
            <a:avLst/>
            <a:gdLst>
              <a:gd name="T0" fmla="*/ 48 w 176"/>
              <a:gd name="T1" fmla="*/ 32 h 160"/>
              <a:gd name="T2" fmla="*/ 32 w 176"/>
              <a:gd name="T3" fmla="*/ 32 h 160"/>
              <a:gd name="T4" fmla="*/ 96 w 176"/>
              <a:gd name="T5" fmla="*/ 40 h 160"/>
              <a:gd name="T6" fmla="*/ 96 w 176"/>
              <a:gd name="T7" fmla="*/ 24 h 160"/>
              <a:gd name="T8" fmla="*/ 96 w 176"/>
              <a:gd name="T9" fmla="*/ 40 h 160"/>
              <a:gd name="T10" fmla="*/ 170 w 176"/>
              <a:gd name="T11" fmla="*/ 72 h 160"/>
              <a:gd name="T12" fmla="*/ 136 w 176"/>
              <a:gd name="T13" fmla="*/ 86 h 160"/>
              <a:gd name="T14" fmla="*/ 120 w 176"/>
              <a:gd name="T15" fmla="*/ 56 h 160"/>
              <a:gd name="T16" fmla="*/ 128 w 176"/>
              <a:gd name="T17" fmla="*/ 32 h 160"/>
              <a:gd name="T18" fmla="*/ 68 w 176"/>
              <a:gd name="T19" fmla="*/ 17 h 160"/>
              <a:gd name="T20" fmla="*/ 8 w 176"/>
              <a:gd name="T21" fmla="*/ 32 h 160"/>
              <a:gd name="T22" fmla="*/ 16 w 176"/>
              <a:gd name="T23" fmla="*/ 56 h 160"/>
              <a:gd name="T24" fmla="*/ 0 w 176"/>
              <a:gd name="T25" fmla="*/ 144 h 160"/>
              <a:gd name="T26" fmla="*/ 120 w 176"/>
              <a:gd name="T27" fmla="*/ 160 h 160"/>
              <a:gd name="T28" fmla="*/ 136 w 176"/>
              <a:gd name="T29" fmla="*/ 130 h 160"/>
              <a:gd name="T30" fmla="*/ 170 w 176"/>
              <a:gd name="T31" fmla="*/ 144 h 160"/>
              <a:gd name="T32" fmla="*/ 176 w 176"/>
              <a:gd name="T33" fmla="*/ 140 h 160"/>
              <a:gd name="T34" fmla="*/ 172 w 176"/>
              <a:gd name="T35" fmla="*/ 72 h 160"/>
              <a:gd name="T36" fmla="*/ 120 w 176"/>
              <a:gd name="T37" fmla="*/ 32 h 160"/>
              <a:gd name="T38" fmla="*/ 72 w 176"/>
              <a:gd name="T39" fmla="*/ 32 h 160"/>
              <a:gd name="T40" fmla="*/ 75 w 176"/>
              <a:gd name="T41" fmla="*/ 56 h 160"/>
              <a:gd name="T42" fmla="*/ 68 w 176"/>
              <a:gd name="T43" fmla="*/ 47 h 160"/>
              <a:gd name="T44" fmla="*/ 16 w 176"/>
              <a:gd name="T45" fmla="*/ 32 h 160"/>
              <a:gd name="T46" fmla="*/ 64 w 176"/>
              <a:gd name="T47" fmla="*/ 32 h 160"/>
              <a:gd name="T48" fmla="*/ 16 w 176"/>
              <a:gd name="T49" fmla="*/ 32 h 160"/>
              <a:gd name="T50" fmla="*/ 120 w 176"/>
              <a:gd name="T51" fmla="*/ 152 h 160"/>
              <a:gd name="T52" fmla="*/ 8 w 176"/>
              <a:gd name="T53" fmla="*/ 144 h 160"/>
              <a:gd name="T54" fmla="*/ 16 w 176"/>
              <a:gd name="T55" fmla="*/ 64 h 160"/>
              <a:gd name="T56" fmla="*/ 128 w 176"/>
              <a:gd name="T57" fmla="*/ 72 h 160"/>
              <a:gd name="T58" fmla="*/ 168 w 176"/>
              <a:gd name="T59" fmla="*/ 134 h 160"/>
              <a:gd name="T60" fmla="*/ 136 w 176"/>
              <a:gd name="T61" fmla="*/ 95 h 160"/>
              <a:gd name="T62" fmla="*/ 168 w 176"/>
              <a:gd name="T63" fmla="*/ 134 h 160"/>
              <a:gd name="T64" fmla="*/ 20 w 176"/>
              <a:gd name="T65" fmla="*/ 136 h 160"/>
              <a:gd name="T66" fmla="*/ 20 w 176"/>
              <a:gd name="T67" fmla="*/ 144 h 160"/>
              <a:gd name="T68" fmla="*/ 120 w 176"/>
              <a:gd name="T69" fmla="*/ 140 h 160"/>
              <a:gd name="T70" fmla="*/ 28 w 176"/>
              <a:gd name="T71" fmla="*/ 96 h 160"/>
              <a:gd name="T72" fmla="*/ 28 w 176"/>
              <a:gd name="T73" fmla="*/ 72 h 160"/>
              <a:gd name="T74" fmla="*/ 28 w 176"/>
              <a:gd name="T75" fmla="*/ 96 h 160"/>
              <a:gd name="T76" fmla="*/ 32 w 176"/>
              <a:gd name="T77" fmla="*/ 84 h 160"/>
              <a:gd name="T78" fmla="*/ 24 w 176"/>
              <a:gd name="T79" fmla="*/ 84 h 160"/>
              <a:gd name="T80" fmla="*/ 52 w 176"/>
              <a:gd name="T81" fmla="*/ 80 h 160"/>
              <a:gd name="T82" fmla="*/ 52 w 176"/>
              <a:gd name="T83" fmla="*/ 72 h 160"/>
              <a:gd name="T84" fmla="*/ 52 w 176"/>
              <a:gd name="T85"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60">
                <a:moveTo>
                  <a:pt x="40" y="40"/>
                </a:moveTo>
                <a:cubicBezTo>
                  <a:pt x="44" y="40"/>
                  <a:pt x="48" y="36"/>
                  <a:pt x="48" y="32"/>
                </a:cubicBezTo>
                <a:cubicBezTo>
                  <a:pt x="48" y="28"/>
                  <a:pt x="44" y="24"/>
                  <a:pt x="40" y="24"/>
                </a:cubicBezTo>
                <a:cubicBezTo>
                  <a:pt x="36" y="24"/>
                  <a:pt x="32" y="28"/>
                  <a:pt x="32" y="32"/>
                </a:cubicBezTo>
                <a:cubicBezTo>
                  <a:pt x="32" y="36"/>
                  <a:pt x="36" y="40"/>
                  <a:pt x="40" y="40"/>
                </a:cubicBezTo>
                <a:close/>
                <a:moveTo>
                  <a:pt x="96" y="40"/>
                </a:moveTo>
                <a:cubicBezTo>
                  <a:pt x="100" y="40"/>
                  <a:pt x="104" y="36"/>
                  <a:pt x="104" y="32"/>
                </a:cubicBezTo>
                <a:cubicBezTo>
                  <a:pt x="104" y="28"/>
                  <a:pt x="100" y="24"/>
                  <a:pt x="96" y="24"/>
                </a:cubicBezTo>
                <a:cubicBezTo>
                  <a:pt x="92" y="24"/>
                  <a:pt x="88" y="28"/>
                  <a:pt x="88" y="32"/>
                </a:cubicBezTo>
                <a:cubicBezTo>
                  <a:pt x="88" y="36"/>
                  <a:pt x="92" y="40"/>
                  <a:pt x="96" y="40"/>
                </a:cubicBezTo>
                <a:close/>
                <a:moveTo>
                  <a:pt x="172" y="72"/>
                </a:moveTo>
                <a:cubicBezTo>
                  <a:pt x="171" y="72"/>
                  <a:pt x="171" y="72"/>
                  <a:pt x="170" y="72"/>
                </a:cubicBezTo>
                <a:cubicBezTo>
                  <a:pt x="170" y="72"/>
                  <a:pt x="170" y="72"/>
                  <a:pt x="170" y="72"/>
                </a:cubicBezTo>
                <a:cubicBezTo>
                  <a:pt x="136" y="86"/>
                  <a:pt x="136" y="86"/>
                  <a:pt x="136" y="86"/>
                </a:cubicBezTo>
                <a:cubicBezTo>
                  <a:pt x="136" y="72"/>
                  <a:pt x="136" y="72"/>
                  <a:pt x="136" y="72"/>
                </a:cubicBezTo>
                <a:cubicBezTo>
                  <a:pt x="136" y="63"/>
                  <a:pt x="129" y="56"/>
                  <a:pt x="120" y="56"/>
                </a:cubicBezTo>
                <a:cubicBezTo>
                  <a:pt x="117" y="56"/>
                  <a:pt x="117" y="56"/>
                  <a:pt x="117" y="56"/>
                </a:cubicBezTo>
                <a:cubicBezTo>
                  <a:pt x="124" y="50"/>
                  <a:pt x="128" y="42"/>
                  <a:pt x="128" y="32"/>
                </a:cubicBezTo>
                <a:cubicBezTo>
                  <a:pt x="128" y="14"/>
                  <a:pt x="114" y="0"/>
                  <a:pt x="96" y="0"/>
                </a:cubicBezTo>
                <a:cubicBezTo>
                  <a:pt x="84" y="0"/>
                  <a:pt x="73" y="7"/>
                  <a:pt x="68" y="17"/>
                </a:cubicBezTo>
                <a:cubicBezTo>
                  <a:pt x="63" y="7"/>
                  <a:pt x="52" y="0"/>
                  <a:pt x="40" y="0"/>
                </a:cubicBezTo>
                <a:cubicBezTo>
                  <a:pt x="22" y="0"/>
                  <a:pt x="8" y="14"/>
                  <a:pt x="8" y="32"/>
                </a:cubicBezTo>
                <a:cubicBezTo>
                  <a:pt x="8" y="42"/>
                  <a:pt x="12" y="50"/>
                  <a:pt x="19" y="56"/>
                </a:cubicBezTo>
                <a:cubicBezTo>
                  <a:pt x="16" y="56"/>
                  <a:pt x="16" y="56"/>
                  <a:pt x="16" y="56"/>
                </a:cubicBezTo>
                <a:cubicBezTo>
                  <a:pt x="7" y="56"/>
                  <a:pt x="0" y="63"/>
                  <a:pt x="0" y="72"/>
                </a:cubicBezTo>
                <a:cubicBezTo>
                  <a:pt x="0" y="144"/>
                  <a:pt x="0" y="144"/>
                  <a:pt x="0" y="144"/>
                </a:cubicBezTo>
                <a:cubicBezTo>
                  <a:pt x="0" y="153"/>
                  <a:pt x="7" y="160"/>
                  <a:pt x="16" y="160"/>
                </a:cubicBezTo>
                <a:cubicBezTo>
                  <a:pt x="120" y="160"/>
                  <a:pt x="120" y="160"/>
                  <a:pt x="120" y="160"/>
                </a:cubicBezTo>
                <a:cubicBezTo>
                  <a:pt x="129" y="160"/>
                  <a:pt x="136" y="153"/>
                  <a:pt x="136" y="144"/>
                </a:cubicBezTo>
                <a:cubicBezTo>
                  <a:pt x="136" y="130"/>
                  <a:pt x="136" y="130"/>
                  <a:pt x="136" y="130"/>
                </a:cubicBezTo>
                <a:cubicBezTo>
                  <a:pt x="170" y="144"/>
                  <a:pt x="170" y="144"/>
                  <a:pt x="170" y="144"/>
                </a:cubicBezTo>
                <a:cubicBezTo>
                  <a:pt x="170" y="144"/>
                  <a:pt x="170" y="144"/>
                  <a:pt x="170" y="144"/>
                </a:cubicBezTo>
                <a:cubicBezTo>
                  <a:pt x="171" y="144"/>
                  <a:pt x="171" y="144"/>
                  <a:pt x="172" y="144"/>
                </a:cubicBezTo>
                <a:cubicBezTo>
                  <a:pt x="174" y="144"/>
                  <a:pt x="176" y="142"/>
                  <a:pt x="176" y="140"/>
                </a:cubicBezTo>
                <a:cubicBezTo>
                  <a:pt x="176" y="76"/>
                  <a:pt x="176" y="76"/>
                  <a:pt x="176" y="76"/>
                </a:cubicBezTo>
                <a:cubicBezTo>
                  <a:pt x="176" y="74"/>
                  <a:pt x="174" y="72"/>
                  <a:pt x="172" y="72"/>
                </a:cubicBezTo>
                <a:close/>
                <a:moveTo>
                  <a:pt x="96" y="8"/>
                </a:moveTo>
                <a:cubicBezTo>
                  <a:pt x="109" y="8"/>
                  <a:pt x="120" y="19"/>
                  <a:pt x="120" y="32"/>
                </a:cubicBezTo>
                <a:cubicBezTo>
                  <a:pt x="120" y="45"/>
                  <a:pt x="109" y="56"/>
                  <a:pt x="96" y="56"/>
                </a:cubicBezTo>
                <a:cubicBezTo>
                  <a:pt x="83" y="56"/>
                  <a:pt x="72" y="45"/>
                  <a:pt x="72" y="32"/>
                </a:cubicBezTo>
                <a:cubicBezTo>
                  <a:pt x="72" y="19"/>
                  <a:pt x="83" y="8"/>
                  <a:pt x="96" y="8"/>
                </a:cubicBezTo>
                <a:close/>
                <a:moveTo>
                  <a:pt x="75" y="56"/>
                </a:moveTo>
                <a:cubicBezTo>
                  <a:pt x="61" y="56"/>
                  <a:pt x="61" y="56"/>
                  <a:pt x="61" y="56"/>
                </a:cubicBezTo>
                <a:cubicBezTo>
                  <a:pt x="64" y="54"/>
                  <a:pt x="66" y="51"/>
                  <a:pt x="68" y="47"/>
                </a:cubicBezTo>
                <a:cubicBezTo>
                  <a:pt x="70" y="51"/>
                  <a:pt x="72" y="54"/>
                  <a:pt x="75" y="56"/>
                </a:cubicBezTo>
                <a:close/>
                <a:moveTo>
                  <a:pt x="16" y="32"/>
                </a:moveTo>
                <a:cubicBezTo>
                  <a:pt x="16" y="19"/>
                  <a:pt x="27" y="8"/>
                  <a:pt x="40" y="8"/>
                </a:cubicBezTo>
                <a:cubicBezTo>
                  <a:pt x="53" y="8"/>
                  <a:pt x="64" y="19"/>
                  <a:pt x="64" y="32"/>
                </a:cubicBezTo>
                <a:cubicBezTo>
                  <a:pt x="64" y="45"/>
                  <a:pt x="53" y="56"/>
                  <a:pt x="40" y="56"/>
                </a:cubicBezTo>
                <a:cubicBezTo>
                  <a:pt x="27" y="56"/>
                  <a:pt x="16" y="45"/>
                  <a:pt x="16" y="32"/>
                </a:cubicBezTo>
                <a:close/>
                <a:moveTo>
                  <a:pt x="128" y="144"/>
                </a:moveTo>
                <a:cubicBezTo>
                  <a:pt x="128" y="148"/>
                  <a:pt x="124" y="152"/>
                  <a:pt x="120" y="152"/>
                </a:cubicBezTo>
                <a:cubicBezTo>
                  <a:pt x="16" y="152"/>
                  <a:pt x="16" y="152"/>
                  <a:pt x="16" y="152"/>
                </a:cubicBezTo>
                <a:cubicBezTo>
                  <a:pt x="12" y="152"/>
                  <a:pt x="8" y="148"/>
                  <a:pt x="8" y="144"/>
                </a:cubicBezTo>
                <a:cubicBezTo>
                  <a:pt x="8" y="72"/>
                  <a:pt x="8" y="72"/>
                  <a:pt x="8" y="72"/>
                </a:cubicBezTo>
                <a:cubicBezTo>
                  <a:pt x="8" y="68"/>
                  <a:pt x="12" y="64"/>
                  <a:pt x="16" y="64"/>
                </a:cubicBezTo>
                <a:cubicBezTo>
                  <a:pt x="120" y="64"/>
                  <a:pt x="120" y="64"/>
                  <a:pt x="120" y="64"/>
                </a:cubicBezTo>
                <a:cubicBezTo>
                  <a:pt x="124" y="64"/>
                  <a:pt x="128" y="68"/>
                  <a:pt x="128" y="72"/>
                </a:cubicBezTo>
                <a:lnTo>
                  <a:pt x="128" y="144"/>
                </a:lnTo>
                <a:close/>
                <a:moveTo>
                  <a:pt x="168" y="134"/>
                </a:moveTo>
                <a:cubicBezTo>
                  <a:pt x="136" y="121"/>
                  <a:pt x="136" y="121"/>
                  <a:pt x="136" y="121"/>
                </a:cubicBezTo>
                <a:cubicBezTo>
                  <a:pt x="136" y="95"/>
                  <a:pt x="136" y="95"/>
                  <a:pt x="136" y="95"/>
                </a:cubicBezTo>
                <a:cubicBezTo>
                  <a:pt x="168" y="82"/>
                  <a:pt x="168" y="82"/>
                  <a:pt x="168" y="82"/>
                </a:cubicBezTo>
                <a:lnTo>
                  <a:pt x="168" y="134"/>
                </a:lnTo>
                <a:close/>
                <a:moveTo>
                  <a:pt x="116" y="136"/>
                </a:moveTo>
                <a:cubicBezTo>
                  <a:pt x="20" y="136"/>
                  <a:pt x="20" y="136"/>
                  <a:pt x="20" y="136"/>
                </a:cubicBezTo>
                <a:cubicBezTo>
                  <a:pt x="18" y="136"/>
                  <a:pt x="16" y="138"/>
                  <a:pt x="16" y="140"/>
                </a:cubicBezTo>
                <a:cubicBezTo>
                  <a:pt x="16" y="142"/>
                  <a:pt x="18" y="144"/>
                  <a:pt x="20" y="144"/>
                </a:cubicBezTo>
                <a:cubicBezTo>
                  <a:pt x="116" y="144"/>
                  <a:pt x="116" y="144"/>
                  <a:pt x="116" y="144"/>
                </a:cubicBezTo>
                <a:cubicBezTo>
                  <a:pt x="118" y="144"/>
                  <a:pt x="120" y="142"/>
                  <a:pt x="120" y="140"/>
                </a:cubicBezTo>
                <a:cubicBezTo>
                  <a:pt x="120" y="138"/>
                  <a:pt x="118" y="136"/>
                  <a:pt x="116" y="136"/>
                </a:cubicBezTo>
                <a:close/>
                <a:moveTo>
                  <a:pt x="28" y="96"/>
                </a:moveTo>
                <a:cubicBezTo>
                  <a:pt x="35" y="96"/>
                  <a:pt x="40" y="91"/>
                  <a:pt x="40" y="84"/>
                </a:cubicBezTo>
                <a:cubicBezTo>
                  <a:pt x="40" y="77"/>
                  <a:pt x="35" y="72"/>
                  <a:pt x="28" y="72"/>
                </a:cubicBezTo>
                <a:cubicBezTo>
                  <a:pt x="21" y="72"/>
                  <a:pt x="16" y="77"/>
                  <a:pt x="16" y="84"/>
                </a:cubicBezTo>
                <a:cubicBezTo>
                  <a:pt x="16" y="91"/>
                  <a:pt x="21" y="96"/>
                  <a:pt x="28" y="96"/>
                </a:cubicBezTo>
                <a:close/>
                <a:moveTo>
                  <a:pt x="28" y="80"/>
                </a:moveTo>
                <a:cubicBezTo>
                  <a:pt x="30" y="80"/>
                  <a:pt x="32" y="82"/>
                  <a:pt x="32" y="84"/>
                </a:cubicBezTo>
                <a:cubicBezTo>
                  <a:pt x="32" y="86"/>
                  <a:pt x="30" y="88"/>
                  <a:pt x="28" y="88"/>
                </a:cubicBezTo>
                <a:cubicBezTo>
                  <a:pt x="26" y="88"/>
                  <a:pt x="24" y="86"/>
                  <a:pt x="24" y="84"/>
                </a:cubicBezTo>
                <a:cubicBezTo>
                  <a:pt x="24" y="82"/>
                  <a:pt x="26" y="80"/>
                  <a:pt x="28" y="80"/>
                </a:cubicBezTo>
                <a:close/>
                <a:moveTo>
                  <a:pt x="52" y="80"/>
                </a:moveTo>
                <a:cubicBezTo>
                  <a:pt x="54" y="80"/>
                  <a:pt x="56" y="78"/>
                  <a:pt x="56" y="76"/>
                </a:cubicBezTo>
                <a:cubicBezTo>
                  <a:pt x="56" y="74"/>
                  <a:pt x="54" y="72"/>
                  <a:pt x="52" y="72"/>
                </a:cubicBezTo>
                <a:cubicBezTo>
                  <a:pt x="50" y="72"/>
                  <a:pt x="48" y="74"/>
                  <a:pt x="48" y="76"/>
                </a:cubicBezTo>
                <a:cubicBezTo>
                  <a:pt x="48" y="78"/>
                  <a:pt x="50" y="80"/>
                  <a:pt x="52"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 name="Freeform 576"/>
          <p:cNvSpPr>
            <a:spLocks noEditPoints="1"/>
          </p:cNvSpPr>
          <p:nvPr/>
        </p:nvSpPr>
        <p:spPr bwMode="auto">
          <a:xfrm>
            <a:off x="7280012" y="587367"/>
            <a:ext cx="248646" cy="449925"/>
          </a:xfrm>
          <a:custGeom>
            <a:avLst/>
            <a:gdLst>
              <a:gd name="T0" fmla="*/ 48 w 96"/>
              <a:gd name="T1" fmla="*/ 164 h 176"/>
              <a:gd name="T2" fmla="*/ 52 w 96"/>
              <a:gd name="T3" fmla="*/ 160 h 176"/>
              <a:gd name="T4" fmla="*/ 48 w 96"/>
              <a:gd name="T5" fmla="*/ 156 h 176"/>
              <a:gd name="T6" fmla="*/ 44 w 96"/>
              <a:gd name="T7" fmla="*/ 160 h 176"/>
              <a:gd name="T8" fmla="*/ 48 w 96"/>
              <a:gd name="T9" fmla="*/ 164 h 176"/>
              <a:gd name="T10" fmla="*/ 80 w 96"/>
              <a:gd name="T11" fmla="*/ 0 h 176"/>
              <a:gd name="T12" fmla="*/ 16 w 96"/>
              <a:gd name="T13" fmla="*/ 0 h 176"/>
              <a:gd name="T14" fmla="*/ 0 w 96"/>
              <a:gd name="T15" fmla="*/ 16 h 176"/>
              <a:gd name="T16" fmla="*/ 0 w 96"/>
              <a:gd name="T17" fmla="*/ 160 h 176"/>
              <a:gd name="T18" fmla="*/ 16 w 96"/>
              <a:gd name="T19" fmla="*/ 176 h 176"/>
              <a:gd name="T20" fmla="*/ 80 w 96"/>
              <a:gd name="T21" fmla="*/ 176 h 176"/>
              <a:gd name="T22" fmla="*/ 96 w 96"/>
              <a:gd name="T23" fmla="*/ 160 h 176"/>
              <a:gd name="T24" fmla="*/ 96 w 96"/>
              <a:gd name="T25" fmla="*/ 16 h 176"/>
              <a:gd name="T26" fmla="*/ 80 w 96"/>
              <a:gd name="T27" fmla="*/ 0 h 176"/>
              <a:gd name="T28" fmla="*/ 88 w 96"/>
              <a:gd name="T29" fmla="*/ 160 h 176"/>
              <a:gd name="T30" fmla="*/ 80 w 96"/>
              <a:gd name="T31" fmla="*/ 168 h 176"/>
              <a:gd name="T32" fmla="*/ 16 w 96"/>
              <a:gd name="T33" fmla="*/ 168 h 176"/>
              <a:gd name="T34" fmla="*/ 8 w 96"/>
              <a:gd name="T35" fmla="*/ 160 h 176"/>
              <a:gd name="T36" fmla="*/ 8 w 96"/>
              <a:gd name="T37" fmla="*/ 152 h 176"/>
              <a:gd name="T38" fmla="*/ 88 w 96"/>
              <a:gd name="T39" fmla="*/ 152 h 176"/>
              <a:gd name="T40" fmla="*/ 88 w 96"/>
              <a:gd name="T41" fmla="*/ 160 h 176"/>
              <a:gd name="T42" fmla="*/ 88 w 96"/>
              <a:gd name="T43" fmla="*/ 144 h 176"/>
              <a:gd name="T44" fmla="*/ 8 w 96"/>
              <a:gd name="T45" fmla="*/ 144 h 176"/>
              <a:gd name="T46" fmla="*/ 8 w 96"/>
              <a:gd name="T47" fmla="*/ 32 h 176"/>
              <a:gd name="T48" fmla="*/ 88 w 96"/>
              <a:gd name="T49" fmla="*/ 32 h 176"/>
              <a:gd name="T50" fmla="*/ 88 w 96"/>
              <a:gd name="T51" fmla="*/ 144 h 176"/>
              <a:gd name="T52" fmla="*/ 88 w 96"/>
              <a:gd name="T53" fmla="*/ 24 h 176"/>
              <a:gd name="T54" fmla="*/ 8 w 96"/>
              <a:gd name="T55" fmla="*/ 24 h 176"/>
              <a:gd name="T56" fmla="*/ 8 w 96"/>
              <a:gd name="T57" fmla="*/ 16 h 176"/>
              <a:gd name="T58" fmla="*/ 16 w 96"/>
              <a:gd name="T59" fmla="*/ 8 h 176"/>
              <a:gd name="T60" fmla="*/ 80 w 96"/>
              <a:gd name="T61" fmla="*/ 8 h 176"/>
              <a:gd name="T62" fmla="*/ 88 w 96"/>
              <a:gd name="T63" fmla="*/ 16 h 176"/>
              <a:gd name="T64" fmla="*/ 88 w 96"/>
              <a:gd name="T65" fmla="*/ 24 h 176"/>
              <a:gd name="T66" fmla="*/ 52 w 96"/>
              <a:gd name="T67" fmla="*/ 12 h 176"/>
              <a:gd name="T68" fmla="*/ 44 w 96"/>
              <a:gd name="T69" fmla="*/ 12 h 176"/>
              <a:gd name="T70" fmla="*/ 40 w 96"/>
              <a:gd name="T71" fmla="*/ 16 h 176"/>
              <a:gd name="T72" fmla="*/ 44 w 96"/>
              <a:gd name="T73" fmla="*/ 20 h 176"/>
              <a:gd name="T74" fmla="*/ 52 w 96"/>
              <a:gd name="T75" fmla="*/ 20 h 176"/>
              <a:gd name="T76" fmla="*/ 56 w 96"/>
              <a:gd name="T77" fmla="*/ 16 h 176"/>
              <a:gd name="T78" fmla="*/ 52 w 96"/>
              <a:gd name="T79" fmla="*/ 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176">
                <a:moveTo>
                  <a:pt x="48" y="164"/>
                </a:moveTo>
                <a:cubicBezTo>
                  <a:pt x="50" y="164"/>
                  <a:pt x="52" y="162"/>
                  <a:pt x="52" y="160"/>
                </a:cubicBezTo>
                <a:cubicBezTo>
                  <a:pt x="52" y="158"/>
                  <a:pt x="50" y="156"/>
                  <a:pt x="48" y="156"/>
                </a:cubicBezTo>
                <a:cubicBezTo>
                  <a:pt x="46" y="156"/>
                  <a:pt x="44" y="158"/>
                  <a:pt x="44" y="160"/>
                </a:cubicBezTo>
                <a:cubicBezTo>
                  <a:pt x="44" y="162"/>
                  <a:pt x="46" y="164"/>
                  <a:pt x="48" y="164"/>
                </a:cubicBezTo>
                <a:close/>
                <a:moveTo>
                  <a:pt x="80" y="0"/>
                </a:moveTo>
                <a:cubicBezTo>
                  <a:pt x="16" y="0"/>
                  <a:pt x="16" y="0"/>
                  <a:pt x="16" y="0"/>
                </a:cubicBezTo>
                <a:cubicBezTo>
                  <a:pt x="7" y="0"/>
                  <a:pt x="0" y="7"/>
                  <a:pt x="0" y="16"/>
                </a:cubicBezTo>
                <a:cubicBezTo>
                  <a:pt x="0" y="160"/>
                  <a:pt x="0" y="160"/>
                  <a:pt x="0" y="160"/>
                </a:cubicBezTo>
                <a:cubicBezTo>
                  <a:pt x="0" y="169"/>
                  <a:pt x="7" y="176"/>
                  <a:pt x="16" y="176"/>
                </a:cubicBezTo>
                <a:cubicBezTo>
                  <a:pt x="80" y="176"/>
                  <a:pt x="80" y="176"/>
                  <a:pt x="80" y="176"/>
                </a:cubicBezTo>
                <a:cubicBezTo>
                  <a:pt x="89" y="176"/>
                  <a:pt x="96" y="169"/>
                  <a:pt x="96" y="160"/>
                </a:cubicBezTo>
                <a:cubicBezTo>
                  <a:pt x="96" y="16"/>
                  <a:pt x="96" y="16"/>
                  <a:pt x="96" y="16"/>
                </a:cubicBezTo>
                <a:cubicBezTo>
                  <a:pt x="96" y="7"/>
                  <a:pt x="89" y="0"/>
                  <a:pt x="80" y="0"/>
                </a:cubicBezTo>
                <a:close/>
                <a:moveTo>
                  <a:pt x="88" y="160"/>
                </a:moveTo>
                <a:cubicBezTo>
                  <a:pt x="88" y="164"/>
                  <a:pt x="84" y="168"/>
                  <a:pt x="80" y="168"/>
                </a:cubicBezTo>
                <a:cubicBezTo>
                  <a:pt x="16" y="168"/>
                  <a:pt x="16" y="168"/>
                  <a:pt x="16" y="168"/>
                </a:cubicBezTo>
                <a:cubicBezTo>
                  <a:pt x="12" y="168"/>
                  <a:pt x="8" y="164"/>
                  <a:pt x="8" y="160"/>
                </a:cubicBezTo>
                <a:cubicBezTo>
                  <a:pt x="8" y="152"/>
                  <a:pt x="8" y="152"/>
                  <a:pt x="8" y="152"/>
                </a:cubicBezTo>
                <a:cubicBezTo>
                  <a:pt x="88" y="152"/>
                  <a:pt x="88" y="152"/>
                  <a:pt x="88" y="152"/>
                </a:cubicBezTo>
                <a:lnTo>
                  <a:pt x="88" y="160"/>
                </a:lnTo>
                <a:close/>
                <a:moveTo>
                  <a:pt x="88" y="144"/>
                </a:moveTo>
                <a:cubicBezTo>
                  <a:pt x="8" y="144"/>
                  <a:pt x="8" y="144"/>
                  <a:pt x="8" y="144"/>
                </a:cubicBezTo>
                <a:cubicBezTo>
                  <a:pt x="8" y="32"/>
                  <a:pt x="8" y="32"/>
                  <a:pt x="8" y="32"/>
                </a:cubicBezTo>
                <a:cubicBezTo>
                  <a:pt x="88" y="32"/>
                  <a:pt x="88" y="32"/>
                  <a:pt x="88" y="32"/>
                </a:cubicBezTo>
                <a:lnTo>
                  <a:pt x="88" y="144"/>
                </a:lnTo>
                <a:close/>
                <a:moveTo>
                  <a:pt x="88" y="24"/>
                </a:moveTo>
                <a:cubicBezTo>
                  <a:pt x="8" y="24"/>
                  <a:pt x="8" y="24"/>
                  <a:pt x="8" y="24"/>
                </a:cubicBezTo>
                <a:cubicBezTo>
                  <a:pt x="8" y="16"/>
                  <a:pt x="8" y="16"/>
                  <a:pt x="8" y="16"/>
                </a:cubicBezTo>
                <a:cubicBezTo>
                  <a:pt x="8" y="12"/>
                  <a:pt x="12" y="8"/>
                  <a:pt x="16" y="8"/>
                </a:cubicBezTo>
                <a:cubicBezTo>
                  <a:pt x="80" y="8"/>
                  <a:pt x="80" y="8"/>
                  <a:pt x="80" y="8"/>
                </a:cubicBezTo>
                <a:cubicBezTo>
                  <a:pt x="84" y="8"/>
                  <a:pt x="88" y="12"/>
                  <a:pt x="88" y="16"/>
                </a:cubicBezTo>
                <a:lnTo>
                  <a:pt x="88" y="24"/>
                </a:lnTo>
                <a:close/>
                <a:moveTo>
                  <a:pt x="52" y="12"/>
                </a:moveTo>
                <a:cubicBezTo>
                  <a:pt x="44" y="12"/>
                  <a:pt x="44" y="12"/>
                  <a:pt x="44" y="12"/>
                </a:cubicBezTo>
                <a:cubicBezTo>
                  <a:pt x="42" y="12"/>
                  <a:pt x="40" y="14"/>
                  <a:pt x="40" y="16"/>
                </a:cubicBezTo>
                <a:cubicBezTo>
                  <a:pt x="40" y="18"/>
                  <a:pt x="42" y="20"/>
                  <a:pt x="44" y="20"/>
                </a:cubicBezTo>
                <a:cubicBezTo>
                  <a:pt x="52" y="20"/>
                  <a:pt x="52" y="20"/>
                  <a:pt x="52" y="20"/>
                </a:cubicBezTo>
                <a:cubicBezTo>
                  <a:pt x="54" y="20"/>
                  <a:pt x="56" y="18"/>
                  <a:pt x="56" y="16"/>
                </a:cubicBezTo>
                <a:cubicBezTo>
                  <a:pt x="56" y="14"/>
                  <a:pt x="54" y="12"/>
                  <a:pt x="52"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2" name="Freeform 577"/>
          <p:cNvSpPr>
            <a:spLocks noEditPoints="1"/>
          </p:cNvSpPr>
          <p:nvPr/>
        </p:nvSpPr>
        <p:spPr bwMode="auto">
          <a:xfrm>
            <a:off x="8108820" y="587367"/>
            <a:ext cx="331523" cy="449925"/>
          </a:xfrm>
          <a:custGeom>
            <a:avLst/>
            <a:gdLst>
              <a:gd name="T0" fmla="*/ 64 w 128"/>
              <a:gd name="T1" fmla="*/ 156 h 176"/>
              <a:gd name="T2" fmla="*/ 60 w 128"/>
              <a:gd name="T3" fmla="*/ 160 h 176"/>
              <a:gd name="T4" fmla="*/ 64 w 128"/>
              <a:gd name="T5" fmla="*/ 164 h 176"/>
              <a:gd name="T6" fmla="*/ 68 w 128"/>
              <a:gd name="T7" fmla="*/ 160 h 176"/>
              <a:gd name="T8" fmla="*/ 64 w 128"/>
              <a:gd name="T9" fmla="*/ 156 h 176"/>
              <a:gd name="T10" fmla="*/ 60 w 128"/>
              <a:gd name="T11" fmla="*/ 20 h 176"/>
              <a:gd name="T12" fmla="*/ 68 w 128"/>
              <a:gd name="T13" fmla="*/ 20 h 176"/>
              <a:gd name="T14" fmla="*/ 72 w 128"/>
              <a:gd name="T15" fmla="*/ 16 h 176"/>
              <a:gd name="T16" fmla="*/ 68 w 128"/>
              <a:gd name="T17" fmla="*/ 12 h 176"/>
              <a:gd name="T18" fmla="*/ 60 w 128"/>
              <a:gd name="T19" fmla="*/ 12 h 176"/>
              <a:gd name="T20" fmla="*/ 56 w 128"/>
              <a:gd name="T21" fmla="*/ 16 h 176"/>
              <a:gd name="T22" fmla="*/ 60 w 128"/>
              <a:gd name="T23" fmla="*/ 20 h 176"/>
              <a:gd name="T24" fmla="*/ 16 w 128"/>
              <a:gd name="T25" fmla="*/ 152 h 176"/>
              <a:gd name="T26" fmla="*/ 112 w 128"/>
              <a:gd name="T27" fmla="*/ 152 h 176"/>
              <a:gd name="T28" fmla="*/ 112 w 128"/>
              <a:gd name="T29" fmla="*/ 24 h 176"/>
              <a:gd name="T30" fmla="*/ 16 w 128"/>
              <a:gd name="T31" fmla="*/ 24 h 176"/>
              <a:gd name="T32" fmla="*/ 16 w 128"/>
              <a:gd name="T33" fmla="*/ 152 h 176"/>
              <a:gd name="T34" fmla="*/ 24 w 128"/>
              <a:gd name="T35" fmla="*/ 32 h 176"/>
              <a:gd name="T36" fmla="*/ 104 w 128"/>
              <a:gd name="T37" fmla="*/ 32 h 176"/>
              <a:gd name="T38" fmla="*/ 104 w 128"/>
              <a:gd name="T39" fmla="*/ 144 h 176"/>
              <a:gd name="T40" fmla="*/ 24 w 128"/>
              <a:gd name="T41" fmla="*/ 144 h 176"/>
              <a:gd name="T42" fmla="*/ 24 w 128"/>
              <a:gd name="T43" fmla="*/ 32 h 176"/>
              <a:gd name="T44" fmla="*/ 112 w 128"/>
              <a:gd name="T45" fmla="*/ 0 h 176"/>
              <a:gd name="T46" fmla="*/ 16 w 128"/>
              <a:gd name="T47" fmla="*/ 0 h 176"/>
              <a:gd name="T48" fmla="*/ 0 w 128"/>
              <a:gd name="T49" fmla="*/ 16 h 176"/>
              <a:gd name="T50" fmla="*/ 0 w 128"/>
              <a:gd name="T51" fmla="*/ 160 h 176"/>
              <a:gd name="T52" fmla="*/ 16 w 128"/>
              <a:gd name="T53" fmla="*/ 176 h 176"/>
              <a:gd name="T54" fmla="*/ 112 w 128"/>
              <a:gd name="T55" fmla="*/ 176 h 176"/>
              <a:gd name="T56" fmla="*/ 128 w 128"/>
              <a:gd name="T57" fmla="*/ 160 h 176"/>
              <a:gd name="T58" fmla="*/ 128 w 128"/>
              <a:gd name="T59" fmla="*/ 16 h 176"/>
              <a:gd name="T60" fmla="*/ 112 w 128"/>
              <a:gd name="T61" fmla="*/ 0 h 176"/>
              <a:gd name="T62" fmla="*/ 120 w 128"/>
              <a:gd name="T63" fmla="*/ 160 h 176"/>
              <a:gd name="T64" fmla="*/ 112 w 128"/>
              <a:gd name="T65" fmla="*/ 168 h 176"/>
              <a:gd name="T66" fmla="*/ 16 w 128"/>
              <a:gd name="T67" fmla="*/ 168 h 176"/>
              <a:gd name="T68" fmla="*/ 8 w 128"/>
              <a:gd name="T69" fmla="*/ 160 h 176"/>
              <a:gd name="T70" fmla="*/ 8 w 128"/>
              <a:gd name="T71" fmla="*/ 16 h 176"/>
              <a:gd name="T72" fmla="*/ 16 w 128"/>
              <a:gd name="T73" fmla="*/ 8 h 176"/>
              <a:gd name="T74" fmla="*/ 112 w 128"/>
              <a:gd name="T75" fmla="*/ 8 h 176"/>
              <a:gd name="T76" fmla="*/ 120 w 128"/>
              <a:gd name="T77" fmla="*/ 16 h 176"/>
              <a:gd name="T78" fmla="*/ 120 w 128"/>
              <a:gd name="T79"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76">
                <a:moveTo>
                  <a:pt x="64" y="156"/>
                </a:moveTo>
                <a:cubicBezTo>
                  <a:pt x="62" y="156"/>
                  <a:pt x="60" y="158"/>
                  <a:pt x="60" y="160"/>
                </a:cubicBezTo>
                <a:cubicBezTo>
                  <a:pt x="60" y="162"/>
                  <a:pt x="62" y="164"/>
                  <a:pt x="64" y="164"/>
                </a:cubicBezTo>
                <a:cubicBezTo>
                  <a:pt x="66" y="164"/>
                  <a:pt x="68" y="162"/>
                  <a:pt x="68" y="160"/>
                </a:cubicBezTo>
                <a:cubicBezTo>
                  <a:pt x="68" y="158"/>
                  <a:pt x="66" y="156"/>
                  <a:pt x="64" y="156"/>
                </a:cubicBezTo>
                <a:close/>
                <a:moveTo>
                  <a:pt x="60" y="20"/>
                </a:moveTo>
                <a:cubicBezTo>
                  <a:pt x="68" y="20"/>
                  <a:pt x="68" y="20"/>
                  <a:pt x="68" y="20"/>
                </a:cubicBezTo>
                <a:cubicBezTo>
                  <a:pt x="70" y="20"/>
                  <a:pt x="72" y="18"/>
                  <a:pt x="72" y="16"/>
                </a:cubicBezTo>
                <a:cubicBezTo>
                  <a:pt x="72" y="14"/>
                  <a:pt x="70" y="12"/>
                  <a:pt x="68" y="12"/>
                </a:cubicBezTo>
                <a:cubicBezTo>
                  <a:pt x="60" y="12"/>
                  <a:pt x="60" y="12"/>
                  <a:pt x="60" y="12"/>
                </a:cubicBezTo>
                <a:cubicBezTo>
                  <a:pt x="58" y="12"/>
                  <a:pt x="56" y="14"/>
                  <a:pt x="56" y="16"/>
                </a:cubicBezTo>
                <a:cubicBezTo>
                  <a:pt x="56" y="18"/>
                  <a:pt x="58" y="20"/>
                  <a:pt x="60" y="20"/>
                </a:cubicBezTo>
                <a:close/>
                <a:moveTo>
                  <a:pt x="16" y="152"/>
                </a:moveTo>
                <a:cubicBezTo>
                  <a:pt x="112" y="152"/>
                  <a:pt x="112" y="152"/>
                  <a:pt x="112" y="152"/>
                </a:cubicBezTo>
                <a:cubicBezTo>
                  <a:pt x="112" y="24"/>
                  <a:pt x="112" y="24"/>
                  <a:pt x="112" y="24"/>
                </a:cubicBezTo>
                <a:cubicBezTo>
                  <a:pt x="16" y="24"/>
                  <a:pt x="16" y="24"/>
                  <a:pt x="16" y="24"/>
                </a:cubicBezTo>
                <a:lnTo>
                  <a:pt x="16" y="152"/>
                </a:lnTo>
                <a:close/>
                <a:moveTo>
                  <a:pt x="24" y="32"/>
                </a:moveTo>
                <a:cubicBezTo>
                  <a:pt x="104" y="32"/>
                  <a:pt x="104" y="32"/>
                  <a:pt x="104" y="32"/>
                </a:cubicBezTo>
                <a:cubicBezTo>
                  <a:pt x="104" y="144"/>
                  <a:pt x="104" y="144"/>
                  <a:pt x="104" y="144"/>
                </a:cubicBezTo>
                <a:cubicBezTo>
                  <a:pt x="24" y="144"/>
                  <a:pt x="24" y="144"/>
                  <a:pt x="24" y="144"/>
                </a:cubicBezTo>
                <a:lnTo>
                  <a:pt x="24" y="32"/>
                </a:lnTo>
                <a:close/>
                <a:moveTo>
                  <a:pt x="112" y="0"/>
                </a:moveTo>
                <a:cubicBezTo>
                  <a:pt x="16" y="0"/>
                  <a:pt x="16" y="0"/>
                  <a:pt x="16" y="0"/>
                </a:cubicBezTo>
                <a:cubicBezTo>
                  <a:pt x="7" y="0"/>
                  <a:pt x="0" y="7"/>
                  <a:pt x="0" y="16"/>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16"/>
                  <a:pt x="128" y="16"/>
                  <a:pt x="128" y="16"/>
                </a:cubicBezTo>
                <a:cubicBezTo>
                  <a:pt x="128" y="7"/>
                  <a:pt x="121" y="0"/>
                  <a:pt x="112" y="0"/>
                </a:cubicBezTo>
                <a:close/>
                <a:moveTo>
                  <a:pt x="120" y="160"/>
                </a:moveTo>
                <a:cubicBezTo>
                  <a:pt x="120" y="164"/>
                  <a:pt x="116" y="168"/>
                  <a:pt x="112" y="168"/>
                </a:cubicBezTo>
                <a:cubicBezTo>
                  <a:pt x="16" y="168"/>
                  <a:pt x="16" y="168"/>
                  <a:pt x="16" y="168"/>
                </a:cubicBezTo>
                <a:cubicBezTo>
                  <a:pt x="12" y="168"/>
                  <a:pt x="8" y="164"/>
                  <a:pt x="8" y="160"/>
                </a:cubicBezTo>
                <a:cubicBezTo>
                  <a:pt x="8" y="16"/>
                  <a:pt x="8" y="16"/>
                  <a:pt x="8" y="16"/>
                </a:cubicBezTo>
                <a:cubicBezTo>
                  <a:pt x="8" y="12"/>
                  <a:pt x="12" y="8"/>
                  <a:pt x="16" y="8"/>
                </a:cubicBezTo>
                <a:cubicBezTo>
                  <a:pt x="112" y="8"/>
                  <a:pt x="112" y="8"/>
                  <a:pt x="112" y="8"/>
                </a:cubicBezTo>
                <a:cubicBezTo>
                  <a:pt x="116" y="8"/>
                  <a:pt x="120" y="12"/>
                  <a:pt x="120" y="16"/>
                </a:cubicBezTo>
                <a:lnTo>
                  <a:pt x="120"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3" name="Freeform 578"/>
          <p:cNvSpPr>
            <a:spLocks noEditPoints="1"/>
          </p:cNvSpPr>
          <p:nvPr/>
        </p:nvSpPr>
        <p:spPr bwMode="auto">
          <a:xfrm>
            <a:off x="8925785" y="646570"/>
            <a:ext cx="449925" cy="331523"/>
          </a:xfrm>
          <a:custGeom>
            <a:avLst/>
            <a:gdLst>
              <a:gd name="T0" fmla="*/ 175 w 176"/>
              <a:gd name="T1" fmla="*/ 122 h 128"/>
              <a:gd name="T2" fmla="*/ 175 w 176"/>
              <a:gd name="T3" fmla="*/ 122 h 128"/>
              <a:gd name="T4" fmla="*/ 160 w 176"/>
              <a:gd name="T5" fmla="*/ 98 h 128"/>
              <a:gd name="T6" fmla="*/ 160 w 176"/>
              <a:gd name="T7" fmla="*/ 96 h 128"/>
              <a:gd name="T8" fmla="*/ 160 w 176"/>
              <a:gd name="T9" fmla="*/ 8 h 128"/>
              <a:gd name="T10" fmla="*/ 152 w 176"/>
              <a:gd name="T11" fmla="*/ 0 h 128"/>
              <a:gd name="T12" fmla="*/ 24 w 176"/>
              <a:gd name="T13" fmla="*/ 0 h 128"/>
              <a:gd name="T14" fmla="*/ 16 w 176"/>
              <a:gd name="T15" fmla="*/ 8 h 128"/>
              <a:gd name="T16" fmla="*/ 16 w 176"/>
              <a:gd name="T17" fmla="*/ 96 h 128"/>
              <a:gd name="T18" fmla="*/ 16 w 176"/>
              <a:gd name="T19" fmla="*/ 98 h 128"/>
              <a:gd name="T20" fmla="*/ 1 w 176"/>
              <a:gd name="T21" fmla="*/ 122 h 128"/>
              <a:gd name="T22" fmla="*/ 1 w 176"/>
              <a:gd name="T23" fmla="*/ 122 h 128"/>
              <a:gd name="T24" fmla="*/ 0 w 176"/>
              <a:gd name="T25" fmla="*/ 124 h 128"/>
              <a:gd name="T26" fmla="*/ 4 w 176"/>
              <a:gd name="T27" fmla="*/ 128 h 128"/>
              <a:gd name="T28" fmla="*/ 172 w 176"/>
              <a:gd name="T29" fmla="*/ 128 h 128"/>
              <a:gd name="T30" fmla="*/ 176 w 176"/>
              <a:gd name="T31" fmla="*/ 124 h 128"/>
              <a:gd name="T32" fmla="*/ 175 w 176"/>
              <a:gd name="T33" fmla="*/ 122 h 128"/>
              <a:gd name="T34" fmla="*/ 24 w 176"/>
              <a:gd name="T35" fmla="*/ 8 h 128"/>
              <a:gd name="T36" fmla="*/ 152 w 176"/>
              <a:gd name="T37" fmla="*/ 8 h 128"/>
              <a:gd name="T38" fmla="*/ 152 w 176"/>
              <a:gd name="T39" fmla="*/ 96 h 128"/>
              <a:gd name="T40" fmla="*/ 24 w 176"/>
              <a:gd name="T41" fmla="*/ 96 h 128"/>
              <a:gd name="T42" fmla="*/ 24 w 176"/>
              <a:gd name="T43" fmla="*/ 8 h 128"/>
              <a:gd name="T44" fmla="*/ 11 w 176"/>
              <a:gd name="T45" fmla="*/ 120 h 128"/>
              <a:gd name="T46" fmla="*/ 22 w 176"/>
              <a:gd name="T47" fmla="*/ 104 h 128"/>
              <a:gd name="T48" fmla="*/ 24 w 176"/>
              <a:gd name="T49" fmla="*/ 104 h 128"/>
              <a:gd name="T50" fmla="*/ 152 w 176"/>
              <a:gd name="T51" fmla="*/ 104 h 128"/>
              <a:gd name="T52" fmla="*/ 154 w 176"/>
              <a:gd name="T53" fmla="*/ 104 h 128"/>
              <a:gd name="T54" fmla="*/ 165 w 176"/>
              <a:gd name="T55" fmla="*/ 120 h 128"/>
              <a:gd name="T56" fmla="*/ 11 w 176"/>
              <a:gd name="T5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 h="128">
                <a:moveTo>
                  <a:pt x="175" y="122"/>
                </a:moveTo>
                <a:cubicBezTo>
                  <a:pt x="175" y="122"/>
                  <a:pt x="175" y="122"/>
                  <a:pt x="175" y="122"/>
                </a:cubicBezTo>
                <a:cubicBezTo>
                  <a:pt x="160" y="98"/>
                  <a:pt x="160" y="98"/>
                  <a:pt x="160" y="98"/>
                </a:cubicBezTo>
                <a:cubicBezTo>
                  <a:pt x="160" y="98"/>
                  <a:pt x="160" y="97"/>
                  <a:pt x="160" y="96"/>
                </a:cubicBezTo>
                <a:cubicBezTo>
                  <a:pt x="160" y="8"/>
                  <a:pt x="160" y="8"/>
                  <a:pt x="160" y="8"/>
                </a:cubicBezTo>
                <a:cubicBezTo>
                  <a:pt x="160" y="4"/>
                  <a:pt x="156" y="0"/>
                  <a:pt x="152" y="0"/>
                </a:cubicBezTo>
                <a:cubicBezTo>
                  <a:pt x="24" y="0"/>
                  <a:pt x="24" y="0"/>
                  <a:pt x="24" y="0"/>
                </a:cubicBezTo>
                <a:cubicBezTo>
                  <a:pt x="20" y="0"/>
                  <a:pt x="16" y="4"/>
                  <a:pt x="16" y="8"/>
                </a:cubicBezTo>
                <a:cubicBezTo>
                  <a:pt x="16" y="96"/>
                  <a:pt x="16" y="96"/>
                  <a:pt x="16" y="96"/>
                </a:cubicBezTo>
                <a:cubicBezTo>
                  <a:pt x="16" y="97"/>
                  <a:pt x="16" y="98"/>
                  <a:pt x="16" y="98"/>
                </a:cubicBezTo>
                <a:cubicBezTo>
                  <a:pt x="1" y="122"/>
                  <a:pt x="1" y="122"/>
                  <a:pt x="1" y="122"/>
                </a:cubicBezTo>
                <a:cubicBezTo>
                  <a:pt x="1" y="122"/>
                  <a:pt x="1" y="122"/>
                  <a:pt x="1" y="122"/>
                </a:cubicBezTo>
                <a:cubicBezTo>
                  <a:pt x="0" y="122"/>
                  <a:pt x="0" y="123"/>
                  <a:pt x="0" y="124"/>
                </a:cubicBezTo>
                <a:cubicBezTo>
                  <a:pt x="0" y="126"/>
                  <a:pt x="2" y="128"/>
                  <a:pt x="4" y="128"/>
                </a:cubicBezTo>
                <a:cubicBezTo>
                  <a:pt x="172" y="128"/>
                  <a:pt x="172" y="128"/>
                  <a:pt x="172" y="128"/>
                </a:cubicBezTo>
                <a:cubicBezTo>
                  <a:pt x="174" y="128"/>
                  <a:pt x="176" y="126"/>
                  <a:pt x="176" y="124"/>
                </a:cubicBezTo>
                <a:cubicBezTo>
                  <a:pt x="176" y="123"/>
                  <a:pt x="176" y="122"/>
                  <a:pt x="175" y="122"/>
                </a:cubicBezTo>
                <a:close/>
                <a:moveTo>
                  <a:pt x="24" y="8"/>
                </a:moveTo>
                <a:cubicBezTo>
                  <a:pt x="152" y="8"/>
                  <a:pt x="152" y="8"/>
                  <a:pt x="152" y="8"/>
                </a:cubicBezTo>
                <a:cubicBezTo>
                  <a:pt x="152" y="96"/>
                  <a:pt x="152" y="96"/>
                  <a:pt x="152" y="96"/>
                </a:cubicBezTo>
                <a:cubicBezTo>
                  <a:pt x="24" y="96"/>
                  <a:pt x="24" y="96"/>
                  <a:pt x="24" y="96"/>
                </a:cubicBezTo>
                <a:lnTo>
                  <a:pt x="24" y="8"/>
                </a:lnTo>
                <a:close/>
                <a:moveTo>
                  <a:pt x="11" y="120"/>
                </a:moveTo>
                <a:cubicBezTo>
                  <a:pt x="22" y="104"/>
                  <a:pt x="22" y="104"/>
                  <a:pt x="22" y="104"/>
                </a:cubicBezTo>
                <a:cubicBezTo>
                  <a:pt x="23" y="104"/>
                  <a:pt x="23" y="104"/>
                  <a:pt x="24" y="104"/>
                </a:cubicBezTo>
                <a:cubicBezTo>
                  <a:pt x="152" y="104"/>
                  <a:pt x="152" y="104"/>
                  <a:pt x="152" y="104"/>
                </a:cubicBezTo>
                <a:cubicBezTo>
                  <a:pt x="153" y="104"/>
                  <a:pt x="153" y="104"/>
                  <a:pt x="154" y="104"/>
                </a:cubicBezTo>
                <a:cubicBezTo>
                  <a:pt x="165" y="120"/>
                  <a:pt x="165" y="120"/>
                  <a:pt x="165" y="120"/>
                </a:cubicBezTo>
                <a:lnTo>
                  <a:pt x="11"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4" name="Freeform 579"/>
          <p:cNvSpPr>
            <a:spLocks noEditPoints="1"/>
          </p:cNvSpPr>
          <p:nvPr/>
        </p:nvSpPr>
        <p:spPr bwMode="auto">
          <a:xfrm>
            <a:off x="9790118" y="587367"/>
            <a:ext cx="461768" cy="449925"/>
          </a:xfrm>
          <a:custGeom>
            <a:avLst/>
            <a:gdLst>
              <a:gd name="T0" fmla="*/ 160 w 176"/>
              <a:gd name="T1" fmla="*/ 0 h 176"/>
              <a:gd name="T2" fmla="*/ 16 w 176"/>
              <a:gd name="T3" fmla="*/ 0 h 176"/>
              <a:gd name="T4" fmla="*/ 0 w 176"/>
              <a:gd name="T5" fmla="*/ 16 h 176"/>
              <a:gd name="T6" fmla="*/ 0 w 176"/>
              <a:gd name="T7" fmla="*/ 136 h 176"/>
              <a:gd name="T8" fmla="*/ 16 w 176"/>
              <a:gd name="T9" fmla="*/ 152 h 176"/>
              <a:gd name="T10" fmla="*/ 72 w 176"/>
              <a:gd name="T11" fmla="*/ 152 h 176"/>
              <a:gd name="T12" fmla="*/ 72 w 176"/>
              <a:gd name="T13" fmla="*/ 168 h 176"/>
              <a:gd name="T14" fmla="*/ 60 w 176"/>
              <a:gd name="T15" fmla="*/ 168 h 176"/>
              <a:gd name="T16" fmla="*/ 56 w 176"/>
              <a:gd name="T17" fmla="*/ 172 h 176"/>
              <a:gd name="T18" fmla="*/ 60 w 176"/>
              <a:gd name="T19" fmla="*/ 176 h 176"/>
              <a:gd name="T20" fmla="*/ 116 w 176"/>
              <a:gd name="T21" fmla="*/ 176 h 176"/>
              <a:gd name="T22" fmla="*/ 120 w 176"/>
              <a:gd name="T23" fmla="*/ 172 h 176"/>
              <a:gd name="T24" fmla="*/ 116 w 176"/>
              <a:gd name="T25" fmla="*/ 168 h 176"/>
              <a:gd name="T26" fmla="*/ 104 w 176"/>
              <a:gd name="T27" fmla="*/ 168 h 176"/>
              <a:gd name="T28" fmla="*/ 104 w 176"/>
              <a:gd name="T29" fmla="*/ 152 h 176"/>
              <a:gd name="T30" fmla="*/ 160 w 176"/>
              <a:gd name="T31" fmla="*/ 152 h 176"/>
              <a:gd name="T32" fmla="*/ 176 w 176"/>
              <a:gd name="T33" fmla="*/ 136 h 176"/>
              <a:gd name="T34" fmla="*/ 176 w 176"/>
              <a:gd name="T35" fmla="*/ 16 h 176"/>
              <a:gd name="T36" fmla="*/ 160 w 176"/>
              <a:gd name="T37" fmla="*/ 0 h 176"/>
              <a:gd name="T38" fmla="*/ 96 w 176"/>
              <a:gd name="T39" fmla="*/ 168 h 176"/>
              <a:gd name="T40" fmla="*/ 80 w 176"/>
              <a:gd name="T41" fmla="*/ 168 h 176"/>
              <a:gd name="T42" fmla="*/ 80 w 176"/>
              <a:gd name="T43" fmla="*/ 152 h 176"/>
              <a:gd name="T44" fmla="*/ 96 w 176"/>
              <a:gd name="T45" fmla="*/ 152 h 176"/>
              <a:gd name="T46" fmla="*/ 96 w 176"/>
              <a:gd name="T47" fmla="*/ 168 h 176"/>
              <a:gd name="T48" fmla="*/ 168 w 176"/>
              <a:gd name="T49" fmla="*/ 136 h 176"/>
              <a:gd name="T50" fmla="*/ 160 w 176"/>
              <a:gd name="T51" fmla="*/ 144 h 176"/>
              <a:gd name="T52" fmla="*/ 16 w 176"/>
              <a:gd name="T53" fmla="*/ 144 h 176"/>
              <a:gd name="T54" fmla="*/ 8 w 176"/>
              <a:gd name="T55" fmla="*/ 136 h 176"/>
              <a:gd name="T56" fmla="*/ 8 w 176"/>
              <a:gd name="T57" fmla="*/ 128 h 176"/>
              <a:gd name="T58" fmla="*/ 168 w 176"/>
              <a:gd name="T59" fmla="*/ 128 h 176"/>
              <a:gd name="T60" fmla="*/ 168 w 176"/>
              <a:gd name="T61" fmla="*/ 136 h 176"/>
              <a:gd name="T62" fmla="*/ 168 w 176"/>
              <a:gd name="T63" fmla="*/ 120 h 176"/>
              <a:gd name="T64" fmla="*/ 8 w 176"/>
              <a:gd name="T65" fmla="*/ 120 h 176"/>
              <a:gd name="T66" fmla="*/ 8 w 176"/>
              <a:gd name="T67" fmla="*/ 16 h 176"/>
              <a:gd name="T68" fmla="*/ 16 w 176"/>
              <a:gd name="T69" fmla="*/ 8 h 176"/>
              <a:gd name="T70" fmla="*/ 160 w 176"/>
              <a:gd name="T71" fmla="*/ 8 h 176"/>
              <a:gd name="T72" fmla="*/ 168 w 176"/>
              <a:gd name="T73" fmla="*/ 16 h 176"/>
              <a:gd name="T74" fmla="*/ 168 w 176"/>
              <a:gd name="T75"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close/>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5" name="Freeform 580"/>
          <p:cNvSpPr>
            <a:spLocks noEditPoints="1"/>
          </p:cNvSpPr>
          <p:nvPr/>
        </p:nvSpPr>
        <p:spPr bwMode="auto">
          <a:xfrm>
            <a:off x="1940113" y="1451699"/>
            <a:ext cx="461768" cy="461768"/>
          </a:xfrm>
          <a:custGeom>
            <a:avLst/>
            <a:gdLst>
              <a:gd name="T0" fmla="*/ 103 w 176"/>
              <a:gd name="T1" fmla="*/ 83 h 176"/>
              <a:gd name="T2" fmla="*/ 98 w 176"/>
              <a:gd name="T3" fmla="*/ 42 h 176"/>
              <a:gd name="T4" fmla="*/ 104 w 176"/>
              <a:gd name="T5" fmla="*/ 64 h 176"/>
              <a:gd name="T6" fmla="*/ 100 w 176"/>
              <a:gd name="T7" fmla="*/ 68 h 176"/>
              <a:gd name="T8" fmla="*/ 94 w 176"/>
              <a:gd name="T9" fmla="*/ 64 h 176"/>
              <a:gd name="T10" fmla="*/ 88 w 176"/>
              <a:gd name="T11" fmla="*/ 83 h 176"/>
              <a:gd name="T12" fmla="*/ 88 w 176"/>
              <a:gd name="T13" fmla="*/ 86 h 176"/>
              <a:gd name="T14" fmla="*/ 91 w 176"/>
              <a:gd name="T15" fmla="*/ 88 h 176"/>
              <a:gd name="T16" fmla="*/ 107 w 176"/>
              <a:gd name="T17" fmla="*/ 92 h 176"/>
              <a:gd name="T18" fmla="*/ 112 w 176"/>
              <a:gd name="T19" fmla="*/ 86 h 176"/>
              <a:gd name="T20" fmla="*/ 88 w 176"/>
              <a:gd name="T21" fmla="*/ 42 h 176"/>
              <a:gd name="T22" fmla="*/ 86 w 176"/>
              <a:gd name="T23" fmla="*/ 40 h 176"/>
              <a:gd name="T24" fmla="*/ 69 w 176"/>
              <a:gd name="T25" fmla="*/ 36 h 176"/>
              <a:gd name="T26" fmla="*/ 64 w 176"/>
              <a:gd name="T27" fmla="*/ 42 h 176"/>
              <a:gd name="T28" fmla="*/ 73 w 176"/>
              <a:gd name="T29" fmla="*/ 45 h 176"/>
              <a:gd name="T30" fmla="*/ 79 w 176"/>
              <a:gd name="T31" fmla="*/ 86 h 176"/>
              <a:gd name="T32" fmla="*/ 72 w 176"/>
              <a:gd name="T33" fmla="*/ 64 h 176"/>
              <a:gd name="T34" fmla="*/ 76 w 176"/>
              <a:gd name="T35" fmla="*/ 60 h 176"/>
              <a:gd name="T36" fmla="*/ 82 w 176"/>
              <a:gd name="T37" fmla="*/ 64 h 176"/>
              <a:gd name="T38" fmla="*/ 88 w 176"/>
              <a:gd name="T39" fmla="*/ 45 h 176"/>
              <a:gd name="T40" fmla="*/ 160 w 176"/>
              <a:gd name="T41" fmla="*/ 0 h 176"/>
              <a:gd name="T42" fmla="*/ 0 w 176"/>
              <a:gd name="T43" fmla="*/ 16 h 176"/>
              <a:gd name="T44" fmla="*/ 16 w 176"/>
              <a:gd name="T45" fmla="*/ 152 h 176"/>
              <a:gd name="T46" fmla="*/ 72 w 176"/>
              <a:gd name="T47" fmla="*/ 168 h 176"/>
              <a:gd name="T48" fmla="*/ 56 w 176"/>
              <a:gd name="T49" fmla="*/ 172 h 176"/>
              <a:gd name="T50" fmla="*/ 116 w 176"/>
              <a:gd name="T51" fmla="*/ 176 h 176"/>
              <a:gd name="T52" fmla="*/ 116 w 176"/>
              <a:gd name="T53" fmla="*/ 168 h 176"/>
              <a:gd name="T54" fmla="*/ 104 w 176"/>
              <a:gd name="T55" fmla="*/ 152 h 176"/>
              <a:gd name="T56" fmla="*/ 176 w 176"/>
              <a:gd name="T57" fmla="*/ 136 h 176"/>
              <a:gd name="T58" fmla="*/ 160 w 176"/>
              <a:gd name="T59" fmla="*/ 0 h 176"/>
              <a:gd name="T60" fmla="*/ 80 w 176"/>
              <a:gd name="T61" fmla="*/ 168 h 176"/>
              <a:gd name="T62" fmla="*/ 96 w 176"/>
              <a:gd name="T63" fmla="*/ 152 h 176"/>
              <a:gd name="T64" fmla="*/ 168 w 176"/>
              <a:gd name="T65" fmla="*/ 136 h 176"/>
              <a:gd name="T66" fmla="*/ 16 w 176"/>
              <a:gd name="T67" fmla="*/ 144 h 176"/>
              <a:gd name="T68" fmla="*/ 8 w 176"/>
              <a:gd name="T69" fmla="*/ 128 h 176"/>
              <a:gd name="T70" fmla="*/ 168 w 176"/>
              <a:gd name="T71" fmla="*/ 136 h 176"/>
              <a:gd name="T72" fmla="*/ 8 w 176"/>
              <a:gd name="T73" fmla="*/ 120 h 176"/>
              <a:gd name="T74" fmla="*/ 16 w 176"/>
              <a:gd name="T75" fmla="*/ 8 h 176"/>
              <a:gd name="T76" fmla="*/ 168 w 176"/>
              <a:gd name="T77"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76">
                <a:moveTo>
                  <a:pt x="109" y="84"/>
                </a:moveTo>
                <a:cubicBezTo>
                  <a:pt x="103" y="83"/>
                  <a:pt x="103" y="83"/>
                  <a:pt x="103" y="83"/>
                </a:cubicBezTo>
                <a:cubicBezTo>
                  <a:pt x="108" y="78"/>
                  <a:pt x="112" y="72"/>
                  <a:pt x="112" y="64"/>
                </a:cubicBezTo>
                <a:cubicBezTo>
                  <a:pt x="112" y="54"/>
                  <a:pt x="106" y="46"/>
                  <a:pt x="98" y="42"/>
                </a:cubicBezTo>
                <a:cubicBezTo>
                  <a:pt x="95" y="50"/>
                  <a:pt x="95" y="50"/>
                  <a:pt x="95" y="50"/>
                </a:cubicBezTo>
                <a:cubicBezTo>
                  <a:pt x="100" y="53"/>
                  <a:pt x="104" y="58"/>
                  <a:pt x="104" y="64"/>
                </a:cubicBezTo>
                <a:cubicBezTo>
                  <a:pt x="104" y="69"/>
                  <a:pt x="102" y="73"/>
                  <a:pt x="98" y="76"/>
                </a:cubicBezTo>
                <a:cubicBezTo>
                  <a:pt x="100" y="68"/>
                  <a:pt x="100" y="68"/>
                  <a:pt x="100" y="68"/>
                </a:cubicBezTo>
                <a:cubicBezTo>
                  <a:pt x="100" y="67"/>
                  <a:pt x="100" y="66"/>
                  <a:pt x="100" y="65"/>
                </a:cubicBezTo>
                <a:cubicBezTo>
                  <a:pt x="99" y="63"/>
                  <a:pt x="96" y="63"/>
                  <a:pt x="94" y="64"/>
                </a:cubicBezTo>
                <a:cubicBezTo>
                  <a:pt x="93" y="64"/>
                  <a:pt x="93" y="65"/>
                  <a:pt x="92" y="66"/>
                </a:cubicBezTo>
                <a:cubicBezTo>
                  <a:pt x="88" y="83"/>
                  <a:pt x="88" y="83"/>
                  <a:pt x="88" y="83"/>
                </a:cubicBezTo>
                <a:cubicBezTo>
                  <a:pt x="88" y="83"/>
                  <a:pt x="88" y="83"/>
                  <a:pt x="88" y="83"/>
                </a:cubicBezTo>
                <a:cubicBezTo>
                  <a:pt x="88" y="84"/>
                  <a:pt x="88" y="85"/>
                  <a:pt x="88" y="86"/>
                </a:cubicBezTo>
                <a:cubicBezTo>
                  <a:pt x="89" y="87"/>
                  <a:pt x="90" y="87"/>
                  <a:pt x="91" y="88"/>
                </a:cubicBezTo>
                <a:cubicBezTo>
                  <a:pt x="91" y="88"/>
                  <a:pt x="91" y="88"/>
                  <a:pt x="91" y="88"/>
                </a:cubicBezTo>
                <a:cubicBezTo>
                  <a:pt x="91" y="88"/>
                  <a:pt x="91" y="88"/>
                  <a:pt x="91" y="88"/>
                </a:cubicBezTo>
                <a:cubicBezTo>
                  <a:pt x="107" y="92"/>
                  <a:pt x="107" y="92"/>
                  <a:pt x="107" y="92"/>
                </a:cubicBezTo>
                <a:cubicBezTo>
                  <a:pt x="108" y="92"/>
                  <a:pt x="109" y="92"/>
                  <a:pt x="110" y="92"/>
                </a:cubicBezTo>
                <a:cubicBezTo>
                  <a:pt x="112" y="90"/>
                  <a:pt x="113" y="88"/>
                  <a:pt x="112" y="86"/>
                </a:cubicBezTo>
                <a:cubicBezTo>
                  <a:pt x="111" y="85"/>
                  <a:pt x="110" y="85"/>
                  <a:pt x="109" y="84"/>
                </a:cubicBezTo>
                <a:close/>
                <a:moveTo>
                  <a:pt x="88" y="42"/>
                </a:moveTo>
                <a:cubicBezTo>
                  <a:pt x="87" y="41"/>
                  <a:pt x="86" y="41"/>
                  <a:pt x="86" y="41"/>
                </a:cubicBezTo>
                <a:cubicBezTo>
                  <a:pt x="86" y="40"/>
                  <a:pt x="86" y="40"/>
                  <a:pt x="86" y="40"/>
                </a:cubicBezTo>
                <a:cubicBezTo>
                  <a:pt x="85" y="40"/>
                  <a:pt x="85" y="40"/>
                  <a:pt x="85" y="40"/>
                </a:cubicBezTo>
                <a:cubicBezTo>
                  <a:pt x="69" y="36"/>
                  <a:pt x="69" y="36"/>
                  <a:pt x="69" y="36"/>
                </a:cubicBezTo>
                <a:cubicBezTo>
                  <a:pt x="68" y="36"/>
                  <a:pt x="67" y="36"/>
                  <a:pt x="66" y="37"/>
                </a:cubicBezTo>
                <a:cubicBezTo>
                  <a:pt x="64" y="38"/>
                  <a:pt x="63" y="40"/>
                  <a:pt x="64" y="42"/>
                </a:cubicBezTo>
                <a:cubicBezTo>
                  <a:pt x="65" y="43"/>
                  <a:pt x="66" y="44"/>
                  <a:pt x="67" y="44"/>
                </a:cubicBezTo>
                <a:cubicBezTo>
                  <a:pt x="73" y="45"/>
                  <a:pt x="73" y="45"/>
                  <a:pt x="73" y="45"/>
                </a:cubicBezTo>
                <a:cubicBezTo>
                  <a:pt x="68" y="50"/>
                  <a:pt x="64" y="56"/>
                  <a:pt x="64" y="64"/>
                </a:cubicBezTo>
                <a:cubicBezTo>
                  <a:pt x="64" y="74"/>
                  <a:pt x="70" y="83"/>
                  <a:pt x="79" y="86"/>
                </a:cubicBezTo>
                <a:cubicBezTo>
                  <a:pt x="81" y="78"/>
                  <a:pt x="81" y="78"/>
                  <a:pt x="81" y="78"/>
                </a:cubicBezTo>
                <a:cubicBezTo>
                  <a:pt x="76" y="76"/>
                  <a:pt x="72" y="70"/>
                  <a:pt x="72" y="64"/>
                </a:cubicBezTo>
                <a:cubicBezTo>
                  <a:pt x="72" y="59"/>
                  <a:pt x="74" y="54"/>
                  <a:pt x="78" y="51"/>
                </a:cubicBezTo>
                <a:cubicBezTo>
                  <a:pt x="76" y="60"/>
                  <a:pt x="76" y="60"/>
                  <a:pt x="76" y="60"/>
                </a:cubicBezTo>
                <a:cubicBezTo>
                  <a:pt x="76" y="61"/>
                  <a:pt x="76" y="62"/>
                  <a:pt x="76" y="63"/>
                </a:cubicBezTo>
                <a:cubicBezTo>
                  <a:pt x="78" y="65"/>
                  <a:pt x="80" y="65"/>
                  <a:pt x="82" y="64"/>
                </a:cubicBezTo>
                <a:cubicBezTo>
                  <a:pt x="83" y="64"/>
                  <a:pt x="84" y="63"/>
                  <a:pt x="84" y="62"/>
                </a:cubicBezTo>
                <a:cubicBezTo>
                  <a:pt x="88" y="45"/>
                  <a:pt x="88" y="45"/>
                  <a:pt x="88" y="45"/>
                </a:cubicBezTo>
                <a:cubicBezTo>
                  <a:pt x="88" y="44"/>
                  <a:pt x="88" y="43"/>
                  <a:pt x="88" y="42"/>
                </a:cubicBez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close/>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6" name="Freeform 581"/>
          <p:cNvSpPr>
            <a:spLocks noEditPoints="1"/>
          </p:cNvSpPr>
          <p:nvPr/>
        </p:nvSpPr>
        <p:spPr bwMode="auto">
          <a:xfrm>
            <a:off x="2816282" y="1451699"/>
            <a:ext cx="449925" cy="461768"/>
          </a:xfrm>
          <a:custGeom>
            <a:avLst/>
            <a:gdLst>
              <a:gd name="T0" fmla="*/ 104 w 176"/>
              <a:gd name="T1" fmla="*/ 72 h 176"/>
              <a:gd name="T2" fmla="*/ 101 w 176"/>
              <a:gd name="T3" fmla="*/ 73 h 176"/>
              <a:gd name="T4" fmla="*/ 92 w 176"/>
              <a:gd name="T5" fmla="*/ 82 h 176"/>
              <a:gd name="T6" fmla="*/ 92 w 176"/>
              <a:gd name="T7" fmla="*/ 36 h 176"/>
              <a:gd name="T8" fmla="*/ 92 w 176"/>
              <a:gd name="T9" fmla="*/ 36 h 176"/>
              <a:gd name="T10" fmla="*/ 88 w 176"/>
              <a:gd name="T11" fmla="*/ 32 h 176"/>
              <a:gd name="T12" fmla="*/ 84 w 176"/>
              <a:gd name="T13" fmla="*/ 36 h 176"/>
              <a:gd name="T14" fmla="*/ 84 w 176"/>
              <a:gd name="T15" fmla="*/ 82 h 176"/>
              <a:gd name="T16" fmla="*/ 75 w 176"/>
              <a:gd name="T17" fmla="*/ 73 h 176"/>
              <a:gd name="T18" fmla="*/ 72 w 176"/>
              <a:gd name="T19" fmla="*/ 72 h 176"/>
              <a:gd name="T20" fmla="*/ 68 w 176"/>
              <a:gd name="T21" fmla="*/ 76 h 176"/>
              <a:gd name="T22" fmla="*/ 69 w 176"/>
              <a:gd name="T23" fmla="*/ 79 h 176"/>
              <a:gd name="T24" fmla="*/ 85 w 176"/>
              <a:gd name="T25" fmla="*/ 95 h 176"/>
              <a:gd name="T26" fmla="*/ 88 w 176"/>
              <a:gd name="T27" fmla="*/ 96 h 176"/>
              <a:gd name="T28" fmla="*/ 91 w 176"/>
              <a:gd name="T29" fmla="*/ 95 h 176"/>
              <a:gd name="T30" fmla="*/ 107 w 176"/>
              <a:gd name="T31" fmla="*/ 79 h 176"/>
              <a:gd name="T32" fmla="*/ 108 w 176"/>
              <a:gd name="T33" fmla="*/ 76 h 176"/>
              <a:gd name="T34" fmla="*/ 104 w 176"/>
              <a:gd name="T35" fmla="*/ 72 h 176"/>
              <a:gd name="T36" fmla="*/ 160 w 176"/>
              <a:gd name="T37" fmla="*/ 0 h 176"/>
              <a:gd name="T38" fmla="*/ 16 w 176"/>
              <a:gd name="T39" fmla="*/ 0 h 176"/>
              <a:gd name="T40" fmla="*/ 0 w 176"/>
              <a:gd name="T41" fmla="*/ 16 h 176"/>
              <a:gd name="T42" fmla="*/ 0 w 176"/>
              <a:gd name="T43" fmla="*/ 136 h 176"/>
              <a:gd name="T44" fmla="*/ 16 w 176"/>
              <a:gd name="T45" fmla="*/ 152 h 176"/>
              <a:gd name="T46" fmla="*/ 72 w 176"/>
              <a:gd name="T47" fmla="*/ 152 h 176"/>
              <a:gd name="T48" fmla="*/ 72 w 176"/>
              <a:gd name="T49" fmla="*/ 168 h 176"/>
              <a:gd name="T50" fmla="*/ 60 w 176"/>
              <a:gd name="T51" fmla="*/ 168 h 176"/>
              <a:gd name="T52" fmla="*/ 56 w 176"/>
              <a:gd name="T53" fmla="*/ 172 h 176"/>
              <a:gd name="T54" fmla="*/ 60 w 176"/>
              <a:gd name="T55" fmla="*/ 176 h 176"/>
              <a:gd name="T56" fmla="*/ 116 w 176"/>
              <a:gd name="T57" fmla="*/ 176 h 176"/>
              <a:gd name="T58" fmla="*/ 120 w 176"/>
              <a:gd name="T59" fmla="*/ 172 h 176"/>
              <a:gd name="T60" fmla="*/ 116 w 176"/>
              <a:gd name="T61" fmla="*/ 168 h 176"/>
              <a:gd name="T62" fmla="*/ 104 w 176"/>
              <a:gd name="T63" fmla="*/ 168 h 176"/>
              <a:gd name="T64" fmla="*/ 104 w 176"/>
              <a:gd name="T65" fmla="*/ 152 h 176"/>
              <a:gd name="T66" fmla="*/ 160 w 176"/>
              <a:gd name="T67" fmla="*/ 152 h 176"/>
              <a:gd name="T68" fmla="*/ 176 w 176"/>
              <a:gd name="T69" fmla="*/ 136 h 176"/>
              <a:gd name="T70" fmla="*/ 176 w 176"/>
              <a:gd name="T71" fmla="*/ 16 h 176"/>
              <a:gd name="T72" fmla="*/ 160 w 176"/>
              <a:gd name="T73" fmla="*/ 0 h 176"/>
              <a:gd name="T74" fmla="*/ 96 w 176"/>
              <a:gd name="T75" fmla="*/ 168 h 176"/>
              <a:gd name="T76" fmla="*/ 80 w 176"/>
              <a:gd name="T77" fmla="*/ 168 h 176"/>
              <a:gd name="T78" fmla="*/ 80 w 176"/>
              <a:gd name="T79" fmla="*/ 152 h 176"/>
              <a:gd name="T80" fmla="*/ 96 w 176"/>
              <a:gd name="T81" fmla="*/ 152 h 176"/>
              <a:gd name="T82" fmla="*/ 96 w 176"/>
              <a:gd name="T83" fmla="*/ 168 h 176"/>
              <a:gd name="T84" fmla="*/ 168 w 176"/>
              <a:gd name="T85" fmla="*/ 136 h 176"/>
              <a:gd name="T86" fmla="*/ 160 w 176"/>
              <a:gd name="T87" fmla="*/ 144 h 176"/>
              <a:gd name="T88" fmla="*/ 16 w 176"/>
              <a:gd name="T89" fmla="*/ 144 h 176"/>
              <a:gd name="T90" fmla="*/ 8 w 176"/>
              <a:gd name="T91" fmla="*/ 136 h 176"/>
              <a:gd name="T92" fmla="*/ 8 w 176"/>
              <a:gd name="T93" fmla="*/ 128 h 176"/>
              <a:gd name="T94" fmla="*/ 168 w 176"/>
              <a:gd name="T95" fmla="*/ 128 h 176"/>
              <a:gd name="T96" fmla="*/ 168 w 176"/>
              <a:gd name="T97" fmla="*/ 136 h 176"/>
              <a:gd name="T98" fmla="*/ 168 w 176"/>
              <a:gd name="T99" fmla="*/ 120 h 176"/>
              <a:gd name="T100" fmla="*/ 8 w 176"/>
              <a:gd name="T101" fmla="*/ 120 h 176"/>
              <a:gd name="T102" fmla="*/ 8 w 176"/>
              <a:gd name="T103" fmla="*/ 16 h 176"/>
              <a:gd name="T104" fmla="*/ 16 w 176"/>
              <a:gd name="T105" fmla="*/ 8 h 176"/>
              <a:gd name="T106" fmla="*/ 160 w 176"/>
              <a:gd name="T107" fmla="*/ 8 h 176"/>
              <a:gd name="T108" fmla="*/ 168 w 176"/>
              <a:gd name="T109" fmla="*/ 16 h 176"/>
              <a:gd name="T110" fmla="*/ 168 w 176"/>
              <a:gd name="T111"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76">
                <a:moveTo>
                  <a:pt x="104" y="72"/>
                </a:moveTo>
                <a:cubicBezTo>
                  <a:pt x="103" y="72"/>
                  <a:pt x="102" y="72"/>
                  <a:pt x="101" y="73"/>
                </a:cubicBezTo>
                <a:cubicBezTo>
                  <a:pt x="92" y="82"/>
                  <a:pt x="92" y="82"/>
                  <a:pt x="92" y="82"/>
                </a:cubicBezTo>
                <a:cubicBezTo>
                  <a:pt x="92" y="36"/>
                  <a:pt x="92" y="36"/>
                  <a:pt x="92" y="36"/>
                </a:cubicBezTo>
                <a:cubicBezTo>
                  <a:pt x="92" y="36"/>
                  <a:pt x="92" y="36"/>
                  <a:pt x="92" y="36"/>
                </a:cubicBezTo>
                <a:cubicBezTo>
                  <a:pt x="92" y="34"/>
                  <a:pt x="90" y="32"/>
                  <a:pt x="88" y="32"/>
                </a:cubicBezTo>
                <a:cubicBezTo>
                  <a:pt x="86" y="32"/>
                  <a:pt x="84" y="34"/>
                  <a:pt x="84" y="36"/>
                </a:cubicBezTo>
                <a:cubicBezTo>
                  <a:pt x="84" y="82"/>
                  <a:pt x="84" y="82"/>
                  <a:pt x="84" y="82"/>
                </a:cubicBezTo>
                <a:cubicBezTo>
                  <a:pt x="75" y="73"/>
                  <a:pt x="75" y="73"/>
                  <a:pt x="75" y="73"/>
                </a:cubicBezTo>
                <a:cubicBezTo>
                  <a:pt x="74" y="72"/>
                  <a:pt x="73" y="72"/>
                  <a:pt x="72" y="72"/>
                </a:cubicBezTo>
                <a:cubicBezTo>
                  <a:pt x="70" y="72"/>
                  <a:pt x="68" y="74"/>
                  <a:pt x="68" y="76"/>
                </a:cubicBezTo>
                <a:cubicBezTo>
                  <a:pt x="68" y="77"/>
                  <a:pt x="68" y="78"/>
                  <a:pt x="69" y="79"/>
                </a:cubicBezTo>
                <a:cubicBezTo>
                  <a:pt x="85" y="95"/>
                  <a:pt x="85" y="95"/>
                  <a:pt x="85" y="95"/>
                </a:cubicBezTo>
                <a:cubicBezTo>
                  <a:pt x="86" y="96"/>
                  <a:pt x="87" y="96"/>
                  <a:pt x="88" y="96"/>
                </a:cubicBezTo>
                <a:cubicBezTo>
                  <a:pt x="89" y="96"/>
                  <a:pt x="90" y="96"/>
                  <a:pt x="91" y="95"/>
                </a:cubicBezTo>
                <a:cubicBezTo>
                  <a:pt x="107" y="79"/>
                  <a:pt x="107" y="79"/>
                  <a:pt x="107" y="79"/>
                </a:cubicBezTo>
                <a:cubicBezTo>
                  <a:pt x="108" y="78"/>
                  <a:pt x="108" y="77"/>
                  <a:pt x="108" y="76"/>
                </a:cubicBezTo>
                <a:cubicBezTo>
                  <a:pt x="108" y="74"/>
                  <a:pt x="106" y="72"/>
                  <a:pt x="104" y="72"/>
                </a:cubicBez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close/>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7" name="Freeform 582"/>
          <p:cNvSpPr>
            <a:spLocks noEditPoints="1"/>
          </p:cNvSpPr>
          <p:nvPr/>
        </p:nvSpPr>
        <p:spPr bwMode="auto">
          <a:xfrm>
            <a:off x="3692452" y="1451699"/>
            <a:ext cx="449925" cy="461768"/>
          </a:xfrm>
          <a:custGeom>
            <a:avLst/>
            <a:gdLst>
              <a:gd name="T0" fmla="*/ 91 w 176"/>
              <a:gd name="T1" fmla="*/ 33 h 176"/>
              <a:gd name="T2" fmla="*/ 88 w 176"/>
              <a:gd name="T3" fmla="*/ 32 h 176"/>
              <a:gd name="T4" fmla="*/ 85 w 176"/>
              <a:gd name="T5" fmla="*/ 33 h 176"/>
              <a:gd name="T6" fmla="*/ 69 w 176"/>
              <a:gd name="T7" fmla="*/ 49 h 176"/>
              <a:gd name="T8" fmla="*/ 68 w 176"/>
              <a:gd name="T9" fmla="*/ 52 h 176"/>
              <a:gd name="T10" fmla="*/ 72 w 176"/>
              <a:gd name="T11" fmla="*/ 56 h 176"/>
              <a:gd name="T12" fmla="*/ 75 w 176"/>
              <a:gd name="T13" fmla="*/ 55 h 176"/>
              <a:gd name="T14" fmla="*/ 84 w 176"/>
              <a:gd name="T15" fmla="*/ 46 h 176"/>
              <a:gd name="T16" fmla="*/ 84 w 176"/>
              <a:gd name="T17" fmla="*/ 92 h 176"/>
              <a:gd name="T18" fmla="*/ 88 w 176"/>
              <a:gd name="T19" fmla="*/ 96 h 176"/>
              <a:gd name="T20" fmla="*/ 92 w 176"/>
              <a:gd name="T21" fmla="*/ 92 h 176"/>
              <a:gd name="T22" fmla="*/ 92 w 176"/>
              <a:gd name="T23" fmla="*/ 46 h 176"/>
              <a:gd name="T24" fmla="*/ 101 w 176"/>
              <a:gd name="T25" fmla="*/ 55 h 176"/>
              <a:gd name="T26" fmla="*/ 104 w 176"/>
              <a:gd name="T27" fmla="*/ 56 h 176"/>
              <a:gd name="T28" fmla="*/ 108 w 176"/>
              <a:gd name="T29" fmla="*/ 52 h 176"/>
              <a:gd name="T30" fmla="*/ 107 w 176"/>
              <a:gd name="T31" fmla="*/ 49 h 176"/>
              <a:gd name="T32" fmla="*/ 91 w 176"/>
              <a:gd name="T33" fmla="*/ 33 h 176"/>
              <a:gd name="T34" fmla="*/ 160 w 176"/>
              <a:gd name="T35" fmla="*/ 0 h 176"/>
              <a:gd name="T36" fmla="*/ 16 w 176"/>
              <a:gd name="T37" fmla="*/ 0 h 176"/>
              <a:gd name="T38" fmla="*/ 0 w 176"/>
              <a:gd name="T39" fmla="*/ 16 h 176"/>
              <a:gd name="T40" fmla="*/ 0 w 176"/>
              <a:gd name="T41" fmla="*/ 136 h 176"/>
              <a:gd name="T42" fmla="*/ 16 w 176"/>
              <a:gd name="T43" fmla="*/ 152 h 176"/>
              <a:gd name="T44" fmla="*/ 72 w 176"/>
              <a:gd name="T45" fmla="*/ 152 h 176"/>
              <a:gd name="T46" fmla="*/ 72 w 176"/>
              <a:gd name="T47" fmla="*/ 168 h 176"/>
              <a:gd name="T48" fmla="*/ 60 w 176"/>
              <a:gd name="T49" fmla="*/ 168 h 176"/>
              <a:gd name="T50" fmla="*/ 56 w 176"/>
              <a:gd name="T51" fmla="*/ 172 h 176"/>
              <a:gd name="T52" fmla="*/ 60 w 176"/>
              <a:gd name="T53" fmla="*/ 176 h 176"/>
              <a:gd name="T54" fmla="*/ 116 w 176"/>
              <a:gd name="T55" fmla="*/ 176 h 176"/>
              <a:gd name="T56" fmla="*/ 120 w 176"/>
              <a:gd name="T57" fmla="*/ 172 h 176"/>
              <a:gd name="T58" fmla="*/ 116 w 176"/>
              <a:gd name="T59" fmla="*/ 168 h 176"/>
              <a:gd name="T60" fmla="*/ 104 w 176"/>
              <a:gd name="T61" fmla="*/ 168 h 176"/>
              <a:gd name="T62" fmla="*/ 104 w 176"/>
              <a:gd name="T63" fmla="*/ 152 h 176"/>
              <a:gd name="T64" fmla="*/ 160 w 176"/>
              <a:gd name="T65" fmla="*/ 152 h 176"/>
              <a:gd name="T66" fmla="*/ 176 w 176"/>
              <a:gd name="T67" fmla="*/ 136 h 176"/>
              <a:gd name="T68" fmla="*/ 176 w 176"/>
              <a:gd name="T69" fmla="*/ 16 h 176"/>
              <a:gd name="T70" fmla="*/ 160 w 176"/>
              <a:gd name="T71" fmla="*/ 0 h 176"/>
              <a:gd name="T72" fmla="*/ 96 w 176"/>
              <a:gd name="T73" fmla="*/ 168 h 176"/>
              <a:gd name="T74" fmla="*/ 80 w 176"/>
              <a:gd name="T75" fmla="*/ 168 h 176"/>
              <a:gd name="T76" fmla="*/ 80 w 176"/>
              <a:gd name="T77" fmla="*/ 152 h 176"/>
              <a:gd name="T78" fmla="*/ 96 w 176"/>
              <a:gd name="T79" fmla="*/ 152 h 176"/>
              <a:gd name="T80" fmla="*/ 96 w 176"/>
              <a:gd name="T81" fmla="*/ 168 h 176"/>
              <a:gd name="T82" fmla="*/ 168 w 176"/>
              <a:gd name="T83" fmla="*/ 136 h 176"/>
              <a:gd name="T84" fmla="*/ 160 w 176"/>
              <a:gd name="T85" fmla="*/ 144 h 176"/>
              <a:gd name="T86" fmla="*/ 16 w 176"/>
              <a:gd name="T87" fmla="*/ 144 h 176"/>
              <a:gd name="T88" fmla="*/ 8 w 176"/>
              <a:gd name="T89" fmla="*/ 136 h 176"/>
              <a:gd name="T90" fmla="*/ 8 w 176"/>
              <a:gd name="T91" fmla="*/ 128 h 176"/>
              <a:gd name="T92" fmla="*/ 168 w 176"/>
              <a:gd name="T93" fmla="*/ 128 h 176"/>
              <a:gd name="T94" fmla="*/ 168 w 176"/>
              <a:gd name="T95" fmla="*/ 136 h 176"/>
              <a:gd name="T96" fmla="*/ 168 w 176"/>
              <a:gd name="T97" fmla="*/ 120 h 176"/>
              <a:gd name="T98" fmla="*/ 8 w 176"/>
              <a:gd name="T99" fmla="*/ 120 h 176"/>
              <a:gd name="T100" fmla="*/ 8 w 176"/>
              <a:gd name="T101" fmla="*/ 16 h 176"/>
              <a:gd name="T102" fmla="*/ 16 w 176"/>
              <a:gd name="T103" fmla="*/ 8 h 176"/>
              <a:gd name="T104" fmla="*/ 160 w 176"/>
              <a:gd name="T105" fmla="*/ 8 h 176"/>
              <a:gd name="T106" fmla="*/ 168 w 176"/>
              <a:gd name="T107" fmla="*/ 16 h 176"/>
              <a:gd name="T108" fmla="*/ 168 w 176"/>
              <a:gd name="T10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close/>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8" name="Freeform 583"/>
          <p:cNvSpPr>
            <a:spLocks noEditPoints="1"/>
          </p:cNvSpPr>
          <p:nvPr/>
        </p:nvSpPr>
        <p:spPr bwMode="auto">
          <a:xfrm>
            <a:off x="4556784" y="1451699"/>
            <a:ext cx="461768" cy="461768"/>
          </a:xfrm>
          <a:custGeom>
            <a:avLst/>
            <a:gdLst>
              <a:gd name="T0" fmla="*/ 116 w 176"/>
              <a:gd name="T1" fmla="*/ 60 h 176"/>
              <a:gd name="T2" fmla="*/ 70 w 176"/>
              <a:gd name="T3" fmla="*/ 60 h 176"/>
              <a:gd name="T4" fmla="*/ 79 w 176"/>
              <a:gd name="T5" fmla="*/ 51 h 176"/>
              <a:gd name="T6" fmla="*/ 80 w 176"/>
              <a:gd name="T7" fmla="*/ 48 h 176"/>
              <a:gd name="T8" fmla="*/ 76 w 176"/>
              <a:gd name="T9" fmla="*/ 44 h 176"/>
              <a:gd name="T10" fmla="*/ 73 w 176"/>
              <a:gd name="T11" fmla="*/ 45 h 176"/>
              <a:gd name="T12" fmla="*/ 57 w 176"/>
              <a:gd name="T13" fmla="*/ 61 h 176"/>
              <a:gd name="T14" fmla="*/ 56 w 176"/>
              <a:gd name="T15" fmla="*/ 64 h 176"/>
              <a:gd name="T16" fmla="*/ 57 w 176"/>
              <a:gd name="T17" fmla="*/ 67 h 176"/>
              <a:gd name="T18" fmla="*/ 73 w 176"/>
              <a:gd name="T19" fmla="*/ 83 h 176"/>
              <a:gd name="T20" fmla="*/ 76 w 176"/>
              <a:gd name="T21" fmla="*/ 84 h 176"/>
              <a:gd name="T22" fmla="*/ 80 w 176"/>
              <a:gd name="T23" fmla="*/ 80 h 176"/>
              <a:gd name="T24" fmla="*/ 79 w 176"/>
              <a:gd name="T25" fmla="*/ 77 h 176"/>
              <a:gd name="T26" fmla="*/ 70 w 176"/>
              <a:gd name="T27" fmla="*/ 68 h 176"/>
              <a:gd name="T28" fmla="*/ 116 w 176"/>
              <a:gd name="T29" fmla="*/ 68 h 176"/>
              <a:gd name="T30" fmla="*/ 120 w 176"/>
              <a:gd name="T31" fmla="*/ 64 h 176"/>
              <a:gd name="T32" fmla="*/ 116 w 176"/>
              <a:gd name="T33" fmla="*/ 60 h 176"/>
              <a:gd name="T34" fmla="*/ 160 w 176"/>
              <a:gd name="T35" fmla="*/ 0 h 176"/>
              <a:gd name="T36" fmla="*/ 16 w 176"/>
              <a:gd name="T37" fmla="*/ 0 h 176"/>
              <a:gd name="T38" fmla="*/ 0 w 176"/>
              <a:gd name="T39" fmla="*/ 16 h 176"/>
              <a:gd name="T40" fmla="*/ 0 w 176"/>
              <a:gd name="T41" fmla="*/ 136 h 176"/>
              <a:gd name="T42" fmla="*/ 16 w 176"/>
              <a:gd name="T43" fmla="*/ 152 h 176"/>
              <a:gd name="T44" fmla="*/ 72 w 176"/>
              <a:gd name="T45" fmla="*/ 152 h 176"/>
              <a:gd name="T46" fmla="*/ 72 w 176"/>
              <a:gd name="T47" fmla="*/ 168 h 176"/>
              <a:gd name="T48" fmla="*/ 60 w 176"/>
              <a:gd name="T49" fmla="*/ 168 h 176"/>
              <a:gd name="T50" fmla="*/ 56 w 176"/>
              <a:gd name="T51" fmla="*/ 172 h 176"/>
              <a:gd name="T52" fmla="*/ 60 w 176"/>
              <a:gd name="T53" fmla="*/ 176 h 176"/>
              <a:gd name="T54" fmla="*/ 116 w 176"/>
              <a:gd name="T55" fmla="*/ 176 h 176"/>
              <a:gd name="T56" fmla="*/ 120 w 176"/>
              <a:gd name="T57" fmla="*/ 172 h 176"/>
              <a:gd name="T58" fmla="*/ 116 w 176"/>
              <a:gd name="T59" fmla="*/ 168 h 176"/>
              <a:gd name="T60" fmla="*/ 104 w 176"/>
              <a:gd name="T61" fmla="*/ 168 h 176"/>
              <a:gd name="T62" fmla="*/ 104 w 176"/>
              <a:gd name="T63" fmla="*/ 152 h 176"/>
              <a:gd name="T64" fmla="*/ 160 w 176"/>
              <a:gd name="T65" fmla="*/ 152 h 176"/>
              <a:gd name="T66" fmla="*/ 176 w 176"/>
              <a:gd name="T67" fmla="*/ 136 h 176"/>
              <a:gd name="T68" fmla="*/ 176 w 176"/>
              <a:gd name="T69" fmla="*/ 16 h 176"/>
              <a:gd name="T70" fmla="*/ 160 w 176"/>
              <a:gd name="T71" fmla="*/ 0 h 176"/>
              <a:gd name="T72" fmla="*/ 96 w 176"/>
              <a:gd name="T73" fmla="*/ 168 h 176"/>
              <a:gd name="T74" fmla="*/ 80 w 176"/>
              <a:gd name="T75" fmla="*/ 168 h 176"/>
              <a:gd name="T76" fmla="*/ 80 w 176"/>
              <a:gd name="T77" fmla="*/ 152 h 176"/>
              <a:gd name="T78" fmla="*/ 96 w 176"/>
              <a:gd name="T79" fmla="*/ 152 h 176"/>
              <a:gd name="T80" fmla="*/ 96 w 176"/>
              <a:gd name="T81" fmla="*/ 168 h 176"/>
              <a:gd name="T82" fmla="*/ 168 w 176"/>
              <a:gd name="T83" fmla="*/ 136 h 176"/>
              <a:gd name="T84" fmla="*/ 160 w 176"/>
              <a:gd name="T85" fmla="*/ 144 h 176"/>
              <a:gd name="T86" fmla="*/ 16 w 176"/>
              <a:gd name="T87" fmla="*/ 144 h 176"/>
              <a:gd name="T88" fmla="*/ 8 w 176"/>
              <a:gd name="T89" fmla="*/ 136 h 176"/>
              <a:gd name="T90" fmla="*/ 8 w 176"/>
              <a:gd name="T91" fmla="*/ 128 h 176"/>
              <a:gd name="T92" fmla="*/ 168 w 176"/>
              <a:gd name="T93" fmla="*/ 128 h 176"/>
              <a:gd name="T94" fmla="*/ 168 w 176"/>
              <a:gd name="T95" fmla="*/ 136 h 176"/>
              <a:gd name="T96" fmla="*/ 168 w 176"/>
              <a:gd name="T97" fmla="*/ 120 h 176"/>
              <a:gd name="T98" fmla="*/ 8 w 176"/>
              <a:gd name="T99" fmla="*/ 120 h 176"/>
              <a:gd name="T100" fmla="*/ 8 w 176"/>
              <a:gd name="T101" fmla="*/ 16 h 176"/>
              <a:gd name="T102" fmla="*/ 16 w 176"/>
              <a:gd name="T103" fmla="*/ 8 h 176"/>
              <a:gd name="T104" fmla="*/ 160 w 176"/>
              <a:gd name="T105" fmla="*/ 8 h 176"/>
              <a:gd name="T106" fmla="*/ 168 w 176"/>
              <a:gd name="T107" fmla="*/ 16 h 176"/>
              <a:gd name="T108" fmla="*/ 168 w 176"/>
              <a:gd name="T10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116" y="60"/>
                </a:moveTo>
                <a:cubicBezTo>
                  <a:pt x="70" y="60"/>
                  <a:pt x="70" y="60"/>
                  <a:pt x="70" y="60"/>
                </a:cubicBezTo>
                <a:cubicBezTo>
                  <a:pt x="79" y="51"/>
                  <a:pt x="79" y="51"/>
                  <a:pt x="79" y="51"/>
                </a:cubicBezTo>
                <a:cubicBezTo>
                  <a:pt x="80" y="50"/>
                  <a:pt x="80" y="49"/>
                  <a:pt x="80" y="48"/>
                </a:cubicBezTo>
                <a:cubicBezTo>
                  <a:pt x="80" y="46"/>
                  <a:pt x="78" y="44"/>
                  <a:pt x="76" y="44"/>
                </a:cubicBezTo>
                <a:cubicBezTo>
                  <a:pt x="75" y="44"/>
                  <a:pt x="74" y="44"/>
                  <a:pt x="73" y="45"/>
                </a:cubicBezTo>
                <a:cubicBezTo>
                  <a:pt x="57" y="61"/>
                  <a:pt x="57" y="61"/>
                  <a:pt x="57" y="61"/>
                </a:cubicBezTo>
                <a:cubicBezTo>
                  <a:pt x="56" y="62"/>
                  <a:pt x="56" y="63"/>
                  <a:pt x="56" y="64"/>
                </a:cubicBezTo>
                <a:cubicBezTo>
                  <a:pt x="56" y="65"/>
                  <a:pt x="56" y="66"/>
                  <a:pt x="57" y="67"/>
                </a:cubicBezTo>
                <a:cubicBezTo>
                  <a:pt x="73" y="83"/>
                  <a:pt x="73" y="83"/>
                  <a:pt x="73" y="83"/>
                </a:cubicBezTo>
                <a:cubicBezTo>
                  <a:pt x="74" y="84"/>
                  <a:pt x="75" y="84"/>
                  <a:pt x="76" y="84"/>
                </a:cubicBezTo>
                <a:cubicBezTo>
                  <a:pt x="78" y="84"/>
                  <a:pt x="80" y="82"/>
                  <a:pt x="80" y="80"/>
                </a:cubicBezTo>
                <a:cubicBezTo>
                  <a:pt x="80" y="79"/>
                  <a:pt x="80" y="78"/>
                  <a:pt x="79" y="77"/>
                </a:cubicBezTo>
                <a:cubicBezTo>
                  <a:pt x="70" y="68"/>
                  <a:pt x="70" y="68"/>
                  <a:pt x="70" y="68"/>
                </a:cubicBezTo>
                <a:cubicBezTo>
                  <a:pt x="116" y="68"/>
                  <a:pt x="116" y="68"/>
                  <a:pt x="116" y="68"/>
                </a:cubicBezTo>
                <a:cubicBezTo>
                  <a:pt x="118" y="68"/>
                  <a:pt x="120" y="66"/>
                  <a:pt x="120" y="64"/>
                </a:cubicBezTo>
                <a:cubicBezTo>
                  <a:pt x="120" y="62"/>
                  <a:pt x="118" y="60"/>
                  <a:pt x="116" y="60"/>
                </a:cubicBez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close/>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9" name="Freeform 584"/>
          <p:cNvSpPr>
            <a:spLocks noEditPoints="1"/>
          </p:cNvSpPr>
          <p:nvPr/>
        </p:nvSpPr>
        <p:spPr bwMode="auto">
          <a:xfrm>
            <a:off x="5432953" y="1451699"/>
            <a:ext cx="461768" cy="461768"/>
          </a:xfrm>
          <a:custGeom>
            <a:avLst/>
            <a:gdLst>
              <a:gd name="T0" fmla="*/ 160 w 176"/>
              <a:gd name="T1" fmla="*/ 0 h 176"/>
              <a:gd name="T2" fmla="*/ 16 w 176"/>
              <a:gd name="T3" fmla="*/ 0 h 176"/>
              <a:gd name="T4" fmla="*/ 0 w 176"/>
              <a:gd name="T5" fmla="*/ 16 h 176"/>
              <a:gd name="T6" fmla="*/ 0 w 176"/>
              <a:gd name="T7" fmla="*/ 136 h 176"/>
              <a:gd name="T8" fmla="*/ 16 w 176"/>
              <a:gd name="T9" fmla="*/ 152 h 176"/>
              <a:gd name="T10" fmla="*/ 72 w 176"/>
              <a:gd name="T11" fmla="*/ 152 h 176"/>
              <a:gd name="T12" fmla="*/ 72 w 176"/>
              <a:gd name="T13" fmla="*/ 168 h 176"/>
              <a:gd name="T14" fmla="*/ 60 w 176"/>
              <a:gd name="T15" fmla="*/ 168 h 176"/>
              <a:gd name="T16" fmla="*/ 56 w 176"/>
              <a:gd name="T17" fmla="*/ 172 h 176"/>
              <a:gd name="T18" fmla="*/ 60 w 176"/>
              <a:gd name="T19" fmla="*/ 176 h 176"/>
              <a:gd name="T20" fmla="*/ 116 w 176"/>
              <a:gd name="T21" fmla="*/ 176 h 176"/>
              <a:gd name="T22" fmla="*/ 120 w 176"/>
              <a:gd name="T23" fmla="*/ 172 h 176"/>
              <a:gd name="T24" fmla="*/ 116 w 176"/>
              <a:gd name="T25" fmla="*/ 168 h 176"/>
              <a:gd name="T26" fmla="*/ 104 w 176"/>
              <a:gd name="T27" fmla="*/ 168 h 176"/>
              <a:gd name="T28" fmla="*/ 104 w 176"/>
              <a:gd name="T29" fmla="*/ 152 h 176"/>
              <a:gd name="T30" fmla="*/ 160 w 176"/>
              <a:gd name="T31" fmla="*/ 152 h 176"/>
              <a:gd name="T32" fmla="*/ 176 w 176"/>
              <a:gd name="T33" fmla="*/ 136 h 176"/>
              <a:gd name="T34" fmla="*/ 176 w 176"/>
              <a:gd name="T35" fmla="*/ 16 h 176"/>
              <a:gd name="T36" fmla="*/ 160 w 176"/>
              <a:gd name="T37" fmla="*/ 0 h 176"/>
              <a:gd name="T38" fmla="*/ 96 w 176"/>
              <a:gd name="T39" fmla="*/ 168 h 176"/>
              <a:gd name="T40" fmla="*/ 80 w 176"/>
              <a:gd name="T41" fmla="*/ 168 h 176"/>
              <a:gd name="T42" fmla="*/ 80 w 176"/>
              <a:gd name="T43" fmla="*/ 152 h 176"/>
              <a:gd name="T44" fmla="*/ 96 w 176"/>
              <a:gd name="T45" fmla="*/ 152 h 176"/>
              <a:gd name="T46" fmla="*/ 96 w 176"/>
              <a:gd name="T47" fmla="*/ 168 h 176"/>
              <a:gd name="T48" fmla="*/ 168 w 176"/>
              <a:gd name="T49" fmla="*/ 136 h 176"/>
              <a:gd name="T50" fmla="*/ 160 w 176"/>
              <a:gd name="T51" fmla="*/ 144 h 176"/>
              <a:gd name="T52" fmla="*/ 16 w 176"/>
              <a:gd name="T53" fmla="*/ 144 h 176"/>
              <a:gd name="T54" fmla="*/ 8 w 176"/>
              <a:gd name="T55" fmla="*/ 136 h 176"/>
              <a:gd name="T56" fmla="*/ 8 w 176"/>
              <a:gd name="T57" fmla="*/ 128 h 176"/>
              <a:gd name="T58" fmla="*/ 168 w 176"/>
              <a:gd name="T59" fmla="*/ 128 h 176"/>
              <a:gd name="T60" fmla="*/ 168 w 176"/>
              <a:gd name="T61" fmla="*/ 136 h 176"/>
              <a:gd name="T62" fmla="*/ 168 w 176"/>
              <a:gd name="T63" fmla="*/ 120 h 176"/>
              <a:gd name="T64" fmla="*/ 8 w 176"/>
              <a:gd name="T65" fmla="*/ 120 h 176"/>
              <a:gd name="T66" fmla="*/ 8 w 176"/>
              <a:gd name="T67" fmla="*/ 16 h 176"/>
              <a:gd name="T68" fmla="*/ 16 w 176"/>
              <a:gd name="T69" fmla="*/ 8 h 176"/>
              <a:gd name="T70" fmla="*/ 160 w 176"/>
              <a:gd name="T71" fmla="*/ 8 h 176"/>
              <a:gd name="T72" fmla="*/ 168 w 176"/>
              <a:gd name="T73" fmla="*/ 16 h 176"/>
              <a:gd name="T74" fmla="*/ 168 w 176"/>
              <a:gd name="T75" fmla="*/ 120 h 176"/>
              <a:gd name="T76" fmla="*/ 119 w 176"/>
              <a:gd name="T77" fmla="*/ 61 h 176"/>
              <a:gd name="T78" fmla="*/ 103 w 176"/>
              <a:gd name="T79" fmla="*/ 45 h 176"/>
              <a:gd name="T80" fmla="*/ 100 w 176"/>
              <a:gd name="T81" fmla="*/ 44 h 176"/>
              <a:gd name="T82" fmla="*/ 96 w 176"/>
              <a:gd name="T83" fmla="*/ 48 h 176"/>
              <a:gd name="T84" fmla="*/ 97 w 176"/>
              <a:gd name="T85" fmla="*/ 51 h 176"/>
              <a:gd name="T86" fmla="*/ 106 w 176"/>
              <a:gd name="T87" fmla="*/ 60 h 176"/>
              <a:gd name="T88" fmla="*/ 60 w 176"/>
              <a:gd name="T89" fmla="*/ 60 h 176"/>
              <a:gd name="T90" fmla="*/ 60 w 176"/>
              <a:gd name="T91" fmla="*/ 60 h 176"/>
              <a:gd name="T92" fmla="*/ 56 w 176"/>
              <a:gd name="T93" fmla="*/ 64 h 176"/>
              <a:gd name="T94" fmla="*/ 60 w 176"/>
              <a:gd name="T95" fmla="*/ 68 h 176"/>
              <a:gd name="T96" fmla="*/ 106 w 176"/>
              <a:gd name="T97" fmla="*/ 68 h 176"/>
              <a:gd name="T98" fmla="*/ 97 w 176"/>
              <a:gd name="T99" fmla="*/ 77 h 176"/>
              <a:gd name="T100" fmla="*/ 96 w 176"/>
              <a:gd name="T101" fmla="*/ 80 h 176"/>
              <a:gd name="T102" fmla="*/ 100 w 176"/>
              <a:gd name="T103" fmla="*/ 84 h 176"/>
              <a:gd name="T104" fmla="*/ 103 w 176"/>
              <a:gd name="T105" fmla="*/ 83 h 176"/>
              <a:gd name="T106" fmla="*/ 119 w 176"/>
              <a:gd name="T107" fmla="*/ 67 h 176"/>
              <a:gd name="T108" fmla="*/ 120 w 176"/>
              <a:gd name="T109" fmla="*/ 64 h 176"/>
              <a:gd name="T110" fmla="*/ 119 w 176"/>
              <a:gd name="T111" fmla="*/ 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76">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close/>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moveTo>
                  <a:pt x="119" y="61"/>
                </a:moveTo>
                <a:cubicBezTo>
                  <a:pt x="103" y="45"/>
                  <a:pt x="103" y="45"/>
                  <a:pt x="103" y="45"/>
                </a:cubicBezTo>
                <a:cubicBezTo>
                  <a:pt x="102" y="44"/>
                  <a:pt x="101" y="44"/>
                  <a:pt x="100" y="44"/>
                </a:cubicBezTo>
                <a:cubicBezTo>
                  <a:pt x="98" y="44"/>
                  <a:pt x="96" y="46"/>
                  <a:pt x="96" y="48"/>
                </a:cubicBezTo>
                <a:cubicBezTo>
                  <a:pt x="96" y="49"/>
                  <a:pt x="96" y="50"/>
                  <a:pt x="97" y="51"/>
                </a:cubicBezTo>
                <a:cubicBezTo>
                  <a:pt x="106" y="60"/>
                  <a:pt x="106" y="60"/>
                  <a:pt x="106" y="60"/>
                </a:cubicBezTo>
                <a:cubicBezTo>
                  <a:pt x="60" y="60"/>
                  <a:pt x="60" y="60"/>
                  <a:pt x="60" y="60"/>
                </a:cubicBezTo>
                <a:cubicBezTo>
                  <a:pt x="60" y="60"/>
                  <a:pt x="60" y="60"/>
                  <a:pt x="60" y="60"/>
                </a:cubicBezTo>
                <a:cubicBezTo>
                  <a:pt x="58" y="60"/>
                  <a:pt x="56" y="62"/>
                  <a:pt x="56" y="64"/>
                </a:cubicBezTo>
                <a:cubicBezTo>
                  <a:pt x="56" y="66"/>
                  <a:pt x="58" y="68"/>
                  <a:pt x="60" y="68"/>
                </a:cubicBezTo>
                <a:cubicBezTo>
                  <a:pt x="106" y="68"/>
                  <a:pt x="106" y="68"/>
                  <a:pt x="106" y="68"/>
                </a:cubicBezTo>
                <a:cubicBezTo>
                  <a:pt x="97" y="77"/>
                  <a:pt x="97" y="77"/>
                  <a:pt x="97" y="77"/>
                </a:cubicBezTo>
                <a:cubicBezTo>
                  <a:pt x="96" y="78"/>
                  <a:pt x="96" y="79"/>
                  <a:pt x="96" y="80"/>
                </a:cubicBezTo>
                <a:cubicBezTo>
                  <a:pt x="96" y="82"/>
                  <a:pt x="98" y="84"/>
                  <a:pt x="100" y="84"/>
                </a:cubicBezTo>
                <a:cubicBezTo>
                  <a:pt x="101" y="84"/>
                  <a:pt x="102" y="84"/>
                  <a:pt x="103" y="83"/>
                </a:cubicBezTo>
                <a:cubicBezTo>
                  <a:pt x="119" y="67"/>
                  <a:pt x="119" y="67"/>
                  <a:pt x="119" y="67"/>
                </a:cubicBezTo>
                <a:cubicBezTo>
                  <a:pt x="120" y="66"/>
                  <a:pt x="120" y="65"/>
                  <a:pt x="120" y="64"/>
                </a:cubicBezTo>
                <a:cubicBezTo>
                  <a:pt x="120" y="63"/>
                  <a:pt x="120" y="62"/>
                  <a:pt x="11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0" name="Freeform 585"/>
          <p:cNvSpPr>
            <a:spLocks noEditPoints="1"/>
          </p:cNvSpPr>
          <p:nvPr/>
        </p:nvSpPr>
        <p:spPr bwMode="auto">
          <a:xfrm>
            <a:off x="6309123" y="1451699"/>
            <a:ext cx="449925" cy="461768"/>
          </a:xfrm>
          <a:custGeom>
            <a:avLst/>
            <a:gdLst>
              <a:gd name="T0" fmla="*/ 16 w 176"/>
              <a:gd name="T1" fmla="*/ 20 h 176"/>
              <a:gd name="T2" fmla="*/ 24 w 176"/>
              <a:gd name="T3" fmla="*/ 20 h 176"/>
              <a:gd name="T4" fmla="*/ 46 w 176"/>
              <a:gd name="T5" fmla="*/ 36 h 176"/>
              <a:gd name="T6" fmla="*/ 104 w 176"/>
              <a:gd name="T7" fmla="*/ 30 h 176"/>
              <a:gd name="T8" fmla="*/ 46 w 176"/>
              <a:gd name="T9" fmla="*/ 24 h 176"/>
              <a:gd name="T10" fmla="*/ 46 w 176"/>
              <a:gd name="T11" fmla="*/ 36 h 176"/>
              <a:gd name="T12" fmla="*/ 16 w 176"/>
              <a:gd name="T13" fmla="*/ 132 h 176"/>
              <a:gd name="T14" fmla="*/ 24 w 176"/>
              <a:gd name="T15" fmla="*/ 132 h 176"/>
              <a:gd name="T16" fmla="*/ 156 w 176"/>
              <a:gd name="T17" fmla="*/ 128 h 176"/>
              <a:gd name="T18" fmla="*/ 156 w 176"/>
              <a:gd name="T19" fmla="*/ 136 h 176"/>
              <a:gd name="T20" fmla="*/ 156 w 176"/>
              <a:gd name="T21" fmla="*/ 128 h 176"/>
              <a:gd name="T22" fmla="*/ 72 w 176"/>
              <a:gd name="T23" fmla="*/ 88 h 176"/>
              <a:gd name="T24" fmla="*/ 104 w 176"/>
              <a:gd name="T25" fmla="*/ 88 h 176"/>
              <a:gd name="T26" fmla="*/ 88 w 176"/>
              <a:gd name="T27" fmla="*/ 92 h 176"/>
              <a:gd name="T28" fmla="*/ 88 w 176"/>
              <a:gd name="T29" fmla="*/ 84 h 176"/>
              <a:gd name="T30" fmla="*/ 88 w 176"/>
              <a:gd name="T31" fmla="*/ 92 h 176"/>
              <a:gd name="T32" fmla="*/ 16 w 176"/>
              <a:gd name="T33" fmla="*/ 0 h 176"/>
              <a:gd name="T34" fmla="*/ 0 w 176"/>
              <a:gd name="T35" fmla="*/ 160 h 176"/>
              <a:gd name="T36" fmla="*/ 160 w 176"/>
              <a:gd name="T37" fmla="*/ 176 h 176"/>
              <a:gd name="T38" fmla="*/ 176 w 176"/>
              <a:gd name="T39" fmla="*/ 16 h 176"/>
              <a:gd name="T40" fmla="*/ 168 w 176"/>
              <a:gd name="T41" fmla="*/ 160 h 176"/>
              <a:gd name="T42" fmla="*/ 16 w 176"/>
              <a:gd name="T43" fmla="*/ 168 h 176"/>
              <a:gd name="T44" fmla="*/ 8 w 176"/>
              <a:gd name="T45" fmla="*/ 150 h 176"/>
              <a:gd name="T46" fmla="*/ 160 w 176"/>
              <a:gd name="T47" fmla="*/ 152 h 176"/>
              <a:gd name="T48" fmla="*/ 168 w 176"/>
              <a:gd name="T49" fmla="*/ 160 h 176"/>
              <a:gd name="T50" fmla="*/ 160 w 176"/>
              <a:gd name="T51" fmla="*/ 144 h 176"/>
              <a:gd name="T52" fmla="*/ 8 w 176"/>
              <a:gd name="T53" fmla="*/ 136 h 176"/>
              <a:gd name="T54" fmla="*/ 16 w 176"/>
              <a:gd name="T55" fmla="*/ 8 h 176"/>
              <a:gd name="T56" fmla="*/ 168 w 176"/>
              <a:gd name="T57" fmla="*/ 16 h 176"/>
              <a:gd name="T58" fmla="*/ 156 w 176"/>
              <a:gd name="T59" fmla="*/ 16 h 176"/>
              <a:gd name="T60" fmla="*/ 156 w 176"/>
              <a:gd name="T61" fmla="*/ 24 h 176"/>
              <a:gd name="T62" fmla="*/ 156 w 176"/>
              <a:gd name="T63" fmla="*/ 16 h 176"/>
              <a:gd name="T64" fmla="*/ 109 w 176"/>
              <a:gd name="T65" fmla="*/ 51 h 176"/>
              <a:gd name="T66" fmla="*/ 32 w 176"/>
              <a:gd name="T67" fmla="*/ 88 h 176"/>
              <a:gd name="T68" fmla="*/ 144 w 176"/>
              <a:gd name="T69" fmla="*/ 88 h 176"/>
              <a:gd name="T70" fmla="*/ 136 w 176"/>
              <a:gd name="T71" fmla="*/ 16 h 176"/>
              <a:gd name="T72" fmla="*/ 40 w 176"/>
              <a:gd name="T73" fmla="*/ 88 h 176"/>
              <a:gd name="T74" fmla="*/ 112 w 176"/>
              <a:gd name="T75" fmla="*/ 60 h 176"/>
              <a:gd name="T76" fmla="*/ 128 w 176"/>
              <a:gd name="T77" fmla="*/ 70 h 176"/>
              <a:gd name="T78" fmla="*/ 88 w 176"/>
              <a:gd name="T7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20" y="16"/>
                </a:moveTo>
                <a:cubicBezTo>
                  <a:pt x="18" y="16"/>
                  <a:pt x="16" y="18"/>
                  <a:pt x="16" y="20"/>
                </a:cubicBezTo>
                <a:cubicBezTo>
                  <a:pt x="16" y="22"/>
                  <a:pt x="18" y="24"/>
                  <a:pt x="20" y="24"/>
                </a:cubicBezTo>
                <a:cubicBezTo>
                  <a:pt x="22" y="24"/>
                  <a:pt x="24" y="22"/>
                  <a:pt x="24" y="20"/>
                </a:cubicBezTo>
                <a:cubicBezTo>
                  <a:pt x="24" y="18"/>
                  <a:pt x="22" y="16"/>
                  <a:pt x="20" y="16"/>
                </a:cubicBezTo>
                <a:close/>
                <a:moveTo>
                  <a:pt x="46" y="36"/>
                </a:moveTo>
                <a:cubicBezTo>
                  <a:pt x="98" y="36"/>
                  <a:pt x="98" y="36"/>
                  <a:pt x="98" y="36"/>
                </a:cubicBezTo>
                <a:cubicBezTo>
                  <a:pt x="101" y="36"/>
                  <a:pt x="104" y="33"/>
                  <a:pt x="104" y="30"/>
                </a:cubicBezTo>
                <a:cubicBezTo>
                  <a:pt x="104" y="27"/>
                  <a:pt x="101" y="24"/>
                  <a:pt x="98" y="24"/>
                </a:cubicBezTo>
                <a:cubicBezTo>
                  <a:pt x="46" y="24"/>
                  <a:pt x="46" y="24"/>
                  <a:pt x="46" y="24"/>
                </a:cubicBezTo>
                <a:cubicBezTo>
                  <a:pt x="43" y="24"/>
                  <a:pt x="40" y="27"/>
                  <a:pt x="40" y="30"/>
                </a:cubicBezTo>
                <a:cubicBezTo>
                  <a:pt x="40" y="33"/>
                  <a:pt x="43" y="36"/>
                  <a:pt x="46" y="36"/>
                </a:cubicBezTo>
                <a:close/>
                <a:moveTo>
                  <a:pt x="20" y="128"/>
                </a:moveTo>
                <a:cubicBezTo>
                  <a:pt x="18" y="128"/>
                  <a:pt x="16" y="130"/>
                  <a:pt x="16" y="132"/>
                </a:cubicBezTo>
                <a:cubicBezTo>
                  <a:pt x="16" y="134"/>
                  <a:pt x="18" y="136"/>
                  <a:pt x="20" y="136"/>
                </a:cubicBezTo>
                <a:cubicBezTo>
                  <a:pt x="22" y="136"/>
                  <a:pt x="24" y="134"/>
                  <a:pt x="24" y="132"/>
                </a:cubicBezTo>
                <a:cubicBezTo>
                  <a:pt x="24" y="130"/>
                  <a:pt x="22" y="128"/>
                  <a:pt x="20" y="128"/>
                </a:cubicBezTo>
                <a:close/>
                <a:moveTo>
                  <a:pt x="156" y="128"/>
                </a:moveTo>
                <a:cubicBezTo>
                  <a:pt x="154" y="128"/>
                  <a:pt x="152" y="130"/>
                  <a:pt x="152" y="132"/>
                </a:cubicBezTo>
                <a:cubicBezTo>
                  <a:pt x="152" y="134"/>
                  <a:pt x="154" y="136"/>
                  <a:pt x="156" y="136"/>
                </a:cubicBezTo>
                <a:cubicBezTo>
                  <a:pt x="158" y="136"/>
                  <a:pt x="160" y="134"/>
                  <a:pt x="160" y="132"/>
                </a:cubicBezTo>
                <a:cubicBezTo>
                  <a:pt x="160" y="130"/>
                  <a:pt x="158" y="128"/>
                  <a:pt x="156" y="128"/>
                </a:cubicBezTo>
                <a:close/>
                <a:moveTo>
                  <a:pt x="88" y="76"/>
                </a:moveTo>
                <a:cubicBezTo>
                  <a:pt x="79" y="76"/>
                  <a:pt x="72" y="81"/>
                  <a:pt x="72" y="88"/>
                </a:cubicBezTo>
                <a:cubicBezTo>
                  <a:pt x="72" y="95"/>
                  <a:pt x="79" y="100"/>
                  <a:pt x="88" y="100"/>
                </a:cubicBezTo>
                <a:cubicBezTo>
                  <a:pt x="97" y="100"/>
                  <a:pt x="104" y="95"/>
                  <a:pt x="104" y="88"/>
                </a:cubicBezTo>
                <a:cubicBezTo>
                  <a:pt x="104" y="81"/>
                  <a:pt x="97" y="76"/>
                  <a:pt x="88" y="76"/>
                </a:cubicBezTo>
                <a:close/>
                <a:moveTo>
                  <a:pt x="88" y="92"/>
                </a:moveTo>
                <a:cubicBezTo>
                  <a:pt x="84" y="92"/>
                  <a:pt x="80" y="90"/>
                  <a:pt x="80" y="88"/>
                </a:cubicBezTo>
                <a:cubicBezTo>
                  <a:pt x="80" y="86"/>
                  <a:pt x="84" y="84"/>
                  <a:pt x="88" y="84"/>
                </a:cubicBezTo>
                <a:cubicBezTo>
                  <a:pt x="92" y="84"/>
                  <a:pt x="96" y="86"/>
                  <a:pt x="96" y="88"/>
                </a:cubicBezTo>
                <a:cubicBezTo>
                  <a:pt x="96" y="90"/>
                  <a:pt x="92" y="92"/>
                  <a:pt x="88" y="92"/>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50"/>
                  <a:pt x="8" y="150"/>
                  <a:pt x="8" y="150"/>
                </a:cubicBezTo>
                <a:cubicBezTo>
                  <a:pt x="10" y="151"/>
                  <a:pt x="13" y="152"/>
                  <a:pt x="16" y="152"/>
                </a:cubicBezTo>
                <a:cubicBezTo>
                  <a:pt x="160" y="152"/>
                  <a:pt x="160" y="152"/>
                  <a:pt x="160" y="152"/>
                </a:cubicBezTo>
                <a:cubicBezTo>
                  <a:pt x="163" y="152"/>
                  <a:pt x="166" y="151"/>
                  <a:pt x="168" y="150"/>
                </a:cubicBezTo>
                <a:lnTo>
                  <a:pt x="168" y="160"/>
                </a:lnTo>
                <a:close/>
                <a:moveTo>
                  <a:pt x="168" y="136"/>
                </a:moveTo>
                <a:cubicBezTo>
                  <a:pt x="168" y="140"/>
                  <a:pt x="164" y="144"/>
                  <a:pt x="160" y="144"/>
                </a:cubicBezTo>
                <a:cubicBezTo>
                  <a:pt x="16" y="144"/>
                  <a:pt x="16" y="144"/>
                  <a:pt x="16" y="144"/>
                </a:cubicBezTo>
                <a:cubicBezTo>
                  <a:pt x="12" y="144"/>
                  <a:pt x="8" y="140"/>
                  <a:pt x="8" y="136"/>
                </a:cubicBezTo>
                <a:cubicBezTo>
                  <a:pt x="8" y="16"/>
                  <a:pt x="8" y="16"/>
                  <a:pt x="8" y="16"/>
                </a:cubicBezTo>
                <a:cubicBezTo>
                  <a:pt x="8" y="12"/>
                  <a:pt x="12" y="8"/>
                  <a:pt x="16" y="8"/>
                </a:cubicBezTo>
                <a:cubicBezTo>
                  <a:pt x="160" y="8"/>
                  <a:pt x="160" y="8"/>
                  <a:pt x="160" y="8"/>
                </a:cubicBezTo>
                <a:cubicBezTo>
                  <a:pt x="164" y="8"/>
                  <a:pt x="168" y="12"/>
                  <a:pt x="168" y="16"/>
                </a:cubicBezTo>
                <a:lnTo>
                  <a:pt x="168" y="136"/>
                </a:lnTo>
                <a:close/>
                <a:moveTo>
                  <a:pt x="156" y="16"/>
                </a:moveTo>
                <a:cubicBezTo>
                  <a:pt x="154" y="16"/>
                  <a:pt x="152" y="18"/>
                  <a:pt x="152" y="20"/>
                </a:cubicBezTo>
                <a:cubicBezTo>
                  <a:pt x="152" y="22"/>
                  <a:pt x="154" y="24"/>
                  <a:pt x="156" y="24"/>
                </a:cubicBezTo>
                <a:cubicBezTo>
                  <a:pt x="158" y="24"/>
                  <a:pt x="160" y="22"/>
                  <a:pt x="160" y="20"/>
                </a:cubicBezTo>
                <a:cubicBezTo>
                  <a:pt x="160" y="18"/>
                  <a:pt x="158" y="16"/>
                  <a:pt x="156" y="16"/>
                </a:cubicBezTo>
                <a:close/>
                <a:moveTo>
                  <a:pt x="136" y="16"/>
                </a:moveTo>
                <a:cubicBezTo>
                  <a:pt x="109" y="51"/>
                  <a:pt x="109" y="51"/>
                  <a:pt x="109" y="51"/>
                </a:cubicBezTo>
                <a:cubicBezTo>
                  <a:pt x="102" y="49"/>
                  <a:pt x="95" y="48"/>
                  <a:pt x="88" y="48"/>
                </a:cubicBezTo>
                <a:cubicBezTo>
                  <a:pt x="57" y="48"/>
                  <a:pt x="32" y="66"/>
                  <a:pt x="32" y="88"/>
                </a:cubicBezTo>
                <a:cubicBezTo>
                  <a:pt x="32" y="110"/>
                  <a:pt x="57" y="128"/>
                  <a:pt x="88" y="128"/>
                </a:cubicBezTo>
                <a:cubicBezTo>
                  <a:pt x="119" y="128"/>
                  <a:pt x="144" y="110"/>
                  <a:pt x="144" y="88"/>
                </a:cubicBezTo>
                <a:cubicBezTo>
                  <a:pt x="144" y="80"/>
                  <a:pt x="141" y="73"/>
                  <a:pt x="136" y="67"/>
                </a:cubicBezTo>
                <a:lnTo>
                  <a:pt x="136" y="16"/>
                </a:lnTo>
                <a:close/>
                <a:moveTo>
                  <a:pt x="88" y="120"/>
                </a:moveTo>
                <a:cubicBezTo>
                  <a:pt x="61" y="120"/>
                  <a:pt x="40" y="106"/>
                  <a:pt x="40" y="88"/>
                </a:cubicBezTo>
                <a:cubicBezTo>
                  <a:pt x="40" y="70"/>
                  <a:pt x="61" y="56"/>
                  <a:pt x="88" y="56"/>
                </a:cubicBezTo>
                <a:cubicBezTo>
                  <a:pt x="97" y="56"/>
                  <a:pt x="105" y="58"/>
                  <a:pt x="112" y="60"/>
                </a:cubicBezTo>
                <a:cubicBezTo>
                  <a:pt x="128" y="41"/>
                  <a:pt x="128" y="41"/>
                  <a:pt x="128" y="41"/>
                </a:cubicBezTo>
                <a:cubicBezTo>
                  <a:pt x="128" y="70"/>
                  <a:pt x="128" y="70"/>
                  <a:pt x="128" y="70"/>
                </a:cubicBezTo>
                <a:cubicBezTo>
                  <a:pt x="133" y="75"/>
                  <a:pt x="136" y="81"/>
                  <a:pt x="136" y="88"/>
                </a:cubicBezTo>
                <a:cubicBezTo>
                  <a:pt x="136" y="106"/>
                  <a:pt x="115" y="120"/>
                  <a:pt x="88" y="1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1" name="Freeform 586"/>
          <p:cNvSpPr>
            <a:spLocks noEditPoints="1"/>
          </p:cNvSpPr>
          <p:nvPr/>
        </p:nvSpPr>
        <p:spPr bwMode="auto">
          <a:xfrm>
            <a:off x="7173447" y="1451699"/>
            <a:ext cx="461768" cy="461768"/>
          </a:xfrm>
          <a:custGeom>
            <a:avLst/>
            <a:gdLst>
              <a:gd name="T0" fmla="*/ 56 w 176"/>
              <a:gd name="T1" fmla="*/ 40 h 176"/>
              <a:gd name="T2" fmla="*/ 80 w 176"/>
              <a:gd name="T3" fmla="*/ 40 h 176"/>
              <a:gd name="T4" fmla="*/ 80 w 176"/>
              <a:gd name="T5" fmla="*/ 32 h 176"/>
              <a:gd name="T6" fmla="*/ 56 w 176"/>
              <a:gd name="T7" fmla="*/ 32 h 176"/>
              <a:gd name="T8" fmla="*/ 56 w 176"/>
              <a:gd name="T9" fmla="*/ 40 h 176"/>
              <a:gd name="T10" fmla="*/ 144 w 176"/>
              <a:gd name="T11" fmla="*/ 0 h 176"/>
              <a:gd name="T12" fmla="*/ 16 w 176"/>
              <a:gd name="T13" fmla="*/ 0 h 176"/>
              <a:gd name="T14" fmla="*/ 0 w 176"/>
              <a:gd name="T15" fmla="*/ 16 h 176"/>
              <a:gd name="T16" fmla="*/ 0 w 176"/>
              <a:gd name="T17" fmla="*/ 160 h 176"/>
              <a:gd name="T18" fmla="*/ 16 w 176"/>
              <a:gd name="T19" fmla="*/ 176 h 176"/>
              <a:gd name="T20" fmla="*/ 160 w 176"/>
              <a:gd name="T21" fmla="*/ 176 h 176"/>
              <a:gd name="T22" fmla="*/ 176 w 176"/>
              <a:gd name="T23" fmla="*/ 160 h 176"/>
              <a:gd name="T24" fmla="*/ 176 w 176"/>
              <a:gd name="T25" fmla="*/ 32 h 176"/>
              <a:gd name="T26" fmla="*/ 144 w 176"/>
              <a:gd name="T27" fmla="*/ 0 h 176"/>
              <a:gd name="T28" fmla="*/ 48 w 176"/>
              <a:gd name="T29" fmla="*/ 8 h 176"/>
              <a:gd name="T30" fmla="*/ 128 w 176"/>
              <a:gd name="T31" fmla="*/ 8 h 176"/>
              <a:gd name="T32" fmla="*/ 128 w 176"/>
              <a:gd name="T33" fmla="*/ 56 h 176"/>
              <a:gd name="T34" fmla="*/ 48 w 176"/>
              <a:gd name="T35" fmla="*/ 56 h 176"/>
              <a:gd name="T36" fmla="*/ 48 w 176"/>
              <a:gd name="T37" fmla="*/ 8 h 176"/>
              <a:gd name="T38" fmla="*/ 144 w 176"/>
              <a:gd name="T39" fmla="*/ 168 h 176"/>
              <a:gd name="T40" fmla="*/ 32 w 176"/>
              <a:gd name="T41" fmla="*/ 168 h 176"/>
              <a:gd name="T42" fmla="*/ 32 w 176"/>
              <a:gd name="T43" fmla="*/ 96 h 176"/>
              <a:gd name="T44" fmla="*/ 144 w 176"/>
              <a:gd name="T45" fmla="*/ 96 h 176"/>
              <a:gd name="T46" fmla="*/ 144 w 176"/>
              <a:gd name="T47" fmla="*/ 168 h 176"/>
              <a:gd name="T48" fmla="*/ 168 w 176"/>
              <a:gd name="T49" fmla="*/ 160 h 176"/>
              <a:gd name="T50" fmla="*/ 160 w 176"/>
              <a:gd name="T51" fmla="*/ 168 h 176"/>
              <a:gd name="T52" fmla="*/ 152 w 176"/>
              <a:gd name="T53" fmla="*/ 168 h 176"/>
              <a:gd name="T54" fmla="*/ 152 w 176"/>
              <a:gd name="T55" fmla="*/ 96 h 176"/>
              <a:gd name="T56" fmla="*/ 144 w 176"/>
              <a:gd name="T57" fmla="*/ 88 h 176"/>
              <a:gd name="T58" fmla="*/ 32 w 176"/>
              <a:gd name="T59" fmla="*/ 88 h 176"/>
              <a:gd name="T60" fmla="*/ 24 w 176"/>
              <a:gd name="T61" fmla="*/ 96 h 176"/>
              <a:gd name="T62" fmla="*/ 24 w 176"/>
              <a:gd name="T63" fmla="*/ 168 h 176"/>
              <a:gd name="T64" fmla="*/ 16 w 176"/>
              <a:gd name="T65" fmla="*/ 168 h 176"/>
              <a:gd name="T66" fmla="*/ 8 w 176"/>
              <a:gd name="T67" fmla="*/ 160 h 176"/>
              <a:gd name="T68" fmla="*/ 8 w 176"/>
              <a:gd name="T69" fmla="*/ 16 h 176"/>
              <a:gd name="T70" fmla="*/ 16 w 176"/>
              <a:gd name="T71" fmla="*/ 8 h 176"/>
              <a:gd name="T72" fmla="*/ 40 w 176"/>
              <a:gd name="T73" fmla="*/ 8 h 176"/>
              <a:gd name="T74" fmla="*/ 40 w 176"/>
              <a:gd name="T75" fmla="*/ 56 h 176"/>
              <a:gd name="T76" fmla="*/ 48 w 176"/>
              <a:gd name="T77" fmla="*/ 64 h 176"/>
              <a:gd name="T78" fmla="*/ 128 w 176"/>
              <a:gd name="T79" fmla="*/ 64 h 176"/>
              <a:gd name="T80" fmla="*/ 136 w 176"/>
              <a:gd name="T81" fmla="*/ 56 h 176"/>
              <a:gd name="T82" fmla="*/ 136 w 176"/>
              <a:gd name="T83" fmla="*/ 8 h 176"/>
              <a:gd name="T84" fmla="*/ 140 w 176"/>
              <a:gd name="T85" fmla="*/ 8 h 176"/>
              <a:gd name="T86" fmla="*/ 168 w 176"/>
              <a:gd name="T87" fmla="*/ 36 h 176"/>
              <a:gd name="T88" fmla="*/ 168 w 176"/>
              <a:gd name="T89" fmla="*/ 160 h 176"/>
              <a:gd name="T90" fmla="*/ 56 w 176"/>
              <a:gd name="T91" fmla="*/ 24 h 176"/>
              <a:gd name="T92" fmla="*/ 88 w 176"/>
              <a:gd name="T93" fmla="*/ 24 h 176"/>
              <a:gd name="T94" fmla="*/ 88 w 176"/>
              <a:gd name="T95" fmla="*/ 16 h 176"/>
              <a:gd name="T96" fmla="*/ 56 w 176"/>
              <a:gd name="T97" fmla="*/ 16 h 176"/>
              <a:gd name="T98" fmla="*/ 56 w 176"/>
              <a:gd name="T99" fmla="*/ 24 h 176"/>
              <a:gd name="T100" fmla="*/ 104 w 176"/>
              <a:gd name="T101" fmla="*/ 48 h 176"/>
              <a:gd name="T102" fmla="*/ 120 w 176"/>
              <a:gd name="T103" fmla="*/ 48 h 176"/>
              <a:gd name="T104" fmla="*/ 120 w 176"/>
              <a:gd name="T105" fmla="*/ 16 h 176"/>
              <a:gd name="T106" fmla="*/ 104 w 176"/>
              <a:gd name="T107" fmla="*/ 16 h 176"/>
              <a:gd name="T108" fmla="*/ 104 w 176"/>
              <a:gd name="T109"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56" y="40"/>
                </a:moveTo>
                <a:cubicBezTo>
                  <a:pt x="80" y="40"/>
                  <a:pt x="80" y="40"/>
                  <a:pt x="80" y="40"/>
                </a:cubicBezTo>
                <a:cubicBezTo>
                  <a:pt x="80" y="32"/>
                  <a:pt x="80" y="32"/>
                  <a:pt x="80" y="32"/>
                </a:cubicBezTo>
                <a:cubicBezTo>
                  <a:pt x="56" y="32"/>
                  <a:pt x="56" y="32"/>
                  <a:pt x="56" y="32"/>
                </a:cubicBezTo>
                <a:lnTo>
                  <a:pt x="56" y="40"/>
                </a:lnTo>
                <a:close/>
                <a:moveTo>
                  <a:pt x="144"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32"/>
                  <a:pt x="176" y="32"/>
                  <a:pt x="176" y="32"/>
                </a:cubicBezTo>
                <a:lnTo>
                  <a:pt x="144" y="0"/>
                </a:lnTo>
                <a:close/>
                <a:moveTo>
                  <a:pt x="48" y="8"/>
                </a:moveTo>
                <a:cubicBezTo>
                  <a:pt x="128" y="8"/>
                  <a:pt x="128" y="8"/>
                  <a:pt x="128" y="8"/>
                </a:cubicBezTo>
                <a:cubicBezTo>
                  <a:pt x="128" y="56"/>
                  <a:pt x="128" y="56"/>
                  <a:pt x="128" y="56"/>
                </a:cubicBezTo>
                <a:cubicBezTo>
                  <a:pt x="48" y="56"/>
                  <a:pt x="48" y="56"/>
                  <a:pt x="48" y="56"/>
                </a:cubicBezTo>
                <a:lnTo>
                  <a:pt x="48" y="8"/>
                </a:lnTo>
                <a:close/>
                <a:moveTo>
                  <a:pt x="144" y="168"/>
                </a:moveTo>
                <a:cubicBezTo>
                  <a:pt x="32" y="168"/>
                  <a:pt x="32" y="168"/>
                  <a:pt x="32" y="168"/>
                </a:cubicBezTo>
                <a:cubicBezTo>
                  <a:pt x="32" y="96"/>
                  <a:pt x="32" y="96"/>
                  <a:pt x="32" y="96"/>
                </a:cubicBezTo>
                <a:cubicBezTo>
                  <a:pt x="144" y="96"/>
                  <a:pt x="144" y="96"/>
                  <a:pt x="144" y="96"/>
                </a:cubicBezTo>
                <a:lnTo>
                  <a:pt x="144" y="168"/>
                </a:lnTo>
                <a:close/>
                <a:moveTo>
                  <a:pt x="168" y="160"/>
                </a:moveTo>
                <a:cubicBezTo>
                  <a:pt x="168" y="164"/>
                  <a:pt x="164" y="168"/>
                  <a:pt x="160" y="168"/>
                </a:cubicBezTo>
                <a:cubicBezTo>
                  <a:pt x="152" y="168"/>
                  <a:pt x="152" y="168"/>
                  <a:pt x="152" y="168"/>
                </a:cubicBezTo>
                <a:cubicBezTo>
                  <a:pt x="152" y="96"/>
                  <a:pt x="152" y="96"/>
                  <a:pt x="152" y="96"/>
                </a:cubicBezTo>
                <a:cubicBezTo>
                  <a:pt x="152" y="92"/>
                  <a:pt x="148" y="88"/>
                  <a:pt x="144" y="88"/>
                </a:cubicBezTo>
                <a:cubicBezTo>
                  <a:pt x="32" y="88"/>
                  <a:pt x="32" y="88"/>
                  <a:pt x="32" y="88"/>
                </a:cubicBezTo>
                <a:cubicBezTo>
                  <a:pt x="28" y="88"/>
                  <a:pt x="24" y="92"/>
                  <a:pt x="24" y="96"/>
                </a:cubicBezTo>
                <a:cubicBezTo>
                  <a:pt x="24" y="168"/>
                  <a:pt x="24" y="168"/>
                  <a:pt x="24" y="168"/>
                </a:cubicBezTo>
                <a:cubicBezTo>
                  <a:pt x="16" y="168"/>
                  <a:pt x="16" y="168"/>
                  <a:pt x="16" y="168"/>
                </a:cubicBezTo>
                <a:cubicBezTo>
                  <a:pt x="12" y="168"/>
                  <a:pt x="8" y="164"/>
                  <a:pt x="8" y="160"/>
                </a:cubicBezTo>
                <a:cubicBezTo>
                  <a:pt x="8" y="16"/>
                  <a:pt x="8" y="16"/>
                  <a:pt x="8" y="16"/>
                </a:cubicBezTo>
                <a:cubicBezTo>
                  <a:pt x="8" y="12"/>
                  <a:pt x="12" y="8"/>
                  <a:pt x="16" y="8"/>
                </a:cubicBezTo>
                <a:cubicBezTo>
                  <a:pt x="40" y="8"/>
                  <a:pt x="40" y="8"/>
                  <a:pt x="40" y="8"/>
                </a:cubicBezTo>
                <a:cubicBezTo>
                  <a:pt x="40" y="56"/>
                  <a:pt x="40" y="56"/>
                  <a:pt x="40" y="56"/>
                </a:cubicBezTo>
                <a:cubicBezTo>
                  <a:pt x="40" y="60"/>
                  <a:pt x="44" y="64"/>
                  <a:pt x="48" y="64"/>
                </a:cubicBezTo>
                <a:cubicBezTo>
                  <a:pt x="128" y="64"/>
                  <a:pt x="128" y="64"/>
                  <a:pt x="128" y="64"/>
                </a:cubicBezTo>
                <a:cubicBezTo>
                  <a:pt x="132" y="64"/>
                  <a:pt x="136" y="60"/>
                  <a:pt x="136" y="56"/>
                </a:cubicBezTo>
                <a:cubicBezTo>
                  <a:pt x="136" y="8"/>
                  <a:pt x="136" y="8"/>
                  <a:pt x="136" y="8"/>
                </a:cubicBezTo>
                <a:cubicBezTo>
                  <a:pt x="140" y="8"/>
                  <a:pt x="140" y="8"/>
                  <a:pt x="140" y="8"/>
                </a:cubicBezTo>
                <a:cubicBezTo>
                  <a:pt x="168" y="36"/>
                  <a:pt x="168" y="36"/>
                  <a:pt x="168" y="36"/>
                </a:cubicBezTo>
                <a:lnTo>
                  <a:pt x="168" y="160"/>
                </a:lnTo>
                <a:close/>
                <a:moveTo>
                  <a:pt x="56" y="24"/>
                </a:moveTo>
                <a:cubicBezTo>
                  <a:pt x="88" y="24"/>
                  <a:pt x="88" y="24"/>
                  <a:pt x="88" y="24"/>
                </a:cubicBezTo>
                <a:cubicBezTo>
                  <a:pt x="88" y="16"/>
                  <a:pt x="88" y="16"/>
                  <a:pt x="88" y="16"/>
                </a:cubicBezTo>
                <a:cubicBezTo>
                  <a:pt x="56" y="16"/>
                  <a:pt x="56" y="16"/>
                  <a:pt x="56" y="16"/>
                </a:cubicBezTo>
                <a:lnTo>
                  <a:pt x="56" y="24"/>
                </a:lnTo>
                <a:close/>
                <a:moveTo>
                  <a:pt x="104" y="48"/>
                </a:moveTo>
                <a:cubicBezTo>
                  <a:pt x="120" y="48"/>
                  <a:pt x="120" y="48"/>
                  <a:pt x="120" y="48"/>
                </a:cubicBezTo>
                <a:cubicBezTo>
                  <a:pt x="120" y="16"/>
                  <a:pt x="120" y="16"/>
                  <a:pt x="120" y="16"/>
                </a:cubicBezTo>
                <a:cubicBezTo>
                  <a:pt x="104" y="16"/>
                  <a:pt x="104" y="16"/>
                  <a:pt x="104" y="16"/>
                </a:cubicBezTo>
                <a:lnTo>
                  <a:pt x="104"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2" name="Freeform 587"/>
          <p:cNvSpPr>
            <a:spLocks noEditPoints="1"/>
          </p:cNvSpPr>
          <p:nvPr/>
        </p:nvSpPr>
        <p:spPr bwMode="auto">
          <a:xfrm>
            <a:off x="8049616" y="1451699"/>
            <a:ext cx="461768" cy="461768"/>
          </a:xfrm>
          <a:custGeom>
            <a:avLst/>
            <a:gdLst>
              <a:gd name="T0" fmla="*/ 104 w 176"/>
              <a:gd name="T1" fmla="*/ 48 h 176"/>
              <a:gd name="T2" fmla="*/ 120 w 176"/>
              <a:gd name="T3" fmla="*/ 48 h 176"/>
              <a:gd name="T4" fmla="*/ 120 w 176"/>
              <a:gd name="T5" fmla="*/ 16 h 176"/>
              <a:gd name="T6" fmla="*/ 104 w 176"/>
              <a:gd name="T7" fmla="*/ 16 h 176"/>
              <a:gd name="T8" fmla="*/ 104 w 176"/>
              <a:gd name="T9" fmla="*/ 48 h 176"/>
              <a:gd name="T10" fmla="*/ 144 w 176"/>
              <a:gd name="T11" fmla="*/ 0 h 176"/>
              <a:gd name="T12" fmla="*/ 16 w 176"/>
              <a:gd name="T13" fmla="*/ 0 h 176"/>
              <a:gd name="T14" fmla="*/ 0 w 176"/>
              <a:gd name="T15" fmla="*/ 16 h 176"/>
              <a:gd name="T16" fmla="*/ 0 w 176"/>
              <a:gd name="T17" fmla="*/ 160 h 176"/>
              <a:gd name="T18" fmla="*/ 16 w 176"/>
              <a:gd name="T19" fmla="*/ 176 h 176"/>
              <a:gd name="T20" fmla="*/ 160 w 176"/>
              <a:gd name="T21" fmla="*/ 176 h 176"/>
              <a:gd name="T22" fmla="*/ 176 w 176"/>
              <a:gd name="T23" fmla="*/ 160 h 176"/>
              <a:gd name="T24" fmla="*/ 176 w 176"/>
              <a:gd name="T25" fmla="*/ 32 h 176"/>
              <a:gd name="T26" fmla="*/ 144 w 176"/>
              <a:gd name="T27" fmla="*/ 0 h 176"/>
              <a:gd name="T28" fmla="*/ 48 w 176"/>
              <a:gd name="T29" fmla="*/ 8 h 176"/>
              <a:gd name="T30" fmla="*/ 128 w 176"/>
              <a:gd name="T31" fmla="*/ 8 h 176"/>
              <a:gd name="T32" fmla="*/ 128 w 176"/>
              <a:gd name="T33" fmla="*/ 56 h 176"/>
              <a:gd name="T34" fmla="*/ 48 w 176"/>
              <a:gd name="T35" fmla="*/ 56 h 176"/>
              <a:gd name="T36" fmla="*/ 48 w 176"/>
              <a:gd name="T37" fmla="*/ 8 h 176"/>
              <a:gd name="T38" fmla="*/ 144 w 176"/>
              <a:gd name="T39" fmla="*/ 168 h 176"/>
              <a:gd name="T40" fmla="*/ 32 w 176"/>
              <a:gd name="T41" fmla="*/ 168 h 176"/>
              <a:gd name="T42" fmla="*/ 32 w 176"/>
              <a:gd name="T43" fmla="*/ 96 h 176"/>
              <a:gd name="T44" fmla="*/ 144 w 176"/>
              <a:gd name="T45" fmla="*/ 96 h 176"/>
              <a:gd name="T46" fmla="*/ 144 w 176"/>
              <a:gd name="T47" fmla="*/ 168 h 176"/>
              <a:gd name="T48" fmla="*/ 168 w 176"/>
              <a:gd name="T49" fmla="*/ 160 h 176"/>
              <a:gd name="T50" fmla="*/ 160 w 176"/>
              <a:gd name="T51" fmla="*/ 168 h 176"/>
              <a:gd name="T52" fmla="*/ 152 w 176"/>
              <a:gd name="T53" fmla="*/ 168 h 176"/>
              <a:gd name="T54" fmla="*/ 152 w 176"/>
              <a:gd name="T55" fmla="*/ 96 h 176"/>
              <a:gd name="T56" fmla="*/ 144 w 176"/>
              <a:gd name="T57" fmla="*/ 88 h 176"/>
              <a:gd name="T58" fmla="*/ 32 w 176"/>
              <a:gd name="T59" fmla="*/ 88 h 176"/>
              <a:gd name="T60" fmla="*/ 24 w 176"/>
              <a:gd name="T61" fmla="*/ 96 h 176"/>
              <a:gd name="T62" fmla="*/ 24 w 176"/>
              <a:gd name="T63" fmla="*/ 168 h 176"/>
              <a:gd name="T64" fmla="*/ 16 w 176"/>
              <a:gd name="T65" fmla="*/ 168 h 176"/>
              <a:gd name="T66" fmla="*/ 8 w 176"/>
              <a:gd name="T67" fmla="*/ 160 h 176"/>
              <a:gd name="T68" fmla="*/ 8 w 176"/>
              <a:gd name="T69" fmla="*/ 16 h 176"/>
              <a:gd name="T70" fmla="*/ 16 w 176"/>
              <a:gd name="T71" fmla="*/ 8 h 176"/>
              <a:gd name="T72" fmla="*/ 40 w 176"/>
              <a:gd name="T73" fmla="*/ 8 h 176"/>
              <a:gd name="T74" fmla="*/ 40 w 176"/>
              <a:gd name="T75" fmla="*/ 56 h 176"/>
              <a:gd name="T76" fmla="*/ 48 w 176"/>
              <a:gd name="T77" fmla="*/ 64 h 176"/>
              <a:gd name="T78" fmla="*/ 128 w 176"/>
              <a:gd name="T79" fmla="*/ 64 h 176"/>
              <a:gd name="T80" fmla="*/ 136 w 176"/>
              <a:gd name="T81" fmla="*/ 56 h 176"/>
              <a:gd name="T82" fmla="*/ 136 w 176"/>
              <a:gd name="T83" fmla="*/ 8 h 176"/>
              <a:gd name="T84" fmla="*/ 140 w 176"/>
              <a:gd name="T85" fmla="*/ 8 h 176"/>
              <a:gd name="T86" fmla="*/ 168 w 176"/>
              <a:gd name="T87" fmla="*/ 36 h 176"/>
              <a:gd name="T88" fmla="*/ 168 w 176"/>
              <a:gd name="T89" fmla="*/ 160 h 176"/>
              <a:gd name="T90" fmla="*/ 96 w 176"/>
              <a:gd name="T91" fmla="*/ 112 h 176"/>
              <a:gd name="T92" fmla="*/ 48 w 176"/>
              <a:gd name="T93" fmla="*/ 112 h 176"/>
              <a:gd name="T94" fmla="*/ 48 w 176"/>
              <a:gd name="T95" fmla="*/ 120 h 176"/>
              <a:gd name="T96" fmla="*/ 96 w 176"/>
              <a:gd name="T97" fmla="*/ 120 h 176"/>
              <a:gd name="T98" fmla="*/ 96 w 176"/>
              <a:gd name="T99" fmla="*/ 112 h 176"/>
              <a:gd name="T100" fmla="*/ 128 w 176"/>
              <a:gd name="T101" fmla="*/ 144 h 176"/>
              <a:gd name="T102" fmla="*/ 48 w 176"/>
              <a:gd name="T103" fmla="*/ 144 h 176"/>
              <a:gd name="T104" fmla="*/ 48 w 176"/>
              <a:gd name="T105" fmla="*/ 152 h 176"/>
              <a:gd name="T106" fmla="*/ 128 w 176"/>
              <a:gd name="T107" fmla="*/ 152 h 176"/>
              <a:gd name="T108" fmla="*/ 128 w 176"/>
              <a:gd name="T109" fmla="*/ 144 h 176"/>
              <a:gd name="T110" fmla="*/ 128 w 176"/>
              <a:gd name="T111" fmla="*/ 128 h 176"/>
              <a:gd name="T112" fmla="*/ 48 w 176"/>
              <a:gd name="T113" fmla="*/ 128 h 176"/>
              <a:gd name="T114" fmla="*/ 48 w 176"/>
              <a:gd name="T115" fmla="*/ 136 h 176"/>
              <a:gd name="T116" fmla="*/ 128 w 176"/>
              <a:gd name="T117" fmla="*/ 136 h 176"/>
              <a:gd name="T118" fmla="*/ 128 w 176"/>
              <a:gd name="T119"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76">
                <a:moveTo>
                  <a:pt x="104" y="48"/>
                </a:moveTo>
                <a:cubicBezTo>
                  <a:pt x="120" y="48"/>
                  <a:pt x="120" y="48"/>
                  <a:pt x="120" y="48"/>
                </a:cubicBezTo>
                <a:cubicBezTo>
                  <a:pt x="120" y="16"/>
                  <a:pt x="120" y="16"/>
                  <a:pt x="120" y="16"/>
                </a:cubicBezTo>
                <a:cubicBezTo>
                  <a:pt x="104" y="16"/>
                  <a:pt x="104" y="16"/>
                  <a:pt x="104" y="16"/>
                </a:cubicBezTo>
                <a:lnTo>
                  <a:pt x="104" y="48"/>
                </a:lnTo>
                <a:close/>
                <a:moveTo>
                  <a:pt x="144"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32"/>
                  <a:pt x="176" y="32"/>
                  <a:pt x="176" y="32"/>
                </a:cubicBezTo>
                <a:lnTo>
                  <a:pt x="144" y="0"/>
                </a:lnTo>
                <a:close/>
                <a:moveTo>
                  <a:pt x="48" y="8"/>
                </a:moveTo>
                <a:cubicBezTo>
                  <a:pt x="128" y="8"/>
                  <a:pt x="128" y="8"/>
                  <a:pt x="128" y="8"/>
                </a:cubicBezTo>
                <a:cubicBezTo>
                  <a:pt x="128" y="56"/>
                  <a:pt x="128" y="56"/>
                  <a:pt x="128" y="56"/>
                </a:cubicBezTo>
                <a:cubicBezTo>
                  <a:pt x="48" y="56"/>
                  <a:pt x="48" y="56"/>
                  <a:pt x="48" y="56"/>
                </a:cubicBezTo>
                <a:lnTo>
                  <a:pt x="48" y="8"/>
                </a:lnTo>
                <a:close/>
                <a:moveTo>
                  <a:pt x="144" y="168"/>
                </a:moveTo>
                <a:cubicBezTo>
                  <a:pt x="32" y="168"/>
                  <a:pt x="32" y="168"/>
                  <a:pt x="32" y="168"/>
                </a:cubicBezTo>
                <a:cubicBezTo>
                  <a:pt x="32" y="96"/>
                  <a:pt x="32" y="96"/>
                  <a:pt x="32" y="96"/>
                </a:cubicBezTo>
                <a:cubicBezTo>
                  <a:pt x="144" y="96"/>
                  <a:pt x="144" y="96"/>
                  <a:pt x="144" y="96"/>
                </a:cubicBezTo>
                <a:lnTo>
                  <a:pt x="144" y="168"/>
                </a:lnTo>
                <a:close/>
                <a:moveTo>
                  <a:pt x="168" y="160"/>
                </a:moveTo>
                <a:cubicBezTo>
                  <a:pt x="168" y="164"/>
                  <a:pt x="164" y="168"/>
                  <a:pt x="160" y="168"/>
                </a:cubicBezTo>
                <a:cubicBezTo>
                  <a:pt x="152" y="168"/>
                  <a:pt x="152" y="168"/>
                  <a:pt x="152" y="168"/>
                </a:cubicBezTo>
                <a:cubicBezTo>
                  <a:pt x="152" y="96"/>
                  <a:pt x="152" y="96"/>
                  <a:pt x="152" y="96"/>
                </a:cubicBezTo>
                <a:cubicBezTo>
                  <a:pt x="152" y="92"/>
                  <a:pt x="148" y="88"/>
                  <a:pt x="144" y="88"/>
                </a:cubicBezTo>
                <a:cubicBezTo>
                  <a:pt x="32" y="88"/>
                  <a:pt x="32" y="88"/>
                  <a:pt x="32" y="88"/>
                </a:cubicBezTo>
                <a:cubicBezTo>
                  <a:pt x="28" y="88"/>
                  <a:pt x="24" y="92"/>
                  <a:pt x="24" y="96"/>
                </a:cubicBezTo>
                <a:cubicBezTo>
                  <a:pt x="24" y="168"/>
                  <a:pt x="24" y="168"/>
                  <a:pt x="24" y="168"/>
                </a:cubicBezTo>
                <a:cubicBezTo>
                  <a:pt x="16" y="168"/>
                  <a:pt x="16" y="168"/>
                  <a:pt x="16" y="168"/>
                </a:cubicBezTo>
                <a:cubicBezTo>
                  <a:pt x="12" y="168"/>
                  <a:pt x="8" y="164"/>
                  <a:pt x="8" y="160"/>
                </a:cubicBezTo>
                <a:cubicBezTo>
                  <a:pt x="8" y="16"/>
                  <a:pt x="8" y="16"/>
                  <a:pt x="8" y="16"/>
                </a:cubicBezTo>
                <a:cubicBezTo>
                  <a:pt x="8" y="12"/>
                  <a:pt x="12" y="8"/>
                  <a:pt x="16" y="8"/>
                </a:cubicBezTo>
                <a:cubicBezTo>
                  <a:pt x="40" y="8"/>
                  <a:pt x="40" y="8"/>
                  <a:pt x="40" y="8"/>
                </a:cubicBezTo>
                <a:cubicBezTo>
                  <a:pt x="40" y="56"/>
                  <a:pt x="40" y="56"/>
                  <a:pt x="40" y="56"/>
                </a:cubicBezTo>
                <a:cubicBezTo>
                  <a:pt x="40" y="60"/>
                  <a:pt x="44" y="64"/>
                  <a:pt x="48" y="64"/>
                </a:cubicBezTo>
                <a:cubicBezTo>
                  <a:pt x="128" y="64"/>
                  <a:pt x="128" y="64"/>
                  <a:pt x="128" y="64"/>
                </a:cubicBezTo>
                <a:cubicBezTo>
                  <a:pt x="132" y="64"/>
                  <a:pt x="136" y="60"/>
                  <a:pt x="136" y="56"/>
                </a:cubicBezTo>
                <a:cubicBezTo>
                  <a:pt x="136" y="8"/>
                  <a:pt x="136" y="8"/>
                  <a:pt x="136" y="8"/>
                </a:cubicBezTo>
                <a:cubicBezTo>
                  <a:pt x="140" y="8"/>
                  <a:pt x="140" y="8"/>
                  <a:pt x="140" y="8"/>
                </a:cubicBezTo>
                <a:cubicBezTo>
                  <a:pt x="168" y="36"/>
                  <a:pt x="168" y="36"/>
                  <a:pt x="168" y="36"/>
                </a:cubicBezTo>
                <a:lnTo>
                  <a:pt x="168" y="160"/>
                </a:lnTo>
                <a:close/>
                <a:moveTo>
                  <a:pt x="96" y="112"/>
                </a:moveTo>
                <a:cubicBezTo>
                  <a:pt x="48" y="112"/>
                  <a:pt x="48" y="112"/>
                  <a:pt x="48" y="112"/>
                </a:cubicBezTo>
                <a:cubicBezTo>
                  <a:pt x="48" y="120"/>
                  <a:pt x="48" y="120"/>
                  <a:pt x="48" y="120"/>
                </a:cubicBezTo>
                <a:cubicBezTo>
                  <a:pt x="96" y="120"/>
                  <a:pt x="96" y="120"/>
                  <a:pt x="96" y="120"/>
                </a:cubicBezTo>
                <a:lnTo>
                  <a:pt x="96" y="112"/>
                </a:lnTo>
                <a:close/>
                <a:moveTo>
                  <a:pt x="128" y="144"/>
                </a:moveTo>
                <a:cubicBezTo>
                  <a:pt x="48" y="144"/>
                  <a:pt x="48" y="144"/>
                  <a:pt x="48" y="144"/>
                </a:cubicBezTo>
                <a:cubicBezTo>
                  <a:pt x="48" y="152"/>
                  <a:pt x="48" y="152"/>
                  <a:pt x="48" y="152"/>
                </a:cubicBezTo>
                <a:cubicBezTo>
                  <a:pt x="128" y="152"/>
                  <a:pt x="128" y="152"/>
                  <a:pt x="128" y="152"/>
                </a:cubicBezTo>
                <a:lnTo>
                  <a:pt x="128" y="144"/>
                </a:lnTo>
                <a:close/>
                <a:moveTo>
                  <a:pt x="128" y="128"/>
                </a:moveTo>
                <a:cubicBezTo>
                  <a:pt x="48" y="128"/>
                  <a:pt x="48" y="128"/>
                  <a:pt x="48" y="128"/>
                </a:cubicBezTo>
                <a:cubicBezTo>
                  <a:pt x="48" y="136"/>
                  <a:pt x="48" y="136"/>
                  <a:pt x="48" y="136"/>
                </a:cubicBezTo>
                <a:cubicBezTo>
                  <a:pt x="128" y="136"/>
                  <a:pt x="128" y="136"/>
                  <a:pt x="128" y="136"/>
                </a:cubicBezTo>
                <a:lnTo>
                  <a:pt x="128"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3" name="Freeform 588"/>
          <p:cNvSpPr>
            <a:spLocks noEditPoints="1"/>
          </p:cNvSpPr>
          <p:nvPr/>
        </p:nvSpPr>
        <p:spPr bwMode="auto">
          <a:xfrm>
            <a:off x="8925785" y="1499059"/>
            <a:ext cx="449925" cy="378884"/>
          </a:xfrm>
          <a:custGeom>
            <a:avLst/>
            <a:gdLst>
              <a:gd name="T0" fmla="*/ 108 w 176"/>
              <a:gd name="T1" fmla="*/ 24 h 144"/>
              <a:gd name="T2" fmla="*/ 108 w 176"/>
              <a:gd name="T3" fmla="*/ 16 h 144"/>
              <a:gd name="T4" fmla="*/ 64 w 176"/>
              <a:gd name="T5" fmla="*/ 20 h 144"/>
              <a:gd name="T6" fmla="*/ 88 w 176"/>
              <a:gd name="T7" fmla="*/ 56 h 144"/>
              <a:gd name="T8" fmla="*/ 88 w 176"/>
              <a:gd name="T9" fmla="*/ 104 h 144"/>
              <a:gd name="T10" fmla="*/ 88 w 176"/>
              <a:gd name="T11" fmla="*/ 56 h 144"/>
              <a:gd name="T12" fmla="*/ 72 w 176"/>
              <a:gd name="T13" fmla="*/ 80 h 144"/>
              <a:gd name="T14" fmla="*/ 104 w 176"/>
              <a:gd name="T15" fmla="*/ 80 h 144"/>
              <a:gd name="T16" fmla="*/ 88 w 176"/>
              <a:gd name="T17" fmla="*/ 40 h 144"/>
              <a:gd name="T18" fmla="*/ 88 w 176"/>
              <a:gd name="T19" fmla="*/ 120 h 144"/>
              <a:gd name="T20" fmla="*/ 88 w 176"/>
              <a:gd name="T21" fmla="*/ 40 h 144"/>
              <a:gd name="T22" fmla="*/ 56 w 176"/>
              <a:gd name="T23" fmla="*/ 80 h 144"/>
              <a:gd name="T24" fmla="*/ 120 w 176"/>
              <a:gd name="T25" fmla="*/ 80 h 144"/>
              <a:gd name="T26" fmla="*/ 148 w 176"/>
              <a:gd name="T27" fmla="*/ 64 h 144"/>
              <a:gd name="T28" fmla="*/ 148 w 176"/>
              <a:gd name="T29" fmla="*/ 72 h 144"/>
              <a:gd name="T30" fmla="*/ 148 w 176"/>
              <a:gd name="T31" fmla="*/ 64 h 144"/>
              <a:gd name="T32" fmla="*/ 136 w 176"/>
              <a:gd name="T33" fmla="*/ 44 h 144"/>
              <a:gd name="T34" fmla="*/ 160 w 176"/>
              <a:gd name="T35" fmla="*/ 44 h 144"/>
              <a:gd name="T36" fmla="*/ 148 w 176"/>
              <a:gd name="T37" fmla="*/ 48 h 144"/>
              <a:gd name="T38" fmla="*/ 148 w 176"/>
              <a:gd name="T39" fmla="*/ 40 h 144"/>
              <a:gd name="T40" fmla="*/ 148 w 176"/>
              <a:gd name="T41" fmla="*/ 48 h 144"/>
              <a:gd name="T42" fmla="*/ 144 w 176"/>
              <a:gd name="T43" fmla="*/ 16 h 144"/>
              <a:gd name="T44" fmla="*/ 88 w 176"/>
              <a:gd name="T45" fmla="*/ 0 h 144"/>
              <a:gd name="T46" fmla="*/ 32 w 176"/>
              <a:gd name="T47" fmla="*/ 16 h 144"/>
              <a:gd name="T48" fmla="*/ 0 w 176"/>
              <a:gd name="T49" fmla="*/ 32 h 144"/>
              <a:gd name="T50" fmla="*/ 16 w 176"/>
              <a:gd name="T51" fmla="*/ 144 h 144"/>
              <a:gd name="T52" fmla="*/ 176 w 176"/>
              <a:gd name="T53" fmla="*/ 128 h 144"/>
              <a:gd name="T54" fmla="*/ 160 w 176"/>
              <a:gd name="T55" fmla="*/ 16 h 144"/>
              <a:gd name="T56" fmla="*/ 133 w 176"/>
              <a:gd name="T57" fmla="*/ 96 h 144"/>
              <a:gd name="T58" fmla="*/ 168 w 176"/>
              <a:gd name="T59" fmla="*/ 104 h 144"/>
              <a:gd name="T60" fmla="*/ 160 w 176"/>
              <a:gd name="T61" fmla="*/ 136 h 144"/>
              <a:gd name="T62" fmla="*/ 8 w 176"/>
              <a:gd name="T63" fmla="*/ 128 h 144"/>
              <a:gd name="T64" fmla="*/ 46 w 176"/>
              <a:gd name="T65" fmla="*/ 104 h 144"/>
              <a:gd name="T66" fmla="*/ 8 w 176"/>
              <a:gd name="T67" fmla="*/ 96 h 144"/>
              <a:gd name="T68" fmla="*/ 16 w 176"/>
              <a:gd name="T69" fmla="*/ 24 h 144"/>
              <a:gd name="T70" fmla="*/ 60 w 176"/>
              <a:gd name="T71" fmla="*/ 8 h 144"/>
              <a:gd name="T72" fmla="*/ 116 w 176"/>
              <a:gd name="T73" fmla="*/ 8 h 144"/>
              <a:gd name="T74" fmla="*/ 160 w 176"/>
              <a:gd name="T75" fmla="*/ 24 h 144"/>
              <a:gd name="T76" fmla="*/ 168 w 176"/>
              <a:gd name="T77"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close/>
                <a:moveTo>
                  <a:pt x="88" y="56"/>
                </a:moveTo>
                <a:cubicBezTo>
                  <a:pt x="75" y="56"/>
                  <a:pt x="64" y="67"/>
                  <a:pt x="64" y="80"/>
                </a:cubicBezTo>
                <a:cubicBezTo>
                  <a:pt x="64" y="93"/>
                  <a:pt x="75" y="104"/>
                  <a:pt x="88" y="104"/>
                </a:cubicBezTo>
                <a:cubicBezTo>
                  <a:pt x="101" y="104"/>
                  <a:pt x="112" y="93"/>
                  <a:pt x="112" y="80"/>
                </a:cubicBezTo>
                <a:cubicBezTo>
                  <a:pt x="112" y="67"/>
                  <a:pt x="101" y="56"/>
                  <a:pt x="88" y="56"/>
                </a:cubicBezTo>
                <a:close/>
                <a:moveTo>
                  <a:pt x="88" y="96"/>
                </a:moveTo>
                <a:cubicBezTo>
                  <a:pt x="79" y="96"/>
                  <a:pt x="72" y="89"/>
                  <a:pt x="72" y="80"/>
                </a:cubicBezTo>
                <a:cubicBezTo>
                  <a:pt x="72" y="71"/>
                  <a:pt x="79" y="64"/>
                  <a:pt x="88" y="64"/>
                </a:cubicBezTo>
                <a:cubicBezTo>
                  <a:pt x="97" y="64"/>
                  <a:pt x="104" y="71"/>
                  <a:pt x="104" y="80"/>
                </a:cubicBezTo>
                <a:cubicBezTo>
                  <a:pt x="104" y="89"/>
                  <a:pt x="97" y="96"/>
                  <a:pt x="88" y="96"/>
                </a:cubicBezTo>
                <a:close/>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close/>
                <a:moveTo>
                  <a:pt x="88" y="112"/>
                </a:moveTo>
                <a:cubicBezTo>
                  <a:pt x="70" y="112"/>
                  <a:pt x="56" y="98"/>
                  <a:pt x="56" y="80"/>
                </a:cubicBezTo>
                <a:cubicBezTo>
                  <a:pt x="56" y="62"/>
                  <a:pt x="70" y="48"/>
                  <a:pt x="88" y="48"/>
                </a:cubicBezTo>
                <a:cubicBezTo>
                  <a:pt x="106" y="48"/>
                  <a:pt x="120" y="62"/>
                  <a:pt x="120" y="80"/>
                </a:cubicBezTo>
                <a:cubicBezTo>
                  <a:pt x="120" y="98"/>
                  <a:pt x="106" y="112"/>
                  <a:pt x="88" y="112"/>
                </a:cubicBezTo>
                <a:close/>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close/>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close/>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close/>
                <a:moveTo>
                  <a:pt x="160" y="16"/>
                </a:moveTo>
                <a:cubicBezTo>
                  <a:pt x="144" y="16"/>
                  <a:pt x="144" y="16"/>
                  <a:pt x="144" y="16"/>
                </a:cubicBezTo>
                <a:cubicBezTo>
                  <a:pt x="132" y="16"/>
                  <a:pt x="132" y="0"/>
                  <a:pt x="116" y="0"/>
                </a:cubicBezTo>
                <a:cubicBezTo>
                  <a:pt x="100" y="0"/>
                  <a:pt x="88" y="0"/>
                  <a:pt x="88" y="0"/>
                </a:cubicBezTo>
                <a:cubicBezTo>
                  <a:pt x="88" y="0"/>
                  <a:pt x="76"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close/>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68" y="8"/>
                  <a:pt x="88" y="8"/>
                  <a:pt x="88" y="8"/>
                </a:cubicBezTo>
                <a:cubicBezTo>
                  <a:pt x="88" y="8"/>
                  <a:pt x="108"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4" name="Freeform 589"/>
          <p:cNvSpPr>
            <a:spLocks noEditPoints="1"/>
          </p:cNvSpPr>
          <p:nvPr/>
        </p:nvSpPr>
        <p:spPr bwMode="auto">
          <a:xfrm>
            <a:off x="9790118" y="1451699"/>
            <a:ext cx="461768" cy="461768"/>
          </a:xfrm>
          <a:custGeom>
            <a:avLst/>
            <a:gdLst>
              <a:gd name="T0" fmla="*/ 56 w 176"/>
              <a:gd name="T1" fmla="*/ 120 h 176"/>
              <a:gd name="T2" fmla="*/ 88 w 176"/>
              <a:gd name="T3" fmla="*/ 120 h 176"/>
              <a:gd name="T4" fmla="*/ 72 w 176"/>
              <a:gd name="T5" fmla="*/ 128 h 176"/>
              <a:gd name="T6" fmla="*/ 72 w 176"/>
              <a:gd name="T7" fmla="*/ 112 h 176"/>
              <a:gd name="T8" fmla="*/ 72 w 176"/>
              <a:gd name="T9" fmla="*/ 128 h 176"/>
              <a:gd name="T10" fmla="*/ 40 w 176"/>
              <a:gd name="T11" fmla="*/ 120 h 176"/>
              <a:gd name="T12" fmla="*/ 104 w 176"/>
              <a:gd name="T13" fmla="*/ 120 h 176"/>
              <a:gd name="T14" fmla="*/ 72 w 176"/>
              <a:gd name="T15" fmla="*/ 144 h 176"/>
              <a:gd name="T16" fmla="*/ 72 w 176"/>
              <a:gd name="T17" fmla="*/ 96 h 176"/>
              <a:gd name="T18" fmla="*/ 72 w 176"/>
              <a:gd name="T19" fmla="*/ 144 h 176"/>
              <a:gd name="T20" fmla="*/ 112 w 176"/>
              <a:gd name="T21" fmla="*/ 72 h 176"/>
              <a:gd name="T22" fmla="*/ 60 w 176"/>
              <a:gd name="T23" fmla="*/ 56 h 176"/>
              <a:gd name="T24" fmla="*/ 16 w 176"/>
              <a:gd name="T25" fmla="*/ 72 h 176"/>
              <a:gd name="T26" fmla="*/ 0 w 176"/>
              <a:gd name="T27" fmla="*/ 160 h 176"/>
              <a:gd name="T28" fmla="*/ 128 w 176"/>
              <a:gd name="T29" fmla="*/ 176 h 176"/>
              <a:gd name="T30" fmla="*/ 144 w 176"/>
              <a:gd name="T31" fmla="*/ 88 h 176"/>
              <a:gd name="T32" fmla="*/ 136 w 176"/>
              <a:gd name="T33" fmla="*/ 160 h 176"/>
              <a:gd name="T34" fmla="*/ 16 w 176"/>
              <a:gd name="T35" fmla="*/ 168 h 176"/>
              <a:gd name="T36" fmla="*/ 8 w 176"/>
              <a:gd name="T37" fmla="*/ 88 h 176"/>
              <a:gd name="T38" fmla="*/ 32 w 176"/>
              <a:gd name="T39" fmla="*/ 80 h 176"/>
              <a:gd name="T40" fmla="*/ 72 w 176"/>
              <a:gd name="T41" fmla="*/ 64 h 176"/>
              <a:gd name="T42" fmla="*/ 112 w 176"/>
              <a:gd name="T43" fmla="*/ 80 h 176"/>
              <a:gd name="T44" fmla="*/ 136 w 176"/>
              <a:gd name="T45" fmla="*/ 88 h 176"/>
              <a:gd name="T46" fmla="*/ 120 w 176"/>
              <a:gd name="T47" fmla="*/ 112 h 176"/>
              <a:gd name="T48" fmla="*/ 120 w 176"/>
              <a:gd name="T49" fmla="*/ 120 h 176"/>
              <a:gd name="T50" fmla="*/ 120 w 176"/>
              <a:gd name="T51" fmla="*/ 112 h 176"/>
              <a:gd name="T52" fmla="*/ 40 w 176"/>
              <a:gd name="T53" fmla="*/ 0 h 176"/>
              <a:gd name="T54" fmla="*/ 32 w 176"/>
              <a:gd name="T55" fmla="*/ 48 h 176"/>
              <a:gd name="T56" fmla="*/ 40 w 176"/>
              <a:gd name="T57" fmla="*/ 48 h 176"/>
              <a:gd name="T58" fmla="*/ 168 w 176"/>
              <a:gd name="T59" fmla="*/ 8 h 176"/>
              <a:gd name="T60" fmla="*/ 156 w 176"/>
              <a:gd name="T61" fmla="*/ 104 h 176"/>
              <a:gd name="T62" fmla="*/ 156 w 176"/>
              <a:gd name="T63" fmla="*/ 112 h 176"/>
              <a:gd name="T64" fmla="*/ 168 w 176"/>
              <a:gd name="T65" fmla="*/ 136 h 176"/>
              <a:gd name="T66" fmla="*/ 152 w 176"/>
              <a:gd name="T67" fmla="*/ 140 h 176"/>
              <a:gd name="T68" fmla="*/ 168 w 176"/>
              <a:gd name="T69" fmla="*/ 144 h 176"/>
              <a:gd name="T70" fmla="*/ 176 w 176"/>
              <a:gd name="T71" fmla="*/ 8 h 176"/>
              <a:gd name="T72" fmla="*/ 120 w 176"/>
              <a:gd name="T73" fmla="*/ 88 h 176"/>
              <a:gd name="T74" fmla="*/ 120 w 176"/>
              <a:gd name="T75" fmla="*/ 104 h 176"/>
              <a:gd name="T76" fmla="*/ 120 w 176"/>
              <a:gd name="T77"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76">
                <a:moveTo>
                  <a:pt x="72" y="104"/>
                </a:moveTo>
                <a:cubicBezTo>
                  <a:pt x="63" y="104"/>
                  <a:pt x="56" y="111"/>
                  <a:pt x="56" y="120"/>
                </a:cubicBezTo>
                <a:cubicBezTo>
                  <a:pt x="56" y="129"/>
                  <a:pt x="63" y="136"/>
                  <a:pt x="72" y="136"/>
                </a:cubicBezTo>
                <a:cubicBezTo>
                  <a:pt x="81" y="136"/>
                  <a:pt x="88" y="129"/>
                  <a:pt x="88" y="120"/>
                </a:cubicBezTo>
                <a:cubicBezTo>
                  <a:pt x="88" y="111"/>
                  <a:pt x="81" y="104"/>
                  <a:pt x="72" y="104"/>
                </a:cubicBezTo>
                <a:close/>
                <a:moveTo>
                  <a:pt x="72" y="128"/>
                </a:moveTo>
                <a:cubicBezTo>
                  <a:pt x="68" y="128"/>
                  <a:pt x="64" y="124"/>
                  <a:pt x="64" y="120"/>
                </a:cubicBezTo>
                <a:cubicBezTo>
                  <a:pt x="64" y="116"/>
                  <a:pt x="68" y="112"/>
                  <a:pt x="72" y="112"/>
                </a:cubicBezTo>
                <a:cubicBezTo>
                  <a:pt x="76" y="112"/>
                  <a:pt x="80" y="116"/>
                  <a:pt x="80" y="120"/>
                </a:cubicBezTo>
                <a:cubicBezTo>
                  <a:pt x="80" y="124"/>
                  <a:pt x="76" y="128"/>
                  <a:pt x="72" y="128"/>
                </a:cubicBezTo>
                <a:close/>
                <a:moveTo>
                  <a:pt x="72" y="88"/>
                </a:moveTo>
                <a:cubicBezTo>
                  <a:pt x="54" y="88"/>
                  <a:pt x="40" y="102"/>
                  <a:pt x="40" y="120"/>
                </a:cubicBezTo>
                <a:cubicBezTo>
                  <a:pt x="40" y="138"/>
                  <a:pt x="54" y="152"/>
                  <a:pt x="72" y="152"/>
                </a:cubicBezTo>
                <a:cubicBezTo>
                  <a:pt x="90" y="152"/>
                  <a:pt x="104" y="138"/>
                  <a:pt x="104" y="120"/>
                </a:cubicBezTo>
                <a:cubicBezTo>
                  <a:pt x="104" y="102"/>
                  <a:pt x="90" y="88"/>
                  <a:pt x="72" y="88"/>
                </a:cubicBezTo>
                <a:close/>
                <a:moveTo>
                  <a:pt x="72" y="144"/>
                </a:moveTo>
                <a:cubicBezTo>
                  <a:pt x="59" y="144"/>
                  <a:pt x="48" y="133"/>
                  <a:pt x="48" y="120"/>
                </a:cubicBezTo>
                <a:cubicBezTo>
                  <a:pt x="48" y="107"/>
                  <a:pt x="59" y="96"/>
                  <a:pt x="72" y="96"/>
                </a:cubicBezTo>
                <a:cubicBezTo>
                  <a:pt x="85" y="96"/>
                  <a:pt x="96" y="107"/>
                  <a:pt x="96" y="120"/>
                </a:cubicBezTo>
                <a:cubicBezTo>
                  <a:pt x="96" y="133"/>
                  <a:pt x="85" y="144"/>
                  <a:pt x="72" y="144"/>
                </a:cubicBezTo>
                <a:close/>
                <a:moveTo>
                  <a:pt x="128" y="72"/>
                </a:moveTo>
                <a:cubicBezTo>
                  <a:pt x="112" y="72"/>
                  <a:pt x="112" y="72"/>
                  <a:pt x="112" y="72"/>
                </a:cubicBezTo>
                <a:cubicBezTo>
                  <a:pt x="100" y="72"/>
                  <a:pt x="100" y="56"/>
                  <a:pt x="84" y="56"/>
                </a:cubicBezTo>
                <a:cubicBezTo>
                  <a:pt x="60" y="56"/>
                  <a:pt x="60" y="56"/>
                  <a:pt x="60" y="56"/>
                </a:cubicBezTo>
                <a:cubicBezTo>
                  <a:pt x="44" y="56"/>
                  <a:pt x="44" y="72"/>
                  <a:pt x="32" y="72"/>
                </a:cubicBezTo>
                <a:cubicBezTo>
                  <a:pt x="16" y="72"/>
                  <a:pt x="16" y="72"/>
                  <a:pt x="16" y="72"/>
                </a:cubicBezTo>
                <a:cubicBezTo>
                  <a:pt x="7" y="72"/>
                  <a:pt x="0" y="79"/>
                  <a:pt x="0" y="8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88"/>
                  <a:pt x="144" y="88"/>
                  <a:pt x="144" y="88"/>
                </a:cubicBezTo>
                <a:cubicBezTo>
                  <a:pt x="144" y="79"/>
                  <a:pt x="137" y="72"/>
                  <a:pt x="128" y="72"/>
                </a:cubicBezTo>
                <a:close/>
                <a:moveTo>
                  <a:pt x="136" y="160"/>
                </a:moveTo>
                <a:cubicBezTo>
                  <a:pt x="136" y="164"/>
                  <a:pt x="132" y="168"/>
                  <a:pt x="128" y="168"/>
                </a:cubicBezTo>
                <a:cubicBezTo>
                  <a:pt x="16" y="168"/>
                  <a:pt x="16" y="168"/>
                  <a:pt x="16" y="168"/>
                </a:cubicBezTo>
                <a:cubicBezTo>
                  <a:pt x="12" y="168"/>
                  <a:pt x="8" y="164"/>
                  <a:pt x="8" y="160"/>
                </a:cubicBezTo>
                <a:cubicBezTo>
                  <a:pt x="8" y="88"/>
                  <a:pt x="8" y="88"/>
                  <a:pt x="8" y="88"/>
                </a:cubicBezTo>
                <a:cubicBezTo>
                  <a:pt x="8" y="84"/>
                  <a:pt x="12" y="80"/>
                  <a:pt x="16" y="80"/>
                </a:cubicBezTo>
                <a:cubicBezTo>
                  <a:pt x="32" y="80"/>
                  <a:pt x="32" y="80"/>
                  <a:pt x="32" y="80"/>
                </a:cubicBezTo>
                <a:cubicBezTo>
                  <a:pt x="48" y="80"/>
                  <a:pt x="48" y="64"/>
                  <a:pt x="60" y="64"/>
                </a:cubicBezTo>
                <a:cubicBezTo>
                  <a:pt x="68" y="64"/>
                  <a:pt x="72" y="64"/>
                  <a:pt x="72" y="64"/>
                </a:cubicBezTo>
                <a:cubicBezTo>
                  <a:pt x="72" y="64"/>
                  <a:pt x="76" y="64"/>
                  <a:pt x="84" y="64"/>
                </a:cubicBezTo>
                <a:cubicBezTo>
                  <a:pt x="96" y="64"/>
                  <a:pt x="96" y="80"/>
                  <a:pt x="112" y="80"/>
                </a:cubicBezTo>
                <a:cubicBezTo>
                  <a:pt x="128" y="80"/>
                  <a:pt x="128" y="80"/>
                  <a:pt x="128" y="80"/>
                </a:cubicBezTo>
                <a:cubicBezTo>
                  <a:pt x="132" y="80"/>
                  <a:pt x="136" y="84"/>
                  <a:pt x="136" y="88"/>
                </a:cubicBezTo>
                <a:lnTo>
                  <a:pt x="136" y="160"/>
                </a:lnTo>
                <a:close/>
                <a:moveTo>
                  <a:pt x="120" y="112"/>
                </a:moveTo>
                <a:cubicBezTo>
                  <a:pt x="118" y="112"/>
                  <a:pt x="116" y="114"/>
                  <a:pt x="116" y="116"/>
                </a:cubicBezTo>
                <a:cubicBezTo>
                  <a:pt x="116" y="118"/>
                  <a:pt x="118" y="120"/>
                  <a:pt x="120" y="120"/>
                </a:cubicBezTo>
                <a:cubicBezTo>
                  <a:pt x="122" y="120"/>
                  <a:pt x="124" y="118"/>
                  <a:pt x="124" y="116"/>
                </a:cubicBezTo>
                <a:cubicBezTo>
                  <a:pt x="124" y="114"/>
                  <a:pt x="122" y="112"/>
                  <a:pt x="120" y="112"/>
                </a:cubicBezTo>
                <a:close/>
                <a:moveTo>
                  <a:pt x="168" y="0"/>
                </a:moveTo>
                <a:cubicBezTo>
                  <a:pt x="40" y="0"/>
                  <a:pt x="40" y="0"/>
                  <a:pt x="40" y="0"/>
                </a:cubicBezTo>
                <a:cubicBezTo>
                  <a:pt x="36" y="0"/>
                  <a:pt x="32" y="4"/>
                  <a:pt x="32" y="8"/>
                </a:cubicBezTo>
                <a:cubicBezTo>
                  <a:pt x="32" y="48"/>
                  <a:pt x="32" y="48"/>
                  <a:pt x="32" y="48"/>
                </a:cubicBezTo>
                <a:cubicBezTo>
                  <a:pt x="32" y="50"/>
                  <a:pt x="34" y="52"/>
                  <a:pt x="36" y="52"/>
                </a:cubicBezTo>
                <a:cubicBezTo>
                  <a:pt x="38" y="52"/>
                  <a:pt x="40" y="50"/>
                  <a:pt x="40" y="48"/>
                </a:cubicBezTo>
                <a:cubicBezTo>
                  <a:pt x="40" y="8"/>
                  <a:pt x="40" y="8"/>
                  <a:pt x="40" y="8"/>
                </a:cubicBezTo>
                <a:cubicBezTo>
                  <a:pt x="168" y="8"/>
                  <a:pt x="168" y="8"/>
                  <a:pt x="168" y="8"/>
                </a:cubicBezTo>
                <a:cubicBezTo>
                  <a:pt x="168" y="104"/>
                  <a:pt x="168" y="104"/>
                  <a:pt x="168" y="104"/>
                </a:cubicBezTo>
                <a:cubicBezTo>
                  <a:pt x="156" y="104"/>
                  <a:pt x="156" y="104"/>
                  <a:pt x="156" y="104"/>
                </a:cubicBezTo>
                <a:cubicBezTo>
                  <a:pt x="154" y="104"/>
                  <a:pt x="152" y="106"/>
                  <a:pt x="152" y="108"/>
                </a:cubicBezTo>
                <a:cubicBezTo>
                  <a:pt x="152" y="110"/>
                  <a:pt x="154" y="112"/>
                  <a:pt x="156" y="112"/>
                </a:cubicBezTo>
                <a:cubicBezTo>
                  <a:pt x="168" y="112"/>
                  <a:pt x="168" y="112"/>
                  <a:pt x="168" y="112"/>
                </a:cubicBezTo>
                <a:cubicBezTo>
                  <a:pt x="168" y="136"/>
                  <a:pt x="168" y="136"/>
                  <a:pt x="168" y="136"/>
                </a:cubicBezTo>
                <a:cubicBezTo>
                  <a:pt x="156" y="136"/>
                  <a:pt x="156" y="136"/>
                  <a:pt x="156" y="136"/>
                </a:cubicBezTo>
                <a:cubicBezTo>
                  <a:pt x="154" y="136"/>
                  <a:pt x="152" y="138"/>
                  <a:pt x="152" y="140"/>
                </a:cubicBezTo>
                <a:cubicBezTo>
                  <a:pt x="152" y="142"/>
                  <a:pt x="154" y="144"/>
                  <a:pt x="156" y="144"/>
                </a:cubicBezTo>
                <a:cubicBezTo>
                  <a:pt x="168" y="144"/>
                  <a:pt x="168" y="144"/>
                  <a:pt x="168" y="144"/>
                </a:cubicBezTo>
                <a:cubicBezTo>
                  <a:pt x="172" y="144"/>
                  <a:pt x="176" y="140"/>
                  <a:pt x="176" y="136"/>
                </a:cubicBezTo>
                <a:cubicBezTo>
                  <a:pt x="176" y="8"/>
                  <a:pt x="176" y="8"/>
                  <a:pt x="176" y="8"/>
                </a:cubicBezTo>
                <a:cubicBezTo>
                  <a:pt x="176" y="4"/>
                  <a:pt x="172" y="0"/>
                  <a:pt x="168" y="0"/>
                </a:cubicBezTo>
                <a:close/>
                <a:moveTo>
                  <a:pt x="120" y="88"/>
                </a:moveTo>
                <a:cubicBezTo>
                  <a:pt x="116" y="88"/>
                  <a:pt x="112" y="92"/>
                  <a:pt x="112" y="96"/>
                </a:cubicBezTo>
                <a:cubicBezTo>
                  <a:pt x="112" y="100"/>
                  <a:pt x="116" y="104"/>
                  <a:pt x="120" y="104"/>
                </a:cubicBezTo>
                <a:cubicBezTo>
                  <a:pt x="124" y="104"/>
                  <a:pt x="128" y="100"/>
                  <a:pt x="128" y="96"/>
                </a:cubicBezTo>
                <a:cubicBezTo>
                  <a:pt x="128" y="92"/>
                  <a:pt x="124" y="88"/>
                  <a:pt x="120"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5" name="Freeform 590"/>
          <p:cNvSpPr>
            <a:spLocks noEditPoints="1"/>
          </p:cNvSpPr>
          <p:nvPr/>
        </p:nvSpPr>
        <p:spPr bwMode="auto">
          <a:xfrm>
            <a:off x="1940113" y="2327869"/>
            <a:ext cx="461768" cy="461768"/>
          </a:xfrm>
          <a:custGeom>
            <a:avLst/>
            <a:gdLst>
              <a:gd name="T0" fmla="*/ 120 w 176"/>
              <a:gd name="T1" fmla="*/ 120 h 176"/>
              <a:gd name="T2" fmla="*/ 120 w 176"/>
              <a:gd name="T3" fmla="*/ 88 h 176"/>
              <a:gd name="T4" fmla="*/ 128 w 176"/>
              <a:gd name="T5" fmla="*/ 96 h 176"/>
              <a:gd name="T6" fmla="*/ 112 w 176"/>
              <a:gd name="T7" fmla="*/ 72 h 176"/>
              <a:gd name="T8" fmla="*/ 32 w 176"/>
              <a:gd name="T9" fmla="*/ 72 h 176"/>
              <a:gd name="T10" fmla="*/ 0 w 176"/>
              <a:gd name="T11" fmla="*/ 160 h 176"/>
              <a:gd name="T12" fmla="*/ 144 w 176"/>
              <a:gd name="T13" fmla="*/ 160 h 176"/>
              <a:gd name="T14" fmla="*/ 136 w 176"/>
              <a:gd name="T15" fmla="*/ 160 h 176"/>
              <a:gd name="T16" fmla="*/ 8 w 176"/>
              <a:gd name="T17" fmla="*/ 160 h 176"/>
              <a:gd name="T18" fmla="*/ 32 w 176"/>
              <a:gd name="T19" fmla="*/ 80 h 176"/>
              <a:gd name="T20" fmla="*/ 84 w 176"/>
              <a:gd name="T21" fmla="*/ 64 h 176"/>
              <a:gd name="T22" fmla="*/ 136 w 176"/>
              <a:gd name="T23" fmla="*/ 88 h 176"/>
              <a:gd name="T24" fmla="*/ 56 w 176"/>
              <a:gd name="T25" fmla="*/ 120 h 176"/>
              <a:gd name="T26" fmla="*/ 72 w 176"/>
              <a:gd name="T27" fmla="*/ 104 h 176"/>
              <a:gd name="T28" fmla="*/ 72 w 176"/>
              <a:gd name="T29" fmla="*/ 112 h 176"/>
              <a:gd name="T30" fmla="*/ 72 w 176"/>
              <a:gd name="T31" fmla="*/ 88 h 176"/>
              <a:gd name="T32" fmla="*/ 104 w 176"/>
              <a:gd name="T33" fmla="*/ 120 h 176"/>
              <a:gd name="T34" fmla="*/ 48 w 176"/>
              <a:gd name="T35" fmla="*/ 120 h 176"/>
              <a:gd name="T36" fmla="*/ 72 w 176"/>
              <a:gd name="T37" fmla="*/ 144 h 176"/>
              <a:gd name="T38" fmla="*/ 160 w 176"/>
              <a:gd name="T39" fmla="*/ 32 h 176"/>
              <a:gd name="T40" fmla="*/ 160 w 176"/>
              <a:gd name="T41" fmla="*/ 16 h 176"/>
              <a:gd name="T42" fmla="*/ 160 w 176"/>
              <a:gd name="T43" fmla="*/ 24 h 176"/>
              <a:gd name="T44" fmla="*/ 160 w 176"/>
              <a:gd name="T45" fmla="*/ 128 h 176"/>
              <a:gd name="T46" fmla="*/ 152 w 176"/>
              <a:gd name="T47" fmla="*/ 128 h 176"/>
              <a:gd name="T48" fmla="*/ 160 w 176"/>
              <a:gd name="T49" fmla="*/ 48 h 176"/>
              <a:gd name="T50" fmla="*/ 160 w 176"/>
              <a:gd name="T51" fmla="*/ 88 h 176"/>
              <a:gd name="T52" fmla="*/ 160 w 176"/>
              <a:gd name="T53" fmla="*/ 96 h 176"/>
              <a:gd name="T54" fmla="*/ 40 w 176"/>
              <a:gd name="T55" fmla="*/ 0 h 176"/>
              <a:gd name="T56" fmla="*/ 36 w 176"/>
              <a:gd name="T57" fmla="*/ 52 h 176"/>
              <a:gd name="T58" fmla="*/ 48 w 176"/>
              <a:gd name="T59" fmla="*/ 8 h 176"/>
              <a:gd name="T60" fmla="*/ 68 w 176"/>
              <a:gd name="T61" fmla="*/ 48 h 176"/>
              <a:gd name="T62" fmla="*/ 136 w 176"/>
              <a:gd name="T63" fmla="*/ 8 h 176"/>
              <a:gd name="T64" fmla="*/ 144 w 176"/>
              <a:gd name="T65" fmla="*/ 60 h 176"/>
              <a:gd name="T66" fmla="*/ 168 w 176"/>
              <a:gd name="T67" fmla="*/ 16 h 176"/>
              <a:gd name="T68" fmla="*/ 152 w 176"/>
              <a:gd name="T69" fmla="*/ 72 h 176"/>
              <a:gd name="T70" fmla="*/ 168 w 176"/>
              <a:gd name="T71" fmla="*/ 128 h 176"/>
              <a:gd name="T72" fmla="*/ 152 w 176"/>
              <a:gd name="T73" fmla="*/ 140 h 176"/>
              <a:gd name="T74" fmla="*/ 160 w 176"/>
              <a:gd name="T75" fmla="*/ 144 h 176"/>
              <a:gd name="T76" fmla="*/ 176 w 176"/>
              <a:gd name="T77" fmla="*/ 136 h 176"/>
              <a:gd name="T78" fmla="*/ 56 w 176"/>
              <a:gd name="T79" fmla="*/ 16 h 176"/>
              <a:gd name="T80" fmla="*/ 56 w 176"/>
              <a:gd name="T81" fmla="*/ 24 h 176"/>
              <a:gd name="T82" fmla="*/ 160 w 176"/>
              <a:gd name="T83" fmla="*/ 112 h 176"/>
              <a:gd name="T84" fmla="*/ 152 w 176"/>
              <a:gd name="T85" fmla="*/ 112 h 176"/>
              <a:gd name="T86" fmla="*/ 56 w 176"/>
              <a:gd name="T87"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76">
                <a:moveTo>
                  <a:pt x="120" y="112"/>
                </a:moveTo>
                <a:cubicBezTo>
                  <a:pt x="118" y="112"/>
                  <a:pt x="116" y="114"/>
                  <a:pt x="116" y="116"/>
                </a:cubicBezTo>
                <a:cubicBezTo>
                  <a:pt x="116" y="118"/>
                  <a:pt x="118" y="120"/>
                  <a:pt x="120" y="120"/>
                </a:cubicBezTo>
                <a:cubicBezTo>
                  <a:pt x="122" y="120"/>
                  <a:pt x="124" y="118"/>
                  <a:pt x="124" y="116"/>
                </a:cubicBezTo>
                <a:cubicBezTo>
                  <a:pt x="124" y="114"/>
                  <a:pt x="122" y="112"/>
                  <a:pt x="120" y="112"/>
                </a:cubicBezTo>
                <a:close/>
                <a:moveTo>
                  <a:pt x="120" y="88"/>
                </a:moveTo>
                <a:cubicBezTo>
                  <a:pt x="116" y="88"/>
                  <a:pt x="112" y="92"/>
                  <a:pt x="112" y="96"/>
                </a:cubicBezTo>
                <a:cubicBezTo>
                  <a:pt x="112" y="100"/>
                  <a:pt x="116" y="104"/>
                  <a:pt x="120" y="104"/>
                </a:cubicBezTo>
                <a:cubicBezTo>
                  <a:pt x="124" y="104"/>
                  <a:pt x="128" y="100"/>
                  <a:pt x="128" y="96"/>
                </a:cubicBezTo>
                <a:cubicBezTo>
                  <a:pt x="128" y="92"/>
                  <a:pt x="124" y="88"/>
                  <a:pt x="120" y="88"/>
                </a:cubicBezTo>
                <a:close/>
                <a:moveTo>
                  <a:pt x="128" y="72"/>
                </a:moveTo>
                <a:cubicBezTo>
                  <a:pt x="112" y="72"/>
                  <a:pt x="112" y="72"/>
                  <a:pt x="112" y="72"/>
                </a:cubicBezTo>
                <a:cubicBezTo>
                  <a:pt x="100" y="72"/>
                  <a:pt x="100" y="56"/>
                  <a:pt x="84" y="56"/>
                </a:cubicBezTo>
                <a:cubicBezTo>
                  <a:pt x="60" y="56"/>
                  <a:pt x="60" y="56"/>
                  <a:pt x="60" y="56"/>
                </a:cubicBezTo>
                <a:cubicBezTo>
                  <a:pt x="44" y="56"/>
                  <a:pt x="44" y="72"/>
                  <a:pt x="32" y="72"/>
                </a:cubicBezTo>
                <a:cubicBezTo>
                  <a:pt x="16" y="72"/>
                  <a:pt x="16" y="72"/>
                  <a:pt x="16" y="72"/>
                </a:cubicBezTo>
                <a:cubicBezTo>
                  <a:pt x="7" y="72"/>
                  <a:pt x="0" y="79"/>
                  <a:pt x="0" y="8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88"/>
                  <a:pt x="144" y="88"/>
                  <a:pt x="144" y="88"/>
                </a:cubicBezTo>
                <a:cubicBezTo>
                  <a:pt x="144" y="79"/>
                  <a:pt x="137" y="72"/>
                  <a:pt x="128" y="72"/>
                </a:cubicBezTo>
                <a:close/>
                <a:moveTo>
                  <a:pt x="136" y="160"/>
                </a:moveTo>
                <a:cubicBezTo>
                  <a:pt x="136" y="164"/>
                  <a:pt x="132" y="168"/>
                  <a:pt x="128" y="168"/>
                </a:cubicBezTo>
                <a:cubicBezTo>
                  <a:pt x="16" y="168"/>
                  <a:pt x="16" y="168"/>
                  <a:pt x="16" y="168"/>
                </a:cubicBezTo>
                <a:cubicBezTo>
                  <a:pt x="12" y="168"/>
                  <a:pt x="8" y="164"/>
                  <a:pt x="8" y="160"/>
                </a:cubicBezTo>
                <a:cubicBezTo>
                  <a:pt x="8" y="88"/>
                  <a:pt x="8" y="88"/>
                  <a:pt x="8" y="88"/>
                </a:cubicBezTo>
                <a:cubicBezTo>
                  <a:pt x="8" y="84"/>
                  <a:pt x="12" y="80"/>
                  <a:pt x="16" y="80"/>
                </a:cubicBezTo>
                <a:cubicBezTo>
                  <a:pt x="32" y="80"/>
                  <a:pt x="32" y="80"/>
                  <a:pt x="32" y="80"/>
                </a:cubicBezTo>
                <a:cubicBezTo>
                  <a:pt x="48" y="80"/>
                  <a:pt x="48" y="64"/>
                  <a:pt x="60" y="64"/>
                </a:cubicBezTo>
                <a:cubicBezTo>
                  <a:pt x="68" y="64"/>
                  <a:pt x="72" y="64"/>
                  <a:pt x="72" y="64"/>
                </a:cubicBezTo>
                <a:cubicBezTo>
                  <a:pt x="72" y="64"/>
                  <a:pt x="76" y="64"/>
                  <a:pt x="84" y="64"/>
                </a:cubicBezTo>
                <a:cubicBezTo>
                  <a:pt x="96" y="64"/>
                  <a:pt x="96" y="80"/>
                  <a:pt x="112" y="80"/>
                </a:cubicBezTo>
                <a:cubicBezTo>
                  <a:pt x="128" y="80"/>
                  <a:pt x="128" y="80"/>
                  <a:pt x="128" y="80"/>
                </a:cubicBezTo>
                <a:cubicBezTo>
                  <a:pt x="132" y="80"/>
                  <a:pt x="136" y="84"/>
                  <a:pt x="136" y="88"/>
                </a:cubicBezTo>
                <a:lnTo>
                  <a:pt x="136" y="160"/>
                </a:lnTo>
                <a:close/>
                <a:moveTo>
                  <a:pt x="72" y="104"/>
                </a:moveTo>
                <a:cubicBezTo>
                  <a:pt x="63" y="104"/>
                  <a:pt x="56" y="111"/>
                  <a:pt x="56" y="120"/>
                </a:cubicBezTo>
                <a:cubicBezTo>
                  <a:pt x="56" y="129"/>
                  <a:pt x="63" y="136"/>
                  <a:pt x="72" y="136"/>
                </a:cubicBezTo>
                <a:cubicBezTo>
                  <a:pt x="81" y="136"/>
                  <a:pt x="88" y="129"/>
                  <a:pt x="88" y="120"/>
                </a:cubicBezTo>
                <a:cubicBezTo>
                  <a:pt x="88" y="111"/>
                  <a:pt x="81" y="104"/>
                  <a:pt x="72" y="104"/>
                </a:cubicBezTo>
                <a:close/>
                <a:moveTo>
                  <a:pt x="72" y="128"/>
                </a:moveTo>
                <a:cubicBezTo>
                  <a:pt x="68" y="128"/>
                  <a:pt x="64" y="124"/>
                  <a:pt x="64" y="120"/>
                </a:cubicBezTo>
                <a:cubicBezTo>
                  <a:pt x="64" y="116"/>
                  <a:pt x="68" y="112"/>
                  <a:pt x="72" y="112"/>
                </a:cubicBezTo>
                <a:cubicBezTo>
                  <a:pt x="76" y="112"/>
                  <a:pt x="80" y="116"/>
                  <a:pt x="80" y="120"/>
                </a:cubicBezTo>
                <a:cubicBezTo>
                  <a:pt x="80" y="124"/>
                  <a:pt x="76" y="128"/>
                  <a:pt x="72" y="128"/>
                </a:cubicBezTo>
                <a:close/>
                <a:moveTo>
                  <a:pt x="72" y="88"/>
                </a:moveTo>
                <a:cubicBezTo>
                  <a:pt x="54" y="88"/>
                  <a:pt x="40" y="102"/>
                  <a:pt x="40" y="120"/>
                </a:cubicBezTo>
                <a:cubicBezTo>
                  <a:pt x="40" y="138"/>
                  <a:pt x="54" y="152"/>
                  <a:pt x="72" y="152"/>
                </a:cubicBezTo>
                <a:cubicBezTo>
                  <a:pt x="90" y="152"/>
                  <a:pt x="104" y="138"/>
                  <a:pt x="104" y="120"/>
                </a:cubicBezTo>
                <a:cubicBezTo>
                  <a:pt x="104" y="102"/>
                  <a:pt x="90" y="88"/>
                  <a:pt x="72" y="88"/>
                </a:cubicBezTo>
                <a:close/>
                <a:moveTo>
                  <a:pt x="72" y="144"/>
                </a:moveTo>
                <a:cubicBezTo>
                  <a:pt x="59" y="144"/>
                  <a:pt x="48" y="133"/>
                  <a:pt x="48" y="120"/>
                </a:cubicBezTo>
                <a:cubicBezTo>
                  <a:pt x="48" y="107"/>
                  <a:pt x="59" y="96"/>
                  <a:pt x="72" y="96"/>
                </a:cubicBezTo>
                <a:cubicBezTo>
                  <a:pt x="85" y="96"/>
                  <a:pt x="96" y="107"/>
                  <a:pt x="96" y="120"/>
                </a:cubicBezTo>
                <a:cubicBezTo>
                  <a:pt x="96" y="133"/>
                  <a:pt x="85" y="144"/>
                  <a:pt x="72" y="144"/>
                </a:cubicBezTo>
                <a:close/>
                <a:moveTo>
                  <a:pt x="152" y="40"/>
                </a:moveTo>
                <a:cubicBezTo>
                  <a:pt x="160" y="40"/>
                  <a:pt x="160" y="40"/>
                  <a:pt x="160" y="40"/>
                </a:cubicBezTo>
                <a:cubicBezTo>
                  <a:pt x="160" y="32"/>
                  <a:pt x="160" y="32"/>
                  <a:pt x="160" y="32"/>
                </a:cubicBezTo>
                <a:cubicBezTo>
                  <a:pt x="152" y="32"/>
                  <a:pt x="152" y="32"/>
                  <a:pt x="152" y="32"/>
                </a:cubicBezTo>
                <a:lnTo>
                  <a:pt x="152" y="40"/>
                </a:lnTo>
                <a:close/>
                <a:moveTo>
                  <a:pt x="160" y="16"/>
                </a:moveTo>
                <a:cubicBezTo>
                  <a:pt x="152" y="16"/>
                  <a:pt x="152" y="16"/>
                  <a:pt x="152" y="16"/>
                </a:cubicBezTo>
                <a:cubicBezTo>
                  <a:pt x="152" y="24"/>
                  <a:pt x="152" y="24"/>
                  <a:pt x="152" y="24"/>
                </a:cubicBezTo>
                <a:cubicBezTo>
                  <a:pt x="160" y="24"/>
                  <a:pt x="160" y="24"/>
                  <a:pt x="160" y="24"/>
                </a:cubicBezTo>
                <a:lnTo>
                  <a:pt x="160" y="16"/>
                </a:lnTo>
                <a:close/>
                <a:moveTo>
                  <a:pt x="152" y="128"/>
                </a:moveTo>
                <a:cubicBezTo>
                  <a:pt x="160" y="128"/>
                  <a:pt x="160" y="128"/>
                  <a:pt x="160" y="128"/>
                </a:cubicBezTo>
                <a:cubicBezTo>
                  <a:pt x="160" y="120"/>
                  <a:pt x="160" y="120"/>
                  <a:pt x="160" y="120"/>
                </a:cubicBezTo>
                <a:cubicBezTo>
                  <a:pt x="152" y="120"/>
                  <a:pt x="152" y="120"/>
                  <a:pt x="152" y="120"/>
                </a:cubicBezTo>
                <a:lnTo>
                  <a:pt x="152" y="128"/>
                </a:lnTo>
                <a:close/>
                <a:moveTo>
                  <a:pt x="152" y="56"/>
                </a:moveTo>
                <a:cubicBezTo>
                  <a:pt x="160" y="56"/>
                  <a:pt x="160" y="56"/>
                  <a:pt x="160" y="56"/>
                </a:cubicBezTo>
                <a:cubicBezTo>
                  <a:pt x="160" y="48"/>
                  <a:pt x="160" y="48"/>
                  <a:pt x="160" y="48"/>
                </a:cubicBezTo>
                <a:cubicBezTo>
                  <a:pt x="152" y="48"/>
                  <a:pt x="152" y="48"/>
                  <a:pt x="152" y="48"/>
                </a:cubicBezTo>
                <a:lnTo>
                  <a:pt x="152" y="56"/>
                </a:lnTo>
                <a:close/>
                <a:moveTo>
                  <a:pt x="160" y="88"/>
                </a:moveTo>
                <a:cubicBezTo>
                  <a:pt x="152" y="88"/>
                  <a:pt x="152" y="88"/>
                  <a:pt x="152" y="88"/>
                </a:cubicBezTo>
                <a:cubicBezTo>
                  <a:pt x="152" y="96"/>
                  <a:pt x="152" y="96"/>
                  <a:pt x="152" y="96"/>
                </a:cubicBezTo>
                <a:cubicBezTo>
                  <a:pt x="160" y="96"/>
                  <a:pt x="160" y="96"/>
                  <a:pt x="160" y="96"/>
                </a:cubicBezTo>
                <a:lnTo>
                  <a:pt x="160" y="88"/>
                </a:lnTo>
                <a:close/>
                <a:moveTo>
                  <a:pt x="168" y="0"/>
                </a:moveTo>
                <a:cubicBezTo>
                  <a:pt x="40" y="0"/>
                  <a:pt x="40" y="0"/>
                  <a:pt x="40" y="0"/>
                </a:cubicBezTo>
                <a:cubicBezTo>
                  <a:pt x="36" y="0"/>
                  <a:pt x="32" y="4"/>
                  <a:pt x="32" y="8"/>
                </a:cubicBezTo>
                <a:cubicBezTo>
                  <a:pt x="32" y="48"/>
                  <a:pt x="32" y="48"/>
                  <a:pt x="32" y="48"/>
                </a:cubicBezTo>
                <a:cubicBezTo>
                  <a:pt x="32" y="50"/>
                  <a:pt x="34" y="52"/>
                  <a:pt x="36" y="52"/>
                </a:cubicBezTo>
                <a:cubicBezTo>
                  <a:pt x="38" y="52"/>
                  <a:pt x="40" y="50"/>
                  <a:pt x="40" y="48"/>
                </a:cubicBezTo>
                <a:cubicBezTo>
                  <a:pt x="40" y="16"/>
                  <a:pt x="40" y="16"/>
                  <a:pt x="40" y="16"/>
                </a:cubicBezTo>
                <a:cubicBezTo>
                  <a:pt x="40" y="12"/>
                  <a:pt x="44" y="8"/>
                  <a:pt x="48" y="8"/>
                </a:cubicBezTo>
                <a:cubicBezTo>
                  <a:pt x="64" y="8"/>
                  <a:pt x="64" y="8"/>
                  <a:pt x="64" y="8"/>
                </a:cubicBezTo>
                <a:cubicBezTo>
                  <a:pt x="64" y="44"/>
                  <a:pt x="64" y="44"/>
                  <a:pt x="64" y="44"/>
                </a:cubicBezTo>
                <a:cubicBezTo>
                  <a:pt x="64" y="46"/>
                  <a:pt x="66" y="48"/>
                  <a:pt x="68" y="48"/>
                </a:cubicBezTo>
                <a:cubicBezTo>
                  <a:pt x="70" y="48"/>
                  <a:pt x="72" y="46"/>
                  <a:pt x="72" y="44"/>
                </a:cubicBezTo>
                <a:cubicBezTo>
                  <a:pt x="72" y="8"/>
                  <a:pt x="72" y="8"/>
                  <a:pt x="72" y="8"/>
                </a:cubicBezTo>
                <a:cubicBezTo>
                  <a:pt x="136" y="8"/>
                  <a:pt x="136" y="8"/>
                  <a:pt x="136" y="8"/>
                </a:cubicBezTo>
                <a:cubicBezTo>
                  <a:pt x="136" y="60"/>
                  <a:pt x="136" y="60"/>
                  <a:pt x="136" y="60"/>
                </a:cubicBezTo>
                <a:cubicBezTo>
                  <a:pt x="136" y="62"/>
                  <a:pt x="138" y="64"/>
                  <a:pt x="140" y="64"/>
                </a:cubicBezTo>
                <a:cubicBezTo>
                  <a:pt x="142" y="64"/>
                  <a:pt x="144" y="62"/>
                  <a:pt x="144" y="60"/>
                </a:cubicBezTo>
                <a:cubicBezTo>
                  <a:pt x="144" y="8"/>
                  <a:pt x="144" y="8"/>
                  <a:pt x="144" y="8"/>
                </a:cubicBezTo>
                <a:cubicBezTo>
                  <a:pt x="160" y="8"/>
                  <a:pt x="160" y="8"/>
                  <a:pt x="160" y="8"/>
                </a:cubicBezTo>
                <a:cubicBezTo>
                  <a:pt x="164" y="8"/>
                  <a:pt x="168" y="12"/>
                  <a:pt x="168" y="16"/>
                </a:cubicBezTo>
                <a:cubicBezTo>
                  <a:pt x="168" y="68"/>
                  <a:pt x="168" y="68"/>
                  <a:pt x="168" y="68"/>
                </a:cubicBezTo>
                <a:cubicBezTo>
                  <a:pt x="156" y="68"/>
                  <a:pt x="156" y="68"/>
                  <a:pt x="156" y="68"/>
                </a:cubicBezTo>
                <a:cubicBezTo>
                  <a:pt x="154" y="68"/>
                  <a:pt x="152" y="70"/>
                  <a:pt x="152" y="72"/>
                </a:cubicBezTo>
                <a:cubicBezTo>
                  <a:pt x="152" y="74"/>
                  <a:pt x="154" y="76"/>
                  <a:pt x="156" y="76"/>
                </a:cubicBezTo>
                <a:cubicBezTo>
                  <a:pt x="168" y="76"/>
                  <a:pt x="168" y="76"/>
                  <a:pt x="168" y="76"/>
                </a:cubicBezTo>
                <a:cubicBezTo>
                  <a:pt x="168" y="128"/>
                  <a:pt x="168" y="128"/>
                  <a:pt x="168" y="128"/>
                </a:cubicBezTo>
                <a:cubicBezTo>
                  <a:pt x="168" y="132"/>
                  <a:pt x="164" y="136"/>
                  <a:pt x="160" y="136"/>
                </a:cubicBezTo>
                <a:cubicBezTo>
                  <a:pt x="156" y="136"/>
                  <a:pt x="156" y="136"/>
                  <a:pt x="156" y="136"/>
                </a:cubicBezTo>
                <a:cubicBezTo>
                  <a:pt x="154" y="136"/>
                  <a:pt x="152" y="138"/>
                  <a:pt x="152" y="140"/>
                </a:cubicBezTo>
                <a:cubicBezTo>
                  <a:pt x="152" y="142"/>
                  <a:pt x="154" y="144"/>
                  <a:pt x="156" y="144"/>
                </a:cubicBezTo>
                <a:cubicBezTo>
                  <a:pt x="156" y="144"/>
                  <a:pt x="156" y="144"/>
                  <a:pt x="156" y="144"/>
                </a:cubicBezTo>
                <a:cubicBezTo>
                  <a:pt x="160" y="144"/>
                  <a:pt x="160" y="144"/>
                  <a:pt x="160" y="144"/>
                </a:cubicBezTo>
                <a:cubicBezTo>
                  <a:pt x="160" y="144"/>
                  <a:pt x="160" y="144"/>
                  <a:pt x="160" y="144"/>
                </a:cubicBezTo>
                <a:cubicBezTo>
                  <a:pt x="168" y="144"/>
                  <a:pt x="168" y="144"/>
                  <a:pt x="168" y="144"/>
                </a:cubicBezTo>
                <a:cubicBezTo>
                  <a:pt x="172" y="144"/>
                  <a:pt x="176" y="140"/>
                  <a:pt x="176" y="136"/>
                </a:cubicBezTo>
                <a:cubicBezTo>
                  <a:pt x="176" y="8"/>
                  <a:pt x="176" y="8"/>
                  <a:pt x="176" y="8"/>
                </a:cubicBezTo>
                <a:cubicBezTo>
                  <a:pt x="176" y="4"/>
                  <a:pt x="172" y="0"/>
                  <a:pt x="168" y="0"/>
                </a:cubicBezTo>
                <a:close/>
                <a:moveTo>
                  <a:pt x="56" y="16"/>
                </a:moveTo>
                <a:cubicBezTo>
                  <a:pt x="48" y="16"/>
                  <a:pt x="48" y="16"/>
                  <a:pt x="48" y="16"/>
                </a:cubicBezTo>
                <a:cubicBezTo>
                  <a:pt x="48" y="24"/>
                  <a:pt x="48" y="24"/>
                  <a:pt x="48" y="24"/>
                </a:cubicBezTo>
                <a:cubicBezTo>
                  <a:pt x="56" y="24"/>
                  <a:pt x="56" y="24"/>
                  <a:pt x="56" y="24"/>
                </a:cubicBezTo>
                <a:lnTo>
                  <a:pt x="56" y="16"/>
                </a:lnTo>
                <a:close/>
                <a:moveTo>
                  <a:pt x="152" y="112"/>
                </a:moveTo>
                <a:cubicBezTo>
                  <a:pt x="160" y="112"/>
                  <a:pt x="160" y="112"/>
                  <a:pt x="160" y="112"/>
                </a:cubicBezTo>
                <a:cubicBezTo>
                  <a:pt x="160" y="104"/>
                  <a:pt x="160" y="104"/>
                  <a:pt x="160" y="104"/>
                </a:cubicBezTo>
                <a:cubicBezTo>
                  <a:pt x="152" y="104"/>
                  <a:pt x="152" y="104"/>
                  <a:pt x="152" y="104"/>
                </a:cubicBezTo>
                <a:lnTo>
                  <a:pt x="152" y="112"/>
                </a:lnTo>
                <a:close/>
                <a:moveTo>
                  <a:pt x="48" y="40"/>
                </a:moveTo>
                <a:cubicBezTo>
                  <a:pt x="56" y="40"/>
                  <a:pt x="56" y="40"/>
                  <a:pt x="56" y="40"/>
                </a:cubicBezTo>
                <a:cubicBezTo>
                  <a:pt x="56" y="32"/>
                  <a:pt x="56" y="32"/>
                  <a:pt x="56" y="32"/>
                </a:cubicBezTo>
                <a:cubicBezTo>
                  <a:pt x="48" y="32"/>
                  <a:pt x="48" y="32"/>
                  <a:pt x="48" y="32"/>
                </a:cubicBezTo>
                <a:lnTo>
                  <a:pt x="48"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6" name="Freeform 591"/>
          <p:cNvSpPr>
            <a:spLocks noEditPoints="1"/>
          </p:cNvSpPr>
          <p:nvPr/>
        </p:nvSpPr>
        <p:spPr bwMode="auto">
          <a:xfrm>
            <a:off x="2816282" y="2327869"/>
            <a:ext cx="449925" cy="461768"/>
          </a:xfrm>
          <a:custGeom>
            <a:avLst/>
            <a:gdLst>
              <a:gd name="T0" fmla="*/ 56 w 176"/>
              <a:gd name="T1" fmla="*/ 120 h 176"/>
              <a:gd name="T2" fmla="*/ 120 w 176"/>
              <a:gd name="T3" fmla="*/ 120 h 176"/>
              <a:gd name="T4" fmla="*/ 88 w 176"/>
              <a:gd name="T5" fmla="*/ 144 h 176"/>
              <a:gd name="T6" fmla="*/ 88 w 176"/>
              <a:gd name="T7" fmla="*/ 96 h 176"/>
              <a:gd name="T8" fmla="*/ 88 w 176"/>
              <a:gd name="T9" fmla="*/ 144 h 176"/>
              <a:gd name="T10" fmla="*/ 8 w 176"/>
              <a:gd name="T11" fmla="*/ 0 h 176"/>
              <a:gd name="T12" fmla="*/ 0 w 176"/>
              <a:gd name="T13" fmla="*/ 128 h 176"/>
              <a:gd name="T14" fmla="*/ 16 w 176"/>
              <a:gd name="T15" fmla="*/ 136 h 176"/>
              <a:gd name="T16" fmla="*/ 32 w 176"/>
              <a:gd name="T17" fmla="*/ 176 h 176"/>
              <a:gd name="T18" fmla="*/ 160 w 176"/>
              <a:gd name="T19" fmla="*/ 160 h 176"/>
              <a:gd name="T20" fmla="*/ 168 w 176"/>
              <a:gd name="T21" fmla="*/ 136 h 176"/>
              <a:gd name="T22" fmla="*/ 176 w 176"/>
              <a:gd name="T23" fmla="*/ 8 h 176"/>
              <a:gd name="T24" fmla="*/ 152 w 176"/>
              <a:gd name="T25" fmla="*/ 160 h 176"/>
              <a:gd name="T26" fmla="*/ 32 w 176"/>
              <a:gd name="T27" fmla="*/ 168 h 176"/>
              <a:gd name="T28" fmla="*/ 24 w 176"/>
              <a:gd name="T29" fmla="*/ 88 h 176"/>
              <a:gd name="T30" fmla="*/ 48 w 176"/>
              <a:gd name="T31" fmla="*/ 80 h 176"/>
              <a:gd name="T32" fmla="*/ 88 w 176"/>
              <a:gd name="T33" fmla="*/ 64 h 176"/>
              <a:gd name="T34" fmla="*/ 128 w 176"/>
              <a:gd name="T35" fmla="*/ 80 h 176"/>
              <a:gd name="T36" fmla="*/ 152 w 176"/>
              <a:gd name="T37" fmla="*/ 88 h 176"/>
              <a:gd name="T38" fmla="*/ 168 w 176"/>
              <a:gd name="T39" fmla="*/ 128 h 176"/>
              <a:gd name="T40" fmla="*/ 160 w 176"/>
              <a:gd name="T41" fmla="*/ 88 h 176"/>
              <a:gd name="T42" fmla="*/ 128 w 176"/>
              <a:gd name="T43" fmla="*/ 72 h 176"/>
              <a:gd name="T44" fmla="*/ 76 w 176"/>
              <a:gd name="T45" fmla="*/ 56 h 176"/>
              <a:gd name="T46" fmla="*/ 32 w 176"/>
              <a:gd name="T47" fmla="*/ 72 h 176"/>
              <a:gd name="T48" fmla="*/ 16 w 176"/>
              <a:gd name="T49" fmla="*/ 128 h 176"/>
              <a:gd name="T50" fmla="*/ 8 w 176"/>
              <a:gd name="T51" fmla="*/ 8 h 176"/>
              <a:gd name="T52" fmla="*/ 168 w 176"/>
              <a:gd name="T53" fmla="*/ 128 h 176"/>
              <a:gd name="T54" fmla="*/ 36 w 176"/>
              <a:gd name="T55" fmla="*/ 64 h 176"/>
              <a:gd name="T56" fmla="*/ 39 w 176"/>
              <a:gd name="T57" fmla="*/ 57 h 176"/>
              <a:gd name="T58" fmla="*/ 60 w 176"/>
              <a:gd name="T59" fmla="*/ 48 h 176"/>
              <a:gd name="T60" fmla="*/ 60 w 176"/>
              <a:gd name="T61" fmla="*/ 40 h 176"/>
              <a:gd name="T62" fmla="*/ 39 w 176"/>
              <a:gd name="T63" fmla="*/ 31 h 176"/>
              <a:gd name="T64" fmla="*/ 36 w 176"/>
              <a:gd name="T65" fmla="*/ 24 h 176"/>
              <a:gd name="T66" fmla="*/ 17 w 176"/>
              <a:gd name="T67" fmla="*/ 41 h 176"/>
              <a:gd name="T68" fmla="*/ 17 w 176"/>
              <a:gd name="T69" fmla="*/ 47 h 176"/>
              <a:gd name="T70" fmla="*/ 88 w 176"/>
              <a:gd name="T71" fmla="*/ 104 h 176"/>
              <a:gd name="T72" fmla="*/ 88 w 176"/>
              <a:gd name="T73" fmla="*/ 136 h 176"/>
              <a:gd name="T74" fmla="*/ 88 w 176"/>
              <a:gd name="T75" fmla="*/ 104 h 176"/>
              <a:gd name="T76" fmla="*/ 80 w 176"/>
              <a:gd name="T77" fmla="*/ 120 h 176"/>
              <a:gd name="T78" fmla="*/ 96 w 176"/>
              <a:gd name="T79" fmla="*/ 120 h 176"/>
              <a:gd name="T80" fmla="*/ 116 w 176"/>
              <a:gd name="T81" fmla="*/ 48 h 176"/>
              <a:gd name="T82" fmla="*/ 137 w 176"/>
              <a:gd name="T83" fmla="*/ 57 h 176"/>
              <a:gd name="T84" fmla="*/ 140 w 176"/>
              <a:gd name="T85" fmla="*/ 64 h 176"/>
              <a:gd name="T86" fmla="*/ 159 w 176"/>
              <a:gd name="T87" fmla="*/ 47 h 176"/>
              <a:gd name="T88" fmla="*/ 159 w 176"/>
              <a:gd name="T89" fmla="*/ 41 h 176"/>
              <a:gd name="T90" fmla="*/ 140 w 176"/>
              <a:gd name="T91" fmla="*/ 24 h 176"/>
              <a:gd name="T92" fmla="*/ 137 w 176"/>
              <a:gd name="T93" fmla="*/ 31 h 176"/>
              <a:gd name="T94" fmla="*/ 116 w 176"/>
              <a:gd name="T95" fmla="*/ 40 h 176"/>
              <a:gd name="T96" fmla="*/ 116 w 176"/>
              <a:gd name="T97" fmla="*/ 48 h 176"/>
              <a:gd name="T98" fmla="*/ 128 w 176"/>
              <a:gd name="T99" fmla="*/ 96 h 176"/>
              <a:gd name="T100" fmla="*/ 144 w 176"/>
              <a:gd name="T101" fmla="*/ 96 h 176"/>
              <a:gd name="T102" fmla="*/ 136 w 176"/>
              <a:gd name="T103" fmla="*/ 112 h 176"/>
              <a:gd name="T104" fmla="*/ 136 w 176"/>
              <a:gd name="T105" fmla="*/ 120 h 176"/>
              <a:gd name="T106" fmla="*/ 136 w 176"/>
              <a:gd name="T107"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76">
                <a:moveTo>
                  <a:pt x="88" y="88"/>
                </a:moveTo>
                <a:cubicBezTo>
                  <a:pt x="70" y="88"/>
                  <a:pt x="56" y="102"/>
                  <a:pt x="56" y="120"/>
                </a:cubicBezTo>
                <a:cubicBezTo>
                  <a:pt x="56" y="138"/>
                  <a:pt x="70" y="152"/>
                  <a:pt x="88" y="152"/>
                </a:cubicBezTo>
                <a:cubicBezTo>
                  <a:pt x="106" y="152"/>
                  <a:pt x="120" y="138"/>
                  <a:pt x="120" y="120"/>
                </a:cubicBezTo>
                <a:cubicBezTo>
                  <a:pt x="120" y="102"/>
                  <a:pt x="106" y="88"/>
                  <a:pt x="88" y="88"/>
                </a:cubicBezTo>
                <a:close/>
                <a:moveTo>
                  <a:pt x="88" y="144"/>
                </a:moveTo>
                <a:cubicBezTo>
                  <a:pt x="75" y="144"/>
                  <a:pt x="64" y="133"/>
                  <a:pt x="64" y="120"/>
                </a:cubicBezTo>
                <a:cubicBezTo>
                  <a:pt x="64" y="107"/>
                  <a:pt x="75" y="96"/>
                  <a:pt x="88" y="96"/>
                </a:cubicBezTo>
                <a:cubicBezTo>
                  <a:pt x="101" y="96"/>
                  <a:pt x="112" y="107"/>
                  <a:pt x="112" y="120"/>
                </a:cubicBezTo>
                <a:cubicBezTo>
                  <a:pt x="112" y="133"/>
                  <a:pt x="101" y="144"/>
                  <a:pt x="88" y="144"/>
                </a:cubicBezTo>
                <a:close/>
                <a:moveTo>
                  <a:pt x="168" y="0"/>
                </a:moveTo>
                <a:cubicBezTo>
                  <a:pt x="8" y="0"/>
                  <a:pt x="8" y="0"/>
                  <a:pt x="8" y="0"/>
                </a:cubicBezTo>
                <a:cubicBezTo>
                  <a:pt x="4" y="0"/>
                  <a:pt x="0" y="4"/>
                  <a:pt x="0" y="8"/>
                </a:cubicBezTo>
                <a:cubicBezTo>
                  <a:pt x="0" y="128"/>
                  <a:pt x="0" y="128"/>
                  <a:pt x="0" y="128"/>
                </a:cubicBezTo>
                <a:cubicBezTo>
                  <a:pt x="0" y="132"/>
                  <a:pt x="4" y="136"/>
                  <a:pt x="8" y="136"/>
                </a:cubicBezTo>
                <a:cubicBezTo>
                  <a:pt x="16" y="136"/>
                  <a:pt x="16" y="136"/>
                  <a:pt x="16" y="136"/>
                </a:cubicBezTo>
                <a:cubicBezTo>
                  <a:pt x="16" y="160"/>
                  <a:pt x="16" y="160"/>
                  <a:pt x="16" y="160"/>
                </a:cubicBezTo>
                <a:cubicBezTo>
                  <a:pt x="16" y="169"/>
                  <a:pt x="23" y="176"/>
                  <a:pt x="32" y="176"/>
                </a:cubicBezTo>
                <a:cubicBezTo>
                  <a:pt x="144" y="176"/>
                  <a:pt x="144" y="176"/>
                  <a:pt x="144" y="176"/>
                </a:cubicBezTo>
                <a:cubicBezTo>
                  <a:pt x="153" y="176"/>
                  <a:pt x="160" y="169"/>
                  <a:pt x="160" y="160"/>
                </a:cubicBezTo>
                <a:cubicBezTo>
                  <a:pt x="160" y="136"/>
                  <a:pt x="160" y="136"/>
                  <a:pt x="160" y="136"/>
                </a:cubicBezTo>
                <a:cubicBezTo>
                  <a:pt x="168" y="136"/>
                  <a:pt x="168" y="136"/>
                  <a:pt x="168" y="136"/>
                </a:cubicBezTo>
                <a:cubicBezTo>
                  <a:pt x="172" y="136"/>
                  <a:pt x="176" y="132"/>
                  <a:pt x="176" y="128"/>
                </a:cubicBezTo>
                <a:cubicBezTo>
                  <a:pt x="176" y="8"/>
                  <a:pt x="176" y="8"/>
                  <a:pt x="176" y="8"/>
                </a:cubicBezTo>
                <a:cubicBezTo>
                  <a:pt x="176" y="4"/>
                  <a:pt x="172" y="0"/>
                  <a:pt x="168" y="0"/>
                </a:cubicBezTo>
                <a:close/>
                <a:moveTo>
                  <a:pt x="152" y="160"/>
                </a:moveTo>
                <a:cubicBezTo>
                  <a:pt x="152" y="164"/>
                  <a:pt x="148" y="168"/>
                  <a:pt x="144" y="168"/>
                </a:cubicBezTo>
                <a:cubicBezTo>
                  <a:pt x="32" y="168"/>
                  <a:pt x="32" y="168"/>
                  <a:pt x="32" y="168"/>
                </a:cubicBezTo>
                <a:cubicBezTo>
                  <a:pt x="28" y="168"/>
                  <a:pt x="24" y="164"/>
                  <a:pt x="24" y="160"/>
                </a:cubicBezTo>
                <a:cubicBezTo>
                  <a:pt x="24" y="88"/>
                  <a:pt x="24" y="88"/>
                  <a:pt x="24" y="88"/>
                </a:cubicBezTo>
                <a:cubicBezTo>
                  <a:pt x="24" y="84"/>
                  <a:pt x="28" y="80"/>
                  <a:pt x="32" y="80"/>
                </a:cubicBezTo>
                <a:cubicBezTo>
                  <a:pt x="48" y="80"/>
                  <a:pt x="48" y="80"/>
                  <a:pt x="48" y="80"/>
                </a:cubicBezTo>
                <a:cubicBezTo>
                  <a:pt x="64" y="80"/>
                  <a:pt x="64" y="64"/>
                  <a:pt x="76" y="64"/>
                </a:cubicBezTo>
                <a:cubicBezTo>
                  <a:pt x="84" y="64"/>
                  <a:pt x="88" y="64"/>
                  <a:pt x="88" y="64"/>
                </a:cubicBezTo>
                <a:cubicBezTo>
                  <a:pt x="88" y="64"/>
                  <a:pt x="92" y="64"/>
                  <a:pt x="100" y="64"/>
                </a:cubicBezTo>
                <a:cubicBezTo>
                  <a:pt x="112" y="64"/>
                  <a:pt x="112" y="80"/>
                  <a:pt x="128" y="80"/>
                </a:cubicBezTo>
                <a:cubicBezTo>
                  <a:pt x="144" y="80"/>
                  <a:pt x="144" y="80"/>
                  <a:pt x="144" y="80"/>
                </a:cubicBezTo>
                <a:cubicBezTo>
                  <a:pt x="148" y="80"/>
                  <a:pt x="152" y="84"/>
                  <a:pt x="152" y="88"/>
                </a:cubicBezTo>
                <a:lnTo>
                  <a:pt x="152" y="160"/>
                </a:lnTo>
                <a:close/>
                <a:moveTo>
                  <a:pt x="168" y="128"/>
                </a:moveTo>
                <a:cubicBezTo>
                  <a:pt x="160" y="128"/>
                  <a:pt x="160" y="128"/>
                  <a:pt x="160" y="128"/>
                </a:cubicBezTo>
                <a:cubicBezTo>
                  <a:pt x="160" y="88"/>
                  <a:pt x="160" y="88"/>
                  <a:pt x="160" y="88"/>
                </a:cubicBezTo>
                <a:cubicBezTo>
                  <a:pt x="160" y="79"/>
                  <a:pt x="153" y="72"/>
                  <a:pt x="144" y="72"/>
                </a:cubicBezTo>
                <a:cubicBezTo>
                  <a:pt x="128" y="72"/>
                  <a:pt x="128" y="72"/>
                  <a:pt x="128" y="72"/>
                </a:cubicBezTo>
                <a:cubicBezTo>
                  <a:pt x="116" y="72"/>
                  <a:pt x="116" y="56"/>
                  <a:pt x="100" y="56"/>
                </a:cubicBezTo>
                <a:cubicBezTo>
                  <a:pt x="76" y="56"/>
                  <a:pt x="76" y="56"/>
                  <a:pt x="76" y="56"/>
                </a:cubicBezTo>
                <a:cubicBezTo>
                  <a:pt x="60" y="56"/>
                  <a:pt x="60" y="72"/>
                  <a:pt x="48" y="72"/>
                </a:cubicBezTo>
                <a:cubicBezTo>
                  <a:pt x="32" y="72"/>
                  <a:pt x="32" y="72"/>
                  <a:pt x="32" y="72"/>
                </a:cubicBezTo>
                <a:cubicBezTo>
                  <a:pt x="23" y="72"/>
                  <a:pt x="16" y="79"/>
                  <a:pt x="16" y="88"/>
                </a:cubicBezTo>
                <a:cubicBezTo>
                  <a:pt x="16" y="128"/>
                  <a:pt x="16" y="128"/>
                  <a:pt x="16" y="128"/>
                </a:cubicBezTo>
                <a:cubicBezTo>
                  <a:pt x="8" y="128"/>
                  <a:pt x="8" y="128"/>
                  <a:pt x="8" y="128"/>
                </a:cubicBezTo>
                <a:cubicBezTo>
                  <a:pt x="8" y="8"/>
                  <a:pt x="8" y="8"/>
                  <a:pt x="8" y="8"/>
                </a:cubicBezTo>
                <a:cubicBezTo>
                  <a:pt x="168" y="8"/>
                  <a:pt x="168" y="8"/>
                  <a:pt x="168" y="8"/>
                </a:cubicBezTo>
                <a:lnTo>
                  <a:pt x="168" y="128"/>
                </a:lnTo>
                <a:close/>
                <a:moveTo>
                  <a:pt x="33" y="63"/>
                </a:moveTo>
                <a:cubicBezTo>
                  <a:pt x="34" y="64"/>
                  <a:pt x="35" y="64"/>
                  <a:pt x="36" y="64"/>
                </a:cubicBezTo>
                <a:cubicBezTo>
                  <a:pt x="38" y="64"/>
                  <a:pt x="40" y="62"/>
                  <a:pt x="40" y="60"/>
                </a:cubicBezTo>
                <a:cubicBezTo>
                  <a:pt x="40" y="59"/>
                  <a:pt x="40" y="58"/>
                  <a:pt x="39" y="57"/>
                </a:cubicBezTo>
                <a:cubicBezTo>
                  <a:pt x="30" y="48"/>
                  <a:pt x="30" y="48"/>
                  <a:pt x="30" y="48"/>
                </a:cubicBezTo>
                <a:cubicBezTo>
                  <a:pt x="60" y="48"/>
                  <a:pt x="60" y="48"/>
                  <a:pt x="60" y="48"/>
                </a:cubicBezTo>
                <a:cubicBezTo>
                  <a:pt x="62" y="48"/>
                  <a:pt x="64" y="46"/>
                  <a:pt x="64" y="44"/>
                </a:cubicBezTo>
                <a:cubicBezTo>
                  <a:pt x="64" y="42"/>
                  <a:pt x="62" y="40"/>
                  <a:pt x="60" y="40"/>
                </a:cubicBezTo>
                <a:cubicBezTo>
                  <a:pt x="30" y="40"/>
                  <a:pt x="30" y="40"/>
                  <a:pt x="30" y="40"/>
                </a:cubicBezTo>
                <a:cubicBezTo>
                  <a:pt x="39" y="31"/>
                  <a:pt x="39" y="31"/>
                  <a:pt x="39" y="31"/>
                </a:cubicBezTo>
                <a:cubicBezTo>
                  <a:pt x="40" y="30"/>
                  <a:pt x="40" y="29"/>
                  <a:pt x="40" y="28"/>
                </a:cubicBezTo>
                <a:cubicBezTo>
                  <a:pt x="40" y="26"/>
                  <a:pt x="38" y="24"/>
                  <a:pt x="36" y="24"/>
                </a:cubicBezTo>
                <a:cubicBezTo>
                  <a:pt x="35" y="24"/>
                  <a:pt x="34" y="24"/>
                  <a:pt x="33" y="25"/>
                </a:cubicBezTo>
                <a:cubicBezTo>
                  <a:pt x="17" y="41"/>
                  <a:pt x="17" y="41"/>
                  <a:pt x="17" y="41"/>
                </a:cubicBezTo>
                <a:cubicBezTo>
                  <a:pt x="16" y="42"/>
                  <a:pt x="16" y="43"/>
                  <a:pt x="16" y="44"/>
                </a:cubicBezTo>
                <a:cubicBezTo>
                  <a:pt x="16" y="45"/>
                  <a:pt x="16" y="46"/>
                  <a:pt x="17" y="47"/>
                </a:cubicBezTo>
                <a:lnTo>
                  <a:pt x="33" y="63"/>
                </a:lnTo>
                <a:close/>
                <a:moveTo>
                  <a:pt x="88" y="104"/>
                </a:moveTo>
                <a:cubicBezTo>
                  <a:pt x="79" y="104"/>
                  <a:pt x="72" y="111"/>
                  <a:pt x="72" y="120"/>
                </a:cubicBezTo>
                <a:cubicBezTo>
                  <a:pt x="72" y="129"/>
                  <a:pt x="79" y="136"/>
                  <a:pt x="88" y="136"/>
                </a:cubicBezTo>
                <a:cubicBezTo>
                  <a:pt x="97" y="136"/>
                  <a:pt x="104" y="129"/>
                  <a:pt x="104" y="120"/>
                </a:cubicBezTo>
                <a:cubicBezTo>
                  <a:pt x="104" y="111"/>
                  <a:pt x="97" y="104"/>
                  <a:pt x="88" y="104"/>
                </a:cubicBezTo>
                <a:close/>
                <a:moveTo>
                  <a:pt x="88" y="128"/>
                </a:moveTo>
                <a:cubicBezTo>
                  <a:pt x="84" y="128"/>
                  <a:pt x="80" y="124"/>
                  <a:pt x="80" y="120"/>
                </a:cubicBezTo>
                <a:cubicBezTo>
                  <a:pt x="80" y="116"/>
                  <a:pt x="84" y="112"/>
                  <a:pt x="88" y="112"/>
                </a:cubicBezTo>
                <a:cubicBezTo>
                  <a:pt x="92" y="112"/>
                  <a:pt x="96" y="116"/>
                  <a:pt x="96" y="120"/>
                </a:cubicBezTo>
                <a:cubicBezTo>
                  <a:pt x="96" y="124"/>
                  <a:pt x="92" y="128"/>
                  <a:pt x="88" y="128"/>
                </a:cubicBezTo>
                <a:close/>
                <a:moveTo>
                  <a:pt x="116" y="48"/>
                </a:moveTo>
                <a:cubicBezTo>
                  <a:pt x="146" y="48"/>
                  <a:pt x="146" y="48"/>
                  <a:pt x="146" y="48"/>
                </a:cubicBezTo>
                <a:cubicBezTo>
                  <a:pt x="137" y="57"/>
                  <a:pt x="137" y="57"/>
                  <a:pt x="137" y="57"/>
                </a:cubicBezTo>
                <a:cubicBezTo>
                  <a:pt x="136" y="58"/>
                  <a:pt x="136" y="59"/>
                  <a:pt x="136" y="60"/>
                </a:cubicBezTo>
                <a:cubicBezTo>
                  <a:pt x="136" y="62"/>
                  <a:pt x="138" y="64"/>
                  <a:pt x="140" y="64"/>
                </a:cubicBezTo>
                <a:cubicBezTo>
                  <a:pt x="141" y="64"/>
                  <a:pt x="142" y="64"/>
                  <a:pt x="143" y="63"/>
                </a:cubicBezTo>
                <a:cubicBezTo>
                  <a:pt x="159" y="47"/>
                  <a:pt x="159" y="47"/>
                  <a:pt x="159" y="47"/>
                </a:cubicBezTo>
                <a:cubicBezTo>
                  <a:pt x="160" y="46"/>
                  <a:pt x="160" y="45"/>
                  <a:pt x="160" y="44"/>
                </a:cubicBezTo>
                <a:cubicBezTo>
                  <a:pt x="160" y="43"/>
                  <a:pt x="160" y="42"/>
                  <a:pt x="159" y="41"/>
                </a:cubicBezTo>
                <a:cubicBezTo>
                  <a:pt x="143" y="25"/>
                  <a:pt x="143" y="25"/>
                  <a:pt x="143" y="25"/>
                </a:cubicBezTo>
                <a:cubicBezTo>
                  <a:pt x="142" y="24"/>
                  <a:pt x="141" y="24"/>
                  <a:pt x="140" y="24"/>
                </a:cubicBezTo>
                <a:cubicBezTo>
                  <a:pt x="138" y="24"/>
                  <a:pt x="136" y="26"/>
                  <a:pt x="136" y="28"/>
                </a:cubicBezTo>
                <a:cubicBezTo>
                  <a:pt x="136" y="29"/>
                  <a:pt x="136" y="30"/>
                  <a:pt x="137" y="31"/>
                </a:cubicBezTo>
                <a:cubicBezTo>
                  <a:pt x="146" y="40"/>
                  <a:pt x="146" y="40"/>
                  <a:pt x="146" y="40"/>
                </a:cubicBezTo>
                <a:cubicBezTo>
                  <a:pt x="116" y="40"/>
                  <a:pt x="116" y="40"/>
                  <a:pt x="116" y="40"/>
                </a:cubicBezTo>
                <a:cubicBezTo>
                  <a:pt x="114" y="40"/>
                  <a:pt x="112" y="42"/>
                  <a:pt x="112" y="44"/>
                </a:cubicBezTo>
                <a:cubicBezTo>
                  <a:pt x="112" y="46"/>
                  <a:pt x="114" y="48"/>
                  <a:pt x="116" y="48"/>
                </a:cubicBezTo>
                <a:close/>
                <a:moveTo>
                  <a:pt x="136" y="88"/>
                </a:moveTo>
                <a:cubicBezTo>
                  <a:pt x="132" y="88"/>
                  <a:pt x="128" y="92"/>
                  <a:pt x="128" y="96"/>
                </a:cubicBezTo>
                <a:cubicBezTo>
                  <a:pt x="128" y="100"/>
                  <a:pt x="132" y="104"/>
                  <a:pt x="136" y="104"/>
                </a:cubicBezTo>
                <a:cubicBezTo>
                  <a:pt x="140" y="104"/>
                  <a:pt x="144" y="100"/>
                  <a:pt x="144" y="96"/>
                </a:cubicBezTo>
                <a:cubicBezTo>
                  <a:pt x="144" y="92"/>
                  <a:pt x="140" y="88"/>
                  <a:pt x="136" y="88"/>
                </a:cubicBezTo>
                <a:close/>
                <a:moveTo>
                  <a:pt x="136" y="112"/>
                </a:moveTo>
                <a:cubicBezTo>
                  <a:pt x="134" y="112"/>
                  <a:pt x="132" y="114"/>
                  <a:pt x="132" y="116"/>
                </a:cubicBezTo>
                <a:cubicBezTo>
                  <a:pt x="132" y="118"/>
                  <a:pt x="134" y="120"/>
                  <a:pt x="136" y="120"/>
                </a:cubicBezTo>
                <a:cubicBezTo>
                  <a:pt x="138" y="120"/>
                  <a:pt x="140" y="118"/>
                  <a:pt x="140" y="116"/>
                </a:cubicBezTo>
                <a:cubicBezTo>
                  <a:pt x="140" y="114"/>
                  <a:pt x="138" y="112"/>
                  <a:pt x="136"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7" name="Freeform 592"/>
          <p:cNvSpPr>
            <a:spLocks noEditPoints="1"/>
          </p:cNvSpPr>
          <p:nvPr/>
        </p:nvSpPr>
        <p:spPr bwMode="auto">
          <a:xfrm>
            <a:off x="3692452" y="2327869"/>
            <a:ext cx="449925" cy="461768"/>
          </a:xfrm>
          <a:custGeom>
            <a:avLst/>
            <a:gdLst>
              <a:gd name="T0" fmla="*/ 40 w 176"/>
              <a:gd name="T1" fmla="*/ 120 h 176"/>
              <a:gd name="T2" fmla="*/ 104 w 176"/>
              <a:gd name="T3" fmla="*/ 120 h 176"/>
              <a:gd name="T4" fmla="*/ 72 w 176"/>
              <a:gd name="T5" fmla="*/ 144 h 176"/>
              <a:gd name="T6" fmla="*/ 72 w 176"/>
              <a:gd name="T7" fmla="*/ 96 h 176"/>
              <a:gd name="T8" fmla="*/ 72 w 176"/>
              <a:gd name="T9" fmla="*/ 144 h 176"/>
              <a:gd name="T10" fmla="*/ 116 w 176"/>
              <a:gd name="T11" fmla="*/ 116 h 176"/>
              <a:gd name="T12" fmla="*/ 124 w 176"/>
              <a:gd name="T13" fmla="*/ 116 h 176"/>
              <a:gd name="T14" fmla="*/ 120 w 176"/>
              <a:gd name="T15" fmla="*/ 88 h 176"/>
              <a:gd name="T16" fmla="*/ 120 w 176"/>
              <a:gd name="T17" fmla="*/ 104 h 176"/>
              <a:gd name="T18" fmla="*/ 120 w 176"/>
              <a:gd name="T19" fmla="*/ 88 h 176"/>
              <a:gd name="T20" fmla="*/ 56 w 176"/>
              <a:gd name="T21" fmla="*/ 120 h 176"/>
              <a:gd name="T22" fmla="*/ 88 w 176"/>
              <a:gd name="T23" fmla="*/ 120 h 176"/>
              <a:gd name="T24" fmla="*/ 72 w 176"/>
              <a:gd name="T25" fmla="*/ 128 h 176"/>
              <a:gd name="T26" fmla="*/ 72 w 176"/>
              <a:gd name="T27" fmla="*/ 112 h 176"/>
              <a:gd name="T28" fmla="*/ 72 w 176"/>
              <a:gd name="T29" fmla="*/ 128 h 176"/>
              <a:gd name="T30" fmla="*/ 152 w 176"/>
              <a:gd name="T31" fmla="*/ 56 h 176"/>
              <a:gd name="T32" fmla="*/ 152 w 176"/>
              <a:gd name="T33" fmla="*/ 64 h 176"/>
              <a:gd name="T34" fmla="*/ 160 w 176"/>
              <a:gd name="T35" fmla="*/ 40 h 176"/>
              <a:gd name="T36" fmla="*/ 144 w 176"/>
              <a:gd name="T37" fmla="*/ 40 h 176"/>
              <a:gd name="T38" fmla="*/ 160 w 176"/>
              <a:gd name="T39" fmla="*/ 40 h 176"/>
              <a:gd name="T40" fmla="*/ 112 w 176"/>
              <a:gd name="T41" fmla="*/ 72 h 176"/>
              <a:gd name="T42" fmla="*/ 60 w 176"/>
              <a:gd name="T43" fmla="*/ 56 h 176"/>
              <a:gd name="T44" fmla="*/ 16 w 176"/>
              <a:gd name="T45" fmla="*/ 72 h 176"/>
              <a:gd name="T46" fmla="*/ 0 w 176"/>
              <a:gd name="T47" fmla="*/ 160 h 176"/>
              <a:gd name="T48" fmla="*/ 128 w 176"/>
              <a:gd name="T49" fmla="*/ 176 h 176"/>
              <a:gd name="T50" fmla="*/ 144 w 176"/>
              <a:gd name="T51" fmla="*/ 88 h 176"/>
              <a:gd name="T52" fmla="*/ 136 w 176"/>
              <a:gd name="T53" fmla="*/ 160 h 176"/>
              <a:gd name="T54" fmla="*/ 16 w 176"/>
              <a:gd name="T55" fmla="*/ 168 h 176"/>
              <a:gd name="T56" fmla="*/ 8 w 176"/>
              <a:gd name="T57" fmla="*/ 88 h 176"/>
              <a:gd name="T58" fmla="*/ 32 w 176"/>
              <a:gd name="T59" fmla="*/ 80 h 176"/>
              <a:gd name="T60" fmla="*/ 72 w 176"/>
              <a:gd name="T61" fmla="*/ 64 h 176"/>
              <a:gd name="T62" fmla="*/ 112 w 176"/>
              <a:gd name="T63" fmla="*/ 80 h 176"/>
              <a:gd name="T64" fmla="*/ 136 w 176"/>
              <a:gd name="T65" fmla="*/ 88 h 176"/>
              <a:gd name="T66" fmla="*/ 160 w 176"/>
              <a:gd name="T67" fmla="*/ 16 h 176"/>
              <a:gd name="T68" fmla="*/ 116 w 176"/>
              <a:gd name="T69" fmla="*/ 0 h 176"/>
              <a:gd name="T70" fmla="*/ 64 w 176"/>
              <a:gd name="T71" fmla="*/ 16 h 176"/>
              <a:gd name="T72" fmla="*/ 32 w 176"/>
              <a:gd name="T73" fmla="*/ 32 h 176"/>
              <a:gd name="T74" fmla="*/ 38 w 176"/>
              <a:gd name="T75" fmla="*/ 60 h 176"/>
              <a:gd name="T76" fmla="*/ 40 w 176"/>
              <a:gd name="T77" fmla="*/ 32 h 176"/>
              <a:gd name="T78" fmla="*/ 64 w 176"/>
              <a:gd name="T79" fmla="*/ 24 h 176"/>
              <a:gd name="T80" fmla="*/ 104 w 176"/>
              <a:gd name="T81" fmla="*/ 8 h 176"/>
              <a:gd name="T82" fmla="*/ 144 w 176"/>
              <a:gd name="T83" fmla="*/ 24 h 176"/>
              <a:gd name="T84" fmla="*/ 168 w 176"/>
              <a:gd name="T85" fmla="*/ 32 h 176"/>
              <a:gd name="T86" fmla="*/ 160 w 176"/>
              <a:gd name="T87" fmla="*/ 112 h 176"/>
              <a:gd name="T88" fmla="*/ 152 w 176"/>
              <a:gd name="T89" fmla="*/ 120 h 176"/>
              <a:gd name="T90" fmla="*/ 176 w 176"/>
              <a:gd name="T91" fmla="*/ 104 h 176"/>
              <a:gd name="T92" fmla="*/ 160 w 176"/>
              <a:gd name="T93" fmla="*/ 16 h 176"/>
              <a:gd name="T94" fmla="*/ 103 w 176"/>
              <a:gd name="T95" fmla="*/ 56 h 176"/>
              <a:gd name="T96" fmla="*/ 112 w 176"/>
              <a:gd name="T97" fmla="*/ 64 h 176"/>
              <a:gd name="T98" fmla="*/ 104 w 176"/>
              <a:gd name="T99" fmla="*/ 48 h 176"/>
              <a:gd name="T100" fmla="*/ 128 w 176"/>
              <a:gd name="T101" fmla="*/ 64 h 176"/>
              <a:gd name="T102" fmla="*/ 136 w 176"/>
              <a:gd name="T103" fmla="*/ 64 h 176"/>
              <a:gd name="T104" fmla="*/ 76 w 176"/>
              <a:gd name="T105" fmla="*/ 48 h 176"/>
              <a:gd name="T106" fmla="*/ 86 w 176"/>
              <a:gd name="T107" fmla="*/ 48 h 176"/>
              <a:gd name="T108" fmla="*/ 128 w 176"/>
              <a:gd name="T109" fmla="*/ 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176">
                <a:moveTo>
                  <a:pt x="72" y="88"/>
                </a:moveTo>
                <a:cubicBezTo>
                  <a:pt x="54" y="88"/>
                  <a:pt x="40" y="102"/>
                  <a:pt x="40" y="120"/>
                </a:cubicBezTo>
                <a:cubicBezTo>
                  <a:pt x="40" y="138"/>
                  <a:pt x="54" y="152"/>
                  <a:pt x="72" y="152"/>
                </a:cubicBezTo>
                <a:cubicBezTo>
                  <a:pt x="90" y="152"/>
                  <a:pt x="104" y="138"/>
                  <a:pt x="104" y="120"/>
                </a:cubicBezTo>
                <a:cubicBezTo>
                  <a:pt x="104" y="102"/>
                  <a:pt x="90" y="88"/>
                  <a:pt x="72" y="88"/>
                </a:cubicBezTo>
                <a:close/>
                <a:moveTo>
                  <a:pt x="72" y="144"/>
                </a:moveTo>
                <a:cubicBezTo>
                  <a:pt x="59" y="144"/>
                  <a:pt x="48" y="133"/>
                  <a:pt x="48" y="120"/>
                </a:cubicBezTo>
                <a:cubicBezTo>
                  <a:pt x="48" y="107"/>
                  <a:pt x="59" y="96"/>
                  <a:pt x="72" y="96"/>
                </a:cubicBezTo>
                <a:cubicBezTo>
                  <a:pt x="85" y="96"/>
                  <a:pt x="96" y="107"/>
                  <a:pt x="96" y="120"/>
                </a:cubicBezTo>
                <a:cubicBezTo>
                  <a:pt x="96" y="133"/>
                  <a:pt x="85" y="144"/>
                  <a:pt x="72" y="144"/>
                </a:cubicBezTo>
                <a:close/>
                <a:moveTo>
                  <a:pt x="120" y="112"/>
                </a:moveTo>
                <a:cubicBezTo>
                  <a:pt x="118" y="112"/>
                  <a:pt x="116" y="114"/>
                  <a:pt x="116" y="116"/>
                </a:cubicBezTo>
                <a:cubicBezTo>
                  <a:pt x="116" y="118"/>
                  <a:pt x="118" y="120"/>
                  <a:pt x="120" y="120"/>
                </a:cubicBezTo>
                <a:cubicBezTo>
                  <a:pt x="122" y="120"/>
                  <a:pt x="124" y="118"/>
                  <a:pt x="124" y="116"/>
                </a:cubicBezTo>
                <a:cubicBezTo>
                  <a:pt x="124" y="114"/>
                  <a:pt x="122" y="112"/>
                  <a:pt x="120" y="112"/>
                </a:cubicBezTo>
                <a:close/>
                <a:moveTo>
                  <a:pt x="120" y="88"/>
                </a:moveTo>
                <a:cubicBezTo>
                  <a:pt x="116" y="88"/>
                  <a:pt x="112" y="92"/>
                  <a:pt x="112" y="96"/>
                </a:cubicBezTo>
                <a:cubicBezTo>
                  <a:pt x="112" y="100"/>
                  <a:pt x="116" y="104"/>
                  <a:pt x="120" y="104"/>
                </a:cubicBezTo>
                <a:cubicBezTo>
                  <a:pt x="124" y="104"/>
                  <a:pt x="128" y="100"/>
                  <a:pt x="128" y="96"/>
                </a:cubicBezTo>
                <a:cubicBezTo>
                  <a:pt x="128" y="92"/>
                  <a:pt x="124" y="88"/>
                  <a:pt x="120" y="88"/>
                </a:cubicBezTo>
                <a:close/>
                <a:moveTo>
                  <a:pt x="72" y="104"/>
                </a:moveTo>
                <a:cubicBezTo>
                  <a:pt x="63" y="104"/>
                  <a:pt x="56" y="111"/>
                  <a:pt x="56" y="120"/>
                </a:cubicBezTo>
                <a:cubicBezTo>
                  <a:pt x="56" y="129"/>
                  <a:pt x="63" y="136"/>
                  <a:pt x="72" y="136"/>
                </a:cubicBezTo>
                <a:cubicBezTo>
                  <a:pt x="81" y="136"/>
                  <a:pt x="88" y="129"/>
                  <a:pt x="88" y="120"/>
                </a:cubicBezTo>
                <a:cubicBezTo>
                  <a:pt x="88" y="111"/>
                  <a:pt x="81" y="104"/>
                  <a:pt x="72" y="104"/>
                </a:cubicBezTo>
                <a:close/>
                <a:moveTo>
                  <a:pt x="72" y="128"/>
                </a:moveTo>
                <a:cubicBezTo>
                  <a:pt x="68" y="128"/>
                  <a:pt x="64" y="124"/>
                  <a:pt x="64" y="120"/>
                </a:cubicBezTo>
                <a:cubicBezTo>
                  <a:pt x="64" y="116"/>
                  <a:pt x="68" y="112"/>
                  <a:pt x="72" y="112"/>
                </a:cubicBezTo>
                <a:cubicBezTo>
                  <a:pt x="76" y="112"/>
                  <a:pt x="80" y="116"/>
                  <a:pt x="80" y="120"/>
                </a:cubicBezTo>
                <a:cubicBezTo>
                  <a:pt x="80" y="124"/>
                  <a:pt x="76" y="128"/>
                  <a:pt x="72" y="128"/>
                </a:cubicBezTo>
                <a:close/>
                <a:moveTo>
                  <a:pt x="156" y="60"/>
                </a:moveTo>
                <a:cubicBezTo>
                  <a:pt x="156" y="58"/>
                  <a:pt x="154" y="56"/>
                  <a:pt x="152" y="56"/>
                </a:cubicBezTo>
                <a:cubicBezTo>
                  <a:pt x="150" y="56"/>
                  <a:pt x="148" y="58"/>
                  <a:pt x="148" y="60"/>
                </a:cubicBezTo>
                <a:cubicBezTo>
                  <a:pt x="148" y="62"/>
                  <a:pt x="150" y="64"/>
                  <a:pt x="152" y="64"/>
                </a:cubicBezTo>
                <a:cubicBezTo>
                  <a:pt x="154" y="64"/>
                  <a:pt x="156" y="62"/>
                  <a:pt x="156" y="60"/>
                </a:cubicBezTo>
                <a:close/>
                <a:moveTo>
                  <a:pt x="160" y="40"/>
                </a:moveTo>
                <a:cubicBezTo>
                  <a:pt x="160" y="36"/>
                  <a:pt x="156" y="32"/>
                  <a:pt x="152" y="32"/>
                </a:cubicBezTo>
                <a:cubicBezTo>
                  <a:pt x="148" y="32"/>
                  <a:pt x="144" y="36"/>
                  <a:pt x="144" y="40"/>
                </a:cubicBezTo>
                <a:cubicBezTo>
                  <a:pt x="144" y="44"/>
                  <a:pt x="148" y="48"/>
                  <a:pt x="152" y="48"/>
                </a:cubicBezTo>
                <a:cubicBezTo>
                  <a:pt x="156" y="48"/>
                  <a:pt x="160" y="44"/>
                  <a:pt x="160" y="40"/>
                </a:cubicBezTo>
                <a:close/>
                <a:moveTo>
                  <a:pt x="128" y="72"/>
                </a:moveTo>
                <a:cubicBezTo>
                  <a:pt x="112" y="72"/>
                  <a:pt x="112" y="72"/>
                  <a:pt x="112" y="72"/>
                </a:cubicBezTo>
                <a:cubicBezTo>
                  <a:pt x="100" y="72"/>
                  <a:pt x="100" y="56"/>
                  <a:pt x="84" y="56"/>
                </a:cubicBezTo>
                <a:cubicBezTo>
                  <a:pt x="60" y="56"/>
                  <a:pt x="60" y="56"/>
                  <a:pt x="60" y="56"/>
                </a:cubicBezTo>
                <a:cubicBezTo>
                  <a:pt x="44" y="56"/>
                  <a:pt x="44" y="72"/>
                  <a:pt x="32" y="72"/>
                </a:cubicBezTo>
                <a:cubicBezTo>
                  <a:pt x="16" y="72"/>
                  <a:pt x="16" y="72"/>
                  <a:pt x="16" y="72"/>
                </a:cubicBezTo>
                <a:cubicBezTo>
                  <a:pt x="7" y="72"/>
                  <a:pt x="0" y="79"/>
                  <a:pt x="0" y="8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88"/>
                  <a:pt x="144" y="88"/>
                  <a:pt x="144" y="88"/>
                </a:cubicBezTo>
                <a:cubicBezTo>
                  <a:pt x="144" y="79"/>
                  <a:pt x="137" y="72"/>
                  <a:pt x="128" y="72"/>
                </a:cubicBezTo>
                <a:close/>
                <a:moveTo>
                  <a:pt x="136" y="160"/>
                </a:moveTo>
                <a:cubicBezTo>
                  <a:pt x="136" y="164"/>
                  <a:pt x="132" y="168"/>
                  <a:pt x="128" y="168"/>
                </a:cubicBezTo>
                <a:cubicBezTo>
                  <a:pt x="16" y="168"/>
                  <a:pt x="16" y="168"/>
                  <a:pt x="16" y="168"/>
                </a:cubicBezTo>
                <a:cubicBezTo>
                  <a:pt x="12" y="168"/>
                  <a:pt x="8" y="164"/>
                  <a:pt x="8" y="160"/>
                </a:cubicBezTo>
                <a:cubicBezTo>
                  <a:pt x="8" y="88"/>
                  <a:pt x="8" y="88"/>
                  <a:pt x="8" y="88"/>
                </a:cubicBezTo>
                <a:cubicBezTo>
                  <a:pt x="8" y="84"/>
                  <a:pt x="12" y="80"/>
                  <a:pt x="16" y="80"/>
                </a:cubicBezTo>
                <a:cubicBezTo>
                  <a:pt x="32" y="80"/>
                  <a:pt x="32" y="80"/>
                  <a:pt x="32" y="80"/>
                </a:cubicBezTo>
                <a:cubicBezTo>
                  <a:pt x="48" y="80"/>
                  <a:pt x="48" y="64"/>
                  <a:pt x="60" y="64"/>
                </a:cubicBezTo>
                <a:cubicBezTo>
                  <a:pt x="68" y="64"/>
                  <a:pt x="72" y="64"/>
                  <a:pt x="72" y="64"/>
                </a:cubicBezTo>
                <a:cubicBezTo>
                  <a:pt x="72" y="64"/>
                  <a:pt x="76" y="64"/>
                  <a:pt x="84" y="64"/>
                </a:cubicBezTo>
                <a:cubicBezTo>
                  <a:pt x="96" y="64"/>
                  <a:pt x="96" y="80"/>
                  <a:pt x="112" y="80"/>
                </a:cubicBezTo>
                <a:cubicBezTo>
                  <a:pt x="128" y="80"/>
                  <a:pt x="128" y="80"/>
                  <a:pt x="128" y="80"/>
                </a:cubicBezTo>
                <a:cubicBezTo>
                  <a:pt x="132" y="80"/>
                  <a:pt x="136" y="84"/>
                  <a:pt x="136" y="88"/>
                </a:cubicBezTo>
                <a:lnTo>
                  <a:pt x="136" y="160"/>
                </a:lnTo>
                <a:close/>
                <a:moveTo>
                  <a:pt x="160" y="16"/>
                </a:moveTo>
                <a:cubicBezTo>
                  <a:pt x="144" y="16"/>
                  <a:pt x="144" y="16"/>
                  <a:pt x="144" y="16"/>
                </a:cubicBezTo>
                <a:cubicBezTo>
                  <a:pt x="132" y="16"/>
                  <a:pt x="132" y="0"/>
                  <a:pt x="116" y="0"/>
                </a:cubicBezTo>
                <a:cubicBezTo>
                  <a:pt x="92" y="0"/>
                  <a:pt x="92" y="0"/>
                  <a:pt x="92" y="0"/>
                </a:cubicBezTo>
                <a:cubicBezTo>
                  <a:pt x="76" y="0"/>
                  <a:pt x="76" y="16"/>
                  <a:pt x="64" y="16"/>
                </a:cubicBezTo>
                <a:cubicBezTo>
                  <a:pt x="48" y="16"/>
                  <a:pt x="48" y="16"/>
                  <a:pt x="48" y="16"/>
                </a:cubicBezTo>
                <a:cubicBezTo>
                  <a:pt x="39" y="16"/>
                  <a:pt x="32" y="23"/>
                  <a:pt x="32" y="32"/>
                </a:cubicBezTo>
                <a:cubicBezTo>
                  <a:pt x="32" y="64"/>
                  <a:pt x="32" y="64"/>
                  <a:pt x="32" y="64"/>
                </a:cubicBezTo>
                <a:cubicBezTo>
                  <a:pt x="34" y="64"/>
                  <a:pt x="35" y="63"/>
                  <a:pt x="38" y="60"/>
                </a:cubicBezTo>
                <a:cubicBezTo>
                  <a:pt x="38" y="59"/>
                  <a:pt x="39" y="58"/>
                  <a:pt x="40" y="57"/>
                </a:cubicBezTo>
                <a:cubicBezTo>
                  <a:pt x="40" y="32"/>
                  <a:pt x="40" y="32"/>
                  <a:pt x="40" y="32"/>
                </a:cubicBezTo>
                <a:cubicBezTo>
                  <a:pt x="40" y="28"/>
                  <a:pt x="44" y="24"/>
                  <a:pt x="48" y="24"/>
                </a:cubicBezTo>
                <a:cubicBezTo>
                  <a:pt x="64" y="24"/>
                  <a:pt x="64" y="24"/>
                  <a:pt x="64" y="24"/>
                </a:cubicBezTo>
                <a:cubicBezTo>
                  <a:pt x="80" y="24"/>
                  <a:pt x="80" y="8"/>
                  <a:pt x="92" y="8"/>
                </a:cubicBezTo>
                <a:cubicBezTo>
                  <a:pt x="100" y="8"/>
                  <a:pt x="104" y="8"/>
                  <a:pt x="104" y="8"/>
                </a:cubicBezTo>
                <a:cubicBezTo>
                  <a:pt x="104" y="8"/>
                  <a:pt x="108" y="8"/>
                  <a:pt x="116" y="8"/>
                </a:cubicBezTo>
                <a:cubicBezTo>
                  <a:pt x="128" y="8"/>
                  <a:pt x="128" y="24"/>
                  <a:pt x="144" y="24"/>
                </a:cubicBezTo>
                <a:cubicBezTo>
                  <a:pt x="160" y="24"/>
                  <a:pt x="160" y="24"/>
                  <a:pt x="160" y="24"/>
                </a:cubicBezTo>
                <a:cubicBezTo>
                  <a:pt x="164" y="24"/>
                  <a:pt x="168" y="28"/>
                  <a:pt x="168" y="32"/>
                </a:cubicBezTo>
                <a:cubicBezTo>
                  <a:pt x="168" y="104"/>
                  <a:pt x="168" y="104"/>
                  <a:pt x="168" y="104"/>
                </a:cubicBezTo>
                <a:cubicBezTo>
                  <a:pt x="168" y="108"/>
                  <a:pt x="164" y="112"/>
                  <a:pt x="160" y="112"/>
                </a:cubicBezTo>
                <a:cubicBezTo>
                  <a:pt x="152" y="112"/>
                  <a:pt x="152" y="112"/>
                  <a:pt x="152" y="112"/>
                </a:cubicBezTo>
                <a:cubicBezTo>
                  <a:pt x="152" y="120"/>
                  <a:pt x="152" y="120"/>
                  <a:pt x="152" y="120"/>
                </a:cubicBezTo>
                <a:cubicBezTo>
                  <a:pt x="160" y="120"/>
                  <a:pt x="160" y="120"/>
                  <a:pt x="160" y="120"/>
                </a:cubicBezTo>
                <a:cubicBezTo>
                  <a:pt x="169" y="120"/>
                  <a:pt x="176" y="113"/>
                  <a:pt x="176" y="104"/>
                </a:cubicBezTo>
                <a:cubicBezTo>
                  <a:pt x="176" y="32"/>
                  <a:pt x="176" y="32"/>
                  <a:pt x="176" y="32"/>
                </a:cubicBezTo>
                <a:cubicBezTo>
                  <a:pt x="176" y="23"/>
                  <a:pt x="169" y="16"/>
                  <a:pt x="160" y="16"/>
                </a:cubicBezTo>
                <a:close/>
                <a:moveTo>
                  <a:pt x="95" y="51"/>
                </a:moveTo>
                <a:cubicBezTo>
                  <a:pt x="99" y="52"/>
                  <a:pt x="101" y="54"/>
                  <a:pt x="103" y="56"/>
                </a:cubicBezTo>
                <a:cubicBezTo>
                  <a:pt x="103" y="56"/>
                  <a:pt x="104" y="56"/>
                  <a:pt x="104" y="56"/>
                </a:cubicBezTo>
                <a:cubicBezTo>
                  <a:pt x="108" y="56"/>
                  <a:pt x="112" y="60"/>
                  <a:pt x="112" y="64"/>
                </a:cubicBezTo>
                <a:cubicBezTo>
                  <a:pt x="120" y="64"/>
                  <a:pt x="120" y="64"/>
                  <a:pt x="120" y="64"/>
                </a:cubicBezTo>
                <a:cubicBezTo>
                  <a:pt x="120" y="55"/>
                  <a:pt x="113" y="48"/>
                  <a:pt x="104" y="48"/>
                </a:cubicBezTo>
                <a:cubicBezTo>
                  <a:pt x="101" y="48"/>
                  <a:pt x="98" y="49"/>
                  <a:pt x="95" y="51"/>
                </a:cubicBezTo>
                <a:close/>
                <a:moveTo>
                  <a:pt x="128" y="64"/>
                </a:moveTo>
                <a:cubicBezTo>
                  <a:pt x="131" y="64"/>
                  <a:pt x="133" y="65"/>
                  <a:pt x="136" y="65"/>
                </a:cubicBezTo>
                <a:cubicBezTo>
                  <a:pt x="136" y="65"/>
                  <a:pt x="136" y="64"/>
                  <a:pt x="136" y="64"/>
                </a:cubicBezTo>
                <a:cubicBezTo>
                  <a:pt x="136" y="46"/>
                  <a:pt x="122" y="32"/>
                  <a:pt x="104" y="32"/>
                </a:cubicBezTo>
                <a:cubicBezTo>
                  <a:pt x="92" y="32"/>
                  <a:pt x="82" y="38"/>
                  <a:pt x="76" y="48"/>
                </a:cubicBezTo>
                <a:cubicBezTo>
                  <a:pt x="84" y="48"/>
                  <a:pt x="84" y="48"/>
                  <a:pt x="84" y="48"/>
                </a:cubicBezTo>
                <a:cubicBezTo>
                  <a:pt x="85" y="48"/>
                  <a:pt x="85" y="48"/>
                  <a:pt x="86" y="48"/>
                </a:cubicBezTo>
                <a:cubicBezTo>
                  <a:pt x="91" y="43"/>
                  <a:pt x="97" y="40"/>
                  <a:pt x="104" y="40"/>
                </a:cubicBezTo>
                <a:cubicBezTo>
                  <a:pt x="117" y="40"/>
                  <a:pt x="128" y="51"/>
                  <a:pt x="128"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8" name="Freeform 593"/>
          <p:cNvSpPr>
            <a:spLocks noEditPoints="1"/>
          </p:cNvSpPr>
          <p:nvPr/>
        </p:nvSpPr>
        <p:spPr bwMode="auto">
          <a:xfrm>
            <a:off x="4556784" y="2327869"/>
            <a:ext cx="461768" cy="461768"/>
          </a:xfrm>
          <a:custGeom>
            <a:avLst/>
            <a:gdLst>
              <a:gd name="T0" fmla="*/ 160 w 176"/>
              <a:gd name="T1" fmla="*/ 32 h 176"/>
              <a:gd name="T2" fmla="*/ 102 w 176"/>
              <a:gd name="T3" fmla="*/ 32 h 176"/>
              <a:gd name="T4" fmla="*/ 118 w 176"/>
              <a:gd name="T5" fmla="*/ 16 h 176"/>
              <a:gd name="T6" fmla="*/ 120 w 176"/>
              <a:gd name="T7" fmla="*/ 16 h 176"/>
              <a:gd name="T8" fmla="*/ 128 w 176"/>
              <a:gd name="T9" fmla="*/ 8 h 176"/>
              <a:gd name="T10" fmla="*/ 120 w 176"/>
              <a:gd name="T11" fmla="*/ 0 h 176"/>
              <a:gd name="T12" fmla="*/ 112 w 176"/>
              <a:gd name="T13" fmla="*/ 8 h 176"/>
              <a:gd name="T14" fmla="*/ 112 w 176"/>
              <a:gd name="T15" fmla="*/ 10 h 176"/>
              <a:gd name="T16" fmla="*/ 90 w 176"/>
              <a:gd name="T17" fmla="*/ 32 h 176"/>
              <a:gd name="T18" fmla="*/ 86 w 176"/>
              <a:gd name="T19" fmla="*/ 32 h 176"/>
              <a:gd name="T20" fmla="*/ 64 w 176"/>
              <a:gd name="T21" fmla="*/ 10 h 176"/>
              <a:gd name="T22" fmla="*/ 64 w 176"/>
              <a:gd name="T23" fmla="*/ 8 h 176"/>
              <a:gd name="T24" fmla="*/ 56 w 176"/>
              <a:gd name="T25" fmla="*/ 0 h 176"/>
              <a:gd name="T26" fmla="*/ 48 w 176"/>
              <a:gd name="T27" fmla="*/ 8 h 176"/>
              <a:gd name="T28" fmla="*/ 56 w 176"/>
              <a:gd name="T29" fmla="*/ 16 h 176"/>
              <a:gd name="T30" fmla="*/ 58 w 176"/>
              <a:gd name="T31" fmla="*/ 16 h 176"/>
              <a:gd name="T32" fmla="*/ 74 w 176"/>
              <a:gd name="T33" fmla="*/ 32 h 176"/>
              <a:gd name="T34" fmla="*/ 16 w 176"/>
              <a:gd name="T35" fmla="*/ 32 h 176"/>
              <a:gd name="T36" fmla="*/ 0 w 176"/>
              <a:gd name="T37" fmla="*/ 48 h 176"/>
              <a:gd name="T38" fmla="*/ 0 w 176"/>
              <a:gd name="T39" fmla="*/ 144 h 176"/>
              <a:gd name="T40" fmla="*/ 16 w 176"/>
              <a:gd name="T41" fmla="*/ 160 h 176"/>
              <a:gd name="T42" fmla="*/ 32 w 176"/>
              <a:gd name="T43" fmla="*/ 160 h 176"/>
              <a:gd name="T44" fmla="*/ 32 w 176"/>
              <a:gd name="T45" fmla="*/ 172 h 176"/>
              <a:gd name="T46" fmla="*/ 36 w 176"/>
              <a:gd name="T47" fmla="*/ 176 h 176"/>
              <a:gd name="T48" fmla="*/ 40 w 176"/>
              <a:gd name="T49" fmla="*/ 172 h 176"/>
              <a:gd name="T50" fmla="*/ 40 w 176"/>
              <a:gd name="T51" fmla="*/ 168 h 176"/>
              <a:gd name="T52" fmla="*/ 136 w 176"/>
              <a:gd name="T53" fmla="*/ 168 h 176"/>
              <a:gd name="T54" fmla="*/ 136 w 176"/>
              <a:gd name="T55" fmla="*/ 172 h 176"/>
              <a:gd name="T56" fmla="*/ 140 w 176"/>
              <a:gd name="T57" fmla="*/ 176 h 176"/>
              <a:gd name="T58" fmla="*/ 144 w 176"/>
              <a:gd name="T59" fmla="*/ 172 h 176"/>
              <a:gd name="T60" fmla="*/ 144 w 176"/>
              <a:gd name="T61" fmla="*/ 160 h 176"/>
              <a:gd name="T62" fmla="*/ 160 w 176"/>
              <a:gd name="T63" fmla="*/ 160 h 176"/>
              <a:gd name="T64" fmla="*/ 176 w 176"/>
              <a:gd name="T65" fmla="*/ 144 h 176"/>
              <a:gd name="T66" fmla="*/ 176 w 176"/>
              <a:gd name="T67" fmla="*/ 48 h 176"/>
              <a:gd name="T68" fmla="*/ 160 w 176"/>
              <a:gd name="T69" fmla="*/ 32 h 176"/>
              <a:gd name="T70" fmla="*/ 168 w 176"/>
              <a:gd name="T71" fmla="*/ 144 h 176"/>
              <a:gd name="T72" fmla="*/ 160 w 176"/>
              <a:gd name="T73" fmla="*/ 152 h 176"/>
              <a:gd name="T74" fmla="*/ 16 w 176"/>
              <a:gd name="T75" fmla="*/ 152 h 176"/>
              <a:gd name="T76" fmla="*/ 8 w 176"/>
              <a:gd name="T77" fmla="*/ 144 h 176"/>
              <a:gd name="T78" fmla="*/ 8 w 176"/>
              <a:gd name="T79" fmla="*/ 48 h 176"/>
              <a:gd name="T80" fmla="*/ 16 w 176"/>
              <a:gd name="T81" fmla="*/ 40 h 176"/>
              <a:gd name="T82" fmla="*/ 160 w 176"/>
              <a:gd name="T83" fmla="*/ 40 h 176"/>
              <a:gd name="T84" fmla="*/ 168 w 176"/>
              <a:gd name="T85" fmla="*/ 48 h 176"/>
              <a:gd name="T86" fmla="*/ 168 w 176"/>
              <a:gd name="T87"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76">
                <a:moveTo>
                  <a:pt x="160" y="32"/>
                </a:moveTo>
                <a:cubicBezTo>
                  <a:pt x="102" y="32"/>
                  <a:pt x="102" y="32"/>
                  <a:pt x="102" y="32"/>
                </a:cubicBezTo>
                <a:cubicBezTo>
                  <a:pt x="118" y="16"/>
                  <a:pt x="118" y="16"/>
                  <a:pt x="118" y="16"/>
                </a:cubicBezTo>
                <a:cubicBezTo>
                  <a:pt x="119" y="16"/>
                  <a:pt x="119" y="16"/>
                  <a:pt x="120" y="16"/>
                </a:cubicBezTo>
                <a:cubicBezTo>
                  <a:pt x="124" y="16"/>
                  <a:pt x="128" y="12"/>
                  <a:pt x="128" y="8"/>
                </a:cubicBezTo>
                <a:cubicBezTo>
                  <a:pt x="128" y="4"/>
                  <a:pt x="124" y="0"/>
                  <a:pt x="120" y="0"/>
                </a:cubicBezTo>
                <a:cubicBezTo>
                  <a:pt x="116" y="0"/>
                  <a:pt x="112" y="4"/>
                  <a:pt x="112" y="8"/>
                </a:cubicBezTo>
                <a:cubicBezTo>
                  <a:pt x="112" y="9"/>
                  <a:pt x="112" y="9"/>
                  <a:pt x="112" y="10"/>
                </a:cubicBezTo>
                <a:cubicBezTo>
                  <a:pt x="90" y="32"/>
                  <a:pt x="90" y="32"/>
                  <a:pt x="90" y="32"/>
                </a:cubicBezTo>
                <a:cubicBezTo>
                  <a:pt x="86" y="32"/>
                  <a:pt x="86" y="32"/>
                  <a:pt x="86" y="32"/>
                </a:cubicBezTo>
                <a:cubicBezTo>
                  <a:pt x="64" y="10"/>
                  <a:pt x="64" y="10"/>
                  <a:pt x="64" y="10"/>
                </a:cubicBezTo>
                <a:cubicBezTo>
                  <a:pt x="64" y="9"/>
                  <a:pt x="64" y="9"/>
                  <a:pt x="64" y="8"/>
                </a:cubicBezTo>
                <a:cubicBezTo>
                  <a:pt x="64" y="4"/>
                  <a:pt x="60" y="0"/>
                  <a:pt x="56" y="0"/>
                </a:cubicBezTo>
                <a:cubicBezTo>
                  <a:pt x="52" y="0"/>
                  <a:pt x="48" y="4"/>
                  <a:pt x="48" y="8"/>
                </a:cubicBezTo>
                <a:cubicBezTo>
                  <a:pt x="48" y="12"/>
                  <a:pt x="52" y="16"/>
                  <a:pt x="56" y="16"/>
                </a:cubicBezTo>
                <a:cubicBezTo>
                  <a:pt x="57" y="16"/>
                  <a:pt x="57" y="16"/>
                  <a:pt x="58" y="16"/>
                </a:cubicBezTo>
                <a:cubicBezTo>
                  <a:pt x="74" y="32"/>
                  <a:pt x="74" y="32"/>
                  <a:pt x="74" y="32"/>
                </a:cubicBezTo>
                <a:cubicBezTo>
                  <a:pt x="16" y="32"/>
                  <a:pt x="16" y="32"/>
                  <a:pt x="16" y="32"/>
                </a:cubicBezTo>
                <a:cubicBezTo>
                  <a:pt x="7" y="32"/>
                  <a:pt x="0" y="39"/>
                  <a:pt x="0" y="48"/>
                </a:cubicBezTo>
                <a:cubicBezTo>
                  <a:pt x="0" y="144"/>
                  <a:pt x="0" y="144"/>
                  <a:pt x="0" y="144"/>
                </a:cubicBezTo>
                <a:cubicBezTo>
                  <a:pt x="0" y="153"/>
                  <a:pt x="7" y="160"/>
                  <a:pt x="16" y="160"/>
                </a:cubicBezTo>
                <a:cubicBezTo>
                  <a:pt x="32" y="160"/>
                  <a:pt x="32" y="160"/>
                  <a:pt x="32" y="160"/>
                </a:cubicBezTo>
                <a:cubicBezTo>
                  <a:pt x="32" y="172"/>
                  <a:pt x="32" y="172"/>
                  <a:pt x="32" y="172"/>
                </a:cubicBezTo>
                <a:cubicBezTo>
                  <a:pt x="32" y="174"/>
                  <a:pt x="34" y="176"/>
                  <a:pt x="36" y="176"/>
                </a:cubicBezTo>
                <a:cubicBezTo>
                  <a:pt x="38" y="176"/>
                  <a:pt x="40" y="174"/>
                  <a:pt x="40" y="172"/>
                </a:cubicBezTo>
                <a:cubicBezTo>
                  <a:pt x="40" y="168"/>
                  <a:pt x="40" y="168"/>
                  <a:pt x="40" y="168"/>
                </a:cubicBezTo>
                <a:cubicBezTo>
                  <a:pt x="136" y="168"/>
                  <a:pt x="136" y="168"/>
                  <a:pt x="136" y="168"/>
                </a:cubicBezTo>
                <a:cubicBezTo>
                  <a:pt x="136" y="172"/>
                  <a:pt x="136" y="172"/>
                  <a:pt x="136" y="172"/>
                </a:cubicBezTo>
                <a:cubicBezTo>
                  <a:pt x="136" y="174"/>
                  <a:pt x="138" y="176"/>
                  <a:pt x="140" y="176"/>
                </a:cubicBezTo>
                <a:cubicBezTo>
                  <a:pt x="142" y="176"/>
                  <a:pt x="144" y="174"/>
                  <a:pt x="144" y="172"/>
                </a:cubicBezTo>
                <a:cubicBezTo>
                  <a:pt x="144" y="160"/>
                  <a:pt x="144" y="160"/>
                  <a:pt x="144" y="160"/>
                </a:cubicBezTo>
                <a:cubicBezTo>
                  <a:pt x="160" y="160"/>
                  <a:pt x="160" y="160"/>
                  <a:pt x="160" y="160"/>
                </a:cubicBezTo>
                <a:cubicBezTo>
                  <a:pt x="169" y="160"/>
                  <a:pt x="176" y="153"/>
                  <a:pt x="176" y="144"/>
                </a:cubicBezTo>
                <a:cubicBezTo>
                  <a:pt x="176" y="48"/>
                  <a:pt x="176" y="48"/>
                  <a:pt x="176" y="48"/>
                </a:cubicBezTo>
                <a:cubicBezTo>
                  <a:pt x="176" y="39"/>
                  <a:pt x="169" y="32"/>
                  <a:pt x="160" y="32"/>
                </a:cubicBezTo>
                <a:close/>
                <a:moveTo>
                  <a:pt x="168" y="144"/>
                </a:moveTo>
                <a:cubicBezTo>
                  <a:pt x="168" y="148"/>
                  <a:pt x="164" y="152"/>
                  <a:pt x="160" y="152"/>
                </a:cubicBezTo>
                <a:cubicBezTo>
                  <a:pt x="16" y="152"/>
                  <a:pt x="16" y="152"/>
                  <a:pt x="16" y="152"/>
                </a:cubicBezTo>
                <a:cubicBezTo>
                  <a:pt x="12" y="152"/>
                  <a:pt x="8" y="148"/>
                  <a:pt x="8" y="144"/>
                </a:cubicBezTo>
                <a:cubicBezTo>
                  <a:pt x="8" y="48"/>
                  <a:pt x="8" y="48"/>
                  <a:pt x="8" y="48"/>
                </a:cubicBezTo>
                <a:cubicBezTo>
                  <a:pt x="8" y="44"/>
                  <a:pt x="12" y="40"/>
                  <a:pt x="16" y="40"/>
                </a:cubicBezTo>
                <a:cubicBezTo>
                  <a:pt x="160" y="40"/>
                  <a:pt x="160" y="40"/>
                  <a:pt x="160" y="40"/>
                </a:cubicBezTo>
                <a:cubicBezTo>
                  <a:pt x="164" y="40"/>
                  <a:pt x="168" y="44"/>
                  <a:pt x="168" y="48"/>
                </a:cubicBezTo>
                <a:lnTo>
                  <a:pt x="168"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9" name="Freeform 594"/>
          <p:cNvSpPr>
            <a:spLocks noEditPoints="1"/>
          </p:cNvSpPr>
          <p:nvPr/>
        </p:nvSpPr>
        <p:spPr bwMode="auto">
          <a:xfrm>
            <a:off x="5432953" y="2327869"/>
            <a:ext cx="461768" cy="461768"/>
          </a:xfrm>
          <a:custGeom>
            <a:avLst/>
            <a:gdLst>
              <a:gd name="T0" fmla="*/ 112 w 176"/>
              <a:gd name="T1" fmla="*/ 64 h 176"/>
              <a:gd name="T2" fmla="*/ 160 w 176"/>
              <a:gd name="T3" fmla="*/ 128 h 176"/>
              <a:gd name="T4" fmla="*/ 144 w 176"/>
              <a:gd name="T5" fmla="*/ 128 h 176"/>
              <a:gd name="T6" fmla="*/ 160 w 176"/>
              <a:gd name="T7" fmla="*/ 80 h 176"/>
              <a:gd name="T8" fmla="*/ 160 w 176"/>
              <a:gd name="T9" fmla="*/ 96 h 176"/>
              <a:gd name="T10" fmla="*/ 80 w 176"/>
              <a:gd name="T11" fmla="*/ 80 h 176"/>
              <a:gd name="T12" fmla="*/ 128 w 176"/>
              <a:gd name="T13" fmla="*/ 144 h 176"/>
              <a:gd name="T14" fmla="*/ 128 w 176"/>
              <a:gd name="T15" fmla="*/ 128 h 176"/>
              <a:gd name="T16" fmla="*/ 112 w 176"/>
              <a:gd name="T17" fmla="*/ 144 h 176"/>
              <a:gd name="T18" fmla="*/ 96 w 176"/>
              <a:gd name="T19" fmla="*/ 144 h 176"/>
              <a:gd name="T20" fmla="*/ 80 w 176"/>
              <a:gd name="T21" fmla="*/ 128 h 176"/>
              <a:gd name="T22" fmla="*/ 16 w 176"/>
              <a:gd name="T23" fmla="*/ 80 h 176"/>
              <a:gd name="T24" fmla="*/ 32 w 176"/>
              <a:gd name="T25" fmla="*/ 80 h 176"/>
              <a:gd name="T26" fmla="*/ 16 w 176"/>
              <a:gd name="T27" fmla="*/ 128 h 176"/>
              <a:gd name="T28" fmla="*/ 16 w 176"/>
              <a:gd name="T29" fmla="*/ 112 h 176"/>
              <a:gd name="T30" fmla="*/ 48 w 176"/>
              <a:gd name="T31" fmla="*/ 64 h 176"/>
              <a:gd name="T32" fmla="*/ 96 w 176"/>
              <a:gd name="T33" fmla="*/ 48 h 176"/>
              <a:gd name="T34" fmla="*/ 96 w 176"/>
              <a:gd name="T35" fmla="*/ 64 h 176"/>
              <a:gd name="T36" fmla="*/ 48 w 176"/>
              <a:gd name="T37" fmla="*/ 144 h 176"/>
              <a:gd name="T38" fmla="*/ 32 w 176"/>
              <a:gd name="T39" fmla="*/ 144 h 176"/>
              <a:gd name="T40" fmla="*/ 32 w 176"/>
              <a:gd name="T41" fmla="*/ 64 h 176"/>
              <a:gd name="T42" fmla="*/ 128 w 176"/>
              <a:gd name="T43" fmla="*/ 112 h 176"/>
              <a:gd name="T44" fmla="*/ 128 w 176"/>
              <a:gd name="T45" fmla="*/ 96 h 176"/>
              <a:gd name="T46" fmla="*/ 48 w 176"/>
              <a:gd name="T47" fmla="*/ 80 h 176"/>
              <a:gd name="T48" fmla="*/ 64 w 176"/>
              <a:gd name="T49" fmla="*/ 80 h 176"/>
              <a:gd name="T50" fmla="*/ 96 w 176"/>
              <a:gd name="T51" fmla="*/ 128 h 176"/>
              <a:gd name="T52" fmla="*/ 48 w 176"/>
              <a:gd name="T53" fmla="*/ 112 h 176"/>
              <a:gd name="T54" fmla="*/ 64 w 176"/>
              <a:gd name="T55" fmla="*/ 112 h 176"/>
              <a:gd name="T56" fmla="*/ 102 w 176"/>
              <a:gd name="T57" fmla="*/ 32 h 176"/>
              <a:gd name="T58" fmla="*/ 128 w 176"/>
              <a:gd name="T59" fmla="*/ 8 h 176"/>
              <a:gd name="T60" fmla="*/ 112 w 176"/>
              <a:gd name="T61" fmla="*/ 10 h 176"/>
              <a:gd name="T62" fmla="*/ 64 w 176"/>
              <a:gd name="T63" fmla="*/ 10 h 176"/>
              <a:gd name="T64" fmla="*/ 48 w 176"/>
              <a:gd name="T65" fmla="*/ 8 h 176"/>
              <a:gd name="T66" fmla="*/ 74 w 176"/>
              <a:gd name="T67" fmla="*/ 32 h 176"/>
              <a:gd name="T68" fmla="*/ 0 w 176"/>
              <a:gd name="T69" fmla="*/ 144 h 176"/>
              <a:gd name="T70" fmla="*/ 32 w 176"/>
              <a:gd name="T71" fmla="*/ 172 h 176"/>
              <a:gd name="T72" fmla="*/ 40 w 176"/>
              <a:gd name="T73" fmla="*/ 168 h 176"/>
              <a:gd name="T74" fmla="*/ 140 w 176"/>
              <a:gd name="T75" fmla="*/ 176 h 176"/>
              <a:gd name="T76" fmla="*/ 160 w 176"/>
              <a:gd name="T77" fmla="*/ 160 h 176"/>
              <a:gd name="T78" fmla="*/ 160 w 176"/>
              <a:gd name="T79" fmla="*/ 32 h 176"/>
              <a:gd name="T80" fmla="*/ 16 w 176"/>
              <a:gd name="T81" fmla="*/ 152 h 176"/>
              <a:gd name="T82" fmla="*/ 16 w 176"/>
              <a:gd name="T83" fmla="*/ 40 h 176"/>
              <a:gd name="T84" fmla="*/ 168 w 176"/>
              <a:gd name="T85" fmla="*/ 144 h 176"/>
              <a:gd name="T86" fmla="*/ 144 w 176"/>
              <a:gd name="T87" fmla="*/ 64 h 176"/>
              <a:gd name="T88" fmla="*/ 144 w 176"/>
              <a:gd name="T89" fmla="*/ 64 h 176"/>
              <a:gd name="T90" fmla="*/ 144 w 176"/>
              <a:gd name="T91" fmla="*/ 48 h 176"/>
              <a:gd name="T92" fmla="*/ 112 w 176"/>
              <a:gd name="T93" fmla="*/ 128 h 176"/>
              <a:gd name="T94" fmla="*/ 112 w 176"/>
              <a:gd name="T95" fmla="*/ 112 h 176"/>
              <a:gd name="T96" fmla="*/ 112 w 176"/>
              <a:gd name="T97" fmla="*/ 112 h 176"/>
              <a:gd name="T98" fmla="*/ 48 w 176"/>
              <a:gd name="T99" fmla="*/ 96 h 176"/>
              <a:gd name="T100" fmla="*/ 48 w 176"/>
              <a:gd name="T101" fmla="*/ 112 h 176"/>
              <a:gd name="T102" fmla="*/ 128 w 176"/>
              <a:gd name="T103" fmla="*/ 96 h 176"/>
              <a:gd name="T104" fmla="*/ 112 w 176"/>
              <a:gd name="T105" fmla="*/ 96 h 176"/>
              <a:gd name="T106" fmla="*/ 80 w 176"/>
              <a:gd name="T107" fmla="*/ 112 h 176"/>
              <a:gd name="T108" fmla="*/ 112 w 176"/>
              <a:gd name="T109" fmla="*/ 80 h 176"/>
              <a:gd name="T110" fmla="*/ 96 w 176"/>
              <a:gd name="T111" fmla="*/ 80 h 176"/>
              <a:gd name="T112" fmla="*/ 32 w 176"/>
              <a:gd name="T113" fmla="*/ 64 h 176"/>
              <a:gd name="T114" fmla="*/ 48 w 176"/>
              <a:gd name="T115" fmla="*/ 64 h 176"/>
              <a:gd name="T116" fmla="*/ 64 w 176"/>
              <a:gd name="T117" fmla="*/ 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76">
                <a:moveTo>
                  <a:pt x="128" y="48"/>
                </a:moveTo>
                <a:cubicBezTo>
                  <a:pt x="112" y="48"/>
                  <a:pt x="112" y="48"/>
                  <a:pt x="112" y="48"/>
                </a:cubicBezTo>
                <a:cubicBezTo>
                  <a:pt x="112" y="64"/>
                  <a:pt x="112" y="64"/>
                  <a:pt x="112" y="64"/>
                </a:cubicBezTo>
                <a:cubicBezTo>
                  <a:pt x="128" y="64"/>
                  <a:pt x="128" y="64"/>
                  <a:pt x="128" y="64"/>
                </a:cubicBezTo>
                <a:lnTo>
                  <a:pt x="128" y="48"/>
                </a:lnTo>
                <a:close/>
                <a:moveTo>
                  <a:pt x="160" y="128"/>
                </a:moveTo>
                <a:cubicBezTo>
                  <a:pt x="160" y="112"/>
                  <a:pt x="160" y="112"/>
                  <a:pt x="160" y="112"/>
                </a:cubicBezTo>
                <a:cubicBezTo>
                  <a:pt x="144" y="112"/>
                  <a:pt x="144" y="112"/>
                  <a:pt x="144" y="112"/>
                </a:cubicBezTo>
                <a:cubicBezTo>
                  <a:pt x="144" y="128"/>
                  <a:pt x="144" y="128"/>
                  <a:pt x="144" y="128"/>
                </a:cubicBezTo>
                <a:lnTo>
                  <a:pt x="160" y="128"/>
                </a:lnTo>
                <a:close/>
                <a:moveTo>
                  <a:pt x="160" y="96"/>
                </a:moveTo>
                <a:cubicBezTo>
                  <a:pt x="160" y="80"/>
                  <a:pt x="160" y="80"/>
                  <a:pt x="160" y="80"/>
                </a:cubicBezTo>
                <a:cubicBezTo>
                  <a:pt x="144" y="80"/>
                  <a:pt x="144" y="80"/>
                  <a:pt x="144" y="80"/>
                </a:cubicBezTo>
                <a:cubicBezTo>
                  <a:pt x="144" y="96"/>
                  <a:pt x="144" y="96"/>
                  <a:pt x="144" y="96"/>
                </a:cubicBezTo>
                <a:lnTo>
                  <a:pt x="160" y="96"/>
                </a:lnTo>
                <a:close/>
                <a:moveTo>
                  <a:pt x="96" y="96"/>
                </a:moveTo>
                <a:cubicBezTo>
                  <a:pt x="96" y="80"/>
                  <a:pt x="96" y="80"/>
                  <a:pt x="96" y="80"/>
                </a:cubicBezTo>
                <a:cubicBezTo>
                  <a:pt x="80" y="80"/>
                  <a:pt x="80" y="80"/>
                  <a:pt x="80" y="80"/>
                </a:cubicBezTo>
                <a:cubicBezTo>
                  <a:pt x="80" y="96"/>
                  <a:pt x="80" y="96"/>
                  <a:pt x="80" y="96"/>
                </a:cubicBezTo>
                <a:lnTo>
                  <a:pt x="96" y="96"/>
                </a:lnTo>
                <a:close/>
                <a:moveTo>
                  <a:pt x="128" y="144"/>
                </a:moveTo>
                <a:cubicBezTo>
                  <a:pt x="144" y="144"/>
                  <a:pt x="144" y="144"/>
                  <a:pt x="144" y="144"/>
                </a:cubicBezTo>
                <a:cubicBezTo>
                  <a:pt x="144" y="128"/>
                  <a:pt x="144" y="128"/>
                  <a:pt x="144" y="128"/>
                </a:cubicBezTo>
                <a:cubicBezTo>
                  <a:pt x="128" y="128"/>
                  <a:pt x="128" y="128"/>
                  <a:pt x="128" y="128"/>
                </a:cubicBezTo>
                <a:lnTo>
                  <a:pt x="128" y="144"/>
                </a:lnTo>
                <a:close/>
                <a:moveTo>
                  <a:pt x="96" y="144"/>
                </a:moveTo>
                <a:cubicBezTo>
                  <a:pt x="112" y="144"/>
                  <a:pt x="112" y="144"/>
                  <a:pt x="112" y="144"/>
                </a:cubicBezTo>
                <a:cubicBezTo>
                  <a:pt x="112" y="128"/>
                  <a:pt x="112" y="128"/>
                  <a:pt x="112" y="128"/>
                </a:cubicBezTo>
                <a:cubicBezTo>
                  <a:pt x="96" y="128"/>
                  <a:pt x="96" y="128"/>
                  <a:pt x="96" y="128"/>
                </a:cubicBezTo>
                <a:lnTo>
                  <a:pt x="96" y="144"/>
                </a:lnTo>
                <a:close/>
                <a:moveTo>
                  <a:pt x="64" y="144"/>
                </a:moveTo>
                <a:cubicBezTo>
                  <a:pt x="80" y="144"/>
                  <a:pt x="80" y="144"/>
                  <a:pt x="80" y="144"/>
                </a:cubicBezTo>
                <a:cubicBezTo>
                  <a:pt x="80" y="128"/>
                  <a:pt x="80" y="128"/>
                  <a:pt x="80" y="128"/>
                </a:cubicBezTo>
                <a:cubicBezTo>
                  <a:pt x="64" y="128"/>
                  <a:pt x="64" y="128"/>
                  <a:pt x="64" y="128"/>
                </a:cubicBezTo>
                <a:lnTo>
                  <a:pt x="64" y="144"/>
                </a:lnTo>
                <a:close/>
                <a:moveTo>
                  <a:pt x="16" y="80"/>
                </a:moveTo>
                <a:cubicBezTo>
                  <a:pt x="16" y="96"/>
                  <a:pt x="16" y="96"/>
                  <a:pt x="16" y="96"/>
                </a:cubicBezTo>
                <a:cubicBezTo>
                  <a:pt x="32" y="96"/>
                  <a:pt x="32" y="96"/>
                  <a:pt x="32" y="96"/>
                </a:cubicBezTo>
                <a:cubicBezTo>
                  <a:pt x="32" y="80"/>
                  <a:pt x="32" y="80"/>
                  <a:pt x="32" y="80"/>
                </a:cubicBezTo>
                <a:lnTo>
                  <a:pt x="16" y="80"/>
                </a:lnTo>
                <a:close/>
                <a:moveTo>
                  <a:pt x="16" y="112"/>
                </a:moveTo>
                <a:cubicBezTo>
                  <a:pt x="16" y="128"/>
                  <a:pt x="16" y="128"/>
                  <a:pt x="16" y="128"/>
                </a:cubicBezTo>
                <a:cubicBezTo>
                  <a:pt x="32" y="128"/>
                  <a:pt x="32" y="128"/>
                  <a:pt x="32" y="128"/>
                </a:cubicBezTo>
                <a:cubicBezTo>
                  <a:pt x="32" y="112"/>
                  <a:pt x="32" y="112"/>
                  <a:pt x="32" y="112"/>
                </a:cubicBezTo>
                <a:lnTo>
                  <a:pt x="16" y="112"/>
                </a:lnTo>
                <a:close/>
                <a:moveTo>
                  <a:pt x="64" y="48"/>
                </a:moveTo>
                <a:cubicBezTo>
                  <a:pt x="48" y="48"/>
                  <a:pt x="48" y="48"/>
                  <a:pt x="48" y="48"/>
                </a:cubicBezTo>
                <a:cubicBezTo>
                  <a:pt x="48" y="64"/>
                  <a:pt x="48" y="64"/>
                  <a:pt x="48" y="64"/>
                </a:cubicBezTo>
                <a:cubicBezTo>
                  <a:pt x="64" y="64"/>
                  <a:pt x="64" y="64"/>
                  <a:pt x="64" y="64"/>
                </a:cubicBezTo>
                <a:lnTo>
                  <a:pt x="64" y="48"/>
                </a:lnTo>
                <a:close/>
                <a:moveTo>
                  <a:pt x="96" y="48"/>
                </a:moveTo>
                <a:cubicBezTo>
                  <a:pt x="80" y="48"/>
                  <a:pt x="80" y="48"/>
                  <a:pt x="80" y="48"/>
                </a:cubicBezTo>
                <a:cubicBezTo>
                  <a:pt x="80" y="64"/>
                  <a:pt x="80" y="64"/>
                  <a:pt x="80" y="64"/>
                </a:cubicBezTo>
                <a:cubicBezTo>
                  <a:pt x="96" y="64"/>
                  <a:pt x="96" y="64"/>
                  <a:pt x="96" y="64"/>
                </a:cubicBezTo>
                <a:lnTo>
                  <a:pt x="96" y="48"/>
                </a:lnTo>
                <a:close/>
                <a:moveTo>
                  <a:pt x="32" y="144"/>
                </a:moveTo>
                <a:cubicBezTo>
                  <a:pt x="48" y="144"/>
                  <a:pt x="48" y="144"/>
                  <a:pt x="48" y="144"/>
                </a:cubicBezTo>
                <a:cubicBezTo>
                  <a:pt x="48" y="128"/>
                  <a:pt x="48" y="128"/>
                  <a:pt x="48" y="128"/>
                </a:cubicBezTo>
                <a:cubicBezTo>
                  <a:pt x="32" y="128"/>
                  <a:pt x="32" y="128"/>
                  <a:pt x="32" y="128"/>
                </a:cubicBezTo>
                <a:lnTo>
                  <a:pt x="32" y="144"/>
                </a:lnTo>
                <a:close/>
                <a:moveTo>
                  <a:pt x="16" y="48"/>
                </a:moveTo>
                <a:cubicBezTo>
                  <a:pt x="16" y="64"/>
                  <a:pt x="16" y="64"/>
                  <a:pt x="16" y="64"/>
                </a:cubicBezTo>
                <a:cubicBezTo>
                  <a:pt x="32" y="64"/>
                  <a:pt x="32" y="64"/>
                  <a:pt x="32" y="64"/>
                </a:cubicBezTo>
                <a:cubicBezTo>
                  <a:pt x="32" y="48"/>
                  <a:pt x="32" y="48"/>
                  <a:pt x="32" y="48"/>
                </a:cubicBezTo>
                <a:lnTo>
                  <a:pt x="16" y="48"/>
                </a:lnTo>
                <a:close/>
                <a:moveTo>
                  <a:pt x="128" y="112"/>
                </a:moveTo>
                <a:cubicBezTo>
                  <a:pt x="144" y="112"/>
                  <a:pt x="144" y="112"/>
                  <a:pt x="144" y="112"/>
                </a:cubicBezTo>
                <a:cubicBezTo>
                  <a:pt x="144" y="96"/>
                  <a:pt x="144" y="96"/>
                  <a:pt x="144" y="96"/>
                </a:cubicBezTo>
                <a:cubicBezTo>
                  <a:pt x="128" y="96"/>
                  <a:pt x="128" y="96"/>
                  <a:pt x="128" y="96"/>
                </a:cubicBezTo>
                <a:lnTo>
                  <a:pt x="128" y="112"/>
                </a:lnTo>
                <a:close/>
                <a:moveTo>
                  <a:pt x="64" y="80"/>
                </a:moveTo>
                <a:cubicBezTo>
                  <a:pt x="48" y="80"/>
                  <a:pt x="48" y="80"/>
                  <a:pt x="48" y="80"/>
                </a:cubicBezTo>
                <a:cubicBezTo>
                  <a:pt x="48" y="96"/>
                  <a:pt x="48" y="96"/>
                  <a:pt x="48" y="96"/>
                </a:cubicBezTo>
                <a:cubicBezTo>
                  <a:pt x="64" y="96"/>
                  <a:pt x="64" y="96"/>
                  <a:pt x="64" y="96"/>
                </a:cubicBezTo>
                <a:lnTo>
                  <a:pt x="64" y="80"/>
                </a:lnTo>
                <a:close/>
                <a:moveTo>
                  <a:pt x="80" y="112"/>
                </a:moveTo>
                <a:cubicBezTo>
                  <a:pt x="80" y="128"/>
                  <a:pt x="80" y="128"/>
                  <a:pt x="80" y="128"/>
                </a:cubicBezTo>
                <a:cubicBezTo>
                  <a:pt x="96" y="128"/>
                  <a:pt x="96" y="128"/>
                  <a:pt x="96" y="128"/>
                </a:cubicBezTo>
                <a:cubicBezTo>
                  <a:pt x="96" y="112"/>
                  <a:pt x="96" y="112"/>
                  <a:pt x="96" y="112"/>
                </a:cubicBezTo>
                <a:lnTo>
                  <a:pt x="80" y="112"/>
                </a:lnTo>
                <a:close/>
                <a:moveTo>
                  <a:pt x="48" y="112"/>
                </a:moveTo>
                <a:cubicBezTo>
                  <a:pt x="48" y="128"/>
                  <a:pt x="48" y="128"/>
                  <a:pt x="48" y="128"/>
                </a:cubicBezTo>
                <a:cubicBezTo>
                  <a:pt x="64" y="128"/>
                  <a:pt x="64" y="128"/>
                  <a:pt x="64" y="128"/>
                </a:cubicBezTo>
                <a:cubicBezTo>
                  <a:pt x="64" y="112"/>
                  <a:pt x="64" y="112"/>
                  <a:pt x="64" y="112"/>
                </a:cubicBezTo>
                <a:lnTo>
                  <a:pt x="48" y="112"/>
                </a:lnTo>
                <a:close/>
                <a:moveTo>
                  <a:pt x="160" y="32"/>
                </a:moveTo>
                <a:cubicBezTo>
                  <a:pt x="102" y="32"/>
                  <a:pt x="102" y="32"/>
                  <a:pt x="102" y="32"/>
                </a:cubicBezTo>
                <a:cubicBezTo>
                  <a:pt x="118" y="16"/>
                  <a:pt x="118" y="16"/>
                  <a:pt x="118" y="16"/>
                </a:cubicBezTo>
                <a:cubicBezTo>
                  <a:pt x="119" y="16"/>
                  <a:pt x="119" y="16"/>
                  <a:pt x="120" y="16"/>
                </a:cubicBezTo>
                <a:cubicBezTo>
                  <a:pt x="124" y="16"/>
                  <a:pt x="128" y="12"/>
                  <a:pt x="128" y="8"/>
                </a:cubicBezTo>
                <a:cubicBezTo>
                  <a:pt x="128" y="4"/>
                  <a:pt x="124" y="0"/>
                  <a:pt x="120" y="0"/>
                </a:cubicBezTo>
                <a:cubicBezTo>
                  <a:pt x="116" y="0"/>
                  <a:pt x="112" y="4"/>
                  <a:pt x="112" y="8"/>
                </a:cubicBezTo>
                <a:cubicBezTo>
                  <a:pt x="112" y="9"/>
                  <a:pt x="112" y="9"/>
                  <a:pt x="112" y="10"/>
                </a:cubicBezTo>
                <a:cubicBezTo>
                  <a:pt x="90" y="32"/>
                  <a:pt x="90" y="32"/>
                  <a:pt x="90" y="32"/>
                </a:cubicBezTo>
                <a:cubicBezTo>
                  <a:pt x="86" y="32"/>
                  <a:pt x="86" y="32"/>
                  <a:pt x="86" y="32"/>
                </a:cubicBezTo>
                <a:cubicBezTo>
                  <a:pt x="64" y="10"/>
                  <a:pt x="64" y="10"/>
                  <a:pt x="64" y="10"/>
                </a:cubicBezTo>
                <a:cubicBezTo>
                  <a:pt x="64" y="9"/>
                  <a:pt x="64" y="9"/>
                  <a:pt x="64" y="8"/>
                </a:cubicBezTo>
                <a:cubicBezTo>
                  <a:pt x="64" y="4"/>
                  <a:pt x="60" y="0"/>
                  <a:pt x="56" y="0"/>
                </a:cubicBezTo>
                <a:cubicBezTo>
                  <a:pt x="52" y="0"/>
                  <a:pt x="48" y="4"/>
                  <a:pt x="48" y="8"/>
                </a:cubicBezTo>
                <a:cubicBezTo>
                  <a:pt x="48" y="12"/>
                  <a:pt x="52" y="16"/>
                  <a:pt x="56" y="16"/>
                </a:cubicBezTo>
                <a:cubicBezTo>
                  <a:pt x="57" y="16"/>
                  <a:pt x="57" y="16"/>
                  <a:pt x="58" y="16"/>
                </a:cubicBezTo>
                <a:cubicBezTo>
                  <a:pt x="74" y="32"/>
                  <a:pt x="74" y="32"/>
                  <a:pt x="74" y="32"/>
                </a:cubicBezTo>
                <a:cubicBezTo>
                  <a:pt x="16" y="32"/>
                  <a:pt x="16" y="32"/>
                  <a:pt x="16" y="32"/>
                </a:cubicBezTo>
                <a:cubicBezTo>
                  <a:pt x="7" y="32"/>
                  <a:pt x="0" y="39"/>
                  <a:pt x="0" y="48"/>
                </a:cubicBezTo>
                <a:cubicBezTo>
                  <a:pt x="0" y="144"/>
                  <a:pt x="0" y="144"/>
                  <a:pt x="0" y="144"/>
                </a:cubicBezTo>
                <a:cubicBezTo>
                  <a:pt x="0" y="153"/>
                  <a:pt x="7" y="160"/>
                  <a:pt x="16" y="160"/>
                </a:cubicBezTo>
                <a:cubicBezTo>
                  <a:pt x="32" y="160"/>
                  <a:pt x="32" y="160"/>
                  <a:pt x="32" y="160"/>
                </a:cubicBezTo>
                <a:cubicBezTo>
                  <a:pt x="32" y="172"/>
                  <a:pt x="32" y="172"/>
                  <a:pt x="32" y="172"/>
                </a:cubicBezTo>
                <a:cubicBezTo>
                  <a:pt x="32" y="174"/>
                  <a:pt x="34" y="176"/>
                  <a:pt x="36" y="176"/>
                </a:cubicBezTo>
                <a:cubicBezTo>
                  <a:pt x="38" y="176"/>
                  <a:pt x="40" y="174"/>
                  <a:pt x="40" y="172"/>
                </a:cubicBezTo>
                <a:cubicBezTo>
                  <a:pt x="40" y="168"/>
                  <a:pt x="40" y="168"/>
                  <a:pt x="40" y="168"/>
                </a:cubicBezTo>
                <a:cubicBezTo>
                  <a:pt x="136" y="168"/>
                  <a:pt x="136" y="168"/>
                  <a:pt x="136" y="168"/>
                </a:cubicBezTo>
                <a:cubicBezTo>
                  <a:pt x="136" y="172"/>
                  <a:pt x="136" y="172"/>
                  <a:pt x="136" y="172"/>
                </a:cubicBezTo>
                <a:cubicBezTo>
                  <a:pt x="136" y="174"/>
                  <a:pt x="138" y="176"/>
                  <a:pt x="140" y="176"/>
                </a:cubicBezTo>
                <a:cubicBezTo>
                  <a:pt x="142" y="176"/>
                  <a:pt x="144" y="174"/>
                  <a:pt x="144" y="172"/>
                </a:cubicBezTo>
                <a:cubicBezTo>
                  <a:pt x="144" y="160"/>
                  <a:pt x="144" y="160"/>
                  <a:pt x="144" y="160"/>
                </a:cubicBezTo>
                <a:cubicBezTo>
                  <a:pt x="160" y="160"/>
                  <a:pt x="160" y="160"/>
                  <a:pt x="160" y="160"/>
                </a:cubicBezTo>
                <a:cubicBezTo>
                  <a:pt x="169" y="160"/>
                  <a:pt x="176" y="153"/>
                  <a:pt x="176" y="144"/>
                </a:cubicBezTo>
                <a:cubicBezTo>
                  <a:pt x="176" y="48"/>
                  <a:pt x="176" y="48"/>
                  <a:pt x="176" y="48"/>
                </a:cubicBezTo>
                <a:cubicBezTo>
                  <a:pt x="176" y="39"/>
                  <a:pt x="169" y="32"/>
                  <a:pt x="160" y="32"/>
                </a:cubicBezTo>
                <a:close/>
                <a:moveTo>
                  <a:pt x="168" y="144"/>
                </a:moveTo>
                <a:cubicBezTo>
                  <a:pt x="168" y="148"/>
                  <a:pt x="164" y="152"/>
                  <a:pt x="160" y="152"/>
                </a:cubicBezTo>
                <a:cubicBezTo>
                  <a:pt x="16" y="152"/>
                  <a:pt x="16" y="152"/>
                  <a:pt x="16" y="152"/>
                </a:cubicBezTo>
                <a:cubicBezTo>
                  <a:pt x="12" y="152"/>
                  <a:pt x="8" y="148"/>
                  <a:pt x="8" y="144"/>
                </a:cubicBezTo>
                <a:cubicBezTo>
                  <a:pt x="8" y="48"/>
                  <a:pt x="8" y="48"/>
                  <a:pt x="8" y="48"/>
                </a:cubicBezTo>
                <a:cubicBezTo>
                  <a:pt x="8" y="44"/>
                  <a:pt x="12" y="40"/>
                  <a:pt x="16" y="40"/>
                </a:cubicBezTo>
                <a:cubicBezTo>
                  <a:pt x="160" y="40"/>
                  <a:pt x="160" y="40"/>
                  <a:pt x="160" y="40"/>
                </a:cubicBezTo>
                <a:cubicBezTo>
                  <a:pt x="164" y="40"/>
                  <a:pt x="168" y="44"/>
                  <a:pt x="168" y="48"/>
                </a:cubicBezTo>
                <a:lnTo>
                  <a:pt x="168" y="144"/>
                </a:lnTo>
                <a:close/>
                <a:moveTo>
                  <a:pt x="128" y="80"/>
                </a:moveTo>
                <a:cubicBezTo>
                  <a:pt x="144" y="80"/>
                  <a:pt x="144" y="80"/>
                  <a:pt x="144" y="80"/>
                </a:cubicBezTo>
                <a:cubicBezTo>
                  <a:pt x="144" y="64"/>
                  <a:pt x="144" y="64"/>
                  <a:pt x="144" y="64"/>
                </a:cubicBezTo>
                <a:cubicBezTo>
                  <a:pt x="128" y="64"/>
                  <a:pt x="128" y="64"/>
                  <a:pt x="128" y="64"/>
                </a:cubicBezTo>
                <a:lnTo>
                  <a:pt x="128" y="80"/>
                </a:lnTo>
                <a:close/>
                <a:moveTo>
                  <a:pt x="144" y="64"/>
                </a:moveTo>
                <a:cubicBezTo>
                  <a:pt x="160" y="64"/>
                  <a:pt x="160" y="64"/>
                  <a:pt x="160" y="64"/>
                </a:cubicBezTo>
                <a:cubicBezTo>
                  <a:pt x="160" y="48"/>
                  <a:pt x="160" y="48"/>
                  <a:pt x="160" y="48"/>
                </a:cubicBezTo>
                <a:cubicBezTo>
                  <a:pt x="144" y="48"/>
                  <a:pt x="144" y="48"/>
                  <a:pt x="144" y="48"/>
                </a:cubicBezTo>
                <a:lnTo>
                  <a:pt x="144" y="64"/>
                </a:lnTo>
                <a:close/>
                <a:moveTo>
                  <a:pt x="112" y="112"/>
                </a:moveTo>
                <a:cubicBezTo>
                  <a:pt x="112" y="128"/>
                  <a:pt x="112" y="128"/>
                  <a:pt x="112" y="128"/>
                </a:cubicBezTo>
                <a:cubicBezTo>
                  <a:pt x="128" y="128"/>
                  <a:pt x="128" y="128"/>
                  <a:pt x="128" y="128"/>
                </a:cubicBezTo>
                <a:cubicBezTo>
                  <a:pt x="128" y="112"/>
                  <a:pt x="128" y="112"/>
                  <a:pt x="128" y="112"/>
                </a:cubicBezTo>
                <a:lnTo>
                  <a:pt x="112" y="112"/>
                </a:lnTo>
                <a:close/>
                <a:moveTo>
                  <a:pt x="96" y="96"/>
                </a:moveTo>
                <a:cubicBezTo>
                  <a:pt x="96" y="112"/>
                  <a:pt x="96" y="112"/>
                  <a:pt x="96" y="112"/>
                </a:cubicBezTo>
                <a:cubicBezTo>
                  <a:pt x="112" y="112"/>
                  <a:pt x="112" y="112"/>
                  <a:pt x="112" y="112"/>
                </a:cubicBezTo>
                <a:cubicBezTo>
                  <a:pt x="112" y="96"/>
                  <a:pt x="112" y="96"/>
                  <a:pt x="112" y="96"/>
                </a:cubicBezTo>
                <a:lnTo>
                  <a:pt x="96" y="96"/>
                </a:lnTo>
                <a:close/>
                <a:moveTo>
                  <a:pt x="48" y="96"/>
                </a:moveTo>
                <a:cubicBezTo>
                  <a:pt x="32" y="96"/>
                  <a:pt x="32" y="96"/>
                  <a:pt x="32" y="96"/>
                </a:cubicBezTo>
                <a:cubicBezTo>
                  <a:pt x="32" y="112"/>
                  <a:pt x="32" y="112"/>
                  <a:pt x="32" y="112"/>
                </a:cubicBezTo>
                <a:cubicBezTo>
                  <a:pt x="48" y="112"/>
                  <a:pt x="48" y="112"/>
                  <a:pt x="48" y="112"/>
                </a:cubicBezTo>
                <a:lnTo>
                  <a:pt x="48" y="96"/>
                </a:lnTo>
                <a:close/>
                <a:moveTo>
                  <a:pt x="112" y="96"/>
                </a:moveTo>
                <a:cubicBezTo>
                  <a:pt x="128" y="96"/>
                  <a:pt x="128" y="96"/>
                  <a:pt x="128" y="96"/>
                </a:cubicBezTo>
                <a:cubicBezTo>
                  <a:pt x="128" y="80"/>
                  <a:pt x="128" y="80"/>
                  <a:pt x="128" y="80"/>
                </a:cubicBezTo>
                <a:cubicBezTo>
                  <a:pt x="112" y="80"/>
                  <a:pt x="112" y="80"/>
                  <a:pt x="112" y="80"/>
                </a:cubicBezTo>
                <a:lnTo>
                  <a:pt x="112" y="96"/>
                </a:lnTo>
                <a:close/>
                <a:moveTo>
                  <a:pt x="64" y="96"/>
                </a:moveTo>
                <a:cubicBezTo>
                  <a:pt x="64" y="112"/>
                  <a:pt x="64" y="112"/>
                  <a:pt x="64" y="112"/>
                </a:cubicBezTo>
                <a:cubicBezTo>
                  <a:pt x="80" y="112"/>
                  <a:pt x="80" y="112"/>
                  <a:pt x="80" y="112"/>
                </a:cubicBezTo>
                <a:cubicBezTo>
                  <a:pt x="80" y="96"/>
                  <a:pt x="80" y="96"/>
                  <a:pt x="80" y="96"/>
                </a:cubicBezTo>
                <a:lnTo>
                  <a:pt x="64" y="96"/>
                </a:lnTo>
                <a:close/>
                <a:moveTo>
                  <a:pt x="112" y="80"/>
                </a:moveTo>
                <a:cubicBezTo>
                  <a:pt x="112" y="64"/>
                  <a:pt x="112" y="64"/>
                  <a:pt x="112" y="64"/>
                </a:cubicBezTo>
                <a:cubicBezTo>
                  <a:pt x="96" y="64"/>
                  <a:pt x="96" y="64"/>
                  <a:pt x="96" y="64"/>
                </a:cubicBezTo>
                <a:cubicBezTo>
                  <a:pt x="96" y="80"/>
                  <a:pt x="96" y="80"/>
                  <a:pt x="96" y="80"/>
                </a:cubicBezTo>
                <a:lnTo>
                  <a:pt x="112" y="80"/>
                </a:lnTo>
                <a:close/>
                <a:moveTo>
                  <a:pt x="48" y="64"/>
                </a:moveTo>
                <a:cubicBezTo>
                  <a:pt x="32" y="64"/>
                  <a:pt x="32" y="64"/>
                  <a:pt x="32" y="64"/>
                </a:cubicBezTo>
                <a:cubicBezTo>
                  <a:pt x="32" y="80"/>
                  <a:pt x="32" y="80"/>
                  <a:pt x="32" y="80"/>
                </a:cubicBezTo>
                <a:cubicBezTo>
                  <a:pt x="48" y="80"/>
                  <a:pt x="48" y="80"/>
                  <a:pt x="48" y="80"/>
                </a:cubicBezTo>
                <a:lnTo>
                  <a:pt x="48" y="64"/>
                </a:lnTo>
                <a:close/>
                <a:moveTo>
                  <a:pt x="80" y="80"/>
                </a:moveTo>
                <a:cubicBezTo>
                  <a:pt x="80" y="64"/>
                  <a:pt x="80" y="64"/>
                  <a:pt x="80" y="64"/>
                </a:cubicBezTo>
                <a:cubicBezTo>
                  <a:pt x="64" y="64"/>
                  <a:pt x="64" y="64"/>
                  <a:pt x="64" y="64"/>
                </a:cubicBezTo>
                <a:cubicBezTo>
                  <a:pt x="64" y="80"/>
                  <a:pt x="64" y="80"/>
                  <a:pt x="64" y="80"/>
                </a:cubicBezTo>
                <a:lnTo>
                  <a:pt x="80"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0" name="Freeform 595"/>
          <p:cNvSpPr>
            <a:spLocks noEditPoints="1"/>
          </p:cNvSpPr>
          <p:nvPr/>
        </p:nvSpPr>
        <p:spPr bwMode="auto">
          <a:xfrm>
            <a:off x="6309123" y="2327869"/>
            <a:ext cx="449925" cy="461768"/>
          </a:xfrm>
          <a:custGeom>
            <a:avLst/>
            <a:gdLst>
              <a:gd name="T0" fmla="*/ 144 w 176"/>
              <a:gd name="T1" fmla="*/ 80 h 176"/>
              <a:gd name="T2" fmla="*/ 160 w 176"/>
              <a:gd name="T3" fmla="*/ 80 h 176"/>
              <a:gd name="T4" fmla="*/ 112 w 176"/>
              <a:gd name="T5" fmla="*/ 72 h 176"/>
              <a:gd name="T6" fmla="*/ 24 w 176"/>
              <a:gd name="T7" fmla="*/ 152 h 176"/>
              <a:gd name="T8" fmla="*/ 112 w 176"/>
              <a:gd name="T9" fmla="*/ 72 h 176"/>
              <a:gd name="T10" fmla="*/ 32 w 176"/>
              <a:gd name="T11" fmla="*/ 144 h 176"/>
              <a:gd name="T12" fmla="*/ 104 w 176"/>
              <a:gd name="T13" fmla="*/ 80 h 176"/>
              <a:gd name="T14" fmla="*/ 160 w 176"/>
              <a:gd name="T15" fmla="*/ 48 h 176"/>
              <a:gd name="T16" fmla="*/ 99 w 176"/>
              <a:gd name="T17" fmla="*/ 35 h 176"/>
              <a:gd name="T18" fmla="*/ 120 w 176"/>
              <a:gd name="T19" fmla="*/ 16 h 176"/>
              <a:gd name="T20" fmla="*/ 120 w 176"/>
              <a:gd name="T21" fmla="*/ 0 h 176"/>
              <a:gd name="T22" fmla="*/ 112 w 176"/>
              <a:gd name="T23" fmla="*/ 10 h 176"/>
              <a:gd name="T24" fmla="*/ 88 w 176"/>
              <a:gd name="T25" fmla="*/ 32 h 176"/>
              <a:gd name="T26" fmla="*/ 64 w 176"/>
              <a:gd name="T27" fmla="*/ 10 h 176"/>
              <a:gd name="T28" fmla="*/ 56 w 176"/>
              <a:gd name="T29" fmla="*/ 0 h 176"/>
              <a:gd name="T30" fmla="*/ 56 w 176"/>
              <a:gd name="T31" fmla="*/ 16 h 176"/>
              <a:gd name="T32" fmla="*/ 77 w 176"/>
              <a:gd name="T33" fmla="*/ 35 h 176"/>
              <a:gd name="T34" fmla="*/ 16 w 176"/>
              <a:gd name="T35" fmla="*/ 48 h 176"/>
              <a:gd name="T36" fmla="*/ 0 w 176"/>
              <a:gd name="T37" fmla="*/ 160 h 176"/>
              <a:gd name="T38" fmla="*/ 160 w 176"/>
              <a:gd name="T39" fmla="*/ 176 h 176"/>
              <a:gd name="T40" fmla="*/ 176 w 176"/>
              <a:gd name="T41" fmla="*/ 64 h 176"/>
              <a:gd name="T42" fmla="*/ 128 w 176"/>
              <a:gd name="T43" fmla="*/ 168 h 176"/>
              <a:gd name="T44" fmla="*/ 8 w 176"/>
              <a:gd name="T45" fmla="*/ 160 h 176"/>
              <a:gd name="T46" fmla="*/ 16 w 176"/>
              <a:gd name="T47" fmla="*/ 56 h 176"/>
              <a:gd name="T48" fmla="*/ 128 w 176"/>
              <a:gd name="T49" fmla="*/ 168 h 176"/>
              <a:gd name="T50" fmla="*/ 160 w 176"/>
              <a:gd name="T51" fmla="*/ 168 h 176"/>
              <a:gd name="T52" fmla="*/ 136 w 176"/>
              <a:gd name="T53" fmla="*/ 56 h 176"/>
              <a:gd name="T54" fmla="*/ 168 w 176"/>
              <a:gd name="T55" fmla="*/ 64 h 176"/>
              <a:gd name="T56" fmla="*/ 152 w 176"/>
              <a:gd name="T57" fmla="*/ 112 h 176"/>
              <a:gd name="T58" fmla="*/ 152 w 176"/>
              <a:gd name="T59" fmla="*/ 120 h 176"/>
              <a:gd name="T60" fmla="*/ 152 w 176"/>
              <a:gd name="T61" fmla="*/ 112 h 176"/>
              <a:gd name="T62" fmla="*/ 148 w 176"/>
              <a:gd name="T63" fmla="*/ 100 h 176"/>
              <a:gd name="T64" fmla="*/ 156 w 176"/>
              <a:gd name="T65" fmla="*/ 10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152" y="72"/>
                </a:moveTo>
                <a:cubicBezTo>
                  <a:pt x="148" y="72"/>
                  <a:pt x="144" y="76"/>
                  <a:pt x="144" y="80"/>
                </a:cubicBezTo>
                <a:cubicBezTo>
                  <a:pt x="144" y="84"/>
                  <a:pt x="148" y="88"/>
                  <a:pt x="152" y="88"/>
                </a:cubicBezTo>
                <a:cubicBezTo>
                  <a:pt x="156" y="88"/>
                  <a:pt x="160" y="84"/>
                  <a:pt x="160" y="80"/>
                </a:cubicBezTo>
                <a:cubicBezTo>
                  <a:pt x="160" y="76"/>
                  <a:pt x="156" y="72"/>
                  <a:pt x="152" y="72"/>
                </a:cubicBezTo>
                <a:close/>
                <a:moveTo>
                  <a:pt x="112" y="72"/>
                </a:moveTo>
                <a:cubicBezTo>
                  <a:pt x="24" y="72"/>
                  <a:pt x="24" y="72"/>
                  <a:pt x="24" y="72"/>
                </a:cubicBezTo>
                <a:cubicBezTo>
                  <a:pt x="24" y="152"/>
                  <a:pt x="24" y="152"/>
                  <a:pt x="24" y="152"/>
                </a:cubicBezTo>
                <a:cubicBezTo>
                  <a:pt x="112" y="152"/>
                  <a:pt x="112" y="152"/>
                  <a:pt x="112" y="152"/>
                </a:cubicBezTo>
                <a:lnTo>
                  <a:pt x="112" y="72"/>
                </a:lnTo>
                <a:close/>
                <a:moveTo>
                  <a:pt x="104" y="144"/>
                </a:moveTo>
                <a:cubicBezTo>
                  <a:pt x="32" y="144"/>
                  <a:pt x="32" y="144"/>
                  <a:pt x="32" y="144"/>
                </a:cubicBezTo>
                <a:cubicBezTo>
                  <a:pt x="32" y="80"/>
                  <a:pt x="32" y="80"/>
                  <a:pt x="32" y="80"/>
                </a:cubicBezTo>
                <a:cubicBezTo>
                  <a:pt x="104" y="80"/>
                  <a:pt x="104" y="80"/>
                  <a:pt x="104" y="80"/>
                </a:cubicBezTo>
                <a:lnTo>
                  <a:pt x="104" y="144"/>
                </a:lnTo>
                <a:close/>
                <a:moveTo>
                  <a:pt x="160" y="48"/>
                </a:moveTo>
                <a:cubicBezTo>
                  <a:pt x="108" y="48"/>
                  <a:pt x="108" y="48"/>
                  <a:pt x="108" y="48"/>
                </a:cubicBezTo>
                <a:cubicBezTo>
                  <a:pt x="106" y="43"/>
                  <a:pt x="103" y="38"/>
                  <a:pt x="99" y="35"/>
                </a:cubicBezTo>
                <a:cubicBezTo>
                  <a:pt x="118" y="16"/>
                  <a:pt x="118" y="16"/>
                  <a:pt x="118" y="16"/>
                </a:cubicBezTo>
                <a:cubicBezTo>
                  <a:pt x="119" y="16"/>
                  <a:pt x="119" y="16"/>
                  <a:pt x="120" y="16"/>
                </a:cubicBezTo>
                <a:cubicBezTo>
                  <a:pt x="124" y="16"/>
                  <a:pt x="128" y="12"/>
                  <a:pt x="128" y="8"/>
                </a:cubicBezTo>
                <a:cubicBezTo>
                  <a:pt x="128" y="4"/>
                  <a:pt x="124" y="0"/>
                  <a:pt x="120" y="0"/>
                </a:cubicBezTo>
                <a:cubicBezTo>
                  <a:pt x="116" y="0"/>
                  <a:pt x="112" y="4"/>
                  <a:pt x="112" y="8"/>
                </a:cubicBezTo>
                <a:cubicBezTo>
                  <a:pt x="112" y="9"/>
                  <a:pt x="112" y="9"/>
                  <a:pt x="112" y="10"/>
                </a:cubicBezTo>
                <a:cubicBezTo>
                  <a:pt x="90" y="32"/>
                  <a:pt x="90" y="32"/>
                  <a:pt x="90" y="32"/>
                </a:cubicBezTo>
                <a:cubicBezTo>
                  <a:pt x="89" y="32"/>
                  <a:pt x="89" y="32"/>
                  <a:pt x="88" y="32"/>
                </a:cubicBezTo>
                <a:cubicBezTo>
                  <a:pt x="87" y="32"/>
                  <a:pt x="87" y="32"/>
                  <a:pt x="86" y="32"/>
                </a:cubicBezTo>
                <a:cubicBezTo>
                  <a:pt x="64" y="10"/>
                  <a:pt x="64" y="10"/>
                  <a:pt x="64" y="10"/>
                </a:cubicBezTo>
                <a:cubicBezTo>
                  <a:pt x="64" y="9"/>
                  <a:pt x="64" y="9"/>
                  <a:pt x="64" y="8"/>
                </a:cubicBezTo>
                <a:cubicBezTo>
                  <a:pt x="64" y="4"/>
                  <a:pt x="60" y="0"/>
                  <a:pt x="56" y="0"/>
                </a:cubicBezTo>
                <a:cubicBezTo>
                  <a:pt x="52" y="0"/>
                  <a:pt x="48" y="4"/>
                  <a:pt x="48" y="8"/>
                </a:cubicBezTo>
                <a:cubicBezTo>
                  <a:pt x="48" y="12"/>
                  <a:pt x="52" y="16"/>
                  <a:pt x="56" y="16"/>
                </a:cubicBezTo>
                <a:cubicBezTo>
                  <a:pt x="57" y="16"/>
                  <a:pt x="57" y="16"/>
                  <a:pt x="58" y="16"/>
                </a:cubicBezTo>
                <a:cubicBezTo>
                  <a:pt x="77" y="35"/>
                  <a:pt x="77" y="35"/>
                  <a:pt x="77" y="35"/>
                </a:cubicBezTo>
                <a:cubicBezTo>
                  <a:pt x="73" y="38"/>
                  <a:pt x="70" y="43"/>
                  <a:pt x="68" y="48"/>
                </a:cubicBezTo>
                <a:cubicBezTo>
                  <a:pt x="16" y="48"/>
                  <a:pt x="16" y="48"/>
                  <a:pt x="16" y="48"/>
                </a:cubicBezTo>
                <a:cubicBezTo>
                  <a:pt x="7" y="48"/>
                  <a:pt x="0" y="55"/>
                  <a:pt x="0" y="64"/>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64"/>
                  <a:pt x="176" y="64"/>
                  <a:pt x="176" y="64"/>
                </a:cubicBezTo>
                <a:cubicBezTo>
                  <a:pt x="176" y="55"/>
                  <a:pt x="169" y="48"/>
                  <a:pt x="160" y="48"/>
                </a:cubicBezTo>
                <a:close/>
                <a:moveTo>
                  <a:pt x="128" y="168"/>
                </a:moveTo>
                <a:cubicBezTo>
                  <a:pt x="16" y="168"/>
                  <a:pt x="16" y="168"/>
                  <a:pt x="16" y="168"/>
                </a:cubicBezTo>
                <a:cubicBezTo>
                  <a:pt x="12" y="168"/>
                  <a:pt x="8" y="164"/>
                  <a:pt x="8" y="160"/>
                </a:cubicBezTo>
                <a:cubicBezTo>
                  <a:pt x="8" y="64"/>
                  <a:pt x="8" y="64"/>
                  <a:pt x="8" y="64"/>
                </a:cubicBezTo>
                <a:cubicBezTo>
                  <a:pt x="8" y="60"/>
                  <a:pt x="12" y="56"/>
                  <a:pt x="16" y="56"/>
                </a:cubicBezTo>
                <a:cubicBezTo>
                  <a:pt x="128" y="56"/>
                  <a:pt x="128" y="56"/>
                  <a:pt x="128" y="56"/>
                </a:cubicBezTo>
                <a:lnTo>
                  <a:pt x="128" y="168"/>
                </a:lnTo>
                <a:close/>
                <a:moveTo>
                  <a:pt x="168" y="160"/>
                </a:moveTo>
                <a:cubicBezTo>
                  <a:pt x="168" y="164"/>
                  <a:pt x="164" y="168"/>
                  <a:pt x="160" y="168"/>
                </a:cubicBezTo>
                <a:cubicBezTo>
                  <a:pt x="136" y="168"/>
                  <a:pt x="136" y="168"/>
                  <a:pt x="136" y="168"/>
                </a:cubicBezTo>
                <a:cubicBezTo>
                  <a:pt x="136" y="56"/>
                  <a:pt x="136" y="56"/>
                  <a:pt x="136" y="56"/>
                </a:cubicBezTo>
                <a:cubicBezTo>
                  <a:pt x="160" y="56"/>
                  <a:pt x="160" y="56"/>
                  <a:pt x="160" y="56"/>
                </a:cubicBezTo>
                <a:cubicBezTo>
                  <a:pt x="164" y="56"/>
                  <a:pt x="168" y="60"/>
                  <a:pt x="168" y="64"/>
                </a:cubicBezTo>
                <a:lnTo>
                  <a:pt x="168" y="160"/>
                </a:lnTo>
                <a:close/>
                <a:moveTo>
                  <a:pt x="152" y="112"/>
                </a:moveTo>
                <a:cubicBezTo>
                  <a:pt x="150" y="112"/>
                  <a:pt x="148" y="114"/>
                  <a:pt x="148" y="116"/>
                </a:cubicBezTo>
                <a:cubicBezTo>
                  <a:pt x="148" y="118"/>
                  <a:pt x="150" y="120"/>
                  <a:pt x="152" y="120"/>
                </a:cubicBezTo>
                <a:cubicBezTo>
                  <a:pt x="154" y="120"/>
                  <a:pt x="156" y="118"/>
                  <a:pt x="156" y="116"/>
                </a:cubicBezTo>
                <a:cubicBezTo>
                  <a:pt x="156" y="114"/>
                  <a:pt x="154" y="112"/>
                  <a:pt x="152" y="112"/>
                </a:cubicBezTo>
                <a:close/>
                <a:moveTo>
                  <a:pt x="152" y="96"/>
                </a:moveTo>
                <a:cubicBezTo>
                  <a:pt x="150" y="96"/>
                  <a:pt x="148" y="98"/>
                  <a:pt x="148" y="100"/>
                </a:cubicBezTo>
                <a:cubicBezTo>
                  <a:pt x="148" y="102"/>
                  <a:pt x="150" y="104"/>
                  <a:pt x="152" y="104"/>
                </a:cubicBezTo>
                <a:cubicBezTo>
                  <a:pt x="154" y="104"/>
                  <a:pt x="156" y="102"/>
                  <a:pt x="156" y="100"/>
                </a:cubicBezTo>
                <a:cubicBezTo>
                  <a:pt x="156" y="98"/>
                  <a:pt x="154" y="96"/>
                  <a:pt x="152"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1" name="Freeform 596"/>
          <p:cNvSpPr>
            <a:spLocks noEditPoints="1"/>
          </p:cNvSpPr>
          <p:nvPr/>
        </p:nvSpPr>
        <p:spPr bwMode="auto">
          <a:xfrm>
            <a:off x="7173447" y="2434426"/>
            <a:ext cx="461768" cy="248646"/>
          </a:xfrm>
          <a:custGeom>
            <a:avLst/>
            <a:gdLst>
              <a:gd name="T0" fmla="*/ 88 w 176"/>
              <a:gd name="T1" fmla="*/ 24 h 96"/>
              <a:gd name="T2" fmla="*/ 32 w 176"/>
              <a:gd name="T3" fmla="*/ 48 h 96"/>
              <a:gd name="T4" fmla="*/ 72 w 176"/>
              <a:gd name="T5" fmla="*/ 48 h 96"/>
              <a:gd name="T6" fmla="*/ 80 w 176"/>
              <a:gd name="T7" fmla="*/ 72 h 96"/>
              <a:gd name="T8" fmla="*/ 136 w 176"/>
              <a:gd name="T9" fmla="*/ 48 h 96"/>
              <a:gd name="T10" fmla="*/ 96 w 176"/>
              <a:gd name="T11" fmla="*/ 48 h 96"/>
              <a:gd name="T12" fmla="*/ 88 w 176"/>
              <a:gd name="T13" fmla="*/ 24 h 96"/>
              <a:gd name="T14" fmla="*/ 168 w 176"/>
              <a:gd name="T15" fmla="*/ 32 h 96"/>
              <a:gd name="T16" fmla="*/ 168 w 176"/>
              <a:gd name="T17" fmla="*/ 16 h 96"/>
              <a:gd name="T18" fmla="*/ 152 w 176"/>
              <a:gd name="T19" fmla="*/ 0 h 96"/>
              <a:gd name="T20" fmla="*/ 16 w 176"/>
              <a:gd name="T21" fmla="*/ 0 h 96"/>
              <a:gd name="T22" fmla="*/ 0 w 176"/>
              <a:gd name="T23" fmla="*/ 16 h 96"/>
              <a:gd name="T24" fmla="*/ 0 w 176"/>
              <a:gd name="T25" fmla="*/ 80 h 96"/>
              <a:gd name="T26" fmla="*/ 16 w 176"/>
              <a:gd name="T27" fmla="*/ 96 h 96"/>
              <a:gd name="T28" fmla="*/ 152 w 176"/>
              <a:gd name="T29" fmla="*/ 96 h 96"/>
              <a:gd name="T30" fmla="*/ 168 w 176"/>
              <a:gd name="T31" fmla="*/ 80 h 96"/>
              <a:gd name="T32" fmla="*/ 168 w 176"/>
              <a:gd name="T33" fmla="*/ 64 h 96"/>
              <a:gd name="T34" fmla="*/ 176 w 176"/>
              <a:gd name="T35" fmla="*/ 56 h 96"/>
              <a:gd name="T36" fmla="*/ 176 w 176"/>
              <a:gd name="T37" fmla="*/ 40 h 96"/>
              <a:gd name="T38" fmla="*/ 168 w 176"/>
              <a:gd name="T39" fmla="*/ 32 h 96"/>
              <a:gd name="T40" fmla="*/ 160 w 176"/>
              <a:gd name="T41" fmla="*/ 80 h 96"/>
              <a:gd name="T42" fmla="*/ 152 w 176"/>
              <a:gd name="T43" fmla="*/ 88 h 96"/>
              <a:gd name="T44" fmla="*/ 16 w 176"/>
              <a:gd name="T45" fmla="*/ 88 h 96"/>
              <a:gd name="T46" fmla="*/ 8 w 176"/>
              <a:gd name="T47" fmla="*/ 80 h 96"/>
              <a:gd name="T48" fmla="*/ 8 w 176"/>
              <a:gd name="T49" fmla="*/ 16 h 96"/>
              <a:gd name="T50" fmla="*/ 16 w 176"/>
              <a:gd name="T51" fmla="*/ 8 h 96"/>
              <a:gd name="T52" fmla="*/ 152 w 176"/>
              <a:gd name="T53" fmla="*/ 8 h 96"/>
              <a:gd name="T54" fmla="*/ 160 w 176"/>
              <a:gd name="T55" fmla="*/ 16 h 96"/>
              <a:gd name="T56" fmla="*/ 160 w 176"/>
              <a:gd name="T5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 h="96">
                <a:moveTo>
                  <a:pt x="88" y="24"/>
                </a:moveTo>
                <a:cubicBezTo>
                  <a:pt x="32" y="48"/>
                  <a:pt x="32" y="48"/>
                  <a:pt x="32" y="48"/>
                </a:cubicBezTo>
                <a:cubicBezTo>
                  <a:pt x="72" y="48"/>
                  <a:pt x="72" y="48"/>
                  <a:pt x="72" y="48"/>
                </a:cubicBezTo>
                <a:cubicBezTo>
                  <a:pt x="80" y="72"/>
                  <a:pt x="80" y="72"/>
                  <a:pt x="80" y="72"/>
                </a:cubicBezTo>
                <a:cubicBezTo>
                  <a:pt x="136" y="48"/>
                  <a:pt x="136" y="48"/>
                  <a:pt x="136" y="48"/>
                </a:cubicBezTo>
                <a:cubicBezTo>
                  <a:pt x="96" y="48"/>
                  <a:pt x="96" y="48"/>
                  <a:pt x="96" y="48"/>
                </a:cubicBezTo>
                <a:lnTo>
                  <a:pt x="88" y="24"/>
                </a:lnTo>
                <a:close/>
                <a:moveTo>
                  <a:pt x="168" y="32"/>
                </a:moveTo>
                <a:cubicBezTo>
                  <a:pt x="168" y="16"/>
                  <a:pt x="168" y="16"/>
                  <a:pt x="168" y="16"/>
                </a:cubicBezTo>
                <a:cubicBezTo>
                  <a:pt x="168" y="7"/>
                  <a:pt x="161" y="0"/>
                  <a:pt x="152" y="0"/>
                </a:cubicBezTo>
                <a:cubicBezTo>
                  <a:pt x="16" y="0"/>
                  <a:pt x="16" y="0"/>
                  <a:pt x="16" y="0"/>
                </a:cubicBezTo>
                <a:cubicBezTo>
                  <a:pt x="7" y="0"/>
                  <a:pt x="0" y="7"/>
                  <a:pt x="0" y="16"/>
                </a:cubicBezTo>
                <a:cubicBezTo>
                  <a:pt x="0" y="80"/>
                  <a:pt x="0" y="80"/>
                  <a:pt x="0" y="80"/>
                </a:cubicBezTo>
                <a:cubicBezTo>
                  <a:pt x="0" y="89"/>
                  <a:pt x="7" y="96"/>
                  <a:pt x="16" y="96"/>
                </a:cubicBezTo>
                <a:cubicBezTo>
                  <a:pt x="152" y="96"/>
                  <a:pt x="152" y="96"/>
                  <a:pt x="152" y="96"/>
                </a:cubicBezTo>
                <a:cubicBezTo>
                  <a:pt x="161" y="96"/>
                  <a:pt x="168" y="89"/>
                  <a:pt x="168" y="80"/>
                </a:cubicBezTo>
                <a:cubicBezTo>
                  <a:pt x="168" y="64"/>
                  <a:pt x="168" y="64"/>
                  <a:pt x="168" y="64"/>
                </a:cubicBezTo>
                <a:cubicBezTo>
                  <a:pt x="172" y="64"/>
                  <a:pt x="176" y="60"/>
                  <a:pt x="176" y="56"/>
                </a:cubicBezTo>
                <a:cubicBezTo>
                  <a:pt x="176" y="40"/>
                  <a:pt x="176" y="40"/>
                  <a:pt x="176" y="40"/>
                </a:cubicBezTo>
                <a:cubicBezTo>
                  <a:pt x="176" y="36"/>
                  <a:pt x="172" y="32"/>
                  <a:pt x="168" y="32"/>
                </a:cubicBezTo>
                <a:close/>
                <a:moveTo>
                  <a:pt x="160" y="80"/>
                </a:moveTo>
                <a:cubicBezTo>
                  <a:pt x="160" y="84"/>
                  <a:pt x="156" y="88"/>
                  <a:pt x="152" y="88"/>
                </a:cubicBezTo>
                <a:cubicBezTo>
                  <a:pt x="16" y="88"/>
                  <a:pt x="16" y="88"/>
                  <a:pt x="16" y="88"/>
                </a:cubicBezTo>
                <a:cubicBezTo>
                  <a:pt x="12" y="88"/>
                  <a:pt x="8" y="84"/>
                  <a:pt x="8" y="80"/>
                </a:cubicBezTo>
                <a:cubicBezTo>
                  <a:pt x="8" y="16"/>
                  <a:pt x="8" y="16"/>
                  <a:pt x="8" y="16"/>
                </a:cubicBezTo>
                <a:cubicBezTo>
                  <a:pt x="8" y="12"/>
                  <a:pt x="12" y="8"/>
                  <a:pt x="16" y="8"/>
                </a:cubicBezTo>
                <a:cubicBezTo>
                  <a:pt x="152" y="8"/>
                  <a:pt x="152" y="8"/>
                  <a:pt x="152" y="8"/>
                </a:cubicBezTo>
                <a:cubicBezTo>
                  <a:pt x="156" y="8"/>
                  <a:pt x="160" y="12"/>
                  <a:pt x="160" y="16"/>
                </a:cubicBezTo>
                <a:lnTo>
                  <a:pt x="160"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2" name="Freeform 597"/>
          <p:cNvSpPr>
            <a:spLocks noEditPoints="1"/>
          </p:cNvSpPr>
          <p:nvPr/>
        </p:nvSpPr>
        <p:spPr bwMode="auto">
          <a:xfrm>
            <a:off x="8049616" y="2434426"/>
            <a:ext cx="461768" cy="248646"/>
          </a:xfrm>
          <a:custGeom>
            <a:avLst/>
            <a:gdLst>
              <a:gd name="T0" fmla="*/ 168 w 176"/>
              <a:gd name="T1" fmla="*/ 32 h 96"/>
              <a:gd name="T2" fmla="*/ 168 w 176"/>
              <a:gd name="T3" fmla="*/ 16 h 96"/>
              <a:gd name="T4" fmla="*/ 152 w 176"/>
              <a:gd name="T5" fmla="*/ 0 h 96"/>
              <a:gd name="T6" fmla="*/ 16 w 176"/>
              <a:gd name="T7" fmla="*/ 0 h 96"/>
              <a:gd name="T8" fmla="*/ 0 w 176"/>
              <a:gd name="T9" fmla="*/ 16 h 96"/>
              <a:gd name="T10" fmla="*/ 0 w 176"/>
              <a:gd name="T11" fmla="*/ 80 h 96"/>
              <a:gd name="T12" fmla="*/ 16 w 176"/>
              <a:gd name="T13" fmla="*/ 96 h 96"/>
              <a:gd name="T14" fmla="*/ 152 w 176"/>
              <a:gd name="T15" fmla="*/ 96 h 96"/>
              <a:gd name="T16" fmla="*/ 168 w 176"/>
              <a:gd name="T17" fmla="*/ 80 h 96"/>
              <a:gd name="T18" fmla="*/ 168 w 176"/>
              <a:gd name="T19" fmla="*/ 64 h 96"/>
              <a:gd name="T20" fmla="*/ 176 w 176"/>
              <a:gd name="T21" fmla="*/ 56 h 96"/>
              <a:gd name="T22" fmla="*/ 176 w 176"/>
              <a:gd name="T23" fmla="*/ 40 h 96"/>
              <a:gd name="T24" fmla="*/ 168 w 176"/>
              <a:gd name="T25" fmla="*/ 32 h 96"/>
              <a:gd name="T26" fmla="*/ 160 w 176"/>
              <a:gd name="T27" fmla="*/ 80 h 96"/>
              <a:gd name="T28" fmla="*/ 152 w 176"/>
              <a:gd name="T29" fmla="*/ 88 h 96"/>
              <a:gd name="T30" fmla="*/ 16 w 176"/>
              <a:gd name="T31" fmla="*/ 88 h 96"/>
              <a:gd name="T32" fmla="*/ 8 w 176"/>
              <a:gd name="T33" fmla="*/ 80 h 96"/>
              <a:gd name="T34" fmla="*/ 8 w 176"/>
              <a:gd name="T35" fmla="*/ 16 h 96"/>
              <a:gd name="T36" fmla="*/ 16 w 176"/>
              <a:gd name="T37" fmla="*/ 8 h 96"/>
              <a:gd name="T38" fmla="*/ 152 w 176"/>
              <a:gd name="T39" fmla="*/ 8 h 96"/>
              <a:gd name="T40" fmla="*/ 160 w 176"/>
              <a:gd name="T41" fmla="*/ 16 h 96"/>
              <a:gd name="T42" fmla="*/ 160 w 176"/>
              <a:gd name="T43"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96">
                <a:moveTo>
                  <a:pt x="168" y="32"/>
                </a:moveTo>
                <a:cubicBezTo>
                  <a:pt x="168" y="16"/>
                  <a:pt x="168" y="16"/>
                  <a:pt x="168" y="16"/>
                </a:cubicBezTo>
                <a:cubicBezTo>
                  <a:pt x="168" y="7"/>
                  <a:pt x="161" y="0"/>
                  <a:pt x="152" y="0"/>
                </a:cubicBezTo>
                <a:cubicBezTo>
                  <a:pt x="16" y="0"/>
                  <a:pt x="16" y="0"/>
                  <a:pt x="16" y="0"/>
                </a:cubicBezTo>
                <a:cubicBezTo>
                  <a:pt x="7" y="0"/>
                  <a:pt x="0" y="7"/>
                  <a:pt x="0" y="16"/>
                </a:cubicBezTo>
                <a:cubicBezTo>
                  <a:pt x="0" y="80"/>
                  <a:pt x="0" y="80"/>
                  <a:pt x="0" y="80"/>
                </a:cubicBezTo>
                <a:cubicBezTo>
                  <a:pt x="0" y="89"/>
                  <a:pt x="7" y="96"/>
                  <a:pt x="16" y="96"/>
                </a:cubicBezTo>
                <a:cubicBezTo>
                  <a:pt x="152" y="96"/>
                  <a:pt x="152" y="96"/>
                  <a:pt x="152" y="96"/>
                </a:cubicBezTo>
                <a:cubicBezTo>
                  <a:pt x="161" y="96"/>
                  <a:pt x="168" y="89"/>
                  <a:pt x="168" y="80"/>
                </a:cubicBezTo>
                <a:cubicBezTo>
                  <a:pt x="168" y="64"/>
                  <a:pt x="168" y="64"/>
                  <a:pt x="168" y="64"/>
                </a:cubicBezTo>
                <a:cubicBezTo>
                  <a:pt x="172" y="64"/>
                  <a:pt x="176" y="60"/>
                  <a:pt x="176" y="56"/>
                </a:cubicBezTo>
                <a:cubicBezTo>
                  <a:pt x="176" y="40"/>
                  <a:pt x="176" y="40"/>
                  <a:pt x="176" y="40"/>
                </a:cubicBezTo>
                <a:cubicBezTo>
                  <a:pt x="176" y="36"/>
                  <a:pt x="172" y="32"/>
                  <a:pt x="168" y="32"/>
                </a:cubicBezTo>
                <a:close/>
                <a:moveTo>
                  <a:pt x="160" y="80"/>
                </a:moveTo>
                <a:cubicBezTo>
                  <a:pt x="160" y="84"/>
                  <a:pt x="156" y="88"/>
                  <a:pt x="152" y="88"/>
                </a:cubicBezTo>
                <a:cubicBezTo>
                  <a:pt x="16" y="88"/>
                  <a:pt x="16" y="88"/>
                  <a:pt x="16" y="88"/>
                </a:cubicBezTo>
                <a:cubicBezTo>
                  <a:pt x="12" y="88"/>
                  <a:pt x="8" y="84"/>
                  <a:pt x="8" y="80"/>
                </a:cubicBezTo>
                <a:cubicBezTo>
                  <a:pt x="8" y="16"/>
                  <a:pt x="8" y="16"/>
                  <a:pt x="8" y="16"/>
                </a:cubicBezTo>
                <a:cubicBezTo>
                  <a:pt x="8" y="12"/>
                  <a:pt x="12" y="8"/>
                  <a:pt x="16" y="8"/>
                </a:cubicBezTo>
                <a:cubicBezTo>
                  <a:pt x="152" y="8"/>
                  <a:pt x="152" y="8"/>
                  <a:pt x="152" y="8"/>
                </a:cubicBezTo>
                <a:cubicBezTo>
                  <a:pt x="156" y="8"/>
                  <a:pt x="160" y="12"/>
                  <a:pt x="160" y="16"/>
                </a:cubicBezTo>
                <a:lnTo>
                  <a:pt x="160"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3" name="Freeform 598"/>
          <p:cNvSpPr>
            <a:spLocks noEditPoints="1"/>
          </p:cNvSpPr>
          <p:nvPr/>
        </p:nvSpPr>
        <p:spPr bwMode="auto">
          <a:xfrm>
            <a:off x="8925785" y="2434426"/>
            <a:ext cx="449925" cy="248646"/>
          </a:xfrm>
          <a:custGeom>
            <a:avLst/>
            <a:gdLst>
              <a:gd name="T0" fmla="*/ 16 w 176"/>
              <a:gd name="T1" fmla="*/ 80 h 96"/>
              <a:gd name="T2" fmla="*/ 56 w 176"/>
              <a:gd name="T3" fmla="*/ 80 h 96"/>
              <a:gd name="T4" fmla="*/ 56 w 176"/>
              <a:gd name="T5" fmla="*/ 16 h 96"/>
              <a:gd name="T6" fmla="*/ 16 w 176"/>
              <a:gd name="T7" fmla="*/ 16 h 96"/>
              <a:gd name="T8" fmla="*/ 16 w 176"/>
              <a:gd name="T9" fmla="*/ 80 h 96"/>
              <a:gd name="T10" fmla="*/ 168 w 176"/>
              <a:gd name="T11" fmla="*/ 32 h 96"/>
              <a:gd name="T12" fmla="*/ 168 w 176"/>
              <a:gd name="T13" fmla="*/ 16 h 96"/>
              <a:gd name="T14" fmla="*/ 152 w 176"/>
              <a:gd name="T15" fmla="*/ 0 h 96"/>
              <a:gd name="T16" fmla="*/ 16 w 176"/>
              <a:gd name="T17" fmla="*/ 0 h 96"/>
              <a:gd name="T18" fmla="*/ 0 w 176"/>
              <a:gd name="T19" fmla="*/ 16 h 96"/>
              <a:gd name="T20" fmla="*/ 0 w 176"/>
              <a:gd name="T21" fmla="*/ 80 h 96"/>
              <a:gd name="T22" fmla="*/ 16 w 176"/>
              <a:gd name="T23" fmla="*/ 96 h 96"/>
              <a:gd name="T24" fmla="*/ 152 w 176"/>
              <a:gd name="T25" fmla="*/ 96 h 96"/>
              <a:gd name="T26" fmla="*/ 168 w 176"/>
              <a:gd name="T27" fmla="*/ 80 h 96"/>
              <a:gd name="T28" fmla="*/ 168 w 176"/>
              <a:gd name="T29" fmla="*/ 64 h 96"/>
              <a:gd name="T30" fmla="*/ 176 w 176"/>
              <a:gd name="T31" fmla="*/ 56 h 96"/>
              <a:gd name="T32" fmla="*/ 176 w 176"/>
              <a:gd name="T33" fmla="*/ 40 h 96"/>
              <a:gd name="T34" fmla="*/ 168 w 176"/>
              <a:gd name="T35" fmla="*/ 32 h 96"/>
              <a:gd name="T36" fmla="*/ 160 w 176"/>
              <a:gd name="T37" fmla="*/ 80 h 96"/>
              <a:gd name="T38" fmla="*/ 152 w 176"/>
              <a:gd name="T39" fmla="*/ 88 h 96"/>
              <a:gd name="T40" fmla="*/ 16 w 176"/>
              <a:gd name="T41" fmla="*/ 88 h 96"/>
              <a:gd name="T42" fmla="*/ 8 w 176"/>
              <a:gd name="T43" fmla="*/ 80 h 96"/>
              <a:gd name="T44" fmla="*/ 8 w 176"/>
              <a:gd name="T45" fmla="*/ 16 h 96"/>
              <a:gd name="T46" fmla="*/ 16 w 176"/>
              <a:gd name="T47" fmla="*/ 8 h 96"/>
              <a:gd name="T48" fmla="*/ 152 w 176"/>
              <a:gd name="T49" fmla="*/ 8 h 96"/>
              <a:gd name="T50" fmla="*/ 160 w 176"/>
              <a:gd name="T51" fmla="*/ 16 h 96"/>
              <a:gd name="T52" fmla="*/ 160 w 176"/>
              <a:gd name="T53"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96">
                <a:moveTo>
                  <a:pt x="16" y="80"/>
                </a:moveTo>
                <a:cubicBezTo>
                  <a:pt x="56" y="80"/>
                  <a:pt x="56" y="80"/>
                  <a:pt x="56" y="80"/>
                </a:cubicBezTo>
                <a:cubicBezTo>
                  <a:pt x="56" y="16"/>
                  <a:pt x="56" y="16"/>
                  <a:pt x="56" y="16"/>
                </a:cubicBezTo>
                <a:cubicBezTo>
                  <a:pt x="16" y="16"/>
                  <a:pt x="16" y="16"/>
                  <a:pt x="16" y="16"/>
                </a:cubicBezTo>
                <a:lnTo>
                  <a:pt x="16" y="80"/>
                </a:lnTo>
                <a:close/>
                <a:moveTo>
                  <a:pt x="168" y="32"/>
                </a:moveTo>
                <a:cubicBezTo>
                  <a:pt x="168" y="16"/>
                  <a:pt x="168" y="16"/>
                  <a:pt x="168" y="16"/>
                </a:cubicBezTo>
                <a:cubicBezTo>
                  <a:pt x="168" y="7"/>
                  <a:pt x="161" y="0"/>
                  <a:pt x="152" y="0"/>
                </a:cubicBezTo>
                <a:cubicBezTo>
                  <a:pt x="16" y="0"/>
                  <a:pt x="16" y="0"/>
                  <a:pt x="16" y="0"/>
                </a:cubicBezTo>
                <a:cubicBezTo>
                  <a:pt x="7" y="0"/>
                  <a:pt x="0" y="7"/>
                  <a:pt x="0" y="16"/>
                </a:cubicBezTo>
                <a:cubicBezTo>
                  <a:pt x="0" y="80"/>
                  <a:pt x="0" y="80"/>
                  <a:pt x="0" y="80"/>
                </a:cubicBezTo>
                <a:cubicBezTo>
                  <a:pt x="0" y="89"/>
                  <a:pt x="7" y="96"/>
                  <a:pt x="16" y="96"/>
                </a:cubicBezTo>
                <a:cubicBezTo>
                  <a:pt x="152" y="96"/>
                  <a:pt x="152" y="96"/>
                  <a:pt x="152" y="96"/>
                </a:cubicBezTo>
                <a:cubicBezTo>
                  <a:pt x="161" y="96"/>
                  <a:pt x="168" y="89"/>
                  <a:pt x="168" y="80"/>
                </a:cubicBezTo>
                <a:cubicBezTo>
                  <a:pt x="168" y="64"/>
                  <a:pt x="168" y="64"/>
                  <a:pt x="168" y="64"/>
                </a:cubicBezTo>
                <a:cubicBezTo>
                  <a:pt x="172" y="64"/>
                  <a:pt x="176" y="60"/>
                  <a:pt x="176" y="56"/>
                </a:cubicBezTo>
                <a:cubicBezTo>
                  <a:pt x="176" y="40"/>
                  <a:pt x="176" y="40"/>
                  <a:pt x="176" y="40"/>
                </a:cubicBezTo>
                <a:cubicBezTo>
                  <a:pt x="176" y="36"/>
                  <a:pt x="172" y="32"/>
                  <a:pt x="168" y="32"/>
                </a:cubicBezTo>
                <a:close/>
                <a:moveTo>
                  <a:pt x="160" y="80"/>
                </a:moveTo>
                <a:cubicBezTo>
                  <a:pt x="160" y="84"/>
                  <a:pt x="156" y="88"/>
                  <a:pt x="152" y="88"/>
                </a:cubicBezTo>
                <a:cubicBezTo>
                  <a:pt x="16" y="88"/>
                  <a:pt x="16" y="88"/>
                  <a:pt x="16" y="88"/>
                </a:cubicBezTo>
                <a:cubicBezTo>
                  <a:pt x="12" y="88"/>
                  <a:pt x="8" y="84"/>
                  <a:pt x="8" y="80"/>
                </a:cubicBezTo>
                <a:cubicBezTo>
                  <a:pt x="8" y="16"/>
                  <a:pt x="8" y="16"/>
                  <a:pt x="8" y="16"/>
                </a:cubicBezTo>
                <a:cubicBezTo>
                  <a:pt x="8" y="12"/>
                  <a:pt x="12" y="8"/>
                  <a:pt x="16" y="8"/>
                </a:cubicBezTo>
                <a:cubicBezTo>
                  <a:pt x="152" y="8"/>
                  <a:pt x="152" y="8"/>
                  <a:pt x="152" y="8"/>
                </a:cubicBezTo>
                <a:cubicBezTo>
                  <a:pt x="156" y="8"/>
                  <a:pt x="160" y="12"/>
                  <a:pt x="160" y="16"/>
                </a:cubicBezTo>
                <a:lnTo>
                  <a:pt x="160"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4" name="Freeform 599"/>
          <p:cNvSpPr>
            <a:spLocks noEditPoints="1"/>
          </p:cNvSpPr>
          <p:nvPr/>
        </p:nvSpPr>
        <p:spPr bwMode="auto">
          <a:xfrm>
            <a:off x="9790118" y="2434426"/>
            <a:ext cx="461768" cy="248646"/>
          </a:xfrm>
          <a:custGeom>
            <a:avLst/>
            <a:gdLst>
              <a:gd name="T0" fmla="*/ 16 w 176"/>
              <a:gd name="T1" fmla="*/ 80 h 96"/>
              <a:gd name="T2" fmla="*/ 88 w 176"/>
              <a:gd name="T3" fmla="*/ 80 h 96"/>
              <a:gd name="T4" fmla="*/ 88 w 176"/>
              <a:gd name="T5" fmla="*/ 16 h 96"/>
              <a:gd name="T6" fmla="*/ 16 w 176"/>
              <a:gd name="T7" fmla="*/ 16 h 96"/>
              <a:gd name="T8" fmla="*/ 16 w 176"/>
              <a:gd name="T9" fmla="*/ 80 h 96"/>
              <a:gd name="T10" fmla="*/ 168 w 176"/>
              <a:gd name="T11" fmla="*/ 32 h 96"/>
              <a:gd name="T12" fmla="*/ 168 w 176"/>
              <a:gd name="T13" fmla="*/ 16 h 96"/>
              <a:gd name="T14" fmla="*/ 152 w 176"/>
              <a:gd name="T15" fmla="*/ 0 h 96"/>
              <a:gd name="T16" fmla="*/ 16 w 176"/>
              <a:gd name="T17" fmla="*/ 0 h 96"/>
              <a:gd name="T18" fmla="*/ 0 w 176"/>
              <a:gd name="T19" fmla="*/ 16 h 96"/>
              <a:gd name="T20" fmla="*/ 0 w 176"/>
              <a:gd name="T21" fmla="*/ 80 h 96"/>
              <a:gd name="T22" fmla="*/ 16 w 176"/>
              <a:gd name="T23" fmla="*/ 96 h 96"/>
              <a:gd name="T24" fmla="*/ 152 w 176"/>
              <a:gd name="T25" fmla="*/ 96 h 96"/>
              <a:gd name="T26" fmla="*/ 168 w 176"/>
              <a:gd name="T27" fmla="*/ 80 h 96"/>
              <a:gd name="T28" fmla="*/ 168 w 176"/>
              <a:gd name="T29" fmla="*/ 64 h 96"/>
              <a:gd name="T30" fmla="*/ 176 w 176"/>
              <a:gd name="T31" fmla="*/ 56 h 96"/>
              <a:gd name="T32" fmla="*/ 176 w 176"/>
              <a:gd name="T33" fmla="*/ 40 h 96"/>
              <a:gd name="T34" fmla="*/ 168 w 176"/>
              <a:gd name="T35" fmla="*/ 32 h 96"/>
              <a:gd name="T36" fmla="*/ 160 w 176"/>
              <a:gd name="T37" fmla="*/ 80 h 96"/>
              <a:gd name="T38" fmla="*/ 152 w 176"/>
              <a:gd name="T39" fmla="*/ 88 h 96"/>
              <a:gd name="T40" fmla="*/ 16 w 176"/>
              <a:gd name="T41" fmla="*/ 88 h 96"/>
              <a:gd name="T42" fmla="*/ 8 w 176"/>
              <a:gd name="T43" fmla="*/ 80 h 96"/>
              <a:gd name="T44" fmla="*/ 8 w 176"/>
              <a:gd name="T45" fmla="*/ 16 h 96"/>
              <a:gd name="T46" fmla="*/ 16 w 176"/>
              <a:gd name="T47" fmla="*/ 8 h 96"/>
              <a:gd name="T48" fmla="*/ 152 w 176"/>
              <a:gd name="T49" fmla="*/ 8 h 96"/>
              <a:gd name="T50" fmla="*/ 160 w 176"/>
              <a:gd name="T51" fmla="*/ 16 h 96"/>
              <a:gd name="T52" fmla="*/ 160 w 176"/>
              <a:gd name="T53"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96">
                <a:moveTo>
                  <a:pt x="16" y="80"/>
                </a:moveTo>
                <a:cubicBezTo>
                  <a:pt x="88" y="80"/>
                  <a:pt x="88" y="80"/>
                  <a:pt x="88" y="80"/>
                </a:cubicBezTo>
                <a:cubicBezTo>
                  <a:pt x="88" y="16"/>
                  <a:pt x="88" y="16"/>
                  <a:pt x="88" y="16"/>
                </a:cubicBezTo>
                <a:cubicBezTo>
                  <a:pt x="16" y="16"/>
                  <a:pt x="16" y="16"/>
                  <a:pt x="16" y="16"/>
                </a:cubicBezTo>
                <a:lnTo>
                  <a:pt x="16" y="80"/>
                </a:lnTo>
                <a:close/>
                <a:moveTo>
                  <a:pt x="168" y="32"/>
                </a:moveTo>
                <a:cubicBezTo>
                  <a:pt x="168" y="16"/>
                  <a:pt x="168" y="16"/>
                  <a:pt x="168" y="16"/>
                </a:cubicBezTo>
                <a:cubicBezTo>
                  <a:pt x="168" y="7"/>
                  <a:pt x="161" y="0"/>
                  <a:pt x="152" y="0"/>
                </a:cubicBezTo>
                <a:cubicBezTo>
                  <a:pt x="16" y="0"/>
                  <a:pt x="16" y="0"/>
                  <a:pt x="16" y="0"/>
                </a:cubicBezTo>
                <a:cubicBezTo>
                  <a:pt x="7" y="0"/>
                  <a:pt x="0" y="7"/>
                  <a:pt x="0" y="16"/>
                </a:cubicBezTo>
                <a:cubicBezTo>
                  <a:pt x="0" y="80"/>
                  <a:pt x="0" y="80"/>
                  <a:pt x="0" y="80"/>
                </a:cubicBezTo>
                <a:cubicBezTo>
                  <a:pt x="0" y="89"/>
                  <a:pt x="7" y="96"/>
                  <a:pt x="16" y="96"/>
                </a:cubicBezTo>
                <a:cubicBezTo>
                  <a:pt x="152" y="96"/>
                  <a:pt x="152" y="96"/>
                  <a:pt x="152" y="96"/>
                </a:cubicBezTo>
                <a:cubicBezTo>
                  <a:pt x="161" y="96"/>
                  <a:pt x="168" y="89"/>
                  <a:pt x="168" y="80"/>
                </a:cubicBezTo>
                <a:cubicBezTo>
                  <a:pt x="168" y="64"/>
                  <a:pt x="168" y="64"/>
                  <a:pt x="168" y="64"/>
                </a:cubicBezTo>
                <a:cubicBezTo>
                  <a:pt x="172" y="64"/>
                  <a:pt x="176" y="60"/>
                  <a:pt x="176" y="56"/>
                </a:cubicBezTo>
                <a:cubicBezTo>
                  <a:pt x="176" y="40"/>
                  <a:pt x="176" y="40"/>
                  <a:pt x="176" y="40"/>
                </a:cubicBezTo>
                <a:cubicBezTo>
                  <a:pt x="176" y="36"/>
                  <a:pt x="172" y="32"/>
                  <a:pt x="168" y="32"/>
                </a:cubicBezTo>
                <a:close/>
                <a:moveTo>
                  <a:pt x="160" y="80"/>
                </a:moveTo>
                <a:cubicBezTo>
                  <a:pt x="160" y="84"/>
                  <a:pt x="156" y="88"/>
                  <a:pt x="152" y="88"/>
                </a:cubicBezTo>
                <a:cubicBezTo>
                  <a:pt x="16" y="88"/>
                  <a:pt x="16" y="88"/>
                  <a:pt x="16" y="88"/>
                </a:cubicBezTo>
                <a:cubicBezTo>
                  <a:pt x="12" y="88"/>
                  <a:pt x="8" y="84"/>
                  <a:pt x="8" y="80"/>
                </a:cubicBezTo>
                <a:cubicBezTo>
                  <a:pt x="8" y="16"/>
                  <a:pt x="8" y="16"/>
                  <a:pt x="8" y="16"/>
                </a:cubicBezTo>
                <a:cubicBezTo>
                  <a:pt x="8" y="12"/>
                  <a:pt x="12" y="8"/>
                  <a:pt x="16" y="8"/>
                </a:cubicBezTo>
                <a:cubicBezTo>
                  <a:pt x="152" y="8"/>
                  <a:pt x="152" y="8"/>
                  <a:pt x="152" y="8"/>
                </a:cubicBezTo>
                <a:cubicBezTo>
                  <a:pt x="156" y="8"/>
                  <a:pt x="160" y="12"/>
                  <a:pt x="160" y="16"/>
                </a:cubicBezTo>
                <a:lnTo>
                  <a:pt x="160"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5" name="Freeform 600"/>
          <p:cNvSpPr>
            <a:spLocks noEditPoints="1"/>
          </p:cNvSpPr>
          <p:nvPr/>
        </p:nvSpPr>
        <p:spPr bwMode="auto">
          <a:xfrm>
            <a:off x="1940113" y="3310594"/>
            <a:ext cx="461768" cy="248646"/>
          </a:xfrm>
          <a:custGeom>
            <a:avLst/>
            <a:gdLst>
              <a:gd name="T0" fmla="*/ 168 w 176"/>
              <a:gd name="T1" fmla="*/ 32 h 96"/>
              <a:gd name="T2" fmla="*/ 168 w 176"/>
              <a:gd name="T3" fmla="*/ 16 h 96"/>
              <a:gd name="T4" fmla="*/ 152 w 176"/>
              <a:gd name="T5" fmla="*/ 0 h 96"/>
              <a:gd name="T6" fmla="*/ 16 w 176"/>
              <a:gd name="T7" fmla="*/ 0 h 96"/>
              <a:gd name="T8" fmla="*/ 0 w 176"/>
              <a:gd name="T9" fmla="*/ 16 h 96"/>
              <a:gd name="T10" fmla="*/ 0 w 176"/>
              <a:gd name="T11" fmla="*/ 80 h 96"/>
              <a:gd name="T12" fmla="*/ 16 w 176"/>
              <a:gd name="T13" fmla="*/ 96 h 96"/>
              <a:gd name="T14" fmla="*/ 152 w 176"/>
              <a:gd name="T15" fmla="*/ 96 h 96"/>
              <a:gd name="T16" fmla="*/ 168 w 176"/>
              <a:gd name="T17" fmla="*/ 80 h 96"/>
              <a:gd name="T18" fmla="*/ 168 w 176"/>
              <a:gd name="T19" fmla="*/ 64 h 96"/>
              <a:gd name="T20" fmla="*/ 176 w 176"/>
              <a:gd name="T21" fmla="*/ 56 h 96"/>
              <a:gd name="T22" fmla="*/ 176 w 176"/>
              <a:gd name="T23" fmla="*/ 40 h 96"/>
              <a:gd name="T24" fmla="*/ 168 w 176"/>
              <a:gd name="T25" fmla="*/ 32 h 96"/>
              <a:gd name="T26" fmla="*/ 160 w 176"/>
              <a:gd name="T27" fmla="*/ 80 h 96"/>
              <a:gd name="T28" fmla="*/ 152 w 176"/>
              <a:gd name="T29" fmla="*/ 88 h 96"/>
              <a:gd name="T30" fmla="*/ 16 w 176"/>
              <a:gd name="T31" fmla="*/ 88 h 96"/>
              <a:gd name="T32" fmla="*/ 8 w 176"/>
              <a:gd name="T33" fmla="*/ 80 h 96"/>
              <a:gd name="T34" fmla="*/ 8 w 176"/>
              <a:gd name="T35" fmla="*/ 16 h 96"/>
              <a:gd name="T36" fmla="*/ 16 w 176"/>
              <a:gd name="T37" fmla="*/ 8 h 96"/>
              <a:gd name="T38" fmla="*/ 152 w 176"/>
              <a:gd name="T39" fmla="*/ 8 h 96"/>
              <a:gd name="T40" fmla="*/ 160 w 176"/>
              <a:gd name="T41" fmla="*/ 16 h 96"/>
              <a:gd name="T42" fmla="*/ 160 w 176"/>
              <a:gd name="T43" fmla="*/ 80 h 96"/>
              <a:gd name="T44" fmla="*/ 16 w 176"/>
              <a:gd name="T45" fmla="*/ 80 h 96"/>
              <a:gd name="T46" fmla="*/ 120 w 176"/>
              <a:gd name="T47" fmla="*/ 80 h 96"/>
              <a:gd name="T48" fmla="*/ 120 w 176"/>
              <a:gd name="T49" fmla="*/ 16 h 96"/>
              <a:gd name="T50" fmla="*/ 16 w 176"/>
              <a:gd name="T51" fmla="*/ 16 h 96"/>
              <a:gd name="T52" fmla="*/ 16 w 176"/>
              <a:gd name="T53"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96">
                <a:moveTo>
                  <a:pt x="168" y="32"/>
                </a:moveTo>
                <a:cubicBezTo>
                  <a:pt x="168" y="16"/>
                  <a:pt x="168" y="16"/>
                  <a:pt x="168" y="16"/>
                </a:cubicBezTo>
                <a:cubicBezTo>
                  <a:pt x="168" y="7"/>
                  <a:pt x="161" y="0"/>
                  <a:pt x="152" y="0"/>
                </a:cubicBezTo>
                <a:cubicBezTo>
                  <a:pt x="16" y="0"/>
                  <a:pt x="16" y="0"/>
                  <a:pt x="16" y="0"/>
                </a:cubicBezTo>
                <a:cubicBezTo>
                  <a:pt x="7" y="0"/>
                  <a:pt x="0" y="7"/>
                  <a:pt x="0" y="16"/>
                </a:cubicBezTo>
                <a:cubicBezTo>
                  <a:pt x="0" y="80"/>
                  <a:pt x="0" y="80"/>
                  <a:pt x="0" y="80"/>
                </a:cubicBezTo>
                <a:cubicBezTo>
                  <a:pt x="0" y="89"/>
                  <a:pt x="7" y="96"/>
                  <a:pt x="16" y="96"/>
                </a:cubicBezTo>
                <a:cubicBezTo>
                  <a:pt x="152" y="96"/>
                  <a:pt x="152" y="96"/>
                  <a:pt x="152" y="96"/>
                </a:cubicBezTo>
                <a:cubicBezTo>
                  <a:pt x="161" y="96"/>
                  <a:pt x="168" y="89"/>
                  <a:pt x="168" y="80"/>
                </a:cubicBezTo>
                <a:cubicBezTo>
                  <a:pt x="168" y="64"/>
                  <a:pt x="168" y="64"/>
                  <a:pt x="168" y="64"/>
                </a:cubicBezTo>
                <a:cubicBezTo>
                  <a:pt x="172" y="64"/>
                  <a:pt x="176" y="60"/>
                  <a:pt x="176" y="56"/>
                </a:cubicBezTo>
                <a:cubicBezTo>
                  <a:pt x="176" y="40"/>
                  <a:pt x="176" y="40"/>
                  <a:pt x="176" y="40"/>
                </a:cubicBezTo>
                <a:cubicBezTo>
                  <a:pt x="176" y="36"/>
                  <a:pt x="172" y="32"/>
                  <a:pt x="168" y="32"/>
                </a:cubicBezTo>
                <a:close/>
                <a:moveTo>
                  <a:pt x="160" y="80"/>
                </a:moveTo>
                <a:cubicBezTo>
                  <a:pt x="160" y="84"/>
                  <a:pt x="156" y="88"/>
                  <a:pt x="152" y="88"/>
                </a:cubicBezTo>
                <a:cubicBezTo>
                  <a:pt x="16" y="88"/>
                  <a:pt x="16" y="88"/>
                  <a:pt x="16" y="88"/>
                </a:cubicBezTo>
                <a:cubicBezTo>
                  <a:pt x="12" y="88"/>
                  <a:pt x="8" y="84"/>
                  <a:pt x="8" y="80"/>
                </a:cubicBezTo>
                <a:cubicBezTo>
                  <a:pt x="8" y="16"/>
                  <a:pt x="8" y="16"/>
                  <a:pt x="8" y="16"/>
                </a:cubicBezTo>
                <a:cubicBezTo>
                  <a:pt x="8" y="12"/>
                  <a:pt x="12" y="8"/>
                  <a:pt x="16" y="8"/>
                </a:cubicBezTo>
                <a:cubicBezTo>
                  <a:pt x="152" y="8"/>
                  <a:pt x="152" y="8"/>
                  <a:pt x="152" y="8"/>
                </a:cubicBezTo>
                <a:cubicBezTo>
                  <a:pt x="156" y="8"/>
                  <a:pt x="160" y="12"/>
                  <a:pt x="160" y="16"/>
                </a:cubicBezTo>
                <a:lnTo>
                  <a:pt x="160" y="80"/>
                </a:lnTo>
                <a:close/>
                <a:moveTo>
                  <a:pt x="16" y="80"/>
                </a:moveTo>
                <a:cubicBezTo>
                  <a:pt x="120" y="80"/>
                  <a:pt x="120" y="80"/>
                  <a:pt x="120" y="80"/>
                </a:cubicBezTo>
                <a:cubicBezTo>
                  <a:pt x="120" y="16"/>
                  <a:pt x="120" y="16"/>
                  <a:pt x="120" y="16"/>
                </a:cubicBezTo>
                <a:cubicBezTo>
                  <a:pt x="16" y="16"/>
                  <a:pt x="16" y="16"/>
                  <a:pt x="16" y="16"/>
                </a:cubicBezTo>
                <a:lnTo>
                  <a:pt x="16"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6" name="Freeform 601"/>
          <p:cNvSpPr>
            <a:spLocks noEditPoints="1"/>
          </p:cNvSpPr>
          <p:nvPr/>
        </p:nvSpPr>
        <p:spPr bwMode="auto">
          <a:xfrm>
            <a:off x="2816282" y="3310594"/>
            <a:ext cx="449925" cy="248646"/>
          </a:xfrm>
          <a:custGeom>
            <a:avLst/>
            <a:gdLst>
              <a:gd name="T0" fmla="*/ 168 w 176"/>
              <a:gd name="T1" fmla="*/ 32 h 96"/>
              <a:gd name="T2" fmla="*/ 168 w 176"/>
              <a:gd name="T3" fmla="*/ 16 h 96"/>
              <a:gd name="T4" fmla="*/ 152 w 176"/>
              <a:gd name="T5" fmla="*/ 0 h 96"/>
              <a:gd name="T6" fmla="*/ 16 w 176"/>
              <a:gd name="T7" fmla="*/ 0 h 96"/>
              <a:gd name="T8" fmla="*/ 0 w 176"/>
              <a:gd name="T9" fmla="*/ 16 h 96"/>
              <a:gd name="T10" fmla="*/ 0 w 176"/>
              <a:gd name="T11" fmla="*/ 80 h 96"/>
              <a:gd name="T12" fmla="*/ 16 w 176"/>
              <a:gd name="T13" fmla="*/ 96 h 96"/>
              <a:gd name="T14" fmla="*/ 152 w 176"/>
              <a:gd name="T15" fmla="*/ 96 h 96"/>
              <a:gd name="T16" fmla="*/ 168 w 176"/>
              <a:gd name="T17" fmla="*/ 80 h 96"/>
              <a:gd name="T18" fmla="*/ 168 w 176"/>
              <a:gd name="T19" fmla="*/ 64 h 96"/>
              <a:gd name="T20" fmla="*/ 176 w 176"/>
              <a:gd name="T21" fmla="*/ 56 h 96"/>
              <a:gd name="T22" fmla="*/ 176 w 176"/>
              <a:gd name="T23" fmla="*/ 40 h 96"/>
              <a:gd name="T24" fmla="*/ 168 w 176"/>
              <a:gd name="T25" fmla="*/ 32 h 96"/>
              <a:gd name="T26" fmla="*/ 160 w 176"/>
              <a:gd name="T27" fmla="*/ 80 h 96"/>
              <a:gd name="T28" fmla="*/ 152 w 176"/>
              <a:gd name="T29" fmla="*/ 88 h 96"/>
              <a:gd name="T30" fmla="*/ 16 w 176"/>
              <a:gd name="T31" fmla="*/ 88 h 96"/>
              <a:gd name="T32" fmla="*/ 8 w 176"/>
              <a:gd name="T33" fmla="*/ 80 h 96"/>
              <a:gd name="T34" fmla="*/ 8 w 176"/>
              <a:gd name="T35" fmla="*/ 16 h 96"/>
              <a:gd name="T36" fmla="*/ 16 w 176"/>
              <a:gd name="T37" fmla="*/ 8 h 96"/>
              <a:gd name="T38" fmla="*/ 152 w 176"/>
              <a:gd name="T39" fmla="*/ 8 h 96"/>
              <a:gd name="T40" fmla="*/ 160 w 176"/>
              <a:gd name="T41" fmla="*/ 16 h 96"/>
              <a:gd name="T42" fmla="*/ 160 w 176"/>
              <a:gd name="T43" fmla="*/ 80 h 96"/>
              <a:gd name="T44" fmla="*/ 16 w 176"/>
              <a:gd name="T45" fmla="*/ 80 h 96"/>
              <a:gd name="T46" fmla="*/ 152 w 176"/>
              <a:gd name="T47" fmla="*/ 80 h 96"/>
              <a:gd name="T48" fmla="*/ 152 w 176"/>
              <a:gd name="T49" fmla="*/ 16 h 96"/>
              <a:gd name="T50" fmla="*/ 16 w 176"/>
              <a:gd name="T51" fmla="*/ 16 h 96"/>
              <a:gd name="T52" fmla="*/ 16 w 176"/>
              <a:gd name="T53"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96">
                <a:moveTo>
                  <a:pt x="168" y="32"/>
                </a:moveTo>
                <a:cubicBezTo>
                  <a:pt x="168" y="16"/>
                  <a:pt x="168" y="16"/>
                  <a:pt x="168" y="16"/>
                </a:cubicBezTo>
                <a:cubicBezTo>
                  <a:pt x="168" y="7"/>
                  <a:pt x="161" y="0"/>
                  <a:pt x="152" y="0"/>
                </a:cubicBezTo>
                <a:cubicBezTo>
                  <a:pt x="16" y="0"/>
                  <a:pt x="16" y="0"/>
                  <a:pt x="16" y="0"/>
                </a:cubicBezTo>
                <a:cubicBezTo>
                  <a:pt x="7" y="0"/>
                  <a:pt x="0" y="7"/>
                  <a:pt x="0" y="16"/>
                </a:cubicBezTo>
                <a:cubicBezTo>
                  <a:pt x="0" y="80"/>
                  <a:pt x="0" y="80"/>
                  <a:pt x="0" y="80"/>
                </a:cubicBezTo>
                <a:cubicBezTo>
                  <a:pt x="0" y="89"/>
                  <a:pt x="7" y="96"/>
                  <a:pt x="16" y="96"/>
                </a:cubicBezTo>
                <a:cubicBezTo>
                  <a:pt x="152" y="96"/>
                  <a:pt x="152" y="96"/>
                  <a:pt x="152" y="96"/>
                </a:cubicBezTo>
                <a:cubicBezTo>
                  <a:pt x="161" y="96"/>
                  <a:pt x="168" y="89"/>
                  <a:pt x="168" y="80"/>
                </a:cubicBezTo>
                <a:cubicBezTo>
                  <a:pt x="168" y="64"/>
                  <a:pt x="168" y="64"/>
                  <a:pt x="168" y="64"/>
                </a:cubicBezTo>
                <a:cubicBezTo>
                  <a:pt x="172" y="64"/>
                  <a:pt x="176" y="60"/>
                  <a:pt x="176" y="56"/>
                </a:cubicBezTo>
                <a:cubicBezTo>
                  <a:pt x="176" y="40"/>
                  <a:pt x="176" y="40"/>
                  <a:pt x="176" y="40"/>
                </a:cubicBezTo>
                <a:cubicBezTo>
                  <a:pt x="176" y="36"/>
                  <a:pt x="172" y="32"/>
                  <a:pt x="168" y="32"/>
                </a:cubicBezTo>
                <a:close/>
                <a:moveTo>
                  <a:pt x="160" y="80"/>
                </a:moveTo>
                <a:cubicBezTo>
                  <a:pt x="160" y="84"/>
                  <a:pt x="156" y="88"/>
                  <a:pt x="152" y="88"/>
                </a:cubicBezTo>
                <a:cubicBezTo>
                  <a:pt x="16" y="88"/>
                  <a:pt x="16" y="88"/>
                  <a:pt x="16" y="88"/>
                </a:cubicBezTo>
                <a:cubicBezTo>
                  <a:pt x="12" y="88"/>
                  <a:pt x="8" y="84"/>
                  <a:pt x="8" y="80"/>
                </a:cubicBezTo>
                <a:cubicBezTo>
                  <a:pt x="8" y="16"/>
                  <a:pt x="8" y="16"/>
                  <a:pt x="8" y="16"/>
                </a:cubicBezTo>
                <a:cubicBezTo>
                  <a:pt x="8" y="12"/>
                  <a:pt x="12" y="8"/>
                  <a:pt x="16" y="8"/>
                </a:cubicBezTo>
                <a:cubicBezTo>
                  <a:pt x="152" y="8"/>
                  <a:pt x="152" y="8"/>
                  <a:pt x="152" y="8"/>
                </a:cubicBezTo>
                <a:cubicBezTo>
                  <a:pt x="156" y="8"/>
                  <a:pt x="160" y="12"/>
                  <a:pt x="160" y="16"/>
                </a:cubicBezTo>
                <a:lnTo>
                  <a:pt x="160" y="80"/>
                </a:lnTo>
                <a:close/>
                <a:moveTo>
                  <a:pt x="16" y="80"/>
                </a:moveTo>
                <a:cubicBezTo>
                  <a:pt x="152" y="80"/>
                  <a:pt x="152" y="80"/>
                  <a:pt x="152" y="80"/>
                </a:cubicBezTo>
                <a:cubicBezTo>
                  <a:pt x="152" y="16"/>
                  <a:pt x="152" y="16"/>
                  <a:pt x="152" y="16"/>
                </a:cubicBezTo>
                <a:cubicBezTo>
                  <a:pt x="16" y="16"/>
                  <a:pt x="16" y="16"/>
                  <a:pt x="16" y="16"/>
                </a:cubicBezTo>
                <a:lnTo>
                  <a:pt x="16"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7" name="Freeform 602"/>
          <p:cNvSpPr>
            <a:spLocks noEditPoints="1"/>
          </p:cNvSpPr>
          <p:nvPr/>
        </p:nvSpPr>
        <p:spPr bwMode="auto">
          <a:xfrm>
            <a:off x="3704295" y="3204038"/>
            <a:ext cx="414408" cy="461768"/>
          </a:xfrm>
          <a:custGeom>
            <a:avLst/>
            <a:gdLst>
              <a:gd name="T0" fmla="*/ 80 w 160"/>
              <a:gd name="T1" fmla="*/ 104 h 176"/>
              <a:gd name="T2" fmla="*/ 84 w 160"/>
              <a:gd name="T3" fmla="*/ 100 h 176"/>
              <a:gd name="T4" fmla="*/ 84 w 160"/>
              <a:gd name="T5" fmla="*/ 4 h 176"/>
              <a:gd name="T6" fmla="*/ 80 w 160"/>
              <a:gd name="T7" fmla="*/ 0 h 176"/>
              <a:gd name="T8" fmla="*/ 76 w 160"/>
              <a:gd name="T9" fmla="*/ 4 h 176"/>
              <a:gd name="T10" fmla="*/ 76 w 160"/>
              <a:gd name="T11" fmla="*/ 100 h 176"/>
              <a:gd name="T12" fmla="*/ 80 w 160"/>
              <a:gd name="T13" fmla="*/ 104 h 176"/>
              <a:gd name="T14" fmla="*/ 96 w 160"/>
              <a:gd name="T15" fmla="*/ 18 h 176"/>
              <a:gd name="T16" fmla="*/ 96 w 160"/>
              <a:gd name="T17" fmla="*/ 18 h 176"/>
              <a:gd name="T18" fmla="*/ 92 w 160"/>
              <a:gd name="T19" fmla="*/ 22 h 176"/>
              <a:gd name="T20" fmla="*/ 96 w 160"/>
              <a:gd name="T21" fmla="*/ 26 h 176"/>
              <a:gd name="T22" fmla="*/ 96 w 160"/>
              <a:gd name="T23" fmla="*/ 26 h 176"/>
              <a:gd name="T24" fmla="*/ 152 w 160"/>
              <a:gd name="T25" fmla="*/ 96 h 176"/>
              <a:gd name="T26" fmla="*/ 80 w 160"/>
              <a:gd name="T27" fmla="*/ 168 h 176"/>
              <a:gd name="T28" fmla="*/ 8 w 160"/>
              <a:gd name="T29" fmla="*/ 96 h 176"/>
              <a:gd name="T30" fmla="*/ 64 w 160"/>
              <a:gd name="T31" fmla="*/ 26 h 176"/>
              <a:gd name="T32" fmla="*/ 64 w 160"/>
              <a:gd name="T33" fmla="*/ 26 h 176"/>
              <a:gd name="T34" fmla="*/ 68 w 160"/>
              <a:gd name="T35" fmla="*/ 22 h 176"/>
              <a:gd name="T36" fmla="*/ 64 w 160"/>
              <a:gd name="T37" fmla="*/ 18 h 176"/>
              <a:gd name="T38" fmla="*/ 64 w 160"/>
              <a:gd name="T39" fmla="*/ 18 h 176"/>
              <a:gd name="T40" fmla="*/ 0 w 160"/>
              <a:gd name="T41" fmla="*/ 96 h 176"/>
              <a:gd name="T42" fmla="*/ 80 w 160"/>
              <a:gd name="T43" fmla="*/ 176 h 176"/>
              <a:gd name="T44" fmla="*/ 160 w 160"/>
              <a:gd name="T45" fmla="*/ 96 h 176"/>
              <a:gd name="T46" fmla="*/ 96 w 160"/>
              <a:gd name="T47" fmla="*/ 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76">
                <a:moveTo>
                  <a:pt x="80" y="104"/>
                </a:moveTo>
                <a:cubicBezTo>
                  <a:pt x="82" y="104"/>
                  <a:pt x="84" y="102"/>
                  <a:pt x="84" y="100"/>
                </a:cubicBezTo>
                <a:cubicBezTo>
                  <a:pt x="84" y="4"/>
                  <a:pt x="84" y="4"/>
                  <a:pt x="84" y="4"/>
                </a:cubicBezTo>
                <a:cubicBezTo>
                  <a:pt x="84" y="2"/>
                  <a:pt x="82" y="0"/>
                  <a:pt x="80" y="0"/>
                </a:cubicBezTo>
                <a:cubicBezTo>
                  <a:pt x="78" y="0"/>
                  <a:pt x="76" y="2"/>
                  <a:pt x="76" y="4"/>
                </a:cubicBezTo>
                <a:cubicBezTo>
                  <a:pt x="76" y="100"/>
                  <a:pt x="76" y="100"/>
                  <a:pt x="76" y="100"/>
                </a:cubicBezTo>
                <a:cubicBezTo>
                  <a:pt x="76" y="102"/>
                  <a:pt x="78" y="104"/>
                  <a:pt x="80" y="104"/>
                </a:cubicBezTo>
                <a:close/>
                <a:moveTo>
                  <a:pt x="96" y="18"/>
                </a:moveTo>
                <a:cubicBezTo>
                  <a:pt x="96" y="18"/>
                  <a:pt x="96" y="18"/>
                  <a:pt x="96" y="18"/>
                </a:cubicBezTo>
                <a:cubicBezTo>
                  <a:pt x="94" y="18"/>
                  <a:pt x="92" y="20"/>
                  <a:pt x="92" y="22"/>
                </a:cubicBezTo>
                <a:cubicBezTo>
                  <a:pt x="92" y="24"/>
                  <a:pt x="94" y="26"/>
                  <a:pt x="96" y="26"/>
                </a:cubicBezTo>
                <a:cubicBezTo>
                  <a:pt x="96" y="26"/>
                  <a:pt x="96" y="26"/>
                  <a:pt x="96" y="26"/>
                </a:cubicBezTo>
                <a:cubicBezTo>
                  <a:pt x="128" y="33"/>
                  <a:pt x="152" y="62"/>
                  <a:pt x="152" y="96"/>
                </a:cubicBezTo>
                <a:cubicBezTo>
                  <a:pt x="152" y="136"/>
                  <a:pt x="120" y="168"/>
                  <a:pt x="80" y="168"/>
                </a:cubicBezTo>
                <a:cubicBezTo>
                  <a:pt x="40" y="168"/>
                  <a:pt x="8" y="136"/>
                  <a:pt x="8" y="96"/>
                </a:cubicBezTo>
                <a:cubicBezTo>
                  <a:pt x="8" y="62"/>
                  <a:pt x="32" y="33"/>
                  <a:pt x="64" y="26"/>
                </a:cubicBezTo>
                <a:cubicBezTo>
                  <a:pt x="64" y="26"/>
                  <a:pt x="64" y="26"/>
                  <a:pt x="64" y="26"/>
                </a:cubicBezTo>
                <a:cubicBezTo>
                  <a:pt x="66" y="26"/>
                  <a:pt x="68" y="24"/>
                  <a:pt x="68" y="22"/>
                </a:cubicBezTo>
                <a:cubicBezTo>
                  <a:pt x="68" y="20"/>
                  <a:pt x="66" y="18"/>
                  <a:pt x="64" y="18"/>
                </a:cubicBezTo>
                <a:cubicBezTo>
                  <a:pt x="64" y="18"/>
                  <a:pt x="64" y="18"/>
                  <a:pt x="64" y="18"/>
                </a:cubicBezTo>
                <a:cubicBezTo>
                  <a:pt x="27" y="25"/>
                  <a:pt x="0" y="57"/>
                  <a:pt x="0" y="96"/>
                </a:cubicBezTo>
                <a:cubicBezTo>
                  <a:pt x="0" y="140"/>
                  <a:pt x="36" y="176"/>
                  <a:pt x="80" y="176"/>
                </a:cubicBezTo>
                <a:cubicBezTo>
                  <a:pt x="124" y="176"/>
                  <a:pt x="160" y="140"/>
                  <a:pt x="160" y="96"/>
                </a:cubicBezTo>
                <a:cubicBezTo>
                  <a:pt x="160" y="57"/>
                  <a:pt x="133" y="25"/>
                  <a:pt x="96"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8" name="Freeform 603"/>
          <p:cNvSpPr>
            <a:spLocks noEditPoints="1"/>
          </p:cNvSpPr>
          <p:nvPr/>
        </p:nvSpPr>
        <p:spPr bwMode="auto">
          <a:xfrm>
            <a:off x="4556784" y="3263235"/>
            <a:ext cx="461768" cy="331523"/>
          </a:xfrm>
          <a:custGeom>
            <a:avLst/>
            <a:gdLst>
              <a:gd name="T0" fmla="*/ 84 w 176"/>
              <a:gd name="T1" fmla="*/ 128 h 128"/>
              <a:gd name="T2" fmla="*/ 92 w 176"/>
              <a:gd name="T3" fmla="*/ 128 h 128"/>
              <a:gd name="T4" fmla="*/ 92 w 176"/>
              <a:gd name="T5" fmla="*/ 0 h 128"/>
              <a:gd name="T6" fmla="*/ 84 w 176"/>
              <a:gd name="T7" fmla="*/ 0 h 128"/>
              <a:gd name="T8" fmla="*/ 84 w 176"/>
              <a:gd name="T9" fmla="*/ 128 h 128"/>
              <a:gd name="T10" fmla="*/ 56 w 176"/>
              <a:gd name="T11" fmla="*/ 128 h 128"/>
              <a:gd name="T12" fmla="*/ 76 w 176"/>
              <a:gd name="T13" fmla="*/ 128 h 128"/>
              <a:gd name="T14" fmla="*/ 76 w 176"/>
              <a:gd name="T15" fmla="*/ 0 h 128"/>
              <a:gd name="T16" fmla="*/ 56 w 176"/>
              <a:gd name="T17" fmla="*/ 0 h 128"/>
              <a:gd name="T18" fmla="*/ 56 w 176"/>
              <a:gd name="T19" fmla="*/ 128 h 128"/>
              <a:gd name="T20" fmla="*/ 16 w 176"/>
              <a:gd name="T21" fmla="*/ 128 h 128"/>
              <a:gd name="T22" fmla="*/ 32 w 176"/>
              <a:gd name="T23" fmla="*/ 128 h 128"/>
              <a:gd name="T24" fmla="*/ 32 w 176"/>
              <a:gd name="T25" fmla="*/ 0 h 128"/>
              <a:gd name="T26" fmla="*/ 16 w 176"/>
              <a:gd name="T27" fmla="*/ 0 h 128"/>
              <a:gd name="T28" fmla="*/ 16 w 176"/>
              <a:gd name="T29" fmla="*/ 128 h 128"/>
              <a:gd name="T30" fmla="*/ 0 w 176"/>
              <a:gd name="T31" fmla="*/ 8 h 128"/>
              <a:gd name="T32" fmla="*/ 0 w 176"/>
              <a:gd name="T33" fmla="*/ 120 h 128"/>
              <a:gd name="T34" fmla="*/ 8 w 176"/>
              <a:gd name="T35" fmla="*/ 128 h 128"/>
              <a:gd name="T36" fmla="*/ 8 w 176"/>
              <a:gd name="T37" fmla="*/ 0 h 128"/>
              <a:gd name="T38" fmla="*/ 0 w 176"/>
              <a:gd name="T39" fmla="*/ 8 h 128"/>
              <a:gd name="T40" fmla="*/ 40 w 176"/>
              <a:gd name="T41" fmla="*/ 128 h 128"/>
              <a:gd name="T42" fmla="*/ 48 w 176"/>
              <a:gd name="T43" fmla="*/ 128 h 128"/>
              <a:gd name="T44" fmla="*/ 48 w 176"/>
              <a:gd name="T45" fmla="*/ 0 h 128"/>
              <a:gd name="T46" fmla="*/ 40 w 176"/>
              <a:gd name="T47" fmla="*/ 0 h 128"/>
              <a:gd name="T48" fmla="*/ 40 w 176"/>
              <a:gd name="T49" fmla="*/ 128 h 128"/>
              <a:gd name="T50" fmla="*/ 168 w 176"/>
              <a:gd name="T51" fmla="*/ 0 h 128"/>
              <a:gd name="T52" fmla="*/ 160 w 176"/>
              <a:gd name="T53" fmla="*/ 0 h 128"/>
              <a:gd name="T54" fmla="*/ 160 w 176"/>
              <a:gd name="T55" fmla="*/ 128 h 128"/>
              <a:gd name="T56" fmla="*/ 168 w 176"/>
              <a:gd name="T57" fmla="*/ 128 h 128"/>
              <a:gd name="T58" fmla="*/ 176 w 176"/>
              <a:gd name="T59" fmla="*/ 120 h 128"/>
              <a:gd name="T60" fmla="*/ 176 w 176"/>
              <a:gd name="T61" fmla="*/ 8 h 128"/>
              <a:gd name="T62" fmla="*/ 168 w 176"/>
              <a:gd name="T63" fmla="*/ 0 h 128"/>
              <a:gd name="T64" fmla="*/ 144 w 176"/>
              <a:gd name="T65" fmla="*/ 128 h 128"/>
              <a:gd name="T66" fmla="*/ 152 w 176"/>
              <a:gd name="T67" fmla="*/ 128 h 128"/>
              <a:gd name="T68" fmla="*/ 152 w 176"/>
              <a:gd name="T69" fmla="*/ 0 h 128"/>
              <a:gd name="T70" fmla="*/ 144 w 176"/>
              <a:gd name="T71" fmla="*/ 0 h 128"/>
              <a:gd name="T72" fmla="*/ 144 w 176"/>
              <a:gd name="T73" fmla="*/ 128 h 128"/>
              <a:gd name="T74" fmla="*/ 116 w 176"/>
              <a:gd name="T75" fmla="*/ 128 h 128"/>
              <a:gd name="T76" fmla="*/ 136 w 176"/>
              <a:gd name="T77" fmla="*/ 128 h 128"/>
              <a:gd name="T78" fmla="*/ 136 w 176"/>
              <a:gd name="T79" fmla="*/ 0 h 128"/>
              <a:gd name="T80" fmla="*/ 116 w 176"/>
              <a:gd name="T81" fmla="*/ 0 h 128"/>
              <a:gd name="T82" fmla="*/ 116 w 176"/>
              <a:gd name="T83" fmla="*/ 128 h 128"/>
              <a:gd name="T84" fmla="*/ 100 w 176"/>
              <a:gd name="T85" fmla="*/ 128 h 128"/>
              <a:gd name="T86" fmla="*/ 108 w 176"/>
              <a:gd name="T87" fmla="*/ 128 h 128"/>
              <a:gd name="T88" fmla="*/ 108 w 176"/>
              <a:gd name="T89" fmla="*/ 0 h 128"/>
              <a:gd name="T90" fmla="*/ 100 w 176"/>
              <a:gd name="T91" fmla="*/ 0 h 128"/>
              <a:gd name="T92" fmla="*/ 100 w 176"/>
              <a:gd name="T93"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6" h="128">
                <a:moveTo>
                  <a:pt x="84" y="128"/>
                </a:moveTo>
                <a:cubicBezTo>
                  <a:pt x="92" y="128"/>
                  <a:pt x="92" y="128"/>
                  <a:pt x="92" y="128"/>
                </a:cubicBezTo>
                <a:cubicBezTo>
                  <a:pt x="92" y="0"/>
                  <a:pt x="92" y="0"/>
                  <a:pt x="92" y="0"/>
                </a:cubicBezTo>
                <a:cubicBezTo>
                  <a:pt x="84" y="0"/>
                  <a:pt x="84" y="0"/>
                  <a:pt x="84" y="0"/>
                </a:cubicBezTo>
                <a:lnTo>
                  <a:pt x="84" y="128"/>
                </a:lnTo>
                <a:close/>
                <a:moveTo>
                  <a:pt x="56" y="128"/>
                </a:moveTo>
                <a:cubicBezTo>
                  <a:pt x="76" y="128"/>
                  <a:pt x="76" y="128"/>
                  <a:pt x="76" y="128"/>
                </a:cubicBezTo>
                <a:cubicBezTo>
                  <a:pt x="76" y="0"/>
                  <a:pt x="76" y="0"/>
                  <a:pt x="76" y="0"/>
                </a:cubicBezTo>
                <a:cubicBezTo>
                  <a:pt x="56" y="0"/>
                  <a:pt x="56" y="0"/>
                  <a:pt x="56" y="0"/>
                </a:cubicBezTo>
                <a:lnTo>
                  <a:pt x="56" y="128"/>
                </a:lnTo>
                <a:close/>
                <a:moveTo>
                  <a:pt x="16" y="128"/>
                </a:moveTo>
                <a:cubicBezTo>
                  <a:pt x="32" y="128"/>
                  <a:pt x="32" y="128"/>
                  <a:pt x="32" y="128"/>
                </a:cubicBezTo>
                <a:cubicBezTo>
                  <a:pt x="32" y="0"/>
                  <a:pt x="32" y="0"/>
                  <a:pt x="32" y="0"/>
                </a:cubicBezTo>
                <a:cubicBezTo>
                  <a:pt x="16" y="0"/>
                  <a:pt x="16" y="0"/>
                  <a:pt x="16" y="0"/>
                </a:cubicBezTo>
                <a:lnTo>
                  <a:pt x="16" y="128"/>
                </a:lnTo>
                <a:close/>
                <a:moveTo>
                  <a:pt x="0" y="8"/>
                </a:moveTo>
                <a:cubicBezTo>
                  <a:pt x="0" y="120"/>
                  <a:pt x="0" y="120"/>
                  <a:pt x="0" y="120"/>
                </a:cubicBezTo>
                <a:cubicBezTo>
                  <a:pt x="0" y="124"/>
                  <a:pt x="4" y="128"/>
                  <a:pt x="8" y="128"/>
                </a:cubicBezTo>
                <a:cubicBezTo>
                  <a:pt x="8" y="0"/>
                  <a:pt x="8" y="0"/>
                  <a:pt x="8" y="0"/>
                </a:cubicBezTo>
                <a:cubicBezTo>
                  <a:pt x="4" y="0"/>
                  <a:pt x="0" y="4"/>
                  <a:pt x="0" y="8"/>
                </a:cubicBezTo>
                <a:close/>
                <a:moveTo>
                  <a:pt x="40" y="128"/>
                </a:moveTo>
                <a:cubicBezTo>
                  <a:pt x="48" y="128"/>
                  <a:pt x="48" y="128"/>
                  <a:pt x="48" y="128"/>
                </a:cubicBezTo>
                <a:cubicBezTo>
                  <a:pt x="48" y="0"/>
                  <a:pt x="48" y="0"/>
                  <a:pt x="48" y="0"/>
                </a:cubicBezTo>
                <a:cubicBezTo>
                  <a:pt x="40" y="0"/>
                  <a:pt x="40" y="0"/>
                  <a:pt x="40" y="0"/>
                </a:cubicBezTo>
                <a:lnTo>
                  <a:pt x="40" y="128"/>
                </a:lnTo>
                <a:close/>
                <a:moveTo>
                  <a:pt x="168" y="0"/>
                </a:moveTo>
                <a:cubicBezTo>
                  <a:pt x="160" y="0"/>
                  <a:pt x="160" y="0"/>
                  <a:pt x="160" y="0"/>
                </a:cubicBezTo>
                <a:cubicBezTo>
                  <a:pt x="160" y="128"/>
                  <a:pt x="160" y="128"/>
                  <a:pt x="160" y="128"/>
                </a:cubicBezTo>
                <a:cubicBezTo>
                  <a:pt x="168" y="128"/>
                  <a:pt x="168" y="128"/>
                  <a:pt x="168" y="128"/>
                </a:cubicBezTo>
                <a:cubicBezTo>
                  <a:pt x="172" y="128"/>
                  <a:pt x="176" y="124"/>
                  <a:pt x="176" y="120"/>
                </a:cubicBezTo>
                <a:cubicBezTo>
                  <a:pt x="176" y="8"/>
                  <a:pt x="176" y="8"/>
                  <a:pt x="176" y="8"/>
                </a:cubicBezTo>
                <a:cubicBezTo>
                  <a:pt x="176" y="4"/>
                  <a:pt x="172" y="0"/>
                  <a:pt x="168" y="0"/>
                </a:cubicBezTo>
                <a:close/>
                <a:moveTo>
                  <a:pt x="144" y="128"/>
                </a:moveTo>
                <a:cubicBezTo>
                  <a:pt x="152" y="128"/>
                  <a:pt x="152" y="128"/>
                  <a:pt x="152" y="128"/>
                </a:cubicBezTo>
                <a:cubicBezTo>
                  <a:pt x="152" y="0"/>
                  <a:pt x="152" y="0"/>
                  <a:pt x="152" y="0"/>
                </a:cubicBezTo>
                <a:cubicBezTo>
                  <a:pt x="144" y="0"/>
                  <a:pt x="144" y="0"/>
                  <a:pt x="144" y="0"/>
                </a:cubicBezTo>
                <a:lnTo>
                  <a:pt x="144" y="128"/>
                </a:lnTo>
                <a:close/>
                <a:moveTo>
                  <a:pt x="116" y="128"/>
                </a:moveTo>
                <a:cubicBezTo>
                  <a:pt x="136" y="128"/>
                  <a:pt x="136" y="128"/>
                  <a:pt x="136" y="128"/>
                </a:cubicBezTo>
                <a:cubicBezTo>
                  <a:pt x="136" y="0"/>
                  <a:pt x="136" y="0"/>
                  <a:pt x="136" y="0"/>
                </a:cubicBezTo>
                <a:cubicBezTo>
                  <a:pt x="116" y="0"/>
                  <a:pt x="116" y="0"/>
                  <a:pt x="116" y="0"/>
                </a:cubicBezTo>
                <a:lnTo>
                  <a:pt x="116" y="128"/>
                </a:lnTo>
                <a:close/>
                <a:moveTo>
                  <a:pt x="100" y="128"/>
                </a:moveTo>
                <a:cubicBezTo>
                  <a:pt x="108" y="128"/>
                  <a:pt x="108" y="128"/>
                  <a:pt x="108" y="128"/>
                </a:cubicBezTo>
                <a:cubicBezTo>
                  <a:pt x="108" y="0"/>
                  <a:pt x="108" y="0"/>
                  <a:pt x="108" y="0"/>
                </a:cubicBezTo>
                <a:cubicBezTo>
                  <a:pt x="100" y="0"/>
                  <a:pt x="100" y="0"/>
                  <a:pt x="100" y="0"/>
                </a:cubicBezTo>
                <a:lnTo>
                  <a:pt x="100"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9" name="Freeform 604"/>
          <p:cNvSpPr>
            <a:spLocks noEditPoints="1"/>
          </p:cNvSpPr>
          <p:nvPr/>
        </p:nvSpPr>
        <p:spPr bwMode="auto">
          <a:xfrm>
            <a:off x="5432953" y="3204038"/>
            <a:ext cx="461768" cy="461768"/>
          </a:xfrm>
          <a:custGeom>
            <a:avLst/>
            <a:gdLst>
              <a:gd name="T0" fmla="*/ 32 w 176"/>
              <a:gd name="T1" fmla="*/ 0 h 176"/>
              <a:gd name="T2" fmla="*/ 16 w 176"/>
              <a:gd name="T3" fmla="*/ 65 h 176"/>
              <a:gd name="T4" fmla="*/ 0 w 176"/>
              <a:gd name="T5" fmla="*/ 8 h 176"/>
              <a:gd name="T6" fmla="*/ 8 w 176"/>
              <a:gd name="T7" fmla="*/ 128 h 176"/>
              <a:gd name="T8" fmla="*/ 0 w 176"/>
              <a:gd name="T9" fmla="*/ 8 h 176"/>
              <a:gd name="T10" fmla="*/ 40 w 176"/>
              <a:gd name="T11" fmla="*/ 0 h 176"/>
              <a:gd name="T12" fmla="*/ 48 w 176"/>
              <a:gd name="T13" fmla="*/ 37 h 176"/>
              <a:gd name="T14" fmla="*/ 76 w 176"/>
              <a:gd name="T15" fmla="*/ 32 h 176"/>
              <a:gd name="T16" fmla="*/ 56 w 176"/>
              <a:gd name="T17" fmla="*/ 0 h 176"/>
              <a:gd name="T18" fmla="*/ 72 w 176"/>
              <a:gd name="T19" fmla="*/ 32 h 176"/>
              <a:gd name="T20" fmla="*/ 108 w 176"/>
              <a:gd name="T21" fmla="*/ 0 h 176"/>
              <a:gd name="T22" fmla="*/ 100 w 176"/>
              <a:gd name="T23" fmla="*/ 39 h 176"/>
              <a:gd name="T24" fmla="*/ 108 w 176"/>
              <a:gd name="T25" fmla="*/ 0 h 176"/>
              <a:gd name="T26" fmla="*/ 17 w 176"/>
              <a:gd name="T27" fmla="*/ 128 h 176"/>
              <a:gd name="T28" fmla="*/ 16 w 176"/>
              <a:gd name="T29" fmla="*/ 128 h 176"/>
              <a:gd name="T30" fmla="*/ 84 w 176"/>
              <a:gd name="T31" fmla="*/ 0 h 176"/>
              <a:gd name="T32" fmla="*/ 92 w 176"/>
              <a:gd name="T33" fmla="*/ 35 h 176"/>
              <a:gd name="T34" fmla="*/ 136 w 176"/>
              <a:gd name="T35" fmla="*/ 0 h 176"/>
              <a:gd name="T36" fmla="*/ 116 w 176"/>
              <a:gd name="T37" fmla="*/ 50 h 176"/>
              <a:gd name="T38" fmla="*/ 136 w 176"/>
              <a:gd name="T39" fmla="*/ 0 h 176"/>
              <a:gd name="T40" fmla="*/ 136 w 176"/>
              <a:gd name="T41" fmla="*/ 96 h 176"/>
              <a:gd name="T42" fmla="*/ 136 w 176"/>
              <a:gd name="T43" fmla="*/ 128 h 176"/>
              <a:gd name="T44" fmla="*/ 152 w 176"/>
              <a:gd name="T45" fmla="*/ 128 h 176"/>
              <a:gd name="T46" fmla="*/ 144 w 176"/>
              <a:gd name="T47" fmla="*/ 0 h 176"/>
              <a:gd name="T48" fmla="*/ 114 w 176"/>
              <a:gd name="T49" fmla="*/ 133 h 176"/>
              <a:gd name="T50" fmla="*/ 72 w 176"/>
              <a:gd name="T51" fmla="*/ 40 h 176"/>
              <a:gd name="T52" fmla="*/ 72 w 176"/>
              <a:gd name="T53" fmla="*/ 152 h 176"/>
              <a:gd name="T54" fmla="*/ 145 w 176"/>
              <a:gd name="T55" fmla="*/ 175 h 176"/>
              <a:gd name="T56" fmla="*/ 152 w 176"/>
              <a:gd name="T57" fmla="*/ 172 h 176"/>
              <a:gd name="T58" fmla="*/ 114 w 176"/>
              <a:gd name="T59" fmla="*/ 133 h 176"/>
              <a:gd name="T60" fmla="*/ 24 w 176"/>
              <a:gd name="T61" fmla="*/ 96 h 176"/>
              <a:gd name="T62" fmla="*/ 120 w 176"/>
              <a:gd name="T63" fmla="*/ 96 h 176"/>
              <a:gd name="T64" fmla="*/ 168 w 176"/>
              <a:gd name="T65" fmla="*/ 0 h 176"/>
              <a:gd name="T66" fmla="*/ 160 w 176"/>
              <a:gd name="T67" fmla="*/ 128 h 176"/>
              <a:gd name="T68" fmla="*/ 176 w 176"/>
              <a:gd name="T69" fmla="*/ 120 h 176"/>
              <a:gd name="T70" fmla="*/ 168 w 176"/>
              <a:gd name="T71" fmla="*/ 0 h 176"/>
              <a:gd name="T72" fmla="*/ 56 w 176"/>
              <a:gd name="T73" fmla="*/ 124 h 176"/>
              <a:gd name="T74" fmla="*/ 76 w 176"/>
              <a:gd name="T75" fmla="*/ 128 h 176"/>
              <a:gd name="T76" fmla="*/ 72 w 176"/>
              <a:gd name="T77" fmla="*/ 64 h 176"/>
              <a:gd name="T78" fmla="*/ 48 w 176"/>
              <a:gd name="T79" fmla="*/ 117 h 176"/>
              <a:gd name="T80" fmla="*/ 40 w 176"/>
              <a:gd name="T81" fmla="*/ 96 h 176"/>
              <a:gd name="T82" fmla="*/ 100 w 176"/>
              <a:gd name="T83" fmla="*/ 111 h 176"/>
              <a:gd name="T84" fmla="*/ 100 w 176"/>
              <a:gd name="T85" fmla="*/ 81 h 176"/>
              <a:gd name="T86" fmla="*/ 84 w 176"/>
              <a:gd name="T87" fmla="*/ 126 h 176"/>
              <a:gd name="T88" fmla="*/ 92 w 176"/>
              <a:gd name="T89" fmla="*/ 71 h 176"/>
              <a:gd name="T90" fmla="*/ 84 w 176"/>
              <a:gd name="T9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 h="176">
                <a:moveTo>
                  <a:pt x="32" y="46"/>
                </a:moveTo>
                <a:cubicBezTo>
                  <a:pt x="32" y="0"/>
                  <a:pt x="32" y="0"/>
                  <a:pt x="32" y="0"/>
                </a:cubicBezTo>
                <a:cubicBezTo>
                  <a:pt x="16" y="0"/>
                  <a:pt x="16" y="0"/>
                  <a:pt x="16" y="0"/>
                </a:cubicBezTo>
                <a:cubicBezTo>
                  <a:pt x="16" y="65"/>
                  <a:pt x="16" y="65"/>
                  <a:pt x="16" y="65"/>
                </a:cubicBezTo>
                <a:cubicBezTo>
                  <a:pt x="20" y="58"/>
                  <a:pt x="26" y="51"/>
                  <a:pt x="32" y="46"/>
                </a:cubicBezTo>
                <a:close/>
                <a:moveTo>
                  <a:pt x="0" y="8"/>
                </a:moveTo>
                <a:cubicBezTo>
                  <a:pt x="0" y="120"/>
                  <a:pt x="0" y="120"/>
                  <a:pt x="0" y="120"/>
                </a:cubicBezTo>
                <a:cubicBezTo>
                  <a:pt x="0" y="124"/>
                  <a:pt x="4" y="128"/>
                  <a:pt x="8" y="128"/>
                </a:cubicBezTo>
                <a:cubicBezTo>
                  <a:pt x="8" y="0"/>
                  <a:pt x="8" y="0"/>
                  <a:pt x="8" y="0"/>
                </a:cubicBezTo>
                <a:cubicBezTo>
                  <a:pt x="4" y="0"/>
                  <a:pt x="0" y="4"/>
                  <a:pt x="0" y="8"/>
                </a:cubicBezTo>
                <a:close/>
                <a:moveTo>
                  <a:pt x="48" y="0"/>
                </a:moveTo>
                <a:cubicBezTo>
                  <a:pt x="40" y="0"/>
                  <a:pt x="40" y="0"/>
                  <a:pt x="40" y="0"/>
                </a:cubicBezTo>
                <a:cubicBezTo>
                  <a:pt x="40" y="41"/>
                  <a:pt x="40" y="41"/>
                  <a:pt x="40" y="41"/>
                </a:cubicBezTo>
                <a:cubicBezTo>
                  <a:pt x="43" y="39"/>
                  <a:pt x="45" y="38"/>
                  <a:pt x="48" y="37"/>
                </a:cubicBezTo>
                <a:lnTo>
                  <a:pt x="48" y="0"/>
                </a:lnTo>
                <a:close/>
                <a:moveTo>
                  <a:pt x="76" y="32"/>
                </a:moveTo>
                <a:cubicBezTo>
                  <a:pt x="76" y="0"/>
                  <a:pt x="76" y="0"/>
                  <a:pt x="76" y="0"/>
                </a:cubicBezTo>
                <a:cubicBezTo>
                  <a:pt x="56" y="0"/>
                  <a:pt x="56" y="0"/>
                  <a:pt x="56" y="0"/>
                </a:cubicBezTo>
                <a:cubicBezTo>
                  <a:pt x="56" y="34"/>
                  <a:pt x="56" y="34"/>
                  <a:pt x="56" y="34"/>
                </a:cubicBezTo>
                <a:cubicBezTo>
                  <a:pt x="61" y="33"/>
                  <a:pt x="66" y="32"/>
                  <a:pt x="72" y="32"/>
                </a:cubicBezTo>
                <a:cubicBezTo>
                  <a:pt x="73" y="32"/>
                  <a:pt x="75" y="32"/>
                  <a:pt x="76" y="32"/>
                </a:cubicBezTo>
                <a:close/>
                <a:moveTo>
                  <a:pt x="108" y="0"/>
                </a:moveTo>
                <a:cubicBezTo>
                  <a:pt x="100" y="0"/>
                  <a:pt x="100" y="0"/>
                  <a:pt x="100" y="0"/>
                </a:cubicBezTo>
                <a:cubicBezTo>
                  <a:pt x="100" y="39"/>
                  <a:pt x="100" y="39"/>
                  <a:pt x="100" y="39"/>
                </a:cubicBezTo>
                <a:cubicBezTo>
                  <a:pt x="103" y="40"/>
                  <a:pt x="105" y="41"/>
                  <a:pt x="108" y="43"/>
                </a:cubicBezTo>
                <a:lnTo>
                  <a:pt x="108" y="0"/>
                </a:lnTo>
                <a:close/>
                <a:moveTo>
                  <a:pt x="16" y="128"/>
                </a:moveTo>
                <a:cubicBezTo>
                  <a:pt x="17" y="128"/>
                  <a:pt x="17" y="128"/>
                  <a:pt x="17" y="128"/>
                </a:cubicBezTo>
                <a:cubicBezTo>
                  <a:pt x="16" y="128"/>
                  <a:pt x="16" y="127"/>
                  <a:pt x="16" y="127"/>
                </a:cubicBezTo>
                <a:lnTo>
                  <a:pt x="16" y="128"/>
                </a:lnTo>
                <a:close/>
                <a:moveTo>
                  <a:pt x="92" y="0"/>
                </a:moveTo>
                <a:cubicBezTo>
                  <a:pt x="84" y="0"/>
                  <a:pt x="84" y="0"/>
                  <a:pt x="84" y="0"/>
                </a:cubicBezTo>
                <a:cubicBezTo>
                  <a:pt x="84" y="33"/>
                  <a:pt x="84" y="33"/>
                  <a:pt x="84" y="33"/>
                </a:cubicBezTo>
                <a:cubicBezTo>
                  <a:pt x="87" y="34"/>
                  <a:pt x="89" y="34"/>
                  <a:pt x="92" y="35"/>
                </a:cubicBezTo>
                <a:lnTo>
                  <a:pt x="92" y="0"/>
                </a:lnTo>
                <a:close/>
                <a:moveTo>
                  <a:pt x="136" y="0"/>
                </a:moveTo>
                <a:cubicBezTo>
                  <a:pt x="116" y="0"/>
                  <a:pt x="116" y="0"/>
                  <a:pt x="116" y="0"/>
                </a:cubicBezTo>
                <a:cubicBezTo>
                  <a:pt x="116" y="50"/>
                  <a:pt x="116" y="50"/>
                  <a:pt x="116" y="50"/>
                </a:cubicBezTo>
                <a:cubicBezTo>
                  <a:pt x="128" y="61"/>
                  <a:pt x="136" y="78"/>
                  <a:pt x="136" y="96"/>
                </a:cubicBezTo>
                <a:lnTo>
                  <a:pt x="136" y="0"/>
                </a:lnTo>
                <a:close/>
                <a:moveTo>
                  <a:pt x="136" y="128"/>
                </a:moveTo>
                <a:cubicBezTo>
                  <a:pt x="136" y="96"/>
                  <a:pt x="136" y="96"/>
                  <a:pt x="136" y="96"/>
                </a:cubicBezTo>
                <a:cubicBezTo>
                  <a:pt x="136" y="108"/>
                  <a:pt x="133" y="119"/>
                  <a:pt x="127" y="128"/>
                </a:cubicBezTo>
                <a:lnTo>
                  <a:pt x="136" y="128"/>
                </a:lnTo>
                <a:close/>
                <a:moveTo>
                  <a:pt x="144" y="128"/>
                </a:moveTo>
                <a:cubicBezTo>
                  <a:pt x="152" y="128"/>
                  <a:pt x="152" y="128"/>
                  <a:pt x="152" y="128"/>
                </a:cubicBezTo>
                <a:cubicBezTo>
                  <a:pt x="152" y="0"/>
                  <a:pt x="152" y="0"/>
                  <a:pt x="152" y="0"/>
                </a:cubicBezTo>
                <a:cubicBezTo>
                  <a:pt x="144" y="0"/>
                  <a:pt x="144" y="0"/>
                  <a:pt x="144" y="0"/>
                </a:cubicBezTo>
                <a:lnTo>
                  <a:pt x="144" y="128"/>
                </a:lnTo>
                <a:close/>
                <a:moveTo>
                  <a:pt x="114" y="133"/>
                </a:moveTo>
                <a:cubicBezTo>
                  <a:pt x="123" y="123"/>
                  <a:pt x="128" y="110"/>
                  <a:pt x="128" y="96"/>
                </a:cubicBezTo>
                <a:cubicBezTo>
                  <a:pt x="128" y="65"/>
                  <a:pt x="103" y="40"/>
                  <a:pt x="72" y="40"/>
                </a:cubicBezTo>
                <a:cubicBezTo>
                  <a:pt x="41" y="40"/>
                  <a:pt x="16" y="65"/>
                  <a:pt x="16" y="96"/>
                </a:cubicBezTo>
                <a:cubicBezTo>
                  <a:pt x="16" y="127"/>
                  <a:pt x="41" y="152"/>
                  <a:pt x="72" y="152"/>
                </a:cubicBezTo>
                <a:cubicBezTo>
                  <a:pt x="86" y="152"/>
                  <a:pt x="99" y="147"/>
                  <a:pt x="109" y="138"/>
                </a:cubicBezTo>
                <a:cubicBezTo>
                  <a:pt x="145" y="175"/>
                  <a:pt x="145" y="175"/>
                  <a:pt x="145" y="175"/>
                </a:cubicBezTo>
                <a:cubicBezTo>
                  <a:pt x="146" y="176"/>
                  <a:pt x="147" y="176"/>
                  <a:pt x="148" y="176"/>
                </a:cubicBezTo>
                <a:cubicBezTo>
                  <a:pt x="150" y="176"/>
                  <a:pt x="152" y="174"/>
                  <a:pt x="152" y="172"/>
                </a:cubicBezTo>
                <a:cubicBezTo>
                  <a:pt x="152" y="171"/>
                  <a:pt x="152" y="170"/>
                  <a:pt x="151" y="169"/>
                </a:cubicBezTo>
                <a:lnTo>
                  <a:pt x="114" y="133"/>
                </a:lnTo>
                <a:close/>
                <a:moveTo>
                  <a:pt x="72" y="144"/>
                </a:moveTo>
                <a:cubicBezTo>
                  <a:pt x="45" y="144"/>
                  <a:pt x="24" y="123"/>
                  <a:pt x="24" y="96"/>
                </a:cubicBezTo>
                <a:cubicBezTo>
                  <a:pt x="24" y="69"/>
                  <a:pt x="45" y="48"/>
                  <a:pt x="72" y="48"/>
                </a:cubicBezTo>
                <a:cubicBezTo>
                  <a:pt x="99" y="48"/>
                  <a:pt x="120" y="69"/>
                  <a:pt x="120" y="96"/>
                </a:cubicBezTo>
                <a:cubicBezTo>
                  <a:pt x="120" y="123"/>
                  <a:pt x="99" y="144"/>
                  <a:pt x="72" y="144"/>
                </a:cubicBezTo>
                <a:close/>
                <a:moveTo>
                  <a:pt x="168" y="0"/>
                </a:moveTo>
                <a:cubicBezTo>
                  <a:pt x="160" y="0"/>
                  <a:pt x="160" y="0"/>
                  <a:pt x="160" y="0"/>
                </a:cubicBezTo>
                <a:cubicBezTo>
                  <a:pt x="160" y="128"/>
                  <a:pt x="160" y="128"/>
                  <a:pt x="160" y="128"/>
                </a:cubicBezTo>
                <a:cubicBezTo>
                  <a:pt x="168" y="128"/>
                  <a:pt x="168" y="128"/>
                  <a:pt x="168" y="128"/>
                </a:cubicBezTo>
                <a:cubicBezTo>
                  <a:pt x="172" y="128"/>
                  <a:pt x="176" y="124"/>
                  <a:pt x="176" y="120"/>
                </a:cubicBezTo>
                <a:cubicBezTo>
                  <a:pt x="176" y="8"/>
                  <a:pt x="176" y="8"/>
                  <a:pt x="176" y="8"/>
                </a:cubicBezTo>
                <a:cubicBezTo>
                  <a:pt x="176" y="4"/>
                  <a:pt x="172" y="0"/>
                  <a:pt x="168" y="0"/>
                </a:cubicBezTo>
                <a:close/>
                <a:moveTo>
                  <a:pt x="56" y="68"/>
                </a:moveTo>
                <a:cubicBezTo>
                  <a:pt x="56" y="124"/>
                  <a:pt x="56" y="124"/>
                  <a:pt x="56" y="124"/>
                </a:cubicBezTo>
                <a:cubicBezTo>
                  <a:pt x="61" y="126"/>
                  <a:pt x="66" y="128"/>
                  <a:pt x="72" y="128"/>
                </a:cubicBezTo>
                <a:cubicBezTo>
                  <a:pt x="73" y="128"/>
                  <a:pt x="75" y="128"/>
                  <a:pt x="76" y="128"/>
                </a:cubicBezTo>
                <a:cubicBezTo>
                  <a:pt x="76" y="64"/>
                  <a:pt x="76" y="64"/>
                  <a:pt x="76" y="64"/>
                </a:cubicBezTo>
                <a:cubicBezTo>
                  <a:pt x="75" y="64"/>
                  <a:pt x="73" y="64"/>
                  <a:pt x="72" y="64"/>
                </a:cubicBezTo>
                <a:cubicBezTo>
                  <a:pt x="66" y="64"/>
                  <a:pt x="61" y="66"/>
                  <a:pt x="56" y="68"/>
                </a:cubicBezTo>
                <a:close/>
                <a:moveTo>
                  <a:pt x="48" y="117"/>
                </a:moveTo>
                <a:cubicBezTo>
                  <a:pt x="48" y="75"/>
                  <a:pt x="48" y="75"/>
                  <a:pt x="48" y="75"/>
                </a:cubicBezTo>
                <a:cubicBezTo>
                  <a:pt x="43" y="81"/>
                  <a:pt x="40" y="88"/>
                  <a:pt x="40" y="96"/>
                </a:cubicBezTo>
                <a:cubicBezTo>
                  <a:pt x="40" y="104"/>
                  <a:pt x="43" y="111"/>
                  <a:pt x="48" y="117"/>
                </a:cubicBezTo>
                <a:close/>
                <a:moveTo>
                  <a:pt x="100" y="111"/>
                </a:moveTo>
                <a:cubicBezTo>
                  <a:pt x="103" y="107"/>
                  <a:pt x="104" y="102"/>
                  <a:pt x="104" y="96"/>
                </a:cubicBezTo>
                <a:cubicBezTo>
                  <a:pt x="104" y="90"/>
                  <a:pt x="103" y="85"/>
                  <a:pt x="100" y="81"/>
                </a:cubicBezTo>
                <a:lnTo>
                  <a:pt x="100" y="111"/>
                </a:lnTo>
                <a:close/>
                <a:moveTo>
                  <a:pt x="84" y="126"/>
                </a:moveTo>
                <a:cubicBezTo>
                  <a:pt x="87" y="124"/>
                  <a:pt x="90" y="123"/>
                  <a:pt x="92" y="121"/>
                </a:cubicBezTo>
                <a:cubicBezTo>
                  <a:pt x="92" y="71"/>
                  <a:pt x="92" y="71"/>
                  <a:pt x="92" y="71"/>
                </a:cubicBezTo>
                <a:cubicBezTo>
                  <a:pt x="90" y="69"/>
                  <a:pt x="87" y="68"/>
                  <a:pt x="84" y="66"/>
                </a:cubicBezTo>
                <a:lnTo>
                  <a:pt x="84" y="1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0" name="Freeform 605"/>
          <p:cNvSpPr>
            <a:spLocks noEditPoints="1"/>
          </p:cNvSpPr>
          <p:nvPr/>
        </p:nvSpPr>
        <p:spPr bwMode="auto">
          <a:xfrm>
            <a:off x="6309123" y="3263235"/>
            <a:ext cx="449925" cy="331523"/>
          </a:xfrm>
          <a:custGeom>
            <a:avLst/>
            <a:gdLst>
              <a:gd name="T0" fmla="*/ 80 w 176"/>
              <a:gd name="T1" fmla="*/ 0 h 128"/>
              <a:gd name="T2" fmla="*/ 96 w 176"/>
              <a:gd name="T3" fmla="*/ 64 h 128"/>
              <a:gd name="T4" fmla="*/ 72 w 176"/>
              <a:gd name="T5" fmla="*/ 0 h 128"/>
              <a:gd name="T6" fmla="*/ 64 w 176"/>
              <a:gd name="T7" fmla="*/ 64 h 128"/>
              <a:gd name="T8" fmla="*/ 72 w 176"/>
              <a:gd name="T9" fmla="*/ 0 h 128"/>
              <a:gd name="T10" fmla="*/ 40 w 176"/>
              <a:gd name="T11" fmla="*/ 0 h 128"/>
              <a:gd name="T12" fmla="*/ 56 w 176"/>
              <a:gd name="T13" fmla="*/ 64 h 128"/>
              <a:gd name="T14" fmla="*/ 32 w 176"/>
              <a:gd name="T15" fmla="*/ 0 h 128"/>
              <a:gd name="T16" fmla="*/ 24 w 176"/>
              <a:gd name="T17" fmla="*/ 64 h 128"/>
              <a:gd name="T18" fmla="*/ 32 w 176"/>
              <a:gd name="T19" fmla="*/ 0 h 128"/>
              <a:gd name="T20" fmla="*/ 8 w 176"/>
              <a:gd name="T21" fmla="*/ 8 h 128"/>
              <a:gd name="T22" fmla="*/ 16 w 176"/>
              <a:gd name="T23" fmla="*/ 64 h 128"/>
              <a:gd name="T24" fmla="*/ 144 w 176"/>
              <a:gd name="T25" fmla="*/ 0 h 128"/>
              <a:gd name="T26" fmla="*/ 136 w 176"/>
              <a:gd name="T27" fmla="*/ 64 h 128"/>
              <a:gd name="T28" fmla="*/ 144 w 176"/>
              <a:gd name="T29" fmla="*/ 0 h 128"/>
              <a:gd name="T30" fmla="*/ 104 w 176"/>
              <a:gd name="T31" fmla="*/ 0 h 128"/>
              <a:gd name="T32" fmla="*/ 112 w 176"/>
              <a:gd name="T33" fmla="*/ 64 h 128"/>
              <a:gd name="T34" fmla="*/ 168 w 176"/>
              <a:gd name="T35" fmla="*/ 8 h 128"/>
              <a:gd name="T36" fmla="*/ 152 w 176"/>
              <a:gd name="T37" fmla="*/ 0 h 128"/>
              <a:gd name="T38" fmla="*/ 168 w 176"/>
              <a:gd name="T39" fmla="*/ 64 h 128"/>
              <a:gd name="T40" fmla="*/ 128 w 176"/>
              <a:gd name="T41" fmla="*/ 0 h 128"/>
              <a:gd name="T42" fmla="*/ 120 w 176"/>
              <a:gd name="T43" fmla="*/ 64 h 128"/>
              <a:gd name="T44" fmla="*/ 128 w 176"/>
              <a:gd name="T45" fmla="*/ 0 h 128"/>
              <a:gd name="T46" fmla="*/ 160 w 176"/>
              <a:gd name="T47" fmla="*/ 128 h 128"/>
              <a:gd name="T48" fmla="*/ 168 w 176"/>
              <a:gd name="T49" fmla="*/ 104 h 128"/>
              <a:gd name="T50" fmla="*/ 152 w 176"/>
              <a:gd name="T51" fmla="*/ 128 h 128"/>
              <a:gd name="T52" fmla="*/ 128 w 176"/>
              <a:gd name="T53" fmla="*/ 128 h 128"/>
              <a:gd name="T54" fmla="*/ 120 w 176"/>
              <a:gd name="T55" fmla="*/ 104 h 128"/>
              <a:gd name="T56" fmla="*/ 136 w 176"/>
              <a:gd name="T57" fmla="*/ 128 h 128"/>
              <a:gd name="T58" fmla="*/ 144 w 176"/>
              <a:gd name="T59" fmla="*/ 104 h 128"/>
              <a:gd name="T60" fmla="*/ 136 w 176"/>
              <a:gd name="T61" fmla="*/ 128 h 128"/>
              <a:gd name="T62" fmla="*/ 16 w 176"/>
              <a:gd name="T63" fmla="*/ 128 h 128"/>
              <a:gd name="T64" fmla="*/ 8 w 176"/>
              <a:gd name="T65" fmla="*/ 104 h 128"/>
              <a:gd name="T66" fmla="*/ 168 w 176"/>
              <a:gd name="T67" fmla="*/ 72 h 128"/>
              <a:gd name="T68" fmla="*/ 0 w 176"/>
              <a:gd name="T69" fmla="*/ 80 h 128"/>
              <a:gd name="T70" fmla="*/ 8 w 176"/>
              <a:gd name="T71" fmla="*/ 96 h 128"/>
              <a:gd name="T72" fmla="*/ 176 w 176"/>
              <a:gd name="T73" fmla="*/ 88 h 128"/>
              <a:gd name="T74" fmla="*/ 168 w 176"/>
              <a:gd name="T75" fmla="*/ 72 h 128"/>
              <a:gd name="T76" fmla="*/ 8 w 176"/>
              <a:gd name="T77" fmla="*/ 88 h 128"/>
              <a:gd name="T78" fmla="*/ 168 w 176"/>
              <a:gd name="T79" fmla="*/ 80 h 128"/>
              <a:gd name="T80" fmla="*/ 104 w 176"/>
              <a:gd name="T81" fmla="*/ 128 h 128"/>
              <a:gd name="T82" fmla="*/ 112 w 176"/>
              <a:gd name="T83" fmla="*/ 104 h 128"/>
              <a:gd name="T84" fmla="*/ 104 w 176"/>
              <a:gd name="T85" fmla="*/ 128 h 128"/>
              <a:gd name="T86" fmla="*/ 56 w 176"/>
              <a:gd name="T87" fmla="*/ 128 h 128"/>
              <a:gd name="T88" fmla="*/ 40 w 176"/>
              <a:gd name="T89" fmla="*/ 104 h 128"/>
              <a:gd name="T90" fmla="*/ 24 w 176"/>
              <a:gd name="T91" fmla="*/ 128 h 128"/>
              <a:gd name="T92" fmla="*/ 32 w 176"/>
              <a:gd name="T93" fmla="*/ 104 h 128"/>
              <a:gd name="T94" fmla="*/ 24 w 176"/>
              <a:gd name="T95" fmla="*/ 128 h 128"/>
              <a:gd name="T96" fmla="*/ 72 w 176"/>
              <a:gd name="T97" fmla="*/ 128 h 128"/>
              <a:gd name="T98" fmla="*/ 64 w 176"/>
              <a:gd name="T99" fmla="*/ 104 h 128"/>
              <a:gd name="T100" fmla="*/ 80 w 176"/>
              <a:gd name="T101" fmla="*/ 128 h 128"/>
              <a:gd name="T102" fmla="*/ 96 w 176"/>
              <a:gd name="T103" fmla="*/ 104 h 128"/>
              <a:gd name="T104" fmla="*/ 80 w 176"/>
              <a:gd name="T105"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28">
                <a:moveTo>
                  <a:pt x="96" y="0"/>
                </a:moveTo>
                <a:cubicBezTo>
                  <a:pt x="80" y="0"/>
                  <a:pt x="80" y="0"/>
                  <a:pt x="80" y="0"/>
                </a:cubicBezTo>
                <a:cubicBezTo>
                  <a:pt x="80" y="64"/>
                  <a:pt x="80" y="64"/>
                  <a:pt x="80" y="64"/>
                </a:cubicBezTo>
                <a:cubicBezTo>
                  <a:pt x="96" y="64"/>
                  <a:pt x="96" y="64"/>
                  <a:pt x="96" y="64"/>
                </a:cubicBezTo>
                <a:lnTo>
                  <a:pt x="96" y="0"/>
                </a:lnTo>
                <a:close/>
                <a:moveTo>
                  <a:pt x="72" y="0"/>
                </a:moveTo>
                <a:cubicBezTo>
                  <a:pt x="64" y="0"/>
                  <a:pt x="64" y="0"/>
                  <a:pt x="64" y="0"/>
                </a:cubicBezTo>
                <a:cubicBezTo>
                  <a:pt x="64" y="64"/>
                  <a:pt x="64" y="64"/>
                  <a:pt x="64" y="64"/>
                </a:cubicBezTo>
                <a:cubicBezTo>
                  <a:pt x="72" y="64"/>
                  <a:pt x="72" y="64"/>
                  <a:pt x="72" y="64"/>
                </a:cubicBezTo>
                <a:lnTo>
                  <a:pt x="72" y="0"/>
                </a:lnTo>
                <a:close/>
                <a:moveTo>
                  <a:pt x="56" y="0"/>
                </a:moveTo>
                <a:cubicBezTo>
                  <a:pt x="40" y="0"/>
                  <a:pt x="40" y="0"/>
                  <a:pt x="40" y="0"/>
                </a:cubicBezTo>
                <a:cubicBezTo>
                  <a:pt x="40" y="64"/>
                  <a:pt x="40" y="64"/>
                  <a:pt x="40" y="64"/>
                </a:cubicBezTo>
                <a:cubicBezTo>
                  <a:pt x="56" y="64"/>
                  <a:pt x="56" y="64"/>
                  <a:pt x="56" y="64"/>
                </a:cubicBezTo>
                <a:lnTo>
                  <a:pt x="56" y="0"/>
                </a:lnTo>
                <a:close/>
                <a:moveTo>
                  <a:pt x="32" y="0"/>
                </a:moveTo>
                <a:cubicBezTo>
                  <a:pt x="24" y="0"/>
                  <a:pt x="24" y="0"/>
                  <a:pt x="24" y="0"/>
                </a:cubicBezTo>
                <a:cubicBezTo>
                  <a:pt x="24" y="64"/>
                  <a:pt x="24" y="64"/>
                  <a:pt x="24" y="64"/>
                </a:cubicBezTo>
                <a:cubicBezTo>
                  <a:pt x="32" y="64"/>
                  <a:pt x="32" y="64"/>
                  <a:pt x="32" y="64"/>
                </a:cubicBezTo>
                <a:lnTo>
                  <a:pt x="32" y="0"/>
                </a:lnTo>
                <a:close/>
                <a:moveTo>
                  <a:pt x="16" y="0"/>
                </a:moveTo>
                <a:cubicBezTo>
                  <a:pt x="12" y="0"/>
                  <a:pt x="8" y="4"/>
                  <a:pt x="8" y="8"/>
                </a:cubicBezTo>
                <a:cubicBezTo>
                  <a:pt x="8" y="64"/>
                  <a:pt x="8" y="64"/>
                  <a:pt x="8" y="64"/>
                </a:cubicBezTo>
                <a:cubicBezTo>
                  <a:pt x="16" y="64"/>
                  <a:pt x="16" y="64"/>
                  <a:pt x="16" y="64"/>
                </a:cubicBezTo>
                <a:lnTo>
                  <a:pt x="16" y="0"/>
                </a:lnTo>
                <a:close/>
                <a:moveTo>
                  <a:pt x="144" y="0"/>
                </a:moveTo>
                <a:cubicBezTo>
                  <a:pt x="136" y="0"/>
                  <a:pt x="136" y="0"/>
                  <a:pt x="136" y="0"/>
                </a:cubicBezTo>
                <a:cubicBezTo>
                  <a:pt x="136" y="64"/>
                  <a:pt x="136" y="64"/>
                  <a:pt x="136" y="64"/>
                </a:cubicBezTo>
                <a:cubicBezTo>
                  <a:pt x="144" y="64"/>
                  <a:pt x="144" y="64"/>
                  <a:pt x="144" y="64"/>
                </a:cubicBezTo>
                <a:lnTo>
                  <a:pt x="144" y="0"/>
                </a:lnTo>
                <a:close/>
                <a:moveTo>
                  <a:pt x="112" y="0"/>
                </a:moveTo>
                <a:cubicBezTo>
                  <a:pt x="104" y="0"/>
                  <a:pt x="104" y="0"/>
                  <a:pt x="104" y="0"/>
                </a:cubicBezTo>
                <a:cubicBezTo>
                  <a:pt x="104" y="64"/>
                  <a:pt x="104" y="64"/>
                  <a:pt x="104" y="64"/>
                </a:cubicBezTo>
                <a:cubicBezTo>
                  <a:pt x="112" y="64"/>
                  <a:pt x="112" y="64"/>
                  <a:pt x="112" y="64"/>
                </a:cubicBezTo>
                <a:lnTo>
                  <a:pt x="112" y="0"/>
                </a:lnTo>
                <a:close/>
                <a:moveTo>
                  <a:pt x="168" y="8"/>
                </a:moveTo>
                <a:cubicBezTo>
                  <a:pt x="168" y="4"/>
                  <a:pt x="164" y="0"/>
                  <a:pt x="160" y="0"/>
                </a:cubicBezTo>
                <a:cubicBezTo>
                  <a:pt x="152" y="0"/>
                  <a:pt x="152" y="0"/>
                  <a:pt x="152" y="0"/>
                </a:cubicBezTo>
                <a:cubicBezTo>
                  <a:pt x="152" y="64"/>
                  <a:pt x="152" y="64"/>
                  <a:pt x="152" y="64"/>
                </a:cubicBezTo>
                <a:cubicBezTo>
                  <a:pt x="168" y="64"/>
                  <a:pt x="168" y="64"/>
                  <a:pt x="168" y="64"/>
                </a:cubicBezTo>
                <a:lnTo>
                  <a:pt x="168" y="8"/>
                </a:lnTo>
                <a:close/>
                <a:moveTo>
                  <a:pt x="128" y="0"/>
                </a:moveTo>
                <a:cubicBezTo>
                  <a:pt x="120" y="0"/>
                  <a:pt x="120" y="0"/>
                  <a:pt x="120" y="0"/>
                </a:cubicBezTo>
                <a:cubicBezTo>
                  <a:pt x="120" y="64"/>
                  <a:pt x="120" y="64"/>
                  <a:pt x="120" y="64"/>
                </a:cubicBezTo>
                <a:cubicBezTo>
                  <a:pt x="128" y="64"/>
                  <a:pt x="128" y="64"/>
                  <a:pt x="128" y="64"/>
                </a:cubicBezTo>
                <a:lnTo>
                  <a:pt x="128" y="0"/>
                </a:lnTo>
                <a:close/>
                <a:moveTo>
                  <a:pt x="152" y="128"/>
                </a:moveTo>
                <a:cubicBezTo>
                  <a:pt x="160" y="128"/>
                  <a:pt x="160" y="128"/>
                  <a:pt x="160" y="128"/>
                </a:cubicBezTo>
                <a:cubicBezTo>
                  <a:pt x="164" y="128"/>
                  <a:pt x="168" y="124"/>
                  <a:pt x="168" y="120"/>
                </a:cubicBezTo>
                <a:cubicBezTo>
                  <a:pt x="168" y="104"/>
                  <a:pt x="168" y="104"/>
                  <a:pt x="168" y="104"/>
                </a:cubicBezTo>
                <a:cubicBezTo>
                  <a:pt x="152" y="104"/>
                  <a:pt x="152" y="104"/>
                  <a:pt x="152" y="104"/>
                </a:cubicBezTo>
                <a:lnTo>
                  <a:pt x="152" y="128"/>
                </a:lnTo>
                <a:close/>
                <a:moveTo>
                  <a:pt x="120" y="128"/>
                </a:moveTo>
                <a:cubicBezTo>
                  <a:pt x="128" y="128"/>
                  <a:pt x="128" y="128"/>
                  <a:pt x="128" y="128"/>
                </a:cubicBezTo>
                <a:cubicBezTo>
                  <a:pt x="128" y="104"/>
                  <a:pt x="128" y="104"/>
                  <a:pt x="128" y="104"/>
                </a:cubicBezTo>
                <a:cubicBezTo>
                  <a:pt x="120" y="104"/>
                  <a:pt x="120" y="104"/>
                  <a:pt x="120" y="104"/>
                </a:cubicBezTo>
                <a:lnTo>
                  <a:pt x="120" y="128"/>
                </a:lnTo>
                <a:close/>
                <a:moveTo>
                  <a:pt x="136" y="128"/>
                </a:moveTo>
                <a:cubicBezTo>
                  <a:pt x="144" y="128"/>
                  <a:pt x="144" y="128"/>
                  <a:pt x="144" y="128"/>
                </a:cubicBezTo>
                <a:cubicBezTo>
                  <a:pt x="144" y="104"/>
                  <a:pt x="144" y="104"/>
                  <a:pt x="144" y="104"/>
                </a:cubicBezTo>
                <a:cubicBezTo>
                  <a:pt x="136" y="104"/>
                  <a:pt x="136" y="104"/>
                  <a:pt x="136" y="104"/>
                </a:cubicBezTo>
                <a:lnTo>
                  <a:pt x="136" y="128"/>
                </a:lnTo>
                <a:close/>
                <a:moveTo>
                  <a:pt x="8" y="120"/>
                </a:moveTo>
                <a:cubicBezTo>
                  <a:pt x="8" y="124"/>
                  <a:pt x="12" y="128"/>
                  <a:pt x="16" y="128"/>
                </a:cubicBezTo>
                <a:cubicBezTo>
                  <a:pt x="16" y="104"/>
                  <a:pt x="16" y="104"/>
                  <a:pt x="16" y="104"/>
                </a:cubicBezTo>
                <a:cubicBezTo>
                  <a:pt x="8" y="104"/>
                  <a:pt x="8" y="104"/>
                  <a:pt x="8" y="104"/>
                </a:cubicBezTo>
                <a:lnTo>
                  <a:pt x="8" y="120"/>
                </a:lnTo>
                <a:close/>
                <a:moveTo>
                  <a:pt x="168" y="72"/>
                </a:moveTo>
                <a:cubicBezTo>
                  <a:pt x="8" y="72"/>
                  <a:pt x="8" y="72"/>
                  <a:pt x="8" y="72"/>
                </a:cubicBezTo>
                <a:cubicBezTo>
                  <a:pt x="4" y="72"/>
                  <a:pt x="0" y="76"/>
                  <a:pt x="0" y="80"/>
                </a:cubicBezTo>
                <a:cubicBezTo>
                  <a:pt x="0" y="88"/>
                  <a:pt x="0" y="88"/>
                  <a:pt x="0" y="88"/>
                </a:cubicBezTo>
                <a:cubicBezTo>
                  <a:pt x="0" y="92"/>
                  <a:pt x="4" y="96"/>
                  <a:pt x="8" y="96"/>
                </a:cubicBezTo>
                <a:cubicBezTo>
                  <a:pt x="168" y="96"/>
                  <a:pt x="168" y="96"/>
                  <a:pt x="168" y="96"/>
                </a:cubicBezTo>
                <a:cubicBezTo>
                  <a:pt x="172" y="96"/>
                  <a:pt x="176" y="92"/>
                  <a:pt x="176" y="88"/>
                </a:cubicBezTo>
                <a:cubicBezTo>
                  <a:pt x="176" y="80"/>
                  <a:pt x="176" y="80"/>
                  <a:pt x="176" y="80"/>
                </a:cubicBezTo>
                <a:cubicBezTo>
                  <a:pt x="176" y="76"/>
                  <a:pt x="172" y="72"/>
                  <a:pt x="168" y="72"/>
                </a:cubicBezTo>
                <a:close/>
                <a:moveTo>
                  <a:pt x="168" y="88"/>
                </a:moveTo>
                <a:cubicBezTo>
                  <a:pt x="8" y="88"/>
                  <a:pt x="8" y="88"/>
                  <a:pt x="8" y="88"/>
                </a:cubicBezTo>
                <a:cubicBezTo>
                  <a:pt x="8" y="80"/>
                  <a:pt x="8" y="80"/>
                  <a:pt x="8" y="80"/>
                </a:cubicBezTo>
                <a:cubicBezTo>
                  <a:pt x="168" y="80"/>
                  <a:pt x="168" y="80"/>
                  <a:pt x="168" y="80"/>
                </a:cubicBezTo>
                <a:lnTo>
                  <a:pt x="168" y="88"/>
                </a:lnTo>
                <a:close/>
                <a:moveTo>
                  <a:pt x="104" y="128"/>
                </a:moveTo>
                <a:cubicBezTo>
                  <a:pt x="112" y="128"/>
                  <a:pt x="112" y="128"/>
                  <a:pt x="112" y="128"/>
                </a:cubicBezTo>
                <a:cubicBezTo>
                  <a:pt x="112" y="104"/>
                  <a:pt x="112" y="104"/>
                  <a:pt x="112" y="104"/>
                </a:cubicBezTo>
                <a:cubicBezTo>
                  <a:pt x="104" y="104"/>
                  <a:pt x="104" y="104"/>
                  <a:pt x="104" y="104"/>
                </a:cubicBezTo>
                <a:lnTo>
                  <a:pt x="104" y="128"/>
                </a:lnTo>
                <a:close/>
                <a:moveTo>
                  <a:pt x="40" y="128"/>
                </a:moveTo>
                <a:cubicBezTo>
                  <a:pt x="56" y="128"/>
                  <a:pt x="56" y="128"/>
                  <a:pt x="56" y="128"/>
                </a:cubicBezTo>
                <a:cubicBezTo>
                  <a:pt x="56" y="104"/>
                  <a:pt x="56" y="104"/>
                  <a:pt x="56" y="104"/>
                </a:cubicBezTo>
                <a:cubicBezTo>
                  <a:pt x="40" y="104"/>
                  <a:pt x="40" y="104"/>
                  <a:pt x="40" y="104"/>
                </a:cubicBezTo>
                <a:lnTo>
                  <a:pt x="40" y="128"/>
                </a:lnTo>
                <a:close/>
                <a:moveTo>
                  <a:pt x="24" y="128"/>
                </a:moveTo>
                <a:cubicBezTo>
                  <a:pt x="32" y="128"/>
                  <a:pt x="32" y="128"/>
                  <a:pt x="32" y="128"/>
                </a:cubicBezTo>
                <a:cubicBezTo>
                  <a:pt x="32" y="104"/>
                  <a:pt x="32" y="104"/>
                  <a:pt x="32" y="104"/>
                </a:cubicBezTo>
                <a:cubicBezTo>
                  <a:pt x="24" y="104"/>
                  <a:pt x="24" y="104"/>
                  <a:pt x="24" y="104"/>
                </a:cubicBezTo>
                <a:lnTo>
                  <a:pt x="24" y="128"/>
                </a:lnTo>
                <a:close/>
                <a:moveTo>
                  <a:pt x="64" y="128"/>
                </a:moveTo>
                <a:cubicBezTo>
                  <a:pt x="72" y="128"/>
                  <a:pt x="72" y="128"/>
                  <a:pt x="72" y="128"/>
                </a:cubicBezTo>
                <a:cubicBezTo>
                  <a:pt x="72" y="104"/>
                  <a:pt x="72" y="104"/>
                  <a:pt x="72" y="104"/>
                </a:cubicBezTo>
                <a:cubicBezTo>
                  <a:pt x="64" y="104"/>
                  <a:pt x="64" y="104"/>
                  <a:pt x="64" y="104"/>
                </a:cubicBezTo>
                <a:lnTo>
                  <a:pt x="64" y="128"/>
                </a:lnTo>
                <a:close/>
                <a:moveTo>
                  <a:pt x="80" y="128"/>
                </a:moveTo>
                <a:cubicBezTo>
                  <a:pt x="96" y="128"/>
                  <a:pt x="96" y="128"/>
                  <a:pt x="96" y="128"/>
                </a:cubicBezTo>
                <a:cubicBezTo>
                  <a:pt x="96" y="104"/>
                  <a:pt x="96" y="104"/>
                  <a:pt x="96" y="104"/>
                </a:cubicBezTo>
                <a:cubicBezTo>
                  <a:pt x="80" y="104"/>
                  <a:pt x="80" y="104"/>
                  <a:pt x="80" y="104"/>
                </a:cubicBezTo>
                <a:lnTo>
                  <a:pt x="80"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 name="Freeform 606"/>
          <p:cNvSpPr>
            <a:spLocks noEditPoints="1"/>
          </p:cNvSpPr>
          <p:nvPr/>
        </p:nvSpPr>
        <p:spPr bwMode="auto">
          <a:xfrm>
            <a:off x="7173447" y="3204038"/>
            <a:ext cx="461768" cy="461768"/>
          </a:xfrm>
          <a:custGeom>
            <a:avLst/>
            <a:gdLst>
              <a:gd name="T0" fmla="*/ 44 w 176"/>
              <a:gd name="T1" fmla="*/ 32 h 176"/>
              <a:gd name="T2" fmla="*/ 44 w 176"/>
              <a:gd name="T3" fmla="*/ 40 h 176"/>
              <a:gd name="T4" fmla="*/ 104 w 176"/>
              <a:gd name="T5" fmla="*/ 36 h 176"/>
              <a:gd name="T6" fmla="*/ 36 w 176"/>
              <a:gd name="T7" fmla="*/ 84 h 176"/>
              <a:gd name="T8" fmla="*/ 36 w 176"/>
              <a:gd name="T9" fmla="*/ 76 h 176"/>
              <a:gd name="T10" fmla="*/ 36 w 176"/>
              <a:gd name="T11" fmla="*/ 84 h 176"/>
              <a:gd name="T12" fmla="*/ 160 w 176"/>
              <a:gd name="T13" fmla="*/ 56 h 176"/>
              <a:gd name="T14" fmla="*/ 128 w 176"/>
              <a:gd name="T15" fmla="*/ 0 h 176"/>
              <a:gd name="T16" fmla="*/ 16 w 176"/>
              <a:gd name="T17" fmla="*/ 8 h 176"/>
              <a:gd name="T18" fmla="*/ 8 w 176"/>
              <a:gd name="T19" fmla="*/ 56 h 176"/>
              <a:gd name="T20" fmla="*/ 0 w 176"/>
              <a:gd name="T21" fmla="*/ 96 h 176"/>
              <a:gd name="T22" fmla="*/ 16 w 176"/>
              <a:gd name="T23" fmla="*/ 104 h 176"/>
              <a:gd name="T24" fmla="*/ 20 w 176"/>
              <a:gd name="T25" fmla="*/ 176 h 176"/>
              <a:gd name="T26" fmla="*/ 24 w 176"/>
              <a:gd name="T27" fmla="*/ 104 h 176"/>
              <a:gd name="T28" fmla="*/ 32 w 176"/>
              <a:gd name="T29" fmla="*/ 148 h 176"/>
              <a:gd name="T30" fmla="*/ 40 w 176"/>
              <a:gd name="T31" fmla="*/ 148 h 176"/>
              <a:gd name="T32" fmla="*/ 48 w 176"/>
              <a:gd name="T33" fmla="*/ 104 h 176"/>
              <a:gd name="T34" fmla="*/ 52 w 176"/>
              <a:gd name="T35" fmla="*/ 128 h 176"/>
              <a:gd name="T36" fmla="*/ 56 w 176"/>
              <a:gd name="T37" fmla="*/ 104 h 176"/>
              <a:gd name="T38" fmla="*/ 64 w 176"/>
              <a:gd name="T39" fmla="*/ 164 h 176"/>
              <a:gd name="T40" fmla="*/ 72 w 176"/>
              <a:gd name="T41" fmla="*/ 164 h 176"/>
              <a:gd name="T42" fmla="*/ 84 w 176"/>
              <a:gd name="T43" fmla="*/ 104 h 176"/>
              <a:gd name="T44" fmla="*/ 88 w 176"/>
              <a:gd name="T45" fmla="*/ 160 h 176"/>
              <a:gd name="T46" fmla="*/ 92 w 176"/>
              <a:gd name="T47" fmla="*/ 104 h 176"/>
              <a:gd name="T48" fmla="*/ 104 w 176"/>
              <a:gd name="T49" fmla="*/ 132 h 176"/>
              <a:gd name="T50" fmla="*/ 112 w 176"/>
              <a:gd name="T51" fmla="*/ 132 h 176"/>
              <a:gd name="T52" fmla="*/ 120 w 176"/>
              <a:gd name="T53" fmla="*/ 104 h 176"/>
              <a:gd name="T54" fmla="*/ 124 w 176"/>
              <a:gd name="T55" fmla="*/ 144 h 176"/>
              <a:gd name="T56" fmla="*/ 128 w 176"/>
              <a:gd name="T57" fmla="*/ 104 h 176"/>
              <a:gd name="T58" fmla="*/ 136 w 176"/>
              <a:gd name="T59" fmla="*/ 164 h 176"/>
              <a:gd name="T60" fmla="*/ 144 w 176"/>
              <a:gd name="T61" fmla="*/ 164 h 176"/>
              <a:gd name="T62" fmla="*/ 152 w 176"/>
              <a:gd name="T63" fmla="*/ 104 h 176"/>
              <a:gd name="T64" fmla="*/ 156 w 176"/>
              <a:gd name="T65" fmla="*/ 160 h 176"/>
              <a:gd name="T66" fmla="*/ 160 w 176"/>
              <a:gd name="T67" fmla="*/ 104 h 176"/>
              <a:gd name="T68" fmla="*/ 176 w 176"/>
              <a:gd name="T69" fmla="*/ 96 h 176"/>
              <a:gd name="T70" fmla="*/ 168 w 176"/>
              <a:gd name="T71" fmla="*/ 56 h 176"/>
              <a:gd name="T72" fmla="*/ 148 w 176"/>
              <a:gd name="T73" fmla="*/ 32 h 176"/>
              <a:gd name="T74" fmla="*/ 128 w 176"/>
              <a:gd name="T75" fmla="*/ 12 h 176"/>
              <a:gd name="T76" fmla="*/ 120 w 176"/>
              <a:gd name="T77" fmla="*/ 8 h 176"/>
              <a:gd name="T78" fmla="*/ 124 w 176"/>
              <a:gd name="T79" fmla="*/ 40 h 176"/>
              <a:gd name="T80" fmla="*/ 152 w 176"/>
              <a:gd name="T81" fmla="*/ 56 h 176"/>
              <a:gd name="T82" fmla="*/ 24 w 176"/>
              <a:gd name="T83" fmla="*/ 8 h 176"/>
              <a:gd name="T84" fmla="*/ 8 w 176"/>
              <a:gd name="T85" fmla="*/ 96 h 176"/>
              <a:gd name="T86" fmla="*/ 168 w 176"/>
              <a:gd name="T87" fmla="*/ 64 h 176"/>
              <a:gd name="T88" fmla="*/ 20 w 176"/>
              <a:gd name="T89" fmla="*/ 84 h 176"/>
              <a:gd name="T90" fmla="*/ 20 w 176"/>
              <a:gd name="T91" fmla="*/ 76 h 176"/>
              <a:gd name="T92" fmla="*/ 20 w 176"/>
              <a:gd name="T93" fmla="*/ 8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6" h="176">
                <a:moveTo>
                  <a:pt x="100" y="32"/>
                </a:moveTo>
                <a:cubicBezTo>
                  <a:pt x="44" y="32"/>
                  <a:pt x="44" y="32"/>
                  <a:pt x="44" y="32"/>
                </a:cubicBezTo>
                <a:cubicBezTo>
                  <a:pt x="42" y="32"/>
                  <a:pt x="40" y="34"/>
                  <a:pt x="40" y="36"/>
                </a:cubicBezTo>
                <a:cubicBezTo>
                  <a:pt x="40" y="38"/>
                  <a:pt x="42" y="40"/>
                  <a:pt x="44" y="40"/>
                </a:cubicBezTo>
                <a:cubicBezTo>
                  <a:pt x="100" y="40"/>
                  <a:pt x="100" y="40"/>
                  <a:pt x="100" y="40"/>
                </a:cubicBezTo>
                <a:cubicBezTo>
                  <a:pt x="102" y="40"/>
                  <a:pt x="104" y="38"/>
                  <a:pt x="104" y="36"/>
                </a:cubicBezTo>
                <a:cubicBezTo>
                  <a:pt x="104" y="34"/>
                  <a:pt x="102" y="32"/>
                  <a:pt x="100" y="32"/>
                </a:cubicBezTo>
                <a:close/>
                <a:moveTo>
                  <a:pt x="36" y="84"/>
                </a:moveTo>
                <a:cubicBezTo>
                  <a:pt x="38" y="84"/>
                  <a:pt x="40" y="82"/>
                  <a:pt x="40" y="80"/>
                </a:cubicBezTo>
                <a:cubicBezTo>
                  <a:pt x="40" y="78"/>
                  <a:pt x="38" y="76"/>
                  <a:pt x="36" y="76"/>
                </a:cubicBezTo>
                <a:cubicBezTo>
                  <a:pt x="34" y="76"/>
                  <a:pt x="32" y="78"/>
                  <a:pt x="32" y="80"/>
                </a:cubicBezTo>
                <a:cubicBezTo>
                  <a:pt x="32" y="82"/>
                  <a:pt x="34" y="84"/>
                  <a:pt x="36" y="84"/>
                </a:cubicBezTo>
                <a:close/>
                <a:moveTo>
                  <a:pt x="168" y="56"/>
                </a:moveTo>
                <a:cubicBezTo>
                  <a:pt x="160" y="56"/>
                  <a:pt x="160" y="56"/>
                  <a:pt x="160" y="56"/>
                </a:cubicBezTo>
                <a:cubicBezTo>
                  <a:pt x="160" y="32"/>
                  <a:pt x="160" y="32"/>
                  <a:pt x="160" y="32"/>
                </a:cubicBezTo>
                <a:cubicBezTo>
                  <a:pt x="128" y="0"/>
                  <a:pt x="128" y="0"/>
                  <a:pt x="128" y="0"/>
                </a:cubicBezTo>
                <a:cubicBezTo>
                  <a:pt x="24" y="0"/>
                  <a:pt x="24" y="0"/>
                  <a:pt x="24" y="0"/>
                </a:cubicBezTo>
                <a:cubicBezTo>
                  <a:pt x="20" y="0"/>
                  <a:pt x="16" y="4"/>
                  <a:pt x="16" y="8"/>
                </a:cubicBezTo>
                <a:cubicBezTo>
                  <a:pt x="16" y="56"/>
                  <a:pt x="16" y="56"/>
                  <a:pt x="16" y="56"/>
                </a:cubicBezTo>
                <a:cubicBezTo>
                  <a:pt x="8" y="56"/>
                  <a:pt x="8" y="56"/>
                  <a:pt x="8" y="56"/>
                </a:cubicBezTo>
                <a:cubicBezTo>
                  <a:pt x="4" y="56"/>
                  <a:pt x="0" y="60"/>
                  <a:pt x="0" y="64"/>
                </a:cubicBezTo>
                <a:cubicBezTo>
                  <a:pt x="0" y="96"/>
                  <a:pt x="0" y="96"/>
                  <a:pt x="0" y="96"/>
                </a:cubicBezTo>
                <a:cubicBezTo>
                  <a:pt x="0" y="100"/>
                  <a:pt x="4" y="104"/>
                  <a:pt x="8" y="104"/>
                </a:cubicBezTo>
                <a:cubicBezTo>
                  <a:pt x="16" y="104"/>
                  <a:pt x="16" y="104"/>
                  <a:pt x="16" y="104"/>
                </a:cubicBezTo>
                <a:cubicBezTo>
                  <a:pt x="16" y="172"/>
                  <a:pt x="16" y="172"/>
                  <a:pt x="16" y="172"/>
                </a:cubicBezTo>
                <a:cubicBezTo>
                  <a:pt x="16" y="174"/>
                  <a:pt x="18" y="176"/>
                  <a:pt x="20" y="176"/>
                </a:cubicBezTo>
                <a:cubicBezTo>
                  <a:pt x="22" y="176"/>
                  <a:pt x="24" y="174"/>
                  <a:pt x="24" y="172"/>
                </a:cubicBezTo>
                <a:cubicBezTo>
                  <a:pt x="24" y="104"/>
                  <a:pt x="24" y="104"/>
                  <a:pt x="24" y="104"/>
                </a:cubicBezTo>
                <a:cubicBezTo>
                  <a:pt x="32" y="104"/>
                  <a:pt x="32" y="104"/>
                  <a:pt x="32" y="104"/>
                </a:cubicBezTo>
                <a:cubicBezTo>
                  <a:pt x="32" y="148"/>
                  <a:pt x="32" y="148"/>
                  <a:pt x="32" y="148"/>
                </a:cubicBezTo>
                <a:cubicBezTo>
                  <a:pt x="32" y="150"/>
                  <a:pt x="34" y="152"/>
                  <a:pt x="36" y="152"/>
                </a:cubicBezTo>
                <a:cubicBezTo>
                  <a:pt x="38" y="152"/>
                  <a:pt x="40" y="150"/>
                  <a:pt x="40" y="148"/>
                </a:cubicBezTo>
                <a:cubicBezTo>
                  <a:pt x="40" y="104"/>
                  <a:pt x="40" y="104"/>
                  <a:pt x="40" y="104"/>
                </a:cubicBezTo>
                <a:cubicBezTo>
                  <a:pt x="48" y="104"/>
                  <a:pt x="48" y="104"/>
                  <a:pt x="48" y="104"/>
                </a:cubicBezTo>
                <a:cubicBezTo>
                  <a:pt x="48" y="124"/>
                  <a:pt x="48" y="124"/>
                  <a:pt x="48" y="124"/>
                </a:cubicBezTo>
                <a:cubicBezTo>
                  <a:pt x="48" y="126"/>
                  <a:pt x="50" y="128"/>
                  <a:pt x="52" y="128"/>
                </a:cubicBezTo>
                <a:cubicBezTo>
                  <a:pt x="54" y="128"/>
                  <a:pt x="56" y="126"/>
                  <a:pt x="56" y="124"/>
                </a:cubicBezTo>
                <a:cubicBezTo>
                  <a:pt x="56" y="104"/>
                  <a:pt x="56" y="104"/>
                  <a:pt x="56" y="104"/>
                </a:cubicBezTo>
                <a:cubicBezTo>
                  <a:pt x="64" y="104"/>
                  <a:pt x="64" y="104"/>
                  <a:pt x="64" y="104"/>
                </a:cubicBezTo>
                <a:cubicBezTo>
                  <a:pt x="64" y="164"/>
                  <a:pt x="64" y="164"/>
                  <a:pt x="64" y="164"/>
                </a:cubicBezTo>
                <a:cubicBezTo>
                  <a:pt x="64" y="166"/>
                  <a:pt x="66" y="168"/>
                  <a:pt x="68" y="168"/>
                </a:cubicBezTo>
                <a:cubicBezTo>
                  <a:pt x="70" y="168"/>
                  <a:pt x="72" y="166"/>
                  <a:pt x="72" y="164"/>
                </a:cubicBezTo>
                <a:cubicBezTo>
                  <a:pt x="72" y="104"/>
                  <a:pt x="72" y="104"/>
                  <a:pt x="72" y="104"/>
                </a:cubicBezTo>
                <a:cubicBezTo>
                  <a:pt x="84" y="104"/>
                  <a:pt x="84" y="104"/>
                  <a:pt x="84" y="104"/>
                </a:cubicBezTo>
                <a:cubicBezTo>
                  <a:pt x="84" y="156"/>
                  <a:pt x="84" y="156"/>
                  <a:pt x="84" y="156"/>
                </a:cubicBezTo>
                <a:cubicBezTo>
                  <a:pt x="84" y="158"/>
                  <a:pt x="86" y="160"/>
                  <a:pt x="88" y="160"/>
                </a:cubicBezTo>
                <a:cubicBezTo>
                  <a:pt x="90" y="160"/>
                  <a:pt x="92" y="158"/>
                  <a:pt x="92" y="156"/>
                </a:cubicBezTo>
                <a:cubicBezTo>
                  <a:pt x="92" y="104"/>
                  <a:pt x="92" y="104"/>
                  <a:pt x="92" y="104"/>
                </a:cubicBezTo>
                <a:cubicBezTo>
                  <a:pt x="104" y="104"/>
                  <a:pt x="104" y="104"/>
                  <a:pt x="104" y="104"/>
                </a:cubicBezTo>
                <a:cubicBezTo>
                  <a:pt x="104" y="132"/>
                  <a:pt x="104" y="132"/>
                  <a:pt x="104" y="132"/>
                </a:cubicBezTo>
                <a:cubicBezTo>
                  <a:pt x="104" y="134"/>
                  <a:pt x="106" y="136"/>
                  <a:pt x="108" y="136"/>
                </a:cubicBezTo>
                <a:cubicBezTo>
                  <a:pt x="110" y="136"/>
                  <a:pt x="112" y="134"/>
                  <a:pt x="112" y="132"/>
                </a:cubicBezTo>
                <a:cubicBezTo>
                  <a:pt x="112" y="104"/>
                  <a:pt x="112" y="104"/>
                  <a:pt x="112" y="104"/>
                </a:cubicBezTo>
                <a:cubicBezTo>
                  <a:pt x="120" y="104"/>
                  <a:pt x="120" y="104"/>
                  <a:pt x="120" y="104"/>
                </a:cubicBezTo>
                <a:cubicBezTo>
                  <a:pt x="120" y="140"/>
                  <a:pt x="120" y="140"/>
                  <a:pt x="120" y="140"/>
                </a:cubicBezTo>
                <a:cubicBezTo>
                  <a:pt x="120" y="142"/>
                  <a:pt x="122" y="144"/>
                  <a:pt x="124" y="144"/>
                </a:cubicBezTo>
                <a:cubicBezTo>
                  <a:pt x="126" y="144"/>
                  <a:pt x="128" y="142"/>
                  <a:pt x="128" y="140"/>
                </a:cubicBezTo>
                <a:cubicBezTo>
                  <a:pt x="128" y="104"/>
                  <a:pt x="128" y="104"/>
                  <a:pt x="128" y="104"/>
                </a:cubicBezTo>
                <a:cubicBezTo>
                  <a:pt x="136" y="104"/>
                  <a:pt x="136" y="104"/>
                  <a:pt x="136" y="104"/>
                </a:cubicBezTo>
                <a:cubicBezTo>
                  <a:pt x="136" y="164"/>
                  <a:pt x="136" y="164"/>
                  <a:pt x="136" y="164"/>
                </a:cubicBezTo>
                <a:cubicBezTo>
                  <a:pt x="136" y="166"/>
                  <a:pt x="138" y="168"/>
                  <a:pt x="140" y="168"/>
                </a:cubicBezTo>
                <a:cubicBezTo>
                  <a:pt x="142" y="168"/>
                  <a:pt x="144" y="166"/>
                  <a:pt x="144" y="164"/>
                </a:cubicBezTo>
                <a:cubicBezTo>
                  <a:pt x="144" y="104"/>
                  <a:pt x="144" y="104"/>
                  <a:pt x="144" y="104"/>
                </a:cubicBezTo>
                <a:cubicBezTo>
                  <a:pt x="152" y="104"/>
                  <a:pt x="152" y="104"/>
                  <a:pt x="152" y="104"/>
                </a:cubicBezTo>
                <a:cubicBezTo>
                  <a:pt x="152" y="156"/>
                  <a:pt x="152" y="156"/>
                  <a:pt x="152" y="156"/>
                </a:cubicBezTo>
                <a:cubicBezTo>
                  <a:pt x="152" y="158"/>
                  <a:pt x="154" y="160"/>
                  <a:pt x="156" y="160"/>
                </a:cubicBezTo>
                <a:cubicBezTo>
                  <a:pt x="158" y="160"/>
                  <a:pt x="160" y="158"/>
                  <a:pt x="160" y="156"/>
                </a:cubicBezTo>
                <a:cubicBezTo>
                  <a:pt x="160" y="104"/>
                  <a:pt x="160" y="104"/>
                  <a:pt x="160" y="104"/>
                </a:cubicBezTo>
                <a:cubicBezTo>
                  <a:pt x="168" y="104"/>
                  <a:pt x="168" y="104"/>
                  <a:pt x="168" y="104"/>
                </a:cubicBezTo>
                <a:cubicBezTo>
                  <a:pt x="172" y="104"/>
                  <a:pt x="176" y="100"/>
                  <a:pt x="176" y="96"/>
                </a:cubicBezTo>
                <a:cubicBezTo>
                  <a:pt x="176" y="64"/>
                  <a:pt x="176" y="64"/>
                  <a:pt x="176" y="64"/>
                </a:cubicBezTo>
                <a:cubicBezTo>
                  <a:pt x="176" y="60"/>
                  <a:pt x="172" y="56"/>
                  <a:pt x="168" y="56"/>
                </a:cubicBezTo>
                <a:close/>
                <a:moveTo>
                  <a:pt x="128" y="12"/>
                </a:moveTo>
                <a:cubicBezTo>
                  <a:pt x="148" y="32"/>
                  <a:pt x="148" y="32"/>
                  <a:pt x="148" y="32"/>
                </a:cubicBezTo>
                <a:cubicBezTo>
                  <a:pt x="128" y="32"/>
                  <a:pt x="128" y="32"/>
                  <a:pt x="128" y="32"/>
                </a:cubicBezTo>
                <a:lnTo>
                  <a:pt x="128" y="12"/>
                </a:lnTo>
                <a:close/>
                <a:moveTo>
                  <a:pt x="24" y="8"/>
                </a:moveTo>
                <a:cubicBezTo>
                  <a:pt x="120" y="8"/>
                  <a:pt x="120" y="8"/>
                  <a:pt x="120" y="8"/>
                </a:cubicBezTo>
                <a:cubicBezTo>
                  <a:pt x="120" y="36"/>
                  <a:pt x="120" y="36"/>
                  <a:pt x="120" y="36"/>
                </a:cubicBezTo>
                <a:cubicBezTo>
                  <a:pt x="120" y="38"/>
                  <a:pt x="122" y="40"/>
                  <a:pt x="124" y="40"/>
                </a:cubicBezTo>
                <a:cubicBezTo>
                  <a:pt x="152" y="40"/>
                  <a:pt x="152" y="40"/>
                  <a:pt x="152" y="40"/>
                </a:cubicBezTo>
                <a:cubicBezTo>
                  <a:pt x="152" y="56"/>
                  <a:pt x="152" y="56"/>
                  <a:pt x="152" y="56"/>
                </a:cubicBezTo>
                <a:cubicBezTo>
                  <a:pt x="24" y="56"/>
                  <a:pt x="24" y="56"/>
                  <a:pt x="24" y="56"/>
                </a:cubicBezTo>
                <a:lnTo>
                  <a:pt x="24" y="8"/>
                </a:lnTo>
                <a:close/>
                <a:moveTo>
                  <a:pt x="168" y="96"/>
                </a:moveTo>
                <a:cubicBezTo>
                  <a:pt x="8" y="96"/>
                  <a:pt x="8" y="96"/>
                  <a:pt x="8" y="96"/>
                </a:cubicBezTo>
                <a:cubicBezTo>
                  <a:pt x="8" y="64"/>
                  <a:pt x="8" y="64"/>
                  <a:pt x="8" y="64"/>
                </a:cubicBezTo>
                <a:cubicBezTo>
                  <a:pt x="168" y="64"/>
                  <a:pt x="168" y="64"/>
                  <a:pt x="168" y="64"/>
                </a:cubicBezTo>
                <a:lnTo>
                  <a:pt x="168" y="96"/>
                </a:lnTo>
                <a:close/>
                <a:moveTo>
                  <a:pt x="20" y="84"/>
                </a:moveTo>
                <a:cubicBezTo>
                  <a:pt x="22" y="84"/>
                  <a:pt x="24" y="82"/>
                  <a:pt x="24" y="80"/>
                </a:cubicBezTo>
                <a:cubicBezTo>
                  <a:pt x="24" y="78"/>
                  <a:pt x="22" y="76"/>
                  <a:pt x="20" y="76"/>
                </a:cubicBezTo>
                <a:cubicBezTo>
                  <a:pt x="18" y="76"/>
                  <a:pt x="16" y="78"/>
                  <a:pt x="16" y="80"/>
                </a:cubicBezTo>
                <a:cubicBezTo>
                  <a:pt x="16" y="82"/>
                  <a:pt x="18" y="84"/>
                  <a:pt x="20"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 name="Freeform 607"/>
          <p:cNvSpPr>
            <a:spLocks noEditPoints="1"/>
          </p:cNvSpPr>
          <p:nvPr/>
        </p:nvSpPr>
        <p:spPr bwMode="auto">
          <a:xfrm>
            <a:off x="8073296" y="3204038"/>
            <a:ext cx="414408" cy="461768"/>
          </a:xfrm>
          <a:custGeom>
            <a:avLst/>
            <a:gdLst>
              <a:gd name="T0" fmla="*/ 142 w 160"/>
              <a:gd name="T1" fmla="*/ 88 h 176"/>
              <a:gd name="T2" fmla="*/ 159 w 160"/>
              <a:gd name="T3" fmla="*/ 71 h 176"/>
              <a:gd name="T4" fmla="*/ 160 w 160"/>
              <a:gd name="T5" fmla="*/ 68 h 176"/>
              <a:gd name="T6" fmla="*/ 156 w 160"/>
              <a:gd name="T7" fmla="*/ 64 h 176"/>
              <a:gd name="T8" fmla="*/ 153 w 160"/>
              <a:gd name="T9" fmla="*/ 65 h 176"/>
              <a:gd name="T10" fmla="*/ 136 w 160"/>
              <a:gd name="T11" fmla="*/ 82 h 176"/>
              <a:gd name="T12" fmla="*/ 119 w 160"/>
              <a:gd name="T13" fmla="*/ 65 h 176"/>
              <a:gd name="T14" fmla="*/ 116 w 160"/>
              <a:gd name="T15" fmla="*/ 64 h 176"/>
              <a:gd name="T16" fmla="*/ 112 w 160"/>
              <a:gd name="T17" fmla="*/ 68 h 176"/>
              <a:gd name="T18" fmla="*/ 113 w 160"/>
              <a:gd name="T19" fmla="*/ 71 h 176"/>
              <a:gd name="T20" fmla="*/ 130 w 160"/>
              <a:gd name="T21" fmla="*/ 88 h 176"/>
              <a:gd name="T22" fmla="*/ 113 w 160"/>
              <a:gd name="T23" fmla="*/ 105 h 176"/>
              <a:gd name="T24" fmla="*/ 112 w 160"/>
              <a:gd name="T25" fmla="*/ 108 h 176"/>
              <a:gd name="T26" fmla="*/ 116 w 160"/>
              <a:gd name="T27" fmla="*/ 112 h 176"/>
              <a:gd name="T28" fmla="*/ 119 w 160"/>
              <a:gd name="T29" fmla="*/ 111 h 176"/>
              <a:gd name="T30" fmla="*/ 136 w 160"/>
              <a:gd name="T31" fmla="*/ 94 h 176"/>
              <a:gd name="T32" fmla="*/ 153 w 160"/>
              <a:gd name="T33" fmla="*/ 111 h 176"/>
              <a:gd name="T34" fmla="*/ 156 w 160"/>
              <a:gd name="T35" fmla="*/ 112 h 176"/>
              <a:gd name="T36" fmla="*/ 160 w 160"/>
              <a:gd name="T37" fmla="*/ 108 h 176"/>
              <a:gd name="T38" fmla="*/ 159 w 160"/>
              <a:gd name="T39" fmla="*/ 105 h 176"/>
              <a:gd name="T40" fmla="*/ 142 w 160"/>
              <a:gd name="T41" fmla="*/ 88 h 176"/>
              <a:gd name="T42" fmla="*/ 96 w 160"/>
              <a:gd name="T43" fmla="*/ 12 h 176"/>
              <a:gd name="T44" fmla="*/ 84 w 160"/>
              <a:gd name="T45" fmla="*/ 0 h 176"/>
              <a:gd name="T46" fmla="*/ 75 w 160"/>
              <a:gd name="T47" fmla="*/ 4 h 176"/>
              <a:gd name="T48" fmla="*/ 26 w 160"/>
              <a:gd name="T49" fmla="*/ 48 h 176"/>
              <a:gd name="T50" fmla="*/ 0 w 160"/>
              <a:gd name="T51" fmla="*/ 88 h 176"/>
              <a:gd name="T52" fmla="*/ 27 w 160"/>
              <a:gd name="T53" fmla="*/ 128 h 176"/>
              <a:gd name="T54" fmla="*/ 75 w 160"/>
              <a:gd name="T55" fmla="*/ 172 h 176"/>
              <a:gd name="T56" fmla="*/ 84 w 160"/>
              <a:gd name="T57" fmla="*/ 176 h 176"/>
              <a:gd name="T58" fmla="*/ 96 w 160"/>
              <a:gd name="T59" fmla="*/ 164 h 176"/>
              <a:gd name="T60" fmla="*/ 96 w 160"/>
              <a:gd name="T61" fmla="*/ 164 h 176"/>
              <a:gd name="T62" fmla="*/ 96 w 160"/>
              <a:gd name="T63" fmla="*/ 12 h 176"/>
              <a:gd name="T64" fmla="*/ 96 w 160"/>
              <a:gd name="T65" fmla="*/ 12 h 176"/>
              <a:gd name="T66" fmla="*/ 24 w 160"/>
              <a:gd name="T67" fmla="*/ 119 h 176"/>
              <a:gd name="T68" fmla="*/ 8 w 160"/>
              <a:gd name="T69" fmla="*/ 88 h 176"/>
              <a:gd name="T70" fmla="*/ 24 w 160"/>
              <a:gd name="T71" fmla="*/ 57 h 176"/>
              <a:gd name="T72" fmla="*/ 24 w 160"/>
              <a:gd name="T73" fmla="*/ 119 h 176"/>
              <a:gd name="T74" fmla="*/ 72 w 160"/>
              <a:gd name="T75" fmla="*/ 158 h 176"/>
              <a:gd name="T76" fmla="*/ 32 w 160"/>
              <a:gd name="T77" fmla="*/ 122 h 176"/>
              <a:gd name="T78" fmla="*/ 32 w 160"/>
              <a:gd name="T79" fmla="*/ 54 h 176"/>
              <a:gd name="T80" fmla="*/ 34 w 160"/>
              <a:gd name="T81" fmla="*/ 52 h 176"/>
              <a:gd name="T82" fmla="*/ 34 w 160"/>
              <a:gd name="T83" fmla="*/ 52 h 176"/>
              <a:gd name="T84" fmla="*/ 72 w 160"/>
              <a:gd name="T85" fmla="*/ 17 h 176"/>
              <a:gd name="T86" fmla="*/ 72 w 160"/>
              <a:gd name="T87" fmla="*/ 158 h 176"/>
              <a:gd name="T88" fmla="*/ 88 w 160"/>
              <a:gd name="T89" fmla="*/ 164 h 176"/>
              <a:gd name="T90" fmla="*/ 84 w 160"/>
              <a:gd name="T91" fmla="*/ 168 h 176"/>
              <a:gd name="T92" fmla="*/ 81 w 160"/>
              <a:gd name="T93" fmla="*/ 167 h 176"/>
              <a:gd name="T94" fmla="*/ 81 w 160"/>
              <a:gd name="T95" fmla="*/ 167 h 176"/>
              <a:gd name="T96" fmla="*/ 80 w 160"/>
              <a:gd name="T97" fmla="*/ 166 h 176"/>
              <a:gd name="T98" fmla="*/ 80 w 160"/>
              <a:gd name="T99" fmla="*/ 10 h 176"/>
              <a:gd name="T100" fmla="*/ 81 w 160"/>
              <a:gd name="T101" fmla="*/ 9 h 176"/>
              <a:gd name="T102" fmla="*/ 81 w 160"/>
              <a:gd name="T103" fmla="*/ 9 h 176"/>
              <a:gd name="T104" fmla="*/ 84 w 160"/>
              <a:gd name="T105" fmla="*/ 8 h 176"/>
              <a:gd name="T106" fmla="*/ 88 w 160"/>
              <a:gd name="T107" fmla="*/ 12 h 176"/>
              <a:gd name="T108" fmla="*/ 88 w 160"/>
              <a:gd name="T109" fmla="*/ 1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76">
                <a:moveTo>
                  <a:pt x="142" y="88"/>
                </a:moveTo>
                <a:cubicBezTo>
                  <a:pt x="159" y="71"/>
                  <a:pt x="159" y="71"/>
                  <a:pt x="159" y="71"/>
                </a:cubicBezTo>
                <a:cubicBezTo>
                  <a:pt x="160" y="70"/>
                  <a:pt x="160" y="69"/>
                  <a:pt x="160" y="68"/>
                </a:cubicBezTo>
                <a:cubicBezTo>
                  <a:pt x="160" y="66"/>
                  <a:pt x="158" y="64"/>
                  <a:pt x="156" y="64"/>
                </a:cubicBezTo>
                <a:cubicBezTo>
                  <a:pt x="155" y="64"/>
                  <a:pt x="154" y="64"/>
                  <a:pt x="153" y="65"/>
                </a:cubicBezTo>
                <a:cubicBezTo>
                  <a:pt x="136" y="82"/>
                  <a:pt x="136" y="82"/>
                  <a:pt x="136" y="82"/>
                </a:cubicBezTo>
                <a:cubicBezTo>
                  <a:pt x="119" y="65"/>
                  <a:pt x="119" y="65"/>
                  <a:pt x="119" y="65"/>
                </a:cubicBezTo>
                <a:cubicBezTo>
                  <a:pt x="118" y="64"/>
                  <a:pt x="117" y="64"/>
                  <a:pt x="116" y="64"/>
                </a:cubicBezTo>
                <a:cubicBezTo>
                  <a:pt x="114" y="64"/>
                  <a:pt x="112" y="66"/>
                  <a:pt x="112" y="68"/>
                </a:cubicBezTo>
                <a:cubicBezTo>
                  <a:pt x="112" y="69"/>
                  <a:pt x="112" y="70"/>
                  <a:pt x="113" y="71"/>
                </a:cubicBezTo>
                <a:cubicBezTo>
                  <a:pt x="130" y="88"/>
                  <a:pt x="130" y="88"/>
                  <a:pt x="130" y="88"/>
                </a:cubicBezTo>
                <a:cubicBezTo>
                  <a:pt x="113" y="105"/>
                  <a:pt x="113" y="105"/>
                  <a:pt x="113" y="105"/>
                </a:cubicBezTo>
                <a:cubicBezTo>
                  <a:pt x="112" y="106"/>
                  <a:pt x="112" y="107"/>
                  <a:pt x="112" y="108"/>
                </a:cubicBezTo>
                <a:cubicBezTo>
                  <a:pt x="112" y="110"/>
                  <a:pt x="114" y="112"/>
                  <a:pt x="116" y="112"/>
                </a:cubicBezTo>
                <a:cubicBezTo>
                  <a:pt x="117" y="112"/>
                  <a:pt x="118" y="112"/>
                  <a:pt x="119" y="111"/>
                </a:cubicBezTo>
                <a:cubicBezTo>
                  <a:pt x="136" y="94"/>
                  <a:pt x="136" y="94"/>
                  <a:pt x="136" y="94"/>
                </a:cubicBezTo>
                <a:cubicBezTo>
                  <a:pt x="153" y="111"/>
                  <a:pt x="153" y="111"/>
                  <a:pt x="153" y="111"/>
                </a:cubicBezTo>
                <a:cubicBezTo>
                  <a:pt x="154" y="112"/>
                  <a:pt x="155" y="112"/>
                  <a:pt x="156" y="112"/>
                </a:cubicBezTo>
                <a:cubicBezTo>
                  <a:pt x="158" y="112"/>
                  <a:pt x="160" y="110"/>
                  <a:pt x="160" y="108"/>
                </a:cubicBezTo>
                <a:cubicBezTo>
                  <a:pt x="160" y="107"/>
                  <a:pt x="160" y="106"/>
                  <a:pt x="159" y="105"/>
                </a:cubicBezTo>
                <a:lnTo>
                  <a:pt x="142" y="88"/>
                </a:lnTo>
                <a:close/>
                <a:moveTo>
                  <a:pt x="96" y="12"/>
                </a:moveTo>
                <a:cubicBezTo>
                  <a:pt x="96" y="5"/>
                  <a:pt x="91" y="0"/>
                  <a:pt x="84" y="0"/>
                </a:cubicBezTo>
                <a:cubicBezTo>
                  <a:pt x="81" y="0"/>
                  <a:pt x="78" y="1"/>
                  <a:pt x="75" y="4"/>
                </a:cubicBezTo>
                <a:cubicBezTo>
                  <a:pt x="26" y="48"/>
                  <a:pt x="26" y="48"/>
                  <a:pt x="26" y="48"/>
                </a:cubicBezTo>
                <a:cubicBezTo>
                  <a:pt x="12" y="49"/>
                  <a:pt x="0" y="67"/>
                  <a:pt x="0" y="88"/>
                </a:cubicBezTo>
                <a:cubicBezTo>
                  <a:pt x="0" y="109"/>
                  <a:pt x="12" y="127"/>
                  <a:pt x="27" y="128"/>
                </a:cubicBezTo>
                <a:cubicBezTo>
                  <a:pt x="75" y="172"/>
                  <a:pt x="75" y="172"/>
                  <a:pt x="75" y="172"/>
                </a:cubicBezTo>
                <a:cubicBezTo>
                  <a:pt x="78" y="175"/>
                  <a:pt x="81" y="176"/>
                  <a:pt x="84" y="176"/>
                </a:cubicBezTo>
                <a:cubicBezTo>
                  <a:pt x="91" y="176"/>
                  <a:pt x="96" y="171"/>
                  <a:pt x="96" y="164"/>
                </a:cubicBezTo>
                <a:cubicBezTo>
                  <a:pt x="96" y="164"/>
                  <a:pt x="96" y="164"/>
                  <a:pt x="96" y="164"/>
                </a:cubicBezTo>
                <a:cubicBezTo>
                  <a:pt x="96" y="12"/>
                  <a:pt x="96" y="12"/>
                  <a:pt x="96" y="12"/>
                </a:cubicBezTo>
                <a:cubicBezTo>
                  <a:pt x="96" y="12"/>
                  <a:pt x="96" y="12"/>
                  <a:pt x="96" y="12"/>
                </a:cubicBezTo>
                <a:close/>
                <a:moveTo>
                  <a:pt x="24" y="119"/>
                </a:moveTo>
                <a:cubicBezTo>
                  <a:pt x="15" y="116"/>
                  <a:pt x="8" y="103"/>
                  <a:pt x="8" y="88"/>
                </a:cubicBezTo>
                <a:cubicBezTo>
                  <a:pt x="8" y="73"/>
                  <a:pt x="15" y="60"/>
                  <a:pt x="24" y="57"/>
                </a:cubicBezTo>
                <a:lnTo>
                  <a:pt x="24" y="119"/>
                </a:lnTo>
                <a:close/>
                <a:moveTo>
                  <a:pt x="72" y="158"/>
                </a:moveTo>
                <a:cubicBezTo>
                  <a:pt x="32" y="122"/>
                  <a:pt x="32" y="122"/>
                  <a:pt x="32" y="122"/>
                </a:cubicBezTo>
                <a:cubicBezTo>
                  <a:pt x="32" y="54"/>
                  <a:pt x="32" y="54"/>
                  <a:pt x="32" y="54"/>
                </a:cubicBezTo>
                <a:cubicBezTo>
                  <a:pt x="34" y="52"/>
                  <a:pt x="34" y="52"/>
                  <a:pt x="34" y="52"/>
                </a:cubicBezTo>
                <a:cubicBezTo>
                  <a:pt x="34" y="52"/>
                  <a:pt x="34" y="52"/>
                  <a:pt x="34" y="52"/>
                </a:cubicBezTo>
                <a:cubicBezTo>
                  <a:pt x="72" y="17"/>
                  <a:pt x="72" y="17"/>
                  <a:pt x="72" y="17"/>
                </a:cubicBezTo>
                <a:lnTo>
                  <a:pt x="72" y="158"/>
                </a:lnTo>
                <a:close/>
                <a:moveTo>
                  <a:pt x="88" y="164"/>
                </a:moveTo>
                <a:cubicBezTo>
                  <a:pt x="88" y="166"/>
                  <a:pt x="86" y="168"/>
                  <a:pt x="84" y="168"/>
                </a:cubicBezTo>
                <a:cubicBezTo>
                  <a:pt x="83" y="168"/>
                  <a:pt x="82" y="167"/>
                  <a:pt x="81" y="167"/>
                </a:cubicBezTo>
                <a:cubicBezTo>
                  <a:pt x="81" y="167"/>
                  <a:pt x="81" y="167"/>
                  <a:pt x="81" y="167"/>
                </a:cubicBezTo>
                <a:cubicBezTo>
                  <a:pt x="80" y="166"/>
                  <a:pt x="80" y="166"/>
                  <a:pt x="80" y="166"/>
                </a:cubicBezTo>
                <a:cubicBezTo>
                  <a:pt x="80" y="10"/>
                  <a:pt x="80" y="10"/>
                  <a:pt x="80" y="10"/>
                </a:cubicBezTo>
                <a:cubicBezTo>
                  <a:pt x="81" y="9"/>
                  <a:pt x="81" y="9"/>
                  <a:pt x="81" y="9"/>
                </a:cubicBezTo>
                <a:cubicBezTo>
                  <a:pt x="81" y="9"/>
                  <a:pt x="81" y="9"/>
                  <a:pt x="81" y="9"/>
                </a:cubicBezTo>
                <a:cubicBezTo>
                  <a:pt x="82" y="8"/>
                  <a:pt x="83" y="8"/>
                  <a:pt x="84" y="8"/>
                </a:cubicBezTo>
                <a:cubicBezTo>
                  <a:pt x="86" y="8"/>
                  <a:pt x="88" y="10"/>
                  <a:pt x="88" y="12"/>
                </a:cubicBezTo>
                <a:lnTo>
                  <a:pt x="88" y="1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 name="Freeform 608"/>
          <p:cNvSpPr>
            <a:spLocks noEditPoints="1"/>
          </p:cNvSpPr>
          <p:nvPr/>
        </p:nvSpPr>
        <p:spPr bwMode="auto">
          <a:xfrm>
            <a:off x="9020506" y="3204038"/>
            <a:ext cx="260483" cy="461768"/>
          </a:xfrm>
          <a:custGeom>
            <a:avLst/>
            <a:gdLst>
              <a:gd name="T0" fmla="*/ 96 w 96"/>
              <a:gd name="T1" fmla="*/ 12 h 176"/>
              <a:gd name="T2" fmla="*/ 96 w 96"/>
              <a:gd name="T3" fmla="*/ 12 h 176"/>
              <a:gd name="T4" fmla="*/ 84 w 96"/>
              <a:gd name="T5" fmla="*/ 0 h 176"/>
              <a:gd name="T6" fmla="*/ 75 w 96"/>
              <a:gd name="T7" fmla="*/ 4 h 176"/>
              <a:gd name="T8" fmla="*/ 26 w 96"/>
              <a:gd name="T9" fmla="*/ 48 h 176"/>
              <a:gd name="T10" fmla="*/ 0 w 96"/>
              <a:gd name="T11" fmla="*/ 88 h 176"/>
              <a:gd name="T12" fmla="*/ 27 w 96"/>
              <a:gd name="T13" fmla="*/ 128 h 176"/>
              <a:gd name="T14" fmla="*/ 75 w 96"/>
              <a:gd name="T15" fmla="*/ 172 h 176"/>
              <a:gd name="T16" fmla="*/ 84 w 96"/>
              <a:gd name="T17" fmla="*/ 176 h 176"/>
              <a:gd name="T18" fmla="*/ 96 w 96"/>
              <a:gd name="T19" fmla="*/ 164 h 176"/>
              <a:gd name="T20" fmla="*/ 96 w 96"/>
              <a:gd name="T21" fmla="*/ 164 h 176"/>
              <a:gd name="T22" fmla="*/ 96 w 96"/>
              <a:gd name="T23" fmla="*/ 12 h 176"/>
              <a:gd name="T24" fmla="*/ 24 w 96"/>
              <a:gd name="T25" fmla="*/ 119 h 176"/>
              <a:gd name="T26" fmla="*/ 8 w 96"/>
              <a:gd name="T27" fmla="*/ 88 h 176"/>
              <a:gd name="T28" fmla="*/ 24 w 96"/>
              <a:gd name="T29" fmla="*/ 57 h 176"/>
              <a:gd name="T30" fmla="*/ 24 w 96"/>
              <a:gd name="T31" fmla="*/ 119 h 176"/>
              <a:gd name="T32" fmla="*/ 72 w 96"/>
              <a:gd name="T33" fmla="*/ 158 h 176"/>
              <a:gd name="T34" fmla="*/ 32 w 96"/>
              <a:gd name="T35" fmla="*/ 122 h 176"/>
              <a:gd name="T36" fmla="*/ 32 w 96"/>
              <a:gd name="T37" fmla="*/ 54 h 176"/>
              <a:gd name="T38" fmla="*/ 34 w 96"/>
              <a:gd name="T39" fmla="*/ 52 h 176"/>
              <a:gd name="T40" fmla="*/ 34 w 96"/>
              <a:gd name="T41" fmla="*/ 52 h 176"/>
              <a:gd name="T42" fmla="*/ 72 w 96"/>
              <a:gd name="T43" fmla="*/ 17 h 176"/>
              <a:gd name="T44" fmla="*/ 72 w 96"/>
              <a:gd name="T45" fmla="*/ 158 h 176"/>
              <a:gd name="T46" fmla="*/ 88 w 96"/>
              <a:gd name="T47" fmla="*/ 164 h 176"/>
              <a:gd name="T48" fmla="*/ 84 w 96"/>
              <a:gd name="T49" fmla="*/ 168 h 176"/>
              <a:gd name="T50" fmla="*/ 81 w 96"/>
              <a:gd name="T51" fmla="*/ 167 h 176"/>
              <a:gd name="T52" fmla="*/ 81 w 96"/>
              <a:gd name="T53" fmla="*/ 167 h 176"/>
              <a:gd name="T54" fmla="*/ 80 w 96"/>
              <a:gd name="T55" fmla="*/ 166 h 176"/>
              <a:gd name="T56" fmla="*/ 80 w 96"/>
              <a:gd name="T57" fmla="*/ 10 h 176"/>
              <a:gd name="T58" fmla="*/ 81 w 96"/>
              <a:gd name="T59" fmla="*/ 9 h 176"/>
              <a:gd name="T60" fmla="*/ 81 w 96"/>
              <a:gd name="T61" fmla="*/ 9 h 176"/>
              <a:gd name="T62" fmla="*/ 84 w 96"/>
              <a:gd name="T63" fmla="*/ 8 h 176"/>
              <a:gd name="T64" fmla="*/ 88 w 96"/>
              <a:gd name="T65" fmla="*/ 12 h 176"/>
              <a:gd name="T66" fmla="*/ 88 w 96"/>
              <a:gd name="T67" fmla="*/ 1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176">
                <a:moveTo>
                  <a:pt x="96" y="12"/>
                </a:moveTo>
                <a:cubicBezTo>
                  <a:pt x="96" y="12"/>
                  <a:pt x="96" y="12"/>
                  <a:pt x="96" y="12"/>
                </a:cubicBezTo>
                <a:cubicBezTo>
                  <a:pt x="96" y="5"/>
                  <a:pt x="91" y="0"/>
                  <a:pt x="84" y="0"/>
                </a:cubicBezTo>
                <a:cubicBezTo>
                  <a:pt x="81" y="0"/>
                  <a:pt x="78" y="1"/>
                  <a:pt x="75" y="4"/>
                </a:cubicBezTo>
                <a:cubicBezTo>
                  <a:pt x="26" y="48"/>
                  <a:pt x="26" y="48"/>
                  <a:pt x="26" y="48"/>
                </a:cubicBezTo>
                <a:cubicBezTo>
                  <a:pt x="12" y="49"/>
                  <a:pt x="0" y="67"/>
                  <a:pt x="0" y="88"/>
                </a:cubicBezTo>
                <a:cubicBezTo>
                  <a:pt x="0" y="109"/>
                  <a:pt x="12" y="127"/>
                  <a:pt x="27" y="128"/>
                </a:cubicBezTo>
                <a:cubicBezTo>
                  <a:pt x="75" y="172"/>
                  <a:pt x="75" y="172"/>
                  <a:pt x="75" y="172"/>
                </a:cubicBezTo>
                <a:cubicBezTo>
                  <a:pt x="78" y="175"/>
                  <a:pt x="81" y="176"/>
                  <a:pt x="84" y="176"/>
                </a:cubicBezTo>
                <a:cubicBezTo>
                  <a:pt x="91" y="176"/>
                  <a:pt x="96" y="171"/>
                  <a:pt x="96" y="164"/>
                </a:cubicBezTo>
                <a:cubicBezTo>
                  <a:pt x="96" y="164"/>
                  <a:pt x="96" y="164"/>
                  <a:pt x="96" y="164"/>
                </a:cubicBezTo>
                <a:lnTo>
                  <a:pt x="96" y="12"/>
                </a:lnTo>
                <a:close/>
                <a:moveTo>
                  <a:pt x="24" y="119"/>
                </a:moveTo>
                <a:cubicBezTo>
                  <a:pt x="15" y="116"/>
                  <a:pt x="8" y="103"/>
                  <a:pt x="8" y="88"/>
                </a:cubicBezTo>
                <a:cubicBezTo>
                  <a:pt x="8" y="73"/>
                  <a:pt x="15" y="60"/>
                  <a:pt x="24" y="57"/>
                </a:cubicBezTo>
                <a:lnTo>
                  <a:pt x="24" y="119"/>
                </a:lnTo>
                <a:close/>
                <a:moveTo>
                  <a:pt x="72" y="158"/>
                </a:moveTo>
                <a:cubicBezTo>
                  <a:pt x="32" y="122"/>
                  <a:pt x="32" y="122"/>
                  <a:pt x="32" y="122"/>
                </a:cubicBezTo>
                <a:cubicBezTo>
                  <a:pt x="32" y="54"/>
                  <a:pt x="32" y="54"/>
                  <a:pt x="32" y="54"/>
                </a:cubicBezTo>
                <a:cubicBezTo>
                  <a:pt x="34" y="52"/>
                  <a:pt x="34" y="52"/>
                  <a:pt x="34" y="52"/>
                </a:cubicBezTo>
                <a:cubicBezTo>
                  <a:pt x="34" y="52"/>
                  <a:pt x="34" y="52"/>
                  <a:pt x="34" y="52"/>
                </a:cubicBezTo>
                <a:cubicBezTo>
                  <a:pt x="72" y="17"/>
                  <a:pt x="72" y="17"/>
                  <a:pt x="72" y="17"/>
                </a:cubicBezTo>
                <a:lnTo>
                  <a:pt x="72" y="158"/>
                </a:lnTo>
                <a:close/>
                <a:moveTo>
                  <a:pt x="88" y="164"/>
                </a:moveTo>
                <a:cubicBezTo>
                  <a:pt x="88" y="166"/>
                  <a:pt x="86" y="168"/>
                  <a:pt x="84" y="168"/>
                </a:cubicBezTo>
                <a:cubicBezTo>
                  <a:pt x="83" y="168"/>
                  <a:pt x="82" y="167"/>
                  <a:pt x="81" y="167"/>
                </a:cubicBezTo>
                <a:cubicBezTo>
                  <a:pt x="81" y="167"/>
                  <a:pt x="81" y="167"/>
                  <a:pt x="81" y="167"/>
                </a:cubicBezTo>
                <a:cubicBezTo>
                  <a:pt x="80" y="166"/>
                  <a:pt x="80" y="166"/>
                  <a:pt x="80" y="166"/>
                </a:cubicBezTo>
                <a:cubicBezTo>
                  <a:pt x="80" y="10"/>
                  <a:pt x="80" y="10"/>
                  <a:pt x="80" y="10"/>
                </a:cubicBezTo>
                <a:cubicBezTo>
                  <a:pt x="81" y="9"/>
                  <a:pt x="81" y="9"/>
                  <a:pt x="81" y="9"/>
                </a:cubicBezTo>
                <a:cubicBezTo>
                  <a:pt x="81" y="9"/>
                  <a:pt x="81" y="9"/>
                  <a:pt x="81" y="9"/>
                </a:cubicBezTo>
                <a:cubicBezTo>
                  <a:pt x="82" y="8"/>
                  <a:pt x="83" y="8"/>
                  <a:pt x="84" y="8"/>
                </a:cubicBezTo>
                <a:cubicBezTo>
                  <a:pt x="86" y="8"/>
                  <a:pt x="88" y="10"/>
                  <a:pt x="88" y="12"/>
                </a:cubicBezTo>
                <a:lnTo>
                  <a:pt x="88" y="1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 name="Freeform 609"/>
          <p:cNvSpPr>
            <a:spLocks noEditPoints="1"/>
          </p:cNvSpPr>
          <p:nvPr/>
        </p:nvSpPr>
        <p:spPr bwMode="auto">
          <a:xfrm>
            <a:off x="9861158" y="3204038"/>
            <a:ext cx="331523" cy="461768"/>
          </a:xfrm>
          <a:custGeom>
            <a:avLst/>
            <a:gdLst>
              <a:gd name="T0" fmla="*/ 108 w 128"/>
              <a:gd name="T1" fmla="*/ 64 h 176"/>
              <a:gd name="T2" fmla="*/ 104 w 128"/>
              <a:gd name="T3" fmla="*/ 68 h 176"/>
              <a:gd name="T4" fmla="*/ 108 w 128"/>
              <a:gd name="T5" fmla="*/ 72 h 176"/>
              <a:gd name="T6" fmla="*/ 120 w 128"/>
              <a:gd name="T7" fmla="*/ 88 h 176"/>
              <a:gd name="T8" fmla="*/ 108 w 128"/>
              <a:gd name="T9" fmla="*/ 104 h 176"/>
              <a:gd name="T10" fmla="*/ 104 w 128"/>
              <a:gd name="T11" fmla="*/ 108 h 176"/>
              <a:gd name="T12" fmla="*/ 108 w 128"/>
              <a:gd name="T13" fmla="*/ 112 h 176"/>
              <a:gd name="T14" fmla="*/ 128 w 128"/>
              <a:gd name="T15" fmla="*/ 88 h 176"/>
              <a:gd name="T16" fmla="*/ 108 w 128"/>
              <a:gd name="T17" fmla="*/ 64 h 176"/>
              <a:gd name="T18" fmla="*/ 96 w 128"/>
              <a:gd name="T19" fmla="*/ 12 h 176"/>
              <a:gd name="T20" fmla="*/ 84 w 128"/>
              <a:gd name="T21" fmla="*/ 0 h 176"/>
              <a:gd name="T22" fmla="*/ 75 w 128"/>
              <a:gd name="T23" fmla="*/ 4 h 176"/>
              <a:gd name="T24" fmla="*/ 26 w 128"/>
              <a:gd name="T25" fmla="*/ 48 h 176"/>
              <a:gd name="T26" fmla="*/ 0 w 128"/>
              <a:gd name="T27" fmla="*/ 88 h 176"/>
              <a:gd name="T28" fmla="*/ 27 w 128"/>
              <a:gd name="T29" fmla="*/ 128 h 176"/>
              <a:gd name="T30" fmla="*/ 75 w 128"/>
              <a:gd name="T31" fmla="*/ 172 h 176"/>
              <a:gd name="T32" fmla="*/ 84 w 128"/>
              <a:gd name="T33" fmla="*/ 176 h 176"/>
              <a:gd name="T34" fmla="*/ 96 w 128"/>
              <a:gd name="T35" fmla="*/ 164 h 176"/>
              <a:gd name="T36" fmla="*/ 96 w 128"/>
              <a:gd name="T37" fmla="*/ 164 h 176"/>
              <a:gd name="T38" fmla="*/ 96 w 128"/>
              <a:gd name="T39" fmla="*/ 12 h 176"/>
              <a:gd name="T40" fmla="*/ 96 w 128"/>
              <a:gd name="T41" fmla="*/ 12 h 176"/>
              <a:gd name="T42" fmla="*/ 24 w 128"/>
              <a:gd name="T43" fmla="*/ 119 h 176"/>
              <a:gd name="T44" fmla="*/ 8 w 128"/>
              <a:gd name="T45" fmla="*/ 88 h 176"/>
              <a:gd name="T46" fmla="*/ 24 w 128"/>
              <a:gd name="T47" fmla="*/ 57 h 176"/>
              <a:gd name="T48" fmla="*/ 24 w 128"/>
              <a:gd name="T49" fmla="*/ 119 h 176"/>
              <a:gd name="T50" fmla="*/ 72 w 128"/>
              <a:gd name="T51" fmla="*/ 158 h 176"/>
              <a:gd name="T52" fmla="*/ 32 w 128"/>
              <a:gd name="T53" fmla="*/ 122 h 176"/>
              <a:gd name="T54" fmla="*/ 32 w 128"/>
              <a:gd name="T55" fmla="*/ 54 h 176"/>
              <a:gd name="T56" fmla="*/ 34 w 128"/>
              <a:gd name="T57" fmla="*/ 52 h 176"/>
              <a:gd name="T58" fmla="*/ 34 w 128"/>
              <a:gd name="T59" fmla="*/ 52 h 176"/>
              <a:gd name="T60" fmla="*/ 72 w 128"/>
              <a:gd name="T61" fmla="*/ 17 h 176"/>
              <a:gd name="T62" fmla="*/ 72 w 128"/>
              <a:gd name="T63" fmla="*/ 158 h 176"/>
              <a:gd name="T64" fmla="*/ 88 w 128"/>
              <a:gd name="T65" fmla="*/ 164 h 176"/>
              <a:gd name="T66" fmla="*/ 84 w 128"/>
              <a:gd name="T67" fmla="*/ 168 h 176"/>
              <a:gd name="T68" fmla="*/ 81 w 128"/>
              <a:gd name="T69" fmla="*/ 167 h 176"/>
              <a:gd name="T70" fmla="*/ 81 w 128"/>
              <a:gd name="T71" fmla="*/ 167 h 176"/>
              <a:gd name="T72" fmla="*/ 80 w 128"/>
              <a:gd name="T73" fmla="*/ 166 h 176"/>
              <a:gd name="T74" fmla="*/ 80 w 128"/>
              <a:gd name="T75" fmla="*/ 10 h 176"/>
              <a:gd name="T76" fmla="*/ 81 w 128"/>
              <a:gd name="T77" fmla="*/ 9 h 176"/>
              <a:gd name="T78" fmla="*/ 81 w 128"/>
              <a:gd name="T79" fmla="*/ 9 h 176"/>
              <a:gd name="T80" fmla="*/ 84 w 128"/>
              <a:gd name="T81" fmla="*/ 8 h 176"/>
              <a:gd name="T82" fmla="*/ 88 w 128"/>
              <a:gd name="T83" fmla="*/ 12 h 176"/>
              <a:gd name="T84" fmla="*/ 88 w 128"/>
              <a:gd name="T85" fmla="*/ 1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76">
                <a:moveTo>
                  <a:pt x="108" y="64"/>
                </a:moveTo>
                <a:cubicBezTo>
                  <a:pt x="106" y="64"/>
                  <a:pt x="104" y="66"/>
                  <a:pt x="104" y="68"/>
                </a:cubicBezTo>
                <a:cubicBezTo>
                  <a:pt x="104" y="70"/>
                  <a:pt x="106" y="72"/>
                  <a:pt x="108" y="72"/>
                </a:cubicBezTo>
                <a:cubicBezTo>
                  <a:pt x="115" y="72"/>
                  <a:pt x="120" y="79"/>
                  <a:pt x="120" y="88"/>
                </a:cubicBezTo>
                <a:cubicBezTo>
                  <a:pt x="120" y="97"/>
                  <a:pt x="115" y="104"/>
                  <a:pt x="108" y="104"/>
                </a:cubicBezTo>
                <a:cubicBezTo>
                  <a:pt x="106" y="104"/>
                  <a:pt x="104" y="106"/>
                  <a:pt x="104" y="108"/>
                </a:cubicBezTo>
                <a:cubicBezTo>
                  <a:pt x="104" y="110"/>
                  <a:pt x="106" y="112"/>
                  <a:pt x="108" y="112"/>
                </a:cubicBezTo>
                <a:cubicBezTo>
                  <a:pt x="119" y="112"/>
                  <a:pt x="128" y="101"/>
                  <a:pt x="128" y="88"/>
                </a:cubicBezTo>
                <a:cubicBezTo>
                  <a:pt x="128" y="75"/>
                  <a:pt x="119" y="64"/>
                  <a:pt x="108" y="64"/>
                </a:cubicBezTo>
                <a:close/>
                <a:moveTo>
                  <a:pt x="96" y="12"/>
                </a:moveTo>
                <a:cubicBezTo>
                  <a:pt x="96" y="5"/>
                  <a:pt x="91" y="0"/>
                  <a:pt x="84" y="0"/>
                </a:cubicBezTo>
                <a:cubicBezTo>
                  <a:pt x="81" y="0"/>
                  <a:pt x="78" y="1"/>
                  <a:pt x="75" y="4"/>
                </a:cubicBezTo>
                <a:cubicBezTo>
                  <a:pt x="26" y="48"/>
                  <a:pt x="26" y="48"/>
                  <a:pt x="26" y="48"/>
                </a:cubicBezTo>
                <a:cubicBezTo>
                  <a:pt x="12" y="49"/>
                  <a:pt x="0" y="67"/>
                  <a:pt x="0" y="88"/>
                </a:cubicBezTo>
                <a:cubicBezTo>
                  <a:pt x="0" y="109"/>
                  <a:pt x="12" y="127"/>
                  <a:pt x="27" y="128"/>
                </a:cubicBezTo>
                <a:cubicBezTo>
                  <a:pt x="75" y="172"/>
                  <a:pt x="75" y="172"/>
                  <a:pt x="75" y="172"/>
                </a:cubicBezTo>
                <a:cubicBezTo>
                  <a:pt x="78" y="175"/>
                  <a:pt x="81" y="176"/>
                  <a:pt x="84" y="176"/>
                </a:cubicBezTo>
                <a:cubicBezTo>
                  <a:pt x="91" y="176"/>
                  <a:pt x="96" y="171"/>
                  <a:pt x="96" y="164"/>
                </a:cubicBezTo>
                <a:cubicBezTo>
                  <a:pt x="96" y="164"/>
                  <a:pt x="96" y="164"/>
                  <a:pt x="96" y="164"/>
                </a:cubicBezTo>
                <a:cubicBezTo>
                  <a:pt x="96" y="12"/>
                  <a:pt x="96" y="12"/>
                  <a:pt x="96" y="12"/>
                </a:cubicBezTo>
                <a:cubicBezTo>
                  <a:pt x="96" y="12"/>
                  <a:pt x="96" y="12"/>
                  <a:pt x="96" y="12"/>
                </a:cubicBezTo>
                <a:close/>
                <a:moveTo>
                  <a:pt x="24" y="119"/>
                </a:moveTo>
                <a:cubicBezTo>
                  <a:pt x="15" y="116"/>
                  <a:pt x="8" y="103"/>
                  <a:pt x="8" y="88"/>
                </a:cubicBezTo>
                <a:cubicBezTo>
                  <a:pt x="8" y="73"/>
                  <a:pt x="15" y="60"/>
                  <a:pt x="24" y="57"/>
                </a:cubicBezTo>
                <a:lnTo>
                  <a:pt x="24" y="119"/>
                </a:lnTo>
                <a:close/>
                <a:moveTo>
                  <a:pt x="72" y="158"/>
                </a:moveTo>
                <a:cubicBezTo>
                  <a:pt x="32" y="122"/>
                  <a:pt x="32" y="122"/>
                  <a:pt x="32" y="122"/>
                </a:cubicBezTo>
                <a:cubicBezTo>
                  <a:pt x="32" y="54"/>
                  <a:pt x="32" y="54"/>
                  <a:pt x="32" y="54"/>
                </a:cubicBezTo>
                <a:cubicBezTo>
                  <a:pt x="34" y="52"/>
                  <a:pt x="34" y="52"/>
                  <a:pt x="34" y="52"/>
                </a:cubicBezTo>
                <a:cubicBezTo>
                  <a:pt x="34" y="52"/>
                  <a:pt x="34" y="52"/>
                  <a:pt x="34" y="52"/>
                </a:cubicBezTo>
                <a:cubicBezTo>
                  <a:pt x="72" y="17"/>
                  <a:pt x="72" y="17"/>
                  <a:pt x="72" y="17"/>
                </a:cubicBezTo>
                <a:lnTo>
                  <a:pt x="72" y="158"/>
                </a:lnTo>
                <a:close/>
                <a:moveTo>
                  <a:pt x="88" y="164"/>
                </a:moveTo>
                <a:cubicBezTo>
                  <a:pt x="88" y="166"/>
                  <a:pt x="86" y="168"/>
                  <a:pt x="84" y="168"/>
                </a:cubicBezTo>
                <a:cubicBezTo>
                  <a:pt x="83" y="168"/>
                  <a:pt x="82" y="167"/>
                  <a:pt x="81" y="167"/>
                </a:cubicBezTo>
                <a:cubicBezTo>
                  <a:pt x="81" y="167"/>
                  <a:pt x="81" y="167"/>
                  <a:pt x="81" y="167"/>
                </a:cubicBezTo>
                <a:cubicBezTo>
                  <a:pt x="80" y="166"/>
                  <a:pt x="80" y="166"/>
                  <a:pt x="80" y="166"/>
                </a:cubicBezTo>
                <a:cubicBezTo>
                  <a:pt x="80" y="10"/>
                  <a:pt x="80" y="10"/>
                  <a:pt x="80" y="10"/>
                </a:cubicBezTo>
                <a:cubicBezTo>
                  <a:pt x="81" y="9"/>
                  <a:pt x="81" y="9"/>
                  <a:pt x="81" y="9"/>
                </a:cubicBezTo>
                <a:cubicBezTo>
                  <a:pt x="81" y="9"/>
                  <a:pt x="81" y="9"/>
                  <a:pt x="81" y="9"/>
                </a:cubicBezTo>
                <a:cubicBezTo>
                  <a:pt x="82" y="8"/>
                  <a:pt x="83" y="8"/>
                  <a:pt x="84" y="8"/>
                </a:cubicBezTo>
                <a:cubicBezTo>
                  <a:pt x="86" y="8"/>
                  <a:pt x="88" y="10"/>
                  <a:pt x="88" y="12"/>
                </a:cubicBezTo>
                <a:lnTo>
                  <a:pt x="88" y="1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 name="Freeform 610"/>
          <p:cNvSpPr>
            <a:spLocks noEditPoints="1"/>
          </p:cNvSpPr>
          <p:nvPr/>
        </p:nvSpPr>
        <p:spPr bwMode="auto">
          <a:xfrm>
            <a:off x="1963793" y="4080205"/>
            <a:ext cx="414408" cy="461768"/>
          </a:xfrm>
          <a:custGeom>
            <a:avLst/>
            <a:gdLst>
              <a:gd name="T0" fmla="*/ 96 w 160"/>
              <a:gd name="T1" fmla="*/ 12 h 176"/>
              <a:gd name="T2" fmla="*/ 84 w 160"/>
              <a:gd name="T3" fmla="*/ 0 h 176"/>
              <a:gd name="T4" fmla="*/ 75 w 160"/>
              <a:gd name="T5" fmla="*/ 4 h 176"/>
              <a:gd name="T6" fmla="*/ 26 w 160"/>
              <a:gd name="T7" fmla="*/ 48 h 176"/>
              <a:gd name="T8" fmla="*/ 0 w 160"/>
              <a:gd name="T9" fmla="*/ 88 h 176"/>
              <a:gd name="T10" fmla="*/ 27 w 160"/>
              <a:gd name="T11" fmla="*/ 128 h 176"/>
              <a:gd name="T12" fmla="*/ 75 w 160"/>
              <a:gd name="T13" fmla="*/ 172 h 176"/>
              <a:gd name="T14" fmla="*/ 84 w 160"/>
              <a:gd name="T15" fmla="*/ 176 h 176"/>
              <a:gd name="T16" fmla="*/ 96 w 160"/>
              <a:gd name="T17" fmla="*/ 164 h 176"/>
              <a:gd name="T18" fmla="*/ 96 w 160"/>
              <a:gd name="T19" fmla="*/ 164 h 176"/>
              <a:gd name="T20" fmla="*/ 96 w 160"/>
              <a:gd name="T21" fmla="*/ 12 h 176"/>
              <a:gd name="T22" fmla="*/ 96 w 160"/>
              <a:gd name="T23" fmla="*/ 12 h 176"/>
              <a:gd name="T24" fmla="*/ 24 w 160"/>
              <a:gd name="T25" fmla="*/ 119 h 176"/>
              <a:gd name="T26" fmla="*/ 8 w 160"/>
              <a:gd name="T27" fmla="*/ 88 h 176"/>
              <a:gd name="T28" fmla="*/ 24 w 160"/>
              <a:gd name="T29" fmla="*/ 57 h 176"/>
              <a:gd name="T30" fmla="*/ 24 w 160"/>
              <a:gd name="T31" fmla="*/ 119 h 176"/>
              <a:gd name="T32" fmla="*/ 72 w 160"/>
              <a:gd name="T33" fmla="*/ 158 h 176"/>
              <a:gd name="T34" fmla="*/ 32 w 160"/>
              <a:gd name="T35" fmla="*/ 122 h 176"/>
              <a:gd name="T36" fmla="*/ 32 w 160"/>
              <a:gd name="T37" fmla="*/ 54 h 176"/>
              <a:gd name="T38" fmla="*/ 34 w 160"/>
              <a:gd name="T39" fmla="*/ 52 h 176"/>
              <a:gd name="T40" fmla="*/ 34 w 160"/>
              <a:gd name="T41" fmla="*/ 52 h 176"/>
              <a:gd name="T42" fmla="*/ 72 w 160"/>
              <a:gd name="T43" fmla="*/ 17 h 176"/>
              <a:gd name="T44" fmla="*/ 72 w 160"/>
              <a:gd name="T45" fmla="*/ 158 h 176"/>
              <a:gd name="T46" fmla="*/ 88 w 160"/>
              <a:gd name="T47" fmla="*/ 164 h 176"/>
              <a:gd name="T48" fmla="*/ 84 w 160"/>
              <a:gd name="T49" fmla="*/ 168 h 176"/>
              <a:gd name="T50" fmla="*/ 81 w 160"/>
              <a:gd name="T51" fmla="*/ 167 h 176"/>
              <a:gd name="T52" fmla="*/ 81 w 160"/>
              <a:gd name="T53" fmla="*/ 167 h 176"/>
              <a:gd name="T54" fmla="*/ 80 w 160"/>
              <a:gd name="T55" fmla="*/ 166 h 176"/>
              <a:gd name="T56" fmla="*/ 80 w 160"/>
              <a:gd name="T57" fmla="*/ 10 h 176"/>
              <a:gd name="T58" fmla="*/ 81 w 160"/>
              <a:gd name="T59" fmla="*/ 9 h 176"/>
              <a:gd name="T60" fmla="*/ 81 w 160"/>
              <a:gd name="T61" fmla="*/ 9 h 176"/>
              <a:gd name="T62" fmla="*/ 84 w 160"/>
              <a:gd name="T63" fmla="*/ 8 h 176"/>
              <a:gd name="T64" fmla="*/ 88 w 160"/>
              <a:gd name="T65" fmla="*/ 12 h 176"/>
              <a:gd name="T66" fmla="*/ 88 w 160"/>
              <a:gd name="T67" fmla="*/ 164 h 176"/>
              <a:gd name="T68" fmla="*/ 137 w 160"/>
              <a:gd name="T69" fmla="*/ 46 h 176"/>
              <a:gd name="T70" fmla="*/ 137 w 160"/>
              <a:gd name="T71" fmla="*/ 46 h 176"/>
              <a:gd name="T72" fmla="*/ 135 w 160"/>
              <a:gd name="T73" fmla="*/ 45 h 176"/>
              <a:gd name="T74" fmla="*/ 131 w 160"/>
              <a:gd name="T75" fmla="*/ 49 h 176"/>
              <a:gd name="T76" fmla="*/ 133 w 160"/>
              <a:gd name="T77" fmla="*/ 53 h 176"/>
              <a:gd name="T78" fmla="*/ 133 w 160"/>
              <a:gd name="T79" fmla="*/ 53 h 176"/>
              <a:gd name="T80" fmla="*/ 152 w 160"/>
              <a:gd name="T81" fmla="*/ 88 h 176"/>
              <a:gd name="T82" fmla="*/ 133 w 160"/>
              <a:gd name="T83" fmla="*/ 123 h 176"/>
              <a:gd name="T84" fmla="*/ 133 w 160"/>
              <a:gd name="T85" fmla="*/ 123 h 176"/>
              <a:gd name="T86" fmla="*/ 131 w 160"/>
              <a:gd name="T87" fmla="*/ 127 h 176"/>
              <a:gd name="T88" fmla="*/ 135 w 160"/>
              <a:gd name="T89" fmla="*/ 131 h 176"/>
              <a:gd name="T90" fmla="*/ 137 w 160"/>
              <a:gd name="T91" fmla="*/ 130 h 176"/>
              <a:gd name="T92" fmla="*/ 137 w 160"/>
              <a:gd name="T93" fmla="*/ 130 h 176"/>
              <a:gd name="T94" fmla="*/ 160 w 160"/>
              <a:gd name="T95" fmla="*/ 88 h 176"/>
              <a:gd name="T96" fmla="*/ 137 w 160"/>
              <a:gd name="T97" fmla="*/ 46 h 176"/>
              <a:gd name="T98" fmla="*/ 116 w 160"/>
              <a:gd name="T99" fmla="*/ 64 h 176"/>
              <a:gd name="T100" fmla="*/ 112 w 160"/>
              <a:gd name="T101" fmla="*/ 68 h 176"/>
              <a:gd name="T102" fmla="*/ 116 w 160"/>
              <a:gd name="T103" fmla="*/ 72 h 176"/>
              <a:gd name="T104" fmla="*/ 128 w 160"/>
              <a:gd name="T105" fmla="*/ 88 h 176"/>
              <a:gd name="T106" fmla="*/ 116 w 160"/>
              <a:gd name="T107" fmla="*/ 104 h 176"/>
              <a:gd name="T108" fmla="*/ 112 w 160"/>
              <a:gd name="T109" fmla="*/ 108 h 176"/>
              <a:gd name="T110" fmla="*/ 116 w 160"/>
              <a:gd name="T111" fmla="*/ 112 h 176"/>
              <a:gd name="T112" fmla="*/ 136 w 160"/>
              <a:gd name="T113" fmla="*/ 88 h 176"/>
              <a:gd name="T114" fmla="*/ 116 w 160"/>
              <a:gd name="T115" fmla="*/ 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176">
                <a:moveTo>
                  <a:pt x="96" y="12"/>
                </a:moveTo>
                <a:cubicBezTo>
                  <a:pt x="96" y="5"/>
                  <a:pt x="91" y="0"/>
                  <a:pt x="84" y="0"/>
                </a:cubicBezTo>
                <a:cubicBezTo>
                  <a:pt x="81" y="0"/>
                  <a:pt x="78" y="1"/>
                  <a:pt x="75" y="4"/>
                </a:cubicBezTo>
                <a:cubicBezTo>
                  <a:pt x="26" y="48"/>
                  <a:pt x="26" y="48"/>
                  <a:pt x="26" y="48"/>
                </a:cubicBezTo>
                <a:cubicBezTo>
                  <a:pt x="12" y="49"/>
                  <a:pt x="0" y="67"/>
                  <a:pt x="0" y="88"/>
                </a:cubicBezTo>
                <a:cubicBezTo>
                  <a:pt x="0" y="109"/>
                  <a:pt x="12" y="127"/>
                  <a:pt x="27" y="128"/>
                </a:cubicBezTo>
                <a:cubicBezTo>
                  <a:pt x="75" y="172"/>
                  <a:pt x="75" y="172"/>
                  <a:pt x="75" y="172"/>
                </a:cubicBezTo>
                <a:cubicBezTo>
                  <a:pt x="78" y="175"/>
                  <a:pt x="81" y="176"/>
                  <a:pt x="84" y="176"/>
                </a:cubicBezTo>
                <a:cubicBezTo>
                  <a:pt x="91" y="176"/>
                  <a:pt x="96" y="171"/>
                  <a:pt x="96" y="164"/>
                </a:cubicBezTo>
                <a:cubicBezTo>
                  <a:pt x="96" y="164"/>
                  <a:pt x="96" y="164"/>
                  <a:pt x="96" y="164"/>
                </a:cubicBezTo>
                <a:cubicBezTo>
                  <a:pt x="96" y="12"/>
                  <a:pt x="96" y="12"/>
                  <a:pt x="96" y="12"/>
                </a:cubicBezTo>
                <a:cubicBezTo>
                  <a:pt x="96" y="12"/>
                  <a:pt x="96" y="12"/>
                  <a:pt x="96" y="12"/>
                </a:cubicBezTo>
                <a:close/>
                <a:moveTo>
                  <a:pt x="24" y="119"/>
                </a:moveTo>
                <a:cubicBezTo>
                  <a:pt x="15" y="116"/>
                  <a:pt x="8" y="103"/>
                  <a:pt x="8" y="88"/>
                </a:cubicBezTo>
                <a:cubicBezTo>
                  <a:pt x="8" y="73"/>
                  <a:pt x="15" y="60"/>
                  <a:pt x="24" y="57"/>
                </a:cubicBezTo>
                <a:lnTo>
                  <a:pt x="24" y="119"/>
                </a:lnTo>
                <a:close/>
                <a:moveTo>
                  <a:pt x="72" y="158"/>
                </a:moveTo>
                <a:cubicBezTo>
                  <a:pt x="32" y="122"/>
                  <a:pt x="32" y="122"/>
                  <a:pt x="32" y="122"/>
                </a:cubicBezTo>
                <a:cubicBezTo>
                  <a:pt x="32" y="54"/>
                  <a:pt x="32" y="54"/>
                  <a:pt x="32" y="54"/>
                </a:cubicBezTo>
                <a:cubicBezTo>
                  <a:pt x="34" y="52"/>
                  <a:pt x="34" y="52"/>
                  <a:pt x="34" y="52"/>
                </a:cubicBezTo>
                <a:cubicBezTo>
                  <a:pt x="34" y="52"/>
                  <a:pt x="34" y="52"/>
                  <a:pt x="34" y="52"/>
                </a:cubicBezTo>
                <a:cubicBezTo>
                  <a:pt x="72" y="17"/>
                  <a:pt x="72" y="17"/>
                  <a:pt x="72" y="17"/>
                </a:cubicBezTo>
                <a:lnTo>
                  <a:pt x="72" y="158"/>
                </a:lnTo>
                <a:close/>
                <a:moveTo>
                  <a:pt x="88" y="164"/>
                </a:moveTo>
                <a:cubicBezTo>
                  <a:pt x="88" y="166"/>
                  <a:pt x="86" y="168"/>
                  <a:pt x="84" y="168"/>
                </a:cubicBezTo>
                <a:cubicBezTo>
                  <a:pt x="83" y="168"/>
                  <a:pt x="82" y="167"/>
                  <a:pt x="81" y="167"/>
                </a:cubicBezTo>
                <a:cubicBezTo>
                  <a:pt x="81" y="167"/>
                  <a:pt x="81" y="167"/>
                  <a:pt x="81" y="167"/>
                </a:cubicBezTo>
                <a:cubicBezTo>
                  <a:pt x="80" y="166"/>
                  <a:pt x="80" y="166"/>
                  <a:pt x="80" y="166"/>
                </a:cubicBezTo>
                <a:cubicBezTo>
                  <a:pt x="80" y="10"/>
                  <a:pt x="80" y="10"/>
                  <a:pt x="80" y="10"/>
                </a:cubicBezTo>
                <a:cubicBezTo>
                  <a:pt x="81" y="9"/>
                  <a:pt x="81" y="9"/>
                  <a:pt x="81" y="9"/>
                </a:cubicBezTo>
                <a:cubicBezTo>
                  <a:pt x="81" y="9"/>
                  <a:pt x="81" y="9"/>
                  <a:pt x="81" y="9"/>
                </a:cubicBezTo>
                <a:cubicBezTo>
                  <a:pt x="82" y="8"/>
                  <a:pt x="83" y="8"/>
                  <a:pt x="84" y="8"/>
                </a:cubicBezTo>
                <a:cubicBezTo>
                  <a:pt x="86" y="8"/>
                  <a:pt x="88" y="10"/>
                  <a:pt x="88" y="12"/>
                </a:cubicBezTo>
                <a:lnTo>
                  <a:pt x="88" y="164"/>
                </a:lnTo>
                <a:close/>
                <a:moveTo>
                  <a:pt x="137" y="46"/>
                </a:moveTo>
                <a:cubicBezTo>
                  <a:pt x="137" y="46"/>
                  <a:pt x="137" y="46"/>
                  <a:pt x="137" y="46"/>
                </a:cubicBezTo>
                <a:cubicBezTo>
                  <a:pt x="136" y="45"/>
                  <a:pt x="136" y="45"/>
                  <a:pt x="135" y="45"/>
                </a:cubicBezTo>
                <a:cubicBezTo>
                  <a:pt x="133" y="45"/>
                  <a:pt x="131" y="47"/>
                  <a:pt x="131" y="49"/>
                </a:cubicBezTo>
                <a:cubicBezTo>
                  <a:pt x="131" y="51"/>
                  <a:pt x="132" y="52"/>
                  <a:pt x="133" y="53"/>
                </a:cubicBezTo>
                <a:cubicBezTo>
                  <a:pt x="133" y="53"/>
                  <a:pt x="133" y="53"/>
                  <a:pt x="133" y="53"/>
                </a:cubicBezTo>
                <a:cubicBezTo>
                  <a:pt x="144" y="59"/>
                  <a:pt x="152" y="73"/>
                  <a:pt x="152" y="88"/>
                </a:cubicBezTo>
                <a:cubicBezTo>
                  <a:pt x="152" y="103"/>
                  <a:pt x="144" y="117"/>
                  <a:pt x="133" y="123"/>
                </a:cubicBezTo>
                <a:cubicBezTo>
                  <a:pt x="133" y="123"/>
                  <a:pt x="133" y="123"/>
                  <a:pt x="133" y="123"/>
                </a:cubicBezTo>
                <a:cubicBezTo>
                  <a:pt x="132" y="124"/>
                  <a:pt x="131" y="125"/>
                  <a:pt x="131" y="127"/>
                </a:cubicBezTo>
                <a:cubicBezTo>
                  <a:pt x="131" y="129"/>
                  <a:pt x="133" y="131"/>
                  <a:pt x="135" y="131"/>
                </a:cubicBezTo>
                <a:cubicBezTo>
                  <a:pt x="136" y="131"/>
                  <a:pt x="136" y="131"/>
                  <a:pt x="137" y="130"/>
                </a:cubicBezTo>
                <a:cubicBezTo>
                  <a:pt x="137" y="130"/>
                  <a:pt x="137" y="130"/>
                  <a:pt x="137" y="130"/>
                </a:cubicBezTo>
                <a:cubicBezTo>
                  <a:pt x="151" y="122"/>
                  <a:pt x="160" y="106"/>
                  <a:pt x="160" y="88"/>
                </a:cubicBezTo>
                <a:cubicBezTo>
                  <a:pt x="160" y="70"/>
                  <a:pt x="151" y="54"/>
                  <a:pt x="137" y="46"/>
                </a:cubicBezTo>
                <a:close/>
                <a:moveTo>
                  <a:pt x="116" y="64"/>
                </a:moveTo>
                <a:cubicBezTo>
                  <a:pt x="114" y="64"/>
                  <a:pt x="112" y="66"/>
                  <a:pt x="112" y="68"/>
                </a:cubicBezTo>
                <a:cubicBezTo>
                  <a:pt x="112" y="70"/>
                  <a:pt x="114" y="72"/>
                  <a:pt x="116" y="72"/>
                </a:cubicBezTo>
                <a:cubicBezTo>
                  <a:pt x="123" y="72"/>
                  <a:pt x="128" y="79"/>
                  <a:pt x="128" y="88"/>
                </a:cubicBezTo>
                <a:cubicBezTo>
                  <a:pt x="128" y="97"/>
                  <a:pt x="123" y="104"/>
                  <a:pt x="116" y="104"/>
                </a:cubicBezTo>
                <a:cubicBezTo>
                  <a:pt x="114" y="104"/>
                  <a:pt x="112" y="106"/>
                  <a:pt x="112" y="108"/>
                </a:cubicBezTo>
                <a:cubicBezTo>
                  <a:pt x="112" y="110"/>
                  <a:pt x="114" y="112"/>
                  <a:pt x="116" y="112"/>
                </a:cubicBezTo>
                <a:cubicBezTo>
                  <a:pt x="127" y="112"/>
                  <a:pt x="136" y="101"/>
                  <a:pt x="136" y="88"/>
                </a:cubicBezTo>
                <a:cubicBezTo>
                  <a:pt x="136" y="75"/>
                  <a:pt x="127" y="64"/>
                  <a:pt x="116"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 name="Freeform 611"/>
          <p:cNvSpPr>
            <a:spLocks noEditPoints="1"/>
          </p:cNvSpPr>
          <p:nvPr/>
        </p:nvSpPr>
        <p:spPr bwMode="auto">
          <a:xfrm>
            <a:off x="2816282" y="4080205"/>
            <a:ext cx="449925" cy="461768"/>
          </a:xfrm>
          <a:custGeom>
            <a:avLst/>
            <a:gdLst>
              <a:gd name="T0" fmla="*/ 129 w 176"/>
              <a:gd name="T1" fmla="*/ 46 h 176"/>
              <a:gd name="T2" fmla="*/ 123 w 176"/>
              <a:gd name="T3" fmla="*/ 49 h 176"/>
              <a:gd name="T4" fmla="*/ 125 w 176"/>
              <a:gd name="T5" fmla="*/ 53 h 176"/>
              <a:gd name="T6" fmla="*/ 125 w 176"/>
              <a:gd name="T7" fmla="*/ 123 h 176"/>
              <a:gd name="T8" fmla="*/ 123 w 176"/>
              <a:gd name="T9" fmla="*/ 127 h 176"/>
              <a:gd name="T10" fmla="*/ 129 w 176"/>
              <a:gd name="T11" fmla="*/ 130 h 176"/>
              <a:gd name="T12" fmla="*/ 152 w 176"/>
              <a:gd name="T13" fmla="*/ 88 h 176"/>
              <a:gd name="T14" fmla="*/ 146 w 176"/>
              <a:gd name="T15" fmla="*/ 28 h 176"/>
              <a:gd name="T16" fmla="*/ 144 w 176"/>
              <a:gd name="T17" fmla="*/ 28 h 176"/>
              <a:gd name="T18" fmla="*/ 142 w 176"/>
              <a:gd name="T19" fmla="*/ 35 h 176"/>
              <a:gd name="T20" fmla="*/ 142 w 176"/>
              <a:gd name="T21" fmla="*/ 141 h 176"/>
              <a:gd name="T22" fmla="*/ 140 w 176"/>
              <a:gd name="T23" fmla="*/ 144 h 176"/>
              <a:gd name="T24" fmla="*/ 146 w 176"/>
              <a:gd name="T25" fmla="*/ 147 h 176"/>
              <a:gd name="T26" fmla="*/ 147 w 176"/>
              <a:gd name="T27" fmla="*/ 147 h 176"/>
              <a:gd name="T28" fmla="*/ 176 w 176"/>
              <a:gd name="T29" fmla="*/ 88 h 176"/>
              <a:gd name="T30" fmla="*/ 108 w 176"/>
              <a:gd name="T31" fmla="*/ 64 h 176"/>
              <a:gd name="T32" fmla="*/ 108 w 176"/>
              <a:gd name="T33" fmla="*/ 72 h 176"/>
              <a:gd name="T34" fmla="*/ 108 w 176"/>
              <a:gd name="T35" fmla="*/ 104 h 176"/>
              <a:gd name="T36" fmla="*/ 108 w 176"/>
              <a:gd name="T37" fmla="*/ 112 h 176"/>
              <a:gd name="T38" fmla="*/ 108 w 176"/>
              <a:gd name="T39" fmla="*/ 64 h 176"/>
              <a:gd name="T40" fmla="*/ 84 w 176"/>
              <a:gd name="T41" fmla="*/ 0 h 176"/>
              <a:gd name="T42" fmla="*/ 26 w 176"/>
              <a:gd name="T43" fmla="*/ 48 h 176"/>
              <a:gd name="T44" fmla="*/ 27 w 176"/>
              <a:gd name="T45" fmla="*/ 128 h 176"/>
              <a:gd name="T46" fmla="*/ 84 w 176"/>
              <a:gd name="T47" fmla="*/ 176 h 176"/>
              <a:gd name="T48" fmla="*/ 96 w 176"/>
              <a:gd name="T49" fmla="*/ 164 h 176"/>
              <a:gd name="T50" fmla="*/ 96 w 176"/>
              <a:gd name="T51" fmla="*/ 12 h 176"/>
              <a:gd name="T52" fmla="*/ 8 w 176"/>
              <a:gd name="T53" fmla="*/ 88 h 176"/>
              <a:gd name="T54" fmla="*/ 24 w 176"/>
              <a:gd name="T55" fmla="*/ 119 h 176"/>
              <a:gd name="T56" fmla="*/ 32 w 176"/>
              <a:gd name="T57" fmla="*/ 122 h 176"/>
              <a:gd name="T58" fmla="*/ 34 w 176"/>
              <a:gd name="T59" fmla="*/ 52 h 176"/>
              <a:gd name="T60" fmla="*/ 72 w 176"/>
              <a:gd name="T61" fmla="*/ 17 h 176"/>
              <a:gd name="T62" fmla="*/ 88 w 176"/>
              <a:gd name="T63" fmla="*/ 164 h 176"/>
              <a:gd name="T64" fmla="*/ 81 w 176"/>
              <a:gd name="T65" fmla="*/ 167 h 176"/>
              <a:gd name="T66" fmla="*/ 80 w 176"/>
              <a:gd name="T67" fmla="*/ 166 h 176"/>
              <a:gd name="T68" fmla="*/ 81 w 176"/>
              <a:gd name="T69" fmla="*/ 9 h 176"/>
              <a:gd name="T70" fmla="*/ 84 w 176"/>
              <a:gd name="T71" fmla="*/ 8 h 176"/>
              <a:gd name="T72" fmla="*/ 88 w 176"/>
              <a:gd name="T73" fmla="*/ 1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29" y="46"/>
                </a:moveTo>
                <a:cubicBezTo>
                  <a:pt x="129" y="46"/>
                  <a:pt x="129" y="46"/>
                  <a:pt x="129" y="46"/>
                </a:cubicBezTo>
                <a:cubicBezTo>
                  <a:pt x="128" y="45"/>
                  <a:pt x="128" y="45"/>
                  <a:pt x="127" y="45"/>
                </a:cubicBezTo>
                <a:cubicBezTo>
                  <a:pt x="125" y="45"/>
                  <a:pt x="123" y="47"/>
                  <a:pt x="123" y="49"/>
                </a:cubicBezTo>
                <a:cubicBezTo>
                  <a:pt x="123" y="51"/>
                  <a:pt x="124" y="52"/>
                  <a:pt x="125" y="53"/>
                </a:cubicBezTo>
                <a:cubicBezTo>
                  <a:pt x="125" y="53"/>
                  <a:pt x="125" y="53"/>
                  <a:pt x="125" y="53"/>
                </a:cubicBezTo>
                <a:cubicBezTo>
                  <a:pt x="136" y="59"/>
                  <a:pt x="144" y="73"/>
                  <a:pt x="144" y="88"/>
                </a:cubicBezTo>
                <a:cubicBezTo>
                  <a:pt x="144" y="103"/>
                  <a:pt x="136" y="117"/>
                  <a:pt x="125" y="123"/>
                </a:cubicBezTo>
                <a:cubicBezTo>
                  <a:pt x="125" y="123"/>
                  <a:pt x="125" y="123"/>
                  <a:pt x="125" y="123"/>
                </a:cubicBezTo>
                <a:cubicBezTo>
                  <a:pt x="124" y="124"/>
                  <a:pt x="123" y="125"/>
                  <a:pt x="123" y="127"/>
                </a:cubicBezTo>
                <a:cubicBezTo>
                  <a:pt x="123" y="129"/>
                  <a:pt x="125" y="131"/>
                  <a:pt x="127" y="131"/>
                </a:cubicBezTo>
                <a:cubicBezTo>
                  <a:pt x="128" y="131"/>
                  <a:pt x="128" y="131"/>
                  <a:pt x="129" y="130"/>
                </a:cubicBezTo>
                <a:cubicBezTo>
                  <a:pt x="129" y="130"/>
                  <a:pt x="129" y="130"/>
                  <a:pt x="129" y="130"/>
                </a:cubicBezTo>
                <a:cubicBezTo>
                  <a:pt x="143" y="122"/>
                  <a:pt x="152" y="106"/>
                  <a:pt x="152" y="88"/>
                </a:cubicBezTo>
                <a:cubicBezTo>
                  <a:pt x="152" y="70"/>
                  <a:pt x="143" y="54"/>
                  <a:pt x="129" y="46"/>
                </a:cubicBezTo>
                <a:close/>
                <a:moveTo>
                  <a:pt x="146" y="28"/>
                </a:moveTo>
                <a:cubicBezTo>
                  <a:pt x="146" y="29"/>
                  <a:pt x="146" y="29"/>
                  <a:pt x="146" y="29"/>
                </a:cubicBezTo>
                <a:cubicBezTo>
                  <a:pt x="146" y="28"/>
                  <a:pt x="145" y="28"/>
                  <a:pt x="144" y="28"/>
                </a:cubicBezTo>
                <a:cubicBezTo>
                  <a:pt x="142" y="28"/>
                  <a:pt x="140" y="30"/>
                  <a:pt x="140" y="32"/>
                </a:cubicBezTo>
                <a:cubicBezTo>
                  <a:pt x="140" y="33"/>
                  <a:pt x="141" y="34"/>
                  <a:pt x="142" y="35"/>
                </a:cubicBezTo>
                <a:cubicBezTo>
                  <a:pt x="158" y="47"/>
                  <a:pt x="168" y="66"/>
                  <a:pt x="168" y="88"/>
                </a:cubicBezTo>
                <a:cubicBezTo>
                  <a:pt x="168" y="110"/>
                  <a:pt x="158" y="129"/>
                  <a:pt x="142" y="141"/>
                </a:cubicBezTo>
                <a:cubicBezTo>
                  <a:pt x="142" y="141"/>
                  <a:pt x="142" y="141"/>
                  <a:pt x="142" y="141"/>
                </a:cubicBezTo>
                <a:cubicBezTo>
                  <a:pt x="141" y="142"/>
                  <a:pt x="140" y="143"/>
                  <a:pt x="140" y="144"/>
                </a:cubicBezTo>
                <a:cubicBezTo>
                  <a:pt x="140" y="146"/>
                  <a:pt x="142" y="148"/>
                  <a:pt x="144" y="148"/>
                </a:cubicBezTo>
                <a:cubicBezTo>
                  <a:pt x="145" y="148"/>
                  <a:pt x="146" y="148"/>
                  <a:pt x="146" y="147"/>
                </a:cubicBezTo>
                <a:cubicBezTo>
                  <a:pt x="146" y="147"/>
                  <a:pt x="146" y="147"/>
                  <a:pt x="146" y="147"/>
                </a:cubicBezTo>
                <a:cubicBezTo>
                  <a:pt x="147" y="147"/>
                  <a:pt x="147" y="147"/>
                  <a:pt x="147" y="147"/>
                </a:cubicBezTo>
                <a:cubicBezTo>
                  <a:pt x="147" y="147"/>
                  <a:pt x="147" y="147"/>
                  <a:pt x="147" y="147"/>
                </a:cubicBezTo>
                <a:cubicBezTo>
                  <a:pt x="165" y="134"/>
                  <a:pt x="176" y="112"/>
                  <a:pt x="176" y="88"/>
                </a:cubicBezTo>
                <a:cubicBezTo>
                  <a:pt x="176" y="63"/>
                  <a:pt x="164" y="41"/>
                  <a:pt x="146" y="28"/>
                </a:cubicBezTo>
                <a:close/>
                <a:moveTo>
                  <a:pt x="108" y="64"/>
                </a:moveTo>
                <a:cubicBezTo>
                  <a:pt x="106" y="64"/>
                  <a:pt x="104" y="66"/>
                  <a:pt x="104" y="68"/>
                </a:cubicBezTo>
                <a:cubicBezTo>
                  <a:pt x="104" y="70"/>
                  <a:pt x="106" y="72"/>
                  <a:pt x="108" y="72"/>
                </a:cubicBezTo>
                <a:cubicBezTo>
                  <a:pt x="115" y="72"/>
                  <a:pt x="120" y="79"/>
                  <a:pt x="120" y="88"/>
                </a:cubicBezTo>
                <a:cubicBezTo>
                  <a:pt x="120" y="97"/>
                  <a:pt x="115" y="104"/>
                  <a:pt x="108" y="104"/>
                </a:cubicBezTo>
                <a:cubicBezTo>
                  <a:pt x="106" y="104"/>
                  <a:pt x="104" y="106"/>
                  <a:pt x="104" y="108"/>
                </a:cubicBezTo>
                <a:cubicBezTo>
                  <a:pt x="104" y="110"/>
                  <a:pt x="106" y="112"/>
                  <a:pt x="108" y="112"/>
                </a:cubicBezTo>
                <a:cubicBezTo>
                  <a:pt x="119" y="112"/>
                  <a:pt x="128" y="101"/>
                  <a:pt x="128" y="88"/>
                </a:cubicBezTo>
                <a:cubicBezTo>
                  <a:pt x="128" y="75"/>
                  <a:pt x="119" y="64"/>
                  <a:pt x="108" y="64"/>
                </a:cubicBezTo>
                <a:close/>
                <a:moveTo>
                  <a:pt x="96" y="12"/>
                </a:moveTo>
                <a:cubicBezTo>
                  <a:pt x="96" y="5"/>
                  <a:pt x="91" y="0"/>
                  <a:pt x="84" y="0"/>
                </a:cubicBezTo>
                <a:cubicBezTo>
                  <a:pt x="81" y="0"/>
                  <a:pt x="78" y="1"/>
                  <a:pt x="75" y="4"/>
                </a:cubicBezTo>
                <a:cubicBezTo>
                  <a:pt x="26" y="48"/>
                  <a:pt x="26" y="48"/>
                  <a:pt x="26" y="48"/>
                </a:cubicBezTo>
                <a:cubicBezTo>
                  <a:pt x="12" y="49"/>
                  <a:pt x="0" y="67"/>
                  <a:pt x="0" y="88"/>
                </a:cubicBezTo>
                <a:cubicBezTo>
                  <a:pt x="0" y="109"/>
                  <a:pt x="12" y="127"/>
                  <a:pt x="27" y="128"/>
                </a:cubicBezTo>
                <a:cubicBezTo>
                  <a:pt x="75" y="172"/>
                  <a:pt x="75" y="172"/>
                  <a:pt x="75" y="172"/>
                </a:cubicBezTo>
                <a:cubicBezTo>
                  <a:pt x="78" y="175"/>
                  <a:pt x="81" y="176"/>
                  <a:pt x="84" y="176"/>
                </a:cubicBezTo>
                <a:cubicBezTo>
                  <a:pt x="91" y="176"/>
                  <a:pt x="96" y="171"/>
                  <a:pt x="96" y="164"/>
                </a:cubicBezTo>
                <a:cubicBezTo>
                  <a:pt x="96" y="164"/>
                  <a:pt x="96" y="164"/>
                  <a:pt x="96" y="164"/>
                </a:cubicBezTo>
                <a:cubicBezTo>
                  <a:pt x="96" y="12"/>
                  <a:pt x="96" y="12"/>
                  <a:pt x="96" y="12"/>
                </a:cubicBezTo>
                <a:cubicBezTo>
                  <a:pt x="96" y="12"/>
                  <a:pt x="96" y="12"/>
                  <a:pt x="96" y="12"/>
                </a:cubicBezTo>
                <a:close/>
                <a:moveTo>
                  <a:pt x="24" y="119"/>
                </a:moveTo>
                <a:cubicBezTo>
                  <a:pt x="15" y="116"/>
                  <a:pt x="8" y="103"/>
                  <a:pt x="8" y="88"/>
                </a:cubicBezTo>
                <a:cubicBezTo>
                  <a:pt x="8" y="73"/>
                  <a:pt x="15" y="60"/>
                  <a:pt x="24" y="57"/>
                </a:cubicBezTo>
                <a:lnTo>
                  <a:pt x="24" y="119"/>
                </a:lnTo>
                <a:close/>
                <a:moveTo>
                  <a:pt x="72" y="158"/>
                </a:moveTo>
                <a:cubicBezTo>
                  <a:pt x="32" y="122"/>
                  <a:pt x="32" y="122"/>
                  <a:pt x="32" y="122"/>
                </a:cubicBezTo>
                <a:cubicBezTo>
                  <a:pt x="32" y="54"/>
                  <a:pt x="32" y="54"/>
                  <a:pt x="32" y="54"/>
                </a:cubicBezTo>
                <a:cubicBezTo>
                  <a:pt x="34" y="52"/>
                  <a:pt x="34" y="52"/>
                  <a:pt x="34" y="52"/>
                </a:cubicBezTo>
                <a:cubicBezTo>
                  <a:pt x="34" y="52"/>
                  <a:pt x="34" y="52"/>
                  <a:pt x="34" y="52"/>
                </a:cubicBezTo>
                <a:cubicBezTo>
                  <a:pt x="72" y="17"/>
                  <a:pt x="72" y="17"/>
                  <a:pt x="72" y="17"/>
                </a:cubicBezTo>
                <a:lnTo>
                  <a:pt x="72" y="158"/>
                </a:lnTo>
                <a:close/>
                <a:moveTo>
                  <a:pt x="88" y="164"/>
                </a:moveTo>
                <a:cubicBezTo>
                  <a:pt x="88" y="166"/>
                  <a:pt x="86" y="168"/>
                  <a:pt x="84" y="168"/>
                </a:cubicBezTo>
                <a:cubicBezTo>
                  <a:pt x="83" y="168"/>
                  <a:pt x="82" y="167"/>
                  <a:pt x="81" y="167"/>
                </a:cubicBezTo>
                <a:cubicBezTo>
                  <a:pt x="81" y="167"/>
                  <a:pt x="81" y="167"/>
                  <a:pt x="81" y="167"/>
                </a:cubicBezTo>
                <a:cubicBezTo>
                  <a:pt x="80" y="166"/>
                  <a:pt x="80" y="166"/>
                  <a:pt x="80" y="166"/>
                </a:cubicBezTo>
                <a:cubicBezTo>
                  <a:pt x="80" y="10"/>
                  <a:pt x="80" y="10"/>
                  <a:pt x="80" y="10"/>
                </a:cubicBezTo>
                <a:cubicBezTo>
                  <a:pt x="81" y="9"/>
                  <a:pt x="81" y="9"/>
                  <a:pt x="81" y="9"/>
                </a:cubicBezTo>
                <a:cubicBezTo>
                  <a:pt x="81" y="9"/>
                  <a:pt x="81" y="9"/>
                  <a:pt x="81" y="9"/>
                </a:cubicBezTo>
                <a:cubicBezTo>
                  <a:pt x="82" y="8"/>
                  <a:pt x="83" y="8"/>
                  <a:pt x="84" y="8"/>
                </a:cubicBezTo>
                <a:cubicBezTo>
                  <a:pt x="86" y="8"/>
                  <a:pt x="88" y="10"/>
                  <a:pt x="88" y="12"/>
                </a:cubicBezTo>
                <a:lnTo>
                  <a:pt x="88" y="1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 name="Freeform 612"/>
          <p:cNvSpPr>
            <a:spLocks noEditPoints="1"/>
          </p:cNvSpPr>
          <p:nvPr/>
        </p:nvSpPr>
        <p:spPr bwMode="auto">
          <a:xfrm>
            <a:off x="3692452" y="4092042"/>
            <a:ext cx="449925" cy="426245"/>
          </a:xfrm>
          <a:custGeom>
            <a:avLst/>
            <a:gdLst>
              <a:gd name="T0" fmla="*/ 72 w 176"/>
              <a:gd name="T1" fmla="*/ 97 h 161"/>
              <a:gd name="T2" fmla="*/ 80 w 176"/>
              <a:gd name="T3" fmla="*/ 97 h 161"/>
              <a:gd name="T4" fmla="*/ 100 w 176"/>
              <a:gd name="T5" fmla="*/ 93 h 161"/>
              <a:gd name="T6" fmla="*/ 100 w 176"/>
              <a:gd name="T7" fmla="*/ 101 h 161"/>
              <a:gd name="T8" fmla="*/ 100 w 176"/>
              <a:gd name="T9" fmla="*/ 93 h 161"/>
              <a:gd name="T10" fmla="*/ 48 w 176"/>
              <a:gd name="T11" fmla="*/ 113 h 161"/>
              <a:gd name="T12" fmla="*/ 44 w 176"/>
              <a:gd name="T13" fmla="*/ 101 h 161"/>
              <a:gd name="T14" fmla="*/ 40 w 176"/>
              <a:gd name="T15" fmla="*/ 113 h 161"/>
              <a:gd name="T16" fmla="*/ 28 w 176"/>
              <a:gd name="T17" fmla="*/ 117 h 161"/>
              <a:gd name="T18" fmla="*/ 40 w 176"/>
              <a:gd name="T19" fmla="*/ 121 h 161"/>
              <a:gd name="T20" fmla="*/ 44 w 176"/>
              <a:gd name="T21" fmla="*/ 133 h 161"/>
              <a:gd name="T22" fmla="*/ 48 w 176"/>
              <a:gd name="T23" fmla="*/ 121 h 161"/>
              <a:gd name="T24" fmla="*/ 60 w 176"/>
              <a:gd name="T25" fmla="*/ 117 h 161"/>
              <a:gd name="T26" fmla="*/ 132 w 176"/>
              <a:gd name="T27" fmla="*/ 73 h 161"/>
              <a:gd name="T28" fmla="*/ 97 w 176"/>
              <a:gd name="T29" fmla="*/ 56 h 161"/>
              <a:gd name="T30" fmla="*/ 82 w 176"/>
              <a:gd name="T31" fmla="*/ 1 h 161"/>
              <a:gd name="T32" fmla="*/ 78 w 176"/>
              <a:gd name="T33" fmla="*/ 9 h 161"/>
              <a:gd name="T34" fmla="*/ 92 w 176"/>
              <a:gd name="T35" fmla="*/ 51 h 161"/>
              <a:gd name="T36" fmla="*/ 44 w 176"/>
              <a:gd name="T37" fmla="*/ 73 h 161"/>
              <a:gd name="T38" fmla="*/ 44 w 176"/>
              <a:gd name="T39" fmla="*/ 161 h 161"/>
              <a:gd name="T40" fmla="*/ 98 w 176"/>
              <a:gd name="T41" fmla="*/ 145 h 161"/>
              <a:gd name="T42" fmla="*/ 176 w 176"/>
              <a:gd name="T43" fmla="*/ 117 h 161"/>
              <a:gd name="T44" fmla="*/ 132 w 176"/>
              <a:gd name="T45" fmla="*/ 153 h 161"/>
              <a:gd name="T46" fmla="*/ 74 w 176"/>
              <a:gd name="T47" fmla="*/ 137 h 161"/>
              <a:gd name="T48" fmla="*/ 8 w 176"/>
              <a:gd name="T49" fmla="*/ 117 h 161"/>
              <a:gd name="T50" fmla="*/ 132 w 176"/>
              <a:gd name="T51" fmla="*/ 81 h 161"/>
              <a:gd name="T52" fmla="*/ 132 w 176"/>
              <a:gd name="T53" fmla="*/ 153 h 161"/>
              <a:gd name="T54" fmla="*/ 116 w 176"/>
              <a:gd name="T55" fmla="*/ 125 h 161"/>
              <a:gd name="T56" fmla="*/ 132 w 176"/>
              <a:gd name="T57" fmla="*/ 125 h 161"/>
              <a:gd name="T58" fmla="*/ 140 w 176"/>
              <a:gd name="T59" fmla="*/ 101 h 161"/>
              <a:gd name="T60" fmla="*/ 140 w 176"/>
              <a:gd name="T61" fmla="*/ 117 h 161"/>
              <a:gd name="T62" fmla="*/ 140 w 176"/>
              <a:gd name="T63"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1">
                <a:moveTo>
                  <a:pt x="76" y="93"/>
                </a:moveTo>
                <a:cubicBezTo>
                  <a:pt x="74" y="93"/>
                  <a:pt x="72" y="95"/>
                  <a:pt x="72" y="97"/>
                </a:cubicBezTo>
                <a:cubicBezTo>
                  <a:pt x="72" y="99"/>
                  <a:pt x="74" y="101"/>
                  <a:pt x="76" y="101"/>
                </a:cubicBezTo>
                <a:cubicBezTo>
                  <a:pt x="78" y="101"/>
                  <a:pt x="80" y="99"/>
                  <a:pt x="80" y="97"/>
                </a:cubicBezTo>
                <a:cubicBezTo>
                  <a:pt x="80" y="95"/>
                  <a:pt x="78" y="93"/>
                  <a:pt x="76" y="93"/>
                </a:cubicBezTo>
                <a:close/>
                <a:moveTo>
                  <a:pt x="100" y="93"/>
                </a:moveTo>
                <a:cubicBezTo>
                  <a:pt x="98" y="93"/>
                  <a:pt x="96" y="95"/>
                  <a:pt x="96" y="97"/>
                </a:cubicBezTo>
                <a:cubicBezTo>
                  <a:pt x="96" y="99"/>
                  <a:pt x="98" y="101"/>
                  <a:pt x="100" y="101"/>
                </a:cubicBezTo>
                <a:cubicBezTo>
                  <a:pt x="102" y="101"/>
                  <a:pt x="104" y="99"/>
                  <a:pt x="104" y="97"/>
                </a:cubicBezTo>
                <a:cubicBezTo>
                  <a:pt x="104" y="95"/>
                  <a:pt x="102" y="93"/>
                  <a:pt x="100" y="93"/>
                </a:cubicBezTo>
                <a:close/>
                <a:moveTo>
                  <a:pt x="56" y="113"/>
                </a:moveTo>
                <a:cubicBezTo>
                  <a:pt x="48" y="113"/>
                  <a:pt x="48" y="113"/>
                  <a:pt x="48" y="113"/>
                </a:cubicBezTo>
                <a:cubicBezTo>
                  <a:pt x="48" y="105"/>
                  <a:pt x="48" y="105"/>
                  <a:pt x="48" y="105"/>
                </a:cubicBezTo>
                <a:cubicBezTo>
                  <a:pt x="48" y="103"/>
                  <a:pt x="46" y="101"/>
                  <a:pt x="44" y="101"/>
                </a:cubicBezTo>
                <a:cubicBezTo>
                  <a:pt x="42" y="101"/>
                  <a:pt x="40" y="103"/>
                  <a:pt x="40" y="105"/>
                </a:cubicBezTo>
                <a:cubicBezTo>
                  <a:pt x="40" y="113"/>
                  <a:pt x="40" y="113"/>
                  <a:pt x="40" y="113"/>
                </a:cubicBezTo>
                <a:cubicBezTo>
                  <a:pt x="32" y="113"/>
                  <a:pt x="32" y="113"/>
                  <a:pt x="32" y="113"/>
                </a:cubicBezTo>
                <a:cubicBezTo>
                  <a:pt x="30" y="113"/>
                  <a:pt x="28" y="115"/>
                  <a:pt x="28" y="117"/>
                </a:cubicBezTo>
                <a:cubicBezTo>
                  <a:pt x="28" y="119"/>
                  <a:pt x="30" y="121"/>
                  <a:pt x="32" y="121"/>
                </a:cubicBezTo>
                <a:cubicBezTo>
                  <a:pt x="40" y="121"/>
                  <a:pt x="40" y="121"/>
                  <a:pt x="40" y="121"/>
                </a:cubicBezTo>
                <a:cubicBezTo>
                  <a:pt x="40" y="129"/>
                  <a:pt x="40" y="129"/>
                  <a:pt x="40" y="129"/>
                </a:cubicBezTo>
                <a:cubicBezTo>
                  <a:pt x="40" y="131"/>
                  <a:pt x="42" y="133"/>
                  <a:pt x="44" y="133"/>
                </a:cubicBezTo>
                <a:cubicBezTo>
                  <a:pt x="46" y="133"/>
                  <a:pt x="48" y="131"/>
                  <a:pt x="48" y="129"/>
                </a:cubicBezTo>
                <a:cubicBezTo>
                  <a:pt x="48" y="121"/>
                  <a:pt x="48" y="121"/>
                  <a:pt x="48" y="121"/>
                </a:cubicBezTo>
                <a:cubicBezTo>
                  <a:pt x="56" y="121"/>
                  <a:pt x="56" y="121"/>
                  <a:pt x="56" y="121"/>
                </a:cubicBezTo>
                <a:cubicBezTo>
                  <a:pt x="58" y="121"/>
                  <a:pt x="60" y="119"/>
                  <a:pt x="60" y="117"/>
                </a:cubicBezTo>
                <a:cubicBezTo>
                  <a:pt x="60" y="115"/>
                  <a:pt x="58" y="113"/>
                  <a:pt x="56" y="113"/>
                </a:cubicBezTo>
                <a:close/>
                <a:moveTo>
                  <a:pt x="132" y="73"/>
                </a:moveTo>
                <a:cubicBezTo>
                  <a:pt x="92" y="73"/>
                  <a:pt x="92" y="73"/>
                  <a:pt x="92" y="73"/>
                </a:cubicBezTo>
                <a:cubicBezTo>
                  <a:pt x="88" y="66"/>
                  <a:pt x="91" y="62"/>
                  <a:pt x="97" y="56"/>
                </a:cubicBezTo>
                <a:cubicBezTo>
                  <a:pt x="102" y="52"/>
                  <a:pt x="108" y="46"/>
                  <a:pt x="108" y="37"/>
                </a:cubicBezTo>
                <a:cubicBezTo>
                  <a:pt x="108" y="15"/>
                  <a:pt x="83" y="2"/>
                  <a:pt x="82" y="1"/>
                </a:cubicBezTo>
                <a:cubicBezTo>
                  <a:pt x="80" y="0"/>
                  <a:pt x="77" y="1"/>
                  <a:pt x="76" y="3"/>
                </a:cubicBezTo>
                <a:cubicBezTo>
                  <a:pt x="75" y="5"/>
                  <a:pt x="76" y="8"/>
                  <a:pt x="78" y="9"/>
                </a:cubicBezTo>
                <a:cubicBezTo>
                  <a:pt x="78" y="9"/>
                  <a:pt x="100" y="20"/>
                  <a:pt x="100" y="37"/>
                </a:cubicBezTo>
                <a:cubicBezTo>
                  <a:pt x="100" y="43"/>
                  <a:pt x="96" y="46"/>
                  <a:pt x="92" y="51"/>
                </a:cubicBezTo>
                <a:cubicBezTo>
                  <a:pt x="86" y="56"/>
                  <a:pt x="80" y="63"/>
                  <a:pt x="84" y="73"/>
                </a:cubicBezTo>
                <a:cubicBezTo>
                  <a:pt x="44" y="73"/>
                  <a:pt x="44" y="73"/>
                  <a:pt x="44" y="73"/>
                </a:cubicBezTo>
                <a:cubicBezTo>
                  <a:pt x="20" y="73"/>
                  <a:pt x="0" y="93"/>
                  <a:pt x="0" y="117"/>
                </a:cubicBezTo>
                <a:cubicBezTo>
                  <a:pt x="0" y="141"/>
                  <a:pt x="20" y="161"/>
                  <a:pt x="44" y="161"/>
                </a:cubicBezTo>
                <a:cubicBezTo>
                  <a:pt x="58" y="161"/>
                  <a:pt x="70" y="155"/>
                  <a:pt x="78" y="145"/>
                </a:cubicBezTo>
                <a:cubicBezTo>
                  <a:pt x="98" y="145"/>
                  <a:pt x="98" y="145"/>
                  <a:pt x="98" y="145"/>
                </a:cubicBezTo>
                <a:cubicBezTo>
                  <a:pt x="106" y="155"/>
                  <a:pt x="118" y="161"/>
                  <a:pt x="132" y="161"/>
                </a:cubicBezTo>
                <a:cubicBezTo>
                  <a:pt x="156" y="161"/>
                  <a:pt x="176" y="141"/>
                  <a:pt x="176" y="117"/>
                </a:cubicBezTo>
                <a:cubicBezTo>
                  <a:pt x="176" y="93"/>
                  <a:pt x="156" y="73"/>
                  <a:pt x="132" y="73"/>
                </a:cubicBezTo>
                <a:close/>
                <a:moveTo>
                  <a:pt x="132" y="153"/>
                </a:moveTo>
                <a:cubicBezTo>
                  <a:pt x="120" y="153"/>
                  <a:pt x="109" y="147"/>
                  <a:pt x="102" y="137"/>
                </a:cubicBezTo>
                <a:cubicBezTo>
                  <a:pt x="74" y="137"/>
                  <a:pt x="74" y="137"/>
                  <a:pt x="74" y="137"/>
                </a:cubicBezTo>
                <a:cubicBezTo>
                  <a:pt x="67" y="147"/>
                  <a:pt x="56" y="153"/>
                  <a:pt x="44" y="153"/>
                </a:cubicBezTo>
                <a:cubicBezTo>
                  <a:pt x="24" y="153"/>
                  <a:pt x="8" y="137"/>
                  <a:pt x="8" y="117"/>
                </a:cubicBezTo>
                <a:cubicBezTo>
                  <a:pt x="8" y="97"/>
                  <a:pt x="24" y="81"/>
                  <a:pt x="44" y="81"/>
                </a:cubicBezTo>
                <a:cubicBezTo>
                  <a:pt x="132" y="81"/>
                  <a:pt x="132" y="81"/>
                  <a:pt x="132" y="81"/>
                </a:cubicBezTo>
                <a:cubicBezTo>
                  <a:pt x="152" y="81"/>
                  <a:pt x="168" y="97"/>
                  <a:pt x="168" y="117"/>
                </a:cubicBezTo>
                <a:cubicBezTo>
                  <a:pt x="168" y="137"/>
                  <a:pt x="152" y="153"/>
                  <a:pt x="132" y="153"/>
                </a:cubicBezTo>
                <a:close/>
                <a:moveTo>
                  <a:pt x="124" y="117"/>
                </a:moveTo>
                <a:cubicBezTo>
                  <a:pt x="120" y="117"/>
                  <a:pt x="116" y="121"/>
                  <a:pt x="116" y="125"/>
                </a:cubicBezTo>
                <a:cubicBezTo>
                  <a:pt x="116" y="129"/>
                  <a:pt x="120" y="133"/>
                  <a:pt x="124" y="133"/>
                </a:cubicBezTo>
                <a:cubicBezTo>
                  <a:pt x="128" y="133"/>
                  <a:pt x="132" y="129"/>
                  <a:pt x="132" y="125"/>
                </a:cubicBezTo>
                <a:cubicBezTo>
                  <a:pt x="132" y="121"/>
                  <a:pt x="128" y="117"/>
                  <a:pt x="124" y="117"/>
                </a:cubicBezTo>
                <a:close/>
                <a:moveTo>
                  <a:pt x="140" y="101"/>
                </a:moveTo>
                <a:cubicBezTo>
                  <a:pt x="136" y="101"/>
                  <a:pt x="132" y="105"/>
                  <a:pt x="132" y="109"/>
                </a:cubicBezTo>
                <a:cubicBezTo>
                  <a:pt x="132" y="113"/>
                  <a:pt x="136" y="117"/>
                  <a:pt x="140" y="117"/>
                </a:cubicBezTo>
                <a:cubicBezTo>
                  <a:pt x="144" y="117"/>
                  <a:pt x="148" y="113"/>
                  <a:pt x="148" y="109"/>
                </a:cubicBezTo>
                <a:cubicBezTo>
                  <a:pt x="148" y="105"/>
                  <a:pt x="144" y="101"/>
                  <a:pt x="140"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 name="Freeform 613"/>
          <p:cNvSpPr>
            <a:spLocks noEditPoints="1"/>
          </p:cNvSpPr>
          <p:nvPr/>
        </p:nvSpPr>
        <p:spPr bwMode="auto">
          <a:xfrm>
            <a:off x="4556784" y="4080205"/>
            <a:ext cx="461768" cy="461768"/>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80 w 176"/>
              <a:gd name="T37" fmla="*/ 100 h 176"/>
              <a:gd name="T38" fmla="*/ 78 w 176"/>
              <a:gd name="T39" fmla="*/ 97 h 176"/>
              <a:gd name="T40" fmla="*/ 78 w 176"/>
              <a:gd name="T41" fmla="*/ 97 h 176"/>
              <a:gd name="T42" fmla="*/ 46 w 176"/>
              <a:gd name="T43" fmla="*/ 73 h 176"/>
              <a:gd name="T44" fmla="*/ 46 w 176"/>
              <a:gd name="T45" fmla="*/ 73 h 176"/>
              <a:gd name="T46" fmla="*/ 44 w 176"/>
              <a:gd name="T47" fmla="*/ 72 h 176"/>
              <a:gd name="T48" fmla="*/ 40 w 176"/>
              <a:gd name="T49" fmla="*/ 76 h 176"/>
              <a:gd name="T50" fmla="*/ 42 w 176"/>
              <a:gd name="T51" fmla="*/ 79 h 176"/>
              <a:gd name="T52" fmla="*/ 42 w 176"/>
              <a:gd name="T53" fmla="*/ 79 h 176"/>
              <a:gd name="T54" fmla="*/ 69 w 176"/>
              <a:gd name="T55" fmla="*/ 100 h 176"/>
              <a:gd name="T56" fmla="*/ 42 w 176"/>
              <a:gd name="T57" fmla="*/ 121 h 176"/>
              <a:gd name="T58" fmla="*/ 42 w 176"/>
              <a:gd name="T59" fmla="*/ 121 h 176"/>
              <a:gd name="T60" fmla="*/ 40 w 176"/>
              <a:gd name="T61" fmla="*/ 124 h 176"/>
              <a:gd name="T62" fmla="*/ 44 w 176"/>
              <a:gd name="T63" fmla="*/ 128 h 176"/>
              <a:gd name="T64" fmla="*/ 46 w 176"/>
              <a:gd name="T65" fmla="*/ 127 h 176"/>
              <a:gd name="T66" fmla="*/ 46 w 176"/>
              <a:gd name="T67" fmla="*/ 127 h 176"/>
              <a:gd name="T68" fmla="*/ 78 w 176"/>
              <a:gd name="T69" fmla="*/ 103 h 176"/>
              <a:gd name="T70" fmla="*/ 78 w 176"/>
              <a:gd name="T71" fmla="*/ 103 h 176"/>
              <a:gd name="T72" fmla="*/ 80 w 176"/>
              <a:gd name="T73" fmla="*/ 100 h 176"/>
              <a:gd name="T74" fmla="*/ 108 w 176"/>
              <a:gd name="T75" fmla="*/ 128 h 176"/>
              <a:gd name="T76" fmla="*/ 84 w 176"/>
              <a:gd name="T77" fmla="*/ 128 h 176"/>
              <a:gd name="T78" fmla="*/ 80 w 176"/>
              <a:gd name="T79" fmla="*/ 132 h 176"/>
              <a:gd name="T80" fmla="*/ 84 w 176"/>
              <a:gd name="T81" fmla="*/ 136 h 176"/>
              <a:gd name="T82" fmla="*/ 108 w 176"/>
              <a:gd name="T83" fmla="*/ 136 h 176"/>
              <a:gd name="T84" fmla="*/ 112 w 176"/>
              <a:gd name="T85" fmla="*/ 132 h 176"/>
              <a:gd name="T86" fmla="*/ 108 w 176"/>
              <a:gd name="T87"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80" y="100"/>
                </a:moveTo>
                <a:cubicBezTo>
                  <a:pt x="80" y="99"/>
                  <a:pt x="79" y="98"/>
                  <a:pt x="78" y="97"/>
                </a:cubicBezTo>
                <a:cubicBezTo>
                  <a:pt x="78" y="97"/>
                  <a:pt x="78" y="97"/>
                  <a:pt x="78" y="97"/>
                </a:cubicBezTo>
                <a:cubicBezTo>
                  <a:pt x="46" y="73"/>
                  <a:pt x="46" y="73"/>
                  <a:pt x="46" y="73"/>
                </a:cubicBezTo>
                <a:cubicBezTo>
                  <a:pt x="46" y="73"/>
                  <a:pt x="46" y="73"/>
                  <a:pt x="46" y="73"/>
                </a:cubicBezTo>
                <a:cubicBezTo>
                  <a:pt x="46" y="72"/>
                  <a:pt x="45" y="72"/>
                  <a:pt x="44" y="72"/>
                </a:cubicBezTo>
                <a:cubicBezTo>
                  <a:pt x="42" y="72"/>
                  <a:pt x="40" y="74"/>
                  <a:pt x="40" y="76"/>
                </a:cubicBezTo>
                <a:cubicBezTo>
                  <a:pt x="40" y="77"/>
                  <a:pt x="41" y="78"/>
                  <a:pt x="42" y="79"/>
                </a:cubicBezTo>
                <a:cubicBezTo>
                  <a:pt x="42" y="79"/>
                  <a:pt x="42" y="79"/>
                  <a:pt x="42" y="79"/>
                </a:cubicBezTo>
                <a:cubicBezTo>
                  <a:pt x="69" y="100"/>
                  <a:pt x="69" y="100"/>
                  <a:pt x="69" y="100"/>
                </a:cubicBezTo>
                <a:cubicBezTo>
                  <a:pt x="42" y="121"/>
                  <a:pt x="42" y="121"/>
                  <a:pt x="42" y="121"/>
                </a:cubicBezTo>
                <a:cubicBezTo>
                  <a:pt x="42" y="121"/>
                  <a:pt x="42" y="121"/>
                  <a:pt x="42" y="121"/>
                </a:cubicBezTo>
                <a:cubicBezTo>
                  <a:pt x="41" y="122"/>
                  <a:pt x="40" y="123"/>
                  <a:pt x="40" y="124"/>
                </a:cubicBezTo>
                <a:cubicBezTo>
                  <a:pt x="40" y="126"/>
                  <a:pt x="42" y="128"/>
                  <a:pt x="44" y="128"/>
                </a:cubicBezTo>
                <a:cubicBezTo>
                  <a:pt x="45" y="128"/>
                  <a:pt x="46" y="128"/>
                  <a:pt x="46" y="127"/>
                </a:cubicBezTo>
                <a:cubicBezTo>
                  <a:pt x="46" y="127"/>
                  <a:pt x="46" y="127"/>
                  <a:pt x="46" y="127"/>
                </a:cubicBezTo>
                <a:cubicBezTo>
                  <a:pt x="78" y="103"/>
                  <a:pt x="78" y="103"/>
                  <a:pt x="78" y="103"/>
                </a:cubicBezTo>
                <a:cubicBezTo>
                  <a:pt x="78" y="103"/>
                  <a:pt x="78" y="103"/>
                  <a:pt x="78" y="103"/>
                </a:cubicBezTo>
                <a:cubicBezTo>
                  <a:pt x="79" y="102"/>
                  <a:pt x="80" y="101"/>
                  <a:pt x="80" y="100"/>
                </a:cubicBezTo>
                <a:close/>
                <a:moveTo>
                  <a:pt x="108" y="128"/>
                </a:moveTo>
                <a:cubicBezTo>
                  <a:pt x="84" y="128"/>
                  <a:pt x="84" y="128"/>
                  <a:pt x="84" y="128"/>
                </a:cubicBezTo>
                <a:cubicBezTo>
                  <a:pt x="82" y="128"/>
                  <a:pt x="80" y="130"/>
                  <a:pt x="80" y="132"/>
                </a:cubicBezTo>
                <a:cubicBezTo>
                  <a:pt x="80" y="134"/>
                  <a:pt x="82" y="136"/>
                  <a:pt x="84" y="136"/>
                </a:cubicBezTo>
                <a:cubicBezTo>
                  <a:pt x="108" y="136"/>
                  <a:pt x="108" y="136"/>
                  <a:pt x="108" y="136"/>
                </a:cubicBezTo>
                <a:cubicBezTo>
                  <a:pt x="110" y="136"/>
                  <a:pt x="112" y="134"/>
                  <a:pt x="112" y="132"/>
                </a:cubicBezTo>
                <a:cubicBezTo>
                  <a:pt x="112" y="130"/>
                  <a:pt x="110" y="128"/>
                  <a:pt x="108" y="1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 name="Freeform 614"/>
          <p:cNvSpPr>
            <a:spLocks noEditPoints="1"/>
          </p:cNvSpPr>
          <p:nvPr/>
        </p:nvSpPr>
        <p:spPr bwMode="auto">
          <a:xfrm>
            <a:off x="5432953" y="4080205"/>
            <a:ext cx="461768" cy="461768"/>
          </a:xfrm>
          <a:custGeom>
            <a:avLst/>
            <a:gdLst>
              <a:gd name="T0" fmla="*/ 109 w 176"/>
              <a:gd name="T1" fmla="*/ 17 h 176"/>
              <a:gd name="T2" fmla="*/ 88 w 176"/>
              <a:gd name="T3" fmla="*/ 0 h 176"/>
              <a:gd name="T4" fmla="*/ 66 w 176"/>
              <a:gd name="T5" fmla="*/ 18 h 176"/>
              <a:gd name="T6" fmla="*/ 84 w 176"/>
              <a:gd name="T7" fmla="*/ 36 h 176"/>
              <a:gd name="T8" fmla="*/ 92 w 176"/>
              <a:gd name="T9" fmla="*/ 36 h 176"/>
              <a:gd name="T10" fmla="*/ 84 w 176"/>
              <a:gd name="T11" fmla="*/ 36 h 176"/>
              <a:gd name="T12" fmla="*/ 103 w 176"/>
              <a:gd name="T13" fmla="*/ 23 h 176"/>
              <a:gd name="T14" fmla="*/ 72 w 176"/>
              <a:gd name="T15" fmla="*/ 24 h 176"/>
              <a:gd name="T16" fmla="*/ 88 w 176"/>
              <a:gd name="T17" fmla="*/ 24 h 176"/>
              <a:gd name="T18" fmla="*/ 20 w 176"/>
              <a:gd name="T19" fmla="*/ 160 h 176"/>
              <a:gd name="T20" fmla="*/ 20 w 176"/>
              <a:gd name="T21" fmla="*/ 152 h 176"/>
              <a:gd name="T22" fmla="*/ 20 w 176"/>
              <a:gd name="T23" fmla="*/ 160 h 176"/>
              <a:gd name="T24" fmla="*/ 40 w 176"/>
              <a:gd name="T25" fmla="*/ 156 h 176"/>
              <a:gd name="T26" fmla="*/ 32 w 176"/>
              <a:gd name="T27" fmla="*/ 156 h 176"/>
              <a:gd name="T28" fmla="*/ 176 w 176"/>
              <a:gd name="T29" fmla="*/ 140 h 176"/>
              <a:gd name="T30" fmla="*/ 176 w 176"/>
              <a:gd name="T31" fmla="*/ 139 h 176"/>
              <a:gd name="T32" fmla="*/ 160 w 176"/>
              <a:gd name="T33" fmla="*/ 83 h 176"/>
              <a:gd name="T34" fmla="*/ 148 w 176"/>
              <a:gd name="T35" fmla="*/ 80 h 176"/>
              <a:gd name="T36" fmla="*/ 144 w 176"/>
              <a:gd name="T37" fmla="*/ 28 h 176"/>
              <a:gd name="T38" fmla="*/ 140 w 176"/>
              <a:gd name="T39" fmla="*/ 80 h 176"/>
              <a:gd name="T40" fmla="*/ 36 w 176"/>
              <a:gd name="T41" fmla="*/ 32 h 176"/>
              <a:gd name="T42" fmla="*/ 28 w 176"/>
              <a:gd name="T43" fmla="*/ 32 h 176"/>
              <a:gd name="T44" fmla="*/ 20 w 176"/>
              <a:gd name="T45" fmla="*/ 80 h 176"/>
              <a:gd name="T46" fmla="*/ 16 w 176"/>
              <a:gd name="T47" fmla="*/ 83 h 176"/>
              <a:gd name="T48" fmla="*/ 0 w 176"/>
              <a:gd name="T49" fmla="*/ 139 h 176"/>
              <a:gd name="T50" fmla="*/ 0 w 176"/>
              <a:gd name="T51" fmla="*/ 148 h 176"/>
              <a:gd name="T52" fmla="*/ 0 w 176"/>
              <a:gd name="T53" fmla="*/ 152 h 176"/>
              <a:gd name="T54" fmla="*/ 16 w 176"/>
              <a:gd name="T55" fmla="*/ 176 h 176"/>
              <a:gd name="T56" fmla="*/ 176 w 176"/>
              <a:gd name="T57" fmla="*/ 160 h 176"/>
              <a:gd name="T58" fmla="*/ 175 w 176"/>
              <a:gd name="T59" fmla="*/ 148 h 176"/>
              <a:gd name="T60" fmla="*/ 176 w 176"/>
              <a:gd name="T61" fmla="*/ 140 h 176"/>
              <a:gd name="T62" fmla="*/ 153 w 176"/>
              <a:gd name="T63" fmla="*/ 88 h 176"/>
              <a:gd name="T64" fmla="*/ 9 w 176"/>
              <a:gd name="T65" fmla="*/ 136 h 176"/>
              <a:gd name="T66" fmla="*/ 168 w 176"/>
              <a:gd name="T67" fmla="*/ 160 h 176"/>
              <a:gd name="T68" fmla="*/ 16 w 176"/>
              <a:gd name="T69" fmla="*/ 168 h 176"/>
              <a:gd name="T70" fmla="*/ 8 w 176"/>
              <a:gd name="T71" fmla="*/ 144 h 176"/>
              <a:gd name="T72" fmla="*/ 168 w 176"/>
              <a:gd name="T73" fmla="*/ 160 h 176"/>
              <a:gd name="T74" fmla="*/ 92 w 176"/>
              <a:gd name="T75" fmla="*/ 160 h 176"/>
              <a:gd name="T76" fmla="*/ 92 w 176"/>
              <a:gd name="T77" fmla="*/ 152 h 176"/>
              <a:gd name="T78" fmla="*/ 48 w 176"/>
              <a:gd name="T79" fmla="*/ 1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88" y="8"/>
                </a:moveTo>
                <a:cubicBezTo>
                  <a:pt x="96" y="8"/>
                  <a:pt x="103" y="12"/>
                  <a:pt x="109" y="17"/>
                </a:cubicBezTo>
                <a:cubicBezTo>
                  <a:pt x="114" y="11"/>
                  <a:pt x="114" y="11"/>
                  <a:pt x="114" y="11"/>
                </a:cubicBezTo>
                <a:cubicBezTo>
                  <a:pt x="107" y="4"/>
                  <a:pt x="98" y="0"/>
                  <a:pt x="88" y="0"/>
                </a:cubicBezTo>
                <a:cubicBezTo>
                  <a:pt x="77" y="0"/>
                  <a:pt x="67" y="5"/>
                  <a:pt x="61" y="13"/>
                </a:cubicBezTo>
                <a:cubicBezTo>
                  <a:pt x="66" y="18"/>
                  <a:pt x="66" y="18"/>
                  <a:pt x="66" y="18"/>
                </a:cubicBezTo>
                <a:cubicBezTo>
                  <a:pt x="71" y="12"/>
                  <a:pt x="79" y="8"/>
                  <a:pt x="88" y="8"/>
                </a:cubicBezTo>
                <a:close/>
                <a:moveTo>
                  <a:pt x="84" y="36"/>
                </a:moveTo>
                <a:cubicBezTo>
                  <a:pt x="84" y="38"/>
                  <a:pt x="86" y="40"/>
                  <a:pt x="88" y="40"/>
                </a:cubicBezTo>
                <a:cubicBezTo>
                  <a:pt x="90" y="40"/>
                  <a:pt x="92" y="38"/>
                  <a:pt x="92" y="36"/>
                </a:cubicBezTo>
                <a:cubicBezTo>
                  <a:pt x="92" y="34"/>
                  <a:pt x="90" y="32"/>
                  <a:pt x="88" y="32"/>
                </a:cubicBezTo>
                <a:cubicBezTo>
                  <a:pt x="86" y="32"/>
                  <a:pt x="84" y="34"/>
                  <a:pt x="84" y="36"/>
                </a:cubicBezTo>
                <a:close/>
                <a:moveTo>
                  <a:pt x="98" y="29"/>
                </a:moveTo>
                <a:cubicBezTo>
                  <a:pt x="103" y="23"/>
                  <a:pt x="103" y="23"/>
                  <a:pt x="103" y="23"/>
                </a:cubicBezTo>
                <a:cubicBezTo>
                  <a:pt x="100" y="19"/>
                  <a:pt x="94" y="16"/>
                  <a:pt x="88" y="16"/>
                </a:cubicBezTo>
                <a:cubicBezTo>
                  <a:pt x="81" y="16"/>
                  <a:pt x="76" y="19"/>
                  <a:pt x="72" y="24"/>
                </a:cubicBezTo>
                <a:cubicBezTo>
                  <a:pt x="78" y="30"/>
                  <a:pt x="78" y="30"/>
                  <a:pt x="78" y="30"/>
                </a:cubicBezTo>
                <a:cubicBezTo>
                  <a:pt x="80" y="26"/>
                  <a:pt x="84" y="24"/>
                  <a:pt x="88" y="24"/>
                </a:cubicBezTo>
                <a:cubicBezTo>
                  <a:pt x="92" y="24"/>
                  <a:pt x="96" y="26"/>
                  <a:pt x="98" y="29"/>
                </a:cubicBezTo>
                <a:close/>
                <a:moveTo>
                  <a:pt x="20" y="160"/>
                </a:moveTo>
                <a:cubicBezTo>
                  <a:pt x="22" y="160"/>
                  <a:pt x="24" y="158"/>
                  <a:pt x="24" y="156"/>
                </a:cubicBezTo>
                <a:cubicBezTo>
                  <a:pt x="24" y="154"/>
                  <a:pt x="22" y="152"/>
                  <a:pt x="20" y="152"/>
                </a:cubicBezTo>
                <a:cubicBezTo>
                  <a:pt x="18" y="152"/>
                  <a:pt x="16" y="154"/>
                  <a:pt x="16" y="156"/>
                </a:cubicBezTo>
                <a:cubicBezTo>
                  <a:pt x="16" y="158"/>
                  <a:pt x="18" y="160"/>
                  <a:pt x="20" y="160"/>
                </a:cubicBezTo>
                <a:close/>
                <a:moveTo>
                  <a:pt x="36" y="160"/>
                </a:moveTo>
                <a:cubicBezTo>
                  <a:pt x="38" y="160"/>
                  <a:pt x="40" y="158"/>
                  <a:pt x="40" y="156"/>
                </a:cubicBezTo>
                <a:cubicBezTo>
                  <a:pt x="40" y="154"/>
                  <a:pt x="38" y="152"/>
                  <a:pt x="36" y="152"/>
                </a:cubicBezTo>
                <a:cubicBezTo>
                  <a:pt x="34" y="152"/>
                  <a:pt x="32" y="154"/>
                  <a:pt x="32" y="156"/>
                </a:cubicBezTo>
                <a:cubicBezTo>
                  <a:pt x="32" y="158"/>
                  <a:pt x="34" y="160"/>
                  <a:pt x="36" y="160"/>
                </a:cubicBezTo>
                <a:close/>
                <a:moveTo>
                  <a:pt x="176" y="140"/>
                </a:moveTo>
                <a:cubicBezTo>
                  <a:pt x="176" y="139"/>
                  <a:pt x="176" y="139"/>
                  <a:pt x="176" y="139"/>
                </a:cubicBezTo>
                <a:cubicBezTo>
                  <a:pt x="176" y="139"/>
                  <a:pt x="176" y="139"/>
                  <a:pt x="176" y="139"/>
                </a:cubicBezTo>
                <a:cubicBezTo>
                  <a:pt x="160" y="83"/>
                  <a:pt x="160" y="83"/>
                  <a:pt x="160" y="83"/>
                </a:cubicBezTo>
                <a:cubicBezTo>
                  <a:pt x="160" y="83"/>
                  <a:pt x="160" y="83"/>
                  <a:pt x="160" y="83"/>
                </a:cubicBezTo>
                <a:cubicBezTo>
                  <a:pt x="159" y="81"/>
                  <a:pt x="158" y="80"/>
                  <a:pt x="156" y="80"/>
                </a:cubicBezTo>
                <a:cubicBezTo>
                  <a:pt x="148" y="80"/>
                  <a:pt x="148" y="80"/>
                  <a:pt x="148" y="80"/>
                </a:cubicBezTo>
                <a:cubicBezTo>
                  <a:pt x="148" y="32"/>
                  <a:pt x="148" y="32"/>
                  <a:pt x="148" y="32"/>
                </a:cubicBezTo>
                <a:cubicBezTo>
                  <a:pt x="148" y="30"/>
                  <a:pt x="146" y="28"/>
                  <a:pt x="144" y="28"/>
                </a:cubicBezTo>
                <a:cubicBezTo>
                  <a:pt x="142" y="28"/>
                  <a:pt x="140" y="30"/>
                  <a:pt x="140" y="32"/>
                </a:cubicBezTo>
                <a:cubicBezTo>
                  <a:pt x="140" y="80"/>
                  <a:pt x="140" y="80"/>
                  <a:pt x="140" y="80"/>
                </a:cubicBezTo>
                <a:cubicBezTo>
                  <a:pt x="36" y="80"/>
                  <a:pt x="36" y="80"/>
                  <a:pt x="36" y="80"/>
                </a:cubicBezTo>
                <a:cubicBezTo>
                  <a:pt x="36" y="32"/>
                  <a:pt x="36" y="32"/>
                  <a:pt x="36" y="32"/>
                </a:cubicBezTo>
                <a:cubicBezTo>
                  <a:pt x="36" y="30"/>
                  <a:pt x="34" y="28"/>
                  <a:pt x="32" y="28"/>
                </a:cubicBezTo>
                <a:cubicBezTo>
                  <a:pt x="30" y="28"/>
                  <a:pt x="28" y="30"/>
                  <a:pt x="28" y="32"/>
                </a:cubicBezTo>
                <a:cubicBezTo>
                  <a:pt x="28" y="80"/>
                  <a:pt x="28" y="80"/>
                  <a:pt x="28" y="80"/>
                </a:cubicBezTo>
                <a:cubicBezTo>
                  <a:pt x="20" y="80"/>
                  <a:pt x="20" y="80"/>
                  <a:pt x="20" y="80"/>
                </a:cubicBezTo>
                <a:cubicBezTo>
                  <a:pt x="18" y="80"/>
                  <a:pt x="17" y="81"/>
                  <a:pt x="16" y="83"/>
                </a:cubicBezTo>
                <a:cubicBezTo>
                  <a:pt x="16" y="83"/>
                  <a:pt x="16" y="83"/>
                  <a:pt x="16" y="83"/>
                </a:cubicBezTo>
                <a:cubicBezTo>
                  <a:pt x="0" y="139"/>
                  <a:pt x="0" y="139"/>
                  <a:pt x="0" y="139"/>
                </a:cubicBezTo>
                <a:cubicBezTo>
                  <a:pt x="0" y="139"/>
                  <a:pt x="0" y="139"/>
                  <a:pt x="0" y="139"/>
                </a:cubicBezTo>
                <a:cubicBezTo>
                  <a:pt x="0" y="139"/>
                  <a:pt x="0" y="139"/>
                  <a:pt x="0" y="140"/>
                </a:cubicBezTo>
                <a:cubicBezTo>
                  <a:pt x="0" y="148"/>
                  <a:pt x="0" y="148"/>
                  <a:pt x="0" y="148"/>
                </a:cubicBezTo>
                <a:cubicBezTo>
                  <a:pt x="1" y="148"/>
                  <a:pt x="1" y="148"/>
                  <a:pt x="1" y="148"/>
                </a:cubicBezTo>
                <a:cubicBezTo>
                  <a:pt x="0" y="149"/>
                  <a:pt x="0" y="151"/>
                  <a:pt x="0" y="152"/>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52"/>
                  <a:pt x="176" y="152"/>
                  <a:pt x="176" y="152"/>
                </a:cubicBezTo>
                <a:cubicBezTo>
                  <a:pt x="176" y="151"/>
                  <a:pt x="176" y="149"/>
                  <a:pt x="175" y="148"/>
                </a:cubicBezTo>
                <a:cubicBezTo>
                  <a:pt x="176" y="148"/>
                  <a:pt x="176" y="148"/>
                  <a:pt x="176" y="148"/>
                </a:cubicBezTo>
                <a:lnTo>
                  <a:pt x="176" y="140"/>
                </a:lnTo>
                <a:close/>
                <a:moveTo>
                  <a:pt x="23" y="88"/>
                </a:moveTo>
                <a:cubicBezTo>
                  <a:pt x="153" y="88"/>
                  <a:pt x="153" y="88"/>
                  <a:pt x="153" y="88"/>
                </a:cubicBezTo>
                <a:cubicBezTo>
                  <a:pt x="167" y="136"/>
                  <a:pt x="167" y="136"/>
                  <a:pt x="167" y="136"/>
                </a:cubicBezTo>
                <a:cubicBezTo>
                  <a:pt x="9" y="136"/>
                  <a:pt x="9" y="136"/>
                  <a:pt x="9" y="136"/>
                </a:cubicBezTo>
                <a:lnTo>
                  <a:pt x="23" y="88"/>
                </a:lnTo>
                <a:close/>
                <a:moveTo>
                  <a:pt x="168" y="160"/>
                </a:moveTo>
                <a:cubicBezTo>
                  <a:pt x="168" y="164"/>
                  <a:pt x="164" y="168"/>
                  <a:pt x="160" y="168"/>
                </a:cubicBezTo>
                <a:cubicBezTo>
                  <a:pt x="16" y="168"/>
                  <a:pt x="16" y="168"/>
                  <a:pt x="16" y="168"/>
                </a:cubicBezTo>
                <a:cubicBezTo>
                  <a:pt x="12" y="168"/>
                  <a:pt x="8" y="164"/>
                  <a:pt x="8" y="160"/>
                </a:cubicBezTo>
                <a:cubicBezTo>
                  <a:pt x="8" y="144"/>
                  <a:pt x="8" y="144"/>
                  <a:pt x="8" y="144"/>
                </a:cubicBezTo>
                <a:cubicBezTo>
                  <a:pt x="168" y="144"/>
                  <a:pt x="168" y="144"/>
                  <a:pt x="168" y="144"/>
                </a:cubicBezTo>
                <a:lnTo>
                  <a:pt x="168" y="160"/>
                </a:lnTo>
                <a:close/>
                <a:moveTo>
                  <a:pt x="52" y="160"/>
                </a:moveTo>
                <a:cubicBezTo>
                  <a:pt x="92" y="160"/>
                  <a:pt x="92" y="160"/>
                  <a:pt x="92" y="160"/>
                </a:cubicBezTo>
                <a:cubicBezTo>
                  <a:pt x="94" y="160"/>
                  <a:pt x="96" y="158"/>
                  <a:pt x="96" y="156"/>
                </a:cubicBezTo>
                <a:cubicBezTo>
                  <a:pt x="96" y="154"/>
                  <a:pt x="94" y="152"/>
                  <a:pt x="92" y="152"/>
                </a:cubicBezTo>
                <a:cubicBezTo>
                  <a:pt x="52" y="152"/>
                  <a:pt x="52" y="152"/>
                  <a:pt x="52" y="152"/>
                </a:cubicBezTo>
                <a:cubicBezTo>
                  <a:pt x="50" y="152"/>
                  <a:pt x="48" y="154"/>
                  <a:pt x="48" y="156"/>
                </a:cubicBezTo>
                <a:cubicBezTo>
                  <a:pt x="48" y="158"/>
                  <a:pt x="50" y="160"/>
                  <a:pt x="52" y="1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 name="Freeform 615"/>
          <p:cNvSpPr>
            <a:spLocks noEditPoints="1"/>
          </p:cNvSpPr>
          <p:nvPr/>
        </p:nvSpPr>
        <p:spPr bwMode="auto">
          <a:xfrm>
            <a:off x="6309123" y="4080205"/>
            <a:ext cx="449925" cy="461768"/>
          </a:xfrm>
          <a:custGeom>
            <a:avLst/>
            <a:gdLst>
              <a:gd name="T0" fmla="*/ 116 w 176"/>
              <a:gd name="T1" fmla="*/ 152 h 176"/>
              <a:gd name="T2" fmla="*/ 116 w 176"/>
              <a:gd name="T3" fmla="*/ 144 h 176"/>
              <a:gd name="T4" fmla="*/ 56 w 176"/>
              <a:gd name="T5" fmla="*/ 148 h 176"/>
              <a:gd name="T6" fmla="*/ 60 w 176"/>
              <a:gd name="T7" fmla="*/ 136 h 176"/>
              <a:gd name="T8" fmla="*/ 104 w 176"/>
              <a:gd name="T9" fmla="*/ 132 h 176"/>
              <a:gd name="T10" fmla="*/ 60 w 176"/>
              <a:gd name="T11" fmla="*/ 128 h 176"/>
              <a:gd name="T12" fmla="*/ 60 w 176"/>
              <a:gd name="T13" fmla="*/ 136 h 176"/>
              <a:gd name="T14" fmla="*/ 112 w 176"/>
              <a:gd name="T15" fmla="*/ 80 h 176"/>
              <a:gd name="T16" fmla="*/ 128 w 176"/>
              <a:gd name="T17" fmla="*/ 80 h 176"/>
              <a:gd name="T18" fmla="*/ 144 w 176"/>
              <a:gd name="T19" fmla="*/ 72 h 176"/>
              <a:gd name="T20" fmla="*/ 144 w 176"/>
              <a:gd name="T21" fmla="*/ 88 h 176"/>
              <a:gd name="T22" fmla="*/ 144 w 176"/>
              <a:gd name="T23" fmla="*/ 72 h 176"/>
              <a:gd name="T24" fmla="*/ 144 w 176"/>
              <a:gd name="T25" fmla="*/ 48 h 176"/>
              <a:gd name="T26" fmla="*/ 136 w 176"/>
              <a:gd name="T27" fmla="*/ 0 h 176"/>
              <a:gd name="T28" fmla="*/ 32 w 176"/>
              <a:gd name="T29" fmla="*/ 8 h 176"/>
              <a:gd name="T30" fmla="*/ 24 w 176"/>
              <a:gd name="T31" fmla="*/ 48 h 176"/>
              <a:gd name="T32" fmla="*/ 0 w 176"/>
              <a:gd name="T33" fmla="*/ 136 h 176"/>
              <a:gd name="T34" fmla="*/ 32 w 176"/>
              <a:gd name="T35" fmla="*/ 160 h 176"/>
              <a:gd name="T36" fmla="*/ 40 w 176"/>
              <a:gd name="T37" fmla="*/ 176 h 176"/>
              <a:gd name="T38" fmla="*/ 144 w 176"/>
              <a:gd name="T39" fmla="*/ 168 h 176"/>
              <a:gd name="T40" fmla="*/ 152 w 176"/>
              <a:gd name="T41" fmla="*/ 160 h 176"/>
              <a:gd name="T42" fmla="*/ 176 w 176"/>
              <a:gd name="T43" fmla="*/ 72 h 176"/>
              <a:gd name="T44" fmla="*/ 40 w 176"/>
              <a:gd name="T45" fmla="*/ 8 h 176"/>
              <a:gd name="T46" fmla="*/ 136 w 176"/>
              <a:gd name="T47" fmla="*/ 48 h 176"/>
              <a:gd name="T48" fmla="*/ 40 w 176"/>
              <a:gd name="T49" fmla="*/ 8 h 176"/>
              <a:gd name="T50" fmla="*/ 40 w 176"/>
              <a:gd name="T51" fmla="*/ 168 h 176"/>
              <a:gd name="T52" fmla="*/ 136 w 176"/>
              <a:gd name="T53" fmla="*/ 120 h 176"/>
              <a:gd name="T54" fmla="*/ 168 w 176"/>
              <a:gd name="T55" fmla="*/ 136 h 176"/>
              <a:gd name="T56" fmla="*/ 144 w 176"/>
              <a:gd name="T57" fmla="*/ 152 h 176"/>
              <a:gd name="T58" fmla="*/ 136 w 176"/>
              <a:gd name="T59" fmla="*/ 112 h 176"/>
              <a:gd name="T60" fmla="*/ 32 w 176"/>
              <a:gd name="T61" fmla="*/ 120 h 176"/>
              <a:gd name="T62" fmla="*/ 24 w 176"/>
              <a:gd name="T63" fmla="*/ 152 h 176"/>
              <a:gd name="T64" fmla="*/ 8 w 176"/>
              <a:gd name="T65" fmla="*/ 72 h 176"/>
              <a:gd name="T66" fmla="*/ 152 w 176"/>
              <a:gd name="T67" fmla="*/ 56 h 176"/>
              <a:gd name="T68" fmla="*/ 168 w 176"/>
              <a:gd name="T69"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60" y="152"/>
                </a:moveTo>
                <a:cubicBezTo>
                  <a:pt x="116" y="152"/>
                  <a:pt x="116" y="152"/>
                  <a:pt x="116" y="152"/>
                </a:cubicBezTo>
                <a:cubicBezTo>
                  <a:pt x="118" y="152"/>
                  <a:pt x="120" y="150"/>
                  <a:pt x="120" y="148"/>
                </a:cubicBezTo>
                <a:cubicBezTo>
                  <a:pt x="120" y="146"/>
                  <a:pt x="118" y="144"/>
                  <a:pt x="116" y="144"/>
                </a:cubicBezTo>
                <a:cubicBezTo>
                  <a:pt x="60" y="144"/>
                  <a:pt x="60" y="144"/>
                  <a:pt x="60" y="144"/>
                </a:cubicBezTo>
                <a:cubicBezTo>
                  <a:pt x="58" y="144"/>
                  <a:pt x="56" y="146"/>
                  <a:pt x="56" y="148"/>
                </a:cubicBezTo>
                <a:cubicBezTo>
                  <a:pt x="56" y="150"/>
                  <a:pt x="58" y="152"/>
                  <a:pt x="60" y="152"/>
                </a:cubicBezTo>
                <a:close/>
                <a:moveTo>
                  <a:pt x="60" y="136"/>
                </a:moveTo>
                <a:cubicBezTo>
                  <a:pt x="100" y="136"/>
                  <a:pt x="100" y="136"/>
                  <a:pt x="100" y="136"/>
                </a:cubicBezTo>
                <a:cubicBezTo>
                  <a:pt x="102" y="136"/>
                  <a:pt x="104" y="134"/>
                  <a:pt x="104" y="132"/>
                </a:cubicBezTo>
                <a:cubicBezTo>
                  <a:pt x="104" y="130"/>
                  <a:pt x="102" y="128"/>
                  <a:pt x="100" y="128"/>
                </a:cubicBezTo>
                <a:cubicBezTo>
                  <a:pt x="60" y="128"/>
                  <a:pt x="60" y="128"/>
                  <a:pt x="60" y="128"/>
                </a:cubicBezTo>
                <a:cubicBezTo>
                  <a:pt x="58" y="128"/>
                  <a:pt x="56" y="130"/>
                  <a:pt x="56" y="132"/>
                </a:cubicBezTo>
                <a:cubicBezTo>
                  <a:pt x="56" y="134"/>
                  <a:pt x="58" y="136"/>
                  <a:pt x="60" y="136"/>
                </a:cubicBezTo>
                <a:close/>
                <a:moveTo>
                  <a:pt x="120" y="72"/>
                </a:moveTo>
                <a:cubicBezTo>
                  <a:pt x="116" y="72"/>
                  <a:pt x="112" y="76"/>
                  <a:pt x="112" y="80"/>
                </a:cubicBezTo>
                <a:cubicBezTo>
                  <a:pt x="112" y="84"/>
                  <a:pt x="116" y="88"/>
                  <a:pt x="120" y="88"/>
                </a:cubicBezTo>
                <a:cubicBezTo>
                  <a:pt x="124" y="88"/>
                  <a:pt x="128" y="84"/>
                  <a:pt x="128" y="80"/>
                </a:cubicBezTo>
                <a:cubicBezTo>
                  <a:pt x="128" y="76"/>
                  <a:pt x="124" y="72"/>
                  <a:pt x="120" y="72"/>
                </a:cubicBezTo>
                <a:close/>
                <a:moveTo>
                  <a:pt x="144" y="72"/>
                </a:moveTo>
                <a:cubicBezTo>
                  <a:pt x="140" y="72"/>
                  <a:pt x="136" y="76"/>
                  <a:pt x="136" y="80"/>
                </a:cubicBezTo>
                <a:cubicBezTo>
                  <a:pt x="136" y="84"/>
                  <a:pt x="140" y="88"/>
                  <a:pt x="144" y="88"/>
                </a:cubicBezTo>
                <a:cubicBezTo>
                  <a:pt x="148" y="88"/>
                  <a:pt x="152" y="84"/>
                  <a:pt x="152" y="80"/>
                </a:cubicBezTo>
                <a:cubicBezTo>
                  <a:pt x="152" y="76"/>
                  <a:pt x="148" y="72"/>
                  <a:pt x="144" y="72"/>
                </a:cubicBezTo>
                <a:close/>
                <a:moveTo>
                  <a:pt x="152" y="48"/>
                </a:moveTo>
                <a:cubicBezTo>
                  <a:pt x="144" y="48"/>
                  <a:pt x="144" y="48"/>
                  <a:pt x="144" y="48"/>
                </a:cubicBezTo>
                <a:cubicBezTo>
                  <a:pt x="144" y="8"/>
                  <a:pt x="144" y="8"/>
                  <a:pt x="144" y="8"/>
                </a:cubicBezTo>
                <a:cubicBezTo>
                  <a:pt x="144" y="4"/>
                  <a:pt x="140" y="0"/>
                  <a:pt x="136" y="0"/>
                </a:cubicBezTo>
                <a:cubicBezTo>
                  <a:pt x="40" y="0"/>
                  <a:pt x="40" y="0"/>
                  <a:pt x="40" y="0"/>
                </a:cubicBezTo>
                <a:cubicBezTo>
                  <a:pt x="36" y="0"/>
                  <a:pt x="32" y="4"/>
                  <a:pt x="32" y="8"/>
                </a:cubicBezTo>
                <a:cubicBezTo>
                  <a:pt x="32" y="48"/>
                  <a:pt x="32" y="48"/>
                  <a:pt x="32" y="48"/>
                </a:cubicBezTo>
                <a:cubicBezTo>
                  <a:pt x="24" y="48"/>
                  <a:pt x="24" y="48"/>
                  <a:pt x="24" y="48"/>
                </a:cubicBezTo>
                <a:cubicBezTo>
                  <a:pt x="11" y="48"/>
                  <a:pt x="0" y="59"/>
                  <a:pt x="0" y="72"/>
                </a:cubicBezTo>
                <a:cubicBezTo>
                  <a:pt x="0" y="136"/>
                  <a:pt x="0" y="136"/>
                  <a:pt x="0" y="136"/>
                </a:cubicBezTo>
                <a:cubicBezTo>
                  <a:pt x="0" y="149"/>
                  <a:pt x="11" y="160"/>
                  <a:pt x="24" y="160"/>
                </a:cubicBezTo>
                <a:cubicBezTo>
                  <a:pt x="32" y="160"/>
                  <a:pt x="32" y="160"/>
                  <a:pt x="32" y="160"/>
                </a:cubicBezTo>
                <a:cubicBezTo>
                  <a:pt x="32" y="168"/>
                  <a:pt x="32" y="168"/>
                  <a:pt x="32" y="168"/>
                </a:cubicBezTo>
                <a:cubicBezTo>
                  <a:pt x="32" y="172"/>
                  <a:pt x="36" y="176"/>
                  <a:pt x="40" y="176"/>
                </a:cubicBezTo>
                <a:cubicBezTo>
                  <a:pt x="136" y="176"/>
                  <a:pt x="136" y="176"/>
                  <a:pt x="136" y="176"/>
                </a:cubicBezTo>
                <a:cubicBezTo>
                  <a:pt x="140" y="176"/>
                  <a:pt x="144" y="172"/>
                  <a:pt x="144" y="168"/>
                </a:cubicBezTo>
                <a:cubicBezTo>
                  <a:pt x="144" y="160"/>
                  <a:pt x="144" y="160"/>
                  <a:pt x="144" y="160"/>
                </a:cubicBezTo>
                <a:cubicBezTo>
                  <a:pt x="152" y="160"/>
                  <a:pt x="152" y="160"/>
                  <a:pt x="152" y="160"/>
                </a:cubicBezTo>
                <a:cubicBezTo>
                  <a:pt x="165" y="160"/>
                  <a:pt x="176" y="149"/>
                  <a:pt x="176" y="136"/>
                </a:cubicBezTo>
                <a:cubicBezTo>
                  <a:pt x="176" y="72"/>
                  <a:pt x="176" y="72"/>
                  <a:pt x="176" y="72"/>
                </a:cubicBezTo>
                <a:cubicBezTo>
                  <a:pt x="176" y="59"/>
                  <a:pt x="165" y="48"/>
                  <a:pt x="152" y="48"/>
                </a:cubicBezTo>
                <a:close/>
                <a:moveTo>
                  <a:pt x="40" y="8"/>
                </a:moveTo>
                <a:cubicBezTo>
                  <a:pt x="136" y="8"/>
                  <a:pt x="136" y="8"/>
                  <a:pt x="136" y="8"/>
                </a:cubicBezTo>
                <a:cubicBezTo>
                  <a:pt x="136" y="48"/>
                  <a:pt x="136" y="48"/>
                  <a:pt x="136" y="48"/>
                </a:cubicBezTo>
                <a:cubicBezTo>
                  <a:pt x="40" y="48"/>
                  <a:pt x="40" y="48"/>
                  <a:pt x="40" y="48"/>
                </a:cubicBezTo>
                <a:lnTo>
                  <a:pt x="40" y="8"/>
                </a:lnTo>
                <a:close/>
                <a:moveTo>
                  <a:pt x="136" y="168"/>
                </a:moveTo>
                <a:cubicBezTo>
                  <a:pt x="40" y="168"/>
                  <a:pt x="40" y="168"/>
                  <a:pt x="40" y="168"/>
                </a:cubicBezTo>
                <a:cubicBezTo>
                  <a:pt x="40" y="120"/>
                  <a:pt x="40" y="120"/>
                  <a:pt x="40" y="120"/>
                </a:cubicBezTo>
                <a:cubicBezTo>
                  <a:pt x="136" y="120"/>
                  <a:pt x="136" y="120"/>
                  <a:pt x="136" y="120"/>
                </a:cubicBezTo>
                <a:lnTo>
                  <a:pt x="136" y="168"/>
                </a:lnTo>
                <a:close/>
                <a:moveTo>
                  <a:pt x="168" y="136"/>
                </a:moveTo>
                <a:cubicBezTo>
                  <a:pt x="168" y="145"/>
                  <a:pt x="161" y="152"/>
                  <a:pt x="152" y="152"/>
                </a:cubicBezTo>
                <a:cubicBezTo>
                  <a:pt x="144" y="152"/>
                  <a:pt x="144" y="152"/>
                  <a:pt x="144" y="152"/>
                </a:cubicBezTo>
                <a:cubicBezTo>
                  <a:pt x="144" y="120"/>
                  <a:pt x="144" y="120"/>
                  <a:pt x="144" y="120"/>
                </a:cubicBezTo>
                <a:cubicBezTo>
                  <a:pt x="144" y="116"/>
                  <a:pt x="140" y="112"/>
                  <a:pt x="136" y="112"/>
                </a:cubicBezTo>
                <a:cubicBezTo>
                  <a:pt x="40" y="112"/>
                  <a:pt x="40" y="112"/>
                  <a:pt x="40" y="112"/>
                </a:cubicBezTo>
                <a:cubicBezTo>
                  <a:pt x="36" y="112"/>
                  <a:pt x="32" y="116"/>
                  <a:pt x="32" y="120"/>
                </a:cubicBezTo>
                <a:cubicBezTo>
                  <a:pt x="32" y="152"/>
                  <a:pt x="32" y="152"/>
                  <a:pt x="32" y="152"/>
                </a:cubicBezTo>
                <a:cubicBezTo>
                  <a:pt x="24" y="152"/>
                  <a:pt x="24" y="152"/>
                  <a:pt x="24" y="152"/>
                </a:cubicBezTo>
                <a:cubicBezTo>
                  <a:pt x="15" y="152"/>
                  <a:pt x="8" y="145"/>
                  <a:pt x="8" y="136"/>
                </a:cubicBezTo>
                <a:cubicBezTo>
                  <a:pt x="8" y="72"/>
                  <a:pt x="8" y="72"/>
                  <a:pt x="8" y="72"/>
                </a:cubicBezTo>
                <a:cubicBezTo>
                  <a:pt x="8" y="63"/>
                  <a:pt x="15" y="56"/>
                  <a:pt x="24" y="56"/>
                </a:cubicBezTo>
                <a:cubicBezTo>
                  <a:pt x="152" y="56"/>
                  <a:pt x="152" y="56"/>
                  <a:pt x="152" y="56"/>
                </a:cubicBezTo>
                <a:cubicBezTo>
                  <a:pt x="161" y="56"/>
                  <a:pt x="168" y="63"/>
                  <a:pt x="168" y="72"/>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 name="Freeform 616"/>
          <p:cNvSpPr>
            <a:spLocks noEditPoints="1"/>
          </p:cNvSpPr>
          <p:nvPr/>
        </p:nvSpPr>
        <p:spPr bwMode="auto">
          <a:xfrm>
            <a:off x="7244488" y="4080205"/>
            <a:ext cx="331523" cy="461768"/>
          </a:xfrm>
          <a:custGeom>
            <a:avLst/>
            <a:gdLst>
              <a:gd name="T0" fmla="*/ 44 w 129"/>
              <a:gd name="T1" fmla="*/ 153 h 177"/>
              <a:gd name="T2" fmla="*/ 52 w 129"/>
              <a:gd name="T3" fmla="*/ 145 h 177"/>
              <a:gd name="T4" fmla="*/ 44 w 129"/>
              <a:gd name="T5" fmla="*/ 137 h 177"/>
              <a:gd name="T6" fmla="*/ 36 w 129"/>
              <a:gd name="T7" fmla="*/ 145 h 177"/>
              <a:gd name="T8" fmla="*/ 44 w 129"/>
              <a:gd name="T9" fmla="*/ 153 h 177"/>
              <a:gd name="T10" fmla="*/ 126 w 129"/>
              <a:gd name="T11" fmla="*/ 1 h 177"/>
              <a:gd name="T12" fmla="*/ 120 w 129"/>
              <a:gd name="T13" fmla="*/ 3 h 177"/>
              <a:gd name="T14" fmla="*/ 78 w 129"/>
              <a:gd name="T15" fmla="*/ 17 h 177"/>
              <a:gd name="T16" fmla="*/ 51 w 129"/>
              <a:gd name="T17" fmla="*/ 16 h 177"/>
              <a:gd name="T18" fmla="*/ 40 w 129"/>
              <a:gd name="T19" fmla="*/ 33 h 177"/>
              <a:gd name="T20" fmla="*/ 0 w 129"/>
              <a:gd name="T21" fmla="*/ 77 h 177"/>
              <a:gd name="T22" fmla="*/ 0 w 129"/>
              <a:gd name="T23" fmla="*/ 133 h 177"/>
              <a:gd name="T24" fmla="*/ 44 w 129"/>
              <a:gd name="T25" fmla="*/ 177 h 177"/>
              <a:gd name="T26" fmla="*/ 88 w 129"/>
              <a:gd name="T27" fmla="*/ 133 h 177"/>
              <a:gd name="T28" fmla="*/ 88 w 129"/>
              <a:gd name="T29" fmla="*/ 77 h 177"/>
              <a:gd name="T30" fmla="*/ 48 w 129"/>
              <a:gd name="T31" fmla="*/ 33 h 177"/>
              <a:gd name="T32" fmla="*/ 56 w 129"/>
              <a:gd name="T33" fmla="*/ 23 h 177"/>
              <a:gd name="T34" fmla="*/ 74 w 129"/>
              <a:gd name="T35" fmla="*/ 25 h 177"/>
              <a:gd name="T36" fmla="*/ 107 w 129"/>
              <a:gd name="T37" fmla="*/ 27 h 177"/>
              <a:gd name="T38" fmla="*/ 128 w 129"/>
              <a:gd name="T39" fmla="*/ 7 h 177"/>
              <a:gd name="T40" fmla="*/ 126 w 129"/>
              <a:gd name="T41" fmla="*/ 1 h 177"/>
              <a:gd name="T42" fmla="*/ 80 w 129"/>
              <a:gd name="T43" fmla="*/ 133 h 177"/>
              <a:gd name="T44" fmla="*/ 44 w 129"/>
              <a:gd name="T45" fmla="*/ 169 h 177"/>
              <a:gd name="T46" fmla="*/ 8 w 129"/>
              <a:gd name="T47" fmla="*/ 133 h 177"/>
              <a:gd name="T48" fmla="*/ 8 w 129"/>
              <a:gd name="T49" fmla="*/ 89 h 177"/>
              <a:gd name="T50" fmla="*/ 80 w 129"/>
              <a:gd name="T51" fmla="*/ 89 h 177"/>
              <a:gd name="T52" fmla="*/ 80 w 129"/>
              <a:gd name="T53" fmla="*/ 133 h 177"/>
              <a:gd name="T54" fmla="*/ 80 w 129"/>
              <a:gd name="T55" fmla="*/ 77 h 177"/>
              <a:gd name="T56" fmla="*/ 80 w 129"/>
              <a:gd name="T57" fmla="*/ 81 h 177"/>
              <a:gd name="T58" fmla="*/ 8 w 129"/>
              <a:gd name="T59" fmla="*/ 81 h 177"/>
              <a:gd name="T60" fmla="*/ 8 w 129"/>
              <a:gd name="T61" fmla="*/ 77 h 177"/>
              <a:gd name="T62" fmla="*/ 40 w 129"/>
              <a:gd name="T63" fmla="*/ 41 h 177"/>
              <a:gd name="T64" fmla="*/ 40 w 129"/>
              <a:gd name="T65" fmla="*/ 81 h 177"/>
              <a:gd name="T66" fmla="*/ 48 w 129"/>
              <a:gd name="T67" fmla="*/ 81 h 177"/>
              <a:gd name="T68" fmla="*/ 48 w 129"/>
              <a:gd name="T69" fmla="*/ 41 h 177"/>
              <a:gd name="T70" fmla="*/ 80 w 129"/>
              <a:gd name="T71" fmla="*/ 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9" h="177">
                <a:moveTo>
                  <a:pt x="44" y="153"/>
                </a:moveTo>
                <a:cubicBezTo>
                  <a:pt x="48" y="153"/>
                  <a:pt x="52" y="149"/>
                  <a:pt x="52" y="145"/>
                </a:cubicBezTo>
                <a:cubicBezTo>
                  <a:pt x="52" y="141"/>
                  <a:pt x="48" y="137"/>
                  <a:pt x="44" y="137"/>
                </a:cubicBezTo>
                <a:cubicBezTo>
                  <a:pt x="40" y="137"/>
                  <a:pt x="36" y="141"/>
                  <a:pt x="36" y="145"/>
                </a:cubicBezTo>
                <a:cubicBezTo>
                  <a:pt x="36" y="149"/>
                  <a:pt x="40" y="153"/>
                  <a:pt x="44" y="153"/>
                </a:cubicBezTo>
                <a:close/>
                <a:moveTo>
                  <a:pt x="126" y="1"/>
                </a:moveTo>
                <a:cubicBezTo>
                  <a:pt x="124" y="0"/>
                  <a:pt x="122" y="1"/>
                  <a:pt x="120" y="3"/>
                </a:cubicBezTo>
                <a:cubicBezTo>
                  <a:pt x="111" y="17"/>
                  <a:pt x="99" y="30"/>
                  <a:pt x="78" y="17"/>
                </a:cubicBezTo>
                <a:cubicBezTo>
                  <a:pt x="65" y="10"/>
                  <a:pt x="57" y="13"/>
                  <a:pt x="51" y="16"/>
                </a:cubicBezTo>
                <a:cubicBezTo>
                  <a:pt x="46" y="20"/>
                  <a:pt x="41" y="26"/>
                  <a:pt x="40" y="33"/>
                </a:cubicBezTo>
                <a:cubicBezTo>
                  <a:pt x="18" y="35"/>
                  <a:pt x="0" y="54"/>
                  <a:pt x="0" y="77"/>
                </a:cubicBezTo>
                <a:cubicBezTo>
                  <a:pt x="0" y="133"/>
                  <a:pt x="0" y="133"/>
                  <a:pt x="0" y="133"/>
                </a:cubicBezTo>
                <a:cubicBezTo>
                  <a:pt x="0" y="157"/>
                  <a:pt x="20" y="177"/>
                  <a:pt x="44" y="177"/>
                </a:cubicBezTo>
                <a:cubicBezTo>
                  <a:pt x="68" y="177"/>
                  <a:pt x="88" y="157"/>
                  <a:pt x="88" y="133"/>
                </a:cubicBezTo>
                <a:cubicBezTo>
                  <a:pt x="88" y="77"/>
                  <a:pt x="88" y="77"/>
                  <a:pt x="88" y="77"/>
                </a:cubicBezTo>
                <a:cubicBezTo>
                  <a:pt x="88" y="54"/>
                  <a:pt x="71" y="35"/>
                  <a:pt x="48" y="33"/>
                </a:cubicBezTo>
                <a:cubicBezTo>
                  <a:pt x="49" y="29"/>
                  <a:pt x="52" y="25"/>
                  <a:pt x="56" y="23"/>
                </a:cubicBezTo>
                <a:cubicBezTo>
                  <a:pt x="61" y="20"/>
                  <a:pt x="65" y="20"/>
                  <a:pt x="74" y="25"/>
                </a:cubicBezTo>
                <a:cubicBezTo>
                  <a:pt x="89" y="32"/>
                  <a:pt x="99" y="30"/>
                  <a:pt x="107" y="27"/>
                </a:cubicBezTo>
                <a:cubicBezTo>
                  <a:pt x="116" y="24"/>
                  <a:pt x="123" y="16"/>
                  <a:pt x="128" y="7"/>
                </a:cubicBezTo>
                <a:cubicBezTo>
                  <a:pt x="129" y="5"/>
                  <a:pt x="128" y="2"/>
                  <a:pt x="126" y="1"/>
                </a:cubicBezTo>
                <a:close/>
                <a:moveTo>
                  <a:pt x="80" y="133"/>
                </a:moveTo>
                <a:cubicBezTo>
                  <a:pt x="80" y="153"/>
                  <a:pt x="64" y="169"/>
                  <a:pt x="44" y="169"/>
                </a:cubicBezTo>
                <a:cubicBezTo>
                  <a:pt x="24" y="169"/>
                  <a:pt x="8" y="153"/>
                  <a:pt x="8" y="133"/>
                </a:cubicBezTo>
                <a:cubicBezTo>
                  <a:pt x="8" y="89"/>
                  <a:pt x="8" y="89"/>
                  <a:pt x="8" y="89"/>
                </a:cubicBezTo>
                <a:cubicBezTo>
                  <a:pt x="80" y="89"/>
                  <a:pt x="80" y="89"/>
                  <a:pt x="80" y="89"/>
                </a:cubicBezTo>
                <a:lnTo>
                  <a:pt x="80" y="133"/>
                </a:lnTo>
                <a:close/>
                <a:moveTo>
                  <a:pt x="80" y="77"/>
                </a:moveTo>
                <a:cubicBezTo>
                  <a:pt x="80" y="81"/>
                  <a:pt x="80" y="81"/>
                  <a:pt x="80" y="81"/>
                </a:cubicBezTo>
                <a:cubicBezTo>
                  <a:pt x="8" y="81"/>
                  <a:pt x="8" y="81"/>
                  <a:pt x="8" y="81"/>
                </a:cubicBezTo>
                <a:cubicBezTo>
                  <a:pt x="8" y="77"/>
                  <a:pt x="8" y="77"/>
                  <a:pt x="8" y="77"/>
                </a:cubicBezTo>
                <a:cubicBezTo>
                  <a:pt x="8" y="58"/>
                  <a:pt x="22" y="43"/>
                  <a:pt x="40" y="41"/>
                </a:cubicBezTo>
                <a:cubicBezTo>
                  <a:pt x="40" y="81"/>
                  <a:pt x="40" y="81"/>
                  <a:pt x="40" y="81"/>
                </a:cubicBezTo>
                <a:cubicBezTo>
                  <a:pt x="48" y="81"/>
                  <a:pt x="48" y="81"/>
                  <a:pt x="48" y="81"/>
                </a:cubicBezTo>
                <a:cubicBezTo>
                  <a:pt x="48" y="41"/>
                  <a:pt x="48" y="41"/>
                  <a:pt x="48" y="41"/>
                </a:cubicBezTo>
                <a:cubicBezTo>
                  <a:pt x="66" y="43"/>
                  <a:pt x="80" y="58"/>
                  <a:pt x="80" y="7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 name="Freeform 617"/>
          <p:cNvSpPr>
            <a:spLocks noEditPoints="1"/>
          </p:cNvSpPr>
          <p:nvPr/>
        </p:nvSpPr>
        <p:spPr bwMode="auto">
          <a:xfrm>
            <a:off x="8049616" y="4080205"/>
            <a:ext cx="461768" cy="461768"/>
          </a:xfrm>
          <a:custGeom>
            <a:avLst/>
            <a:gdLst>
              <a:gd name="T0" fmla="*/ 84 w 176"/>
              <a:gd name="T1" fmla="*/ 133 h 177"/>
              <a:gd name="T2" fmla="*/ 92 w 176"/>
              <a:gd name="T3" fmla="*/ 141 h 177"/>
              <a:gd name="T4" fmla="*/ 92 w 176"/>
              <a:gd name="T5" fmla="*/ 133 h 177"/>
              <a:gd name="T6" fmla="*/ 68 w 176"/>
              <a:gd name="T7" fmla="*/ 101 h 177"/>
              <a:gd name="T8" fmla="*/ 76 w 176"/>
              <a:gd name="T9" fmla="*/ 101 h 177"/>
              <a:gd name="T10" fmla="*/ 84 w 176"/>
              <a:gd name="T11" fmla="*/ 125 h 177"/>
              <a:gd name="T12" fmla="*/ 76 w 176"/>
              <a:gd name="T13" fmla="*/ 117 h 177"/>
              <a:gd name="T14" fmla="*/ 76 w 176"/>
              <a:gd name="T15" fmla="*/ 125 h 177"/>
              <a:gd name="T16" fmla="*/ 52 w 176"/>
              <a:gd name="T17" fmla="*/ 101 h 177"/>
              <a:gd name="T18" fmla="*/ 60 w 176"/>
              <a:gd name="T19" fmla="*/ 101 h 177"/>
              <a:gd name="T20" fmla="*/ 52 w 176"/>
              <a:gd name="T21" fmla="*/ 125 h 177"/>
              <a:gd name="T22" fmla="*/ 60 w 176"/>
              <a:gd name="T23" fmla="*/ 141 h 177"/>
              <a:gd name="T24" fmla="*/ 60 w 176"/>
              <a:gd name="T25" fmla="*/ 133 h 177"/>
              <a:gd name="T26" fmla="*/ 36 w 176"/>
              <a:gd name="T27" fmla="*/ 101 h 177"/>
              <a:gd name="T28" fmla="*/ 44 w 176"/>
              <a:gd name="T29" fmla="*/ 101 h 177"/>
              <a:gd name="T30" fmla="*/ 84 w 176"/>
              <a:gd name="T31" fmla="*/ 109 h 177"/>
              <a:gd name="T32" fmla="*/ 140 w 176"/>
              <a:gd name="T33" fmla="*/ 101 h 177"/>
              <a:gd name="T34" fmla="*/ 140 w 176"/>
              <a:gd name="T35" fmla="*/ 109 h 177"/>
              <a:gd name="T36" fmla="*/ 116 w 176"/>
              <a:gd name="T37" fmla="*/ 101 h 177"/>
              <a:gd name="T38" fmla="*/ 124 w 176"/>
              <a:gd name="T39" fmla="*/ 101 h 177"/>
              <a:gd name="T40" fmla="*/ 132 w 176"/>
              <a:gd name="T41" fmla="*/ 125 h 177"/>
              <a:gd name="T42" fmla="*/ 124 w 176"/>
              <a:gd name="T43" fmla="*/ 117 h 177"/>
              <a:gd name="T44" fmla="*/ 124 w 176"/>
              <a:gd name="T45" fmla="*/ 125 h 177"/>
              <a:gd name="T46" fmla="*/ 100 w 176"/>
              <a:gd name="T47" fmla="*/ 117 h 177"/>
              <a:gd name="T48" fmla="*/ 108 w 176"/>
              <a:gd name="T49" fmla="*/ 117 h 177"/>
              <a:gd name="T50" fmla="*/ 100 w 176"/>
              <a:gd name="T51" fmla="*/ 109 h 177"/>
              <a:gd name="T52" fmla="*/ 148 w 176"/>
              <a:gd name="T53" fmla="*/ 109 h 177"/>
              <a:gd name="T54" fmla="*/ 148 w 176"/>
              <a:gd name="T55" fmla="*/ 101 h 177"/>
              <a:gd name="T56" fmla="*/ 124 w 176"/>
              <a:gd name="T57" fmla="*/ 133 h 177"/>
              <a:gd name="T58" fmla="*/ 132 w 176"/>
              <a:gd name="T59" fmla="*/ 133 h 177"/>
              <a:gd name="T60" fmla="*/ 156 w 176"/>
              <a:gd name="T61" fmla="*/ 149 h 177"/>
              <a:gd name="T62" fmla="*/ 132 w 176"/>
              <a:gd name="T63" fmla="*/ 157 h 177"/>
              <a:gd name="T64" fmla="*/ 132 w 176"/>
              <a:gd name="T65" fmla="*/ 149 h 177"/>
              <a:gd name="T66" fmla="*/ 124 w 176"/>
              <a:gd name="T67" fmla="*/ 157 h 177"/>
              <a:gd name="T68" fmla="*/ 116 w 176"/>
              <a:gd name="T69" fmla="*/ 157 h 177"/>
              <a:gd name="T70" fmla="*/ 156 w 176"/>
              <a:gd name="T71" fmla="*/ 133 h 177"/>
              <a:gd name="T72" fmla="*/ 160 w 176"/>
              <a:gd name="T73" fmla="*/ 81 h 177"/>
              <a:gd name="T74" fmla="*/ 106 w 176"/>
              <a:gd name="T75" fmla="*/ 57 h 177"/>
              <a:gd name="T76" fmla="*/ 129 w 176"/>
              <a:gd name="T77" fmla="*/ 1 h 177"/>
              <a:gd name="T78" fmla="*/ 81 w 176"/>
              <a:gd name="T79" fmla="*/ 70 h 177"/>
              <a:gd name="T80" fmla="*/ 0 w 176"/>
              <a:gd name="T81" fmla="*/ 97 h 177"/>
              <a:gd name="T82" fmla="*/ 160 w 176"/>
              <a:gd name="T83" fmla="*/ 177 h 177"/>
              <a:gd name="T84" fmla="*/ 160 w 176"/>
              <a:gd name="T85" fmla="*/ 81 h 177"/>
              <a:gd name="T86" fmla="*/ 16 w 176"/>
              <a:gd name="T87" fmla="*/ 169 h 177"/>
              <a:gd name="T88" fmla="*/ 16 w 176"/>
              <a:gd name="T89" fmla="*/ 89 h 177"/>
              <a:gd name="T90" fmla="*/ 168 w 176"/>
              <a:gd name="T91" fmla="*/ 161 h 177"/>
              <a:gd name="T92" fmla="*/ 108 w 176"/>
              <a:gd name="T93" fmla="*/ 141 h 177"/>
              <a:gd name="T94" fmla="*/ 44 w 176"/>
              <a:gd name="T95" fmla="*/ 117 h 177"/>
              <a:gd name="T96" fmla="*/ 44 w 176"/>
              <a:gd name="T97" fmla="*/ 125 h 177"/>
              <a:gd name="T98" fmla="*/ 156 w 176"/>
              <a:gd name="T99" fmla="*/ 125 h 177"/>
              <a:gd name="T100" fmla="*/ 148 w 176"/>
              <a:gd name="T101" fmla="*/ 125 h 177"/>
              <a:gd name="T102" fmla="*/ 108 w 176"/>
              <a:gd name="T103" fmla="*/ 149 h 177"/>
              <a:gd name="T104" fmla="*/ 28 w 176"/>
              <a:gd name="T105" fmla="*/ 117 h 177"/>
              <a:gd name="T106" fmla="*/ 28 w 176"/>
              <a:gd name="T107" fmla="*/ 125 h 177"/>
              <a:gd name="T108" fmla="*/ 20 w 176"/>
              <a:gd name="T109" fmla="*/ 101 h 177"/>
              <a:gd name="T110" fmla="*/ 28 w 176"/>
              <a:gd name="T111" fmla="*/ 101 h 177"/>
              <a:gd name="T112" fmla="*/ 20 w 176"/>
              <a:gd name="T113" fmla="*/ 141 h 177"/>
              <a:gd name="T114" fmla="*/ 20 w 176"/>
              <a:gd name="T115" fmla="*/ 157 h 177"/>
              <a:gd name="T116" fmla="*/ 20 w 176"/>
              <a:gd name="T117" fmla="*/ 149 h 177"/>
              <a:gd name="T118" fmla="*/ 44 w 176"/>
              <a:gd name="T119" fmla="*/ 133 h 177"/>
              <a:gd name="T120" fmla="*/ 52 w 176"/>
              <a:gd name="T121" fmla="*/ 133 h 177"/>
              <a:gd name="T122" fmla="*/ 44 w 176"/>
              <a:gd name="T123" fmla="*/ 14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77">
                <a:moveTo>
                  <a:pt x="76" y="141"/>
                </a:moveTo>
                <a:cubicBezTo>
                  <a:pt x="84" y="141"/>
                  <a:pt x="84" y="141"/>
                  <a:pt x="84" y="141"/>
                </a:cubicBezTo>
                <a:cubicBezTo>
                  <a:pt x="84" y="133"/>
                  <a:pt x="84" y="133"/>
                  <a:pt x="84" y="133"/>
                </a:cubicBezTo>
                <a:cubicBezTo>
                  <a:pt x="76" y="133"/>
                  <a:pt x="76" y="133"/>
                  <a:pt x="76" y="133"/>
                </a:cubicBezTo>
                <a:lnTo>
                  <a:pt x="76" y="141"/>
                </a:lnTo>
                <a:close/>
                <a:moveTo>
                  <a:pt x="92" y="141"/>
                </a:moveTo>
                <a:cubicBezTo>
                  <a:pt x="100" y="141"/>
                  <a:pt x="100" y="141"/>
                  <a:pt x="100" y="141"/>
                </a:cubicBezTo>
                <a:cubicBezTo>
                  <a:pt x="100" y="133"/>
                  <a:pt x="100" y="133"/>
                  <a:pt x="100" y="133"/>
                </a:cubicBezTo>
                <a:cubicBezTo>
                  <a:pt x="92" y="133"/>
                  <a:pt x="92" y="133"/>
                  <a:pt x="92" y="133"/>
                </a:cubicBezTo>
                <a:lnTo>
                  <a:pt x="92" y="141"/>
                </a:lnTo>
                <a:close/>
                <a:moveTo>
                  <a:pt x="76" y="101"/>
                </a:moveTo>
                <a:cubicBezTo>
                  <a:pt x="68" y="101"/>
                  <a:pt x="68" y="101"/>
                  <a:pt x="68" y="101"/>
                </a:cubicBezTo>
                <a:cubicBezTo>
                  <a:pt x="68" y="109"/>
                  <a:pt x="68" y="109"/>
                  <a:pt x="68" y="109"/>
                </a:cubicBezTo>
                <a:cubicBezTo>
                  <a:pt x="76" y="109"/>
                  <a:pt x="76" y="109"/>
                  <a:pt x="76" y="109"/>
                </a:cubicBezTo>
                <a:lnTo>
                  <a:pt x="76" y="101"/>
                </a:lnTo>
                <a:close/>
                <a:moveTo>
                  <a:pt x="92" y="117"/>
                </a:moveTo>
                <a:cubicBezTo>
                  <a:pt x="84" y="117"/>
                  <a:pt x="84" y="117"/>
                  <a:pt x="84" y="117"/>
                </a:cubicBezTo>
                <a:cubicBezTo>
                  <a:pt x="84" y="125"/>
                  <a:pt x="84" y="125"/>
                  <a:pt x="84" y="125"/>
                </a:cubicBezTo>
                <a:cubicBezTo>
                  <a:pt x="92" y="125"/>
                  <a:pt x="92" y="125"/>
                  <a:pt x="92" y="125"/>
                </a:cubicBezTo>
                <a:lnTo>
                  <a:pt x="92" y="117"/>
                </a:lnTo>
                <a:close/>
                <a:moveTo>
                  <a:pt x="76" y="117"/>
                </a:moveTo>
                <a:cubicBezTo>
                  <a:pt x="68" y="117"/>
                  <a:pt x="68" y="117"/>
                  <a:pt x="68" y="117"/>
                </a:cubicBezTo>
                <a:cubicBezTo>
                  <a:pt x="68" y="125"/>
                  <a:pt x="68" y="125"/>
                  <a:pt x="68" y="125"/>
                </a:cubicBezTo>
                <a:cubicBezTo>
                  <a:pt x="76" y="125"/>
                  <a:pt x="76" y="125"/>
                  <a:pt x="76" y="125"/>
                </a:cubicBezTo>
                <a:lnTo>
                  <a:pt x="76" y="117"/>
                </a:lnTo>
                <a:close/>
                <a:moveTo>
                  <a:pt x="60" y="101"/>
                </a:moveTo>
                <a:cubicBezTo>
                  <a:pt x="52" y="101"/>
                  <a:pt x="52" y="101"/>
                  <a:pt x="52" y="101"/>
                </a:cubicBezTo>
                <a:cubicBezTo>
                  <a:pt x="52" y="109"/>
                  <a:pt x="52" y="109"/>
                  <a:pt x="52" y="109"/>
                </a:cubicBezTo>
                <a:cubicBezTo>
                  <a:pt x="60" y="109"/>
                  <a:pt x="60" y="109"/>
                  <a:pt x="60" y="109"/>
                </a:cubicBezTo>
                <a:lnTo>
                  <a:pt x="60" y="101"/>
                </a:lnTo>
                <a:close/>
                <a:moveTo>
                  <a:pt x="60" y="117"/>
                </a:moveTo>
                <a:cubicBezTo>
                  <a:pt x="52" y="117"/>
                  <a:pt x="52" y="117"/>
                  <a:pt x="52" y="117"/>
                </a:cubicBezTo>
                <a:cubicBezTo>
                  <a:pt x="52" y="125"/>
                  <a:pt x="52" y="125"/>
                  <a:pt x="52" y="125"/>
                </a:cubicBezTo>
                <a:cubicBezTo>
                  <a:pt x="60" y="125"/>
                  <a:pt x="60" y="125"/>
                  <a:pt x="60" y="125"/>
                </a:cubicBezTo>
                <a:lnTo>
                  <a:pt x="60" y="117"/>
                </a:lnTo>
                <a:close/>
                <a:moveTo>
                  <a:pt x="60" y="141"/>
                </a:moveTo>
                <a:cubicBezTo>
                  <a:pt x="68" y="141"/>
                  <a:pt x="68" y="141"/>
                  <a:pt x="68" y="141"/>
                </a:cubicBezTo>
                <a:cubicBezTo>
                  <a:pt x="68" y="133"/>
                  <a:pt x="68" y="133"/>
                  <a:pt x="68" y="133"/>
                </a:cubicBezTo>
                <a:cubicBezTo>
                  <a:pt x="60" y="133"/>
                  <a:pt x="60" y="133"/>
                  <a:pt x="60" y="133"/>
                </a:cubicBezTo>
                <a:lnTo>
                  <a:pt x="60" y="141"/>
                </a:lnTo>
                <a:close/>
                <a:moveTo>
                  <a:pt x="44" y="101"/>
                </a:moveTo>
                <a:cubicBezTo>
                  <a:pt x="36" y="101"/>
                  <a:pt x="36" y="101"/>
                  <a:pt x="36" y="101"/>
                </a:cubicBezTo>
                <a:cubicBezTo>
                  <a:pt x="36" y="109"/>
                  <a:pt x="36" y="109"/>
                  <a:pt x="36" y="109"/>
                </a:cubicBezTo>
                <a:cubicBezTo>
                  <a:pt x="44" y="109"/>
                  <a:pt x="44" y="109"/>
                  <a:pt x="44" y="109"/>
                </a:cubicBezTo>
                <a:lnTo>
                  <a:pt x="44" y="101"/>
                </a:lnTo>
                <a:close/>
                <a:moveTo>
                  <a:pt x="92" y="101"/>
                </a:moveTo>
                <a:cubicBezTo>
                  <a:pt x="84" y="101"/>
                  <a:pt x="84" y="101"/>
                  <a:pt x="84" y="101"/>
                </a:cubicBezTo>
                <a:cubicBezTo>
                  <a:pt x="84" y="109"/>
                  <a:pt x="84" y="109"/>
                  <a:pt x="84" y="109"/>
                </a:cubicBezTo>
                <a:cubicBezTo>
                  <a:pt x="92" y="109"/>
                  <a:pt x="92" y="109"/>
                  <a:pt x="92" y="109"/>
                </a:cubicBezTo>
                <a:lnTo>
                  <a:pt x="92" y="101"/>
                </a:lnTo>
                <a:close/>
                <a:moveTo>
                  <a:pt x="140" y="101"/>
                </a:moveTo>
                <a:cubicBezTo>
                  <a:pt x="132" y="101"/>
                  <a:pt x="132" y="101"/>
                  <a:pt x="132" y="101"/>
                </a:cubicBezTo>
                <a:cubicBezTo>
                  <a:pt x="132" y="109"/>
                  <a:pt x="132" y="109"/>
                  <a:pt x="132" y="109"/>
                </a:cubicBezTo>
                <a:cubicBezTo>
                  <a:pt x="140" y="109"/>
                  <a:pt x="140" y="109"/>
                  <a:pt x="140" y="109"/>
                </a:cubicBezTo>
                <a:lnTo>
                  <a:pt x="140" y="101"/>
                </a:lnTo>
                <a:close/>
                <a:moveTo>
                  <a:pt x="124" y="101"/>
                </a:moveTo>
                <a:cubicBezTo>
                  <a:pt x="116" y="101"/>
                  <a:pt x="116" y="101"/>
                  <a:pt x="116" y="101"/>
                </a:cubicBezTo>
                <a:cubicBezTo>
                  <a:pt x="116" y="109"/>
                  <a:pt x="116" y="109"/>
                  <a:pt x="116" y="109"/>
                </a:cubicBezTo>
                <a:cubicBezTo>
                  <a:pt x="124" y="109"/>
                  <a:pt x="124" y="109"/>
                  <a:pt x="124" y="109"/>
                </a:cubicBezTo>
                <a:lnTo>
                  <a:pt x="124" y="101"/>
                </a:lnTo>
                <a:close/>
                <a:moveTo>
                  <a:pt x="140" y="117"/>
                </a:moveTo>
                <a:cubicBezTo>
                  <a:pt x="132" y="117"/>
                  <a:pt x="132" y="117"/>
                  <a:pt x="132" y="117"/>
                </a:cubicBezTo>
                <a:cubicBezTo>
                  <a:pt x="132" y="125"/>
                  <a:pt x="132" y="125"/>
                  <a:pt x="132" y="125"/>
                </a:cubicBezTo>
                <a:cubicBezTo>
                  <a:pt x="140" y="125"/>
                  <a:pt x="140" y="125"/>
                  <a:pt x="140" y="125"/>
                </a:cubicBezTo>
                <a:lnTo>
                  <a:pt x="140" y="117"/>
                </a:lnTo>
                <a:close/>
                <a:moveTo>
                  <a:pt x="124" y="117"/>
                </a:moveTo>
                <a:cubicBezTo>
                  <a:pt x="116" y="117"/>
                  <a:pt x="116" y="117"/>
                  <a:pt x="116" y="117"/>
                </a:cubicBezTo>
                <a:cubicBezTo>
                  <a:pt x="116" y="125"/>
                  <a:pt x="116" y="125"/>
                  <a:pt x="116" y="125"/>
                </a:cubicBezTo>
                <a:cubicBezTo>
                  <a:pt x="124" y="125"/>
                  <a:pt x="124" y="125"/>
                  <a:pt x="124" y="125"/>
                </a:cubicBezTo>
                <a:lnTo>
                  <a:pt x="124" y="117"/>
                </a:lnTo>
                <a:close/>
                <a:moveTo>
                  <a:pt x="108" y="117"/>
                </a:moveTo>
                <a:cubicBezTo>
                  <a:pt x="100" y="117"/>
                  <a:pt x="100" y="117"/>
                  <a:pt x="100" y="117"/>
                </a:cubicBezTo>
                <a:cubicBezTo>
                  <a:pt x="100" y="125"/>
                  <a:pt x="100" y="125"/>
                  <a:pt x="100" y="125"/>
                </a:cubicBezTo>
                <a:cubicBezTo>
                  <a:pt x="108" y="125"/>
                  <a:pt x="108" y="125"/>
                  <a:pt x="108" y="125"/>
                </a:cubicBezTo>
                <a:lnTo>
                  <a:pt x="108" y="117"/>
                </a:lnTo>
                <a:close/>
                <a:moveTo>
                  <a:pt x="108" y="101"/>
                </a:moveTo>
                <a:cubicBezTo>
                  <a:pt x="100" y="101"/>
                  <a:pt x="100" y="101"/>
                  <a:pt x="100" y="101"/>
                </a:cubicBezTo>
                <a:cubicBezTo>
                  <a:pt x="100" y="109"/>
                  <a:pt x="100" y="109"/>
                  <a:pt x="100" y="109"/>
                </a:cubicBezTo>
                <a:cubicBezTo>
                  <a:pt x="108" y="109"/>
                  <a:pt x="108" y="109"/>
                  <a:pt x="108" y="109"/>
                </a:cubicBezTo>
                <a:lnTo>
                  <a:pt x="108" y="101"/>
                </a:lnTo>
                <a:close/>
                <a:moveTo>
                  <a:pt x="148" y="109"/>
                </a:moveTo>
                <a:cubicBezTo>
                  <a:pt x="156" y="109"/>
                  <a:pt x="156" y="109"/>
                  <a:pt x="156" y="109"/>
                </a:cubicBezTo>
                <a:cubicBezTo>
                  <a:pt x="156" y="101"/>
                  <a:pt x="156" y="101"/>
                  <a:pt x="156" y="101"/>
                </a:cubicBezTo>
                <a:cubicBezTo>
                  <a:pt x="148" y="101"/>
                  <a:pt x="148" y="101"/>
                  <a:pt x="148" y="101"/>
                </a:cubicBezTo>
                <a:lnTo>
                  <a:pt x="148" y="109"/>
                </a:lnTo>
                <a:close/>
                <a:moveTo>
                  <a:pt x="132" y="133"/>
                </a:moveTo>
                <a:cubicBezTo>
                  <a:pt x="124" y="133"/>
                  <a:pt x="124" y="133"/>
                  <a:pt x="124" y="133"/>
                </a:cubicBezTo>
                <a:cubicBezTo>
                  <a:pt x="124" y="141"/>
                  <a:pt x="124" y="141"/>
                  <a:pt x="124" y="141"/>
                </a:cubicBezTo>
                <a:cubicBezTo>
                  <a:pt x="132" y="141"/>
                  <a:pt x="132" y="141"/>
                  <a:pt x="132" y="141"/>
                </a:cubicBezTo>
                <a:lnTo>
                  <a:pt x="132" y="133"/>
                </a:lnTo>
                <a:close/>
                <a:moveTo>
                  <a:pt x="148" y="157"/>
                </a:moveTo>
                <a:cubicBezTo>
                  <a:pt x="156" y="157"/>
                  <a:pt x="156" y="157"/>
                  <a:pt x="156" y="157"/>
                </a:cubicBezTo>
                <a:cubicBezTo>
                  <a:pt x="156" y="149"/>
                  <a:pt x="156" y="149"/>
                  <a:pt x="156" y="149"/>
                </a:cubicBezTo>
                <a:cubicBezTo>
                  <a:pt x="148" y="149"/>
                  <a:pt x="148" y="149"/>
                  <a:pt x="148" y="149"/>
                </a:cubicBezTo>
                <a:lnTo>
                  <a:pt x="148" y="157"/>
                </a:lnTo>
                <a:close/>
                <a:moveTo>
                  <a:pt x="132" y="157"/>
                </a:moveTo>
                <a:cubicBezTo>
                  <a:pt x="140" y="157"/>
                  <a:pt x="140" y="157"/>
                  <a:pt x="140" y="157"/>
                </a:cubicBezTo>
                <a:cubicBezTo>
                  <a:pt x="140" y="149"/>
                  <a:pt x="140" y="149"/>
                  <a:pt x="140" y="149"/>
                </a:cubicBezTo>
                <a:cubicBezTo>
                  <a:pt x="132" y="149"/>
                  <a:pt x="132" y="149"/>
                  <a:pt x="132" y="149"/>
                </a:cubicBezTo>
                <a:lnTo>
                  <a:pt x="132" y="157"/>
                </a:lnTo>
                <a:close/>
                <a:moveTo>
                  <a:pt x="116" y="157"/>
                </a:moveTo>
                <a:cubicBezTo>
                  <a:pt x="124" y="157"/>
                  <a:pt x="124" y="157"/>
                  <a:pt x="124" y="157"/>
                </a:cubicBezTo>
                <a:cubicBezTo>
                  <a:pt x="124" y="149"/>
                  <a:pt x="124" y="149"/>
                  <a:pt x="124" y="149"/>
                </a:cubicBezTo>
                <a:cubicBezTo>
                  <a:pt x="116" y="149"/>
                  <a:pt x="116" y="149"/>
                  <a:pt x="116" y="149"/>
                </a:cubicBezTo>
                <a:lnTo>
                  <a:pt x="116" y="157"/>
                </a:lnTo>
                <a:close/>
                <a:moveTo>
                  <a:pt x="140" y="141"/>
                </a:moveTo>
                <a:cubicBezTo>
                  <a:pt x="156" y="141"/>
                  <a:pt x="156" y="141"/>
                  <a:pt x="156" y="141"/>
                </a:cubicBezTo>
                <a:cubicBezTo>
                  <a:pt x="156" y="133"/>
                  <a:pt x="156" y="133"/>
                  <a:pt x="156" y="133"/>
                </a:cubicBezTo>
                <a:cubicBezTo>
                  <a:pt x="140" y="133"/>
                  <a:pt x="140" y="133"/>
                  <a:pt x="140" y="133"/>
                </a:cubicBezTo>
                <a:lnTo>
                  <a:pt x="140" y="141"/>
                </a:lnTo>
                <a:close/>
                <a:moveTo>
                  <a:pt x="160" y="81"/>
                </a:moveTo>
                <a:cubicBezTo>
                  <a:pt x="89" y="81"/>
                  <a:pt x="89" y="81"/>
                  <a:pt x="89" y="81"/>
                </a:cubicBezTo>
                <a:cubicBezTo>
                  <a:pt x="88" y="78"/>
                  <a:pt x="88" y="75"/>
                  <a:pt x="89" y="72"/>
                </a:cubicBezTo>
                <a:cubicBezTo>
                  <a:pt x="90" y="65"/>
                  <a:pt x="96" y="60"/>
                  <a:pt x="106" y="57"/>
                </a:cubicBezTo>
                <a:cubicBezTo>
                  <a:pt x="122" y="51"/>
                  <a:pt x="129" y="41"/>
                  <a:pt x="132" y="34"/>
                </a:cubicBezTo>
                <a:cubicBezTo>
                  <a:pt x="136" y="24"/>
                  <a:pt x="137" y="13"/>
                  <a:pt x="134" y="4"/>
                </a:cubicBezTo>
                <a:cubicBezTo>
                  <a:pt x="133" y="1"/>
                  <a:pt x="131" y="0"/>
                  <a:pt x="129" y="1"/>
                </a:cubicBezTo>
                <a:cubicBezTo>
                  <a:pt x="126" y="2"/>
                  <a:pt x="125" y="4"/>
                  <a:pt x="126" y="6"/>
                </a:cubicBezTo>
                <a:cubicBezTo>
                  <a:pt x="131" y="21"/>
                  <a:pt x="126" y="41"/>
                  <a:pt x="103" y="49"/>
                </a:cubicBezTo>
                <a:cubicBezTo>
                  <a:pt x="87" y="54"/>
                  <a:pt x="82" y="63"/>
                  <a:pt x="81" y="70"/>
                </a:cubicBezTo>
                <a:cubicBezTo>
                  <a:pt x="80" y="73"/>
                  <a:pt x="80" y="77"/>
                  <a:pt x="81" y="81"/>
                </a:cubicBezTo>
                <a:cubicBezTo>
                  <a:pt x="16" y="81"/>
                  <a:pt x="16" y="81"/>
                  <a:pt x="16" y="81"/>
                </a:cubicBezTo>
                <a:cubicBezTo>
                  <a:pt x="7" y="81"/>
                  <a:pt x="0" y="88"/>
                  <a:pt x="0" y="97"/>
                </a:cubicBezTo>
                <a:cubicBezTo>
                  <a:pt x="0" y="161"/>
                  <a:pt x="0" y="161"/>
                  <a:pt x="0" y="161"/>
                </a:cubicBezTo>
                <a:cubicBezTo>
                  <a:pt x="0" y="170"/>
                  <a:pt x="7" y="177"/>
                  <a:pt x="16" y="177"/>
                </a:cubicBezTo>
                <a:cubicBezTo>
                  <a:pt x="160" y="177"/>
                  <a:pt x="160" y="177"/>
                  <a:pt x="160" y="177"/>
                </a:cubicBezTo>
                <a:cubicBezTo>
                  <a:pt x="169" y="177"/>
                  <a:pt x="176" y="170"/>
                  <a:pt x="176" y="161"/>
                </a:cubicBezTo>
                <a:cubicBezTo>
                  <a:pt x="176" y="97"/>
                  <a:pt x="176" y="97"/>
                  <a:pt x="176" y="97"/>
                </a:cubicBezTo>
                <a:cubicBezTo>
                  <a:pt x="176" y="88"/>
                  <a:pt x="169" y="81"/>
                  <a:pt x="160" y="81"/>
                </a:cubicBezTo>
                <a:close/>
                <a:moveTo>
                  <a:pt x="168" y="161"/>
                </a:moveTo>
                <a:cubicBezTo>
                  <a:pt x="168" y="165"/>
                  <a:pt x="164" y="169"/>
                  <a:pt x="160" y="169"/>
                </a:cubicBezTo>
                <a:cubicBezTo>
                  <a:pt x="16" y="169"/>
                  <a:pt x="16" y="169"/>
                  <a:pt x="16" y="169"/>
                </a:cubicBezTo>
                <a:cubicBezTo>
                  <a:pt x="12" y="169"/>
                  <a:pt x="8" y="165"/>
                  <a:pt x="8" y="161"/>
                </a:cubicBezTo>
                <a:cubicBezTo>
                  <a:pt x="8" y="97"/>
                  <a:pt x="8" y="97"/>
                  <a:pt x="8" y="97"/>
                </a:cubicBezTo>
                <a:cubicBezTo>
                  <a:pt x="8" y="93"/>
                  <a:pt x="12" y="89"/>
                  <a:pt x="16" y="89"/>
                </a:cubicBezTo>
                <a:cubicBezTo>
                  <a:pt x="160" y="89"/>
                  <a:pt x="160" y="89"/>
                  <a:pt x="160" y="89"/>
                </a:cubicBezTo>
                <a:cubicBezTo>
                  <a:pt x="164" y="89"/>
                  <a:pt x="168" y="93"/>
                  <a:pt x="168" y="97"/>
                </a:cubicBezTo>
                <a:lnTo>
                  <a:pt x="168" y="161"/>
                </a:lnTo>
                <a:close/>
                <a:moveTo>
                  <a:pt x="116" y="133"/>
                </a:moveTo>
                <a:cubicBezTo>
                  <a:pt x="108" y="133"/>
                  <a:pt x="108" y="133"/>
                  <a:pt x="108" y="133"/>
                </a:cubicBezTo>
                <a:cubicBezTo>
                  <a:pt x="108" y="141"/>
                  <a:pt x="108" y="141"/>
                  <a:pt x="108" y="141"/>
                </a:cubicBezTo>
                <a:cubicBezTo>
                  <a:pt x="116" y="141"/>
                  <a:pt x="116" y="141"/>
                  <a:pt x="116" y="141"/>
                </a:cubicBezTo>
                <a:lnTo>
                  <a:pt x="116" y="133"/>
                </a:lnTo>
                <a:close/>
                <a:moveTo>
                  <a:pt x="44" y="117"/>
                </a:moveTo>
                <a:cubicBezTo>
                  <a:pt x="36" y="117"/>
                  <a:pt x="36" y="117"/>
                  <a:pt x="36" y="117"/>
                </a:cubicBezTo>
                <a:cubicBezTo>
                  <a:pt x="36" y="125"/>
                  <a:pt x="36" y="125"/>
                  <a:pt x="36" y="125"/>
                </a:cubicBezTo>
                <a:cubicBezTo>
                  <a:pt x="44" y="125"/>
                  <a:pt x="44" y="125"/>
                  <a:pt x="44" y="125"/>
                </a:cubicBezTo>
                <a:lnTo>
                  <a:pt x="44" y="117"/>
                </a:lnTo>
                <a:close/>
                <a:moveTo>
                  <a:pt x="148" y="125"/>
                </a:moveTo>
                <a:cubicBezTo>
                  <a:pt x="156" y="125"/>
                  <a:pt x="156" y="125"/>
                  <a:pt x="156" y="125"/>
                </a:cubicBezTo>
                <a:cubicBezTo>
                  <a:pt x="156" y="117"/>
                  <a:pt x="156" y="117"/>
                  <a:pt x="156" y="117"/>
                </a:cubicBezTo>
                <a:cubicBezTo>
                  <a:pt x="148" y="117"/>
                  <a:pt x="148" y="117"/>
                  <a:pt x="148" y="117"/>
                </a:cubicBezTo>
                <a:lnTo>
                  <a:pt x="148" y="125"/>
                </a:lnTo>
                <a:close/>
                <a:moveTo>
                  <a:pt x="52" y="157"/>
                </a:moveTo>
                <a:cubicBezTo>
                  <a:pt x="108" y="157"/>
                  <a:pt x="108" y="157"/>
                  <a:pt x="108" y="157"/>
                </a:cubicBezTo>
                <a:cubicBezTo>
                  <a:pt x="108" y="149"/>
                  <a:pt x="108" y="149"/>
                  <a:pt x="108" y="149"/>
                </a:cubicBezTo>
                <a:cubicBezTo>
                  <a:pt x="52" y="149"/>
                  <a:pt x="52" y="149"/>
                  <a:pt x="52" y="149"/>
                </a:cubicBezTo>
                <a:lnTo>
                  <a:pt x="52" y="157"/>
                </a:lnTo>
                <a:close/>
                <a:moveTo>
                  <a:pt x="28" y="117"/>
                </a:moveTo>
                <a:cubicBezTo>
                  <a:pt x="20" y="117"/>
                  <a:pt x="20" y="117"/>
                  <a:pt x="20" y="117"/>
                </a:cubicBezTo>
                <a:cubicBezTo>
                  <a:pt x="20" y="125"/>
                  <a:pt x="20" y="125"/>
                  <a:pt x="20" y="125"/>
                </a:cubicBezTo>
                <a:cubicBezTo>
                  <a:pt x="28" y="125"/>
                  <a:pt x="28" y="125"/>
                  <a:pt x="28" y="125"/>
                </a:cubicBezTo>
                <a:lnTo>
                  <a:pt x="28" y="117"/>
                </a:lnTo>
                <a:close/>
                <a:moveTo>
                  <a:pt x="28" y="101"/>
                </a:moveTo>
                <a:cubicBezTo>
                  <a:pt x="20" y="101"/>
                  <a:pt x="20" y="101"/>
                  <a:pt x="20" y="101"/>
                </a:cubicBezTo>
                <a:cubicBezTo>
                  <a:pt x="20" y="109"/>
                  <a:pt x="20" y="109"/>
                  <a:pt x="20" y="109"/>
                </a:cubicBezTo>
                <a:cubicBezTo>
                  <a:pt x="28" y="109"/>
                  <a:pt x="28" y="109"/>
                  <a:pt x="28" y="109"/>
                </a:cubicBezTo>
                <a:lnTo>
                  <a:pt x="28" y="101"/>
                </a:lnTo>
                <a:close/>
                <a:moveTo>
                  <a:pt x="36" y="133"/>
                </a:moveTo>
                <a:cubicBezTo>
                  <a:pt x="20" y="133"/>
                  <a:pt x="20" y="133"/>
                  <a:pt x="20" y="133"/>
                </a:cubicBezTo>
                <a:cubicBezTo>
                  <a:pt x="20" y="141"/>
                  <a:pt x="20" y="141"/>
                  <a:pt x="20" y="141"/>
                </a:cubicBezTo>
                <a:cubicBezTo>
                  <a:pt x="36" y="141"/>
                  <a:pt x="36" y="141"/>
                  <a:pt x="36" y="141"/>
                </a:cubicBezTo>
                <a:lnTo>
                  <a:pt x="36" y="133"/>
                </a:lnTo>
                <a:close/>
                <a:moveTo>
                  <a:pt x="20" y="157"/>
                </a:moveTo>
                <a:cubicBezTo>
                  <a:pt x="28" y="157"/>
                  <a:pt x="28" y="157"/>
                  <a:pt x="28" y="157"/>
                </a:cubicBezTo>
                <a:cubicBezTo>
                  <a:pt x="28" y="149"/>
                  <a:pt x="28" y="149"/>
                  <a:pt x="28" y="149"/>
                </a:cubicBezTo>
                <a:cubicBezTo>
                  <a:pt x="20" y="149"/>
                  <a:pt x="20" y="149"/>
                  <a:pt x="20" y="149"/>
                </a:cubicBezTo>
                <a:lnTo>
                  <a:pt x="20" y="157"/>
                </a:lnTo>
                <a:close/>
                <a:moveTo>
                  <a:pt x="52" y="133"/>
                </a:moveTo>
                <a:cubicBezTo>
                  <a:pt x="44" y="133"/>
                  <a:pt x="44" y="133"/>
                  <a:pt x="44" y="133"/>
                </a:cubicBezTo>
                <a:cubicBezTo>
                  <a:pt x="44" y="141"/>
                  <a:pt x="44" y="141"/>
                  <a:pt x="44" y="141"/>
                </a:cubicBezTo>
                <a:cubicBezTo>
                  <a:pt x="52" y="141"/>
                  <a:pt x="52" y="141"/>
                  <a:pt x="52" y="141"/>
                </a:cubicBezTo>
                <a:lnTo>
                  <a:pt x="52" y="133"/>
                </a:lnTo>
                <a:close/>
                <a:moveTo>
                  <a:pt x="36" y="157"/>
                </a:moveTo>
                <a:cubicBezTo>
                  <a:pt x="44" y="157"/>
                  <a:pt x="44" y="157"/>
                  <a:pt x="44" y="157"/>
                </a:cubicBezTo>
                <a:cubicBezTo>
                  <a:pt x="44" y="149"/>
                  <a:pt x="44" y="149"/>
                  <a:pt x="44" y="149"/>
                </a:cubicBezTo>
                <a:cubicBezTo>
                  <a:pt x="36" y="149"/>
                  <a:pt x="36" y="149"/>
                  <a:pt x="36" y="149"/>
                </a:cubicBezTo>
                <a:lnTo>
                  <a:pt x="36" y="1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 name="Freeform 618"/>
          <p:cNvSpPr>
            <a:spLocks noEditPoints="1"/>
          </p:cNvSpPr>
          <p:nvPr/>
        </p:nvSpPr>
        <p:spPr bwMode="auto">
          <a:xfrm>
            <a:off x="8925785" y="4080205"/>
            <a:ext cx="449925" cy="461768"/>
          </a:xfrm>
          <a:custGeom>
            <a:avLst/>
            <a:gdLst>
              <a:gd name="T0" fmla="*/ 160 w 176"/>
              <a:gd name="T1" fmla="*/ 96 h 176"/>
              <a:gd name="T2" fmla="*/ 160 w 176"/>
              <a:gd name="T3" fmla="*/ 48 h 176"/>
              <a:gd name="T4" fmla="*/ 112 w 176"/>
              <a:gd name="T5" fmla="*/ 0 h 176"/>
              <a:gd name="T6" fmla="*/ 64 w 176"/>
              <a:gd name="T7" fmla="*/ 0 h 176"/>
              <a:gd name="T8" fmla="*/ 16 w 176"/>
              <a:gd name="T9" fmla="*/ 48 h 176"/>
              <a:gd name="T10" fmla="*/ 16 w 176"/>
              <a:gd name="T11" fmla="*/ 96 h 176"/>
              <a:gd name="T12" fmla="*/ 0 w 176"/>
              <a:gd name="T13" fmla="*/ 116 h 176"/>
              <a:gd name="T14" fmla="*/ 0 w 176"/>
              <a:gd name="T15" fmla="*/ 156 h 176"/>
              <a:gd name="T16" fmla="*/ 20 w 176"/>
              <a:gd name="T17" fmla="*/ 176 h 176"/>
              <a:gd name="T18" fmla="*/ 40 w 176"/>
              <a:gd name="T19" fmla="*/ 156 h 176"/>
              <a:gd name="T20" fmla="*/ 40 w 176"/>
              <a:gd name="T21" fmla="*/ 116 h 176"/>
              <a:gd name="T22" fmla="*/ 24 w 176"/>
              <a:gd name="T23" fmla="*/ 96 h 176"/>
              <a:gd name="T24" fmla="*/ 24 w 176"/>
              <a:gd name="T25" fmla="*/ 48 h 176"/>
              <a:gd name="T26" fmla="*/ 64 w 176"/>
              <a:gd name="T27" fmla="*/ 8 h 176"/>
              <a:gd name="T28" fmla="*/ 112 w 176"/>
              <a:gd name="T29" fmla="*/ 8 h 176"/>
              <a:gd name="T30" fmla="*/ 152 w 176"/>
              <a:gd name="T31" fmla="*/ 48 h 176"/>
              <a:gd name="T32" fmla="*/ 152 w 176"/>
              <a:gd name="T33" fmla="*/ 96 h 176"/>
              <a:gd name="T34" fmla="*/ 136 w 176"/>
              <a:gd name="T35" fmla="*/ 116 h 176"/>
              <a:gd name="T36" fmla="*/ 136 w 176"/>
              <a:gd name="T37" fmla="*/ 156 h 176"/>
              <a:gd name="T38" fmla="*/ 156 w 176"/>
              <a:gd name="T39" fmla="*/ 176 h 176"/>
              <a:gd name="T40" fmla="*/ 176 w 176"/>
              <a:gd name="T41" fmla="*/ 156 h 176"/>
              <a:gd name="T42" fmla="*/ 176 w 176"/>
              <a:gd name="T43" fmla="*/ 116 h 176"/>
              <a:gd name="T44" fmla="*/ 160 w 176"/>
              <a:gd name="T45" fmla="*/ 96 h 176"/>
              <a:gd name="T46" fmla="*/ 32 w 176"/>
              <a:gd name="T47" fmla="*/ 116 h 176"/>
              <a:gd name="T48" fmla="*/ 32 w 176"/>
              <a:gd name="T49" fmla="*/ 156 h 176"/>
              <a:gd name="T50" fmla="*/ 20 w 176"/>
              <a:gd name="T51" fmla="*/ 168 h 176"/>
              <a:gd name="T52" fmla="*/ 8 w 176"/>
              <a:gd name="T53" fmla="*/ 156 h 176"/>
              <a:gd name="T54" fmla="*/ 8 w 176"/>
              <a:gd name="T55" fmla="*/ 116 h 176"/>
              <a:gd name="T56" fmla="*/ 20 w 176"/>
              <a:gd name="T57" fmla="*/ 104 h 176"/>
              <a:gd name="T58" fmla="*/ 32 w 176"/>
              <a:gd name="T59" fmla="*/ 116 h 176"/>
              <a:gd name="T60" fmla="*/ 168 w 176"/>
              <a:gd name="T61" fmla="*/ 156 h 176"/>
              <a:gd name="T62" fmla="*/ 156 w 176"/>
              <a:gd name="T63" fmla="*/ 168 h 176"/>
              <a:gd name="T64" fmla="*/ 144 w 176"/>
              <a:gd name="T65" fmla="*/ 156 h 176"/>
              <a:gd name="T66" fmla="*/ 144 w 176"/>
              <a:gd name="T67" fmla="*/ 116 h 176"/>
              <a:gd name="T68" fmla="*/ 156 w 176"/>
              <a:gd name="T69" fmla="*/ 104 h 176"/>
              <a:gd name="T70" fmla="*/ 168 w 176"/>
              <a:gd name="T71" fmla="*/ 116 h 176"/>
              <a:gd name="T72" fmla="*/ 168 w 176"/>
              <a:gd name="T73" fmla="*/ 1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60" y="96"/>
                </a:moveTo>
                <a:cubicBezTo>
                  <a:pt x="160" y="48"/>
                  <a:pt x="160" y="48"/>
                  <a:pt x="160" y="48"/>
                </a:cubicBezTo>
                <a:cubicBezTo>
                  <a:pt x="160" y="21"/>
                  <a:pt x="139" y="0"/>
                  <a:pt x="112" y="0"/>
                </a:cubicBezTo>
                <a:cubicBezTo>
                  <a:pt x="64" y="0"/>
                  <a:pt x="64" y="0"/>
                  <a:pt x="64" y="0"/>
                </a:cubicBezTo>
                <a:cubicBezTo>
                  <a:pt x="37" y="0"/>
                  <a:pt x="16" y="21"/>
                  <a:pt x="16" y="48"/>
                </a:cubicBezTo>
                <a:cubicBezTo>
                  <a:pt x="16" y="96"/>
                  <a:pt x="16" y="96"/>
                  <a:pt x="16" y="96"/>
                </a:cubicBezTo>
                <a:cubicBezTo>
                  <a:pt x="7" y="98"/>
                  <a:pt x="0" y="106"/>
                  <a:pt x="0" y="116"/>
                </a:cubicBezTo>
                <a:cubicBezTo>
                  <a:pt x="0" y="156"/>
                  <a:pt x="0" y="156"/>
                  <a:pt x="0" y="156"/>
                </a:cubicBezTo>
                <a:cubicBezTo>
                  <a:pt x="0" y="167"/>
                  <a:pt x="9" y="176"/>
                  <a:pt x="20" y="176"/>
                </a:cubicBezTo>
                <a:cubicBezTo>
                  <a:pt x="31" y="176"/>
                  <a:pt x="40" y="167"/>
                  <a:pt x="40" y="156"/>
                </a:cubicBezTo>
                <a:cubicBezTo>
                  <a:pt x="40" y="116"/>
                  <a:pt x="40" y="116"/>
                  <a:pt x="40" y="116"/>
                </a:cubicBezTo>
                <a:cubicBezTo>
                  <a:pt x="40" y="106"/>
                  <a:pt x="33" y="98"/>
                  <a:pt x="24" y="96"/>
                </a:cubicBezTo>
                <a:cubicBezTo>
                  <a:pt x="24" y="48"/>
                  <a:pt x="24" y="48"/>
                  <a:pt x="24" y="48"/>
                </a:cubicBezTo>
                <a:cubicBezTo>
                  <a:pt x="24" y="26"/>
                  <a:pt x="42" y="8"/>
                  <a:pt x="64" y="8"/>
                </a:cubicBezTo>
                <a:cubicBezTo>
                  <a:pt x="112" y="8"/>
                  <a:pt x="112" y="8"/>
                  <a:pt x="112" y="8"/>
                </a:cubicBezTo>
                <a:cubicBezTo>
                  <a:pt x="134" y="8"/>
                  <a:pt x="152" y="26"/>
                  <a:pt x="152" y="48"/>
                </a:cubicBezTo>
                <a:cubicBezTo>
                  <a:pt x="152" y="96"/>
                  <a:pt x="152" y="96"/>
                  <a:pt x="152" y="96"/>
                </a:cubicBezTo>
                <a:cubicBezTo>
                  <a:pt x="143" y="98"/>
                  <a:pt x="136" y="106"/>
                  <a:pt x="136" y="116"/>
                </a:cubicBezTo>
                <a:cubicBezTo>
                  <a:pt x="136" y="156"/>
                  <a:pt x="136" y="156"/>
                  <a:pt x="136" y="156"/>
                </a:cubicBezTo>
                <a:cubicBezTo>
                  <a:pt x="136" y="167"/>
                  <a:pt x="145" y="176"/>
                  <a:pt x="156" y="176"/>
                </a:cubicBezTo>
                <a:cubicBezTo>
                  <a:pt x="167" y="176"/>
                  <a:pt x="176" y="167"/>
                  <a:pt x="176" y="156"/>
                </a:cubicBezTo>
                <a:cubicBezTo>
                  <a:pt x="176" y="116"/>
                  <a:pt x="176" y="116"/>
                  <a:pt x="176" y="116"/>
                </a:cubicBezTo>
                <a:cubicBezTo>
                  <a:pt x="176" y="106"/>
                  <a:pt x="169" y="98"/>
                  <a:pt x="160" y="96"/>
                </a:cubicBezTo>
                <a:close/>
                <a:moveTo>
                  <a:pt x="32" y="116"/>
                </a:moveTo>
                <a:cubicBezTo>
                  <a:pt x="32" y="156"/>
                  <a:pt x="32" y="156"/>
                  <a:pt x="32" y="156"/>
                </a:cubicBezTo>
                <a:cubicBezTo>
                  <a:pt x="32" y="163"/>
                  <a:pt x="27" y="168"/>
                  <a:pt x="20" y="168"/>
                </a:cubicBezTo>
                <a:cubicBezTo>
                  <a:pt x="13" y="168"/>
                  <a:pt x="8" y="163"/>
                  <a:pt x="8" y="156"/>
                </a:cubicBezTo>
                <a:cubicBezTo>
                  <a:pt x="8" y="116"/>
                  <a:pt x="8" y="116"/>
                  <a:pt x="8" y="116"/>
                </a:cubicBezTo>
                <a:cubicBezTo>
                  <a:pt x="8" y="109"/>
                  <a:pt x="13" y="104"/>
                  <a:pt x="20" y="104"/>
                </a:cubicBezTo>
                <a:cubicBezTo>
                  <a:pt x="27" y="104"/>
                  <a:pt x="32" y="109"/>
                  <a:pt x="32" y="116"/>
                </a:cubicBezTo>
                <a:close/>
                <a:moveTo>
                  <a:pt x="168" y="156"/>
                </a:moveTo>
                <a:cubicBezTo>
                  <a:pt x="168" y="163"/>
                  <a:pt x="163" y="168"/>
                  <a:pt x="156" y="168"/>
                </a:cubicBezTo>
                <a:cubicBezTo>
                  <a:pt x="149" y="168"/>
                  <a:pt x="144" y="163"/>
                  <a:pt x="144" y="156"/>
                </a:cubicBezTo>
                <a:cubicBezTo>
                  <a:pt x="144" y="116"/>
                  <a:pt x="144" y="116"/>
                  <a:pt x="144" y="116"/>
                </a:cubicBezTo>
                <a:cubicBezTo>
                  <a:pt x="144" y="109"/>
                  <a:pt x="149" y="104"/>
                  <a:pt x="156" y="104"/>
                </a:cubicBezTo>
                <a:cubicBezTo>
                  <a:pt x="163" y="104"/>
                  <a:pt x="168" y="109"/>
                  <a:pt x="168" y="116"/>
                </a:cubicBezTo>
                <a:lnTo>
                  <a:pt x="168" y="1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 name="Freeform 619"/>
          <p:cNvSpPr>
            <a:spLocks noEditPoints="1"/>
          </p:cNvSpPr>
          <p:nvPr/>
        </p:nvSpPr>
        <p:spPr bwMode="auto">
          <a:xfrm>
            <a:off x="9790118" y="4080205"/>
            <a:ext cx="461768" cy="461768"/>
          </a:xfrm>
          <a:custGeom>
            <a:avLst/>
            <a:gdLst>
              <a:gd name="T0" fmla="*/ 160 w 176"/>
              <a:gd name="T1" fmla="*/ 112 h 176"/>
              <a:gd name="T2" fmla="*/ 160 w 176"/>
              <a:gd name="T3" fmla="*/ 48 h 176"/>
              <a:gd name="T4" fmla="*/ 112 w 176"/>
              <a:gd name="T5" fmla="*/ 0 h 176"/>
              <a:gd name="T6" fmla="*/ 64 w 176"/>
              <a:gd name="T7" fmla="*/ 0 h 176"/>
              <a:gd name="T8" fmla="*/ 16 w 176"/>
              <a:gd name="T9" fmla="*/ 48 h 176"/>
              <a:gd name="T10" fmla="*/ 16 w 176"/>
              <a:gd name="T11" fmla="*/ 112 h 176"/>
              <a:gd name="T12" fmla="*/ 0 w 176"/>
              <a:gd name="T13" fmla="*/ 128 h 176"/>
              <a:gd name="T14" fmla="*/ 0 w 176"/>
              <a:gd name="T15" fmla="*/ 144 h 176"/>
              <a:gd name="T16" fmla="*/ 16 w 176"/>
              <a:gd name="T17" fmla="*/ 160 h 176"/>
              <a:gd name="T18" fmla="*/ 16 w 176"/>
              <a:gd name="T19" fmla="*/ 160 h 176"/>
              <a:gd name="T20" fmla="*/ 36 w 176"/>
              <a:gd name="T21" fmla="*/ 176 h 176"/>
              <a:gd name="T22" fmla="*/ 56 w 176"/>
              <a:gd name="T23" fmla="*/ 156 h 176"/>
              <a:gd name="T24" fmla="*/ 56 w 176"/>
              <a:gd name="T25" fmla="*/ 116 h 176"/>
              <a:gd name="T26" fmla="*/ 36 w 176"/>
              <a:gd name="T27" fmla="*/ 96 h 176"/>
              <a:gd name="T28" fmla="*/ 24 w 176"/>
              <a:gd name="T29" fmla="*/ 100 h 176"/>
              <a:gd name="T30" fmla="*/ 24 w 176"/>
              <a:gd name="T31" fmla="*/ 48 h 176"/>
              <a:gd name="T32" fmla="*/ 64 w 176"/>
              <a:gd name="T33" fmla="*/ 8 h 176"/>
              <a:gd name="T34" fmla="*/ 112 w 176"/>
              <a:gd name="T35" fmla="*/ 8 h 176"/>
              <a:gd name="T36" fmla="*/ 152 w 176"/>
              <a:gd name="T37" fmla="*/ 48 h 176"/>
              <a:gd name="T38" fmla="*/ 152 w 176"/>
              <a:gd name="T39" fmla="*/ 100 h 176"/>
              <a:gd name="T40" fmla="*/ 140 w 176"/>
              <a:gd name="T41" fmla="*/ 96 h 176"/>
              <a:gd name="T42" fmla="*/ 120 w 176"/>
              <a:gd name="T43" fmla="*/ 116 h 176"/>
              <a:gd name="T44" fmla="*/ 120 w 176"/>
              <a:gd name="T45" fmla="*/ 156 h 176"/>
              <a:gd name="T46" fmla="*/ 140 w 176"/>
              <a:gd name="T47" fmla="*/ 176 h 176"/>
              <a:gd name="T48" fmla="*/ 160 w 176"/>
              <a:gd name="T49" fmla="*/ 160 h 176"/>
              <a:gd name="T50" fmla="*/ 160 w 176"/>
              <a:gd name="T51" fmla="*/ 160 h 176"/>
              <a:gd name="T52" fmla="*/ 176 w 176"/>
              <a:gd name="T53" fmla="*/ 144 h 176"/>
              <a:gd name="T54" fmla="*/ 176 w 176"/>
              <a:gd name="T55" fmla="*/ 128 h 176"/>
              <a:gd name="T56" fmla="*/ 160 w 176"/>
              <a:gd name="T57" fmla="*/ 112 h 176"/>
              <a:gd name="T58" fmla="*/ 16 w 176"/>
              <a:gd name="T59" fmla="*/ 152 h 176"/>
              <a:gd name="T60" fmla="*/ 8 w 176"/>
              <a:gd name="T61" fmla="*/ 144 h 176"/>
              <a:gd name="T62" fmla="*/ 8 w 176"/>
              <a:gd name="T63" fmla="*/ 128 h 176"/>
              <a:gd name="T64" fmla="*/ 16 w 176"/>
              <a:gd name="T65" fmla="*/ 120 h 176"/>
              <a:gd name="T66" fmla="*/ 16 w 176"/>
              <a:gd name="T67" fmla="*/ 152 h 176"/>
              <a:gd name="T68" fmla="*/ 36 w 176"/>
              <a:gd name="T69" fmla="*/ 104 h 176"/>
              <a:gd name="T70" fmla="*/ 48 w 176"/>
              <a:gd name="T71" fmla="*/ 116 h 176"/>
              <a:gd name="T72" fmla="*/ 48 w 176"/>
              <a:gd name="T73" fmla="*/ 156 h 176"/>
              <a:gd name="T74" fmla="*/ 36 w 176"/>
              <a:gd name="T75" fmla="*/ 168 h 176"/>
              <a:gd name="T76" fmla="*/ 24 w 176"/>
              <a:gd name="T77" fmla="*/ 156 h 176"/>
              <a:gd name="T78" fmla="*/ 24 w 176"/>
              <a:gd name="T79" fmla="*/ 116 h 176"/>
              <a:gd name="T80" fmla="*/ 36 w 176"/>
              <a:gd name="T81" fmla="*/ 104 h 176"/>
              <a:gd name="T82" fmla="*/ 152 w 176"/>
              <a:gd name="T83" fmla="*/ 156 h 176"/>
              <a:gd name="T84" fmla="*/ 140 w 176"/>
              <a:gd name="T85" fmla="*/ 168 h 176"/>
              <a:gd name="T86" fmla="*/ 128 w 176"/>
              <a:gd name="T87" fmla="*/ 156 h 176"/>
              <a:gd name="T88" fmla="*/ 128 w 176"/>
              <a:gd name="T89" fmla="*/ 116 h 176"/>
              <a:gd name="T90" fmla="*/ 140 w 176"/>
              <a:gd name="T91" fmla="*/ 104 h 176"/>
              <a:gd name="T92" fmla="*/ 152 w 176"/>
              <a:gd name="T93" fmla="*/ 116 h 176"/>
              <a:gd name="T94" fmla="*/ 152 w 176"/>
              <a:gd name="T95" fmla="*/ 156 h 176"/>
              <a:gd name="T96" fmla="*/ 168 w 176"/>
              <a:gd name="T97" fmla="*/ 144 h 176"/>
              <a:gd name="T98" fmla="*/ 160 w 176"/>
              <a:gd name="T99" fmla="*/ 152 h 176"/>
              <a:gd name="T100" fmla="*/ 160 w 176"/>
              <a:gd name="T101" fmla="*/ 120 h 176"/>
              <a:gd name="T102" fmla="*/ 168 w 176"/>
              <a:gd name="T103" fmla="*/ 128 h 176"/>
              <a:gd name="T104" fmla="*/ 168 w 176"/>
              <a:gd name="T105"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60" y="112"/>
                </a:moveTo>
                <a:cubicBezTo>
                  <a:pt x="160" y="48"/>
                  <a:pt x="160" y="48"/>
                  <a:pt x="160" y="48"/>
                </a:cubicBezTo>
                <a:cubicBezTo>
                  <a:pt x="160" y="21"/>
                  <a:pt x="139" y="0"/>
                  <a:pt x="112" y="0"/>
                </a:cubicBezTo>
                <a:cubicBezTo>
                  <a:pt x="64" y="0"/>
                  <a:pt x="64" y="0"/>
                  <a:pt x="64" y="0"/>
                </a:cubicBezTo>
                <a:cubicBezTo>
                  <a:pt x="37" y="0"/>
                  <a:pt x="16" y="21"/>
                  <a:pt x="16" y="48"/>
                </a:cubicBezTo>
                <a:cubicBezTo>
                  <a:pt x="16" y="112"/>
                  <a:pt x="16" y="112"/>
                  <a:pt x="16" y="112"/>
                </a:cubicBezTo>
                <a:cubicBezTo>
                  <a:pt x="7" y="112"/>
                  <a:pt x="0" y="119"/>
                  <a:pt x="0" y="128"/>
                </a:cubicBezTo>
                <a:cubicBezTo>
                  <a:pt x="0" y="144"/>
                  <a:pt x="0" y="144"/>
                  <a:pt x="0" y="144"/>
                </a:cubicBezTo>
                <a:cubicBezTo>
                  <a:pt x="0" y="153"/>
                  <a:pt x="7" y="160"/>
                  <a:pt x="16" y="160"/>
                </a:cubicBezTo>
                <a:cubicBezTo>
                  <a:pt x="16" y="160"/>
                  <a:pt x="16" y="160"/>
                  <a:pt x="16" y="160"/>
                </a:cubicBezTo>
                <a:cubicBezTo>
                  <a:pt x="18" y="169"/>
                  <a:pt x="26" y="176"/>
                  <a:pt x="36" y="176"/>
                </a:cubicBezTo>
                <a:cubicBezTo>
                  <a:pt x="47" y="176"/>
                  <a:pt x="56" y="167"/>
                  <a:pt x="56" y="156"/>
                </a:cubicBezTo>
                <a:cubicBezTo>
                  <a:pt x="56" y="116"/>
                  <a:pt x="56" y="116"/>
                  <a:pt x="56" y="116"/>
                </a:cubicBezTo>
                <a:cubicBezTo>
                  <a:pt x="56" y="105"/>
                  <a:pt x="47" y="96"/>
                  <a:pt x="36" y="96"/>
                </a:cubicBezTo>
                <a:cubicBezTo>
                  <a:pt x="31" y="96"/>
                  <a:pt x="27" y="98"/>
                  <a:pt x="24" y="100"/>
                </a:cubicBezTo>
                <a:cubicBezTo>
                  <a:pt x="24" y="48"/>
                  <a:pt x="24" y="48"/>
                  <a:pt x="24" y="48"/>
                </a:cubicBezTo>
                <a:cubicBezTo>
                  <a:pt x="24" y="26"/>
                  <a:pt x="42" y="8"/>
                  <a:pt x="64" y="8"/>
                </a:cubicBezTo>
                <a:cubicBezTo>
                  <a:pt x="112" y="8"/>
                  <a:pt x="112" y="8"/>
                  <a:pt x="112" y="8"/>
                </a:cubicBezTo>
                <a:cubicBezTo>
                  <a:pt x="134" y="8"/>
                  <a:pt x="152" y="26"/>
                  <a:pt x="152" y="48"/>
                </a:cubicBezTo>
                <a:cubicBezTo>
                  <a:pt x="152" y="100"/>
                  <a:pt x="152" y="100"/>
                  <a:pt x="152" y="100"/>
                </a:cubicBezTo>
                <a:cubicBezTo>
                  <a:pt x="149" y="98"/>
                  <a:pt x="145" y="96"/>
                  <a:pt x="140" y="96"/>
                </a:cubicBezTo>
                <a:cubicBezTo>
                  <a:pt x="129" y="96"/>
                  <a:pt x="120" y="105"/>
                  <a:pt x="120" y="116"/>
                </a:cubicBezTo>
                <a:cubicBezTo>
                  <a:pt x="120" y="156"/>
                  <a:pt x="120" y="156"/>
                  <a:pt x="120" y="156"/>
                </a:cubicBezTo>
                <a:cubicBezTo>
                  <a:pt x="120" y="167"/>
                  <a:pt x="129" y="176"/>
                  <a:pt x="140" y="176"/>
                </a:cubicBezTo>
                <a:cubicBezTo>
                  <a:pt x="150" y="176"/>
                  <a:pt x="158" y="169"/>
                  <a:pt x="160" y="160"/>
                </a:cubicBezTo>
                <a:cubicBezTo>
                  <a:pt x="160" y="160"/>
                  <a:pt x="160" y="160"/>
                  <a:pt x="160" y="160"/>
                </a:cubicBezTo>
                <a:cubicBezTo>
                  <a:pt x="169" y="160"/>
                  <a:pt x="176" y="153"/>
                  <a:pt x="176" y="144"/>
                </a:cubicBezTo>
                <a:cubicBezTo>
                  <a:pt x="176" y="128"/>
                  <a:pt x="176" y="128"/>
                  <a:pt x="176" y="128"/>
                </a:cubicBezTo>
                <a:cubicBezTo>
                  <a:pt x="176" y="119"/>
                  <a:pt x="169" y="112"/>
                  <a:pt x="160" y="112"/>
                </a:cubicBezTo>
                <a:close/>
                <a:moveTo>
                  <a:pt x="16" y="152"/>
                </a:moveTo>
                <a:cubicBezTo>
                  <a:pt x="12" y="152"/>
                  <a:pt x="8" y="148"/>
                  <a:pt x="8" y="144"/>
                </a:cubicBezTo>
                <a:cubicBezTo>
                  <a:pt x="8" y="128"/>
                  <a:pt x="8" y="128"/>
                  <a:pt x="8" y="128"/>
                </a:cubicBezTo>
                <a:cubicBezTo>
                  <a:pt x="8" y="124"/>
                  <a:pt x="12" y="120"/>
                  <a:pt x="16" y="120"/>
                </a:cubicBezTo>
                <a:lnTo>
                  <a:pt x="16" y="152"/>
                </a:lnTo>
                <a:close/>
                <a:moveTo>
                  <a:pt x="36" y="104"/>
                </a:moveTo>
                <a:cubicBezTo>
                  <a:pt x="43" y="104"/>
                  <a:pt x="48" y="109"/>
                  <a:pt x="48" y="116"/>
                </a:cubicBezTo>
                <a:cubicBezTo>
                  <a:pt x="48" y="156"/>
                  <a:pt x="48" y="156"/>
                  <a:pt x="48" y="156"/>
                </a:cubicBezTo>
                <a:cubicBezTo>
                  <a:pt x="48" y="163"/>
                  <a:pt x="43" y="168"/>
                  <a:pt x="36" y="168"/>
                </a:cubicBezTo>
                <a:cubicBezTo>
                  <a:pt x="29" y="168"/>
                  <a:pt x="24" y="163"/>
                  <a:pt x="24" y="156"/>
                </a:cubicBezTo>
                <a:cubicBezTo>
                  <a:pt x="24" y="116"/>
                  <a:pt x="24" y="116"/>
                  <a:pt x="24" y="116"/>
                </a:cubicBezTo>
                <a:cubicBezTo>
                  <a:pt x="24" y="109"/>
                  <a:pt x="29" y="104"/>
                  <a:pt x="36" y="104"/>
                </a:cubicBezTo>
                <a:close/>
                <a:moveTo>
                  <a:pt x="152" y="156"/>
                </a:moveTo>
                <a:cubicBezTo>
                  <a:pt x="152" y="163"/>
                  <a:pt x="147" y="168"/>
                  <a:pt x="140" y="168"/>
                </a:cubicBezTo>
                <a:cubicBezTo>
                  <a:pt x="133" y="168"/>
                  <a:pt x="128" y="163"/>
                  <a:pt x="128" y="156"/>
                </a:cubicBezTo>
                <a:cubicBezTo>
                  <a:pt x="128" y="116"/>
                  <a:pt x="128" y="116"/>
                  <a:pt x="128" y="116"/>
                </a:cubicBezTo>
                <a:cubicBezTo>
                  <a:pt x="128" y="109"/>
                  <a:pt x="133" y="104"/>
                  <a:pt x="140" y="104"/>
                </a:cubicBezTo>
                <a:cubicBezTo>
                  <a:pt x="147" y="104"/>
                  <a:pt x="152" y="109"/>
                  <a:pt x="152" y="116"/>
                </a:cubicBezTo>
                <a:lnTo>
                  <a:pt x="152" y="156"/>
                </a:lnTo>
                <a:close/>
                <a:moveTo>
                  <a:pt x="168" y="144"/>
                </a:moveTo>
                <a:cubicBezTo>
                  <a:pt x="168" y="148"/>
                  <a:pt x="164" y="152"/>
                  <a:pt x="160" y="152"/>
                </a:cubicBezTo>
                <a:cubicBezTo>
                  <a:pt x="160" y="120"/>
                  <a:pt x="160" y="120"/>
                  <a:pt x="160" y="120"/>
                </a:cubicBezTo>
                <a:cubicBezTo>
                  <a:pt x="164" y="120"/>
                  <a:pt x="168" y="124"/>
                  <a:pt x="168" y="128"/>
                </a:cubicBezTo>
                <a:lnTo>
                  <a:pt x="168"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5" name="Freeform 620"/>
          <p:cNvSpPr>
            <a:spLocks noEditPoints="1"/>
          </p:cNvSpPr>
          <p:nvPr/>
        </p:nvSpPr>
        <p:spPr bwMode="auto">
          <a:xfrm>
            <a:off x="1940113" y="4956375"/>
            <a:ext cx="461768" cy="449925"/>
          </a:xfrm>
          <a:custGeom>
            <a:avLst/>
            <a:gdLst>
              <a:gd name="T0" fmla="*/ 160 w 176"/>
              <a:gd name="T1" fmla="*/ 112 h 176"/>
              <a:gd name="T2" fmla="*/ 160 w 176"/>
              <a:gd name="T3" fmla="*/ 72 h 176"/>
              <a:gd name="T4" fmla="*/ 88 w 176"/>
              <a:gd name="T5" fmla="*/ 0 h 176"/>
              <a:gd name="T6" fmla="*/ 16 w 176"/>
              <a:gd name="T7" fmla="*/ 72 h 176"/>
              <a:gd name="T8" fmla="*/ 16 w 176"/>
              <a:gd name="T9" fmla="*/ 112 h 176"/>
              <a:gd name="T10" fmla="*/ 0 w 176"/>
              <a:gd name="T11" fmla="*/ 128 h 176"/>
              <a:gd name="T12" fmla="*/ 0 w 176"/>
              <a:gd name="T13" fmla="*/ 144 h 176"/>
              <a:gd name="T14" fmla="*/ 16 w 176"/>
              <a:gd name="T15" fmla="*/ 160 h 176"/>
              <a:gd name="T16" fmla="*/ 16 w 176"/>
              <a:gd name="T17" fmla="*/ 160 h 176"/>
              <a:gd name="T18" fmla="*/ 36 w 176"/>
              <a:gd name="T19" fmla="*/ 176 h 176"/>
              <a:gd name="T20" fmla="*/ 56 w 176"/>
              <a:gd name="T21" fmla="*/ 156 h 176"/>
              <a:gd name="T22" fmla="*/ 56 w 176"/>
              <a:gd name="T23" fmla="*/ 116 h 176"/>
              <a:gd name="T24" fmla="*/ 36 w 176"/>
              <a:gd name="T25" fmla="*/ 96 h 176"/>
              <a:gd name="T26" fmla="*/ 24 w 176"/>
              <a:gd name="T27" fmla="*/ 100 h 176"/>
              <a:gd name="T28" fmla="*/ 24 w 176"/>
              <a:gd name="T29" fmla="*/ 72 h 176"/>
              <a:gd name="T30" fmla="*/ 88 w 176"/>
              <a:gd name="T31" fmla="*/ 8 h 176"/>
              <a:gd name="T32" fmla="*/ 152 w 176"/>
              <a:gd name="T33" fmla="*/ 72 h 176"/>
              <a:gd name="T34" fmla="*/ 152 w 176"/>
              <a:gd name="T35" fmla="*/ 100 h 176"/>
              <a:gd name="T36" fmla="*/ 140 w 176"/>
              <a:gd name="T37" fmla="*/ 96 h 176"/>
              <a:gd name="T38" fmla="*/ 120 w 176"/>
              <a:gd name="T39" fmla="*/ 116 h 176"/>
              <a:gd name="T40" fmla="*/ 120 w 176"/>
              <a:gd name="T41" fmla="*/ 156 h 176"/>
              <a:gd name="T42" fmla="*/ 140 w 176"/>
              <a:gd name="T43" fmla="*/ 176 h 176"/>
              <a:gd name="T44" fmla="*/ 160 w 176"/>
              <a:gd name="T45" fmla="*/ 160 h 176"/>
              <a:gd name="T46" fmla="*/ 160 w 176"/>
              <a:gd name="T47" fmla="*/ 160 h 176"/>
              <a:gd name="T48" fmla="*/ 176 w 176"/>
              <a:gd name="T49" fmla="*/ 144 h 176"/>
              <a:gd name="T50" fmla="*/ 176 w 176"/>
              <a:gd name="T51" fmla="*/ 128 h 176"/>
              <a:gd name="T52" fmla="*/ 160 w 176"/>
              <a:gd name="T53" fmla="*/ 112 h 176"/>
              <a:gd name="T54" fmla="*/ 36 w 176"/>
              <a:gd name="T55" fmla="*/ 168 h 176"/>
              <a:gd name="T56" fmla="*/ 25 w 176"/>
              <a:gd name="T57" fmla="*/ 160 h 176"/>
              <a:gd name="T58" fmla="*/ 47 w 176"/>
              <a:gd name="T59" fmla="*/ 160 h 176"/>
              <a:gd name="T60" fmla="*/ 36 w 176"/>
              <a:gd name="T61" fmla="*/ 168 h 176"/>
              <a:gd name="T62" fmla="*/ 48 w 176"/>
              <a:gd name="T63" fmla="*/ 152 h 176"/>
              <a:gd name="T64" fmla="*/ 24 w 176"/>
              <a:gd name="T65" fmla="*/ 152 h 176"/>
              <a:gd name="T66" fmla="*/ 24 w 176"/>
              <a:gd name="T67" fmla="*/ 140 h 176"/>
              <a:gd name="T68" fmla="*/ 48 w 176"/>
              <a:gd name="T69" fmla="*/ 140 h 176"/>
              <a:gd name="T70" fmla="*/ 48 w 176"/>
              <a:gd name="T71" fmla="*/ 152 h 176"/>
              <a:gd name="T72" fmla="*/ 36 w 176"/>
              <a:gd name="T73" fmla="*/ 104 h 176"/>
              <a:gd name="T74" fmla="*/ 47 w 176"/>
              <a:gd name="T75" fmla="*/ 112 h 176"/>
              <a:gd name="T76" fmla="*/ 25 w 176"/>
              <a:gd name="T77" fmla="*/ 112 h 176"/>
              <a:gd name="T78" fmla="*/ 36 w 176"/>
              <a:gd name="T79" fmla="*/ 104 h 176"/>
              <a:gd name="T80" fmla="*/ 48 w 176"/>
              <a:gd name="T81" fmla="*/ 120 h 176"/>
              <a:gd name="T82" fmla="*/ 48 w 176"/>
              <a:gd name="T83" fmla="*/ 132 h 176"/>
              <a:gd name="T84" fmla="*/ 24 w 176"/>
              <a:gd name="T85" fmla="*/ 132 h 176"/>
              <a:gd name="T86" fmla="*/ 24 w 176"/>
              <a:gd name="T87" fmla="*/ 120 h 176"/>
              <a:gd name="T88" fmla="*/ 48 w 176"/>
              <a:gd name="T89" fmla="*/ 120 h 176"/>
              <a:gd name="T90" fmla="*/ 140 w 176"/>
              <a:gd name="T91" fmla="*/ 104 h 176"/>
              <a:gd name="T92" fmla="*/ 151 w 176"/>
              <a:gd name="T93" fmla="*/ 112 h 176"/>
              <a:gd name="T94" fmla="*/ 129 w 176"/>
              <a:gd name="T95" fmla="*/ 112 h 176"/>
              <a:gd name="T96" fmla="*/ 140 w 176"/>
              <a:gd name="T97" fmla="*/ 104 h 176"/>
              <a:gd name="T98" fmla="*/ 140 w 176"/>
              <a:gd name="T99" fmla="*/ 168 h 176"/>
              <a:gd name="T100" fmla="*/ 129 w 176"/>
              <a:gd name="T101" fmla="*/ 160 h 176"/>
              <a:gd name="T102" fmla="*/ 151 w 176"/>
              <a:gd name="T103" fmla="*/ 160 h 176"/>
              <a:gd name="T104" fmla="*/ 140 w 176"/>
              <a:gd name="T105" fmla="*/ 168 h 176"/>
              <a:gd name="T106" fmla="*/ 152 w 176"/>
              <a:gd name="T107" fmla="*/ 152 h 176"/>
              <a:gd name="T108" fmla="*/ 128 w 176"/>
              <a:gd name="T109" fmla="*/ 152 h 176"/>
              <a:gd name="T110" fmla="*/ 128 w 176"/>
              <a:gd name="T111" fmla="*/ 140 h 176"/>
              <a:gd name="T112" fmla="*/ 152 w 176"/>
              <a:gd name="T113" fmla="*/ 140 h 176"/>
              <a:gd name="T114" fmla="*/ 152 w 176"/>
              <a:gd name="T115" fmla="*/ 152 h 176"/>
              <a:gd name="T116" fmla="*/ 152 w 176"/>
              <a:gd name="T117" fmla="*/ 132 h 176"/>
              <a:gd name="T118" fmla="*/ 128 w 176"/>
              <a:gd name="T119" fmla="*/ 132 h 176"/>
              <a:gd name="T120" fmla="*/ 128 w 176"/>
              <a:gd name="T121" fmla="*/ 120 h 176"/>
              <a:gd name="T122" fmla="*/ 152 w 176"/>
              <a:gd name="T123" fmla="*/ 120 h 176"/>
              <a:gd name="T124" fmla="*/ 152 w 176"/>
              <a:gd name="T12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76">
                <a:moveTo>
                  <a:pt x="160" y="112"/>
                </a:moveTo>
                <a:cubicBezTo>
                  <a:pt x="160" y="72"/>
                  <a:pt x="160" y="72"/>
                  <a:pt x="160" y="72"/>
                </a:cubicBezTo>
                <a:cubicBezTo>
                  <a:pt x="160" y="32"/>
                  <a:pt x="128" y="0"/>
                  <a:pt x="88" y="0"/>
                </a:cubicBezTo>
                <a:cubicBezTo>
                  <a:pt x="48" y="0"/>
                  <a:pt x="16" y="32"/>
                  <a:pt x="16" y="72"/>
                </a:cubicBezTo>
                <a:cubicBezTo>
                  <a:pt x="16" y="112"/>
                  <a:pt x="16" y="112"/>
                  <a:pt x="16" y="112"/>
                </a:cubicBezTo>
                <a:cubicBezTo>
                  <a:pt x="7" y="112"/>
                  <a:pt x="0" y="119"/>
                  <a:pt x="0" y="128"/>
                </a:cubicBezTo>
                <a:cubicBezTo>
                  <a:pt x="0" y="144"/>
                  <a:pt x="0" y="144"/>
                  <a:pt x="0" y="144"/>
                </a:cubicBezTo>
                <a:cubicBezTo>
                  <a:pt x="0" y="153"/>
                  <a:pt x="7" y="160"/>
                  <a:pt x="16" y="160"/>
                </a:cubicBezTo>
                <a:cubicBezTo>
                  <a:pt x="16" y="160"/>
                  <a:pt x="16" y="160"/>
                  <a:pt x="16" y="160"/>
                </a:cubicBezTo>
                <a:cubicBezTo>
                  <a:pt x="18" y="169"/>
                  <a:pt x="26" y="176"/>
                  <a:pt x="36" y="176"/>
                </a:cubicBezTo>
                <a:cubicBezTo>
                  <a:pt x="47" y="176"/>
                  <a:pt x="56" y="167"/>
                  <a:pt x="56" y="156"/>
                </a:cubicBezTo>
                <a:cubicBezTo>
                  <a:pt x="56" y="116"/>
                  <a:pt x="56" y="116"/>
                  <a:pt x="56" y="116"/>
                </a:cubicBezTo>
                <a:cubicBezTo>
                  <a:pt x="56" y="105"/>
                  <a:pt x="47" y="96"/>
                  <a:pt x="36" y="96"/>
                </a:cubicBezTo>
                <a:cubicBezTo>
                  <a:pt x="31" y="96"/>
                  <a:pt x="27" y="98"/>
                  <a:pt x="24" y="100"/>
                </a:cubicBezTo>
                <a:cubicBezTo>
                  <a:pt x="24" y="72"/>
                  <a:pt x="24" y="72"/>
                  <a:pt x="24" y="72"/>
                </a:cubicBezTo>
                <a:cubicBezTo>
                  <a:pt x="24" y="37"/>
                  <a:pt x="53" y="8"/>
                  <a:pt x="88" y="8"/>
                </a:cubicBezTo>
                <a:cubicBezTo>
                  <a:pt x="123" y="8"/>
                  <a:pt x="152" y="37"/>
                  <a:pt x="152" y="72"/>
                </a:cubicBezTo>
                <a:cubicBezTo>
                  <a:pt x="152" y="100"/>
                  <a:pt x="152" y="100"/>
                  <a:pt x="152" y="100"/>
                </a:cubicBezTo>
                <a:cubicBezTo>
                  <a:pt x="149" y="98"/>
                  <a:pt x="145" y="96"/>
                  <a:pt x="140" y="96"/>
                </a:cubicBezTo>
                <a:cubicBezTo>
                  <a:pt x="129" y="96"/>
                  <a:pt x="120" y="105"/>
                  <a:pt x="120" y="116"/>
                </a:cubicBezTo>
                <a:cubicBezTo>
                  <a:pt x="120" y="156"/>
                  <a:pt x="120" y="156"/>
                  <a:pt x="120" y="156"/>
                </a:cubicBezTo>
                <a:cubicBezTo>
                  <a:pt x="120" y="167"/>
                  <a:pt x="129" y="176"/>
                  <a:pt x="140" y="176"/>
                </a:cubicBezTo>
                <a:cubicBezTo>
                  <a:pt x="150" y="176"/>
                  <a:pt x="158" y="169"/>
                  <a:pt x="160" y="160"/>
                </a:cubicBezTo>
                <a:cubicBezTo>
                  <a:pt x="160" y="160"/>
                  <a:pt x="160" y="160"/>
                  <a:pt x="160" y="160"/>
                </a:cubicBezTo>
                <a:cubicBezTo>
                  <a:pt x="169" y="160"/>
                  <a:pt x="176" y="153"/>
                  <a:pt x="176" y="144"/>
                </a:cubicBezTo>
                <a:cubicBezTo>
                  <a:pt x="176" y="128"/>
                  <a:pt x="176" y="128"/>
                  <a:pt x="176" y="128"/>
                </a:cubicBezTo>
                <a:cubicBezTo>
                  <a:pt x="176" y="119"/>
                  <a:pt x="169" y="112"/>
                  <a:pt x="160" y="112"/>
                </a:cubicBezTo>
                <a:close/>
                <a:moveTo>
                  <a:pt x="36" y="168"/>
                </a:moveTo>
                <a:cubicBezTo>
                  <a:pt x="31" y="168"/>
                  <a:pt x="26" y="165"/>
                  <a:pt x="25" y="160"/>
                </a:cubicBezTo>
                <a:cubicBezTo>
                  <a:pt x="47" y="160"/>
                  <a:pt x="47" y="160"/>
                  <a:pt x="47" y="160"/>
                </a:cubicBezTo>
                <a:cubicBezTo>
                  <a:pt x="46" y="165"/>
                  <a:pt x="41" y="168"/>
                  <a:pt x="36" y="168"/>
                </a:cubicBezTo>
                <a:close/>
                <a:moveTo>
                  <a:pt x="48" y="152"/>
                </a:moveTo>
                <a:cubicBezTo>
                  <a:pt x="24" y="152"/>
                  <a:pt x="24" y="152"/>
                  <a:pt x="24" y="152"/>
                </a:cubicBezTo>
                <a:cubicBezTo>
                  <a:pt x="24" y="140"/>
                  <a:pt x="24" y="140"/>
                  <a:pt x="24" y="140"/>
                </a:cubicBezTo>
                <a:cubicBezTo>
                  <a:pt x="48" y="140"/>
                  <a:pt x="48" y="140"/>
                  <a:pt x="48" y="140"/>
                </a:cubicBezTo>
                <a:lnTo>
                  <a:pt x="48" y="152"/>
                </a:lnTo>
                <a:close/>
                <a:moveTo>
                  <a:pt x="36" y="104"/>
                </a:moveTo>
                <a:cubicBezTo>
                  <a:pt x="41" y="104"/>
                  <a:pt x="46" y="107"/>
                  <a:pt x="47" y="112"/>
                </a:cubicBezTo>
                <a:cubicBezTo>
                  <a:pt x="25" y="112"/>
                  <a:pt x="25" y="112"/>
                  <a:pt x="25" y="112"/>
                </a:cubicBezTo>
                <a:cubicBezTo>
                  <a:pt x="26" y="107"/>
                  <a:pt x="31" y="104"/>
                  <a:pt x="36" y="104"/>
                </a:cubicBezTo>
                <a:close/>
                <a:moveTo>
                  <a:pt x="48" y="120"/>
                </a:moveTo>
                <a:cubicBezTo>
                  <a:pt x="48" y="132"/>
                  <a:pt x="48" y="132"/>
                  <a:pt x="48" y="132"/>
                </a:cubicBezTo>
                <a:cubicBezTo>
                  <a:pt x="24" y="132"/>
                  <a:pt x="24" y="132"/>
                  <a:pt x="24" y="132"/>
                </a:cubicBezTo>
                <a:cubicBezTo>
                  <a:pt x="24" y="120"/>
                  <a:pt x="24" y="120"/>
                  <a:pt x="24" y="120"/>
                </a:cubicBezTo>
                <a:lnTo>
                  <a:pt x="48" y="120"/>
                </a:lnTo>
                <a:close/>
                <a:moveTo>
                  <a:pt x="140" y="104"/>
                </a:moveTo>
                <a:cubicBezTo>
                  <a:pt x="145" y="104"/>
                  <a:pt x="150" y="107"/>
                  <a:pt x="151" y="112"/>
                </a:cubicBezTo>
                <a:cubicBezTo>
                  <a:pt x="129" y="112"/>
                  <a:pt x="129" y="112"/>
                  <a:pt x="129" y="112"/>
                </a:cubicBezTo>
                <a:cubicBezTo>
                  <a:pt x="130" y="107"/>
                  <a:pt x="135" y="104"/>
                  <a:pt x="140" y="104"/>
                </a:cubicBezTo>
                <a:close/>
                <a:moveTo>
                  <a:pt x="140" y="168"/>
                </a:moveTo>
                <a:cubicBezTo>
                  <a:pt x="135" y="168"/>
                  <a:pt x="130" y="165"/>
                  <a:pt x="129" y="160"/>
                </a:cubicBezTo>
                <a:cubicBezTo>
                  <a:pt x="151" y="160"/>
                  <a:pt x="151" y="160"/>
                  <a:pt x="151" y="160"/>
                </a:cubicBezTo>
                <a:cubicBezTo>
                  <a:pt x="150" y="165"/>
                  <a:pt x="145" y="168"/>
                  <a:pt x="140" y="168"/>
                </a:cubicBezTo>
                <a:close/>
                <a:moveTo>
                  <a:pt x="152" y="152"/>
                </a:moveTo>
                <a:cubicBezTo>
                  <a:pt x="128" y="152"/>
                  <a:pt x="128" y="152"/>
                  <a:pt x="128" y="152"/>
                </a:cubicBezTo>
                <a:cubicBezTo>
                  <a:pt x="128" y="140"/>
                  <a:pt x="128" y="140"/>
                  <a:pt x="128" y="140"/>
                </a:cubicBezTo>
                <a:cubicBezTo>
                  <a:pt x="152" y="140"/>
                  <a:pt x="152" y="140"/>
                  <a:pt x="152" y="140"/>
                </a:cubicBezTo>
                <a:lnTo>
                  <a:pt x="152" y="152"/>
                </a:lnTo>
                <a:close/>
                <a:moveTo>
                  <a:pt x="152" y="132"/>
                </a:moveTo>
                <a:cubicBezTo>
                  <a:pt x="128" y="132"/>
                  <a:pt x="128" y="132"/>
                  <a:pt x="128" y="132"/>
                </a:cubicBezTo>
                <a:cubicBezTo>
                  <a:pt x="128" y="120"/>
                  <a:pt x="128" y="120"/>
                  <a:pt x="128" y="120"/>
                </a:cubicBezTo>
                <a:cubicBezTo>
                  <a:pt x="152" y="120"/>
                  <a:pt x="152" y="120"/>
                  <a:pt x="152" y="120"/>
                </a:cubicBezTo>
                <a:lnTo>
                  <a:pt x="152"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6" name="Freeform 621"/>
          <p:cNvSpPr>
            <a:spLocks noEditPoints="1"/>
          </p:cNvSpPr>
          <p:nvPr/>
        </p:nvSpPr>
        <p:spPr bwMode="auto">
          <a:xfrm>
            <a:off x="2816282" y="4956375"/>
            <a:ext cx="449925" cy="449925"/>
          </a:xfrm>
          <a:custGeom>
            <a:avLst/>
            <a:gdLst>
              <a:gd name="T0" fmla="*/ 160 w 176"/>
              <a:gd name="T1" fmla="*/ 52 h 176"/>
              <a:gd name="T2" fmla="*/ 160 w 176"/>
              <a:gd name="T3" fmla="*/ 12 h 176"/>
              <a:gd name="T4" fmla="*/ 148 w 176"/>
              <a:gd name="T5" fmla="*/ 0 h 176"/>
              <a:gd name="T6" fmla="*/ 136 w 176"/>
              <a:gd name="T7" fmla="*/ 12 h 176"/>
              <a:gd name="T8" fmla="*/ 136 w 176"/>
              <a:gd name="T9" fmla="*/ 15 h 176"/>
              <a:gd name="T10" fmla="*/ 20 w 176"/>
              <a:gd name="T11" fmla="*/ 49 h 176"/>
              <a:gd name="T12" fmla="*/ 16 w 176"/>
              <a:gd name="T13" fmla="*/ 48 h 176"/>
              <a:gd name="T14" fmla="*/ 8 w 176"/>
              <a:gd name="T15" fmla="*/ 48 h 176"/>
              <a:gd name="T16" fmla="*/ 0 w 176"/>
              <a:gd name="T17" fmla="*/ 56 h 176"/>
              <a:gd name="T18" fmla="*/ 0 w 176"/>
              <a:gd name="T19" fmla="*/ 96 h 176"/>
              <a:gd name="T20" fmla="*/ 8 w 176"/>
              <a:gd name="T21" fmla="*/ 104 h 176"/>
              <a:gd name="T22" fmla="*/ 16 w 176"/>
              <a:gd name="T23" fmla="*/ 104 h 176"/>
              <a:gd name="T24" fmla="*/ 20 w 176"/>
              <a:gd name="T25" fmla="*/ 103 h 176"/>
              <a:gd name="T26" fmla="*/ 25 w 176"/>
              <a:gd name="T27" fmla="*/ 104 h 176"/>
              <a:gd name="T28" fmla="*/ 40 w 176"/>
              <a:gd name="T29" fmla="*/ 173 h 176"/>
              <a:gd name="T30" fmla="*/ 40 w 176"/>
              <a:gd name="T31" fmla="*/ 173 h 176"/>
              <a:gd name="T32" fmla="*/ 44 w 176"/>
              <a:gd name="T33" fmla="*/ 176 h 176"/>
              <a:gd name="T34" fmla="*/ 76 w 176"/>
              <a:gd name="T35" fmla="*/ 176 h 176"/>
              <a:gd name="T36" fmla="*/ 80 w 176"/>
              <a:gd name="T37" fmla="*/ 172 h 176"/>
              <a:gd name="T38" fmla="*/ 80 w 176"/>
              <a:gd name="T39" fmla="*/ 171 h 176"/>
              <a:gd name="T40" fmla="*/ 80 w 176"/>
              <a:gd name="T41" fmla="*/ 171 h 176"/>
              <a:gd name="T42" fmla="*/ 67 w 176"/>
              <a:gd name="T43" fmla="*/ 117 h 176"/>
              <a:gd name="T44" fmla="*/ 136 w 176"/>
              <a:gd name="T45" fmla="*/ 137 h 176"/>
              <a:gd name="T46" fmla="*/ 136 w 176"/>
              <a:gd name="T47" fmla="*/ 140 h 176"/>
              <a:gd name="T48" fmla="*/ 148 w 176"/>
              <a:gd name="T49" fmla="*/ 152 h 176"/>
              <a:gd name="T50" fmla="*/ 160 w 176"/>
              <a:gd name="T51" fmla="*/ 140 h 176"/>
              <a:gd name="T52" fmla="*/ 160 w 176"/>
              <a:gd name="T53" fmla="*/ 100 h 176"/>
              <a:gd name="T54" fmla="*/ 176 w 176"/>
              <a:gd name="T55" fmla="*/ 84 h 176"/>
              <a:gd name="T56" fmla="*/ 176 w 176"/>
              <a:gd name="T57" fmla="*/ 68 h 176"/>
              <a:gd name="T58" fmla="*/ 160 w 176"/>
              <a:gd name="T59" fmla="*/ 52 h 176"/>
              <a:gd name="T60" fmla="*/ 16 w 176"/>
              <a:gd name="T61" fmla="*/ 96 h 176"/>
              <a:gd name="T62" fmla="*/ 8 w 176"/>
              <a:gd name="T63" fmla="*/ 96 h 176"/>
              <a:gd name="T64" fmla="*/ 8 w 176"/>
              <a:gd name="T65" fmla="*/ 56 h 176"/>
              <a:gd name="T66" fmla="*/ 16 w 176"/>
              <a:gd name="T67" fmla="*/ 56 h 176"/>
              <a:gd name="T68" fmla="*/ 16 w 176"/>
              <a:gd name="T69" fmla="*/ 96 h 176"/>
              <a:gd name="T70" fmla="*/ 71 w 176"/>
              <a:gd name="T71" fmla="*/ 168 h 176"/>
              <a:gd name="T72" fmla="*/ 47 w 176"/>
              <a:gd name="T73" fmla="*/ 168 h 176"/>
              <a:gd name="T74" fmla="*/ 45 w 176"/>
              <a:gd name="T75" fmla="*/ 160 h 176"/>
              <a:gd name="T76" fmla="*/ 69 w 176"/>
              <a:gd name="T77" fmla="*/ 160 h 176"/>
              <a:gd name="T78" fmla="*/ 71 w 176"/>
              <a:gd name="T79" fmla="*/ 168 h 176"/>
              <a:gd name="T80" fmla="*/ 67 w 176"/>
              <a:gd name="T81" fmla="*/ 152 h 176"/>
              <a:gd name="T82" fmla="*/ 44 w 176"/>
              <a:gd name="T83" fmla="*/ 152 h 176"/>
              <a:gd name="T84" fmla="*/ 34 w 176"/>
              <a:gd name="T85" fmla="*/ 107 h 176"/>
              <a:gd name="T86" fmla="*/ 58 w 176"/>
              <a:gd name="T87" fmla="*/ 114 h 176"/>
              <a:gd name="T88" fmla="*/ 67 w 176"/>
              <a:gd name="T89" fmla="*/ 152 h 176"/>
              <a:gd name="T90" fmla="*/ 136 w 176"/>
              <a:gd name="T91" fmla="*/ 129 h 176"/>
              <a:gd name="T92" fmla="*/ 24 w 176"/>
              <a:gd name="T93" fmla="*/ 96 h 176"/>
              <a:gd name="T94" fmla="*/ 24 w 176"/>
              <a:gd name="T95" fmla="*/ 56 h 176"/>
              <a:gd name="T96" fmla="*/ 136 w 176"/>
              <a:gd name="T97" fmla="*/ 23 h 176"/>
              <a:gd name="T98" fmla="*/ 136 w 176"/>
              <a:gd name="T99" fmla="*/ 129 h 176"/>
              <a:gd name="T100" fmla="*/ 152 w 176"/>
              <a:gd name="T101" fmla="*/ 140 h 176"/>
              <a:gd name="T102" fmla="*/ 148 w 176"/>
              <a:gd name="T103" fmla="*/ 144 h 176"/>
              <a:gd name="T104" fmla="*/ 144 w 176"/>
              <a:gd name="T105" fmla="*/ 140 h 176"/>
              <a:gd name="T106" fmla="*/ 144 w 176"/>
              <a:gd name="T107" fmla="*/ 12 h 176"/>
              <a:gd name="T108" fmla="*/ 148 w 176"/>
              <a:gd name="T109" fmla="*/ 8 h 176"/>
              <a:gd name="T110" fmla="*/ 152 w 176"/>
              <a:gd name="T111" fmla="*/ 12 h 176"/>
              <a:gd name="T112" fmla="*/ 152 w 176"/>
              <a:gd name="T113" fmla="*/ 140 h 176"/>
              <a:gd name="T114" fmla="*/ 168 w 176"/>
              <a:gd name="T115" fmla="*/ 84 h 176"/>
              <a:gd name="T116" fmla="*/ 160 w 176"/>
              <a:gd name="T117" fmla="*/ 92 h 176"/>
              <a:gd name="T118" fmla="*/ 160 w 176"/>
              <a:gd name="T119" fmla="*/ 60 h 176"/>
              <a:gd name="T120" fmla="*/ 168 w 176"/>
              <a:gd name="T121" fmla="*/ 68 h 176"/>
              <a:gd name="T122" fmla="*/ 168 w 176"/>
              <a:gd name="T123" fmla="*/ 8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76">
                <a:moveTo>
                  <a:pt x="160" y="52"/>
                </a:moveTo>
                <a:cubicBezTo>
                  <a:pt x="160" y="12"/>
                  <a:pt x="160" y="12"/>
                  <a:pt x="160" y="12"/>
                </a:cubicBezTo>
                <a:cubicBezTo>
                  <a:pt x="160" y="5"/>
                  <a:pt x="155" y="0"/>
                  <a:pt x="148" y="0"/>
                </a:cubicBezTo>
                <a:cubicBezTo>
                  <a:pt x="141" y="0"/>
                  <a:pt x="136" y="5"/>
                  <a:pt x="136" y="12"/>
                </a:cubicBezTo>
                <a:cubicBezTo>
                  <a:pt x="136" y="15"/>
                  <a:pt x="136" y="15"/>
                  <a:pt x="136" y="15"/>
                </a:cubicBezTo>
                <a:cubicBezTo>
                  <a:pt x="20" y="49"/>
                  <a:pt x="20" y="49"/>
                  <a:pt x="20" y="49"/>
                </a:cubicBezTo>
                <a:cubicBezTo>
                  <a:pt x="19" y="48"/>
                  <a:pt x="17" y="48"/>
                  <a:pt x="16" y="48"/>
                </a:cubicBezTo>
                <a:cubicBezTo>
                  <a:pt x="8" y="48"/>
                  <a:pt x="8" y="48"/>
                  <a:pt x="8" y="48"/>
                </a:cubicBezTo>
                <a:cubicBezTo>
                  <a:pt x="4" y="48"/>
                  <a:pt x="0" y="52"/>
                  <a:pt x="0" y="56"/>
                </a:cubicBezTo>
                <a:cubicBezTo>
                  <a:pt x="0" y="96"/>
                  <a:pt x="0" y="96"/>
                  <a:pt x="0" y="96"/>
                </a:cubicBezTo>
                <a:cubicBezTo>
                  <a:pt x="0" y="100"/>
                  <a:pt x="4" y="104"/>
                  <a:pt x="8" y="104"/>
                </a:cubicBezTo>
                <a:cubicBezTo>
                  <a:pt x="16" y="104"/>
                  <a:pt x="16" y="104"/>
                  <a:pt x="16" y="104"/>
                </a:cubicBezTo>
                <a:cubicBezTo>
                  <a:pt x="17" y="104"/>
                  <a:pt x="19" y="104"/>
                  <a:pt x="20" y="103"/>
                </a:cubicBezTo>
                <a:cubicBezTo>
                  <a:pt x="25" y="104"/>
                  <a:pt x="25" y="104"/>
                  <a:pt x="25" y="104"/>
                </a:cubicBezTo>
                <a:cubicBezTo>
                  <a:pt x="40" y="173"/>
                  <a:pt x="40" y="173"/>
                  <a:pt x="40" y="173"/>
                </a:cubicBezTo>
                <a:cubicBezTo>
                  <a:pt x="40" y="173"/>
                  <a:pt x="40" y="173"/>
                  <a:pt x="40" y="173"/>
                </a:cubicBezTo>
                <a:cubicBezTo>
                  <a:pt x="41" y="175"/>
                  <a:pt x="42" y="176"/>
                  <a:pt x="44" y="176"/>
                </a:cubicBezTo>
                <a:cubicBezTo>
                  <a:pt x="76" y="176"/>
                  <a:pt x="76" y="176"/>
                  <a:pt x="76" y="176"/>
                </a:cubicBezTo>
                <a:cubicBezTo>
                  <a:pt x="78" y="176"/>
                  <a:pt x="80" y="174"/>
                  <a:pt x="80" y="172"/>
                </a:cubicBezTo>
                <a:cubicBezTo>
                  <a:pt x="80" y="172"/>
                  <a:pt x="80" y="171"/>
                  <a:pt x="80" y="171"/>
                </a:cubicBezTo>
                <a:cubicBezTo>
                  <a:pt x="80" y="171"/>
                  <a:pt x="80" y="171"/>
                  <a:pt x="80" y="171"/>
                </a:cubicBezTo>
                <a:cubicBezTo>
                  <a:pt x="67" y="117"/>
                  <a:pt x="67" y="117"/>
                  <a:pt x="67" y="117"/>
                </a:cubicBezTo>
                <a:cubicBezTo>
                  <a:pt x="136" y="137"/>
                  <a:pt x="136" y="137"/>
                  <a:pt x="136" y="137"/>
                </a:cubicBezTo>
                <a:cubicBezTo>
                  <a:pt x="136" y="140"/>
                  <a:pt x="136" y="140"/>
                  <a:pt x="136" y="140"/>
                </a:cubicBezTo>
                <a:cubicBezTo>
                  <a:pt x="136" y="147"/>
                  <a:pt x="141" y="152"/>
                  <a:pt x="148" y="152"/>
                </a:cubicBezTo>
                <a:cubicBezTo>
                  <a:pt x="155" y="152"/>
                  <a:pt x="160" y="147"/>
                  <a:pt x="160" y="140"/>
                </a:cubicBezTo>
                <a:cubicBezTo>
                  <a:pt x="160" y="100"/>
                  <a:pt x="160" y="100"/>
                  <a:pt x="160" y="100"/>
                </a:cubicBezTo>
                <a:cubicBezTo>
                  <a:pt x="169" y="100"/>
                  <a:pt x="176" y="93"/>
                  <a:pt x="176" y="84"/>
                </a:cubicBezTo>
                <a:cubicBezTo>
                  <a:pt x="176" y="68"/>
                  <a:pt x="176" y="68"/>
                  <a:pt x="176" y="68"/>
                </a:cubicBezTo>
                <a:cubicBezTo>
                  <a:pt x="176" y="59"/>
                  <a:pt x="169" y="52"/>
                  <a:pt x="160" y="52"/>
                </a:cubicBezTo>
                <a:close/>
                <a:moveTo>
                  <a:pt x="16" y="96"/>
                </a:moveTo>
                <a:cubicBezTo>
                  <a:pt x="8" y="96"/>
                  <a:pt x="8" y="96"/>
                  <a:pt x="8" y="96"/>
                </a:cubicBezTo>
                <a:cubicBezTo>
                  <a:pt x="8" y="56"/>
                  <a:pt x="8" y="56"/>
                  <a:pt x="8" y="56"/>
                </a:cubicBezTo>
                <a:cubicBezTo>
                  <a:pt x="16" y="56"/>
                  <a:pt x="16" y="56"/>
                  <a:pt x="16" y="56"/>
                </a:cubicBezTo>
                <a:lnTo>
                  <a:pt x="16" y="96"/>
                </a:lnTo>
                <a:close/>
                <a:moveTo>
                  <a:pt x="71" y="168"/>
                </a:moveTo>
                <a:cubicBezTo>
                  <a:pt x="47" y="168"/>
                  <a:pt x="47" y="168"/>
                  <a:pt x="47" y="168"/>
                </a:cubicBezTo>
                <a:cubicBezTo>
                  <a:pt x="45" y="160"/>
                  <a:pt x="45" y="160"/>
                  <a:pt x="45" y="160"/>
                </a:cubicBezTo>
                <a:cubicBezTo>
                  <a:pt x="69" y="160"/>
                  <a:pt x="69" y="160"/>
                  <a:pt x="69" y="160"/>
                </a:cubicBezTo>
                <a:lnTo>
                  <a:pt x="71" y="168"/>
                </a:lnTo>
                <a:close/>
                <a:moveTo>
                  <a:pt x="67" y="152"/>
                </a:moveTo>
                <a:cubicBezTo>
                  <a:pt x="44" y="152"/>
                  <a:pt x="44" y="152"/>
                  <a:pt x="44" y="152"/>
                </a:cubicBezTo>
                <a:cubicBezTo>
                  <a:pt x="34" y="107"/>
                  <a:pt x="34" y="107"/>
                  <a:pt x="34" y="107"/>
                </a:cubicBezTo>
                <a:cubicBezTo>
                  <a:pt x="58" y="114"/>
                  <a:pt x="58" y="114"/>
                  <a:pt x="58" y="114"/>
                </a:cubicBezTo>
                <a:lnTo>
                  <a:pt x="67" y="152"/>
                </a:lnTo>
                <a:close/>
                <a:moveTo>
                  <a:pt x="136" y="129"/>
                </a:moveTo>
                <a:cubicBezTo>
                  <a:pt x="24" y="96"/>
                  <a:pt x="24" y="96"/>
                  <a:pt x="24" y="96"/>
                </a:cubicBezTo>
                <a:cubicBezTo>
                  <a:pt x="24" y="56"/>
                  <a:pt x="24" y="56"/>
                  <a:pt x="24" y="56"/>
                </a:cubicBezTo>
                <a:cubicBezTo>
                  <a:pt x="136" y="23"/>
                  <a:pt x="136" y="23"/>
                  <a:pt x="136" y="23"/>
                </a:cubicBezTo>
                <a:lnTo>
                  <a:pt x="136" y="129"/>
                </a:lnTo>
                <a:close/>
                <a:moveTo>
                  <a:pt x="152" y="140"/>
                </a:moveTo>
                <a:cubicBezTo>
                  <a:pt x="152" y="142"/>
                  <a:pt x="150" y="144"/>
                  <a:pt x="148" y="144"/>
                </a:cubicBezTo>
                <a:cubicBezTo>
                  <a:pt x="146" y="144"/>
                  <a:pt x="144" y="142"/>
                  <a:pt x="144" y="140"/>
                </a:cubicBezTo>
                <a:cubicBezTo>
                  <a:pt x="144" y="12"/>
                  <a:pt x="144" y="12"/>
                  <a:pt x="144" y="12"/>
                </a:cubicBezTo>
                <a:cubicBezTo>
                  <a:pt x="144" y="10"/>
                  <a:pt x="146" y="8"/>
                  <a:pt x="148" y="8"/>
                </a:cubicBezTo>
                <a:cubicBezTo>
                  <a:pt x="150" y="8"/>
                  <a:pt x="152" y="10"/>
                  <a:pt x="152" y="12"/>
                </a:cubicBezTo>
                <a:lnTo>
                  <a:pt x="152" y="140"/>
                </a:lnTo>
                <a:close/>
                <a:moveTo>
                  <a:pt x="168" y="84"/>
                </a:moveTo>
                <a:cubicBezTo>
                  <a:pt x="168" y="88"/>
                  <a:pt x="164" y="92"/>
                  <a:pt x="160" y="92"/>
                </a:cubicBezTo>
                <a:cubicBezTo>
                  <a:pt x="160" y="60"/>
                  <a:pt x="160" y="60"/>
                  <a:pt x="160" y="60"/>
                </a:cubicBezTo>
                <a:cubicBezTo>
                  <a:pt x="164" y="60"/>
                  <a:pt x="168" y="64"/>
                  <a:pt x="168" y="68"/>
                </a:cubicBezTo>
                <a:lnTo>
                  <a:pt x="168" y="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7" name="Freeform 622"/>
          <p:cNvSpPr>
            <a:spLocks noEditPoints="1"/>
          </p:cNvSpPr>
          <p:nvPr/>
        </p:nvSpPr>
        <p:spPr bwMode="auto">
          <a:xfrm>
            <a:off x="3692452" y="4956375"/>
            <a:ext cx="449925" cy="449925"/>
          </a:xfrm>
          <a:custGeom>
            <a:avLst/>
            <a:gdLst>
              <a:gd name="T0" fmla="*/ 152 w 176"/>
              <a:gd name="T1" fmla="*/ 12 h 176"/>
              <a:gd name="T2" fmla="*/ 128 w 176"/>
              <a:gd name="T3" fmla="*/ 12 h 176"/>
              <a:gd name="T4" fmla="*/ 67 w 176"/>
              <a:gd name="T5" fmla="*/ 33 h 176"/>
              <a:gd name="T6" fmla="*/ 0 w 176"/>
              <a:gd name="T7" fmla="*/ 48 h 176"/>
              <a:gd name="T8" fmla="*/ 8 w 176"/>
              <a:gd name="T9" fmla="*/ 112 h 176"/>
              <a:gd name="T10" fmla="*/ 48 w 176"/>
              <a:gd name="T11" fmla="*/ 173 h 176"/>
              <a:gd name="T12" fmla="*/ 52 w 176"/>
              <a:gd name="T13" fmla="*/ 176 h 176"/>
              <a:gd name="T14" fmla="*/ 88 w 176"/>
              <a:gd name="T15" fmla="*/ 172 h 176"/>
              <a:gd name="T16" fmla="*/ 88 w 176"/>
              <a:gd name="T17" fmla="*/ 171 h 176"/>
              <a:gd name="T18" fmla="*/ 128 w 176"/>
              <a:gd name="T19" fmla="*/ 137 h 176"/>
              <a:gd name="T20" fmla="*/ 140 w 176"/>
              <a:gd name="T21" fmla="*/ 152 h 176"/>
              <a:gd name="T22" fmla="*/ 152 w 176"/>
              <a:gd name="T23" fmla="*/ 100 h 176"/>
              <a:gd name="T24" fmla="*/ 152 w 176"/>
              <a:gd name="T25" fmla="*/ 52 h 176"/>
              <a:gd name="T26" fmla="*/ 8 w 176"/>
              <a:gd name="T27" fmla="*/ 88 h 176"/>
              <a:gd name="T28" fmla="*/ 32 w 176"/>
              <a:gd name="T29" fmla="*/ 84 h 176"/>
              <a:gd name="T30" fmla="*/ 8 w 176"/>
              <a:gd name="T31" fmla="*/ 80 h 176"/>
              <a:gd name="T32" fmla="*/ 20 w 176"/>
              <a:gd name="T33" fmla="*/ 72 h 176"/>
              <a:gd name="T34" fmla="*/ 20 w 176"/>
              <a:gd name="T35" fmla="*/ 64 h 176"/>
              <a:gd name="T36" fmla="*/ 8 w 176"/>
              <a:gd name="T37" fmla="*/ 48 h 176"/>
              <a:gd name="T38" fmla="*/ 64 w 176"/>
              <a:gd name="T39" fmla="*/ 110 h 176"/>
              <a:gd name="T40" fmla="*/ 52 w 176"/>
              <a:gd name="T41" fmla="*/ 152 h 176"/>
              <a:gd name="T42" fmla="*/ 67 w 176"/>
              <a:gd name="T43" fmla="*/ 119 h 176"/>
              <a:gd name="T44" fmla="*/ 75 w 176"/>
              <a:gd name="T45" fmla="*/ 152 h 176"/>
              <a:gd name="T46" fmla="*/ 77 w 176"/>
              <a:gd name="T47" fmla="*/ 160 h 176"/>
              <a:gd name="T48" fmla="*/ 55 w 176"/>
              <a:gd name="T49" fmla="*/ 168 h 176"/>
              <a:gd name="T50" fmla="*/ 77 w 176"/>
              <a:gd name="T51" fmla="*/ 160 h 176"/>
              <a:gd name="T52" fmla="*/ 72 w 176"/>
              <a:gd name="T53" fmla="*/ 112 h 176"/>
              <a:gd name="T54" fmla="*/ 128 w 176"/>
              <a:gd name="T55" fmla="*/ 23 h 176"/>
              <a:gd name="T56" fmla="*/ 144 w 176"/>
              <a:gd name="T57" fmla="*/ 140 h 176"/>
              <a:gd name="T58" fmla="*/ 136 w 176"/>
              <a:gd name="T59" fmla="*/ 140 h 176"/>
              <a:gd name="T60" fmla="*/ 140 w 176"/>
              <a:gd name="T61" fmla="*/ 8 h 176"/>
              <a:gd name="T62" fmla="*/ 144 w 176"/>
              <a:gd name="T63" fmla="*/ 140 h 176"/>
              <a:gd name="T64" fmla="*/ 152 w 176"/>
              <a:gd name="T65" fmla="*/ 60 h 176"/>
              <a:gd name="T66" fmla="*/ 152 w 176"/>
              <a:gd name="T67"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76">
                <a:moveTo>
                  <a:pt x="152" y="52"/>
                </a:moveTo>
                <a:cubicBezTo>
                  <a:pt x="152" y="12"/>
                  <a:pt x="152" y="12"/>
                  <a:pt x="152" y="12"/>
                </a:cubicBezTo>
                <a:cubicBezTo>
                  <a:pt x="152" y="5"/>
                  <a:pt x="147" y="0"/>
                  <a:pt x="140" y="0"/>
                </a:cubicBezTo>
                <a:cubicBezTo>
                  <a:pt x="133" y="0"/>
                  <a:pt x="128" y="5"/>
                  <a:pt x="128" y="12"/>
                </a:cubicBezTo>
                <a:cubicBezTo>
                  <a:pt x="128" y="15"/>
                  <a:pt x="128" y="15"/>
                  <a:pt x="128" y="15"/>
                </a:cubicBezTo>
                <a:cubicBezTo>
                  <a:pt x="67" y="33"/>
                  <a:pt x="67" y="33"/>
                  <a:pt x="67" y="33"/>
                </a:cubicBezTo>
                <a:cubicBezTo>
                  <a:pt x="8" y="40"/>
                  <a:pt x="8" y="40"/>
                  <a:pt x="8" y="40"/>
                </a:cubicBezTo>
                <a:cubicBezTo>
                  <a:pt x="4" y="40"/>
                  <a:pt x="0" y="44"/>
                  <a:pt x="0" y="48"/>
                </a:cubicBezTo>
                <a:cubicBezTo>
                  <a:pt x="0" y="104"/>
                  <a:pt x="0" y="104"/>
                  <a:pt x="0" y="104"/>
                </a:cubicBezTo>
                <a:cubicBezTo>
                  <a:pt x="0" y="108"/>
                  <a:pt x="4" y="112"/>
                  <a:pt x="8" y="112"/>
                </a:cubicBezTo>
                <a:cubicBezTo>
                  <a:pt x="35" y="115"/>
                  <a:pt x="35" y="115"/>
                  <a:pt x="35" y="115"/>
                </a:cubicBezTo>
                <a:cubicBezTo>
                  <a:pt x="48" y="173"/>
                  <a:pt x="48" y="173"/>
                  <a:pt x="48" y="173"/>
                </a:cubicBezTo>
                <a:cubicBezTo>
                  <a:pt x="48" y="173"/>
                  <a:pt x="48" y="173"/>
                  <a:pt x="48" y="173"/>
                </a:cubicBezTo>
                <a:cubicBezTo>
                  <a:pt x="49" y="175"/>
                  <a:pt x="50" y="176"/>
                  <a:pt x="52" y="176"/>
                </a:cubicBezTo>
                <a:cubicBezTo>
                  <a:pt x="84" y="176"/>
                  <a:pt x="84" y="176"/>
                  <a:pt x="84" y="176"/>
                </a:cubicBezTo>
                <a:cubicBezTo>
                  <a:pt x="86" y="176"/>
                  <a:pt x="88" y="174"/>
                  <a:pt x="88" y="172"/>
                </a:cubicBezTo>
                <a:cubicBezTo>
                  <a:pt x="88" y="172"/>
                  <a:pt x="88" y="171"/>
                  <a:pt x="88" y="171"/>
                </a:cubicBezTo>
                <a:cubicBezTo>
                  <a:pt x="88" y="171"/>
                  <a:pt x="88" y="171"/>
                  <a:pt x="88" y="171"/>
                </a:cubicBezTo>
                <a:cubicBezTo>
                  <a:pt x="77" y="122"/>
                  <a:pt x="77" y="122"/>
                  <a:pt x="77" y="122"/>
                </a:cubicBezTo>
                <a:cubicBezTo>
                  <a:pt x="128" y="137"/>
                  <a:pt x="128" y="137"/>
                  <a:pt x="128" y="137"/>
                </a:cubicBezTo>
                <a:cubicBezTo>
                  <a:pt x="128" y="140"/>
                  <a:pt x="128" y="140"/>
                  <a:pt x="128" y="140"/>
                </a:cubicBezTo>
                <a:cubicBezTo>
                  <a:pt x="128" y="147"/>
                  <a:pt x="133" y="152"/>
                  <a:pt x="140" y="152"/>
                </a:cubicBezTo>
                <a:cubicBezTo>
                  <a:pt x="147" y="152"/>
                  <a:pt x="152" y="147"/>
                  <a:pt x="152" y="140"/>
                </a:cubicBezTo>
                <a:cubicBezTo>
                  <a:pt x="152" y="100"/>
                  <a:pt x="152" y="100"/>
                  <a:pt x="152" y="100"/>
                </a:cubicBezTo>
                <a:cubicBezTo>
                  <a:pt x="165" y="100"/>
                  <a:pt x="176" y="89"/>
                  <a:pt x="176" y="76"/>
                </a:cubicBezTo>
                <a:cubicBezTo>
                  <a:pt x="176" y="63"/>
                  <a:pt x="165" y="52"/>
                  <a:pt x="152" y="52"/>
                </a:cubicBezTo>
                <a:close/>
                <a:moveTo>
                  <a:pt x="8" y="104"/>
                </a:moveTo>
                <a:cubicBezTo>
                  <a:pt x="8" y="88"/>
                  <a:pt x="8" y="88"/>
                  <a:pt x="8" y="88"/>
                </a:cubicBezTo>
                <a:cubicBezTo>
                  <a:pt x="28" y="88"/>
                  <a:pt x="28" y="88"/>
                  <a:pt x="28" y="88"/>
                </a:cubicBezTo>
                <a:cubicBezTo>
                  <a:pt x="30" y="88"/>
                  <a:pt x="32" y="86"/>
                  <a:pt x="32" y="84"/>
                </a:cubicBezTo>
                <a:cubicBezTo>
                  <a:pt x="32" y="82"/>
                  <a:pt x="30" y="80"/>
                  <a:pt x="28" y="80"/>
                </a:cubicBezTo>
                <a:cubicBezTo>
                  <a:pt x="8" y="80"/>
                  <a:pt x="8" y="80"/>
                  <a:pt x="8" y="80"/>
                </a:cubicBezTo>
                <a:cubicBezTo>
                  <a:pt x="8" y="72"/>
                  <a:pt x="8" y="72"/>
                  <a:pt x="8" y="72"/>
                </a:cubicBezTo>
                <a:cubicBezTo>
                  <a:pt x="20" y="72"/>
                  <a:pt x="20" y="72"/>
                  <a:pt x="20" y="72"/>
                </a:cubicBezTo>
                <a:cubicBezTo>
                  <a:pt x="22" y="72"/>
                  <a:pt x="24" y="70"/>
                  <a:pt x="24" y="68"/>
                </a:cubicBezTo>
                <a:cubicBezTo>
                  <a:pt x="24" y="66"/>
                  <a:pt x="22" y="64"/>
                  <a:pt x="20" y="64"/>
                </a:cubicBezTo>
                <a:cubicBezTo>
                  <a:pt x="8" y="64"/>
                  <a:pt x="8" y="64"/>
                  <a:pt x="8" y="64"/>
                </a:cubicBezTo>
                <a:cubicBezTo>
                  <a:pt x="8" y="48"/>
                  <a:pt x="8" y="48"/>
                  <a:pt x="8" y="48"/>
                </a:cubicBezTo>
                <a:cubicBezTo>
                  <a:pt x="64" y="42"/>
                  <a:pt x="64" y="42"/>
                  <a:pt x="64" y="42"/>
                </a:cubicBezTo>
                <a:cubicBezTo>
                  <a:pt x="64" y="110"/>
                  <a:pt x="64" y="110"/>
                  <a:pt x="64" y="110"/>
                </a:cubicBezTo>
                <a:lnTo>
                  <a:pt x="8" y="104"/>
                </a:lnTo>
                <a:close/>
                <a:moveTo>
                  <a:pt x="52" y="152"/>
                </a:moveTo>
                <a:cubicBezTo>
                  <a:pt x="44" y="116"/>
                  <a:pt x="44" y="116"/>
                  <a:pt x="44" y="116"/>
                </a:cubicBezTo>
                <a:cubicBezTo>
                  <a:pt x="67" y="119"/>
                  <a:pt x="67" y="119"/>
                  <a:pt x="67" y="119"/>
                </a:cubicBezTo>
                <a:cubicBezTo>
                  <a:pt x="68" y="119"/>
                  <a:pt x="68" y="119"/>
                  <a:pt x="68" y="119"/>
                </a:cubicBezTo>
                <a:cubicBezTo>
                  <a:pt x="75" y="152"/>
                  <a:pt x="75" y="152"/>
                  <a:pt x="75" y="152"/>
                </a:cubicBezTo>
                <a:lnTo>
                  <a:pt x="52" y="152"/>
                </a:lnTo>
                <a:close/>
                <a:moveTo>
                  <a:pt x="77" y="160"/>
                </a:moveTo>
                <a:cubicBezTo>
                  <a:pt x="79" y="168"/>
                  <a:pt x="79" y="168"/>
                  <a:pt x="79" y="168"/>
                </a:cubicBezTo>
                <a:cubicBezTo>
                  <a:pt x="55" y="168"/>
                  <a:pt x="55" y="168"/>
                  <a:pt x="55" y="168"/>
                </a:cubicBezTo>
                <a:cubicBezTo>
                  <a:pt x="53" y="160"/>
                  <a:pt x="53" y="160"/>
                  <a:pt x="53" y="160"/>
                </a:cubicBezTo>
                <a:lnTo>
                  <a:pt x="77" y="160"/>
                </a:lnTo>
                <a:close/>
                <a:moveTo>
                  <a:pt x="128" y="129"/>
                </a:moveTo>
                <a:cubicBezTo>
                  <a:pt x="72" y="112"/>
                  <a:pt x="72" y="112"/>
                  <a:pt x="72" y="112"/>
                </a:cubicBezTo>
                <a:cubicBezTo>
                  <a:pt x="72" y="40"/>
                  <a:pt x="72" y="40"/>
                  <a:pt x="72" y="40"/>
                </a:cubicBezTo>
                <a:cubicBezTo>
                  <a:pt x="128" y="23"/>
                  <a:pt x="128" y="23"/>
                  <a:pt x="128" y="23"/>
                </a:cubicBezTo>
                <a:lnTo>
                  <a:pt x="128" y="129"/>
                </a:lnTo>
                <a:close/>
                <a:moveTo>
                  <a:pt x="144" y="140"/>
                </a:moveTo>
                <a:cubicBezTo>
                  <a:pt x="144" y="142"/>
                  <a:pt x="142" y="144"/>
                  <a:pt x="140" y="144"/>
                </a:cubicBezTo>
                <a:cubicBezTo>
                  <a:pt x="138" y="144"/>
                  <a:pt x="136" y="142"/>
                  <a:pt x="136" y="140"/>
                </a:cubicBezTo>
                <a:cubicBezTo>
                  <a:pt x="136" y="12"/>
                  <a:pt x="136" y="12"/>
                  <a:pt x="136" y="12"/>
                </a:cubicBezTo>
                <a:cubicBezTo>
                  <a:pt x="136" y="10"/>
                  <a:pt x="138" y="8"/>
                  <a:pt x="140" y="8"/>
                </a:cubicBezTo>
                <a:cubicBezTo>
                  <a:pt x="142" y="8"/>
                  <a:pt x="144" y="10"/>
                  <a:pt x="144" y="12"/>
                </a:cubicBezTo>
                <a:lnTo>
                  <a:pt x="144" y="140"/>
                </a:lnTo>
                <a:close/>
                <a:moveTo>
                  <a:pt x="152" y="92"/>
                </a:moveTo>
                <a:cubicBezTo>
                  <a:pt x="152" y="60"/>
                  <a:pt x="152" y="60"/>
                  <a:pt x="152" y="60"/>
                </a:cubicBezTo>
                <a:cubicBezTo>
                  <a:pt x="161" y="60"/>
                  <a:pt x="168" y="67"/>
                  <a:pt x="168" y="76"/>
                </a:cubicBezTo>
                <a:cubicBezTo>
                  <a:pt x="168" y="85"/>
                  <a:pt x="161" y="92"/>
                  <a:pt x="152" y="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8" name="Freeform 623"/>
          <p:cNvSpPr>
            <a:spLocks noEditPoints="1"/>
          </p:cNvSpPr>
          <p:nvPr/>
        </p:nvSpPr>
        <p:spPr bwMode="auto">
          <a:xfrm>
            <a:off x="4556784" y="4968212"/>
            <a:ext cx="461768" cy="426245"/>
          </a:xfrm>
          <a:custGeom>
            <a:avLst/>
            <a:gdLst>
              <a:gd name="T0" fmla="*/ 160 w 176"/>
              <a:gd name="T1" fmla="*/ 56 h 160"/>
              <a:gd name="T2" fmla="*/ 160 w 176"/>
              <a:gd name="T3" fmla="*/ 12 h 160"/>
              <a:gd name="T4" fmla="*/ 148 w 176"/>
              <a:gd name="T5" fmla="*/ 0 h 160"/>
              <a:gd name="T6" fmla="*/ 136 w 176"/>
              <a:gd name="T7" fmla="*/ 12 h 160"/>
              <a:gd name="T8" fmla="*/ 136 w 176"/>
              <a:gd name="T9" fmla="*/ 15 h 160"/>
              <a:gd name="T10" fmla="*/ 20 w 176"/>
              <a:gd name="T11" fmla="*/ 53 h 160"/>
              <a:gd name="T12" fmla="*/ 16 w 176"/>
              <a:gd name="T13" fmla="*/ 52 h 160"/>
              <a:gd name="T14" fmla="*/ 8 w 176"/>
              <a:gd name="T15" fmla="*/ 52 h 160"/>
              <a:gd name="T16" fmla="*/ 0 w 176"/>
              <a:gd name="T17" fmla="*/ 60 h 160"/>
              <a:gd name="T18" fmla="*/ 0 w 176"/>
              <a:gd name="T19" fmla="*/ 100 h 160"/>
              <a:gd name="T20" fmla="*/ 8 w 176"/>
              <a:gd name="T21" fmla="*/ 108 h 160"/>
              <a:gd name="T22" fmla="*/ 16 w 176"/>
              <a:gd name="T23" fmla="*/ 108 h 160"/>
              <a:gd name="T24" fmla="*/ 20 w 176"/>
              <a:gd name="T25" fmla="*/ 107 h 160"/>
              <a:gd name="T26" fmla="*/ 38 w 176"/>
              <a:gd name="T27" fmla="*/ 113 h 160"/>
              <a:gd name="T28" fmla="*/ 37 w 176"/>
              <a:gd name="T29" fmla="*/ 118 h 160"/>
              <a:gd name="T30" fmla="*/ 47 w 176"/>
              <a:gd name="T31" fmla="*/ 138 h 160"/>
              <a:gd name="T32" fmla="*/ 89 w 176"/>
              <a:gd name="T33" fmla="*/ 152 h 160"/>
              <a:gd name="T34" fmla="*/ 109 w 176"/>
              <a:gd name="T35" fmla="*/ 141 h 160"/>
              <a:gd name="T36" fmla="*/ 111 w 176"/>
              <a:gd name="T37" fmla="*/ 137 h 160"/>
              <a:gd name="T38" fmla="*/ 136 w 176"/>
              <a:gd name="T39" fmla="*/ 145 h 160"/>
              <a:gd name="T40" fmla="*/ 136 w 176"/>
              <a:gd name="T41" fmla="*/ 148 h 160"/>
              <a:gd name="T42" fmla="*/ 148 w 176"/>
              <a:gd name="T43" fmla="*/ 160 h 160"/>
              <a:gd name="T44" fmla="*/ 160 w 176"/>
              <a:gd name="T45" fmla="*/ 148 h 160"/>
              <a:gd name="T46" fmla="*/ 160 w 176"/>
              <a:gd name="T47" fmla="*/ 104 h 160"/>
              <a:gd name="T48" fmla="*/ 176 w 176"/>
              <a:gd name="T49" fmla="*/ 88 h 160"/>
              <a:gd name="T50" fmla="*/ 176 w 176"/>
              <a:gd name="T51" fmla="*/ 72 h 160"/>
              <a:gd name="T52" fmla="*/ 160 w 176"/>
              <a:gd name="T53" fmla="*/ 56 h 160"/>
              <a:gd name="T54" fmla="*/ 16 w 176"/>
              <a:gd name="T55" fmla="*/ 100 h 160"/>
              <a:gd name="T56" fmla="*/ 8 w 176"/>
              <a:gd name="T57" fmla="*/ 100 h 160"/>
              <a:gd name="T58" fmla="*/ 8 w 176"/>
              <a:gd name="T59" fmla="*/ 60 h 160"/>
              <a:gd name="T60" fmla="*/ 16 w 176"/>
              <a:gd name="T61" fmla="*/ 60 h 160"/>
              <a:gd name="T62" fmla="*/ 16 w 176"/>
              <a:gd name="T63" fmla="*/ 100 h 160"/>
              <a:gd name="T64" fmla="*/ 102 w 176"/>
              <a:gd name="T65" fmla="*/ 139 h 160"/>
              <a:gd name="T66" fmla="*/ 92 w 176"/>
              <a:gd name="T67" fmla="*/ 144 h 160"/>
              <a:gd name="T68" fmla="*/ 50 w 176"/>
              <a:gd name="T69" fmla="*/ 131 h 160"/>
              <a:gd name="T70" fmla="*/ 45 w 176"/>
              <a:gd name="T71" fmla="*/ 121 h 160"/>
              <a:gd name="T72" fmla="*/ 46 w 176"/>
              <a:gd name="T73" fmla="*/ 116 h 160"/>
              <a:gd name="T74" fmla="*/ 103 w 176"/>
              <a:gd name="T75" fmla="*/ 134 h 160"/>
              <a:gd name="T76" fmla="*/ 102 w 176"/>
              <a:gd name="T77" fmla="*/ 139 h 160"/>
              <a:gd name="T78" fmla="*/ 136 w 176"/>
              <a:gd name="T79" fmla="*/ 136 h 160"/>
              <a:gd name="T80" fmla="*/ 24 w 176"/>
              <a:gd name="T81" fmla="*/ 100 h 160"/>
              <a:gd name="T82" fmla="*/ 24 w 176"/>
              <a:gd name="T83" fmla="*/ 100 h 160"/>
              <a:gd name="T84" fmla="*/ 24 w 176"/>
              <a:gd name="T85" fmla="*/ 60 h 160"/>
              <a:gd name="T86" fmla="*/ 24 w 176"/>
              <a:gd name="T87" fmla="*/ 60 h 160"/>
              <a:gd name="T88" fmla="*/ 136 w 176"/>
              <a:gd name="T89" fmla="*/ 24 h 160"/>
              <a:gd name="T90" fmla="*/ 136 w 176"/>
              <a:gd name="T91" fmla="*/ 136 h 160"/>
              <a:gd name="T92" fmla="*/ 152 w 176"/>
              <a:gd name="T93" fmla="*/ 148 h 160"/>
              <a:gd name="T94" fmla="*/ 148 w 176"/>
              <a:gd name="T95" fmla="*/ 152 h 160"/>
              <a:gd name="T96" fmla="*/ 144 w 176"/>
              <a:gd name="T97" fmla="*/ 148 h 160"/>
              <a:gd name="T98" fmla="*/ 144 w 176"/>
              <a:gd name="T99" fmla="*/ 12 h 160"/>
              <a:gd name="T100" fmla="*/ 148 w 176"/>
              <a:gd name="T101" fmla="*/ 8 h 160"/>
              <a:gd name="T102" fmla="*/ 152 w 176"/>
              <a:gd name="T103" fmla="*/ 12 h 160"/>
              <a:gd name="T104" fmla="*/ 152 w 176"/>
              <a:gd name="T105" fmla="*/ 148 h 160"/>
              <a:gd name="T106" fmla="*/ 168 w 176"/>
              <a:gd name="T107" fmla="*/ 88 h 160"/>
              <a:gd name="T108" fmla="*/ 160 w 176"/>
              <a:gd name="T109" fmla="*/ 96 h 160"/>
              <a:gd name="T110" fmla="*/ 160 w 176"/>
              <a:gd name="T111" fmla="*/ 64 h 160"/>
              <a:gd name="T112" fmla="*/ 168 w 176"/>
              <a:gd name="T113" fmla="*/ 72 h 160"/>
              <a:gd name="T114" fmla="*/ 168 w 176"/>
              <a:gd name="T115" fmla="*/ 8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6" h="160">
                <a:moveTo>
                  <a:pt x="160" y="56"/>
                </a:moveTo>
                <a:cubicBezTo>
                  <a:pt x="160" y="12"/>
                  <a:pt x="160" y="12"/>
                  <a:pt x="160" y="12"/>
                </a:cubicBezTo>
                <a:cubicBezTo>
                  <a:pt x="160" y="5"/>
                  <a:pt x="155" y="0"/>
                  <a:pt x="148" y="0"/>
                </a:cubicBezTo>
                <a:cubicBezTo>
                  <a:pt x="141" y="0"/>
                  <a:pt x="136" y="5"/>
                  <a:pt x="136" y="12"/>
                </a:cubicBezTo>
                <a:cubicBezTo>
                  <a:pt x="136" y="15"/>
                  <a:pt x="136" y="15"/>
                  <a:pt x="136" y="15"/>
                </a:cubicBezTo>
                <a:cubicBezTo>
                  <a:pt x="20" y="53"/>
                  <a:pt x="20" y="53"/>
                  <a:pt x="20" y="53"/>
                </a:cubicBezTo>
                <a:cubicBezTo>
                  <a:pt x="19" y="52"/>
                  <a:pt x="17" y="52"/>
                  <a:pt x="16" y="52"/>
                </a:cubicBezTo>
                <a:cubicBezTo>
                  <a:pt x="8" y="52"/>
                  <a:pt x="8" y="52"/>
                  <a:pt x="8" y="52"/>
                </a:cubicBezTo>
                <a:cubicBezTo>
                  <a:pt x="4" y="52"/>
                  <a:pt x="0" y="56"/>
                  <a:pt x="0" y="60"/>
                </a:cubicBezTo>
                <a:cubicBezTo>
                  <a:pt x="0" y="100"/>
                  <a:pt x="0" y="100"/>
                  <a:pt x="0" y="100"/>
                </a:cubicBezTo>
                <a:cubicBezTo>
                  <a:pt x="0" y="104"/>
                  <a:pt x="4" y="108"/>
                  <a:pt x="8" y="108"/>
                </a:cubicBezTo>
                <a:cubicBezTo>
                  <a:pt x="16" y="108"/>
                  <a:pt x="16" y="108"/>
                  <a:pt x="16" y="108"/>
                </a:cubicBezTo>
                <a:cubicBezTo>
                  <a:pt x="17" y="108"/>
                  <a:pt x="19" y="108"/>
                  <a:pt x="20" y="107"/>
                </a:cubicBezTo>
                <a:cubicBezTo>
                  <a:pt x="38" y="113"/>
                  <a:pt x="38" y="113"/>
                  <a:pt x="38" y="113"/>
                </a:cubicBezTo>
                <a:cubicBezTo>
                  <a:pt x="37" y="118"/>
                  <a:pt x="37" y="118"/>
                  <a:pt x="37" y="118"/>
                </a:cubicBezTo>
                <a:cubicBezTo>
                  <a:pt x="34" y="126"/>
                  <a:pt x="39" y="135"/>
                  <a:pt x="47" y="138"/>
                </a:cubicBezTo>
                <a:cubicBezTo>
                  <a:pt x="89" y="152"/>
                  <a:pt x="89" y="152"/>
                  <a:pt x="89" y="152"/>
                </a:cubicBezTo>
                <a:cubicBezTo>
                  <a:pt x="98" y="154"/>
                  <a:pt x="107" y="150"/>
                  <a:pt x="109" y="141"/>
                </a:cubicBezTo>
                <a:cubicBezTo>
                  <a:pt x="111" y="137"/>
                  <a:pt x="111" y="137"/>
                  <a:pt x="111" y="137"/>
                </a:cubicBezTo>
                <a:cubicBezTo>
                  <a:pt x="136" y="145"/>
                  <a:pt x="136" y="145"/>
                  <a:pt x="136" y="145"/>
                </a:cubicBezTo>
                <a:cubicBezTo>
                  <a:pt x="136" y="148"/>
                  <a:pt x="136" y="148"/>
                  <a:pt x="136" y="148"/>
                </a:cubicBezTo>
                <a:cubicBezTo>
                  <a:pt x="136" y="155"/>
                  <a:pt x="141" y="160"/>
                  <a:pt x="148" y="160"/>
                </a:cubicBezTo>
                <a:cubicBezTo>
                  <a:pt x="155" y="160"/>
                  <a:pt x="160" y="155"/>
                  <a:pt x="160" y="148"/>
                </a:cubicBezTo>
                <a:cubicBezTo>
                  <a:pt x="160" y="104"/>
                  <a:pt x="160" y="104"/>
                  <a:pt x="160" y="104"/>
                </a:cubicBezTo>
                <a:cubicBezTo>
                  <a:pt x="169" y="104"/>
                  <a:pt x="176" y="97"/>
                  <a:pt x="176" y="88"/>
                </a:cubicBezTo>
                <a:cubicBezTo>
                  <a:pt x="176" y="72"/>
                  <a:pt x="176" y="72"/>
                  <a:pt x="176" y="72"/>
                </a:cubicBezTo>
                <a:cubicBezTo>
                  <a:pt x="176" y="63"/>
                  <a:pt x="169" y="56"/>
                  <a:pt x="160" y="56"/>
                </a:cubicBezTo>
                <a:close/>
                <a:moveTo>
                  <a:pt x="16" y="100"/>
                </a:moveTo>
                <a:cubicBezTo>
                  <a:pt x="8" y="100"/>
                  <a:pt x="8" y="100"/>
                  <a:pt x="8" y="100"/>
                </a:cubicBezTo>
                <a:cubicBezTo>
                  <a:pt x="8" y="60"/>
                  <a:pt x="8" y="60"/>
                  <a:pt x="8" y="60"/>
                </a:cubicBezTo>
                <a:cubicBezTo>
                  <a:pt x="16" y="60"/>
                  <a:pt x="16" y="60"/>
                  <a:pt x="16" y="60"/>
                </a:cubicBezTo>
                <a:lnTo>
                  <a:pt x="16" y="100"/>
                </a:lnTo>
                <a:close/>
                <a:moveTo>
                  <a:pt x="102" y="139"/>
                </a:moveTo>
                <a:cubicBezTo>
                  <a:pt x="100" y="143"/>
                  <a:pt x="96" y="145"/>
                  <a:pt x="92" y="144"/>
                </a:cubicBezTo>
                <a:cubicBezTo>
                  <a:pt x="50" y="131"/>
                  <a:pt x="50" y="131"/>
                  <a:pt x="50" y="131"/>
                </a:cubicBezTo>
                <a:cubicBezTo>
                  <a:pt x="46" y="129"/>
                  <a:pt x="43" y="125"/>
                  <a:pt x="45" y="121"/>
                </a:cubicBezTo>
                <a:cubicBezTo>
                  <a:pt x="46" y="116"/>
                  <a:pt x="46" y="116"/>
                  <a:pt x="46" y="116"/>
                </a:cubicBezTo>
                <a:cubicBezTo>
                  <a:pt x="103" y="134"/>
                  <a:pt x="103" y="134"/>
                  <a:pt x="103" y="134"/>
                </a:cubicBezTo>
                <a:lnTo>
                  <a:pt x="102" y="139"/>
                </a:lnTo>
                <a:close/>
                <a:moveTo>
                  <a:pt x="136" y="136"/>
                </a:moveTo>
                <a:cubicBezTo>
                  <a:pt x="24" y="100"/>
                  <a:pt x="24" y="100"/>
                  <a:pt x="24" y="100"/>
                </a:cubicBezTo>
                <a:cubicBezTo>
                  <a:pt x="24" y="100"/>
                  <a:pt x="24" y="100"/>
                  <a:pt x="24" y="100"/>
                </a:cubicBezTo>
                <a:cubicBezTo>
                  <a:pt x="24" y="60"/>
                  <a:pt x="24" y="60"/>
                  <a:pt x="24" y="60"/>
                </a:cubicBezTo>
                <a:cubicBezTo>
                  <a:pt x="24" y="60"/>
                  <a:pt x="24" y="60"/>
                  <a:pt x="24" y="60"/>
                </a:cubicBezTo>
                <a:cubicBezTo>
                  <a:pt x="136" y="24"/>
                  <a:pt x="136" y="24"/>
                  <a:pt x="136" y="24"/>
                </a:cubicBezTo>
                <a:lnTo>
                  <a:pt x="136" y="136"/>
                </a:lnTo>
                <a:close/>
                <a:moveTo>
                  <a:pt x="152" y="148"/>
                </a:moveTo>
                <a:cubicBezTo>
                  <a:pt x="152" y="150"/>
                  <a:pt x="150" y="152"/>
                  <a:pt x="148" y="152"/>
                </a:cubicBezTo>
                <a:cubicBezTo>
                  <a:pt x="146" y="152"/>
                  <a:pt x="144" y="150"/>
                  <a:pt x="144" y="148"/>
                </a:cubicBezTo>
                <a:cubicBezTo>
                  <a:pt x="144" y="12"/>
                  <a:pt x="144" y="12"/>
                  <a:pt x="144" y="12"/>
                </a:cubicBezTo>
                <a:cubicBezTo>
                  <a:pt x="144" y="10"/>
                  <a:pt x="146" y="8"/>
                  <a:pt x="148" y="8"/>
                </a:cubicBezTo>
                <a:cubicBezTo>
                  <a:pt x="150" y="8"/>
                  <a:pt x="152" y="10"/>
                  <a:pt x="152" y="12"/>
                </a:cubicBezTo>
                <a:lnTo>
                  <a:pt x="152" y="148"/>
                </a:lnTo>
                <a:close/>
                <a:moveTo>
                  <a:pt x="168" y="88"/>
                </a:moveTo>
                <a:cubicBezTo>
                  <a:pt x="168" y="92"/>
                  <a:pt x="164" y="96"/>
                  <a:pt x="160" y="96"/>
                </a:cubicBezTo>
                <a:cubicBezTo>
                  <a:pt x="160" y="64"/>
                  <a:pt x="160" y="64"/>
                  <a:pt x="160" y="64"/>
                </a:cubicBezTo>
                <a:cubicBezTo>
                  <a:pt x="164" y="64"/>
                  <a:pt x="168" y="68"/>
                  <a:pt x="168" y="72"/>
                </a:cubicBezTo>
                <a:lnTo>
                  <a:pt x="168" y="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9" name="Freeform 624"/>
          <p:cNvSpPr>
            <a:spLocks noEditPoints="1"/>
          </p:cNvSpPr>
          <p:nvPr/>
        </p:nvSpPr>
        <p:spPr bwMode="auto">
          <a:xfrm>
            <a:off x="5539510" y="4956375"/>
            <a:ext cx="248646" cy="449925"/>
          </a:xfrm>
          <a:custGeom>
            <a:avLst/>
            <a:gdLst>
              <a:gd name="T0" fmla="*/ 95 w 96"/>
              <a:gd name="T1" fmla="*/ 129 h 176"/>
              <a:gd name="T2" fmla="*/ 95 w 96"/>
              <a:gd name="T3" fmla="*/ 129 h 176"/>
              <a:gd name="T4" fmla="*/ 95 w 96"/>
              <a:gd name="T5" fmla="*/ 129 h 176"/>
              <a:gd name="T6" fmla="*/ 56 w 96"/>
              <a:gd name="T7" fmla="*/ 90 h 176"/>
              <a:gd name="T8" fmla="*/ 56 w 96"/>
              <a:gd name="T9" fmla="*/ 86 h 176"/>
              <a:gd name="T10" fmla="*/ 95 w 96"/>
              <a:gd name="T11" fmla="*/ 47 h 176"/>
              <a:gd name="T12" fmla="*/ 95 w 96"/>
              <a:gd name="T13" fmla="*/ 47 h 176"/>
              <a:gd name="T14" fmla="*/ 95 w 96"/>
              <a:gd name="T15" fmla="*/ 47 h 176"/>
              <a:gd name="T16" fmla="*/ 95 w 96"/>
              <a:gd name="T17" fmla="*/ 47 h 176"/>
              <a:gd name="T18" fmla="*/ 96 w 96"/>
              <a:gd name="T19" fmla="*/ 44 h 176"/>
              <a:gd name="T20" fmla="*/ 95 w 96"/>
              <a:gd name="T21" fmla="*/ 41 h 176"/>
              <a:gd name="T22" fmla="*/ 55 w 96"/>
              <a:gd name="T23" fmla="*/ 1 h 176"/>
              <a:gd name="T24" fmla="*/ 52 w 96"/>
              <a:gd name="T25" fmla="*/ 0 h 176"/>
              <a:gd name="T26" fmla="*/ 48 w 96"/>
              <a:gd name="T27" fmla="*/ 4 h 176"/>
              <a:gd name="T28" fmla="*/ 48 w 96"/>
              <a:gd name="T29" fmla="*/ 82 h 176"/>
              <a:gd name="T30" fmla="*/ 7 w 96"/>
              <a:gd name="T31" fmla="*/ 41 h 176"/>
              <a:gd name="T32" fmla="*/ 7 w 96"/>
              <a:gd name="T33" fmla="*/ 41 h 176"/>
              <a:gd name="T34" fmla="*/ 4 w 96"/>
              <a:gd name="T35" fmla="*/ 40 h 176"/>
              <a:gd name="T36" fmla="*/ 0 w 96"/>
              <a:gd name="T37" fmla="*/ 44 h 176"/>
              <a:gd name="T38" fmla="*/ 1 w 96"/>
              <a:gd name="T39" fmla="*/ 47 h 176"/>
              <a:gd name="T40" fmla="*/ 1 w 96"/>
              <a:gd name="T41" fmla="*/ 47 h 176"/>
              <a:gd name="T42" fmla="*/ 1 w 96"/>
              <a:gd name="T43" fmla="*/ 47 h 176"/>
              <a:gd name="T44" fmla="*/ 1 w 96"/>
              <a:gd name="T45" fmla="*/ 47 h 176"/>
              <a:gd name="T46" fmla="*/ 42 w 96"/>
              <a:gd name="T47" fmla="*/ 88 h 176"/>
              <a:gd name="T48" fmla="*/ 1 w 96"/>
              <a:gd name="T49" fmla="*/ 129 h 176"/>
              <a:gd name="T50" fmla="*/ 1 w 96"/>
              <a:gd name="T51" fmla="*/ 129 h 176"/>
              <a:gd name="T52" fmla="*/ 1 w 96"/>
              <a:gd name="T53" fmla="*/ 129 h 176"/>
              <a:gd name="T54" fmla="*/ 1 w 96"/>
              <a:gd name="T55" fmla="*/ 129 h 176"/>
              <a:gd name="T56" fmla="*/ 0 w 96"/>
              <a:gd name="T57" fmla="*/ 132 h 176"/>
              <a:gd name="T58" fmla="*/ 4 w 96"/>
              <a:gd name="T59" fmla="*/ 136 h 176"/>
              <a:gd name="T60" fmla="*/ 7 w 96"/>
              <a:gd name="T61" fmla="*/ 135 h 176"/>
              <a:gd name="T62" fmla="*/ 7 w 96"/>
              <a:gd name="T63" fmla="*/ 135 h 176"/>
              <a:gd name="T64" fmla="*/ 48 w 96"/>
              <a:gd name="T65" fmla="*/ 94 h 176"/>
              <a:gd name="T66" fmla="*/ 48 w 96"/>
              <a:gd name="T67" fmla="*/ 172 h 176"/>
              <a:gd name="T68" fmla="*/ 52 w 96"/>
              <a:gd name="T69" fmla="*/ 176 h 176"/>
              <a:gd name="T70" fmla="*/ 55 w 96"/>
              <a:gd name="T71" fmla="*/ 175 h 176"/>
              <a:gd name="T72" fmla="*/ 95 w 96"/>
              <a:gd name="T73" fmla="*/ 135 h 176"/>
              <a:gd name="T74" fmla="*/ 96 w 96"/>
              <a:gd name="T75" fmla="*/ 132 h 176"/>
              <a:gd name="T76" fmla="*/ 95 w 96"/>
              <a:gd name="T77" fmla="*/ 129 h 176"/>
              <a:gd name="T78" fmla="*/ 56 w 96"/>
              <a:gd name="T79" fmla="*/ 14 h 176"/>
              <a:gd name="T80" fmla="*/ 86 w 96"/>
              <a:gd name="T81" fmla="*/ 44 h 176"/>
              <a:gd name="T82" fmla="*/ 56 w 96"/>
              <a:gd name="T83" fmla="*/ 74 h 176"/>
              <a:gd name="T84" fmla="*/ 56 w 96"/>
              <a:gd name="T85" fmla="*/ 14 h 176"/>
              <a:gd name="T86" fmla="*/ 56 w 96"/>
              <a:gd name="T87" fmla="*/ 162 h 176"/>
              <a:gd name="T88" fmla="*/ 56 w 96"/>
              <a:gd name="T89" fmla="*/ 102 h 176"/>
              <a:gd name="T90" fmla="*/ 86 w 96"/>
              <a:gd name="T91" fmla="*/ 132 h 176"/>
              <a:gd name="T92" fmla="*/ 56 w 96"/>
              <a:gd name="T93" fmla="*/ 16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76">
                <a:moveTo>
                  <a:pt x="95" y="129"/>
                </a:moveTo>
                <a:cubicBezTo>
                  <a:pt x="95" y="129"/>
                  <a:pt x="95" y="129"/>
                  <a:pt x="95" y="129"/>
                </a:cubicBezTo>
                <a:cubicBezTo>
                  <a:pt x="95" y="129"/>
                  <a:pt x="95" y="129"/>
                  <a:pt x="95" y="129"/>
                </a:cubicBezTo>
                <a:cubicBezTo>
                  <a:pt x="56" y="90"/>
                  <a:pt x="56" y="90"/>
                  <a:pt x="56" y="90"/>
                </a:cubicBezTo>
                <a:cubicBezTo>
                  <a:pt x="56" y="86"/>
                  <a:pt x="56" y="86"/>
                  <a:pt x="56" y="86"/>
                </a:cubicBezTo>
                <a:cubicBezTo>
                  <a:pt x="95" y="47"/>
                  <a:pt x="95" y="47"/>
                  <a:pt x="95" y="47"/>
                </a:cubicBezTo>
                <a:cubicBezTo>
                  <a:pt x="95" y="47"/>
                  <a:pt x="95" y="47"/>
                  <a:pt x="95" y="47"/>
                </a:cubicBezTo>
                <a:cubicBezTo>
                  <a:pt x="95" y="47"/>
                  <a:pt x="95" y="47"/>
                  <a:pt x="95" y="47"/>
                </a:cubicBezTo>
                <a:cubicBezTo>
                  <a:pt x="95" y="47"/>
                  <a:pt x="95" y="47"/>
                  <a:pt x="95" y="47"/>
                </a:cubicBezTo>
                <a:cubicBezTo>
                  <a:pt x="96" y="46"/>
                  <a:pt x="96" y="45"/>
                  <a:pt x="96" y="44"/>
                </a:cubicBezTo>
                <a:cubicBezTo>
                  <a:pt x="96" y="43"/>
                  <a:pt x="96" y="42"/>
                  <a:pt x="95" y="41"/>
                </a:cubicBezTo>
                <a:cubicBezTo>
                  <a:pt x="55" y="1"/>
                  <a:pt x="55" y="1"/>
                  <a:pt x="55" y="1"/>
                </a:cubicBezTo>
                <a:cubicBezTo>
                  <a:pt x="54" y="0"/>
                  <a:pt x="53" y="0"/>
                  <a:pt x="52" y="0"/>
                </a:cubicBezTo>
                <a:cubicBezTo>
                  <a:pt x="50" y="0"/>
                  <a:pt x="48" y="2"/>
                  <a:pt x="48" y="4"/>
                </a:cubicBezTo>
                <a:cubicBezTo>
                  <a:pt x="48" y="82"/>
                  <a:pt x="48" y="82"/>
                  <a:pt x="48" y="82"/>
                </a:cubicBezTo>
                <a:cubicBezTo>
                  <a:pt x="7" y="41"/>
                  <a:pt x="7" y="41"/>
                  <a:pt x="7" y="41"/>
                </a:cubicBezTo>
                <a:cubicBezTo>
                  <a:pt x="7" y="41"/>
                  <a:pt x="7" y="41"/>
                  <a:pt x="7" y="41"/>
                </a:cubicBezTo>
                <a:cubicBezTo>
                  <a:pt x="6" y="40"/>
                  <a:pt x="5" y="40"/>
                  <a:pt x="4" y="40"/>
                </a:cubicBezTo>
                <a:cubicBezTo>
                  <a:pt x="2" y="40"/>
                  <a:pt x="0" y="42"/>
                  <a:pt x="0" y="44"/>
                </a:cubicBezTo>
                <a:cubicBezTo>
                  <a:pt x="0" y="45"/>
                  <a:pt x="0" y="46"/>
                  <a:pt x="1" y="47"/>
                </a:cubicBezTo>
                <a:cubicBezTo>
                  <a:pt x="1" y="47"/>
                  <a:pt x="1" y="47"/>
                  <a:pt x="1" y="47"/>
                </a:cubicBezTo>
                <a:cubicBezTo>
                  <a:pt x="1" y="47"/>
                  <a:pt x="1" y="47"/>
                  <a:pt x="1" y="47"/>
                </a:cubicBezTo>
                <a:cubicBezTo>
                  <a:pt x="1" y="47"/>
                  <a:pt x="1" y="47"/>
                  <a:pt x="1" y="47"/>
                </a:cubicBezTo>
                <a:cubicBezTo>
                  <a:pt x="42" y="88"/>
                  <a:pt x="42" y="88"/>
                  <a:pt x="42" y="88"/>
                </a:cubicBezTo>
                <a:cubicBezTo>
                  <a:pt x="1" y="129"/>
                  <a:pt x="1" y="129"/>
                  <a:pt x="1" y="129"/>
                </a:cubicBezTo>
                <a:cubicBezTo>
                  <a:pt x="1" y="129"/>
                  <a:pt x="1" y="129"/>
                  <a:pt x="1" y="129"/>
                </a:cubicBezTo>
                <a:cubicBezTo>
                  <a:pt x="1" y="129"/>
                  <a:pt x="1" y="129"/>
                  <a:pt x="1" y="129"/>
                </a:cubicBezTo>
                <a:cubicBezTo>
                  <a:pt x="1" y="129"/>
                  <a:pt x="1" y="129"/>
                  <a:pt x="1" y="129"/>
                </a:cubicBezTo>
                <a:cubicBezTo>
                  <a:pt x="0" y="130"/>
                  <a:pt x="0" y="131"/>
                  <a:pt x="0" y="132"/>
                </a:cubicBezTo>
                <a:cubicBezTo>
                  <a:pt x="0" y="134"/>
                  <a:pt x="2" y="136"/>
                  <a:pt x="4" y="136"/>
                </a:cubicBezTo>
                <a:cubicBezTo>
                  <a:pt x="5" y="136"/>
                  <a:pt x="6" y="136"/>
                  <a:pt x="7" y="135"/>
                </a:cubicBezTo>
                <a:cubicBezTo>
                  <a:pt x="7" y="135"/>
                  <a:pt x="7" y="135"/>
                  <a:pt x="7" y="135"/>
                </a:cubicBezTo>
                <a:cubicBezTo>
                  <a:pt x="48" y="94"/>
                  <a:pt x="48" y="94"/>
                  <a:pt x="48" y="94"/>
                </a:cubicBezTo>
                <a:cubicBezTo>
                  <a:pt x="48" y="172"/>
                  <a:pt x="48" y="172"/>
                  <a:pt x="48" y="172"/>
                </a:cubicBezTo>
                <a:cubicBezTo>
                  <a:pt x="48" y="174"/>
                  <a:pt x="50" y="176"/>
                  <a:pt x="52" y="176"/>
                </a:cubicBezTo>
                <a:cubicBezTo>
                  <a:pt x="53" y="176"/>
                  <a:pt x="54" y="176"/>
                  <a:pt x="55" y="175"/>
                </a:cubicBezTo>
                <a:cubicBezTo>
                  <a:pt x="95" y="135"/>
                  <a:pt x="95" y="135"/>
                  <a:pt x="95" y="135"/>
                </a:cubicBezTo>
                <a:cubicBezTo>
                  <a:pt x="96" y="134"/>
                  <a:pt x="96" y="133"/>
                  <a:pt x="96" y="132"/>
                </a:cubicBezTo>
                <a:cubicBezTo>
                  <a:pt x="96" y="131"/>
                  <a:pt x="96" y="130"/>
                  <a:pt x="95" y="129"/>
                </a:cubicBezTo>
                <a:close/>
                <a:moveTo>
                  <a:pt x="56" y="14"/>
                </a:moveTo>
                <a:cubicBezTo>
                  <a:pt x="86" y="44"/>
                  <a:pt x="86" y="44"/>
                  <a:pt x="86" y="44"/>
                </a:cubicBezTo>
                <a:cubicBezTo>
                  <a:pt x="56" y="74"/>
                  <a:pt x="56" y="74"/>
                  <a:pt x="56" y="74"/>
                </a:cubicBezTo>
                <a:lnTo>
                  <a:pt x="56" y="14"/>
                </a:lnTo>
                <a:close/>
                <a:moveTo>
                  <a:pt x="56" y="162"/>
                </a:moveTo>
                <a:cubicBezTo>
                  <a:pt x="56" y="102"/>
                  <a:pt x="56" y="102"/>
                  <a:pt x="56" y="102"/>
                </a:cubicBezTo>
                <a:cubicBezTo>
                  <a:pt x="86" y="132"/>
                  <a:pt x="86" y="132"/>
                  <a:pt x="86" y="132"/>
                </a:cubicBezTo>
                <a:lnTo>
                  <a:pt x="56" y="1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0" name="Freeform 625"/>
          <p:cNvSpPr>
            <a:spLocks noEditPoints="1"/>
          </p:cNvSpPr>
          <p:nvPr/>
        </p:nvSpPr>
        <p:spPr bwMode="auto">
          <a:xfrm>
            <a:off x="6344638" y="4956375"/>
            <a:ext cx="378884" cy="449925"/>
          </a:xfrm>
          <a:custGeom>
            <a:avLst/>
            <a:gdLst>
              <a:gd name="T0" fmla="*/ 56 w 144"/>
              <a:gd name="T1" fmla="*/ 88 h 176"/>
              <a:gd name="T2" fmla="*/ 40 w 144"/>
              <a:gd name="T3" fmla="*/ 72 h 176"/>
              <a:gd name="T4" fmla="*/ 40 w 144"/>
              <a:gd name="T5" fmla="*/ 112 h 176"/>
              <a:gd name="T6" fmla="*/ 56 w 144"/>
              <a:gd name="T7" fmla="*/ 96 h 176"/>
              <a:gd name="T8" fmla="*/ 40 w 144"/>
              <a:gd name="T9" fmla="*/ 112 h 176"/>
              <a:gd name="T10" fmla="*/ 56 w 144"/>
              <a:gd name="T11" fmla="*/ 136 h 176"/>
              <a:gd name="T12" fmla="*/ 40 w 144"/>
              <a:gd name="T13" fmla="*/ 120 h 176"/>
              <a:gd name="T14" fmla="*/ 64 w 144"/>
              <a:gd name="T15" fmla="*/ 160 h 176"/>
              <a:gd name="T16" fmla="*/ 80 w 144"/>
              <a:gd name="T17" fmla="*/ 144 h 176"/>
              <a:gd name="T18" fmla="*/ 64 w 144"/>
              <a:gd name="T19" fmla="*/ 160 h 176"/>
              <a:gd name="T20" fmla="*/ 56 w 144"/>
              <a:gd name="T21" fmla="*/ 160 h 176"/>
              <a:gd name="T22" fmla="*/ 40 w 144"/>
              <a:gd name="T23" fmla="*/ 144 h 176"/>
              <a:gd name="T24" fmla="*/ 64 w 144"/>
              <a:gd name="T25" fmla="*/ 136 h 176"/>
              <a:gd name="T26" fmla="*/ 80 w 144"/>
              <a:gd name="T27" fmla="*/ 120 h 176"/>
              <a:gd name="T28" fmla="*/ 64 w 144"/>
              <a:gd name="T29" fmla="*/ 136 h 176"/>
              <a:gd name="T30" fmla="*/ 32 w 144"/>
              <a:gd name="T31" fmla="*/ 112 h 176"/>
              <a:gd name="T32" fmla="*/ 16 w 144"/>
              <a:gd name="T33" fmla="*/ 96 h 176"/>
              <a:gd name="T34" fmla="*/ 16 w 144"/>
              <a:gd name="T35" fmla="*/ 160 h 176"/>
              <a:gd name="T36" fmla="*/ 32 w 144"/>
              <a:gd name="T37" fmla="*/ 144 h 176"/>
              <a:gd name="T38" fmla="*/ 16 w 144"/>
              <a:gd name="T39" fmla="*/ 160 h 176"/>
              <a:gd name="T40" fmla="*/ 32 w 144"/>
              <a:gd name="T41" fmla="*/ 88 h 176"/>
              <a:gd name="T42" fmla="*/ 16 w 144"/>
              <a:gd name="T43" fmla="*/ 72 h 176"/>
              <a:gd name="T44" fmla="*/ 16 w 144"/>
              <a:gd name="T45" fmla="*/ 136 h 176"/>
              <a:gd name="T46" fmla="*/ 32 w 144"/>
              <a:gd name="T47" fmla="*/ 120 h 176"/>
              <a:gd name="T48" fmla="*/ 16 w 144"/>
              <a:gd name="T49" fmla="*/ 136 h 176"/>
              <a:gd name="T50" fmla="*/ 128 w 144"/>
              <a:gd name="T51" fmla="*/ 160 h 176"/>
              <a:gd name="T52" fmla="*/ 112 w 144"/>
              <a:gd name="T53" fmla="*/ 96 h 176"/>
              <a:gd name="T54" fmla="*/ 64 w 144"/>
              <a:gd name="T55" fmla="*/ 112 h 176"/>
              <a:gd name="T56" fmla="*/ 80 w 144"/>
              <a:gd name="T57" fmla="*/ 96 h 176"/>
              <a:gd name="T58" fmla="*/ 64 w 144"/>
              <a:gd name="T59" fmla="*/ 112 h 176"/>
              <a:gd name="T60" fmla="*/ 128 w 144"/>
              <a:gd name="T61" fmla="*/ 64 h 176"/>
              <a:gd name="T62" fmla="*/ 16 w 144"/>
              <a:gd name="T63" fmla="*/ 16 h 176"/>
              <a:gd name="T64" fmla="*/ 24 w 144"/>
              <a:gd name="T65" fmla="*/ 24 h 176"/>
              <a:gd name="T66" fmla="*/ 120 w 144"/>
              <a:gd name="T67" fmla="*/ 56 h 176"/>
              <a:gd name="T68" fmla="*/ 24 w 144"/>
              <a:gd name="T69" fmla="*/ 24 h 176"/>
              <a:gd name="T70" fmla="*/ 104 w 144"/>
              <a:gd name="T71" fmla="*/ 88 h 176"/>
              <a:gd name="T72" fmla="*/ 88 w 144"/>
              <a:gd name="T73" fmla="*/ 72 h 176"/>
              <a:gd name="T74" fmla="*/ 128 w 144"/>
              <a:gd name="T75" fmla="*/ 0 h 176"/>
              <a:gd name="T76" fmla="*/ 0 w 144"/>
              <a:gd name="T77" fmla="*/ 16 h 176"/>
              <a:gd name="T78" fmla="*/ 16 w 144"/>
              <a:gd name="T79" fmla="*/ 176 h 176"/>
              <a:gd name="T80" fmla="*/ 144 w 144"/>
              <a:gd name="T81" fmla="*/ 160 h 176"/>
              <a:gd name="T82" fmla="*/ 128 w 144"/>
              <a:gd name="T83" fmla="*/ 0 h 176"/>
              <a:gd name="T84" fmla="*/ 128 w 144"/>
              <a:gd name="T85" fmla="*/ 168 h 176"/>
              <a:gd name="T86" fmla="*/ 8 w 144"/>
              <a:gd name="T87" fmla="*/ 160 h 176"/>
              <a:gd name="T88" fmla="*/ 16 w 144"/>
              <a:gd name="T89" fmla="*/ 8 h 176"/>
              <a:gd name="T90" fmla="*/ 136 w 144"/>
              <a:gd name="T91" fmla="*/ 16 h 176"/>
              <a:gd name="T92" fmla="*/ 112 w 144"/>
              <a:gd name="T93" fmla="*/ 88 h 176"/>
              <a:gd name="T94" fmla="*/ 128 w 144"/>
              <a:gd name="T95" fmla="*/ 72 h 176"/>
              <a:gd name="T96" fmla="*/ 112 w 144"/>
              <a:gd name="T97" fmla="*/ 88 h 176"/>
              <a:gd name="T98" fmla="*/ 104 w 144"/>
              <a:gd name="T99" fmla="*/ 112 h 176"/>
              <a:gd name="T100" fmla="*/ 88 w 144"/>
              <a:gd name="T101" fmla="*/ 96 h 176"/>
              <a:gd name="T102" fmla="*/ 88 w 144"/>
              <a:gd name="T103" fmla="*/ 160 h 176"/>
              <a:gd name="T104" fmla="*/ 104 w 144"/>
              <a:gd name="T105" fmla="*/ 144 h 176"/>
              <a:gd name="T106" fmla="*/ 88 w 144"/>
              <a:gd name="T107" fmla="*/ 160 h 176"/>
              <a:gd name="T108" fmla="*/ 80 w 144"/>
              <a:gd name="T109" fmla="*/ 88 h 176"/>
              <a:gd name="T110" fmla="*/ 64 w 144"/>
              <a:gd name="T111" fmla="*/ 72 h 176"/>
              <a:gd name="T112" fmla="*/ 88 w 144"/>
              <a:gd name="T113" fmla="*/ 136 h 176"/>
              <a:gd name="T114" fmla="*/ 104 w 144"/>
              <a:gd name="T115" fmla="*/ 120 h 176"/>
              <a:gd name="T116" fmla="*/ 88 w 144"/>
              <a:gd name="T117"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 h="176">
                <a:moveTo>
                  <a:pt x="40" y="88"/>
                </a:moveTo>
                <a:cubicBezTo>
                  <a:pt x="56" y="88"/>
                  <a:pt x="56" y="88"/>
                  <a:pt x="56" y="88"/>
                </a:cubicBezTo>
                <a:cubicBezTo>
                  <a:pt x="56" y="72"/>
                  <a:pt x="56" y="72"/>
                  <a:pt x="56" y="72"/>
                </a:cubicBezTo>
                <a:cubicBezTo>
                  <a:pt x="40" y="72"/>
                  <a:pt x="40" y="72"/>
                  <a:pt x="40" y="72"/>
                </a:cubicBezTo>
                <a:lnTo>
                  <a:pt x="40" y="88"/>
                </a:lnTo>
                <a:close/>
                <a:moveTo>
                  <a:pt x="40" y="112"/>
                </a:moveTo>
                <a:cubicBezTo>
                  <a:pt x="56" y="112"/>
                  <a:pt x="56" y="112"/>
                  <a:pt x="56" y="112"/>
                </a:cubicBezTo>
                <a:cubicBezTo>
                  <a:pt x="56" y="96"/>
                  <a:pt x="56" y="96"/>
                  <a:pt x="56" y="96"/>
                </a:cubicBezTo>
                <a:cubicBezTo>
                  <a:pt x="40" y="96"/>
                  <a:pt x="40" y="96"/>
                  <a:pt x="40" y="96"/>
                </a:cubicBezTo>
                <a:lnTo>
                  <a:pt x="40" y="112"/>
                </a:lnTo>
                <a:close/>
                <a:moveTo>
                  <a:pt x="40" y="136"/>
                </a:moveTo>
                <a:cubicBezTo>
                  <a:pt x="56" y="136"/>
                  <a:pt x="56" y="136"/>
                  <a:pt x="56" y="136"/>
                </a:cubicBezTo>
                <a:cubicBezTo>
                  <a:pt x="56" y="120"/>
                  <a:pt x="56" y="120"/>
                  <a:pt x="56" y="120"/>
                </a:cubicBezTo>
                <a:cubicBezTo>
                  <a:pt x="40" y="120"/>
                  <a:pt x="40" y="120"/>
                  <a:pt x="40" y="120"/>
                </a:cubicBezTo>
                <a:lnTo>
                  <a:pt x="40" y="136"/>
                </a:lnTo>
                <a:close/>
                <a:moveTo>
                  <a:pt x="64" y="160"/>
                </a:moveTo>
                <a:cubicBezTo>
                  <a:pt x="80" y="160"/>
                  <a:pt x="80" y="160"/>
                  <a:pt x="80" y="160"/>
                </a:cubicBezTo>
                <a:cubicBezTo>
                  <a:pt x="80" y="144"/>
                  <a:pt x="80" y="144"/>
                  <a:pt x="80" y="144"/>
                </a:cubicBezTo>
                <a:cubicBezTo>
                  <a:pt x="64" y="144"/>
                  <a:pt x="64" y="144"/>
                  <a:pt x="64" y="144"/>
                </a:cubicBezTo>
                <a:lnTo>
                  <a:pt x="64" y="160"/>
                </a:lnTo>
                <a:close/>
                <a:moveTo>
                  <a:pt x="40" y="160"/>
                </a:moveTo>
                <a:cubicBezTo>
                  <a:pt x="56" y="160"/>
                  <a:pt x="56" y="160"/>
                  <a:pt x="56" y="160"/>
                </a:cubicBezTo>
                <a:cubicBezTo>
                  <a:pt x="56" y="144"/>
                  <a:pt x="56" y="144"/>
                  <a:pt x="56" y="144"/>
                </a:cubicBezTo>
                <a:cubicBezTo>
                  <a:pt x="40" y="144"/>
                  <a:pt x="40" y="144"/>
                  <a:pt x="40" y="144"/>
                </a:cubicBezTo>
                <a:lnTo>
                  <a:pt x="40" y="160"/>
                </a:lnTo>
                <a:close/>
                <a:moveTo>
                  <a:pt x="64" y="136"/>
                </a:moveTo>
                <a:cubicBezTo>
                  <a:pt x="80" y="136"/>
                  <a:pt x="80" y="136"/>
                  <a:pt x="80" y="136"/>
                </a:cubicBezTo>
                <a:cubicBezTo>
                  <a:pt x="80" y="120"/>
                  <a:pt x="80" y="120"/>
                  <a:pt x="80" y="120"/>
                </a:cubicBezTo>
                <a:cubicBezTo>
                  <a:pt x="64" y="120"/>
                  <a:pt x="64" y="120"/>
                  <a:pt x="64" y="120"/>
                </a:cubicBezTo>
                <a:lnTo>
                  <a:pt x="64" y="136"/>
                </a:lnTo>
                <a:close/>
                <a:moveTo>
                  <a:pt x="16" y="112"/>
                </a:moveTo>
                <a:cubicBezTo>
                  <a:pt x="32" y="112"/>
                  <a:pt x="32" y="112"/>
                  <a:pt x="32" y="112"/>
                </a:cubicBezTo>
                <a:cubicBezTo>
                  <a:pt x="32" y="96"/>
                  <a:pt x="32" y="96"/>
                  <a:pt x="32" y="96"/>
                </a:cubicBezTo>
                <a:cubicBezTo>
                  <a:pt x="16" y="96"/>
                  <a:pt x="16" y="96"/>
                  <a:pt x="16" y="96"/>
                </a:cubicBezTo>
                <a:lnTo>
                  <a:pt x="16" y="112"/>
                </a:lnTo>
                <a:close/>
                <a:moveTo>
                  <a:pt x="16" y="160"/>
                </a:moveTo>
                <a:cubicBezTo>
                  <a:pt x="32" y="160"/>
                  <a:pt x="32" y="160"/>
                  <a:pt x="32" y="160"/>
                </a:cubicBezTo>
                <a:cubicBezTo>
                  <a:pt x="32" y="144"/>
                  <a:pt x="32" y="144"/>
                  <a:pt x="32" y="144"/>
                </a:cubicBezTo>
                <a:cubicBezTo>
                  <a:pt x="16" y="144"/>
                  <a:pt x="16" y="144"/>
                  <a:pt x="16" y="144"/>
                </a:cubicBezTo>
                <a:lnTo>
                  <a:pt x="16" y="160"/>
                </a:lnTo>
                <a:close/>
                <a:moveTo>
                  <a:pt x="16" y="88"/>
                </a:moveTo>
                <a:cubicBezTo>
                  <a:pt x="32" y="88"/>
                  <a:pt x="32" y="88"/>
                  <a:pt x="32" y="88"/>
                </a:cubicBezTo>
                <a:cubicBezTo>
                  <a:pt x="32" y="72"/>
                  <a:pt x="32" y="72"/>
                  <a:pt x="32" y="72"/>
                </a:cubicBezTo>
                <a:cubicBezTo>
                  <a:pt x="16" y="72"/>
                  <a:pt x="16" y="72"/>
                  <a:pt x="16" y="72"/>
                </a:cubicBezTo>
                <a:lnTo>
                  <a:pt x="16" y="88"/>
                </a:lnTo>
                <a:close/>
                <a:moveTo>
                  <a:pt x="16" y="136"/>
                </a:moveTo>
                <a:cubicBezTo>
                  <a:pt x="32" y="136"/>
                  <a:pt x="32" y="136"/>
                  <a:pt x="32" y="136"/>
                </a:cubicBezTo>
                <a:cubicBezTo>
                  <a:pt x="32" y="120"/>
                  <a:pt x="32" y="120"/>
                  <a:pt x="32" y="120"/>
                </a:cubicBezTo>
                <a:cubicBezTo>
                  <a:pt x="16" y="120"/>
                  <a:pt x="16" y="120"/>
                  <a:pt x="16" y="120"/>
                </a:cubicBezTo>
                <a:lnTo>
                  <a:pt x="16" y="136"/>
                </a:lnTo>
                <a:close/>
                <a:moveTo>
                  <a:pt x="112" y="160"/>
                </a:moveTo>
                <a:cubicBezTo>
                  <a:pt x="128" y="160"/>
                  <a:pt x="128" y="160"/>
                  <a:pt x="128" y="160"/>
                </a:cubicBezTo>
                <a:cubicBezTo>
                  <a:pt x="128" y="96"/>
                  <a:pt x="128" y="96"/>
                  <a:pt x="128" y="96"/>
                </a:cubicBezTo>
                <a:cubicBezTo>
                  <a:pt x="112" y="96"/>
                  <a:pt x="112" y="96"/>
                  <a:pt x="112" y="96"/>
                </a:cubicBezTo>
                <a:lnTo>
                  <a:pt x="112" y="160"/>
                </a:lnTo>
                <a:close/>
                <a:moveTo>
                  <a:pt x="64" y="112"/>
                </a:moveTo>
                <a:cubicBezTo>
                  <a:pt x="80" y="112"/>
                  <a:pt x="80" y="112"/>
                  <a:pt x="80" y="112"/>
                </a:cubicBezTo>
                <a:cubicBezTo>
                  <a:pt x="80" y="96"/>
                  <a:pt x="80" y="96"/>
                  <a:pt x="80" y="96"/>
                </a:cubicBezTo>
                <a:cubicBezTo>
                  <a:pt x="64" y="96"/>
                  <a:pt x="64" y="96"/>
                  <a:pt x="64" y="96"/>
                </a:cubicBezTo>
                <a:lnTo>
                  <a:pt x="64" y="112"/>
                </a:lnTo>
                <a:close/>
                <a:moveTo>
                  <a:pt x="16" y="64"/>
                </a:moveTo>
                <a:cubicBezTo>
                  <a:pt x="128" y="64"/>
                  <a:pt x="128" y="64"/>
                  <a:pt x="128" y="64"/>
                </a:cubicBezTo>
                <a:cubicBezTo>
                  <a:pt x="128" y="16"/>
                  <a:pt x="128" y="16"/>
                  <a:pt x="128" y="16"/>
                </a:cubicBezTo>
                <a:cubicBezTo>
                  <a:pt x="16" y="16"/>
                  <a:pt x="16" y="16"/>
                  <a:pt x="16" y="16"/>
                </a:cubicBezTo>
                <a:lnTo>
                  <a:pt x="16" y="64"/>
                </a:lnTo>
                <a:close/>
                <a:moveTo>
                  <a:pt x="24" y="24"/>
                </a:moveTo>
                <a:cubicBezTo>
                  <a:pt x="120" y="24"/>
                  <a:pt x="120" y="24"/>
                  <a:pt x="120" y="24"/>
                </a:cubicBezTo>
                <a:cubicBezTo>
                  <a:pt x="120" y="56"/>
                  <a:pt x="120" y="56"/>
                  <a:pt x="120" y="56"/>
                </a:cubicBezTo>
                <a:cubicBezTo>
                  <a:pt x="24" y="56"/>
                  <a:pt x="24" y="56"/>
                  <a:pt x="24" y="56"/>
                </a:cubicBezTo>
                <a:lnTo>
                  <a:pt x="24" y="24"/>
                </a:lnTo>
                <a:close/>
                <a:moveTo>
                  <a:pt x="88" y="88"/>
                </a:moveTo>
                <a:cubicBezTo>
                  <a:pt x="104" y="88"/>
                  <a:pt x="104" y="88"/>
                  <a:pt x="104" y="88"/>
                </a:cubicBezTo>
                <a:cubicBezTo>
                  <a:pt x="104" y="72"/>
                  <a:pt x="104" y="72"/>
                  <a:pt x="104" y="72"/>
                </a:cubicBezTo>
                <a:cubicBezTo>
                  <a:pt x="88" y="72"/>
                  <a:pt x="88" y="72"/>
                  <a:pt x="88" y="72"/>
                </a:cubicBezTo>
                <a:lnTo>
                  <a:pt x="88" y="88"/>
                </a:lnTo>
                <a:close/>
                <a:moveTo>
                  <a:pt x="128"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16"/>
                  <a:pt x="144" y="16"/>
                  <a:pt x="144" y="16"/>
                </a:cubicBezTo>
                <a:cubicBezTo>
                  <a:pt x="144" y="7"/>
                  <a:pt x="137" y="0"/>
                  <a:pt x="128" y="0"/>
                </a:cubicBez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128" y="8"/>
                  <a:pt x="128" y="8"/>
                  <a:pt x="128" y="8"/>
                </a:cubicBezTo>
                <a:cubicBezTo>
                  <a:pt x="132" y="8"/>
                  <a:pt x="136" y="12"/>
                  <a:pt x="136" y="16"/>
                </a:cubicBezTo>
                <a:lnTo>
                  <a:pt x="136" y="160"/>
                </a:lnTo>
                <a:close/>
                <a:moveTo>
                  <a:pt x="112" y="88"/>
                </a:moveTo>
                <a:cubicBezTo>
                  <a:pt x="128" y="88"/>
                  <a:pt x="128" y="88"/>
                  <a:pt x="128" y="88"/>
                </a:cubicBezTo>
                <a:cubicBezTo>
                  <a:pt x="128" y="72"/>
                  <a:pt x="128" y="72"/>
                  <a:pt x="128" y="72"/>
                </a:cubicBezTo>
                <a:cubicBezTo>
                  <a:pt x="112" y="72"/>
                  <a:pt x="112" y="72"/>
                  <a:pt x="112" y="72"/>
                </a:cubicBezTo>
                <a:lnTo>
                  <a:pt x="112" y="88"/>
                </a:lnTo>
                <a:close/>
                <a:moveTo>
                  <a:pt x="88" y="112"/>
                </a:moveTo>
                <a:cubicBezTo>
                  <a:pt x="104" y="112"/>
                  <a:pt x="104" y="112"/>
                  <a:pt x="104" y="112"/>
                </a:cubicBezTo>
                <a:cubicBezTo>
                  <a:pt x="104" y="96"/>
                  <a:pt x="104" y="96"/>
                  <a:pt x="104" y="96"/>
                </a:cubicBezTo>
                <a:cubicBezTo>
                  <a:pt x="88" y="96"/>
                  <a:pt x="88" y="96"/>
                  <a:pt x="88" y="96"/>
                </a:cubicBezTo>
                <a:lnTo>
                  <a:pt x="88" y="112"/>
                </a:lnTo>
                <a:close/>
                <a:moveTo>
                  <a:pt x="88" y="160"/>
                </a:moveTo>
                <a:cubicBezTo>
                  <a:pt x="104" y="160"/>
                  <a:pt x="104" y="160"/>
                  <a:pt x="104" y="160"/>
                </a:cubicBezTo>
                <a:cubicBezTo>
                  <a:pt x="104" y="144"/>
                  <a:pt x="104" y="144"/>
                  <a:pt x="104" y="144"/>
                </a:cubicBezTo>
                <a:cubicBezTo>
                  <a:pt x="88" y="144"/>
                  <a:pt x="88" y="144"/>
                  <a:pt x="88" y="144"/>
                </a:cubicBezTo>
                <a:lnTo>
                  <a:pt x="88" y="160"/>
                </a:lnTo>
                <a:close/>
                <a:moveTo>
                  <a:pt x="64" y="88"/>
                </a:moveTo>
                <a:cubicBezTo>
                  <a:pt x="80" y="88"/>
                  <a:pt x="80" y="88"/>
                  <a:pt x="80" y="88"/>
                </a:cubicBezTo>
                <a:cubicBezTo>
                  <a:pt x="80" y="72"/>
                  <a:pt x="80" y="72"/>
                  <a:pt x="80" y="72"/>
                </a:cubicBezTo>
                <a:cubicBezTo>
                  <a:pt x="64" y="72"/>
                  <a:pt x="64" y="72"/>
                  <a:pt x="64" y="72"/>
                </a:cubicBezTo>
                <a:lnTo>
                  <a:pt x="64" y="88"/>
                </a:lnTo>
                <a:close/>
                <a:moveTo>
                  <a:pt x="88" y="136"/>
                </a:moveTo>
                <a:cubicBezTo>
                  <a:pt x="104" y="136"/>
                  <a:pt x="104" y="136"/>
                  <a:pt x="104" y="136"/>
                </a:cubicBezTo>
                <a:cubicBezTo>
                  <a:pt x="104" y="120"/>
                  <a:pt x="104" y="120"/>
                  <a:pt x="104" y="120"/>
                </a:cubicBezTo>
                <a:cubicBezTo>
                  <a:pt x="88" y="120"/>
                  <a:pt x="88" y="120"/>
                  <a:pt x="88" y="120"/>
                </a:cubicBezTo>
                <a:lnTo>
                  <a:pt x="88"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1" name="Freeform 626"/>
          <p:cNvSpPr>
            <a:spLocks noEditPoints="1"/>
          </p:cNvSpPr>
          <p:nvPr/>
        </p:nvSpPr>
        <p:spPr bwMode="auto">
          <a:xfrm>
            <a:off x="7173447" y="4956375"/>
            <a:ext cx="461768" cy="449925"/>
          </a:xfrm>
          <a:custGeom>
            <a:avLst/>
            <a:gdLst>
              <a:gd name="T0" fmla="*/ 72 w 176"/>
              <a:gd name="T1" fmla="*/ 72 h 176"/>
              <a:gd name="T2" fmla="*/ 72 w 176"/>
              <a:gd name="T3" fmla="*/ 80 h 176"/>
              <a:gd name="T4" fmla="*/ 88 w 176"/>
              <a:gd name="T5" fmla="*/ 80 h 176"/>
              <a:gd name="T6" fmla="*/ 88 w 176"/>
              <a:gd name="T7" fmla="*/ 72 h 176"/>
              <a:gd name="T8" fmla="*/ 88 w 176"/>
              <a:gd name="T9" fmla="*/ 80 h 176"/>
              <a:gd name="T10" fmla="*/ 160 w 176"/>
              <a:gd name="T11" fmla="*/ 23 h 176"/>
              <a:gd name="T12" fmla="*/ 156 w 176"/>
              <a:gd name="T13" fmla="*/ 0 h 176"/>
              <a:gd name="T14" fmla="*/ 152 w 176"/>
              <a:gd name="T15" fmla="*/ 23 h 176"/>
              <a:gd name="T16" fmla="*/ 136 w 176"/>
              <a:gd name="T17" fmla="*/ 48 h 176"/>
              <a:gd name="T18" fmla="*/ 128 w 176"/>
              <a:gd name="T19" fmla="*/ 32 h 176"/>
              <a:gd name="T20" fmla="*/ 40 w 176"/>
              <a:gd name="T21" fmla="*/ 40 h 176"/>
              <a:gd name="T22" fmla="*/ 16 w 176"/>
              <a:gd name="T23" fmla="*/ 48 h 176"/>
              <a:gd name="T24" fmla="*/ 0 w 176"/>
              <a:gd name="T25" fmla="*/ 160 h 176"/>
              <a:gd name="T26" fmla="*/ 160 w 176"/>
              <a:gd name="T27" fmla="*/ 176 h 176"/>
              <a:gd name="T28" fmla="*/ 176 w 176"/>
              <a:gd name="T29" fmla="*/ 64 h 176"/>
              <a:gd name="T30" fmla="*/ 48 w 176"/>
              <a:gd name="T31" fmla="*/ 40 h 176"/>
              <a:gd name="T32" fmla="*/ 128 w 176"/>
              <a:gd name="T33" fmla="*/ 48 h 176"/>
              <a:gd name="T34" fmla="*/ 48 w 176"/>
              <a:gd name="T35" fmla="*/ 40 h 176"/>
              <a:gd name="T36" fmla="*/ 16 w 176"/>
              <a:gd name="T37" fmla="*/ 168 h 176"/>
              <a:gd name="T38" fmla="*/ 168 w 176"/>
              <a:gd name="T39" fmla="*/ 160 h 176"/>
              <a:gd name="T40" fmla="*/ 168 w 176"/>
              <a:gd name="T41" fmla="*/ 72 h 176"/>
              <a:gd name="T42" fmla="*/ 152 w 176"/>
              <a:gd name="T43" fmla="*/ 76 h 176"/>
              <a:gd name="T44" fmla="*/ 168 w 176"/>
              <a:gd name="T45" fmla="*/ 80 h 176"/>
              <a:gd name="T46" fmla="*/ 152 w 176"/>
              <a:gd name="T47" fmla="*/ 100 h 176"/>
              <a:gd name="T48" fmla="*/ 104 w 176"/>
              <a:gd name="T49" fmla="*/ 104 h 176"/>
              <a:gd name="T50" fmla="*/ 152 w 176"/>
              <a:gd name="T51" fmla="*/ 108 h 176"/>
              <a:gd name="T52" fmla="*/ 168 w 176"/>
              <a:gd name="T53" fmla="*/ 152 h 176"/>
              <a:gd name="T54" fmla="*/ 8 w 176"/>
              <a:gd name="T55" fmla="*/ 108 h 176"/>
              <a:gd name="T56" fmla="*/ 48 w 176"/>
              <a:gd name="T57" fmla="*/ 128 h 176"/>
              <a:gd name="T58" fmla="*/ 48 w 176"/>
              <a:gd name="T59" fmla="*/ 80 h 176"/>
              <a:gd name="T60" fmla="*/ 8 w 176"/>
              <a:gd name="T61" fmla="*/ 100 h 176"/>
              <a:gd name="T62" fmla="*/ 20 w 176"/>
              <a:gd name="T63" fmla="*/ 80 h 176"/>
              <a:gd name="T64" fmla="*/ 20 w 176"/>
              <a:gd name="T65" fmla="*/ 72 h 176"/>
              <a:gd name="T66" fmla="*/ 8 w 176"/>
              <a:gd name="T67" fmla="*/ 64 h 176"/>
              <a:gd name="T68" fmla="*/ 160 w 176"/>
              <a:gd name="T69" fmla="*/ 56 h 176"/>
              <a:gd name="T70" fmla="*/ 168 w 176"/>
              <a:gd name="T71" fmla="*/ 72 h 176"/>
              <a:gd name="T72" fmla="*/ 128 w 176"/>
              <a:gd name="T73" fmla="*/ 120 h 176"/>
              <a:gd name="T74" fmla="*/ 128 w 176"/>
              <a:gd name="T75" fmla="*/ 88 h 176"/>
              <a:gd name="T76" fmla="*/ 32 w 176"/>
              <a:gd name="T77" fmla="*/ 104 h 176"/>
              <a:gd name="T78" fmla="*/ 64 w 176"/>
              <a:gd name="T79" fmla="*/ 104 h 176"/>
              <a:gd name="T80" fmla="*/ 32 w 176"/>
              <a:gd name="T81" fmla="*/ 104 h 176"/>
              <a:gd name="T82" fmla="*/ 100 w 176"/>
              <a:gd name="T83" fmla="*/ 76 h 176"/>
              <a:gd name="T84" fmla="*/ 108 w 176"/>
              <a:gd name="T85" fmla="*/ 76 h 176"/>
              <a:gd name="T86" fmla="*/ 96 w 176"/>
              <a:gd name="T87" fmla="*/ 144 h 176"/>
              <a:gd name="T88" fmla="*/ 112 w 176"/>
              <a:gd name="T89" fmla="*/ 136 h 176"/>
              <a:gd name="T90" fmla="*/ 96 w 176"/>
              <a:gd name="T91" fmla="*/ 144 h 176"/>
              <a:gd name="T92" fmla="*/ 80 w 176"/>
              <a:gd name="T93" fmla="*/ 144 h 176"/>
              <a:gd name="T94" fmla="*/ 64 w 176"/>
              <a:gd name="T95" fmla="*/ 136 h 176"/>
              <a:gd name="T96" fmla="*/ 96 w 176"/>
              <a:gd name="T97" fmla="*/ 96 h 176"/>
              <a:gd name="T98" fmla="*/ 80 w 176"/>
              <a:gd name="T99" fmla="*/ 112 h 176"/>
              <a:gd name="T100" fmla="*/ 96 w 176"/>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 h="176">
                <a:moveTo>
                  <a:pt x="76" y="76"/>
                </a:moveTo>
                <a:cubicBezTo>
                  <a:pt x="76" y="74"/>
                  <a:pt x="74" y="72"/>
                  <a:pt x="72" y="72"/>
                </a:cubicBezTo>
                <a:cubicBezTo>
                  <a:pt x="70" y="72"/>
                  <a:pt x="68" y="74"/>
                  <a:pt x="68" y="76"/>
                </a:cubicBezTo>
                <a:cubicBezTo>
                  <a:pt x="68" y="78"/>
                  <a:pt x="70" y="80"/>
                  <a:pt x="72" y="80"/>
                </a:cubicBezTo>
                <a:cubicBezTo>
                  <a:pt x="74" y="80"/>
                  <a:pt x="76" y="78"/>
                  <a:pt x="76" y="76"/>
                </a:cubicBezTo>
                <a:close/>
                <a:moveTo>
                  <a:pt x="88" y="80"/>
                </a:moveTo>
                <a:cubicBezTo>
                  <a:pt x="90" y="80"/>
                  <a:pt x="92" y="78"/>
                  <a:pt x="92" y="76"/>
                </a:cubicBezTo>
                <a:cubicBezTo>
                  <a:pt x="92" y="74"/>
                  <a:pt x="90" y="72"/>
                  <a:pt x="88" y="72"/>
                </a:cubicBezTo>
                <a:cubicBezTo>
                  <a:pt x="86" y="72"/>
                  <a:pt x="84" y="74"/>
                  <a:pt x="84" y="76"/>
                </a:cubicBezTo>
                <a:cubicBezTo>
                  <a:pt x="84" y="78"/>
                  <a:pt x="86" y="80"/>
                  <a:pt x="88" y="80"/>
                </a:cubicBezTo>
                <a:close/>
                <a:moveTo>
                  <a:pt x="160" y="48"/>
                </a:moveTo>
                <a:cubicBezTo>
                  <a:pt x="160" y="23"/>
                  <a:pt x="160" y="23"/>
                  <a:pt x="160" y="23"/>
                </a:cubicBezTo>
                <a:cubicBezTo>
                  <a:pt x="165" y="22"/>
                  <a:pt x="168" y="17"/>
                  <a:pt x="168" y="12"/>
                </a:cubicBezTo>
                <a:cubicBezTo>
                  <a:pt x="168" y="5"/>
                  <a:pt x="163" y="0"/>
                  <a:pt x="156" y="0"/>
                </a:cubicBezTo>
                <a:cubicBezTo>
                  <a:pt x="149" y="0"/>
                  <a:pt x="144" y="5"/>
                  <a:pt x="144" y="12"/>
                </a:cubicBezTo>
                <a:cubicBezTo>
                  <a:pt x="144" y="17"/>
                  <a:pt x="147" y="22"/>
                  <a:pt x="152" y="23"/>
                </a:cubicBezTo>
                <a:cubicBezTo>
                  <a:pt x="152" y="48"/>
                  <a:pt x="152" y="48"/>
                  <a:pt x="152" y="48"/>
                </a:cubicBezTo>
                <a:cubicBezTo>
                  <a:pt x="136" y="48"/>
                  <a:pt x="136" y="48"/>
                  <a:pt x="136" y="48"/>
                </a:cubicBezTo>
                <a:cubicBezTo>
                  <a:pt x="136" y="40"/>
                  <a:pt x="136" y="40"/>
                  <a:pt x="136" y="40"/>
                </a:cubicBezTo>
                <a:cubicBezTo>
                  <a:pt x="136" y="36"/>
                  <a:pt x="132" y="32"/>
                  <a:pt x="128" y="32"/>
                </a:cubicBezTo>
                <a:cubicBezTo>
                  <a:pt x="48" y="32"/>
                  <a:pt x="48" y="32"/>
                  <a:pt x="48" y="32"/>
                </a:cubicBezTo>
                <a:cubicBezTo>
                  <a:pt x="44" y="32"/>
                  <a:pt x="40" y="36"/>
                  <a:pt x="40" y="40"/>
                </a:cubicBezTo>
                <a:cubicBezTo>
                  <a:pt x="40" y="48"/>
                  <a:pt x="40" y="48"/>
                  <a:pt x="40" y="48"/>
                </a:cubicBezTo>
                <a:cubicBezTo>
                  <a:pt x="16" y="48"/>
                  <a:pt x="16" y="48"/>
                  <a:pt x="16" y="48"/>
                </a:cubicBezTo>
                <a:cubicBezTo>
                  <a:pt x="7" y="48"/>
                  <a:pt x="0" y="55"/>
                  <a:pt x="0" y="64"/>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64"/>
                  <a:pt x="176" y="64"/>
                  <a:pt x="176" y="64"/>
                </a:cubicBezTo>
                <a:cubicBezTo>
                  <a:pt x="176" y="55"/>
                  <a:pt x="169" y="48"/>
                  <a:pt x="160" y="48"/>
                </a:cubicBezTo>
                <a:close/>
                <a:moveTo>
                  <a:pt x="48" y="40"/>
                </a:moveTo>
                <a:cubicBezTo>
                  <a:pt x="128" y="40"/>
                  <a:pt x="128" y="40"/>
                  <a:pt x="128" y="40"/>
                </a:cubicBezTo>
                <a:cubicBezTo>
                  <a:pt x="128" y="48"/>
                  <a:pt x="128" y="48"/>
                  <a:pt x="128" y="48"/>
                </a:cubicBezTo>
                <a:cubicBezTo>
                  <a:pt x="48" y="48"/>
                  <a:pt x="48" y="48"/>
                  <a:pt x="48" y="48"/>
                </a:cubicBezTo>
                <a:lnTo>
                  <a:pt x="48" y="40"/>
                </a:lnTo>
                <a:close/>
                <a:moveTo>
                  <a:pt x="160" y="168"/>
                </a:moveTo>
                <a:cubicBezTo>
                  <a:pt x="16" y="168"/>
                  <a:pt x="16" y="168"/>
                  <a:pt x="16" y="168"/>
                </a:cubicBezTo>
                <a:cubicBezTo>
                  <a:pt x="12" y="168"/>
                  <a:pt x="8" y="164"/>
                  <a:pt x="8" y="160"/>
                </a:cubicBezTo>
                <a:cubicBezTo>
                  <a:pt x="168" y="160"/>
                  <a:pt x="168" y="160"/>
                  <a:pt x="168" y="160"/>
                </a:cubicBezTo>
                <a:cubicBezTo>
                  <a:pt x="168" y="164"/>
                  <a:pt x="164" y="168"/>
                  <a:pt x="160" y="168"/>
                </a:cubicBezTo>
                <a:close/>
                <a:moveTo>
                  <a:pt x="168" y="72"/>
                </a:moveTo>
                <a:cubicBezTo>
                  <a:pt x="156" y="72"/>
                  <a:pt x="156" y="72"/>
                  <a:pt x="156" y="72"/>
                </a:cubicBezTo>
                <a:cubicBezTo>
                  <a:pt x="154" y="72"/>
                  <a:pt x="152" y="74"/>
                  <a:pt x="152" y="76"/>
                </a:cubicBezTo>
                <a:cubicBezTo>
                  <a:pt x="152" y="78"/>
                  <a:pt x="154" y="80"/>
                  <a:pt x="156" y="80"/>
                </a:cubicBezTo>
                <a:cubicBezTo>
                  <a:pt x="168" y="80"/>
                  <a:pt x="168" y="80"/>
                  <a:pt x="168" y="80"/>
                </a:cubicBezTo>
                <a:cubicBezTo>
                  <a:pt x="168" y="100"/>
                  <a:pt x="168" y="100"/>
                  <a:pt x="168" y="100"/>
                </a:cubicBezTo>
                <a:cubicBezTo>
                  <a:pt x="152" y="100"/>
                  <a:pt x="152" y="100"/>
                  <a:pt x="152" y="100"/>
                </a:cubicBezTo>
                <a:cubicBezTo>
                  <a:pt x="150" y="89"/>
                  <a:pt x="140" y="80"/>
                  <a:pt x="128" y="80"/>
                </a:cubicBezTo>
                <a:cubicBezTo>
                  <a:pt x="115" y="80"/>
                  <a:pt x="104" y="91"/>
                  <a:pt x="104" y="104"/>
                </a:cubicBezTo>
                <a:cubicBezTo>
                  <a:pt x="104" y="117"/>
                  <a:pt x="115" y="128"/>
                  <a:pt x="128" y="128"/>
                </a:cubicBezTo>
                <a:cubicBezTo>
                  <a:pt x="140" y="128"/>
                  <a:pt x="150" y="119"/>
                  <a:pt x="152" y="108"/>
                </a:cubicBezTo>
                <a:cubicBezTo>
                  <a:pt x="168" y="108"/>
                  <a:pt x="168" y="108"/>
                  <a:pt x="168" y="108"/>
                </a:cubicBezTo>
                <a:cubicBezTo>
                  <a:pt x="168" y="152"/>
                  <a:pt x="168" y="152"/>
                  <a:pt x="168" y="152"/>
                </a:cubicBezTo>
                <a:cubicBezTo>
                  <a:pt x="8" y="152"/>
                  <a:pt x="8" y="152"/>
                  <a:pt x="8" y="152"/>
                </a:cubicBezTo>
                <a:cubicBezTo>
                  <a:pt x="8" y="108"/>
                  <a:pt x="8" y="108"/>
                  <a:pt x="8" y="108"/>
                </a:cubicBezTo>
                <a:cubicBezTo>
                  <a:pt x="24" y="108"/>
                  <a:pt x="24" y="108"/>
                  <a:pt x="24" y="108"/>
                </a:cubicBezTo>
                <a:cubicBezTo>
                  <a:pt x="26" y="119"/>
                  <a:pt x="36" y="128"/>
                  <a:pt x="48" y="128"/>
                </a:cubicBezTo>
                <a:cubicBezTo>
                  <a:pt x="61" y="128"/>
                  <a:pt x="72" y="117"/>
                  <a:pt x="72" y="104"/>
                </a:cubicBezTo>
                <a:cubicBezTo>
                  <a:pt x="72" y="91"/>
                  <a:pt x="61" y="80"/>
                  <a:pt x="48" y="80"/>
                </a:cubicBezTo>
                <a:cubicBezTo>
                  <a:pt x="36" y="80"/>
                  <a:pt x="26" y="89"/>
                  <a:pt x="24" y="100"/>
                </a:cubicBezTo>
                <a:cubicBezTo>
                  <a:pt x="8" y="100"/>
                  <a:pt x="8" y="100"/>
                  <a:pt x="8" y="100"/>
                </a:cubicBezTo>
                <a:cubicBezTo>
                  <a:pt x="8" y="80"/>
                  <a:pt x="8" y="80"/>
                  <a:pt x="8" y="80"/>
                </a:cubicBezTo>
                <a:cubicBezTo>
                  <a:pt x="20" y="80"/>
                  <a:pt x="20" y="80"/>
                  <a:pt x="20" y="80"/>
                </a:cubicBezTo>
                <a:cubicBezTo>
                  <a:pt x="22" y="80"/>
                  <a:pt x="24" y="78"/>
                  <a:pt x="24" y="76"/>
                </a:cubicBezTo>
                <a:cubicBezTo>
                  <a:pt x="24" y="74"/>
                  <a:pt x="22" y="72"/>
                  <a:pt x="20" y="72"/>
                </a:cubicBezTo>
                <a:cubicBezTo>
                  <a:pt x="8" y="72"/>
                  <a:pt x="8" y="72"/>
                  <a:pt x="8" y="72"/>
                </a:cubicBezTo>
                <a:cubicBezTo>
                  <a:pt x="8" y="64"/>
                  <a:pt x="8" y="64"/>
                  <a:pt x="8" y="64"/>
                </a:cubicBezTo>
                <a:cubicBezTo>
                  <a:pt x="8" y="60"/>
                  <a:pt x="12" y="56"/>
                  <a:pt x="16" y="56"/>
                </a:cubicBezTo>
                <a:cubicBezTo>
                  <a:pt x="160" y="56"/>
                  <a:pt x="160" y="56"/>
                  <a:pt x="160" y="56"/>
                </a:cubicBezTo>
                <a:cubicBezTo>
                  <a:pt x="164" y="56"/>
                  <a:pt x="168" y="60"/>
                  <a:pt x="168" y="64"/>
                </a:cubicBezTo>
                <a:lnTo>
                  <a:pt x="168" y="72"/>
                </a:lnTo>
                <a:close/>
                <a:moveTo>
                  <a:pt x="144" y="104"/>
                </a:moveTo>
                <a:cubicBezTo>
                  <a:pt x="144" y="113"/>
                  <a:pt x="137" y="120"/>
                  <a:pt x="128" y="120"/>
                </a:cubicBezTo>
                <a:cubicBezTo>
                  <a:pt x="119" y="120"/>
                  <a:pt x="112" y="113"/>
                  <a:pt x="112" y="104"/>
                </a:cubicBezTo>
                <a:cubicBezTo>
                  <a:pt x="112" y="95"/>
                  <a:pt x="119" y="88"/>
                  <a:pt x="128" y="88"/>
                </a:cubicBezTo>
                <a:cubicBezTo>
                  <a:pt x="137" y="88"/>
                  <a:pt x="144" y="95"/>
                  <a:pt x="144" y="104"/>
                </a:cubicBezTo>
                <a:close/>
                <a:moveTo>
                  <a:pt x="32" y="104"/>
                </a:moveTo>
                <a:cubicBezTo>
                  <a:pt x="32" y="95"/>
                  <a:pt x="39" y="88"/>
                  <a:pt x="48" y="88"/>
                </a:cubicBezTo>
                <a:cubicBezTo>
                  <a:pt x="57" y="88"/>
                  <a:pt x="64" y="95"/>
                  <a:pt x="64" y="104"/>
                </a:cubicBezTo>
                <a:cubicBezTo>
                  <a:pt x="64" y="113"/>
                  <a:pt x="57" y="120"/>
                  <a:pt x="48" y="120"/>
                </a:cubicBezTo>
                <a:cubicBezTo>
                  <a:pt x="39" y="120"/>
                  <a:pt x="32" y="113"/>
                  <a:pt x="32" y="104"/>
                </a:cubicBezTo>
                <a:close/>
                <a:moveTo>
                  <a:pt x="104" y="72"/>
                </a:moveTo>
                <a:cubicBezTo>
                  <a:pt x="102" y="72"/>
                  <a:pt x="100" y="74"/>
                  <a:pt x="100" y="76"/>
                </a:cubicBezTo>
                <a:cubicBezTo>
                  <a:pt x="100" y="78"/>
                  <a:pt x="102" y="80"/>
                  <a:pt x="104" y="80"/>
                </a:cubicBezTo>
                <a:cubicBezTo>
                  <a:pt x="106" y="80"/>
                  <a:pt x="108" y="78"/>
                  <a:pt x="108" y="76"/>
                </a:cubicBezTo>
                <a:cubicBezTo>
                  <a:pt x="108" y="74"/>
                  <a:pt x="106" y="72"/>
                  <a:pt x="104" y="72"/>
                </a:cubicBezTo>
                <a:close/>
                <a:moveTo>
                  <a:pt x="96" y="144"/>
                </a:moveTo>
                <a:cubicBezTo>
                  <a:pt x="112" y="144"/>
                  <a:pt x="112" y="144"/>
                  <a:pt x="112" y="144"/>
                </a:cubicBezTo>
                <a:cubicBezTo>
                  <a:pt x="112" y="136"/>
                  <a:pt x="112" y="136"/>
                  <a:pt x="112" y="136"/>
                </a:cubicBezTo>
                <a:cubicBezTo>
                  <a:pt x="96" y="136"/>
                  <a:pt x="96" y="136"/>
                  <a:pt x="96" y="136"/>
                </a:cubicBezTo>
                <a:lnTo>
                  <a:pt x="96" y="144"/>
                </a:lnTo>
                <a:close/>
                <a:moveTo>
                  <a:pt x="64" y="144"/>
                </a:moveTo>
                <a:cubicBezTo>
                  <a:pt x="80" y="144"/>
                  <a:pt x="80" y="144"/>
                  <a:pt x="80" y="144"/>
                </a:cubicBezTo>
                <a:cubicBezTo>
                  <a:pt x="80" y="136"/>
                  <a:pt x="80" y="136"/>
                  <a:pt x="80" y="136"/>
                </a:cubicBezTo>
                <a:cubicBezTo>
                  <a:pt x="64" y="136"/>
                  <a:pt x="64" y="136"/>
                  <a:pt x="64" y="136"/>
                </a:cubicBezTo>
                <a:lnTo>
                  <a:pt x="64" y="144"/>
                </a:lnTo>
                <a:close/>
                <a:moveTo>
                  <a:pt x="96" y="96"/>
                </a:moveTo>
                <a:cubicBezTo>
                  <a:pt x="80" y="96"/>
                  <a:pt x="80" y="96"/>
                  <a:pt x="80" y="96"/>
                </a:cubicBezTo>
                <a:cubicBezTo>
                  <a:pt x="80" y="112"/>
                  <a:pt x="80" y="112"/>
                  <a:pt x="80" y="112"/>
                </a:cubicBezTo>
                <a:cubicBezTo>
                  <a:pt x="96" y="112"/>
                  <a:pt x="96" y="112"/>
                  <a:pt x="96" y="112"/>
                </a:cubicBezTo>
                <a:lnTo>
                  <a:pt x="96" y="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2" name="Freeform 627"/>
          <p:cNvSpPr>
            <a:spLocks noEditPoints="1"/>
          </p:cNvSpPr>
          <p:nvPr/>
        </p:nvSpPr>
        <p:spPr bwMode="auto">
          <a:xfrm>
            <a:off x="8049616" y="4956375"/>
            <a:ext cx="461768" cy="449925"/>
          </a:xfrm>
          <a:custGeom>
            <a:avLst/>
            <a:gdLst>
              <a:gd name="T0" fmla="*/ 26 w 176"/>
              <a:gd name="T1" fmla="*/ 96 h 176"/>
              <a:gd name="T2" fmla="*/ 112 w 176"/>
              <a:gd name="T3" fmla="*/ 104 h 176"/>
              <a:gd name="T4" fmla="*/ 102 w 176"/>
              <a:gd name="T5" fmla="*/ 80 h 176"/>
              <a:gd name="T6" fmla="*/ 29 w 176"/>
              <a:gd name="T7" fmla="*/ 88 h 176"/>
              <a:gd name="T8" fmla="*/ 102 w 176"/>
              <a:gd name="T9" fmla="*/ 80 h 176"/>
              <a:gd name="T10" fmla="*/ 93 w 176"/>
              <a:gd name="T11" fmla="*/ 144 h 176"/>
              <a:gd name="T12" fmla="*/ 68 w 176"/>
              <a:gd name="T13" fmla="*/ 152 h 176"/>
              <a:gd name="T14" fmla="*/ 43 w 176"/>
              <a:gd name="T15" fmla="*/ 72 h 176"/>
              <a:gd name="T16" fmla="*/ 68 w 176"/>
              <a:gd name="T17" fmla="*/ 64 h 176"/>
              <a:gd name="T18" fmla="*/ 102 w 176"/>
              <a:gd name="T19" fmla="*/ 136 h 176"/>
              <a:gd name="T20" fmla="*/ 29 w 176"/>
              <a:gd name="T21" fmla="*/ 128 h 176"/>
              <a:gd name="T22" fmla="*/ 152 w 176"/>
              <a:gd name="T23" fmla="*/ 128 h 176"/>
              <a:gd name="T24" fmla="*/ 152 w 176"/>
              <a:gd name="T25" fmla="*/ 136 h 176"/>
              <a:gd name="T26" fmla="*/ 152 w 176"/>
              <a:gd name="T27" fmla="*/ 128 h 176"/>
              <a:gd name="T28" fmla="*/ 40 w 176"/>
              <a:gd name="T29" fmla="*/ 40 h 176"/>
              <a:gd name="T30" fmla="*/ 48 w 176"/>
              <a:gd name="T31" fmla="*/ 12 h 176"/>
              <a:gd name="T32" fmla="*/ 24 w 176"/>
              <a:gd name="T33" fmla="*/ 12 h 176"/>
              <a:gd name="T34" fmla="*/ 32 w 176"/>
              <a:gd name="T35" fmla="*/ 40 h 176"/>
              <a:gd name="T36" fmla="*/ 0 w 176"/>
              <a:gd name="T37" fmla="*/ 56 h 176"/>
              <a:gd name="T38" fmla="*/ 16 w 176"/>
              <a:gd name="T39" fmla="*/ 176 h 176"/>
              <a:gd name="T40" fmla="*/ 176 w 176"/>
              <a:gd name="T41" fmla="*/ 160 h 176"/>
              <a:gd name="T42" fmla="*/ 160 w 176"/>
              <a:gd name="T43" fmla="*/ 40 h 176"/>
              <a:gd name="T44" fmla="*/ 16 w 176"/>
              <a:gd name="T45" fmla="*/ 168 h 176"/>
              <a:gd name="T46" fmla="*/ 8 w 176"/>
              <a:gd name="T47" fmla="*/ 56 h 176"/>
              <a:gd name="T48" fmla="*/ 128 w 176"/>
              <a:gd name="T49" fmla="*/ 48 h 176"/>
              <a:gd name="T50" fmla="*/ 168 w 176"/>
              <a:gd name="T51" fmla="*/ 160 h 176"/>
              <a:gd name="T52" fmla="*/ 136 w 176"/>
              <a:gd name="T53" fmla="*/ 168 h 176"/>
              <a:gd name="T54" fmla="*/ 160 w 176"/>
              <a:gd name="T55" fmla="*/ 48 h 176"/>
              <a:gd name="T56" fmla="*/ 168 w 176"/>
              <a:gd name="T57" fmla="*/ 160 h 176"/>
              <a:gd name="T58" fmla="*/ 144 w 176"/>
              <a:gd name="T59" fmla="*/ 80 h 176"/>
              <a:gd name="T60" fmla="*/ 160 w 176"/>
              <a:gd name="T61" fmla="*/ 80 h 176"/>
              <a:gd name="T62" fmla="*/ 152 w 176"/>
              <a:gd name="T63" fmla="*/ 104 h 176"/>
              <a:gd name="T64" fmla="*/ 152 w 176"/>
              <a:gd name="T65" fmla="*/ 112 h 176"/>
              <a:gd name="T66" fmla="*/ 152 w 176"/>
              <a:gd name="T67" fmla="*/ 104 h 176"/>
              <a:gd name="T68" fmla="*/ 112 w 176"/>
              <a:gd name="T69" fmla="*/ 112 h 176"/>
              <a:gd name="T70" fmla="*/ 26 w 176"/>
              <a:gd name="T71"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110" y="96"/>
                </a:moveTo>
                <a:cubicBezTo>
                  <a:pt x="26" y="96"/>
                  <a:pt x="26" y="96"/>
                  <a:pt x="26" y="96"/>
                </a:cubicBezTo>
                <a:cubicBezTo>
                  <a:pt x="25" y="99"/>
                  <a:pt x="24" y="101"/>
                  <a:pt x="24" y="104"/>
                </a:cubicBezTo>
                <a:cubicBezTo>
                  <a:pt x="112" y="104"/>
                  <a:pt x="112" y="104"/>
                  <a:pt x="112" y="104"/>
                </a:cubicBezTo>
                <a:cubicBezTo>
                  <a:pt x="112" y="101"/>
                  <a:pt x="111" y="99"/>
                  <a:pt x="110" y="96"/>
                </a:cubicBezTo>
                <a:close/>
                <a:moveTo>
                  <a:pt x="102" y="80"/>
                </a:moveTo>
                <a:cubicBezTo>
                  <a:pt x="34" y="80"/>
                  <a:pt x="34" y="80"/>
                  <a:pt x="34" y="80"/>
                </a:cubicBezTo>
                <a:cubicBezTo>
                  <a:pt x="32" y="82"/>
                  <a:pt x="30" y="85"/>
                  <a:pt x="29" y="88"/>
                </a:cubicBezTo>
                <a:cubicBezTo>
                  <a:pt x="107" y="88"/>
                  <a:pt x="107" y="88"/>
                  <a:pt x="107" y="88"/>
                </a:cubicBezTo>
                <a:cubicBezTo>
                  <a:pt x="106" y="85"/>
                  <a:pt x="104" y="82"/>
                  <a:pt x="102" y="80"/>
                </a:cubicBezTo>
                <a:close/>
                <a:moveTo>
                  <a:pt x="68" y="152"/>
                </a:moveTo>
                <a:cubicBezTo>
                  <a:pt x="77" y="152"/>
                  <a:pt x="86" y="149"/>
                  <a:pt x="93" y="144"/>
                </a:cubicBezTo>
                <a:cubicBezTo>
                  <a:pt x="43" y="144"/>
                  <a:pt x="43" y="144"/>
                  <a:pt x="43" y="144"/>
                </a:cubicBezTo>
                <a:cubicBezTo>
                  <a:pt x="50" y="149"/>
                  <a:pt x="59" y="152"/>
                  <a:pt x="68" y="152"/>
                </a:cubicBezTo>
                <a:close/>
                <a:moveTo>
                  <a:pt x="68" y="64"/>
                </a:moveTo>
                <a:cubicBezTo>
                  <a:pt x="59" y="64"/>
                  <a:pt x="50" y="67"/>
                  <a:pt x="43" y="72"/>
                </a:cubicBezTo>
                <a:cubicBezTo>
                  <a:pt x="93" y="72"/>
                  <a:pt x="93" y="72"/>
                  <a:pt x="93" y="72"/>
                </a:cubicBezTo>
                <a:cubicBezTo>
                  <a:pt x="86" y="67"/>
                  <a:pt x="77" y="64"/>
                  <a:pt x="68" y="64"/>
                </a:cubicBezTo>
                <a:close/>
                <a:moveTo>
                  <a:pt x="34" y="136"/>
                </a:moveTo>
                <a:cubicBezTo>
                  <a:pt x="102" y="136"/>
                  <a:pt x="102" y="136"/>
                  <a:pt x="102" y="136"/>
                </a:cubicBezTo>
                <a:cubicBezTo>
                  <a:pt x="104" y="134"/>
                  <a:pt x="106" y="131"/>
                  <a:pt x="107" y="128"/>
                </a:cubicBezTo>
                <a:cubicBezTo>
                  <a:pt x="29" y="128"/>
                  <a:pt x="29" y="128"/>
                  <a:pt x="29" y="128"/>
                </a:cubicBezTo>
                <a:cubicBezTo>
                  <a:pt x="30" y="131"/>
                  <a:pt x="32" y="134"/>
                  <a:pt x="34" y="136"/>
                </a:cubicBezTo>
                <a:close/>
                <a:moveTo>
                  <a:pt x="152" y="128"/>
                </a:moveTo>
                <a:cubicBezTo>
                  <a:pt x="150" y="128"/>
                  <a:pt x="148" y="130"/>
                  <a:pt x="148" y="132"/>
                </a:cubicBezTo>
                <a:cubicBezTo>
                  <a:pt x="148" y="134"/>
                  <a:pt x="150" y="136"/>
                  <a:pt x="152" y="136"/>
                </a:cubicBezTo>
                <a:cubicBezTo>
                  <a:pt x="154" y="136"/>
                  <a:pt x="156" y="134"/>
                  <a:pt x="156" y="132"/>
                </a:cubicBezTo>
                <a:cubicBezTo>
                  <a:pt x="156" y="130"/>
                  <a:pt x="154" y="128"/>
                  <a:pt x="152" y="128"/>
                </a:cubicBezTo>
                <a:close/>
                <a:moveTo>
                  <a:pt x="160" y="40"/>
                </a:moveTo>
                <a:cubicBezTo>
                  <a:pt x="40" y="40"/>
                  <a:pt x="40" y="40"/>
                  <a:pt x="40" y="40"/>
                </a:cubicBezTo>
                <a:cubicBezTo>
                  <a:pt x="40" y="23"/>
                  <a:pt x="40" y="23"/>
                  <a:pt x="40" y="23"/>
                </a:cubicBezTo>
                <a:cubicBezTo>
                  <a:pt x="45" y="22"/>
                  <a:pt x="48" y="17"/>
                  <a:pt x="48" y="12"/>
                </a:cubicBezTo>
                <a:cubicBezTo>
                  <a:pt x="48" y="5"/>
                  <a:pt x="43" y="0"/>
                  <a:pt x="36" y="0"/>
                </a:cubicBezTo>
                <a:cubicBezTo>
                  <a:pt x="29" y="0"/>
                  <a:pt x="24" y="5"/>
                  <a:pt x="24" y="12"/>
                </a:cubicBezTo>
                <a:cubicBezTo>
                  <a:pt x="24" y="17"/>
                  <a:pt x="27" y="22"/>
                  <a:pt x="32" y="23"/>
                </a:cubicBezTo>
                <a:cubicBezTo>
                  <a:pt x="32" y="40"/>
                  <a:pt x="32" y="40"/>
                  <a:pt x="32" y="40"/>
                </a:cubicBezTo>
                <a:cubicBezTo>
                  <a:pt x="16" y="40"/>
                  <a:pt x="16" y="40"/>
                  <a:pt x="16" y="40"/>
                </a:cubicBezTo>
                <a:cubicBezTo>
                  <a:pt x="7" y="40"/>
                  <a:pt x="0" y="47"/>
                  <a:pt x="0" y="5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56"/>
                  <a:pt x="176" y="56"/>
                  <a:pt x="176" y="56"/>
                </a:cubicBezTo>
                <a:cubicBezTo>
                  <a:pt x="176" y="47"/>
                  <a:pt x="169" y="40"/>
                  <a:pt x="160" y="40"/>
                </a:cubicBezTo>
                <a:close/>
                <a:moveTo>
                  <a:pt x="128" y="168"/>
                </a:moveTo>
                <a:cubicBezTo>
                  <a:pt x="16" y="168"/>
                  <a:pt x="16" y="168"/>
                  <a:pt x="16" y="168"/>
                </a:cubicBezTo>
                <a:cubicBezTo>
                  <a:pt x="12" y="168"/>
                  <a:pt x="8" y="164"/>
                  <a:pt x="8" y="160"/>
                </a:cubicBezTo>
                <a:cubicBezTo>
                  <a:pt x="8" y="56"/>
                  <a:pt x="8" y="56"/>
                  <a:pt x="8" y="56"/>
                </a:cubicBezTo>
                <a:cubicBezTo>
                  <a:pt x="8" y="52"/>
                  <a:pt x="12" y="48"/>
                  <a:pt x="16" y="48"/>
                </a:cubicBezTo>
                <a:cubicBezTo>
                  <a:pt x="128" y="48"/>
                  <a:pt x="128" y="48"/>
                  <a:pt x="128" y="48"/>
                </a:cubicBezTo>
                <a:lnTo>
                  <a:pt x="128" y="168"/>
                </a:lnTo>
                <a:close/>
                <a:moveTo>
                  <a:pt x="168" y="160"/>
                </a:moveTo>
                <a:cubicBezTo>
                  <a:pt x="168" y="164"/>
                  <a:pt x="164" y="168"/>
                  <a:pt x="160" y="168"/>
                </a:cubicBezTo>
                <a:cubicBezTo>
                  <a:pt x="136" y="168"/>
                  <a:pt x="136" y="168"/>
                  <a:pt x="136" y="168"/>
                </a:cubicBezTo>
                <a:cubicBezTo>
                  <a:pt x="136" y="48"/>
                  <a:pt x="136" y="48"/>
                  <a:pt x="136" y="48"/>
                </a:cubicBezTo>
                <a:cubicBezTo>
                  <a:pt x="160" y="48"/>
                  <a:pt x="160" y="48"/>
                  <a:pt x="160" y="48"/>
                </a:cubicBezTo>
                <a:cubicBezTo>
                  <a:pt x="164" y="48"/>
                  <a:pt x="168" y="52"/>
                  <a:pt x="168" y="56"/>
                </a:cubicBezTo>
                <a:lnTo>
                  <a:pt x="168" y="160"/>
                </a:lnTo>
                <a:close/>
                <a:moveTo>
                  <a:pt x="152" y="72"/>
                </a:moveTo>
                <a:cubicBezTo>
                  <a:pt x="148" y="72"/>
                  <a:pt x="144" y="76"/>
                  <a:pt x="144" y="80"/>
                </a:cubicBezTo>
                <a:cubicBezTo>
                  <a:pt x="144" y="84"/>
                  <a:pt x="148" y="88"/>
                  <a:pt x="152" y="88"/>
                </a:cubicBezTo>
                <a:cubicBezTo>
                  <a:pt x="156" y="88"/>
                  <a:pt x="160" y="84"/>
                  <a:pt x="160" y="80"/>
                </a:cubicBezTo>
                <a:cubicBezTo>
                  <a:pt x="160" y="76"/>
                  <a:pt x="156" y="72"/>
                  <a:pt x="152" y="72"/>
                </a:cubicBezTo>
                <a:close/>
                <a:moveTo>
                  <a:pt x="152" y="104"/>
                </a:moveTo>
                <a:cubicBezTo>
                  <a:pt x="150" y="104"/>
                  <a:pt x="148" y="106"/>
                  <a:pt x="148" y="108"/>
                </a:cubicBezTo>
                <a:cubicBezTo>
                  <a:pt x="148" y="110"/>
                  <a:pt x="150" y="112"/>
                  <a:pt x="152" y="112"/>
                </a:cubicBezTo>
                <a:cubicBezTo>
                  <a:pt x="154" y="112"/>
                  <a:pt x="156" y="110"/>
                  <a:pt x="156" y="108"/>
                </a:cubicBezTo>
                <a:cubicBezTo>
                  <a:pt x="156" y="106"/>
                  <a:pt x="154" y="104"/>
                  <a:pt x="152" y="104"/>
                </a:cubicBezTo>
                <a:close/>
                <a:moveTo>
                  <a:pt x="110" y="120"/>
                </a:moveTo>
                <a:cubicBezTo>
                  <a:pt x="111" y="117"/>
                  <a:pt x="112" y="115"/>
                  <a:pt x="112" y="112"/>
                </a:cubicBezTo>
                <a:cubicBezTo>
                  <a:pt x="24" y="112"/>
                  <a:pt x="24" y="112"/>
                  <a:pt x="24" y="112"/>
                </a:cubicBezTo>
                <a:cubicBezTo>
                  <a:pt x="24" y="115"/>
                  <a:pt x="25" y="117"/>
                  <a:pt x="26" y="120"/>
                </a:cubicBezTo>
                <a:lnTo>
                  <a:pt x="110"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3" name="Freeform 628"/>
          <p:cNvSpPr>
            <a:spLocks noEditPoints="1"/>
          </p:cNvSpPr>
          <p:nvPr/>
        </p:nvSpPr>
        <p:spPr bwMode="auto">
          <a:xfrm>
            <a:off x="8925785" y="4956375"/>
            <a:ext cx="449925" cy="449925"/>
          </a:xfrm>
          <a:custGeom>
            <a:avLst/>
            <a:gdLst>
              <a:gd name="T0" fmla="*/ 16 w 176"/>
              <a:gd name="T1" fmla="*/ 0 h 176"/>
              <a:gd name="T2" fmla="*/ 0 w 176"/>
              <a:gd name="T3" fmla="*/ 160 h 176"/>
              <a:gd name="T4" fmla="*/ 160 w 176"/>
              <a:gd name="T5" fmla="*/ 176 h 176"/>
              <a:gd name="T6" fmla="*/ 176 w 176"/>
              <a:gd name="T7" fmla="*/ 16 h 176"/>
              <a:gd name="T8" fmla="*/ 168 w 176"/>
              <a:gd name="T9" fmla="*/ 160 h 176"/>
              <a:gd name="T10" fmla="*/ 16 w 176"/>
              <a:gd name="T11" fmla="*/ 168 h 176"/>
              <a:gd name="T12" fmla="*/ 8 w 176"/>
              <a:gd name="T13" fmla="*/ 112 h 176"/>
              <a:gd name="T14" fmla="*/ 72 w 176"/>
              <a:gd name="T15" fmla="*/ 152 h 176"/>
              <a:gd name="T16" fmla="*/ 144 w 176"/>
              <a:gd name="T17" fmla="*/ 144 h 176"/>
              <a:gd name="T18" fmla="*/ 168 w 176"/>
              <a:gd name="T19" fmla="*/ 112 h 176"/>
              <a:gd name="T20" fmla="*/ 120 w 176"/>
              <a:gd name="T21" fmla="*/ 48 h 176"/>
              <a:gd name="T22" fmla="*/ 113 w 176"/>
              <a:gd name="T23" fmla="*/ 60 h 176"/>
              <a:gd name="T24" fmla="*/ 72 w 176"/>
              <a:gd name="T25" fmla="*/ 56 h 176"/>
              <a:gd name="T26" fmla="*/ 40 w 176"/>
              <a:gd name="T27" fmla="*/ 40 h 176"/>
              <a:gd name="T28" fmla="*/ 136 w 176"/>
              <a:gd name="T29" fmla="*/ 136 h 176"/>
              <a:gd name="T30" fmla="*/ 120 w 176"/>
              <a:gd name="T31" fmla="*/ 104 h 176"/>
              <a:gd name="T32" fmla="*/ 120 w 176"/>
              <a:gd name="T33" fmla="*/ 64 h 176"/>
              <a:gd name="T34" fmla="*/ 120 w 176"/>
              <a:gd name="T35" fmla="*/ 48 h 176"/>
              <a:gd name="T36" fmla="*/ 102 w 176"/>
              <a:gd name="T37" fmla="*/ 77 h 176"/>
              <a:gd name="T38" fmla="*/ 84 w 176"/>
              <a:gd name="T39" fmla="*/ 104 h 176"/>
              <a:gd name="T40" fmla="*/ 60 w 176"/>
              <a:gd name="T41" fmla="*/ 104 h 176"/>
              <a:gd name="T42" fmla="*/ 77 w 176"/>
              <a:gd name="T43" fmla="*/ 115 h 176"/>
              <a:gd name="T44" fmla="*/ 70 w 176"/>
              <a:gd name="T45" fmla="*/ 120 h 176"/>
              <a:gd name="T46" fmla="*/ 69 w 176"/>
              <a:gd name="T47" fmla="*/ 139 h 176"/>
              <a:gd name="T48" fmla="*/ 82 w 176"/>
              <a:gd name="T49" fmla="*/ 138 h 176"/>
              <a:gd name="T50" fmla="*/ 82 w 176"/>
              <a:gd name="T51" fmla="*/ 128 h 176"/>
              <a:gd name="T52" fmla="*/ 79 w 176"/>
              <a:gd name="T53" fmla="*/ 126 h 176"/>
              <a:gd name="T54" fmla="*/ 112 w 176"/>
              <a:gd name="T55" fmla="*/ 104 h 176"/>
              <a:gd name="T56" fmla="*/ 32 w 176"/>
              <a:gd name="T57" fmla="*/ 104 h 176"/>
              <a:gd name="T58" fmla="*/ 76 w 176"/>
              <a:gd name="T59" fmla="*/ 104 h 176"/>
              <a:gd name="T60" fmla="*/ 68 w 176"/>
              <a:gd name="T61" fmla="*/ 104 h 176"/>
              <a:gd name="T62" fmla="*/ 76 w 176"/>
              <a:gd name="T63" fmla="*/ 104 h 176"/>
              <a:gd name="T64" fmla="*/ 144 w 176"/>
              <a:gd name="T65" fmla="*/ 104 h 176"/>
              <a:gd name="T66" fmla="*/ 32 w 176"/>
              <a:gd name="T67" fmla="*/ 32 h 176"/>
              <a:gd name="T68" fmla="*/ 24 w 176"/>
              <a:gd name="T69" fmla="*/ 104 h 176"/>
              <a:gd name="T70" fmla="*/ 8 w 176"/>
              <a:gd name="T71" fmla="*/ 16 h 176"/>
              <a:gd name="T72" fmla="*/ 160 w 176"/>
              <a:gd name="T73" fmla="*/ 8 h 176"/>
              <a:gd name="T74" fmla="*/ 168 w 176"/>
              <a:gd name="T75" fmla="*/ 104 h 176"/>
              <a:gd name="T76" fmla="*/ 124 w 176"/>
              <a:gd name="T77" fmla="*/ 128 h 176"/>
              <a:gd name="T78" fmla="*/ 124 w 176"/>
              <a:gd name="T7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12"/>
                  <a:pt x="8" y="112"/>
                  <a:pt x="8" y="112"/>
                </a:cubicBezTo>
                <a:cubicBezTo>
                  <a:pt x="25" y="112"/>
                  <a:pt x="25" y="112"/>
                  <a:pt x="25" y="112"/>
                </a:cubicBezTo>
                <a:cubicBezTo>
                  <a:pt x="29" y="135"/>
                  <a:pt x="48" y="152"/>
                  <a:pt x="72" y="152"/>
                </a:cubicBezTo>
                <a:cubicBezTo>
                  <a:pt x="82" y="152"/>
                  <a:pt x="91" y="149"/>
                  <a:pt x="99" y="144"/>
                </a:cubicBezTo>
                <a:cubicBezTo>
                  <a:pt x="144" y="144"/>
                  <a:pt x="144" y="144"/>
                  <a:pt x="144" y="144"/>
                </a:cubicBezTo>
                <a:cubicBezTo>
                  <a:pt x="144" y="112"/>
                  <a:pt x="144" y="112"/>
                  <a:pt x="144" y="112"/>
                </a:cubicBezTo>
                <a:cubicBezTo>
                  <a:pt x="168" y="112"/>
                  <a:pt x="168" y="112"/>
                  <a:pt x="168" y="112"/>
                </a:cubicBezTo>
                <a:lnTo>
                  <a:pt x="168" y="160"/>
                </a:lnTo>
                <a:close/>
                <a:moveTo>
                  <a:pt x="120" y="48"/>
                </a:moveTo>
                <a:cubicBezTo>
                  <a:pt x="116" y="48"/>
                  <a:pt x="112" y="52"/>
                  <a:pt x="112" y="56"/>
                </a:cubicBezTo>
                <a:cubicBezTo>
                  <a:pt x="112" y="58"/>
                  <a:pt x="112" y="59"/>
                  <a:pt x="113" y="60"/>
                </a:cubicBezTo>
                <a:cubicBezTo>
                  <a:pt x="106" y="71"/>
                  <a:pt x="106" y="71"/>
                  <a:pt x="106" y="71"/>
                </a:cubicBezTo>
                <a:cubicBezTo>
                  <a:pt x="98" y="62"/>
                  <a:pt x="85" y="56"/>
                  <a:pt x="72" y="56"/>
                </a:cubicBezTo>
                <a:cubicBezTo>
                  <a:pt x="60" y="56"/>
                  <a:pt x="48" y="61"/>
                  <a:pt x="40" y="68"/>
                </a:cubicBezTo>
                <a:cubicBezTo>
                  <a:pt x="40" y="40"/>
                  <a:pt x="40" y="40"/>
                  <a:pt x="40" y="40"/>
                </a:cubicBezTo>
                <a:cubicBezTo>
                  <a:pt x="136" y="40"/>
                  <a:pt x="136" y="40"/>
                  <a:pt x="136" y="40"/>
                </a:cubicBezTo>
                <a:cubicBezTo>
                  <a:pt x="136" y="136"/>
                  <a:pt x="136" y="136"/>
                  <a:pt x="136" y="136"/>
                </a:cubicBezTo>
                <a:cubicBezTo>
                  <a:pt x="108" y="136"/>
                  <a:pt x="108" y="136"/>
                  <a:pt x="108" y="136"/>
                </a:cubicBezTo>
                <a:cubicBezTo>
                  <a:pt x="115" y="128"/>
                  <a:pt x="120" y="116"/>
                  <a:pt x="120" y="104"/>
                </a:cubicBezTo>
                <a:cubicBezTo>
                  <a:pt x="120" y="94"/>
                  <a:pt x="117" y="85"/>
                  <a:pt x="112" y="77"/>
                </a:cubicBezTo>
                <a:cubicBezTo>
                  <a:pt x="120" y="64"/>
                  <a:pt x="120" y="64"/>
                  <a:pt x="120" y="64"/>
                </a:cubicBezTo>
                <a:cubicBezTo>
                  <a:pt x="125" y="64"/>
                  <a:pt x="128" y="60"/>
                  <a:pt x="128" y="56"/>
                </a:cubicBezTo>
                <a:cubicBezTo>
                  <a:pt x="128" y="52"/>
                  <a:pt x="124" y="48"/>
                  <a:pt x="120" y="48"/>
                </a:cubicBezTo>
                <a:close/>
                <a:moveTo>
                  <a:pt x="72" y="64"/>
                </a:moveTo>
                <a:cubicBezTo>
                  <a:pt x="84" y="64"/>
                  <a:pt x="95" y="69"/>
                  <a:pt x="102" y="77"/>
                </a:cubicBezTo>
                <a:cubicBezTo>
                  <a:pt x="84" y="105"/>
                  <a:pt x="84" y="105"/>
                  <a:pt x="84" y="105"/>
                </a:cubicBezTo>
                <a:cubicBezTo>
                  <a:pt x="84" y="104"/>
                  <a:pt x="84" y="104"/>
                  <a:pt x="84" y="104"/>
                </a:cubicBezTo>
                <a:cubicBezTo>
                  <a:pt x="84" y="97"/>
                  <a:pt x="79" y="92"/>
                  <a:pt x="72" y="92"/>
                </a:cubicBezTo>
                <a:cubicBezTo>
                  <a:pt x="65" y="92"/>
                  <a:pt x="60" y="97"/>
                  <a:pt x="60" y="104"/>
                </a:cubicBezTo>
                <a:cubicBezTo>
                  <a:pt x="60" y="111"/>
                  <a:pt x="65" y="116"/>
                  <a:pt x="72" y="116"/>
                </a:cubicBezTo>
                <a:cubicBezTo>
                  <a:pt x="74" y="116"/>
                  <a:pt x="76" y="116"/>
                  <a:pt x="77" y="115"/>
                </a:cubicBezTo>
                <a:cubicBezTo>
                  <a:pt x="73" y="122"/>
                  <a:pt x="73" y="122"/>
                  <a:pt x="73" y="122"/>
                </a:cubicBezTo>
                <a:cubicBezTo>
                  <a:pt x="70" y="120"/>
                  <a:pt x="70" y="120"/>
                  <a:pt x="70" y="120"/>
                </a:cubicBezTo>
                <a:cubicBezTo>
                  <a:pt x="65" y="136"/>
                  <a:pt x="65" y="136"/>
                  <a:pt x="65" y="136"/>
                </a:cubicBezTo>
                <a:cubicBezTo>
                  <a:pt x="69" y="139"/>
                  <a:pt x="69" y="139"/>
                  <a:pt x="69" y="139"/>
                </a:cubicBezTo>
                <a:cubicBezTo>
                  <a:pt x="72" y="136"/>
                  <a:pt x="72" y="136"/>
                  <a:pt x="72" y="136"/>
                </a:cubicBezTo>
                <a:cubicBezTo>
                  <a:pt x="82" y="138"/>
                  <a:pt x="82" y="138"/>
                  <a:pt x="82" y="138"/>
                </a:cubicBezTo>
                <a:cubicBezTo>
                  <a:pt x="78" y="131"/>
                  <a:pt x="78" y="131"/>
                  <a:pt x="78" y="131"/>
                </a:cubicBezTo>
                <a:cubicBezTo>
                  <a:pt x="82" y="128"/>
                  <a:pt x="82" y="128"/>
                  <a:pt x="82" y="128"/>
                </a:cubicBezTo>
                <a:cubicBezTo>
                  <a:pt x="77" y="125"/>
                  <a:pt x="77" y="125"/>
                  <a:pt x="77" y="125"/>
                </a:cubicBezTo>
                <a:cubicBezTo>
                  <a:pt x="79" y="126"/>
                  <a:pt x="79" y="126"/>
                  <a:pt x="79" y="126"/>
                </a:cubicBezTo>
                <a:cubicBezTo>
                  <a:pt x="107" y="84"/>
                  <a:pt x="107" y="84"/>
                  <a:pt x="107" y="84"/>
                </a:cubicBezTo>
                <a:cubicBezTo>
                  <a:pt x="110" y="90"/>
                  <a:pt x="112" y="97"/>
                  <a:pt x="112" y="104"/>
                </a:cubicBezTo>
                <a:cubicBezTo>
                  <a:pt x="112" y="126"/>
                  <a:pt x="94" y="144"/>
                  <a:pt x="72" y="144"/>
                </a:cubicBezTo>
                <a:cubicBezTo>
                  <a:pt x="50" y="144"/>
                  <a:pt x="32" y="126"/>
                  <a:pt x="32" y="104"/>
                </a:cubicBezTo>
                <a:cubicBezTo>
                  <a:pt x="32" y="82"/>
                  <a:pt x="50" y="64"/>
                  <a:pt x="72" y="64"/>
                </a:cubicBezTo>
                <a:close/>
                <a:moveTo>
                  <a:pt x="76" y="104"/>
                </a:moveTo>
                <a:cubicBezTo>
                  <a:pt x="76" y="106"/>
                  <a:pt x="74" y="108"/>
                  <a:pt x="72" y="108"/>
                </a:cubicBezTo>
                <a:cubicBezTo>
                  <a:pt x="70" y="108"/>
                  <a:pt x="68" y="106"/>
                  <a:pt x="68" y="104"/>
                </a:cubicBezTo>
                <a:cubicBezTo>
                  <a:pt x="68" y="102"/>
                  <a:pt x="70" y="100"/>
                  <a:pt x="72" y="100"/>
                </a:cubicBezTo>
                <a:cubicBezTo>
                  <a:pt x="74" y="100"/>
                  <a:pt x="76" y="102"/>
                  <a:pt x="76" y="104"/>
                </a:cubicBezTo>
                <a:close/>
                <a:moveTo>
                  <a:pt x="168" y="104"/>
                </a:moveTo>
                <a:cubicBezTo>
                  <a:pt x="144" y="104"/>
                  <a:pt x="144" y="104"/>
                  <a:pt x="144" y="104"/>
                </a:cubicBezTo>
                <a:cubicBezTo>
                  <a:pt x="144" y="32"/>
                  <a:pt x="144" y="32"/>
                  <a:pt x="144" y="32"/>
                </a:cubicBezTo>
                <a:cubicBezTo>
                  <a:pt x="32" y="32"/>
                  <a:pt x="32" y="32"/>
                  <a:pt x="32" y="32"/>
                </a:cubicBezTo>
                <a:cubicBezTo>
                  <a:pt x="32" y="77"/>
                  <a:pt x="32" y="77"/>
                  <a:pt x="32" y="77"/>
                </a:cubicBezTo>
                <a:cubicBezTo>
                  <a:pt x="27" y="85"/>
                  <a:pt x="24" y="94"/>
                  <a:pt x="24" y="104"/>
                </a:cubicBezTo>
                <a:cubicBezTo>
                  <a:pt x="8" y="104"/>
                  <a:pt x="8" y="104"/>
                  <a:pt x="8" y="104"/>
                </a:cubicBezTo>
                <a:cubicBezTo>
                  <a:pt x="8" y="16"/>
                  <a:pt x="8" y="16"/>
                  <a:pt x="8" y="16"/>
                </a:cubicBezTo>
                <a:cubicBezTo>
                  <a:pt x="8" y="12"/>
                  <a:pt x="12" y="8"/>
                  <a:pt x="16" y="8"/>
                </a:cubicBezTo>
                <a:cubicBezTo>
                  <a:pt x="160" y="8"/>
                  <a:pt x="160" y="8"/>
                  <a:pt x="160" y="8"/>
                </a:cubicBezTo>
                <a:cubicBezTo>
                  <a:pt x="164" y="8"/>
                  <a:pt x="168" y="12"/>
                  <a:pt x="168" y="16"/>
                </a:cubicBezTo>
                <a:lnTo>
                  <a:pt x="168" y="104"/>
                </a:lnTo>
                <a:close/>
                <a:moveTo>
                  <a:pt x="120" y="124"/>
                </a:moveTo>
                <a:cubicBezTo>
                  <a:pt x="120" y="126"/>
                  <a:pt x="122" y="128"/>
                  <a:pt x="124" y="128"/>
                </a:cubicBezTo>
                <a:cubicBezTo>
                  <a:pt x="126" y="128"/>
                  <a:pt x="128" y="126"/>
                  <a:pt x="128" y="124"/>
                </a:cubicBezTo>
                <a:cubicBezTo>
                  <a:pt x="128" y="122"/>
                  <a:pt x="126" y="120"/>
                  <a:pt x="124" y="120"/>
                </a:cubicBezTo>
                <a:cubicBezTo>
                  <a:pt x="122" y="120"/>
                  <a:pt x="120" y="122"/>
                  <a:pt x="120" y="1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4" name="Freeform 629"/>
          <p:cNvSpPr>
            <a:spLocks noEditPoints="1"/>
          </p:cNvSpPr>
          <p:nvPr/>
        </p:nvSpPr>
        <p:spPr bwMode="auto">
          <a:xfrm>
            <a:off x="9790118" y="4956375"/>
            <a:ext cx="461768" cy="449925"/>
          </a:xfrm>
          <a:custGeom>
            <a:avLst/>
            <a:gdLst>
              <a:gd name="T0" fmla="*/ 96 w 176"/>
              <a:gd name="T1" fmla="*/ 48 h 176"/>
              <a:gd name="T2" fmla="*/ 112 w 176"/>
              <a:gd name="T3" fmla="*/ 16 h 176"/>
              <a:gd name="T4" fmla="*/ 80 w 176"/>
              <a:gd name="T5" fmla="*/ 0 h 176"/>
              <a:gd name="T6" fmla="*/ 64 w 176"/>
              <a:gd name="T7" fmla="*/ 32 h 176"/>
              <a:gd name="T8" fmla="*/ 72 w 176"/>
              <a:gd name="T9" fmla="*/ 16 h 176"/>
              <a:gd name="T10" fmla="*/ 96 w 176"/>
              <a:gd name="T11" fmla="*/ 8 h 176"/>
              <a:gd name="T12" fmla="*/ 104 w 176"/>
              <a:gd name="T13" fmla="*/ 32 h 176"/>
              <a:gd name="T14" fmla="*/ 80 w 176"/>
              <a:gd name="T15" fmla="*/ 40 h 176"/>
              <a:gd name="T16" fmla="*/ 72 w 176"/>
              <a:gd name="T17" fmla="*/ 16 h 176"/>
              <a:gd name="T18" fmla="*/ 28 w 176"/>
              <a:gd name="T19" fmla="*/ 116 h 176"/>
              <a:gd name="T20" fmla="*/ 84 w 176"/>
              <a:gd name="T21" fmla="*/ 88 h 176"/>
              <a:gd name="T22" fmla="*/ 88 w 176"/>
              <a:gd name="T23" fmla="*/ 120 h 176"/>
              <a:gd name="T24" fmla="*/ 92 w 176"/>
              <a:gd name="T25" fmla="*/ 88 h 176"/>
              <a:gd name="T26" fmla="*/ 148 w 176"/>
              <a:gd name="T27" fmla="*/ 116 h 176"/>
              <a:gd name="T28" fmla="*/ 156 w 176"/>
              <a:gd name="T29" fmla="*/ 116 h 176"/>
              <a:gd name="T30" fmla="*/ 152 w 176"/>
              <a:gd name="T31" fmla="*/ 80 h 176"/>
              <a:gd name="T32" fmla="*/ 92 w 176"/>
              <a:gd name="T33" fmla="*/ 60 h 176"/>
              <a:gd name="T34" fmla="*/ 84 w 176"/>
              <a:gd name="T35" fmla="*/ 60 h 176"/>
              <a:gd name="T36" fmla="*/ 24 w 176"/>
              <a:gd name="T37" fmla="*/ 80 h 176"/>
              <a:gd name="T38" fmla="*/ 20 w 176"/>
              <a:gd name="T39" fmla="*/ 116 h 176"/>
              <a:gd name="T40" fmla="*/ 32 w 176"/>
              <a:gd name="T41" fmla="*/ 128 h 176"/>
              <a:gd name="T42" fmla="*/ 0 w 176"/>
              <a:gd name="T43" fmla="*/ 144 h 176"/>
              <a:gd name="T44" fmla="*/ 16 w 176"/>
              <a:gd name="T45" fmla="*/ 176 h 176"/>
              <a:gd name="T46" fmla="*/ 48 w 176"/>
              <a:gd name="T47" fmla="*/ 160 h 176"/>
              <a:gd name="T48" fmla="*/ 32 w 176"/>
              <a:gd name="T49" fmla="*/ 128 h 176"/>
              <a:gd name="T50" fmla="*/ 32 w 176"/>
              <a:gd name="T51" fmla="*/ 168 h 176"/>
              <a:gd name="T52" fmla="*/ 8 w 176"/>
              <a:gd name="T53" fmla="*/ 160 h 176"/>
              <a:gd name="T54" fmla="*/ 16 w 176"/>
              <a:gd name="T55" fmla="*/ 136 h 176"/>
              <a:gd name="T56" fmla="*/ 40 w 176"/>
              <a:gd name="T57" fmla="*/ 144 h 176"/>
              <a:gd name="T58" fmla="*/ 160 w 176"/>
              <a:gd name="T59" fmla="*/ 128 h 176"/>
              <a:gd name="T60" fmla="*/ 128 w 176"/>
              <a:gd name="T61" fmla="*/ 144 h 176"/>
              <a:gd name="T62" fmla="*/ 144 w 176"/>
              <a:gd name="T63" fmla="*/ 176 h 176"/>
              <a:gd name="T64" fmla="*/ 176 w 176"/>
              <a:gd name="T65" fmla="*/ 160 h 176"/>
              <a:gd name="T66" fmla="*/ 160 w 176"/>
              <a:gd name="T67" fmla="*/ 128 h 176"/>
              <a:gd name="T68" fmla="*/ 160 w 176"/>
              <a:gd name="T69" fmla="*/ 168 h 176"/>
              <a:gd name="T70" fmla="*/ 136 w 176"/>
              <a:gd name="T71" fmla="*/ 160 h 176"/>
              <a:gd name="T72" fmla="*/ 144 w 176"/>
              <a:gd name="T73" fmla="*/ 136 h 176"/>
              <a:gd name="T74" fmla="*/ 168 w 176"/>
              <a:gd name="T75" fmla="*/ 144 h 176"/>
              <a:gd name="T76" fmla="*/ 96 w 176"/>
              <a:gd name="T77" fmla="*/ 128 h 176"/>
              <a:gd name="T78" fmla="*/ 64 w 176"/>
              <a:gd name="T79" fmla="*/ 144 h 176"/>
              <a:gd name="T80" fmla="*/ 80 w 176"/>
              <a:gd name="T81" fmla="*/ 176 h 176"/>
              <a:gd name="T82" fmla="*/ 112 w 176"/>
              <a:gd name="T83" fmla="*/ 160 h 176"/>
              <a:gd name="T84" fmla="*/ 96 w 176"/>
              <a:gd name="T85" fmla="*/ 128 h 176"/>
              <a:gd name="T86" fmla="*/ 96 w 176"/>
              <a:gd name="T87" fmla="*/ 168 h 176"/>
              <a:gd name="T88" fmla="*/ 72 w 176"/>
              <a:gd name="T89" fmla="*/ 160 h 176"/>
              <a:gd name="T90" fmla="*/ 80 w 176"/>
              <a:gd name="T91" fmla="*/ 136 h 176"/>
              <a:gd name="T92" fmla="*/ 104 w 176"/>
              <a:gd name="T93"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6" h="176">
                <a:moveTo>
                  <a:pt x="80" y="48"/>
                </a:moveTo>
                <a:cubicBezTo>
                  <a:pt x="96" y="48"/>
                  <a:pt x="96" y="48"/>
                  <a:pt x="96" y="48"/>
                </a:cubicBezTo>
                <a:cubicBezTo>
                  <a:pt x="105" y="48"/>
                  <a:pt x="112" y="41"/>
                  <a:pt x="112" y="32"/>
                </a:cubicBezTo>
                <a:cubicBezTo>
                  <a:pt x="112" y="16"/>
                  <a:pt x="112" y="16"/>
                  <a:pt x="112" y="16"/>
                </a:cubicBezTo>
                <a:cubicBezTo>
                  <a:pt x="112" y="7"/>
                  <a:pt x="105" y="0"/>
                  <a:pt x="96" y="0"/>
                </a:cubicBezTo>
                <a:cubicBezTo>
                  <a:pt x="80" y="0"/>
                  <a:pt x="80" y="0"/>
                  <a:pt x="80" y="0"/>
                </a:cubicBezTo>
                <a:cubicBezTo>
                  <a:pt x="71" y="0"/>
                  <a:pt x="64" y="7"/>
                  <a:pt x="64" y="16"/>
                </a:cubicBezTo>
                <a:cubicBezTo>
                  <a:pt x="64" y="32"/>
                  <a:pt x="64" y="32"/>
                  <a:pt x="64" y="32"/>
                </a:cubicBezTo>
                <a:cubicBezTo>
                  <a:pt x="64" y="41"/>
                  <a:pt x="71" y="48"/>
                  <a:pt x="80" y="48"/>
                </a:cubicBezTo>
                <a:close/>
                <a:moveTo>
                  <a:pt x="72" y="16"/>
                </a:moveTo>
                <a:cubicBezTo>
                  <a:pt x="72" y="12"/>
                  <a:pt x="76" y="8"/>
                  <a:pt x="80" y="8"/>
                </a:cubicBezTo>
                <a:cubicBezTo>
                  <a:pt x="96" y="8"/>
                  <a:pt x="96" y="8"/>
                  <a:pt x="96" y="8"/>
                </a:cubicBezTo>
                <a:cubicBezTo>
                  <a:pt x="100" y="8"/>
                  <a:pt x="104" y="12"/>
                  <a:pt x="104" y="16"/>
                </a:cubicBezTo>
                <a:cubicBezTo>
                  <a:pt x="104" y="32"/>
                  <a:pt x="104" y="32"/>
                  <a:pt x="104" y="32"/>
                </a:cubicBezTo>
                <a:cubicBezTo>
                  <a:pt x="104" y="36"/>
                  <a:pt x="100" y="40"/>
                  <a:pt x="96" y="40"/>
                </a:cubicBezTo>
                <a:cubicBezTo>
                  <a:pt x="80" y="40"/>
                  <a:pt x="80" y="40"/>
                  <a:pt x="80" y="40"/>
                </a:cubicBezTo>
                <a:cubicBezTo>
                  <a:pt x="76" y="40"/>
                  <a:pt x="72" y="36"/>
                  <a:pt x="72" y="32"/>
                </a:cubicBezTo>
                <a:lnTo>
                  <a:pt x="72" y="16"/>
                </a:lnTo>
                <a:close/>
                <a:moveTo>
                  <a:pt x="24" y="120"/>
                </a:moveTo>
                <a:cubicBezTo>
                  <a:pt x="26" y="120"/>
                  <a:pt x="28" y="118"/>
                  <a:pt x="28" y="116"/>
                </a:cubicBezTo>
                <a:cubicBezTo>
                  <a:pt x="28" y="88"/>
                  <a:pt x="28" y="88"/>
                  <a:pt x="28" y="88"/>
                </a:cubicBezTo>
                <a:cubicBezTo>
                  <a:pt x="84" y="88"/>
                  <a:pt x="84" y="88"/>
                  <a:pt x="84" y="88"/>
                </a:cubicBezTo>
                <a:cubicBezTo>
                  <a:pt x="84" y="116"/>
                  <a:pt x="84" y="116"/>
                  <a:pt x="84" y="116"/>
                </a:cubicBezTo>
                <a:cubicBezTo>
                  <a:pt x="84" y="118"/>
                  <a:pt x="86" y="120"/>
                  <a:pt x="88" y="120"/>
                </a:cubicBezTo>
                <a:cubicBezTo>
                  <a:pt x="90" y="120"/>
                  <a:pt x="92" y="118"/>
                  <a:pt x="92" y="116"/>
                </a:cubicBezTo>
                <a:cubicBezTo>
                  <a:pt x="92" y="88"/>
                  <a:pt x="92" y="88"/>
                  <a:pt x="92" y="88"/>
                </a:cubicBezTo>
                <a:cubicBezTo>
                  <a:pt x="148" y="88"/>
                  <a:pt x="148" y="88"/>
                  <a:pt x="148" y="88"/>
                </a:cubicBezTo>
                <a:cubicBezTo>
                  <a:pt x="148" y="116"/>
                  <a:pt x="148" y="116"/>
                  <a:pt x="148" y="116"/>
                </a:cubicBezTo>
                <a:cubicBezTo>
                  <a:pt x="148" y="118"/>
                  <a:pt x="150" y="120"/>
                  <a:pt x="152" y="120"/>
                </a:cubicBezTo>
                <a:cubicBezTo>
                  <a:pt x="154" y="120"/>
                  <a:pt x="156" y="118"/>
                  <a:pt x="156" y="116"/>
                </a:cubicBezTo>
                <a:cubicBezTo>
                  <a:pt x="156" y="84"/>
                  <a:pt x="156" y="84"/>
                  <a:pt x="156" y="84"/>
                </a:cubicBezTo>
                <a:cubicBezTo>
                  <a:pt x="156" y="82"/>
                  <a:pt x="154" y="80"/>
                  <a:pt x="152" y="80"/>
                </a:cubicBezTo>
                <a:cubicBezTo>
                  <a:pt x="92" y="80"/>
                  <a:pt x="92" y="80"/>
                  <a:pt x="92" y="80"/>
                </a:cubicBezTo>
                <a:cubicBezTo>
                  <a:pt x="92" y="60"/>
                  <a:pt x="92" y="60"/>
                  <a:pt x="92" y="60"/>
                </a:cubicBezTo>
                <a:cubicBezTo>
                  <a:pt x="92" y="58"/>
                  <a:pt x="90" y="56"/>
                  <a:pt x="88" y="56"/>
                </a:cubicBezTo>
                <a:cubicBezTo>
                  <a:pt x="86" y="56"/>
                  <a:pt x="84" y="58"/>
                  <a:pt x="84" y="60"/>
                </a:cubicBezTo>
                <a:cubicBezTo>
                  <a:pt x="84" y="80"/>
                  <a:pt x="84" y="80"/>
                  <a:pt x="84" y="80"/>
                </a:cubicBezTo>
                <a:cubicBezTo>
                  <a:pt x="24" y="80"/>
                  <a:pt x="24" y="80"/>
                  <a:pt x="24" y="80"/>
                </a:cubicBezTo>
                <a:cubicBezTo>
                  <a:pt x="22" y="80"/>
                  <a:pt x="20" y="82"/>
                  <a:pt x="20" y="84"/>
                </a:cubicBezTo>
                <a:cubicBezTo>
                  <a:pt x="20" y="116"/>
                  <a:pt x="20" y="116"/>
                  <a:pt x="20" y="116"/>
                </a:cubicBezTo>
                <a:cubicBezTo>
                  <a:pt x="20" y="118"/>
                  <a:pt x="22" y="120"/>
                  <a:pt x="24" y="120"/>
                </a:cubicBezTo>
                <a:close/>
                <a:moveTo>
                  <a:pt x="32" y="128"/>
                </a:moveTo>
                <a:cubicBezTo>
                  <a:pt x="16" y="128"/>
                  <a:pt x="16" y="128"/>
                  <a:pt x="16" y="128"/>
                </a:cubicBezTo>
                <a:cubicBezTo>
                  <a:pt x="7" y="128"/>
                  <a:pt x="0" y="135"/>
                  <a:pt x="0" y="144"/>
                </a:cubicBezTo>
                <a:cubicBezTo>
                  <a:pt x="0" y="160"/>
                  <a:pt x="0" y="160"/>
                  <a:pt x="0" y="160"/>
                </a:cubicBezTo>
                <a:cubicBezTo>
                  <a:pt x="0" y="169"/>
                  <a:pt x="7" y="176"/>
                  <a:pt x="16" y="176"/>
                </a:cubicBezTo>
                <a:cubicBezTo>
                  <a:pt x="32" y="176"/>
                  <a:pt x="32" y="176"/>
                  <a:pt x="32" y="176"/>
                </a:cubicBezTo>
                <a:cubicBezTo>
                  <a:pt x="41" y="176"/>
                  <a:pt x="48" y="169"/>
                  <a:pt x="48" y="160"/>
                </a:cubicBezTo>
                <a:cubicBezTo>
                  <a:pt x="48" y="144"/>
                  <a:pt x="48" y="144"/>
                  <a:pt x="48" y="144"/>
                </a:cubicBezTo>
                <a:cubicBezTo>
                  <a:pt x="48" y="135"/>
                  <a:pt x="41" y="128"/>
                  <a:pt x="32" y="128"/>
                </a:cubicBezTo>
                <a:close/>
                <a:moveTo>
                  <a:pt x="40" y="160"/>
                </a:moveTo>
                <a:cubicBezTo>
                  <a:pt x="40" y="164"/>
                  <a:pt x="36" y="168"/>
                  <a:pt x="32" y="168"/>
                </a:cubicBezTo>
                <a:cubicBezTo>
                  <a:pt x="16" y="168"/>
                  <a:pt x="16" y="168"/>
                  <a:pt x="16" y="168"/>
                </a:cubicBezTo>
                <a:cubicBezTo>
                  <a:pt x="12" y="168"/>
                  <a:pt x="8" y="164"/>
                  <a:pt x="8" y="160"/>
                </a:cubicBezTo>
                <a:cubicBezTo>
                  <a:pt x="8" y="144"/>
                  <a:pt x="8" y="144"/>
                  <a:pt x="8" y="144"/>
                </a:cubicBezTo>
                <a:cubicBezTo>
                  <a:pt x="8" y="140"/>
                  <a:pt x="12" y="136"/>
                  <a:pt x="16" y="136"/>
                </a:cubicBezTo>
                <a:cubicBezTo>
                  <a:pt x="32" y="136"/>
                  <a:pt x="32" y="136"/>
                  <a:pt x="32" y="136"/>
                </a:cubicBezTo>
                <a:cubicBezTo>
                  <a:pt x="36" y="136"/>
                  <a:pt x="40" y="140"/>
                  <a:pt x="40" y="144"/>
                </a:cubicBezTo>
                <a:lnTo>
                  <a:pt x="40" y="160"/>
                </a:lnTo>
                <a:close/>
                <a:moveTo>
                  <a:pt x="160" y="128"/>
                </a:moveTo>
                <a:cubicBezTo>
                  <a:pt x="144" y="128"/>
                  <a:pt x="144" y="128"/>
                  <a:pt x="144" y="128"/>
                </a:cubicBezTo>
                <a:cubicBezTo>
                  <a:pt x="135" y="128"/>
                  <a:pt x="128" y="135"/>
                  <a:pt x="128" y="144"/>
                </a:cubicBezTo>
                <a:cubicBezTo>
                  <a:pt x="128" y="160"/>
                  <a:pt x="128" y="160"/>
                  <a:pt x="128" y="160"/>
                </a:cubicBezTo>
                <a:cubicBezTo>
                  <a:pt x="128" y="169"/>
                  <a:pt x="135" y="176"/>
                  <a:pt x="144" y="176"/>
                </a:cubicBezTo>
                <a:cubicBezTo>
                  <a:pt x="160" y="176"/>
                  <a:pt x="160" y="176"/>
                  <a:pt x="160" y="176"/>
                </a:cubicBezTo>
                <a:cubicBezTo>
                  <a:pt x="169" y="176"/>
                  <a:pt x="176" y="169"/>
                  <a:pt x="176" y="160"/>
                </a:cubicBezTo>
                <a:cubicBezTo>
                  <a:pt x="176" y="144"/>
                  <a:pt x="176" y="144"/>
                  <a:pt x="176" y="144"/>
                </a:cubicBezTo>
                <a:cubicBezTo>
                  <a:pt x="176" y="135"/>
                  <a:pt x="169" y="128"/>
                  <a:pt x="160" y="128"/>
                </a:cubicBezTo>
                <a:close/>
                <a:moveTo>
                  <a:pt x="168" y="160"/>
                </a:moveTo>
                <a:cubicBezTo>
                  <a:pt x="168" y="164"/>
                  <a:pt x="164" y="168"/>
                  <a:pt x="160" y="168"/>
                </a:cubicBezTo>
                <a:cubicBezTo>
                  <a:pt x="144" y="168"/>
                  <a:pt x="144" y="168"/>
                  <a:pt x="144" y="168"/>
                </a:cubicBezTo>
                <a:cubicBezTo>
                  <a:pt x="140" y="168"/>
                  <a:pt x="136" y="164"/>
                  <a:pt x="136" y="160"/>
                </a:cubicBezTo>
                <a:cubicBezTo>
                  <a:pt x="136" y="144"/>
                  <a:pt x="136" y="144"/>
                  <a:pt x="136" y="144"/>
                </a:cubicBezTo>
                <a:cubicBezTo>
                  <a:pt x="136" y="140"/>
                  <a:pt x="140" y="136"/>
                  <a:pt x="144" y="136"/>
                </a:cubicBezTo>
                <a:cubicBezTo>
                  <a:pt x="160" y="136"/>
                  <a:pt x="160" y="136"/>
                  <a:pt x="160" y="136"/>
                </a:cubicBezTo>
                <a:cubicBezTo>
                  <a:pt x="164" y="136"/>
                  <a:pt x="168" y="140"/>
                  <a:pt x="168" y="144"/>
                </a:cubicBezTo>
                <a:lnTo>
                  <a:pt x="168" y="160"/>
                </a:lnTo>
                <a:close/>
                <a:moveTo>
                  <a:pt x="96" y="128"/>
                </a:moveTo>
                <a:cubicBezTo>
                  <a:pt x="80" y="128"/>
                  <a:pt x="80" y="128"/>
                  <a:pt x="80" y="128"/>
                </a:cubicBezTo>
                <a:cubicBezTo>
                  <a:pt x="71" y="128"/>
                  <a:pt x="64" y="135"/>
                  <a:pt x="64" y="144"/>
                </a:cubicBezTo>
                <a:cubicBezTo>
                  <a:pt x="64" y="160"/>
                  <a:pt x="64" y="160"/>
                  <a:pt x="64" y="160"/>
                </a:cubicBezTo>
                <a:cubicBezTo>
                  <a:pt x="64" y="169"/>
                  <a:pt x="71" y="176"/>
                  <a:pt x="80" y="176"/>
                </a:cubicBezTo>
                <a:cubicBezTo>
                  <a:pt x="96" y="176"/>
                  <a:pt x="96" y="176"/>
                  <a:pt x="96" y="176"/>
                </a:cubicBezTo>
                <a:cubicBezTo>
                  <a:pt x="105" y="176"/>
                  <a:pt x="112" y="169"/>
                  <a:pt x="112" y="160"/>
                </a:cubicBezTo>
                <a:cubicBezTo>
                  <a:pt x="112" y="144"/>
                  <a:pt x="112" y="144"/>
                  <a:pt x="112" y="144"/>
                </a:cubicBezTo>
                <a:cubicBezTo>
                  <a:pt x="112" y="135"/>
                  <a:pt x="105" y="128"/>
                  <a:pt x="96" y="128"/>
                </a:cubicBezTo>
                <a:close/>
                <a:moveTo>
                  <a:pt x="104" y="160"/>
                </a:moveTo>
                <a:cubicBezTo>
                  <a:pt x="104" y="164"/>
                  <a:pt x="100" y="168"/>
                  <a:pt x="96" y="168"/>
                </a:cubicBezTo>
                <a:cubicBezTo>
                  <a:pt x="80" y="168"/>
                  <a:pt x="80" y="168"/>
                  <a:pt x="80" y="168"/>
                </a:cubicBezTo>
                <a:cubicBezTo>
                  <a:pt x="76" y="168"/>
                  <a:pt x="72" y="164"/>
                  <a:pt x="72" y="160"/>
                </a:cubicBezTo>
                <a:cubicBezTo>
                  <a:pt x="72" y="144"/>
                  <a:pt x="72" y="144"/>
                  <a:pt x="72" y="144"/>
                </a:cubicBezTo>
                <a:cubicBezTo>
                  <a:pt x="72" y="140"/>
                  <a:pt x="76" y="136"/>
                  <a:pt x="80" y="136"/>
                </a:cubicBezTo>
                <a:cubicBezTo>
                  <a:pt x="96" y="136"/>
                  <a:pt x="96" y="136"/>
                  <a:pt x="96" y="136"/>
                </a:cubicBezTo>
                <a:cubicBezTo>
                  <a:pt x="100" y="136"/>
                  <a:pt x="104" y="140"/>
                  <a:pt x="104" y="144"/>
                </a:cubicBezTo>
                <a:lnTo>
                  <a:pt x="104"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5" name="Freeform 630"/>
          <p:cNvSpPr>
            <a:spLocks noEditPoints="1"/>
          </p:cNvSpPr>
          <p:nvPr/>
        </p:nvSpPr>
        <p:spPr bwMode="auto">
          <a:xfrm>
            <a:off x="1963793" y="5820701"/>
            <a:ext cx="414408" cy="461768"/>
          </a:xfrm>
          <a:custGeom>
            <a:avLst/>
            <a:gdLst>
              <a:gd name="T0" fmla="*/ 76 w 160"/>
              <a:gd name="T1" fmla="*/ 128 h 176"/>
              <a:gd name="T2" fmla="*/ 60 w 160"/>
              <a:gd name="T3" fmla="*/ 112 h 176"/>
              <a:gd name="T4" fmla="*/ 88 w 160"/>
              <a:gd name="T5" fmla="*/ 88 h 176"/>
              <a:gd name="T6" fmla="*/ 72 w 160"/>
              <a:gd name="T7" fmla="*/ 104 h 176"/>
              <a:gd name="T8" fmla="*/ 88 w 160"/>
              <a:gd name="T9" fmla="*/ 88 h 176"/>
              <a:gd name="T10" fmla="*/ 96 w 160"/>
              <a:gd name="T11" fmla="*/ 88 h 176"/>
              <a:gd name="T12" fmla="*/ 112 w 160"/>
              <a:gd name="T13" fmla="*/ 104 h 176"/>
              <a:gd name="T14" fmla="*/ 84 w 160"/>
              <a:gd name="T15" fmla="*/ 128 h 176"/>
              <a:gd name="T16" fmla="*/ 100 w 160"/>
              <a:gd name="T17" fmla="*/ 112 h 176"/>
              <a:gd name="T18" fmla="*/ 84 w 160"/>
              <a:gd name="T19" fmla="*/ 128 h 176"/>
              <a:gd name="T20" fmla="*/ 48 w 160"/>
              <a:gd name="T21" fmla="*/ 88 h 176"/>
              <a:gd name="T22" fmla="*/ 64 w 160"/>
              <a:gd name="T23" fmla="*/ 104 h 176"/>
              <a:gd name="T24" fmla="*/ 80 w 160"/>
              <a:gd name="T25" fmla="*/ 0 h 176"/>
              <a:gd name="T26" fmla="*/ 112 w 160"/>
              <a:gd name="T27" fmla="*/ 32 h 176"/>
              <a:gd name="T28" fmla="*/ 108 w 160"/>
              <a:gd name="T29" fmla="*/ 128 h 176"/>
              <a:gd name="T30" fmla="*/ 124 w 160"/>
              <a:gd name="T31" fmla="*/ 112 h 176"/>
              <a:gd name="T32" fmla="*/ 108 w 160"/>
              <a:gd name="T33" fmla="*/ 128 h 176"/>
              <a:gd name="T34" fmla="*/ 136 w 160"/>
              <a:gd name="T35" fmla="*/ 104 h 176"/>
              <a:gd name="T36" fmla="*/ 120 w 160"/>
              <a:gd name="T37" fmla="*/ 88 h 176"/>
              <a:gd name="T38" fmla="*/ 144 w 160"/>
              <a:gd name="T39" fmla="*/ 64 h 176"/>
              <a:gd name="T40" fmla="*/ 0 w 160"/>
              <a:gd name="T41" fmla="*/ 80 h 176"/>
              <a:gd name="T42" fmla="*/ 16 w 160"/>
              <a:gd name="T43" fmla="*/ 176 h 176"/>
              <a:gd name="T44" fmla="*/ 160 w 160"/>
              <a:gd name="T45" fmla="*/ 160 h 176"/>
              <a:gd name="T46" fmla="*/ 144 w 160"/>
              <a:gd name="T47" fmla="*/ 64 h 176"/>
              <a:gd name="T48" fmla="*/ 144 w 160"/>
              <a:gd name="T49" fmla="*/ 168 h 176"/>
              <a:gd name="T50" fmla="*/ 8 w 160"/>
              <a:gd name="T51" fmla="*/ 160 h 176"/>
              <a:gd name="T52" fmla="*/ 16 w 160"/>
              <a:gd name="T53" fmla="*/ 72 h 176"/>
              <a:gd name="T54" fmla="*/ 152 w 160"/>
              <a:gd name="T55" fmla="*/ 80 h 176"/>
              <a:gd name="T56" fmla="*/ 44 w 160"/>
              <a:gd name="T57" fmla="*/ 152 h 176"/>
              <a:gd name="T58" fmla="*/ 116 w 160"/>
              <a:gd name="T59" fmla="*/ 136 h 176"/>
              <a:gd name="T60" fmla="*/ 44 w 160"/>
              <a:gd name="T61" fmla="*/ 152 h 176"/>
              <a:gd name="T62" fmla="*/ 24 w 160"/>
              <a:gd name="T63" fmla="*/ 88 h 176"/>
              <a:gd name="T64" fmla="*/ 40 w 160"/>
              <a:gd name="T65" fmla="*/ 104 h 176"/>
              <a:gd name="T66" fmla="*/ 52 w 160"/>
              <a:gd name="T67" fmla="*/ 112 h 176"/>
              <a:gd name="T68" fmla="*/ 36 w 160"/>
              <a:gd name="T69" fmla="*/ 128 h 176"/>
              <a:gd name="T70" fmla="*/ 52 w 160"/>
              <a:gd name="T71"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76">
                <a:moveTo>
                  <a:pt x="60" y="128"/>
                </a:moveTo>
                <a:cubicBezTo>
                  <a:pt x="76" y="128"/>
                  <a:pt x="76" y="128"/>
                  <a:pt x="76" y="128"/>
                </a:cubicBezTo>
                <a:cubicBezTo>
                  <a:pt x="76" y="112"/>
                  <a:pt x="76" y="112"/>
                  <a:pt x="76" y="112"/>
                </a:cubicBezTo>
                <a:cubicBezTo>
                  <a:pt x="60" y="112"/>
                  <a:pt x="60" y="112"/>
                  <a:pt x="60" y="112"/>
                </a:cubicBezTo>
                <a:lnTo>
                  <a:pt x="60" y="128"/>
                </a:lnTo>
                <a:close/>
                <a:moveTo>
                  <a:pt x="88" y="88"/>
                </a:moveTo>
                <a:cubicBezTo>
                  <a:pt x="72" y="88"/>
                  <a:pt x="72" y="88"/>
                  <a:pt x="72" y="88"/>
                </a:cubicBezTo>
                <a:cubicBezTo>
                  <a:pt x="72" y="104"/>
                  <a:pt x="72" y="104"/>
                  <a:pt x="72" y="104"/>
                </a:cubicBezTo>
                <a:cubicBezTo>
                  <a:pt x="88" y="104"/>
                  <a:pt x="88" y="104"/>
                  <a:pt x="88" y="104"/>
                </a:cubicBezTo>
                <a:lnTo>
                  <a:pt x="88" y="88"/>
                </a:lnTo>
                <a:close/>
                <a:moveTo>
                  <a:pt x="112" y="88"/>
                </a:moveTo>
                <a:cubicBezTo>
                  <a:pt x="96" y="88"/>
                  <a:pt x="96" y="88"/>
                  <a:pt x="96" y="88"/>
                </a:cubicBezTo>
                <a:cubicBezTo>
                  <a:pt x="96" y="104"/>
                  <a:pt x="96" y="104"/>
                  <a:pt x="96" y="104"/>
                </a:cubicBezTo>
                <a:cubicBezTo>
                  <a:pt x="112" y="104"/>
                  <a:pt x="112" y="104"/>
                  <a:pt x="112" y="104"/>
                </a:cubicBezTo>
                <a:lnTo>
                  <a:pt x="112" y="88"/>
                </a:lnTo>
                <a:close/>
                <a:moveTo>
                  <a:pt x="84" y="128"/>
                </a:moveTo>
                <a:cubicBezTo>
                  <a:pt x="100" y="128"/>
                  <a:pt x="100" y="128"/>
                  <a:pt x="100" y="128"/>
                </a:cubicBezTo>
                <a:cubicBezTo>
                  <a:pt x="100" y="112"/>
                  <a:pt x="100" y="112"/>
                  <a:pt x="100" y="112"/>
                </a:cubicBezTo>
                <a:cubicBezTo>
                  <a:pt x="84" y="112"/>
                  <a:pt x="84" y="112"/>
                  <a:pt x="84" y="112"/>
                </a:cubicBezTo>
                <a:lnTo>
                  <a:pt x="84" y="128"/>
                </a:lnTo>
                <a:close/>
                <a:moveTo>
                  <a:pt x="64" y="88"/>
                </a:moveTo>
                <a:cubicBezTo>
                  <a:pt x="48" y="88"/>
                  <a:pt x="48" y="88"/>
                  <a:pt x="48" y="88"/>
                </a:cubicBezTo>
                <a:cubicBezTo>
                  <a:pt x="48" y="104"/>
                  <a:pt x="48" y="104"/>
                  <a:pt x="48" y="104"/>
                </a:cubicBezTo>
                <a:cubicBezTo>
                  <a:pt x="64" y="104"/>
                  <a:pt x="64" y="104"/>
                  <a:pt x="64" y="104"/>
                </a:cubicBezTo>
                <a:lnTo>
                  <a:pt x="64" y="88"/>
                </a:lnTo>
                <a:close/>
                <a:moveTo>
                  <a:pt x="80" y="0"/>
                </a:moveTo>
                <a:cubicBezTo>
                  <a:pt x="48" y="32"/>
                  <a:pt x="48" y="32"/>
                  <a:pt x="48" y="32"/>
                </a:cubicBezTo>
                <a:cubicBezTo>
                  <a:pt x="112" y="32"/>
                  <a:pt x="112" y="32"/>
                  <a:pt x="112" y="32"/>
                </a:cubicBezTo>
                <a:lnTo>
                  <a:pt x="80" y="0"/>
                </a:lnTo>
                <a:close/>
                <a:moveTo>
                  <a:pt x="108" y="128"/>
                </a:moveTo>
                <a:cubicBezTo>
                  <a:pt x="124" y="128"/>
                  <a:pt x="124" y="128"/>
                  <a:pt x="124" y="128"/>
                </a:cubicBezTo>
                <a:cubicBezTo>
                  <a:pt x="124" y="112"/>
                  <a:pt x="124" y="112"/>
                  <a:pt x="124" y="112"/>
                </a:cubicBezTo>
                <a:cubicBezTo>
                  <a:pt x="108" y="112"/>
                  <a:pt x="108" y="112"/>
                  <a:pt x="108" y="112"/>
                </a:cubicBezTo>
                <a:lnTo>
                  <a:pt x="108" y="128"/>
                </a:lnTo>
                <a:close/>
                <a:moveTo>
                  <a:pt x="120" y="104"/>
                </a:moveTo>
                <a:cubicBezTo>
                  <a:pt x="136" y="104"/>
                  <a:pt x="136" y="104"/>
                  <a:pt x="136" y="104"/>
                </a:cubicBezTo>
                <a:cubicBezTo>
                  <a:pt x="136" y="88"/>
                  <a:pt x="136" y="88"/>
                  <a:pt x="136" y="88"/>
                </a:cubicBezTo>
                <a:cubicBezTo>
                  <a:pt x="120" y="88"/>
                  <a:pt x="120" y="88"/>
                  <a:pt x="120" y="88"/>
                </a:cubicBezTo>
                <a:lnTo>
                  <a:pt x="120" y="104"/>
                </a:lnTo>
                <a:close/>
                <a:moveTo>
                  <a:pt x="144" y="64"/>
                </a:moveTo>
                <a:cubicBezTo>
                  <a:pt x="16" y="64"/>
                  <a:pt x="16" y="64"/>
                  <a:pt x="16" y="64"/>
                </a:cubicBezTo>
                <a:cubicBezTo>
                  <a:pt x="7" y="64"/>
                  <a:pt x="0" y="71"/>
                  <a:pt x="0" y="80"/>
                </a:cubicBezTo>
                <a:cubicBezTo>
                  <a:pt x="0" y="160"/>
                  <a:pt x="0" y="160"/>
                  <a:pt x="0" y="160"/>
                </a:cubicBezTo>
                <a:cubicBezTo>
                  <a:pt x="0" y="169"/>
                  <a:pt x="7" y="176"/>
                  <a:pt x="16" y="176"/>
                </a:cubicBezTo>
                <a:cubicBezTo>
                  <a:pt x="144" y="176"/>
                  <a:pt x="144" y="176"/>
                  <a:pt x="144" y="176"/>
                </a:cubicBezTo>
                <a:cubicBezTo>
                  <a:pt x="153" y="176"/>
                  <a:pt x="160" y="169"/>
                  <a:pt x="160" y="160"/>
                </a:cubicBezTo>
                <a:cubicBezTo>
                  <a:pt x="160" y="80"/>
                  <a:pt x="160" y="80"/>
                  <a:pt x="160" y="80"/>
                </a:cubicBezTo>
                <a:cubicBezTo>
                  <a:pt x="160" y="71"/>
                  <a:pt x="153" y="64"/>
                  <a:pt x="144" y="64"/>
                </a:cubicBezTo>
                <a:close/>
                <a:moveTo>
                  <a:pt x="152" y="160"/>
                </a:moveTo>
                <a:cubicBezTo>
                  <a:pt x="152" y="164"/>
                  <a:pt x="148" y="168"/>
                  <a:pt x="144" y="168"/>
                </a:cubicBezTo>
                <a:cubicBezTo>
                  <a:pt x="16" y="168"/>
                  <a:pt x="16" y="168"/>
                  <a:pt x="16" y="168"/>
                </a:cubicBezTo>
                <a:cubicBezTo>
                  <a:pt x="12" y="168"/>
                  <a:pt x="8" y="164"/>
                  <a:pt x="8" y="160"/>
                </a:cubicBezTo>
                <a:cubicBezTo>
                  <a:pt x="8" y="80"/>
                  <a:pt x="8" y="80"/>
                  <a:pt x="8" y="80"/>
                </a:cubicBezTo>
                <a:cubicBezTo>
                  <a:pt x="8" y="76"/>
                  <a:pt x="12" y="72"/>
                  <a:pt x="16" y="72"/>
                </a:cubicBezTo>
                <a:cubicBezTo>
                  <a:pt x="144" y="72"/>
                  <a:pt x="144" y="72"/>
                  <a:pt x="144" y="72"/>
                </a:cubicBezTo>
                <a:cubicBezTo>
                  <a:pt x="148" y="72"/>
                  <a:pt x="152" y="76"/>
                  <a:pt x="152" y="80"/>
                </a:cubicBezTo>
                <a:lnTo>
                  <a:pt x="152" y="160"/>
                </a:lnTo>
                <a:close/>
                <a:moveTo>
                  <a:pt x="44" y="152"/>
                </a:moveTo>
                <a:cubicBezTo>
                  <a:pt x="116" y="152"/>
                  <a:pt x="116" y="152"/>
                  <a:pt x="116" y="152"/>
                </a:cubicBezTo>
                <a:cubicBezTo>
                  <a:pt x="116" y="136"/>
                  <a:pt x="116" y="136"/>
                  <a:pt x="116" y="136"/>
                </a:cubicBezTo>
                <a:cubicBezTo>
                  <a:pt x="44" y="136"/>
                  <a:pt x="44" y="136"/>
                  <a:pt x="44" y="136"/>
                </a:cubicBezTo>
                <a:lnTo>
                  <a:pt x="44" y="152"/>
                </a:lnTo>
                <a:close/>
                <a:moveTo>
                  <a:pt x="40" y="88"/>
                </a:moveTo>
                <a:cubicBezTo>
                  <a:pt x="24" y="88"/>
                  <a:pt x="24" y="88"/>
                  <a:pt x="24" y="88"/>
                </a:cubicBezTo>
                <a:cubicBezTo>
                  <a:pt x="24" y="104"/>
                  <a:pt x="24" y="104"/>
                  <a:pt x="24" y="104"/>
                </a:cubicBezTo>
                <a:cubicBezTo>
                  <a:pt x="40" y="104"/>
                  <a:pt x="40" y="104"/>
                  <a:pt x="40" y="104"/>
                </a:cubicBezTo>
                <a:lnTo>
                  <a:pt x="40" y="88"/>
                </a:lnTo>
                <a:close/>
                <a:moveTo>
                  <a:pt x="52" y="112"/>
                </a:moveTo>
                <a:cubicBezTo>
                  <a:pt x="36" y="112"/>
                  <a:pt x="36" y="112"/>
                  <a:pt x="36" y="112"/>
                </a:cubicBezTo>
                <a:cubicBezTo>
                  <a:pt x="36" y="128"/>
                  <a:pt x="36" y="128"/>
                  <a:pt x="36" y="128"/>
                </a:cubicBezTo>
                <a:cubicBezTo>
                  <a:pt x="52" y="128"/>
                  <a:pt x="52" y="128"/>
                  <a:pt x="52" y="128"/>
                </a:cubicBezTo>
                <a:lnTo>
                  <a:pt x="52"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6" name="Freeform 631"/>
          <p:cNvSpPr>
            <a:spLocks noEditPoints="1"/>
          </p:cNvSpPr>
          <p:nvPr/>
        </p:nvSpPr>
        <p:spPr bwMode="auto">
          <a:xfrm>
            <a:off x="2839963" y="5820701"/>
            <a:ext cx="414408" cy="461768"/>
          </a:xfrm>
          <a:custGeom>
            <a:avLst/>
            <a:gdLst>
              <a:gd name="T0" fmla="*/ 72 w 160"/>
              <a:gd name="T1" fmla="*/ 24 h 176"/>
              <a:gd name="T2" fmla="*/ 88 w 160"/>
              <a:gd name="T3" fmla="*/ 40 h 176"/>
              <a:gd name="T4" fmla="*/ 60 w 160"/>
              <a:gd name="T5" fmla="*/ 64 h 176"/>
              <a:gd name="T6" fmla="*/ 76 w 160"/>
              <a:gd name="T7" fmla="*/ 48 h 176"/>
              <a:gd name="T8" fmla="*/ 60 w 160"/>
              <a:gd name="T9" fmla="*/ 64 h 176"/>
              <a:gd name="T10" fmla="*/ 96 w 160"/>
              <a:gd name="T11" fmla="*/ 24 h 176"/>
              <a:gd name="T12" fmla="*/ 112 w 160"/>
              <a:gd name="T13" fmla="*/ 40 h 176"/>
              <a:gd name="T14" fmla="*/ 80 w 160"/>
              <a:gd name="T15" fmla="*/ 176 h 176"/>
              <a:gd name="T16" fmla="*/ 48 w 160"/>
              <a:gd name="T17" fmla="*/ 144 h 176"/>
              <a:gd name="T18" fmla="*/ 84 w 160"/>
              <a:gd name="T19" fmla="*/ 64 h 176"/>
              <a:gd name="T20" fmla="*/ 100 w 160"/>
              <a:gd name="T21" fmla="*/ 48 h 176"/>
              <a:gd name="T22" fmla="*/ 84 w 160"/>
              <a:gd name="T23" fmla="*/ 64 h 176"/>
              <a:gd name="T24" fmla="*/ 48 w 160"/>
              <a:gd name="T25" fmla="*/ 24 h 176"/>
              <a:gd name="T26" fmla="*/ 64 w 160"/>
              <a:gd name="T27" fmla="*/ 40 h 176"/>
              <a:gd name="T28" fmla="*/ 120 w 160"/>
              <a:gd name="T29" fmla="*/ 40 h 176"/>
              <a:gd name="T30" fmla="*/ 136 w 160"/>
              <a:gd name="T31" fmla="*/ 24 h 176"/>
              <a:gd name="T32" fmla="*/ 120 w 160"/>
              <a:gd name="T33" fmla="*/ 40 h 176"/>
              <a:gd name="T34" fmla="*/ 16 w 160"/>
              <a:gd name="T35" fmla="*/ 0 h 176"/>
              <a:gd name="T36" fmla="*/ 0 w 160"/>
              <a:gd name="T37" fmla="*/ 96 h 176"/>
              <a:gd name="T38" fmla="*/ 144 w 160"/>
              <a:gd name="T39" fmla="*/ 112 h 176"/>
              <a:gd name="T40" fmla="*/ 160 w 160"/>
              <a:gd name="T41" fmla="*/ 16 h 176"/>
              <a:gd name="T42" fmla="*/ 152 w 160"/>
              <a:gd name="T43" fmla="*/ 96 h 176"/>
              <a:gd name="T44" fmla="*/ 16 w 160"/>
              <a:gd name="T45" fmla="*/ 104 h 176"/>
              <a:gd name="T46" fmla="*/ 8 w 160"/>
              <a:gd name="T47" fmla="*/ 16 h 176"/>
              <a:gd name="T48" fmla="*/ 144 w 160"/>
              <a:gd name="T49" fmla="*/ 8 h 176"/>
              <a:gd name="T50" fmla="*/ 152 w 160"/>
              <a:gd name="T51" fmla="*/ 96 h 176"/>
              <a:gd name="T52" fmla="*/ 124 w 160"/>
              <a:gd name="T53" fmla="*/ 64 h 176"/>
              <a:gd name="T54" fmla="*/ 108 w 160"/>
              <a:gd name="T55" fmla="*/ 48 h 176"/>
              <a:gd name="T56" fmla="*/ 52 w 160"/>
              <a:gd name="T57" fmla="*/ 48 h 176"/>
              <a:gd name="T58" fmla="*/ 36 w 160"/>
              <a:gd name="T59" fmla="*/ 64 h 176"/>
              <a:gd name="T60" fmla="*/ 52 w 160"/>
              <a:gd name="T61" fmla="*/ 48 h 176"/>
              <a:gd name="T62" fmla="*/ 24 w 160"/>
              <a:gd name="T63" fmla="*/ 24 h 176"/>
              <a:gd name="T64" fmla="*/ 40 w 160"/>
              <a:gd name="T65" fmla="*/ 40 h 176"/>
              <a:gd name="T66" fmla="*/ 44 w 160"/>
              <a:gd name="T67" fmla="*/ 88 h 176"/>
              <a:gd name="T68" fmla="*/ 116 w 160"/>
              <a:gd name="T69" fmla="*/ 72 h 176"/>
              <a:gd name="T70" fmla="*/ 44 w 160"/>
              <a:gd name="T71"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76">
                <a:moveTo>
                  <a:pt x="88" y="24"/>
                </a:moveTo>
                <a:cubicBezTo>
                  <a:pt x="72" y="24"/>
                  <a:pt x="72" y="24"/>
                  <a:pt x="72" y="24"/>
                </a:cubicBezTo>
                <a:cubicBezTo>
                  <a:pt x="72" y="40"/>
                  <a:pt x="72" y="40"/>
                  <a:pt x="72" y="40"/>
                </a:cubicBezTo>
                <a:cubicBezTo>
                  <a:pt x="88" y="40"/>
                  <a:pt x="88" y="40"/>
                  <a:pt x="88" y="40"/>
                </a:cubicBezTo>
                <a:lnTo>
                  <a:pt x="88" y="24"/>
                </a:lnTo>
                <a:close/>
                <a:moveTo>
                  <a:pt x="60" y="64"/>
                </a:moveTo>
                <a:cubicBezTo>
                  <a:pt x="76" y="64"/>
                  <a:pt x="76" y="64"/>
                  <a:pt x="76" y="64"/>
                </a:cubicBezTo>
                <a:cubicBezTo>
                  <a:pt x="76" y="48"/>
                  <a:pt x="76" y="48"/>
                  <a:pt x="76" y="48"/>
                </a:cubicBezTo>
                <a:cubicBezTo>
                  <a:pt x="60" y="48"/>
                  <a:pt x="60" y="48"/>
                  <a:pt x="60" y="48"/>
                </a:cubicBezTo>
                <a:lnTo>
                  <a:pt x="60" y="64"/>
                </a:lnTo>
                <a:close/>
                <a:moveTo>
                  <a:pt x="112" y="24"/>
                </a:moveTo>
                <a:cubicBezTo>
                  <a:pt x="96" y="24"/>
                  <a:pt x="96" y="24"/>
                  <a:pt x="96" y="24"/>
                </a:cubicBezTo>
                <a:cubicBezTo>
                  <a:pt x="96" y="40"/>
                  <a:pt x="96" y="40"/>
                  <a:pt x="96" y="40"/>
                </a:cubicBezTo>
                <a:cubicBezTo>
                  <a:pt x="112" y="40"/>
                  <a:pt x="112" y="40"/>
                  <a:pt x="112" y="40"/>
                </a:cubicBezTo>
                <a:lnTo>
                  <a:pt x="112" y="24"/>
                </a:lnTo>
                <a:close/>
                <a:moveTo>
                  <a:pt x="80" y="176"/>
                </a:moveTo>
                <a:cubicBezTo>
                  <a:pt x="112" y="144"/>
                  <a:pt x="112" y="144"/>
                  <a:pt x="112" y="144"/>
                </a:cubicBezTo>
                <a:cubicBezTo>
                  <a:pt x="48" y="144"/>
                  <a:pt x="48" y="144"/>
                  <a:pt x="48" y="144"/>
                </a:cubicBezTo>
                <a:lnTo>
                  <a:pt x="80" y="176"/>
                </a:lnTo>
                <a:close/>
                <a:moveTo>
                  <a:pt x="84" y="64"/>
                </a:moveTo>
                <a:cubicBezTo>
                  <a:pt x="100" y="64"/>
                  <a:pt x="100" y="64"/>
                  <a:pt x="100" y="64"/>
                </a:cubicBezTo>
                <a:cubicBezTo>
                  <a:pt x="100" y="48"/>
                  <a:pt x="100" y="48"/>
                  <a:pt x="100" y="48"/>
                </a:cubicBezTo>
                <a:cubicBezTo>
                  <a:pt x="84" y="48"/>
                  <a:pt x="84" y="48"/>
                  <a:pt x="84" y="48"/>
                </a:cubicBezTo>
                <a:lnTo>
                  <a:pt x="84" y="64"/>
                </a:lnTo>
                <a:close/>
                <a:moveTo>
                  <a:pt x="64" y="24"/>
                </a:moveTo>
                <a:cubicBezTo>
                  <a:pt x="48" y="24"/>
                  <a:pt x="48" y="24"/>
                  <a:pt x="48" y="24"/>
                </a:cubicBezTo>
                <a:cubicBezTo>
                  <a:pt x="48" y="40"/>
                  <a:pt x="48" y="40"/>
                  <a:pt x="48" y="40"/>
                </a:cubicBezTo>
                <a:cubicBezTo>
                  <a:pt x="64" y="40"/>
                  <a:pt x="64" y="40"/>
                  <a:pt x="64" y="40"/>
                </a:cubicBezTo>
                <a:lnTo>
                  <a:pt x="64" y="24"/>
                </a:lnTo>
                <a:close/>
                <a:moveTo>
                  <a:pt x="120" y="40"/>
                </a:moveTo>
                <a:cubicBezTo>
                  <a:pt x="136" y="40"/>
                  <a:pt x="136" y="40"/>
                  <a:pt x="136" y="40"/>
                </a:cubicBezTo>
                <a:cubicBezTo>
                  <a:pt x="136" y="24"/>
                  <a:pt x="136" y="24"/>
                  <a:pt x="136" y="24"/>
                </a:cubicBezTo>
                <a:cubicBezTo>
                  <a:pt x="120" y="24"/>
                  <a:pt x="120" y="24"/>
                  <a:pt x="120" y="24"/>
                </a:cubicBezTo>
                <a:lnTo>
                  <a:pt x="120" y="40"/>
                </a:lnTo>
                <a:close/>
                <a:moveTo>
                  <a:pt x="144" y="0"/>
                </a:moveTo>
                <a:cubicBezTo>
                  <a:pt x="16" y="0"/>
                  <a:pt x="16" y="0"/>
                  <a:pt x="16" y="0"/>
                </a:cubicBezTo>
                <a:cubicBezTo>
                  <a:pt x="7" y="0"/>
                  <a:pt x="0" y="7"/>
                  <a:pt x="0" y="16"/>
                </a:cubicBezTo>
                <a:cubicBezTo>
                  <a:pt x="0" y="96"/>
                  <a:pt x="0" y="96"/>
                  <a:pt x="0" y="96"/>
                </a:cubicBezTo>
                <a:cubicBezTo>
                  <a:pt x="0" y="105"/>
                  <a:pt x="7" y="112"/>
                  <a:pt x="16" y="112"/>
                </a:cubicBezTo>
                <a:cubicBezTo>
                  <a:pt x="144" y="112"/>
                  <a:pt x="144" y="112"/>
                  <a:pt x="144" y="112"/>
                </a:cubicBezTo>
                <a:cubicBezTo>
                  <a:pt x="153" y="112"/>
                  <a:pt x="160" y="105"/>
                  <a:pt x="160" y="96"/>
                </a:cubicBezTo>
                <a:cubicBezTo>
                  <a:pt x="160" y="16"/>
                  <a:pt x="160" y="16"/>
                  <a:pt x="160" y="16"/>
                </a:cubicBezTo>
                <a:cubicBezTo>
                  <a:pt x="160" y="7"/>
                  <a:pt x="153" y="0"/>
                  <a:pt x="144" y="0"/>
                </a:cubicBezTo>
                <a:close/>
                <a:moveTo>
                  <a:pt x="152" y="96"/>
                </a:moveTo>
                <a:cubicBezTo>
                  <a:pt x="152" y="100"/>
                  <a:pt x="148" y="104"/>
                  <a:pt x="144" y="104"/>
                </a:cubicBezTo>
                <a:cubicBezTo>
                  <a:pt x="16" y="104"/>
                  <a:pt x="16" y="104"/>
                  <a:pt x="16" y="104"/>
                </a:cubicBezTo>
                <a:cubicBezTo>
                  <a:pt x="12" y="104"/>
                  <a:pt x="8" y="100"/>
                  <a:pt x="8" y="96"/>
                </a:cubicBezTo>
                <a:cubicBezTo>
                  <a:pt x="8" y="16"/>
                  <a:pt x="8" y="16"/>
                  <a:pt x="8" y="16"/>
                </a:cubicBezTo>
                <a:cubicBezTo>
                  <a:pt x="8" y="12"/>
                  <a:pt x="12" y="8"/>
                  <a:pt x="16" y="8"/>
                </a:cubicBezTo>
                <a:cubicBezTo>
                  <a:pt x="144" y="8"/>
                  <a:pt x="144" y="8"/>
                  <a:pt x="144" y="8"/>
                </a:cubicBezTo>
                <a:cubicBezTo>
                  <a:pt x="148" y="8"/>
                  <a:pt x="152" y="12"/>
                  <a:pt x="152" y="16"/>
                </a:cubicBezTo>
                <a:lnTo>
                  <a:pt x="152" y="96"/>
                </a:lnTo>
                <a:close/>
                <a:moveTo>
                  <a:pt x="108" y="64"/>
                </a:moveTo>
                <a:cubicBezTo>
                  <a:pt x="124" y="64"/>
                  <a:pt x="124" y="64"/>
                  <a:pt x="124" y="64"/>
                </a:cubicBezTo>
                <a:cubicBezTo>
                  <a:pt x="124" y="48"/>
                  <a:pt x="124" y="48"/>
                  <a:pt x="124" y="48"/>
                </a:cubicBezTo>
                <a:cubicBezTo>
                  <a:pt x="108" y="48"/>
                  <a:pt x="108" y="48"/>
                  <a:pt x="108" y="48"/>
                </a:cubicBezTo>
                <a:lnTo>
                  <a:pt x="108" y="64"/>
                </a:lnTo>
                <a:close/>
                <a:moveTo>
                  <a:pt x="52" y="48"/>
                </a:moveTo>
                <a:cubicBezTo>
                  <a:pt x="36" y="48"/>
                  <a:pt x="36" y="48"/>
                  <a:pt x="36" y="48"/>
                </a:cubicBezTo>
                <a:cubicBezTo>
                  <a:pt x="36" y="64"/>
                  <a:pt x="36" y="64"/>
                  <a:pt x="36" y="64"/>
                </a:cubicBezTo>
                <a:cubicBezTo>
                  <a:pt x="52" y="64"/>
                  <a:pt x="52" y="64"/>
                  <a:pt x="52" y="64"/>
                </a:cubicBezTo>
                <a:lnTo>
                  <a:pt x="52" y="48"/>
                </a:lnTo>
                <a:close/>
                <a:moveTo>
                  <a:pt x="40" y="24"/>
                </a:moveTo>
                <a:cubicBezTo>
                  <a:pt x="24" y="24"/>
                  <a:pt x="24" y="24"/>
                  <a:pt x="24" y="24"/>
                </a:cubicBezTo>
                <a:cubicBezTo>
                  <a:pt x="24" y="40"/>
                  <a:pt x="24" y="40"/>
                  <a:pt x="24" y="40"/>
                </a:cubicBezTo>
                <a:cubicBezTo>
                  <a:pt x="40" y="40"/>
                  <a:pt x="40" y="40"/>
                  <a:pt x="40" y="40"/>
                </a:cubicBezTo>
                <a:lnTo>
                  <a:pt x="40" y="24"/>
                </a:lnTo>
                <a:close/>
                <a:moveTo>
                  <a:pt x="44" y="88"/>
                </a:moveTo>
                <a:cubicBezTo>
                  <a:pt x="116" y="88"/>
                  <a:pt x="116" y="88"/>
                  <a:pt x="116" y="88"/>
                </a:cubicBezTo>
                <a:cubicBezTo>
                  <a:pt x="116" y="72"/>
                  <a:pt x="116" y="72"/>
                  <a:pt x="116" y="72"/>
                </a:cubicBezTo>
                <a:cubicBezTo>
                  <a:pt x="44" y="72"/>
                  <a:pt x="44" y="72"/>
                  <a:pt x="44" y="72"/>
                </a:cubicBezTo>
                <a:lnTo>
                  <a:pt x="44" y="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7" name="Freeform 632"/>
          <p:cNvSpPr>
            <a:spLocks noEditPoints="1"/>
          </p:cNvSpPr>
          <p:nvPr/>
        </p:nvSpPr>
        <p:spPr bwMode="auto">
          <a:xfrm>
            <a:off x="3692452" y="5868061"/>
            <a:ext cx="449925" cy="378884"/>
          </a:xfrm>
          <a:custGeom>
            <a:avLst/>
            <a:gdLst>
              <a:gd name="T0" fmla="*/ 172 w 176"/>
              <a:gd name="T1" fmla="*/ 0 h 144"/>
              <a:gd name="T2" fmla="*/ 4 w 176"/>
              <a:gd name="T3" fmla="*/ 0 h 144"/>
              <a:gd name="T4" fmla="*/ 0 w 176"/>
              <a:gd name="T5" fmla="*/ 4 h 144"/>
              <a:gd name="T6" fmla="*/ 0 w 176"/>
              <a:gd name="T7" fmla="*/ 116 h 144"/>
              <a:gd name="T8" fmla="*/ 4 w 176"/>
              <a:gd name="T9" fmla="*/ 120 h 144"/>
              <a:gd name="T10" fmla="*/ 36 w 176"/>
              <a:gd name="T11" fmla="*/ 120 h 144"/>
              <a:gd name="T12" fmla="*/ 40 w 176"/>
              <a:gd name="T13" fmla="*/ 116 h 144"/>
              <a:gd name="T14" fmla="*/ 36 w 176"/>
              <a:gd name="T15" fmla="*/ 112 h 144"/>
              <a:gd name="T16" fmla="*/ 8 w 176"/>
              <a:gd name="T17" fmla="*/ 112 h 144"/>
              <a:gd name="T18" fmla="*/ 8 w 176"/>
              <a:gd name="T19" fmla="*/ 8 h 144"/>
              <a:gd name="T20" fmla="*/ 168 w 176"/>
              <a:gd name="T21" fmla="*/ 8 h 144"/>
              <a:gd name="T22" fmla="*/ 168 w 176"/>
              <a:gd name="T23" fmla="*/ 112 h 144"/>
              <a:gd name="T24" fmla="*/ 140 w 176"/>
              <a:gd name="T25" fmla="*/ 112 h 144"/>
              <a:gd name="T26" fmla="*/ 136 w 176"/>
              <a:gd name="T27" fmla="*/ 116 h 144"/>
              <a:gd name="T28" fmla="*/ 140 w 176"/>
              <a:gd name="T29" fmla="*/ 120 h 144"/>
              <a:gd name="T30" fmla="*/ 172 w 176"/>
              <a:gd name="T31" fmla="*/ 120 h 144"/>
              <a:gd name="T32" fmla="*/ 176 w 176"/>
              <a:gd name="T33" fmla="*/ 116 h 144"/>
              <a:gd name="T34" fmla="*/ 176 w 176"/>
              <a:gd name="T35" fmla="*/ 4 h 144"/>
              <a:gd name="T36" fmla="*/ 172 w 176"/>
              <a:gd name="T37" fmla="*/ 0 h 144"/>
              <a:gd name="T38" fmla="*/ 139 w 176"/>
              <a:gd name="T39" fmla="*/ 137 h 144"/>
              <a:gd name="T40" fmla="*/ 91 w 176"/>
              <a:gd name="T41" fmla="*/ 81 h 144"/>
              <a:gd name="T42" fmla="*/ 91 w 176"/>
              <a:gd name="T43" fmla="*/ 81 h 144"/>
              <a:gd name="T44" fmla="*/ 88 w 176"/>
              <a:gd name="T45" fmla="*/ 80 h 144"/>
              <a:gd name="T46" fmla="*/ 85 w 176"/>
              <a:gd name="T47" fmla="*/ 81 h 144"/>
              <a:gd name="T48" fmla="*/ 85 w 176"/>
              <a:gd name="T49" fmla="*/ 81 h 144"/>
              <a:gd name="T50" fmla="*/ 37 w 176"/>
              <a:gd name="T51" fmla="*/ 137 h 144"/>
              <a:gd name="T52" fmla="*/ 37 w 176"/>
              <a:gd name="T53" fmla="*/ 137 h 144"/>
              <a:gd name="T54" fmla="*/ 36 w 176"/>
              <a:gd name="T55" fmla="*/ 140 h 144"/>
              <a:gd name="T56" fmla="*/ 40 w 176"/>
              <a:gd name="T57" fmla="*/ 144 h 144"/>
              <a:gd name="T58" fmla="*/ 136 w 176"/>
              <a:gd name="T59" fmla="*/ 144 h 144"/>
              <a:gd name="T60" fmla="*/ 140 w 176"/>
              <a:gd name="T61" fmla="*/ 140 h 144"/>
              <a:gd name="T62" fmla="*/ 139 w 176"/>
              <a:gd name="T63" fmla="*/ 137 h 144"/>
              <a:gd name="T64" fmla="*/ 49 w 176"/>
              <a:gd name="T65" fmla="*/ 136 h 144"/>
              <a:gd name="T66" fmla="*/ 88 w 176"/>
              <a:gd name="T67" fmla="*/ 90 h 144"/>
              <a:gd name="T68" fmla="*/ 127 w 176"/>
              <a:gd name="T69" fmla="*/ 136 h 144"/>
              <a:gd name="T70" fmla="*/ 49 w 176"/>
              <a:gd name="T7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44">
                <a:moveTo>
                  <a:pt x="172" y="0"/>
                </a:moveTo>
                <a:cubicBezTo>
                  <a:pt x="4" y="0"/>
                  <a:pt x="4" y="0"/>
                  <a:pt x="4" y="0"/>
                </a:cubicBezTo>
                <a:cubicBezTo>
                  <a:pt x="2" y="0"/>
                  <a:pt x="0" y="2"/>
                  <a:pt x="0" y="4"/>
                </a:cubicBezTo>
                <a:cubicBezTo>
                  <a:pt x="0" y="116"/>
                  <a:pt x="0" y="116"/>
                  <a:pt x="0" y="116"/>
                </a:cubicBezTo>
                <a:cubicBezTo>
                  <a:pt x="0" y="118"/>
                  <a:pt x="2" y="120"/>
                  <a:pt x="4" y="120"/>
                </a:cubicBezTo>
                <a:cubicBezTo>
                  <a:pt x="36" y="120"/>
                  <a:pt x="36" y="120"/>
                  <a:pt x="36" y="120"/>
                </a:cubicBezTo>
                <a:cubicBezTo>
                  <a:pt x="38" y="120"/>
                  <a:pt x="40" y="118"/>
                  <a:pt x="40" y="116"/>
                </a:cubicBezTo>
                <a:cubicBezTo>
                  <a:pt x="40" y="114"/>
                  <a:pt x="38" y="112"/>
                  <a:pt x="36" y="112"/>
                </a:cubicBezTo>
                <a:cubicBezTo>
                  <a:pt x="8" y="112"/>
                  <a:pt x="8" y="112"/>
                  <a:pt x="8" y="112"/>
                </a:cubicBezTo>
                <a:cubicBezTo>
                  <a:pt x="8" y="8"/>
                  <a:pt x="8" y="8"/>
                  <a:pt x="8" y="8"/>
                </a:cubicBezTo>
                <a:cubicBezTo>
                  <a:pt x="168" y="8"/>
                  <a:pt x="168" y="8"/>
                  <a:pt x="168" y="8"/>
                </a:cubicBezTo>
                <a:cubicBezTo>
                  <a:pt x="168" y="112"/>
                  <a:pt x="168" y="112"/>
                  <a:pt x="168" y="112"/>
                </a:cubicBezTo>
                <a:cubicBezTo>
                  <a:pt x="140" y="112"/>
                  <a:pt x="140" y="112"/>
                  <a:pt x="140" y="112"/>
                </a:cubicBezTo>
                <a:cubicBezTo>
                  <a:pt x="138" y="112"/>
                  <a:pt x="136" y="114"/>
                  <a:pt x="136" y="116"/>
                </a:cubicBezTo>
                <a:cubicBezTo>
                  <a:pt x="136" y="118"/>
                  <a:pt x="138" y="120"/>
                  <a:pt x="140" y="120"/>
                </a:cubicBezTo>
                <a:cubicBezTo>
                  <a:pt x="172" y="120"/>
                  <a:pt x="172" y="120"/>
                  <a:pt x="172" y="120"/>
                </a:cubicBezTo>
                <a:cubicBezTo>
                  <a:pt x="174" y="120"/>
                  <a:pt x="176" y="118"/>
                  <a:pt x="176" y="116"/>
                </a:cubicBezTo>
                <a:cubicBezTo>
                  <a:pt x="176" y="4"/>
                  <a:pt x="176" y="4"/>
                  <a:pt x="176" y="4"/>
                </a:cubicBezTo>
                <a:cubicBezTo>
                  <a:pt x="176" y="2"/>
                  <a:pt x="174" y="0"/>
                  <a:pt x="172" y="0"/>
                </a:cubicBezTo>
                <a:close/>
                <a:moveTo>
                  <a:pt x="139" y="137"/>
                </a:moveTo>
                <a:cubicBezTo>
                  <a:pt x="91" y="81"/>
                  <a:pt x="91" y="81"/>
                  <a:pt x="91" y="81"/>
                </a:cubicBezTo>
                <a:cubicBezTo>
                  <a:pt x="91" y="81"/>
                  <a:pt x="91" y="81"/>
                  <a:pt x="91" y="81"/>
                </a:cubicBezTo>
                <a:cubicBezTo>
                  <a:pt x="90" y="81"/>
                  <a:pt x="89" y="80"/>
                  <a:pt x="88" y="80"/>
                </a:cubicBezTo>
                <a:cubicBezTo>
                  <a:pt x="87" y="80"/>
                  <a:pt x="86" y="81"/>
                  <a:pt x="85" y="81"/>
                </a:cubicBezTo>
                <a:cubicBezTo>
                  <a:pt x="85" y="81"/>
                  <a:pt x="85" y="81"/>
                  <a:pt x="85" y="81"/>
                </a:cubicBezTo>
                <a:cubicBezTo>
                  <a:pt x="37" y="137"/>
                  <a:pt x="37" y="137"/>
                  <a:pt x="37" y="137"/>
                </a:cubicBezTo>
                <a:cubicBezTo>
                  <a:pt x="37" y="137"/>
                  <a:pt x="37" y="137"/>
                  <a:pt x="37" y="137"/>
                </a:cubicBezTo>
                <a:cubicBezTo>
                  <a:pt x="36" y="138"/>
                  <a:pt x="36" y="139"/>
                  <a:pt x="36" y="140"/>
                </a:cubicBezTo>
                <a:cubicBezTo>
                  <a:pt x="36" y="142"/>
                  <a:pt x="38" y="144"/>
                  <a:pt x="40" y="144"/>
                </a:cubicBezTo>
                <a:cubicBezTo>
                  <a:pt x="136" y="144"/>
                  <a:pt x="136" y="144"/>
                  <a:pt x="136" y="144"/>
                </a:cubicBezTo>
                <a:cubicBezTo>
                  <a:pt x="138" y="144"/>
                  <a:pt x="140" y="142"/>
                  <a:pt x="140" y="140"/>
                </a:cubicBezTo>
                <a:cubicBezTo>
                  <a:pt x="140" y="139"/>
                  <a:pt x="140" y="138"/>
                  <a:pt x="139" y="137"/>
                </a:cubicBezTo>
                <a:close/>
                <a:moveTo>
                  <a:pt x="49" y="136"/>
                </a:moveTo>
                <a:cubicBezTo>
                  <a:pt x="88" y="90"/>
                  <a:pt x="88" y="90"/>
                  <a:pt x="88" y="90"/>
                </a:cubicBezTo>
                <a:cubicBezTo>
                  <a:pt x="127" y="136"/>
                  <a:pt x="127" y="136"/>
                  <a:pt x="127" y="136"/>
                </a:cubicBezTo>
                <a:lnTo>
                  <a:pt x="49"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8" name="Freeform 633"/>
          <p:cNvSpPr>
            <a:spLocks noEditPoints="1"/>
          </p:cNvSpPr>
          <p:nvPr/>
        </p:nvSpPr>
        <p:spPr bwMode="auto">
          <a:xfrm>
            <a:off x="4556784" y="5820701"/>
            <a:ext cx="461768" cy="461768"/>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57 w 176"/>
              <a:gd name="T13" fmla="*/ 48 h 176"/>
              <a:gd name="T14" fmla="*/ 88 w 176"/>
              <a:gd name="T15" fmla="*/ 48 h 176"/>
              <a:gd name="T16" fmla="*/ 48 w 176"/>
              <a:gd name="T17" fmla="*/ 83 h 176"/>
              <a:gd name="T18" fmla="*/ 24 w 176"/>
              <a:gd name="T19" fmla="*/ 41 h 176"/>
              <a:gd name="T20" fmla="*/ 88 w 176"/>
              <a:gd name="T21" fmla="*/ 8 h 176"/>
              <a:gd name="T22" fmla="*/ 60 w 176"/>
              <a:gd name="T23" fmla="*/ 103 h 176"/>
              <a:gd name="T24" fmla="*/ 56 w 176"/>
              <a:gd name="T25" fmla="*/ 88 h 176"/>
              <a:gd name="T26" fmla="*/ 88 w 176"/>
              <a:gd name="T27" fmla="*/ 56 h 176"/>
              <a:gd name="T28" fmla="*/ 120 w 176"/>
              <a:gd name="T29" fmla="*/ 88 h 176"/>
              <a:gd name="T30" fmla="*/ 88 w 176"/>
              <a:gd name="T31" fmla="*/ 120 h 176"/>
              <a:gd name="T32" fmla="*/ 60 w 176"/>
              <a:gd name="T33" fmla="*/ 103 h 176"/>
              <a:gd name="T34" fmla="*/ 60 w 176"/>
              <a:gd name="T35" fmla="*/ 103 h 176"/>
              <a:gd name="T36" fmla="*/ 79 w 176"/>
              <a:gd name="T37" fmla="*/ 167 h 176"/>
              <a:gd name="T38" fmla="*/ 8 w 176"/>
              <a:gd name="T39" fmla="*/ 88 h 176"/>
              <a:gd name="T40" fmla="*/ 19 w 176"/>
              <a:gd name="T41" fmla="*/ 48 h 176"/>
              <a:gd name="T42" fmla="*/ 53 w 176"/>
              <a:gd name="T43" fmla="*/ 107 h 176"/>
              <a:gd name="T44" fmla="*/ 88 w 176"/>
              <a:gd name="T45" fmla="*/ 128 h 176"/>
              <a:gd name="T46" fmla="*/ 104 w 176"/>
              <a:gd name="T47" fmla="*/ 125 h 176"/>
              <a:gd name="T48" fmla="*/ 79 w 176"/>
              <a:gd name="T49" fmla="*/ 167 h 176"/>
              <a:gd name="T50" fmla="*/ 88 w 176"/>
              <a:gd name="T51" fmla="*/ 168 h 176"/>
              <a:gd name="T52" fmla="*/ 123 w 176"/>
              <a:gd name="T53" fmla="*/ 108 h 176"/>
              <a:gd name="T54" fmla="*/ 123 w 176"/>
              <a:gd name="T55" fmla="*/ 108 h 176"/>
              <a:gd name="T56" fmla="*/ 128 w 176"/>
              <a:gd name="T57" fmla="*/ 88 h 176"/>
              <a:gd name="T58" fmla="*/ 112 w 176"/>
              <a:gd name="T59" fmla="*/ 56 h 176"/>
              <a:gd name="T60" fmla="*/ 161 w 176"/>
              <a:gd name="T61" fmla="*/ 56 h 176"/>
              <a:gd name="T62" fmla="*/ 168 w 176"/>
              <a:gd name="T63" fmla="*/ 88 h 176"/>
              <a:gd name="T64" fmla="*/ 88 w 176"/>
              <a:gd name="T6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8"/>
                </a:moveTo>
                <a:cubicBezTo>
                  <a:pt x="118" y="8"/>
                  <a:pt x="143" y="24"/>
                  <a:pt x="157" y="48"/>
                </a:cubicBezTo>
                <a:cubicBezTo>
                  <a:pt x="88" y="48"/>
                  <a:pt x="88" y="48"/>
                  <a:pt x="88" y="48"/>
                </a:cubicBezTo>
                <a:cubicBezTo>
                  <a:pt x="68" y="48"/>
                  <a:pt x="51" y="63"/>
                  <a:pt x="48" y="83"/>
                </a:cubicBezTo>
                <a:cubicBezTo>
                  <a:pt x="24" y="41"/>
                  <a:pt x="24" y="41"/>
                  <a:pt x="24" y="41"/>
                </a:cubicBezTo>
                <a:cubicBezTo>
                  <a:pt x="38" y="21"/>
                  <a:pt x="62" y="8"/>
                  <a:pt x="88" y="8"/>
                </a:cubicBezTo>
                <a:close/>
                <a:moveTo>
                  <a:pt x="60" y="103"/>
                </a:moveTo>
                <a:cubicBezTo>
                  <a:pt x="57" y="98"/>
                  <a:pt x="56" y="93"/>
                  <a:pt x="56" y="88"/>
                </a:cubicBezTo>
                <a:cubicBezTo>
                  <a:pt x="56" y="70"/>
                  <a:pt x="70" y="56"/>
                  <a:pt x="88" y="56"/>
                </a:cubicBezTo>
                <a:cubicBezTo>
                  <a:pt x="106" y="56"/>
                  <a:pt x="120" y="70"/>
                  <a:pt x="120" y="88"/>
                </a:cubicBezTo>
                <a:cubicBezTo>
                  <a:pt x="120" y="106"/>
                  <a:pt x="106" y="120"/>
                  <a:pt x="88" y="120"/>
                </a:cubicBezTo>
                <a:cubicBezTo>
                  <a:pt x="76" y="120"/>
                  <a:pt x="65" y="113"/>
                  <a:pt x="60" y="103"/>
                </a:cubicBezTo>
                <a:cubicBezTo>
                  <a:pt x="60" y="103"/>
                  <a:pt x="60" y="103"/>
                  <a:pt x="60" y="103"/>
                </a:cubicBezTo>
                <a:close/>
                <a:moveTo>
                  <a:pt x="79" y="167"/>
                </a:moveTo>
                <a:cubicBezTo>
                  <a:pt x="39" y="163"/>
                  <a:pt x="8" y="129"/>
                  <a:pt x="8" y="88"/>
                </a:cubicBezTo>
                <a:cubicBezTo>
                  <a:pt x="8" y="73"/>
                  <a:pt x="12" y="60"/>
                  <a:pt x="19" y="48"/>
                </a:cubicBezTo>
                <a:cubicBezTo>
                  <a:pt x="53" y="107"/>
                  <a:pt x="53" y="107"/>
                  <a:pt x="53" y="107"/>
                </a:cubicBezTo>
                <a:cubicBezTo>
                  <a:pt x="59" y="119"/>
                  <a:pt x="73" y="128"/>
                  <a:pt x="88" y="128"/>
                </a:cubicBezTo>
                <a:cubicBezTo>
                  <a:pt x="94" y="128"/>
                  <a:pt x="99" y="127"/>
                  <a:pt x="104" y="125"/>
                </a:cubicBezTo>
                <a:lnTo>
                  <a:pt x="79" y="167"/>
                </a:lnTo>
                <a:close/>
                <a:moveTo>
                  <a:pt x="88" y="168"/>
                </a:moveTo>
                <a:cubicBezTo>
                  <a:pt x="123" y="108"/>
                  <a:pt x="123" y="108"/>
                  <a:pt x="123" y="108"/>
                </a:cubicBezTo>
                <a:cubicBezTo>
                  <a:pt x="123" y="108"/>
                  <a:pt x="123" y="108"/>
                  <a:pt x="123" y="108"/>
                </a:cubicBezTo>
                <a:cubicBezTo>
                  <a:pt x="126" y="102"/>
                  <a:pt x="128" y="95"/>
                  <a:pt x="128" y="88"/>
                </a:cubicBezTo>
                <a:cubicBezTo>
                  <a:pt x="128" y="75"/>
                  <a:pt x="122" y="63"/>
                  <a:pt x="112" y="56"/>
                </a:cubicBezTo>
                <a:cubicBezTo>
                  <a:pt x="161" y="56"/>
                  <a:pt x="161" y="56"/>
                  <a:pt x="161" y="56"/>
                </a:cubicBezTo>
                <a:cubicBezTo>
                  <a:pt x="166" y="66"/>
                  <a:pt x="168" y="77"/>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9" name="Freeform 634"/>
          <p:cNvSpPr>
            <a:spLocks noEditPoints="1"/>
          </p:cNvSpPr>
          <p:nvPr/>
        </p:nvSpPr>
        <p:spPr bwMode="auto">
          <a:xfrm>
            <a:off x="5432953" y="5939101"/>
            <a:ext cx="461768" cy="213122"/>
          </a:xfrm>
          <a:custGeom>
            <a:avLst/>
            <a:gdLst>
              <a:gd name="T0" fmla="*/ 136 w 176"/>
              <a:gd name="T1" fmla="*/ 26 h 80"/>
              <a:gd name="T2" fmla="*/ 143 w 176"/>
              <a:gd name="T3" fmla="*/ 26 h 80"/>
              <a:gd name="T4" fmla="*/ 144 w 176"/>
              <a:gd name="T5" fmla="*/ 0 h 80"/>
              <a:gd name="T6" fmla="*/ 0 w 176"/>
              <a:gd name="T7" fmla="*/ 32 h 80"/>
              <a:gd name="T8" fmla="*/ 32 w 176"/>
              <a:gd name="T9" fmla="*/ 80 h 80"/>
              <a:gd name="T10" fmla="*/ 176 w 176"/>
              <a:gd name="T11" fmla="*/ 48 h 80"/>
              <a:gd name="T12" fmla="*/ 144 w 176"/>
              <a:gd name="T13" fmla="*/ 0 h 80"/>
              <a:gd name="T14" fmla="*/ 73 w 176"/>
              <a:gd name="T15" fmla="*/ 26 h 80"/>
              <a:gd name="T16" fmla="*/ 66 w 176"/>
              <a:gd name="T17" fmla="*/ 26 h 80"/>
              <a:gd name="T18" fmla="*/ 73 w 176"/>
              <a:gd name="T19" fmla="*/ 33 h 80"/>
              <a:gd name="T20" fmla="*/ 66 w 176"/>
              <a:gd name="T21" fmla="*/ 56 h 80"/>
              <a:gd name="T22" fmla="*/ 73 w 176"/>
              <a:gd name="T23" fmla="*/ 33 h 80"/>
              <a:gd name="T24" fmla="*/ 46 w 176"/>
              <a:gd name="T25" fmla="*/ 56 h 80"/>
              <a:gd name="T26" fmla="*/ 42 w 176"/>
              <a:gd name="T27" fmla="*/ 32 h 80"/>
              <a:gd name="T28" fmla="*/ 40 w 176"/>
              <a:gd name="T29" fmla="*/ 42 h 80"/>
              <a:gd name="T30" fmla="*/ 30 w 176"/>
              <a:gd name="T31" fmla="*/ 56 h 80"/>
              <a:gd name="T32" fmla="*/ 30 w 176"/>
              <a:gd name="T33" fmla="*/ 24 h 80"/>
              <a:gd name="T34" fmla="*/ 34 w 176"/>
              <a:gd name="T35" fmla="*/ 48 h 80"/>
              <a:gd name="T36" fmla="*/ 36 w 176"/>
              <a:gd name="T37" fmla="*/ 37 h 80"/>
              <a:gd name="T38" fmla="*/ 46 w 176"/>
              <a:gd name="T39" fmla="*/ 24 h 80"/>
              <a:gd name="T40" fmla="*/ 50 w 176"/>
              <a:gd name="T41" fmla="*/ 48 h 80"/>
              <a:gd name="T42" fmla="*/ 52 w 176"/>
              <a:gd name="T43" fmla="*/ 37 h 80"/>
              <a:gd name="T44" fmla="*/ 62 w 176"/>
              <a:gd name="T45" fmla="*/ 24 h 80"/>
              <a:gd name="T46" fmla="*/ 168 w 176"/>
              <a:gd name="T47" fmla="*/ 48 h 80"/>
              <a:gd name="T48" fmla="*/ 64 w 176"/>
              <a:gd name="T49" fmla="*/ 72 h 80"/>
              <a:gd name="T50" fmla="*/ 88 w 176"/>
              <a:gd name="T51" fmla="*/ 32 h 80"/>
              <a:gd name="T52" fmla="*/ 144 w 176"/>
              <a:gd name="T53" fmla="*/ 8 h 80"/>
              <a:gd name="T54" fmla="*/ 168 w 176"/>
              <a:gd name="T55" fmla="*/ 48 h 80"/>
              <a:gd name="T56" fmla="*/ 116 w 176"/>
              <a:gd name="T57" fmla="*/ 56 h 80"/>
              <a:gd name="T58" fmla="*/ 127 w 176"/>
              <a:gd name="T59" fmla="*/ 43 h 80"/>
              <a:gd name="T60" fmla="*/ 116 w 176"/>
              <a:gd name="T61" fmla="*/ 37 h 80"/>
              <a:gd name="T62" fmla="*/ 128 w 176"/>
              <a:gd name="T63" fmla="*/ 30 h 80"/>
              <a:gd name="T64" fmla="*/ 109 w 176"/>
              <a:gd name="T65" fmla="*/ 24 h 80"/>
              <a:gd name="T66" fmla="*/ 136 w 176"/>
              <a:gd name="T67" fmla="*/ 56 h 80"/>
              <a:gd name="T68" fmla="*/ 143 w 176"/>
              <a:gd name="T69" fmla="*/ 33 h 80"/>
              <a:gd name="T70" fmla="*/ 136 w 176"/>
              <a:gd name="T7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80">
                <a:moveTo>
                  <a:pt x="140" y="23"/>
                </a:moveTo>
                <a:cubicBezTo>
                  <a:pt x="138" y="23"/>
                  <a:pt x="136" y="24"/>
                  <a:pt x="136" y="26"/>
                </a:cubicBezTo>
                <a:cubicBezTo>
                  <a:pt x="136" y="28"/>
                  <a:pt x="138" y="30"/>
                  <a:pt x="140" y="30"/>
                </a:cubicBezTo>
                <a:cubicBezTo>
                  <a:pt x="142" y="30"/>
                  <a:pt x="143" y="28"/>
                  <a:pt x="143" y="26"/>
                </a:cubicBezTo>
                <a:cubicBezTo>
                  <a:pt x="143" y="24"/>
                  <a:pt x="142" y="23"/>
                  <a:pt x="140" y="23"/>
                </a:cubicBezTo>
                <a:close/>
                <a:moveTo>
                  <a:pt x="144" y="0"/>
                </a:moveTo>
                <a:cubicBezTo>
                  <a:pt x="32" y="0"/>
                  <a:pt x="32" y="0"/>
                  <a:pt x="32" y="0"/>
                </a:cubicBezTo>
                <a:cubicBezTo>
                  <a:pt x="14" y="0"/>
                  <a:pt x="0" y="14"/>
                  <a:pt x="0" y="32"/>
                </a:cubicBezTo>
                <a:cubicBezTo>
                  <a:pt x="0" y="48"/>
                  <a:pt x="0" y="48"/>
                  <a:pt x="0" y="48"/>
                </a:cubicBezTo>
                <a:cubicBezTo>
                  <a:pt x="0" y="66"/>
                  <a:pt x="14" y="80"/>
                  <a:pt x="32" y="80"/>
                </a:cubicBezTo>
                <a:cubicBezTo>
                  <a:pt x="144" y="80"/>
                  <a:pt x="144" y="80"/>
                  <a:pt x="144" y="80"/>
                </a:cubicBezTo>
                <a:cubicBezTo>
                  <a:pt x="162" y="80"/>
                  <a:pt x="176" y="66"/>
                  <a:pt x="176" y="48"/>
                </a:cubicBezTo>
                <a:cubicBezTo>
                  <a:pt x="176" y="32"/>
                  <a:pt x="176" y="32"/>
                  <a:pt x="176" y="32"/>
                </a:cubicBezTo>
                <a:cubicBezTo>
                  <a:pt x="176" y="14"/>
                  <a:pt x="162" y="0"/>
                  <a:pt x="144" y="0"/>
                </a:cubicBezTo>
                <a:close/>
                <a:moveTo>
                  <a:pt x="69" y="23"/>
                </a:moveTo>
                <a:cubicBezTo>
                  <a:pt x="72" y="23"/>
                  <a:pt x="73" y="24"/>
                  <a:pt x="73" y="26"/>
                </a:cubicBezTo>
                <a:cubicBezTo>
                  <a:pt x="73" y="28"/>
                  <a:pt x="72" y="30"/>
                  <a:pt x="69" y="30"/>
                </a:cubicBezTo>
                <a:cubicBezTo>
                  <a:pt x="67" y="30"/>
                  <a:pt x="66" y="28"/>
                  <a:pt x="66" y="26"/>
                </a:cubicBezTo>
                <a:cubicBezTo>
                  <a:pt x="66" y="24"/>
                  <a:pt x="67" y="23"/>
                  <a:pt x="69" y="23"/>
                </a:cubicBezTo>
                <a:close/>
                <a:moveTo>
                  <a:pt x="73" y="33"/>
                </a:moveTo>
                <a:cubicBezTo>
                  <a:pt x="73" y="56"/>
                  <a:pt x="73" y="56"/>
                  <a:pt x="73" y="56"/>
                </a:cubicBezTo>
                <a:cubicBezTo>
                  <a:pt x="66" y="56"/>
                  <a:pt x="66" y="56"/>
                  <a:pt x="66" y="56"/>
                </a:cubicBezTo>
                <a:cubicBezTo>
                  <a:pt x="66" y="33"/>
                  <a:pt x="66" y="33"/>
                  <a:pt x="66" y="33"/>
                </a:cubicBezTo>
                <a:lnTo>
                  <a:pt x="73" y="33"/>
                </a:lnTo>
                <a:close/>
                <a:moveTo>
                  <a:pt x="54" y="56"/>
                </a:moveTo>
                <a:cubicBezTo>
                  <a:pt x="46" y="56"/>
                  <a:pt x="46" y="56"/>
                  <a:pt x="46" y="56"/>
                </a:cubicBezTo>
                <a:cubicBezTo>
                  <a:pt x="44" y="42"/>
                  <a:pt x="44" y="42"/>
                  <a:pt x="44" y="42"/>
                </a:cubicBezTo>
                <a:cubicBezTo>
                  <a:pt x="43" y="39"/>
                  <a:pt x="42" y="36"/>
                  <a:pt x="42" y="32"/>
                </a:cubicBezTo>
                <a:cubicBezTo>
                  <a:pt x="42" y="32"/>
                  <a:pt x="42" y="32"/>
                  <a:pt x="42" y="32"/>
                </a:cubicBezTo>
                <a:cubicBezTo>
                  <a:pt x="41" y="36"/>
                  <a:pt x="41" y="39"/>
                  <a:pt x="40" y="42"/>
                </a:cubicBezTo>
                <a:cubicBezTo>
                  <a:pt x="37" y="56"/>
                  <a:pt x="37" y="56"/>
                  <a:pt x="37" y="56"/>
                </a:cubicBezTo>
                <a:cubicBezTo>
                  <a:pt x="30" y="56"/>
                  <a:pt x="30" y="56"/>
                  <a:pt x="30" y="56"/>
                </a:cubicBezTo>
                <a:cubicBezTo>
                  <a:pt x="22" y="24"/>
                  <a:pt x="22" y="24"/>
                  <a:pt x="22" y="24"/>
                </a:cubicBezTo>
                <a:cubicBezTo>
                  <a:pt x="30" y="24"/>
                  <a:pt x="30" y="24"/>
                  <a:pt x="30" y="24"/>
                </a:cubicBezTo>
                <a:cubicBezTo>
                  <a:pt x="32" y="37"/>
                  <a:pt x="32" y="37"/>
                  <a:pt x="32" y="37"/>
                </a:cubicBezTo>
                <a:cubicBezTo>
                  <a:pt x="33" y="41"/>
                  <a:pt x="33" y="45"/>
                  <a:pt x="34" y="48"/>
                </a:cubicBezTo>
                <a:cubicBezTo>
                  <a:pt x="34" y="48"/>
                  <a:pt x="34" y="48"/>
                  <a:pt x="34" y="48"/>
                </a:cubicBezTo>
                <a:cubicBezTo>
                  <a:pt x="35" y="45"/>
                  <a:pt x="35" y="41"/>
                  <a:pt x="36" y="37"/>
                </a:cubicBezTo>
                <a:cubicBezTo>
                  <a:pt x="39" y="24"/>
                  <a:pt x="39" y="24"/>
                  <a:pt x="39" y="24"/>
                </a:cubicBezTo>
                <a:cubicBezTo>
                  <a:pt x="46" y="24"/>
                  <a:pt x="46" y="24"/>
                  <a:pt x="46" y="24"/>
                </a:cubicBezTo>
                <a:cubicBezTo>
                  <a:pt x="49" y="37"/>
                  <a:pt x="49" y="37"/>
                  <a:pt x="49" y="37"/>
                </a:cubicBezTo>
                <a:cubicBezTo>
                  <a:pt x="49" y="41"/>
                  <a:pt x="50" y="45"/>
                  <a:pt x="50" y="48"/>
                </a:cubicBezTo>
                <a:cubicBezTo>
                  <a:pt x="50" y="48"/>
                  <a:pt x="50" y="48"/>
                  <a:pt x="50" y="48"/>
                </a:cubicBezTo>
                <a:cubicBezTo>
                  <a:pt x="51" y="45"/>
                  <a:pt x="52" y="41"/>
                  <a:pt x="52" y="37"/>
                </a:cubicBezTo>
                <a:cubicBezTo>
                  <a:pt x="55" y="24"/>
                  <a:pt x="55" y="24"/>
                  <a:pt x="55" y="24"/>
                </a:cubicBezTo>
                <a:cubicBezTo>
                  <a:pt x="62" y="24"/>
                  <a:pt x="62" y="24"/>
                  <a:pt x="62" y="24"/>
                </a:cubicBezTo>
                <a:lnTo>
                  <a:pt x="54" y="56"/>
                </a:lnTo>
                <a:close/>
                <a:moveTo>
                  <a:pt x="168" y="48"/>
                </a:moveTo>
                <a:cubicBezTo>
                  <a:pt x="168" y="61"/>
                  <a:pt x="157" y="72"/>
                  <a:pt x="144" y="72"/>
                </a:cubicBezTo>
                <a:cubicBezTo>
                  <a:pt x="64" y="72"/>
                  <a:pt x="64" y="72"/>
                  <a:pt x="64" y="72"/>
                </a:cubicBezTo>
                <a:cubicBezTo>
                  <a:pt x="77" y="72"/>
                  <a:pt x="88" y="61"/>
                  <a:pt x="88" y="48"/>
                </a:cubicBezTo>
                <a:cubicBezTo>
                  <a:pt x="88" y="32"/>
                  <a:pt x="88" y="32"/>
                  <a:pt x="88" y="32"/>
                </a:cubicBezTo>
                <a:cubicBezTo>
                  <a:pt x="88" y="19"/>
                  <a:pt x="99" y="8"/>
                  <a:pt x="112" y="8"/>
                </a:cubicBezTo>
                <a:cubicBezTo>
                  <a:pt x="144" y="8"/>
                  <a:pt x="144" y="8"/>
                  <a:pt x="144" y="8"/>
                </a:cubicBezTo>
                <a:cubicBezTo>
                  <a:pt x="157" y="8"/>
                  <a:pt x="168" y="19"/>
                  <a:pt x="168" y="32"/>
                </a:cubicBezTo>
                <a:lnTo>
                  <a:pt x="168" y="48"/>
                </a:lnTo>
                <a:close/>
                <a:moveTo>
                  <a:pt x="109" y="56"/>
                </a:moveTo>
                <a:cubicBezTo>
                  <a:pt x="116" y="56"/>
                  <a:pt x="116" y="56"/>
                  <a:pt x="116" y="56"/>
                </a:cubicBezTo>
                <a:cubicBezTo>
                  <a:pt x="116" y="43"/>
                  <a:pt x="116" y="43"/>
                  <a:pt x="116" y="43"/>
                </a:cubicBezTo>
                <a:cubicBezTo>
                  <a:pt x="127" y="43"/>
                  <a:pt x="127" y="43"/>
                  <a:pt x="127" y="43"/>
                </a:cubicBezTo>
                <a:cubicBezTo>
                  <a:pt x="127" y="37"/>
                  <a:pt x="127" y="37"/>
                  <a:pt x="127" y="37"/>
                </a:cubicBezTo>
                <a:cubicBezTo>
                  <a:pt x="116" y="37"/>
                  <a:pt x="116" y="37"/>
                  <a:pt x="116" y="37"/>
                </a:cubicBezTo>
                <a:cubicBezTo>
                  <a:pt x="116" y="30"/>
                  <a:pt x="116" y="30"/>
                  <a:pt x="116" y="30"/>
                </a:cubicBezTo>
                <a:cubicBezTo>
                  <a:pt x="128" y="30"/>
                  <a:pt x="128" y="30"/>
                  <a:pt x="128" y="30"/>
                </a:cubicBezTo>
                <a:cubicBezTo>
                  <a:pt x="128" y="24"/>
                  <a:pt x="128" y="24"/>
                  <a:pt x="128" y="24"/>
                </a:cubicBezTo>
                <a:cubicBezTo>
                  <a:pt x="109" y="24"/>
                  <a:pt x="109" y="24"/>
                  <a:pt x="109" y="24"/>
                </a:cubicBezTo>
                <a:lnTo>
                  <a:pt x="109" y="56"/>
                </a:lnTo>
                <a:close/>
                <a:moveTo>
                  <a:pt x="136" y="56"/>
                </a:moveTo>
                <a:cubicBezTo>
                  <a:pt x="143" y="56"/>
                  <a:pt x="143" y="56"/>
                  <a:pt x="143" y="56"/>
                </a:cubicBezTo>
                <a:cubicBezTo>
                  <a:pt x="143" y="33"/>
                  <a:pt x="143" y="33"/>
                  <a:pt x="143" y="33"/>
                </a:cubicBezTo>
                <a:cubicBezTo>
                  <a:pt x="136" y="33"/>
                  <a:pt x="136" y="33"/>
                  <a:pt x="136" y="33"/>
                </a:cubicBezTo>
                <a:lnTo>
                  <a:pt x="136"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0" name="Freeform 635"/>
          <p:cNvSpPr>
            <a:spLocks noEditPoints="1"/>
          </p:cNvSpPr>
          <p:nvPr/>
        </p:nvSpPr>
        <p:spPr bwMode="auto">
          <a:xfrm>
            <a:off x="6309123" y="5844381"/>
            <a:ext cx="449925" cy="414408"/>
          </a:xfrm>
          <a:custGeom>
            <a:avLst/>
            <a:gdLst>
              <a:gd name="T0" fmla="*/ 88 w 176"/>
              <a:gd name="T1" fmla="*/ 0 h 160"/>
              <a:gd name="T2" fmla="*/ 0 w 176"/>
              <a:gd name="T3" fmla="*/ 80 h 160"/>
              <a:gd name="T4" fmla="*/ 88 w 176"/>
              <a:gd name="T5" fmla="*/ 160 h 160"/>
              <a:gd name="T6" fmla="*/ 176 w 176"/>
              <a:gd name="T7" fmla="*/ 80 h 160"/>
              <a:gd name="T8" fmla="*/ 88 w 176"/>
              <a:gd name="T9" fmla="*/ 0 h 160"/>
              <a:gd name="T10" fmla="*/ 88 w 176"/>
              <a:gd name="T11" fmla="*/ 152 h 160"/>
              <a:gd name="T12" fmla="*/ 21 w 176"/>
              <a:gd name="T13" fmla="*/ 120 h 160"/>
              <a:gd name="T14" fmla="*/ 81 w 176"/>
              <a:gd name="T15" fmla="*/ 120 h 160"/>
              <a:gd name="T16" fmla="*/ 110 w 176"/>
              <a:gd name="T17" fmla="*/ 140 h 160"/>
              <a:gd name="T18" fmla="*/ 132 w 176"/>
              <a:gd name="T19" fmla="*/ 116 h 160"/>
              <a:gd name="T20" fmla="*/ 110 w 176"/>
              <a:gd name="T21" fmla="*/ 92 h 160"/>
              <a:gd name="T22" fmla="*/ 81 w 176"/>
              <a:gd name="T23" fmla="*/ 112 h 160"/>
              <a:gd name="T24" fmla="*/ 16 w 176"/>
              <a:gd name="T25" fmla="*/ 112 h 160"/>
              <a:gd name="T26" fmla="*/ 8 w 176"/>
              <a:gd name="T27" fmla="*/ 80 h 160"/>
              <a:gd name="T28" fmla="*/ 16 w 176"/>
              <a:gd name="T29" fmla="*/ 48 h 160"/>
              <a:gd name="T30" fmla="*/ 81 w 176"/>
              <a:gd name="T31" fmla="*/ 48 h 160"/>
              <a:gd name="T32" fmla="*/ 110 w 176"/>
              <a:gd name="T33" fmla="*/ 68 h 160"/>
              <a:gd name="T34" fmla="*/ 132 w 176"/>
              <a:gd name="T35" fmla="*/ 44 h 160"/>
              <a:gd name="T36" fmla="*/ 110 w 176"/>
              <a:gd name="T37" fmla="*/ 20 h 160"/>
              <a:gd name="T38" fmla="*/ 81 w 176"/>
              <a:gd name="T39" fmla="*/ 40 h 160"/>
              <a:gd name="T40" fmla="*/ 21 w 176"/>
              <a:gd name="T41" fmla="*/ 40 h 160"/>
              <a:gd name="T42" fmla="*/ 88 w 176"/>
              <a:gd name="T43" fmla="*/ 8 h 160"/>
              <a:gd name="T44" fmla="*/ 168 w 176"/>
              <a:gd name="T45" fmla="*/ 76 h 160"/>
              <a:gd name="T46" fmla="*/ 87 w 176"/>
              <a:gd name="T47" fmla="*/ 76 h 160"/>
              <a:gd name="T48" fmla="*/ 58 w 176"/>
              <a:gd name="T49" fmla="*/ 56 h 160"/>
              <a:gd name="T50" fmla="*/ 36 w 176"/>
              <a:gd name="T51" fmla="*/ 80 h 160"/>
              <a:gd name="T52" fmla="*/ 58 w 176"/>
              <a:gd name="T53" fmla="*/ 104 h 160"/>
              <a:gd name="T54" fmla="*/ 87 w 176"/>
              <a:gd name="T55" fmla="*/ 84 h 160"/>
              <a:gd name="T56" fmla="*/ 168 w 176"/>
              <a:gd name="T57" fmla="*/ 84 h 160"/>
              <a:gd name="T58" fmla="*/ 88 w 176"/>
              <a:gd name="T59"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60">
                <a:moveTo>
                  <a:pt x="88" y="0"/>
                </a:moveTo>
                <a:cubicBezTo>
                  <a:pt x="39" y="0"/>
                  <a:pt x="0" y="36"/>
                  <a:pt x="0" y="80"/>
                </a:cubicBezTo>
                <a:cubicBezTo>
                  <a:pt x="0" y="124"/>
                  <a:pt x="39" y="160"/>
                  <a:pt x="88" y="160"/>
                </a:cubicBezTo>
                <a:cubicBezTo>
                  <a:pt x="137" y="160"/>
                  <a:pt x="176" y="124"/>
                  <a:pt x="176" y="80"/>
                </a:cubicBezTo>
                <a:cubicBezTo>
                  <a:pt x="176" y="36"/>
                  <a:pt x="137" y="0"/>
                  <a:pt x="88" y="0"/>
                </a:cubicBezTo>
                <a:close/>
                <a:moveTo>
                  <a:pt x="88" y="152"/>
                </a:moveTo>
                <a:cubicBezTo>
                  <a:pt x="60" y="152"/>
                  <a:pt x="36" y="139"/>
                  <a:pt x="21" y="120"/>
                </a:cubicBezTo>
                <a:cubicBezTo>
                  <a:pt x="81" y="120"/>
                  <a:pt x="81" y="120"/>
                  <a:pt x="81" y="120"/>
                </a:cubicBezTo>
                <a:cubicBezTo>
                  <a:pt x="85" y="128"/>
                  <a:pt x="100" y="140"/>
                  <a:pt x="110" y="140"/>
                </a:cubicBezTo>
                <a:cubicBezTo>
                  <a:pt x="122" y="140"/>
                  <a:pt x="132" y="132"/>
                  <a:pt x="132" y="116"/>
                </a:cubicBezTo>
                <a:cubicBezTo>
                  <a:pt x="132" y="100"/>
                  <a:pt x="122" y="92"/>
                  <a:pt x="110" y="92"/>
                </a:cubicBezTo>
                <a:cubicBezTo>
                  <a:pt x="100" y="92"/>
                  <a:pt x="85" y="104"/>
                  <a:pt x="81" y="112"/>
                </a:cubicBezTo>
                <a:cubicBezTo>
                  <a:pt x="16" y="112"/>
                  <a:pt x="16" y="112"/>
                  <a:pt x="16" y="112"/>
                </a:cubicBezTo>
                <a:cubicBezTo>
                  <a:pt x="11" y="102"/>
                  <a:pt x="8" y="92"/>
                  <a:pt x="8" y="80"/>
                </a:cubicBezTo>
                <a:cubicBezTo>
                  <a:pt x="8" y="68"/>
                  <a:pt x="11" y="58"/>
                  <a:pt x="16" y="48"/>
                </a:cubicBezTo>
                <a:cubicBezTo>
                  <a:pt x="81" y="48"/>
                  <a:pt x="81" y="48"/>
                  <a:pt x="81" y="48"/>
                </a:cubicBezTo>
                <a:cubicBezTo>
                  <a:pt x="85" y="56"/>
                  <a:pt x="100" y="68"/>
                  <a:pt x="110" y="68"/>
                </a:cubicBezTo>
                <a:cubicBezTo>
                  <a:pt x="122" y="68"/>
                  <a:pt x="132" y="60"/>
                  <a:pt x="132" y="44"/>
                </a:cubicBezTo>
                <a:cubicBezTo>
                  <a:pt x="132" y="28"/>
                  <a:pt x="122" y="20"/>
                  <a:pt x="110" y="20"/>
                </a:cubicBezTo>
                <a:cubicBezTo>
                  <a:pt x="100" y="20"/>
                  <a:pt x="85" y="32"/>
                  <a:pt x="81" y="40"/>
                </a:cubicBezTo>
                <a:cubicBezTo>
                  <a:pt x="21" y="40"/>
                  <a:pt x="21" y="40"/>
                  <a:pt x="21" y="40"/>
                </a:cubicBezTo>
                <a:cubicBezTo>
                  <a:pt x="36" y="21"/>
                  <a:pt x="60" y="8"/>
                  <a:pt x="88" y="8"/>
                </a:cubicBezTo>
                <a:cubicBezTo>
                  <a:pt x="131" y="8"/>
                  <a:pt x="165" y="38"/>
                  <a:pt x="168" y="76"/>
                </a:cubicBezTo>
                <a:cubicBezTo>
                  <a:pt x="87" y="76"/>
                  <a:pt x="87" y="76"/>
                  <a:pt x="87" y="76"/>
                </a:cubicBezTo>
                <a:cubicBezTo>
                  <a:pt x="83" y="68"/>
                  <a:pt x="68" y="56"/>
                  <a:pt x="58" y="56"/>
                </a:cubicBezTo>
                <a:cubicBezTo>
                  <a:pt x="46" y="56"/>
                  <a:pt x="36" y="64"/>
                  <a:pt x="36" y="80"/>
                </a:cubicBezTo>
                <a:cubicBezTo>
                  <a:pt x="36" y="96"/>
                  <a:pt x="46" y="104"/>
                  <a:pt x="58" y="104"/>
                </a:cubicBezTo>
                <a:cubicBezTo>
                  <a:pt x="68" y="104"/>
                  <a:pt x="83" y="92"/>
                  <a:pt x="87" y="84"/>
                </a:cubicBezTo>
                <a:cubicBezTo>
                  <a:pt x="168" y="84"/>
                  <a:pt x="168" y="84"/>
                  <a:pt x="168" y="84"/>
                </a:cubicBezTo>
                <a:cubicBezTo>
                  <a:pt x="165" y="122"/>
                  <a:pt x="131" y="152"/>
                  <a:pt x="88"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1" name="Freeform 636"/>
          <p:cNvSpPr>
            <a:spLocks noEditPoints="1"/>
          </p:cNvSpPr>
          <p:nvPr/>
        </p:nvSpPr>
        <p:spPr bwMode="auto">
          <a:xfrm>
            <a:off x="7197127" y="5820701"/>
            <a:ext cx="414408" cy="461768"/>
          </a:xfrm>
          <a:custGeom>
            <a:avLst/>
            <a:gdLst>
              <a:gd name="T0" fmla="*/ 44 w 160"/>
              <a:gd name="T1" fmla="*/ 72 h 176"/>
              <a:gd name="T2" fmla="*/ 48 w 160"/>
              <a:gd name="T3" fmla="*/ 68 h 176"/>
              <a:gd name="T4" fmla="*/ 48 w 160"/>
              <a:gd name="T5" fmla="*/ 52 h 176"/>
              <a:gd name="T6" fmla="*/ 44 w 160"/>
              <a:gd name="T7" fmla="*/ 48 h 176"/>
              <a:gd name="T8" fmla="*/ 40 w 160"/>
              <a:gd name="T9" fmla="*/ 52 h 176"/>
              <a:gd name="T10" fmla="*/ 40 w 160"/>
              <a:gd name="T11" fmla="*/ 68 h 176"/>
              <a:gd name="T12" fmla="*/ 44 w 160"/>
              <a:gd name="T13" fmla="*/ 72 h 176"/>
              <a:gd name="T14" fmla="*/ 152 w 160"/>
              <a:gd name="T15" fmla="*/ 24 h 176"/>
              <a:gd name="T16" fmla="*/ 93 w 160"/>
              <a:gd name="T17" fmla="*/ 24 h 176"/>
              <a:gd name="T18" fmla="*/ 106 w 160"/>
              <a:gd name="T19" fmla="*/ 5 h 176"/>
              <a:gd name="T20" fmla="*/ 100 w 160"/>
              <a:gd name="T21" fmla="*/ 0 h 176"/>
              <a:gd name="T22" fmla="*/ 83 w 160"/>
              <a:gd name="T23" fmla="*/ 24 h 176"/>
              <a:gd name="T24" fmla="*/ 8 w 160"/>
              <a:gd name="T25" fmla="*/ 24 h 176"/>
              <a:gd name="T26" fmla="*/ 0 w 160"/>
              <a:gd name="T27" fmla="*/ 32 h 176"/>
              <a:gd name="T28" fmla="*/ 0 w 160"/>
              <a:gd name="T29" fmla="*/ 144 h 176"/>
              <a:gd name="T30" fmla="*/ 8 w 160"/>
              <a:gd name="T31" fmla="*/ 152 h 176"/>
              <a:gd name="T32" fmla="*/ 90 w 160"/>
              <a:gd name="T33" fmla="*/ 152 h 176"/>
              <a:gd name="T34" fmla="*/ 100 w 160"/>
              <a:gd name="T35" fmla="*/ 176 h 176"/>
              <a:gd name="T36" fmla="*/ 107 w 160"/>
              <a:gd name="T37" fmla="*/ 172 h 176"/>
              <a:gd name="T38" fmla="*/ 98 w 160"/>
              <a:gd name="T39" fmla="*/ 152 h 176"/>
              <a:gd name="T40" fmla="*/ 152 w 160"/>
              <a:gd name="T41" fmla="*/ 152 h 176"/>
              <a:gd name="T42" fmla="*/ 160 w 160"/>
              <a:gd name="T43" fmla="*/ 144 h 176"/>
              <a:gd name="T44" fmla="*/ 160 w 160"/>
              <a:gd name="T45" fmla="*/ 32 h 176"/>
              <a:gd name="T46" fmla="*/ 152 w 160"/>
              <a:gd name="T47" fmla="*/ 24 h 176"/>
              <a:gd name="T48" fmla="*/ 80 w 160"/>
              <a:gd name="T49" fmla="*/ 128 h 176"/>
              <a:gd name="T50" fmla="*/ 87 w 160"/>
              <a:gd name="T51" fmla="*/ 128 h 176"/>
              <a:gd name="T52" fmla="*/ 88 w 160"/>
              <a:gd name="T53" fmla="*/ 144 h 176"/>
              <a:gd name="T54" fmla="*/ 8 w 160"/>
              <a:gd name="T55" fmla="*/ 144 h 176"/>
              <a:gd name="T56" fmla="*/ 8 w 160"/>
              <a:gd name="T57" fmla="*/ 32 h 176"/>
              <a:gd name="T58" fmla="*/ 79 w 160"/>
              <a:gd name="T59" fmla="*/ 32 h 176"/>
              <a:gd name="T60" fmla="*/ 60 w 160"/>
              <a:gd name="T61" fmla="*/ 96 h 176"/>
              <a:gd name="T62" fmla="*/ 60 w 160"/>
              <a:gd name="T63" fmla="*/ 100 h 176"/>
              <a:gd name="T64" fmla="*/ 89 w 160"/>
              <a:gd name="T65" fmla="*/ 100 h 176"/>
              <a:gd name="T66" fmla="*/ 87 w 160"/>
              <a:gd name="T67" fmla="*/ 120 h 176"/>
              <a:gd name="T68" fmla="*/ 80 w 160"/>
              <a:gd name="T69" fmla="*/ 120 h 176"/>
              <a:gd name="T70" fmla="*/ 26 w 160"/>
              <a:gd name="T71" fmla="*/ 108 h 176"/>
              <a:gd name="T72" fmla="*/ 22 w 160"/>
              <a:gd name="T73" fmla="*/ 115 h 176"/>
              <a:gd name="T74" fmla="*/ 80 w 160"/>
              <a:gd name="T75" fmla="*/ 128 h 176"/>
              <a:gd name="T76" fmla="*/ 152 w 160"/>
              <a:gd name="T77" fmla="*/ 144 h 176"/>
              <a:gd name="T78" fmla="*/ 97 w 160"/>
              <a:gd name="T79" fmla="*/ 144 h 176"/>
              <a:gd name="T80" fmla="*/ 95 w 160"/>
              <a:gd name="T81" fmla="*/ 127 h 176"/>
              <a:gd name="T82" fmla="*/ 138 w 160"/>
              <a:gd name="T83" fmla="*/ 115 h 176"/>
              <a:gd name="T84" fmla="*/ 134 w 160"/>
              <a:gd name="T85" fmla="*/ 108 h 176"/>
              <a:gd name="T86" fmla="*/ 95 w 160"/>
              <a:gd name="T87" fmla="*/ 119 h 176"/>
              <a:gd name="T88" fmla="*/ 98 w 160"/>
              <a:gd name="T89" fmla="*/ 97 h 176"/>
              <a:gd name="T90" fmla="*/ 99 w 160"/>
              <a:gd name="T91" fmla="*/ 92 h 176"/>
              <a:gd name="T92" fmla="*/ 69 w 160"/>
              <a:gd name="T93" fmla="*/ 92 h 176"/>
              <a:gd name="T94" fmla="*/ 88 w 160"/>
              <a:gd name="T95" fmla="*/ 32 h 176"/>
              <a:gd name="T96" fmla="*/ 152 w 160"/>
              <a:gd name="T97" fmla="*/ 32 h 176"/>
              <a:gd name="T98" fmla="*/ 152 w 160"/>
              <a:gd name="T99" fmla="*/ 144 h 176"/>
              <a:gd name="T100" fmla="*/ 116 w 160"/>
              <a:gd name="T101" fmla="*/ 72 h 176"/>
              <a:gd name="T102" fmla="*/ 120 w 160"/>
              <a:gd name="T103" fmla="*/ 68 h 176"/>
              <a:gd name="T104" fmla="*/ 120 w 160"/>
              <a:gd name="T105" fmla="*/ 52 h 176"/>
              <a:gd name="T106" fmla="*/ 116 w 160"/>
              <a:gd name="T107" fmla="*/ 48 h 176"/>
              <a:gd name="T108" fmla="*/ 112 w 160"/>
              <a:gd name="T109" fmla="*/ 52 h 176"/>
              <a:gd name="T110" fmla="*/ 112 w 160"/>
              <a:gd name="T111" fmla="*/ 68 h 176"/>
              <a:gd name="T112" fmla="*/ 116 w 160"/>
              <a:gd name="T113"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176">
                <a:moveTo>
                  <a:pt x="44" y="72"/>
                </a:moveTo>
                <a:cubicBezTo>
                  <a:pt x="46" y="72"/>
                  <a:pt x="48" y="70"/>
                  <a:pt x="48" y="68"/>
                </a:cubicBezTo>
                <a:cubicBezTo>
                  <a:pt x="48" y="52"/>
                  <a:pt x="48" y="52"/>
                  <a:pt x="48" y="52"/>
                </a:cubicBezTo>
                <a:cubicBezTo>
                  <a:pt x="48" y="50"/>
                  <a:pt x="46" y="48"/>
                  <a:pt x="44" y="48"/>
                </a:cubicBezTo>
                <a:cubicBezTo>
                  <a:pt x="42" y="48"/>
                  <a:pt x="40" y="50"/>
                  <a:pt x="40" y="52"/>
                </a:cubicBezTo>
                <a:cubicBezTo>
                  <a:pt x="40" y="68"/>
                  <a:pt x="40" y="68"/>
                  <a:pt x="40" y="68"/>
                </a:cubicBezTo>
                <a:cubicBezTo>
                  <a:pt x="40" y="70"/>
                  <a:pt x="42" y="72"/>
                  <a:pt x="44" y="72"/>
                </a:cubicBezTo>
                <a:close/>
                <a:moveTo>
                  <a:pt x="152" y="24"/>
                </a:moveTo>
                <a:cubicBezTo>
                  <a:pt x="93" y="24"/>
                  <a:pt x="93" y="24"/>
                  <a:pt x="93" y="24"/>
                </a:cubicBezTo>
                <a:cubicBezTo>
                  <a:pt x="100" y="12"/>
                  <a:pt x="106" y="5"/>
                  <a:pt x="106" y="5"/>
                </a:cubicBezTo>
                <a:cubicBezTo>
                  <a:pt x="100" y="0"/>
                  <a:pt x="100" y="0"/>
                  <a:pt x="100" y="0"/>
                </a:cubicBezTo>
                <a:cubicBezTo>
                  <a:pt x="99" y="1"/>
                  <a:pt x="92" y="9"/>
                  <a:pt x="83" y="24"/>
                </a:cubicBezTo>
                <a:cubicBezTo>
                  <a:pt x="8" y="24"/>
                  <a:pt x="8" y="24"/>
                  <a:pt x="8" y="24"/>
                </a:cubicBezTo>
                <a:cubicBezTo>
                  <a:pt x="4" y="24"/>
                  <a:pt x="0" y="28"/>
                  <a:pt x="0" y="32"/>
                </a:cubicBezTo>
                <a:cubicBezTo>
                  <a:pt x="0" y="144"/>
                  <a:pt x="0" y="144"/>
                  <a:pt x="0" y="144"/>
                </a:cubicBezTo>
                <a:cubicBezTo>
                  <a:pt x="0" y="148"/>
                  <a:pt x="4" y="152"/>
                  <a:pt x="8" y="152"/>
                </a:cubicBezTo>
                <a:cubicBezTo>
                  <a:pt x="90" y="152"/>
                  <a:pt x="90" y="152"/>
                  <a:pt x="90" y="152"/>
                </a:cubicBezTo>
                <a:cubicBezTo>
                  <a:pt x="92" y="160"/>
                  <a:pt x="95" y="168"/>
                  <a:pt x="100" y="176"/>
                </a:cubicBezTo>
                <a:cubicBezTo>
                  <a:pt x="107" y="172"/>
                  <a:pt x="107" y="172"/>
                  <a:pt x="107" y="172"/>
                </a:cubicBezTo>
                <a:cubicBezTo>
                  <a:pt x="103" y="166"/>
                  <a:pt x="100" y="159"/>
                  <a:pt x="98" y="152"/>
                </a:cubicBezTo>
                <a:cubicBezTo>
                  <a:pt x="152" y="152"/>
                  <a:pt x="152" y="152"/>
                  <a:pt x="152" y="152"/>
                </a:cubicBezTo>
                <a:cubicBezTo>
                  <a:pt x="156" y="152"/>
                  <a:pt x="160" y="148"/>
                  <a:pt x="160" y="144"/>
                </a:cubicBezTo>
                <a:cubicBezTo>
                  <a:pt x="160" y="32"/>
                  <a:pt x="160" y="32"/>
                  <a:pt x="160" y="32"/>
                </a:cubicBezTo>
                <a:cubicBezTo>
                  <a:pt x="160" y="28"/>
                  <a:pt x="156" y="24"/>
                  <a:pt x="152" y="24"/>
                </a:cubicBezTo>
                <a:close/>
                <a:moveTo>
                  <a:pt x="80" y="128"/>
                </a:moveTo>
                <a:cubicBezTo>
                  <a:pt x="82" y="128"/>
                  <a:pt x="85" y="128"/>
                  <a:pt x="87" y="128"/>
                </a:cubicBezTo>
                <a:cubicBezTo>
                  <a:pt x="87" y="133"/>
                  <a:pt x="87" y="138"/>
                  <a:pt x="88" y="144"/>
                </a:cubicBezTo>
                <a:cubicBezTo>
                  <a:pt x="8" y="144"/>
                  <a:pt x="8" y="144"/>
                  <a:pt x="8" y="144"/>
                </a:cubicBezTo>
                <a:cubicBezTo>
                  <a:pt x="8" y="32"/>
                  <a:pt x="8" y="32"/>
                  <a:pt x="8" y="32"/>
                </a:cubicBezTo>
                <a:cubicBezTo>
                  <a:pt x="79" y="32"/>
                  <a:pt x="79" y="32"/>
                  <a:pt x="79" y="32"/>
                </a:cubicBezTo>
                <a:cubicBezTo>
                  <a:pt x="71" y="48"/>
                  <a:pt x="63" y="70"/>
                  <a:pt x="60" y="96"/>
                </a:cubicBezTo>
                <a:cubicBezTo>
                  <a:pt x="60" y="100"/>
                  <a:pt x="60" y="100"/>
                  <a:pt x="60" y="100"/>
                </a:cubicBezTo>
                <a:cubicBezTo>
                  <a:pt x="89" y="100"/>
                  <a:pt x="89" y="100"/>
                  <a:pt x="89" y="100"/>
                </a:cubicBezTo>
                <a:cubicBezTo>
                  <a:pt x="88" y="104"/>
                  <a:pt x="87" y="111"/>
                  <a:pt x="87" y="120"/>
                </a:cubicBezTo>
                <a:cubicBezTo>
                  <a:pt x="85" y="120"/>
                  <a:pt x="82" y="120"/>
                  <a:pt x="80" y="120"/>
                </a:cubicBezTo>
                <a:cubicBezTo>
                  <a:pt x="49" y="120"/>
                  <a:pt x="26" y="108"/>
                  <a:pt x="26" y="108"/>
                </a:cubicBezTo>
                <a:cubicBezTo>
                  <a:pt x="22" y="115"/>
                  <a:pt x="22" y="115"/>
                  <a:pt x="22" y="115"/>
                </a:cubicBezTo>
                <a:cubicBezTo>
                  <a:pt x="23" y="116"/>
                  <a:pt x="47" y="128"/>
                  <a:pt x="80" y="128"/>
                </a:cubicBezTo>
                <a:close/>
                <a:moveTo>
                  <a:pt x="152" y="144"/>
                </a:moveTo>
                <a:cubicBezTo>
                  <a:pt x="97" y="144"/>
                  <a:pt x="97" y="144"/>
                  <a:pt x="97" y="144"/>
                </a:cubicBezTo>
                <a:cubicBezTo>
                  <a:pt x="96" y="138"/>
                  <a:pt x="95" y="132"/>
                  <a:pt x="95" y="127"/>
                </a:cubicBezTo>
                <a:cubicBezTo>
                  <a:pt x="120" y="124"/>
                  <a:pt x="137" y="116"/>
                  <a:pt x="138" y="115"/>
                </a:cubicBezTo>
                <a:cubicBezTo>
                  <a:pt x="134" y="108"/>
                  <a:pt x="134" y="108"/>
                  <a:pt x="134" y="108"/>
                </a:cubicBezTo>
                <a:cubicBezTo>
                  <a:pt x="134" y="108"/>
                  <a:pt x="118" y="116"/>
                  <a:pt x="95" y="119"/>
                </a:cubicBezTo>
                <a:cubicBezTo>
                  <a:pt x="96" y="106"/>
                  <a:pt x="98" y="97"/>
                  <a:pt x="98" y="97"/>
                </a:cubicBezTo>
                <a:cubicBezTo>
                  <a:pt x="99" y="92"/>
                  <a:pt x="99" y="92"/>
                  <a:pt x="99" y="92"/>
                </a:cubicBezTo>
                <a:cubicBezTo>
                  <a:pt x="69" y="92"/>
                  <a:pt x="69" y="92"/>
                  <a:pt x="69" y="92"/>
                </a:cubicBezTo>
                <a:cubicBezTo>
                  <a:pt x="72" y="68"/>
                  <a:pt x="80" y="47"/>
                  <a:pt x="88" y="32"/>
                </a:cubicBezTo>
                <a:cubicBezTo>
                  <a:pt x="152" y="32"/>
                  <a:pt x="152" y="32"/>
                  <a:pt x="152" y="32"/>
                </a:cubicBezTo>
                <a:lnTo>
                  <a:pt x="152" y="144"/>
                </a:lnTo>
                <a:close/>
                <a:moveTo>
                  <a:pt x="116" y="72"/>
                </a:moveTo>
                <a:cubicBezTo>
                  <a:pt x="118" y="72"/>
                  <a:pt x="120" y="70"/>
                  <a:pt x="120" y="68"/>
                </a:cubicBezTo>
                <a:cubicBezTo>
                  <a:pt x="120" y="52"/>
                  <a:pt x="120" y="52"/>
                  <a:pt x="120" y="52"/>
                </a:cubicBezTo>
                <a:cubicBezTo>
                  <a:pt x="120" y="50"/>
                  <a:pt x="118" y="48"/>
                  <a:pt x="116" y="48"/>
                </a:cubicBezTo>
                <a:cubicBezTo>
                  <a:pt x="114" y="48"/>
                  <a:pt x="112" y="50"/>
                  <a:pt x="112" y="52"/>
                </a:cubicBezTo>
                <a:cubicBezTo>
                  <a:pt x="112" y="68"/>
                  <a:pt x="112" y="68"/>
                  <a:pt x="112" y="68"/>
                </a:cubicBezTo>
                <a:cubicBezTo>
                  <a:pt x="112" y="70"/>
                  <a:pt x="114" y="72"/>
                  <a:pt x="116" y="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2" name="Freeform 637"/>
          <p:cNvSpPr>
            <a:spLocks noEditPoints="1"/>
          </p:cNvSpPr>
          <p:nvPr/>
        </p:nvSpPr>
        <p:spPr bwMode="auto">
          <a:xfrm>
            <a:off x="8049616" y="5820701"/>
            <a:ext cx="461768" cy="461768"/>
          </a:xfrm>
          <a:custGeom>
            <a:avLst/>
            <a:gdLst>
              <a:gd name="T0" fmla="*/ 127 w 176"/>
              <a:gd name="T1" fmla="*/ 40 h 176"/>
              <a:gd name="T2" fmla="*/ 117 w 176"/>
              <a:gd name="T3" fmla="*/ 40 h 176"/>
              <a:gd name="T4" fmla="*/ 88 w 176"/>
              <a:gd name="T5" fmla="*/ 80 h 176"/>
              <a:gd name="T6" fmla="*/ 60 w 176"/>
              <a:gd name="T7" fmla="*/ 40 h 176"/>
              <a:gd name="T8" fmla="*/ 49 w 176"/>
              <a:gd name="T9" fmla="*/ 40 h 176"/>
              <a:gd name="T10" fmla="*/ 82 w 176"/>
              <a:gd name="T11" fmla="*/ 87 h 176"/>
              <a:gd name="T12" fmla="*/ 47 w 176"/>
              <a:gd name="T13" fmla="*/ 136 h 176"/>
              <a:gd name="T14" fmla="*/ 57 w 176"/>
              <a:gd name="T15" fmla="*/ 136 h 176"/>
              <a:gd name="T16" fmla="*/ 88 w 176"/>
              <a:gd name="T17" fmla="*/ 94 h 176"/>
              <a:gd name="T18" fmla="*/ 118 w 176"/>
              <a:gd name="T19" fmla="*/ 136 h 176"/>
              <a:gd name="T20" fmla="*/ 129 w 176"/>
              <a:gd name="T21" fmla="*/ 136 h 176"/>
              <a:gd name="T22" fmla="*/ 93 w 176"/>
              <a:gd name="T23" fmla="*/ 87 h 176"/>
              <a:gd name="T24" fmla="*/ 127 w 176"/>
              <a:gd name="T25" fmla="*/ 40 h 176"/>
              <a:gd name="T26" fmla="*/ 88 w 176"/>
              <a:gd name="T27" fmla="*/ 0 h 176"/>
              <a:gd name="T28" fmla="*/ 0 w 176"/>
              <a:gd name="T29" fmla="*/ 88 h 176"/>
              <a:gd name="T30" fmla="*/ 88 w 176"/>
              <a:gd name="T31" fmla="*/ 176 h 176"/>
              <a:gd name="T32" fmla="*/ 176 w 176"/>
              <a:gd name="T33" fmla="*/ 88 h 176"/>
              <a:gd name="T34" fmla="*/ 88 w 176"/>
              <a:gd name="T35" fmla="*/ 0 h 176"/>
              <a:gd name="T36" fmla="*/ 88 w 176"/>
              <a:gd name="T37" fmla="*/ 168 h 176"/>
              <a:gd name="T38" fmla="*/ 8 w 176"/>
              <a:gd name="T39" fmla="*/ 88 h 176"/>
              <a:gd name="T40" fmla="*/ 88 w 176"/>
              <a:gd name="T41" fmla="*/ 8 h 176"/>
              <a:gd name="T42" fmla="*/ 168 w 176"/>
              <a:gd name="T43" fmla="*/ 88 h 176"/>
              <a:gd name="T44" fmla="*/ 88 w 176"/>
              <a:gd name="T4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76">
                <a:moveTo>
                  <a:pt x="127" y="40"/>
                </a:moveTo>
                <a:cubicBezTo>
                  <a:pt x="117" y="40"/>
                  <a:pt x="117" y="40"/>
                  <a:pt x="117" y="40"/>
                </a:cubicBezTo>
                <a:cubicBezTo>
                  <a:pt x="88" y="80"/>
                  <a:pt x="88" y="80"/>
                  <a:pt x="88" y="80"/>
                </a:cubicBezTo>
                <a:cubicBezTo>
                  <a:pt x="60" y="40"/>
                  <a:pt x="60" y="40"/>
                  <a:pt x="60" y="40"/>
                </a:cubicBezTo>
                <a:cubicBezTo>
                  <a:pt x="49" y="40"/>
                  <a:pt x="49" y="40"/>
                  <a:pt x="49" y="40"/>
                </a:cubicBezTo>
                <a:cubicBezTo>
                  <a:pt x="82" y="87"/>
                  <a:pt x="82" y="87"/>
                  <a:pt x="82" y="87"/>
                </a:cubicBezTo>
                <a:cubicBezTo>
                  <a:pt x="47" y="136"/>
                  <a:pt x="47" y="136"/>
                  <a:pt x="47" y="136"/>
                </a:cubicBezTo>
                <a:cubicBezTo>
                  <a:pt x="57" y="136"/>
                  <a:pt x="57" y="136"/>
                  <a:pt x="57" y="136"/>
                </a:cubicBezTo>
                <a:cubicBezTo>
                  <a:pt x="88" y="94"/>
                  <a:pt x="88" y="94"/>
                  <a:pt x="88" y="94"/>
                </a:cubicBezTo>
                <a:cubicBezTo>
                  <a:pt x="118" y="136"/>
                  <a:pt x="118" y="136"/>
                  <a:pt x="118" y="136"/>
                </a:cubicBezTo>
                <a:cubicBezTo>
                  <a:pt x="129" y="136"/>
                  <a:pt x="129" y="136"/>
                  <a:pt x="129" y="136"/>
                </a:cubicBezTo>
                <a:cubicBezTo>
                  <a:pt x="93" y="87"/>
                  <a:pt x="93" y="87"/>
                  <a:pt x="93" y="87"/>
                </a:cubicBezTo>
                <a:lnTo>
                  <a:pt x="127" y="40"/>
                </a:ln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3" name="Freeform 638"/>
          <p:cNvSpPr>
            <a:spLocks noEditPoints="1"/>
          </p:cNvSpPr>
          <p:nvPr/>
        </p:nvSpPr>
        <p:spPr bwMode="auto">
          <a:xfrm>
            <a:off x="8925785" y="5820701"/>
            <a:ext cx="449925" cy="461768"/>
          </a:xfrm>
          <a:custGeom>
            <a:avLst/>
            <a:gdLst>
              <a:gd name="T0" fmla="*/ 19 w 38"/>
              <a:gd name="T1" fmla="*/ 37 h 39"/>
              <a:gd name="T2" fmla="*/ 38 w 38"/>
              <a:gd name="T3" fmla="*/ 39 h 39"/>
              <a:gd name="T4" fmla="*/ 38 w 38"/>
              <a:gd name="T5" fmla="*/ 22 h 39"/>
              <a:gd name="T6" fmla="*/ 19 w 38"/>
              <a:gd name="T7" fmla="*/ 22 h 39"/>
              <a:gd name="T8" fmla="*/ 19 w 38"/>
              <a:gd name="T9" fmla="*/ 37 h 39"/>
              <a:gd name="T10" fmla="*/ 21 w 38"/>
              <a:gd name="T11" fmla="*/ 23 h 39"/>
              <a:gd name="T12" fmla="*/ 37 w 38"/>
              <a:gd name="T13" fmla="*/ 23 h 39"/>
              <a:gd name="T14" fmla="*/ 37 w 38"/>
              <a:gd name="T15" fmla="*/ 37 h 39"/>
              <a:gd name="T16" fmla="*/ 21 w 38"/>
              <a:gd name="T17" fmla="*/ 35 h 39"/>
              <a:gd name="T18" fmla="*/ 21 w 38"/>
              <a:gd name="T19" fmla="*/ 23 h 39"/>
              <a:gd name="T20" fmla="*/ 0 w 38"/>
              <a:gd name="T21" fmla="*/ 34 h 39"/>
              <a:gd name="T22" fmla="*/ 15 w 38"/>
              <a:gd name="T23" fmla="*/ 36 h 39"/>
              <a:gd name="T24" fmla="*/ 15 w 38"/>
              <a:gd name="T25" fmla="*/ 22 h 39"/>
              <a:gd name="T26" fmla="*/ 0 w 38"/>
              <a:gd name="T27" fmla="*/ 22 h 39"/>
              <a:gd name="T28" fmla="*/ 0 w 38"/>
              <a:gd name="T29" fmla="*/ 34 h 39"/>
              <a:gd name="T30" fmla="*/ 1 w 38"/>
              <a:gd name="T31" fmla="*/ 23 h 39"/>
              <a:gd name="T32" fmla="*/ 14 w 38"/>
              <a:gd name="T33" fmla="*/ 23 h 39"/>
              <a:gd name="T34" fmla="*/ 14 w 38"/>
              <a:gd name="T35" fmla="*/ 34 h 39"/>
              <a:gd name="T36" fmla="*/ 1 w 38"/>
              <a:gd name="T37" fmla="*/ 32 h 39"/>
              <a:gd name="T38" fmla="*/ 1 w 38"/>
              <a:gd name="T39" fmla="*/ 23 h 39"/>
              <a:gd name="T40" fmla="*/ 19 w 38"/>
              <a:gd name="T41" fmla="*/ 3 h 39"/>
              <a:gd name="T42" fmla="*/ 19 w 38"/>
              <a:gd name="T43" fmla="*/ 18 h 39"/>
              <a:gd name="T44" fmla="*/ 38 w 38"/>
              <a:gd name="T45" fmla="*/ 18 h 39"/>
              <a:gd name="T46" fmla="*/ 38 w 38"/>
              <a:gd name="T47" fmla="*/ 0 h 39"/>
              <a:gd name="T48" fmla="*/ 19 w 38"/>
              <a:gd name="T49" fmla="*/ 3 h 39"/>
              <a:gd name="T50" fmla="*/ 37 w 38"/>
              <a:gd name="T51" fmla="*/ 16 h 39"/>
              <a:gd name="T52" fmla="*/ 21 w 38"/>
              <a:gd name="T53" fmla="*/ 16 h 39"/>
              <a:gd name="T54" fmla="*/ 21 w 38"/>
              <a:gd name="T55" fmla="*/ 5 h 39"/>
              <a:gd name="T56" fmla="*/ 37 w 38"/>
              <a:gd name="T57" fmla="*/ 2 h 39"/>
              <a:gd name="T58" fmla="*/ 37 w 38"/>
              <a:gd name="T59" fmla="*/ 16 h 39"/>
              <a:gd name="T60" fmla="*/ 0 w 38"/>
              <a:gd name="T61" fmla="*/ 18 h 39"/>
              <a:gd name="T62" fmla="*/ 15 w 38"/>
              <a:gd name="T63" fmla="*/ 18 h 39"/>
              <a:gd name="T64" fmla="*/ 15 w 38"/>
              <a:gd name="T65" fmla="*/ 4 h 39"/>
              <a:gd name="T66" fmla="*/ 0 w 38"/>
              <a:gd name="T67" fmla="*/ 6 h 39"/>
              <a:gd name="T68" fmla="*/ 0 w 38"/>
              <a:gd name="T69" fmla="*/ 18 h 39"/>
              <a:gd name="T70" fmla="*/ 1 w 38"/>
              <a:gd name="T71" fmla="*/ 7 h 39"/>
              <a:gd name="T72" fmla="*/ 14 w 38"/>
              <a:gd name="T73" fmla="*/ 6 h 39"/>
              <a:gd name="T74" fmla="*/ 14 w 38"/>
              <a:gd name="T75" fmla="*/ 16 h 39"/>
              <a:gd name="T76" fmla="*/ 1 w 38"/>
              <a:gd name="T77" fmla="*/ 16 h 39"/>
              <a:gd name="T78" fmla="*/ 1 w 38"/>
              <a:gd name="T7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39">
                <a:moveTo>
                  <a:pt x="19" y="37"/>
                </a:moveTo>
                <a:lnTo>
                  <a:pt x="38" y="39"/>
                </a:lnTo>
                <a:lnTo>
                  <a:pt x="38" y="22"/>
                </a:lnTo>
                <a:lnTo>
                  <a:pt x="19" y="22"/>
                </a:lnTo>
                <a:lnTo>
                  <a:pt x="19" y="37"/>
                </a:lnTo>
                <a:close/>
                <a:moveTo>
                  <a:pt x="21" y="23"/>
                </a:moveTo>
                <a:lnTo>
                  <a:pt x="37" y="23"/>
                </a:lnTo>
                <a:lnTo>
                  <a:pt x="37" y="37"/>
                </a:lnTo>
                <a:lnTo>
                  <a:pt x="21" y="35"/>
                </a:lnTo>
                <a:lnTo>
                  <a:pt x="21" y="23"/>
                </a:lnTo>
                <a:close/>
                <a:moveTo>
                  <a:pt x="0" y="34"/>
                </a:moveTo>
                <a:lnTo>
                  <a:pt x="15" y="36"/>
                </a:lnTo>
                <a:lnTo>
                  <a:pt x="15" y="22"/>
                </a:lnTo>
                <a:lnTo>
                  <a:pt x="0" y="22"/>
                </a:lnTo>
                <a:lnTo>
                  <a:pt x="0" y="34"/>
                </a:lnTo>
                <a:close/>
                <a:moveTo>
                  <a:pt x="1" y="23"/>
                </a:moveTo>
                <a:lnTo>
                  <a:pt x="14" y="23"/>
                </a:lnTo>
                <a:lnTo>
                  <a:pt x="14" y="34"/>
                </a:lnTo>
                <a:lnTo>
                  <a:pt x="1" y="32"/>
                </a:lnTo>
                <a:lnTo>
                  <a:pt x="1" y="23"/>
                </a:lnTo>
                <a:close/>
                <a:moveTo>
                  <a:pt x="19" y="3"/>
                </a:moveTo>
                <a:lnTo>
                  <a:pt x="19" y="18"/>
                </a:lnTo>
                <a:lnTo>
                  <a:pt x="38" y="18"/>
                </a:lnTo>
                <a:lnTo>
                  <a:pt x="38" y="0"/>
                </a:lnTo>
                <a:lnTo>
                  <a:pt x="19" y="3"/>
                </a:lnTo>
                <a:close/>
                <a:moveTo>
                  <a:pt x="37" y="16"/>
                </a:moveTo>
                <a:lnTo>
                  <a:pt x="21" y="16"/>
                </a:lnTo>
                <a:lnTo>
                  <a:pt x="21" y="5"/>
                </a:lnTo>
                <a:lnTo>
                  <a:pt x="37" y="2"/>
                </a:lnTo>
                <a:lnTo>
                  <a:pt x="37" y="16"/>
                </a:lnTo>
                <a:close/>
                <a:moveTo>
                  <a:pt x="0" y="18"/>
                </a:moveTo>
                <a:lnTo>
                  <a:pt x="15" y="18"/>
                </a:lnTo>
                <a:lnTo>
                  <a:pt x="15" y="4"/>
                </a:lnTo>
                <a:lnTo>
                  <a:pt x="0" y="6"/>
                </a:lnTo>
                <a:lnTo>
                  <a:pt x="0" y="18"/>
                </a:lnTo>
                <a:close/>
                <a:moveTo>
                  <a:pt x="1" y="7"/>
                </a:moveTo>
                <a:lnTo>
                  <a:pt x="14" y="6"/>
                </a:lnTo>
                <a:lnTo>
                  <a:pt x="14" y="16"/>
                </a:lnTo>
                <a:lnTo>
                  <a:pt x="1" y="16"/>
                </a:lnTo>
                <a:lnTo>
                  <a:pt x="1"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4" name="Freeform 639"/>
          <p:cNvSpPr>
            <a:spLocks noEditPoints="1"/>
          </p:cNvSpPr>
          <p:nvPr/>
        </p:nvSpPr>
        <p:spPr bwMode="auto">
          <a:xfrm>
            <a:off x="9861158" y="5820701"/>
            <a:ext cx="331523" cy="461768"/>
          </a:xfrm>
          <a:custGeom>
            <a:avLst/>
            <a:gdLst>
              <a:gd name="T0" fmla="*/ 48 w 128"/>
              <a:gd name="T1" fmla="*/ 32 h 176"/>
              <a:gd name="T2" fmla="*/ 56 w 128"/>
              <a:gd name="T3" fmla="*/ 32 h 176"/>
              <a:gd name="T4" fmla="*/ 76 w 128"/>
              <a:gd name="T5" fmla="*/ 28 h 176"/>
              <a:gd name="T6" fmla="*/ 76 w 128"/>
              <a:gd name="T7" fmla="*/ 36 h 176"/>
              <a:gd name="T8" fmla="*/ 76 w 128"/>
              <a:gd name="T9" fmla="*/ 28 h 176"/>
              <a:gd name="T10" fmla="*/ 112 w 128"/>
              <a:gd name="T11" fmla="*/ 45 h 176"/>
              <a:gd name="T12" fmla="*/ 112 w 128"/>
              <a:gd name="T13" fmla="*/ 44 h 176"/>
              <a:gd name="T14" fmla="*/ 95 w 128"/>
              <a:gd name="T15" fmla="*/ 6 h 176"/>
              <a:gd name="T16" fmla="*/ 96 w 128"/>
              <a:gd name="T17" fmla="*/ 4 h 176"/>
              <a:gd name="T18" fmla="*/ 89 w 128"/>
              <a:gd name="T19" fmla="*/ 2 h 176"/>
              <a:gd name="T20" fmla="*/ 82 w 128"/>
              <a:gd name="T21" fmla="*/ 11 h 176"/>
              <a:gd name="T22" fmla="*/ 46 w 128"/>
              <a:gd name="T23" fmla="*/ 11 h 176"/>
              <a:gd name="T24" fmla="*/ 39 w 128"/>
              <a:gd name="T25" fmla="*/ 2 h 176"/>
              <a:gd name="T26" fmla="*/ 32 w 128"/>
              <a:gd name="T27" fmla="*/ 4 h 176"/>
              <a:gd name="T28" fmla="*/ 33 w 128"/>
              <a:gd name="T29" fmla="*/ 6 h 176"/>
              <a:gd name="T30" fmla="*/ 16 w 128"/>
              <a:gd name="T31" fmla="*/ 44 h 176"/>
              <a:gd name="T32" fmla="*/ 16 w 128"/>
              <a:gd name="T33" fmla="*/ 45 h 176"/>
              <a:gd name="T34" fmla="*/ 0 w 128"/>
              <a:gd name="T35" fmla="*/ 56 h 176"/>
              <a:gd name="T36" fmla="*/ 12 w 128"/>
              <a:gd name="T37" fmla="*/ 124 h 176"/>
              <a:gd name="T38" fmla="*/ 16 w 128"/>
              <a:gd name="T39" fmla="*/ 136 h 176"/>
              <a:gd name="T40" fmla="*/ 32 w 128"/>
              <a:gd name="T41" fmla="*/ 144 h 176"/>
              <a:gd name="T42" fmla="*/ 44 w 128"/>
              <a:gd name="T43" fmla="*/ 176 h 176"/>
              <a:gd name="T44" fmla="*/ 56 w 128"/>
              <a:gd name="T45" fmla="*/ 144 h 176"/>
              <a:gd name="T46" fmla="*/ 72 w 128"/>
              <a:gd name="T47" fmla="*/ 164 h 176"/>
              <a:gd name="T48" fmla="*/ 96 w 128"/>
              <a:gd name="T49" fmla="*/ 164 h 176"/>
              <a:gd name="T50" fmla="*/ 104 w 128"/>
              <a:gd name="T51" fmla="*/ 144 h 176"/>
              <a:gd name="T52" fmla="*/ 112 w 128"/>
              <a:gd name="T53" fmla="*/ 123 h 176"/>
              <a:gd name="T54" fmla="*/ 128 w 128"/>
              <a:gd name="T55" fmla="*/ 112 h 176"/>
              <a:gd name="T56" fmla="*/ 116 w 128"/>
              <a:gd name="T57" fmla="*/ 44 h 176"/>
              <a:gd name="T58" fmla="*/ 12 w 128"/>
              <a:gd name="T59" fmla="*/ 116 h 176"/>
              <a:gd name="T60" fmla="*/ 8 w 128"/>
              <a:gd name="T61" fmla="*/ 56 h 176"/>
              <a:gd name="T62" fmla="*/ 16 w 128"/>
              <a:gd name="T63" fmla="*/ 56 h 176"/>
              <a:gd name="T64" fmla="*/ 64 w 128"/>
              <a:gd name="T65" fmla="*/ 16 h 176"/>
              <a:gd name="T66" fmla="*/ 24 w 128"/>
              <a:gd name="T67" fmla="*/ 44 h 176"/>
              <a:gd name="T68" fmla="*/ 48 w 128"/>
              <a:gd name="T69" fmla="*/ 164 h 176"/>
              <a:gd name="T70" fmla="*/ 40 w 128"/>
              <a:gd name="T71" fmla="*/ 164 h 176"/>
              <a:gd name="T72" fmla="*/ 48 w 128"/>
              <a:gd name="T73" fmla="*/ 144 h 176"/>
              <a:gd name="T74" fmla="*/ 88 w 128"/>
              <a:gd name="T75" fmla="*/ 164 h 176"/>
              <a:gd name="T76" fmla="*/ 80 w 128"/>
              <a:gd name="T77" fmla="*/ 164 h 176"/>
              <a:gd name="T78" fmla="*/ 88 w 128"/>
              <a:gd name="T79" fmla="*/ 144 h 176"/>
              <a:gd name="T80" fmla="*/ 104 w 128"/>
              <a:gd name="T81" fmla="*/ 136 h 176"/>
              <a:gd name="T82" fmla="*/ 24 w 128"/>
              <a:gd name="T83" fmla="*/ 52 h 176"/>
              <a:gd name="T84" fmla="*/ 104 w 128"/>
              <a:gd name="T85" fmla="*/ 136 h 176"/>
              <a:gd name="T86" fmla="*/ 116 w 128"/>
              <a:gd name="T87" fmla="*/ 116 h 176"/>
              <a:gd name="T88" fmla="*/ 112 w 128"/>
              <a:gd name="T89" fmla="*/ 56 h 176"/>
              <a:gd name="T90" fmla="*/ 120 w 128"/>
              <a:gd name="T91"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176">
                <a:moveTo>
                  <a:pt x="52" y="28"/>
                </a:moveTo>
                <a:cubicBezTo>
                  <a:pt x="50" y="28"/>
                  <a:pt x="48" y="30"/>
                  <a:pt x="48" y="32"/>
                </a:cubicBezTo>
                <a:cubicBezTo>
                  <a:pt x="48" y="34"/>
                  <a:pt x="50" y="36"/>
                  <a:pt x="52" y="36"/>
                </a:cubicBezTo>
                <a:cubicBezTo>
                  <a:pt x="54" y="36"/>
                  <a:pt x="56" y="34"/>
                  <a:pt x="56" y="32"/>
                </a:cubicBezTo>
                <a:cubicBezTo>
                  <a:pt x="56" y="30"/>
                  <a:pt x="54" y="28"/>
                  <a:pt x="52" y="28"/>
                </a:cubicBezTo>
                <a:close/>
                <a:moveTo>
                  <a:pt x="76" y="28"/>
                </a:moveTo>
                <a:cubicBezTo>
                  <a:pt x="74" y="28"/>
                  <a:pt x="72" y="30"/>
                  <a:pt x="72" y="32"/>
                </a:cubicBezTo>
                <a:cubicBezTo>
                  <a:pt x="72" y="34"/>
                  <a:pt x="74" y="36"/>
                  <a:pt x="76" y="36"/>
                </a:cubicBezTo>
                <a:cubicBezTo>
                  <a:pt x="78" y="36"/>
                  <a:pt x="80" y="34"/>
                  <a:pt x="80" y="32"/>
                </a:cubicBezTo>
                <a:cubicBezTo>
                  <a:pt x="80" y="30"/>
                  <a:pt x="78" y="28"/>
                  <a:pt x="76" y="28"/>
                </a:cubicBezTo>
                <a:close/>
                <a:moveTo>
                  <a:pt x="116" y="44"/>
                </a:moveTo>
                <a:cubicBezTo>
                  <a:pt x="115" y="44"/>
                  <a:pt x="113" y="44"/>
                  <a:pt x="112" y="45"/>
                </a:cubicBezTo>
                <a:cubicBezTo>
                  <a:pt x="112" y="44"/>
                  <a:pt x="112" y="44"/>
                  <a:pt x="112" y="44"/>
                </a:cubicBezTo>
                <a:cubicBezTo>
                  <a:pt x="112" y="44"/>
                  <a:pt x="112" y="44"/>
                  <a:pt x="112" y="44"/>
                </a:cubicBezTo>
                <a:cubicBezTo>
                  <a:pt x="110" y="32"/>
                  <a:pt x="102" y="21"/>
                  <a:pt x="90" y="14"/>
                </a:cubicBezTo>
                <a:cubicBezTo>
                  <a:pt x="95" y="6"/>
                  <a:pt x="95" y="6"/>
                  <a:pt x="95" y="6"/>
                </a:cubicBezTo>
                <a:cubicBezTo>
                  <a:pt x="95" y="6"/>
                  <a:pt x="95" y="6"/>
                  <a:pt x="95" y="6"/>
                </a:cubicBezTo>
                <a:cubicBezTo>
                  <a:pt x="96" y="6"/>
                  <a:pt x="96" y="5"/>
                  <a:pt x="96" y="4"/>
                </a:cubicBezTo>
                <a:cubicBezTo>
                  <a:pt x="96" y="2"/>
                  <a:pt x="94" y="0"/>
                  <a:pt x="92" y="0"/>
                </a:cubicBezTo>
                <a:cubicBezTo>
                  <a:pt x="91" y="0"/>
                  <a:pt x="89" y="1"/>
                  <a:pt x="89" y="2"/>
                </a:cubicBezTo>
                <a:cubicBezTo>
                  <a:pt x="89" y="2"/>
                  <a:pt x="89" y="2"/>
                  <a:pt x="89" y="2"/>
                </a:cubicBezTo>
                <a:cubicBezTo>
                  <a:pt x="82" y="11"/>
                  <a:pt x="82" y="11"/>
                  <a:pt x="82" y="11"/>
                </a:cubicBezTo>
                <a:cubicBezTo>
                  <a:pt x="77" y="9"/>
                  <a:pt x="71" y="8"/>
                  <a:pt x="64" y="8"/>
                </a:cubicBezTo>
                <a:cubicBezTo>
                  <a:pt x="57" y="8"/>
                  <a:pt x="51" y="9"/>
                  <a:pt x="46" y="11"/>
                </a:cubicBezTo>
                <a:cubicBezTo>
                  <a:pt x="39" y="2"/>
                  <a:pt x="39" y="2"/>
                  <a:pt x="39" y="2"/>
                </a:cubicBezTo>
                <a:cubicBezTo>
                  <a:pt x="39" y="2"/>
                  <a:pt x="39" y="2"/>
                  <a:pt x="39" y="2"/>
                </a:cubicBezTo>
                <a:cubicBezTo>
                  <a:pt x="39" y="1"/>
                  <a:pt x="37" y="0"/>
                  <a:pt x="36" y="0"/>
                </a:cubicBezTo>
                <a:cubicBezTo>
                  <a:pt x="34" y="0"/>
                  <a:pt x="32" y="2"/>
                  <a:pt x="32" y="4"/>
                </a:cubicBezTo>
                <a:cubicBezTo>
                  <a:pt x="32" y="5"/>
                  <a:pt x="32" y="6"/>
                  <a:pt x="33" y="6"/>
                </a:cubicBezTo>
                <a:cubicBezTo>
                  <a:pt x="33" y="6"/>
                  <a:pt x="33" y="6"/>
                  <a:pt x="33" y="6"/>
                </a:cubicBezTo>
                <a:cubicBezTo>
                  <a:pt x="38" y="14"/>
                  <a:pt x="38" y="14"/>
                  <a:pt x="38" y="14"/>
                </a:cubicBezTo>
                <a:cubicBezTo>
                  <a:pt x="26" y="21"/>
                  <a:pt x="18" y="32"/>
                  <a:pt x="16" y="44"/>
                </a:cubicBezTo>
                <a:cubicBezTo>
                  <a:pt x="16" y="44"/>
                  <a:pt x="16" y="44"/>
                  <a:pt x="16" y="44"/>
                </a:cubicBezTo>
                <a:cubicBezTo>
                  <a:pt x="16" y="45"/>
                  <a:pt x="16" y="45"/>
                  <a:pt x="16" y="45"/>
                </a:cubicBezTo>
                <a:cubicBezTo>
                  <a:pt x="15" y="44"/>
                  <a:pt x="13" y="44"/>
                  <a:pt x="12" y="44"/>
                </a:cubicBezTo>
                <a:cubicBezTo>
                  <a:pt x="5" y="44"/>
                  <a:pt x="0" y="49"/>
                  <a:pt x="0" y="56"/>
                </a:cubicBezTo>
                <a:cubicBezTo>
                  <a:pt x="0" y="112"/>
                  <a:pt x="0" y="112"/>
                  <a:pt x="0" y="112"/>
                </a:cubicBezTo>
                <a:cubicBezTo>
                  <a:pt x="0" y="119"/>
                  <a:pt x="5" y="124"/>
                  <a:pt x="12" y="124"/>
                </a:cubicBezTo>
                <a:cubicBezTo>
                  <a:pt x="13" y="124"/>
                  <a:pt x="15" y="124"/>
                  <a:pt x="16" y="123"/>
                </a:cubicBezTo>
                <a:cubicBezTo>
                  <a:pt x="16" y="136"/>
                  <a:pt x="16" y="136"/>
                  <a:pt x="16" y="136"/>
                </a:cubicBezTo>
                <a:cubicBezTo>
                  <a:pt x="16" y="140"/>
                  <a:pt x="20" y="144"/>
                  <a:pt x="24" y="144"/>
                </a:cubicBezTo>
                <a:cubicBezTo>
                  <a:pt x="32" y="144"/>
                  <a:pt x="32" y="144"/>
                  <a:pt x="32" y="144"/>
                </a:cubicBezTo>
                <a:cubicBezTo>
                  <a:pt x="32" y="164"/>
                  <a:pt x="32" y="164"/>
                  <a:pt x="32" y="164"/>
                </a:cubicBezTo>
                <a:cubicBezTo>
                  <a:pt x="32" y="171"/>
                  <a:pt x="37" y="176"/>
                  <a:pt x="44" y="176"/>
                </a:cubicBezTo>
                <a:cubicBezTo>
                  <a:pt x="51" y="176"/>
                  <a:pt x="56" y="171"/>
                  <a:pt x="56" y="164"/>
                </a:cubicBezTo>
                <a:cubicBezTo>
                  <a:pt x="56" y="144"/>
                  <a:pt x="56" y="144"/>
                  <a:pt x="56" y="144"/>
                </a:cubicBezTo>
                <a:cubicBezTo>
                  <a:pt x="72" y="144"/>
                  <a:pt x="72" y="144"/>
                  <a:pt x="72" y="144"/>
                </a:cubicBezTo>
                <a:cubicBezTo>
                  <a:pt x="72" y="164"/>
                  <a:pt x="72" y="164"/>
                  <a:pt x="72" y="164"/>
                </a:cubicBezTo>
                <a:cubicBezTo>
                  <a:pt x="72" y="171"/>
                  <a:pt x="77" y="176"/>
                  <a:pt x="84" y="176"/>
                </a:cubicBezTo>
                <a:cubicBezTo>
                  <a:pt x="91" y="176"/>
                  <a:pt x="96" y="171"/>
                  <a:pt x="96" y="164"/>
                </a:cubicBezTo>
                <a:cubicBezTo>
                  <a:pt x="96" y="144"/>
                  <a:pt x="96" y="144"/>
                  <a:pt x="96" y="144"/>
                </a:cubicBezTo>
                <a:cubicBezTo>
                  <a:pt x="104" y="144"/>
                  <a:pt x="104" y="144"/>
                  <a:pt x="104" y="144"/>
                </a:cubicBezTo>
                <a:cubicBezTo>
                  <a:pt x="108" y="144"/>
                  <a:pt x="112" y="140"/>
                  <a:pt x="112" y="136"/>
                </a:cubicBezTo>
                <a:cubicBezTo>
                  <a:pt x="112" y="123"/>
                  <a:pt x="112" y="123"/>
                  <a:pt x="112" y="123"/>
                </a:cubicBezTo>
                <a:cubicBezTo>
                  <a:pt x="113" y="124"/>
                  <a:pt x="115" y="124"/>
                  <a:pt x="116" y="124"/>
                </a:cubicBezTo>
                <a:cubicBezTo>
                  <a:pt x="123" y="124"/>
                  <a:pt x="128" y="119"/>
                  <a:pt x="128" y="112"/>
                </a:cubicBezTo>
                <a:cubicBezTo>
                  <a:pt x="128" y="56"/>
                  <a:pt x="128" y="56"/>
                  <a:pt x="128" y="56"/>
                </a:cubicBezTo>
                <a:cubicBezTo>
                  <a:pt x="128" y="49"/>
                  <a:pt x="123" y="44"/>
                  <a:pt x="116" y="44"/>
                </a:cubicBezTo>
                <a:close/>
                <a:moveTo>
                  <a:pt x="16" y="112"/>
                </a:moveTo>
                <a:cubicBezTo>
                  <a:pt x="16" y="114"/>
                  <a:pt x="14" y="116"/>
                  <a:pt x="12" y="116"/>
                </a:cubicBezTo>
                <a:cubicBezTo>
                  <a:pt x="10" y="116"/>
                  <a:pt x="8" y="114"/>
                  <a:pt x="8" y="112"/>
                </a:cubicBezTo>
                <a:cubicBezTo>
                  <a:pt x="8" y="56"/>
                  <a:pt x="8" y="56"/>
                  <a:pt x="8" y="56"/>
                </a:cubicBezTo>
                <a:cubicBezTo>
                  <a:pt x="8" y="54"/>
                  <a:pt x="10" y="52"/>
                  <a:pt x="12" y="52"/>
                </a:cubicBezTo>
                <a:cubicBezTo>
                  <a:pt x="14" y="52"/>
                  <a:pt x="16" y="54"/>
                  <a:pt x="16" y="56"/>
                </a:cubicBezTo>
                <a:lnTo>
                  <a:pt x="16" y="112"/>
                </a:lnTo>
                <a:close/>
                <a:moveTo>
                  <a:pt x="64" y="16"/>
                </a:moveTo>
                <a:cubicBezTo>
                  <a:pt x="84" y="16"/>
                  <a:pt x="101" y="28"/>
                  <a:pt x="104" y="44"/>
                </a:cubicBezTo>
                <a:cubicBezTo>
                  <a:pt x="24" y="44"/>
                  <a:pt x="24" y="44"/>
                  <a:pt x="24" y="44"/>
                </a:cubicBezTo>
                <a:cubicBezTo>
                  <a:pt x="27" y="28"/>
                  <a:pt x="44" y="16"/>
                  <a:pt x="64" y="16"/>
                </a:cubicBezTo>
                <a:close/>
                <a:moveTo>
                  <a:pt x="48" y="164"/>
                </a:moveTo>
                <a:cubicBezTo>
                  <a:pt x="48" y="166"/>
                  <a:pt x="46" y="168"/>
                  <a:pt x="44" y="168"/>
                </a:cubicBezTo>
                <a:cubicBezTo>
                  <a:pt x="42" y="168"/>
                  <a:pt x="40" y="166"/>
                  <a:pt x="40" y="164"/>
                </a:cubicBezTo>
                <a:cubicBezTo>
                  <a:pt x="40" y="144"/>
                  <a:pt x="40" y="144"/>
                  <a:pt x="40" y="144"/>
                </a:cubicBezTo>
                <a:cubicBezTo>
                  <a:pt x="48" y="144"/>
                  <a:pt x="48" y="144"/>
                  <a:pt x="48" y="144"/>
                </a:cubicBezTo>
                <a:lnTo>
                  <a:pt x="48" y="164"/>
                </a:lnTo>
                <a:close/>
                <a:moveTo>
                  <a:pt x="88" y="164"/>
                </a:moveTo>
                <a:cubicBezTo>
                  <a:pt x="88" y="166"/>
                  <a:pt x="86" y="168"/>
                  <a:pt x="84" y="168"/>
                </a:cubicBezTo>
                <a:cubicBezTo>
                  <a:pt x="82" y="168"/>
                  <a:pt x="80" y="166"/>
                  <a:pt x="80" y="164"/>
                </a:cubicBezTo>
                <a:cubicBezTo>
                  <a:pt x="80" y="144"/>
                  <a:pt x="80" y="144"/>
                  <a:pt x="80" y="144"/>
                </a:cubicBezTo>
                <a:cubicBezTo>
                  <a:pt x="88" y="144"/>
                  <a:pt x="88" y="144"/>
                  <a:pt x="88" y="144"/>
                </a:cubicBezTo>
                <a:lnTo>
                  <a:pt x="88" y="164"/>
                </a:lnTo>
                <a:close/>
                <a:moveTo>
                  <a:pt x="104" y="136"/>
                </a:moveTo>
                <a:cubicBezTo>
                  <a:pt x="24" y="136"/>
                  <a:pt x="24" y="136"/>
                  <a:pt x="24" y="136"/>
                </a:cubicBezTo>
                <a:cubicBezTo>
                  <a:pt x="24" y="52"/>
                  <a:pt x="24" y="52"/>
                  <a:pt x="24" y="52"/>
                </a:cubicBezTo>
                <a:cubicBezTo>
                  <a:pt x="104" y="52"/>
                  <a:pt x="104" y="52"/>
                  <a:pt x="104" y="52"/>
                </a:cubicBezTo>
                <a:lnTo>
                  <a:pt x="104" y="136"/>
                </a:lnTo>
                <a:close/>
                <a:moveTo>
                  <a:pt x="120" y="112"/>
                </a:moveTo>
                <a:cubicBezTo>
                  <a:pt x="120" y="114"/>
                  <a:pt x="118" y="116"/>
                  <a:pt x="116" y="116"/>
                </a:cubicBezTo>
                <a:cubicBezTo>
                  <a:pt x="114" y="116"/>
                  <a:pt x="112" y="114"/>
                  <a:pt x="112" y="112"/>
                </a:cubicBezTo>
                <a:cubicBezTo>
                  <a:pt x="112" y="56"/>
                  <a:pt x="112" y="56"/>
                  <a:pt x="112" y="56"/>
                </a:cubicBezTo>
                <a:cubicBezTo>
                  <a:pt x="112" y="54"/>
                  <a:pt x="114" y="52"/>
                  <a:pt x="116" y="52"/>
                </a:cubicBezTo>
                <a:cubicBezTo>
                  <a:pt x="118" y="52"/>
                  <a:pt x="120" y="54"/>
                  <a:pt x="120" y="56"/>
                </a:cubicBezTo>
                <a:lnTo>
                  <a:pt x="120"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37749425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9B33"/>
            </a:gs>
            <a:gs pos="100000">
              <a:srgbClr val="F15C44"/>
            </a:gs>
          </a:gsLst>
          <a:lin ang="8100000" scaled="1"/>
          <a:tileRect/>
        </a:gradFill>
        <a:effectLst/>
      </p:bgPr>
    </p:bg>
    <p:spTree>
      <p:nvGrpSpPr>
        <p:cNvPr id="1" name=""/>
        <p:cNvGrpSpPr/>
        <p:nvPr/>
      </p:nvGrpSpPr>
      <p:grpSpPr>
        <a:xfrm>
          <a:off x="0" y="0"/>
          <a:ext cx="0" cy="0"/>
          <a:chOff x="0" y="0"/>
          <a:chExt cx="0" cy="0"/>
        </a:xfrm>
      </p:grpSpPr>
      <p:sp>
        <p:nvSpPr>
          <p:cNvPr id="3" name="Freeform 681"/>
          <p:cNvSpPr>
            <a:spLocks noEditPoints="1"/>
          </p:cNvSpPr>
          <p:nvPr/>
        </p:nvSpPr>
        <p:spPr bwMode="auto">
          <a:xfrm>
            <a:off x="1783927" y="886622"/>
            <a:ext cx="361420" cy="486047"/>
          </a:xfrm>
          <a:custGeom>
            <a:avLst/>
            <a:gdLst>
              <a:gd name="T0" fmla="*/ 32 w 128"/>
              <a:gd name="T1" fmla="*/ 104 h 176"/>
              <a:gd name="T2" fmla="*/ 28 w 128"/>
              <a:gd name="T3" fmla="*/ 108 h 176"/>
              <a:gd name="T4" fmla="*/ 29 w 128"/>
              <a:gd name="T5" fmla="*/ 111 h 176"/>
              <a:gd name="T6" fmla="*/ 61 w 128"/>
              <a:gd name="T7" fmla="*/ 143 h 176"/>
              <a:gd name="T8" fmla="*/ 64 w 128"/>
              <a:gd name="T9" fmla="*/ 144 h 176"/>
              <a:gd name="T10" fmla="*/ 67 w 128"/>
              <a:gd name="T11" fmla="*/ 143 h 176"/>
              <a:gd name="T12" fmla="*/ 99 w 128"/>
              <a:gd name="T13" fmla="*/ 111 h 176"/>
              <a:gd name="T14" fmla="*/ 100 w 128"/>
              <a:gd name="T15" fmla="*/ 108 h 176"/>
              <a:gd name="T16" fmla="*/ 96 w 128"/>
              <a:gd name="T17" fmla="*/ 104 h 176"/>
              <a:gd name="T18" fmla="*/ 93 w 128"/>
              <a:gd name="T19" fmla="*/ 105 h 176"/>
              <a:gd name="T20" fmla="*/ 68 w 128"/>
              <a:gd name="T21" fmla="*/ 130 h 176"/>
              <a:gd name="T22" fmla="*/ 68 w 128"/>
              <a:gd name="T23" fmla="*/ 4 h 176"/>
              <a:gd name="T24" fmla="*/ 64 w 128"/>
              <a:gd name="T25" fmla="*/ 0 h 176"/>
              <a:gd name="T26" fmla="*/ 60 w 128"/>
              <a:gd name="T27" fmla="*/ 4 h 176"/>
              <a:gd name="T28" fmla="*/ 60 w 128"/>
              <a:gd name="T29" fmla="*/ 130 h 176"/>
              <a:gd name="T30" fmla="*/ 35 w 128"/>
              <a:gd name="T31" fmla="*/ 105 h 176"/>
              <a:gd name="T32" fmla="*/ 32 w 128"/>
              <a:gd name="T33" fmla="*/ 104 h 176"/>
              <a:gd name="T34" fmla="*/ 124 w 128"/>
              <a:gd name="T35" fmla="*/ 56 h 176"/>
              <a:gd name="T36" fmla="*/ 80 w 128"/>
              <a:gd name="T37" fmla="*/ 56 h 176"/>
              <a:gd name="T38" fmla="*/ 76 w 128"/>
              <a:gd name="T39" fmla="*/ 60 h 176"/>
              <a:gd name="T40" fmla="*/ 80 w 128"/>
              <a:gd name="T41" fmla="*/ 64 h 176"/>
              <a:gd name="T42" fmla="*/ 120 w 128"/>
              <a:gd name="T43" fmla="*/ 64 h 176"/>
              <a:gd name="T44" fmla="*/ 120 w 128"/>
              <a:gd name="T45" fmla="*/ 168 h 176"/>
              <a:gd name="T46" fmla="*/ 8 w 128"/>
              <a:gd name="T47" fmla="*/ 168 h 176"/>
              <a:gd name="T48" fmla="*/ 8 w 128"/>
              <a:gd name="T49" fmla="*/ 64 h 176"/>
              <a:gd name="T50" fmla="*/ 48 w 128"/>
              <a:gd name="T51" fmla="*/ 64 h 176"/>
              <a:gd name="T52" fmla="*/ 52 w 128"/>
              <a:gd name="T53" fmla="*/ 60 h 176"/>
              <a:gd name="T54" fmla="*/ 48 w 128"/>
              <a:gd name="T55" fmla="*/ 56 h 176"/>
              <a:gd name="T56" fmla="*/ 4 w 128"/>
              <a:gd name="T57" fmla="*/ 56 h 176"/>
              <a:gd name="T58" fmla="*/ 0 w 128"/>
              <a:gd name="T59" fmla="*/ 60 h 176"/>
              <a:gd name="T60" fmla="*/ 0 w 128"/>
              <a:gd name="T61" fmla="*/ 172 h 176"/>
              <a:gd name="T62" fmla="*/ 4 w 128"/>
              <a:gd name="T63" fmla="*/ 176 h 176"/>
              <a:gd name="T64" fmla="*/ 124 w 128"/>
              <a:gd name="T65" fmla="*/ 176 h 176"/>
              <a:gd name="T66" fmla="*/ 128 w 128"/>
              <a:gd name="T67" fmla="*/ 172 h 176"/>
              <a:gd name="T68" fmla="*/ 128 w 128"/>
              <a:gd name="T69" fmla="*/ 60 h 176"/>
              <a:gd name="T70" fmla="*/ 124 w 128"/>
              <a:gd name="T71"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76">
                <a:moveTo>
                  <a:pt x="32" y="104"/>
                </a:moveTo>
                <a:cubicBezTo>
                  <a:pt x="30" y="104"/>
                  <a:pt x="28" y="106"/>
                  <a:pt x="28" y="108"/>
                </a:cubicBezTo>
                <a:cubicBezTo>
                  <a:pt x="28" y="109"/>
                  <a:pt x="28" y="110"/>
                  <a:pt x="29" y="111"/>
                </a:cubicBezTo>
                <a:cubicBezTo>
                  <a:pt x="61" y="143"/>
                  <a:pt x="61" y="143"/>
                  <a:pt x="61" y="143"/>
                </a:cubicBezTo>
                <a:cubicBezTo>
                  <a:pt x="62" y="144"/>
                  <a:pt x="63" y="144"/>
                  <a:pt x="64" y="144"/>
                </a:cubicBezTo>
                <a:cubicBezTo>
                  <a:pt x="65" y="144"/>
                  <a:pt x="66" y="144"/>
                  <a:pt x="67" y="143"/>
                </a:cubicBezTo>
                <a:cubicBezTo>
                  <a:pt x="99" y="111"/>
                  <a:pt x="99" y="111"/>
                  <a:pt x="99" y="111"/>
                </a:cubicBezTo>
                <a:cubicBezTo>
                  <a:pt x="100" y="110"/>
                  <a:pt x="100" y="109"/>
                  <a:pt x="100" y="108"/>
                </a:cubicBezTo>
                <a:cubicBezTo>
                  <a:pt x="100" y="106"/>
                  <a:pt x="98" y="104"/>
                  <a:pt x="96" y="104"/>
                </a:cubicBezTo>
                <a:cubicBezTo>
                  <a:pt x="95" y="104"/>
                  <a:pt x="94" y="104"/>
                  <a:pt x="93" y="105"/>
                </a:cubicBezTo>
                <a:cubicBezTo>
                  <a:pt x="68" y="130"/>
                  <a:pt x="68" y="130"/>
                  <a:pt x="68" y="130"/>
                </a:cubicBezTo>
                <a:cubicBezTo>
                  <a:pt x="68" y="4"/>
                  <a:pt x="68" y="4"/>
                  <a:pt x="68" y="4"/>
                </a:cubicBezTo>
                <a:cubicBezTo>
                  <a:pt x="68" y="2"/>
                  <a:pt x="66" y="0"/>
                  <a:pt x="64" y="0"/>
                </a:cubicBezTo>
                <a:cubicBezTo>
                  <a:pt x="62" y="0"/>
                  <a:pt x="60" y="2"/>
                  <a:pt x="60" y="4"/>
                </a:cubicBezTo>
                <a:cubicBezTo>
                  <a:pt x="60" y="130"/>
                  <a:pt x="60" y="130"/>
                  <a:pt x="60" y="130"/>
                </a:cubicBezTo>
                <a:cubicBezTo>
                  <a:pt x="35" y="105"/>
                  <a:pt x="35" y="105"/>
                  <a:pt x="35" y="105"/>
                </a:cubicBezTo>
                <a:cubicBezTo>
                  <a:pt x="34" y="104"/>
                  <a:pt x="33" y="104"/>
                  <a:pt x="32" y="104"/>
                </a:cubicBezTo>
                <a:close/>
                <a:moveTo>
                  <a:pt x="124" y="56"/>
                </a:moveTo>
                <a:cubicBezTo>
                  <a:pt x="80" y="56"/>
                  <a:pt x="80" y="56"/>
                  <a:pt x="80" y="56"/>
                </a:cubicBezTo>
                <a:cubicBezTo>
                  <a:pt x="78" y="56"/>
                  <a:pt x="76" y="58"/>
                  <a:pt x="76" y="60"/>
                </a:cubicBezTo>
                <a:cubicBezTo>
                  <a:pt x="76" y="62"/>
                  <a:pt x="78" y="64"/>
                  <a:pt x="80" y="64"/>
                </a:cubicBezTo>
                <a:cubicBezTo>
                  <a:pt x="120" y="64"/>
                  <a:pt x="120" y="64"/>
                  <a:pt x="120" y="64"/>
                </a:cubicBezTo>
                <a:cubicBezTo>
                  <a:pt x="120" y="168"/>
                  <a:pt x="120" y="168"/>
                  <a:pt x="120" y="168"/>
                </a:cubicBezTo>
                <a:cubicBezTo>
                  <a:pt x="8" y="168"/>
                  <a:pt x="8" y="168"/>
                  <a:pt x="8" y="168"/>
                </a:cubicBezTo>
                <a:cubicBezTo>
                  <a:pt x="8" y="64"/>
                  <a:pt x="8" y="64"/>
                  <a:pt x="8" y="64"/>
                </a:cubicBezTo>
                <a:cubicBezTo>
                  <a:pt x="48" y="64"/>
                  <a:pt x="48" y="64"/>
                  <a:pt x="48" y="64"/>
                </a:cubicBezTo>
                <a:cubicBezTo>
                  <a:pt x="50" y="64"/>
                  <a:pt x="52" y="62"/>
                  <a:pt x="52" y="60"/>
                </a:cubicBezTo>
                <a:cubicBezTo>
                  <a:pt x="52" y="58"/>
                  <a:pt x="50" y="56"/>
                  <a:pt x="48" y="56"/>
                </a:cubicBezTo>
                <a:cubicBezTo>
                  <a:pt x="4" y="56"/>
                  <a:pt x="4" y="56"/>
                  <a:pt x="4" y="56"/>
                </a:cubicBezTo>
                <a:cubicBezTo>
                  <a:pt x="2" y="56"/>
                  <a:pt x="0" y="58"/>
                  <a:pt x="0" y="60"/>
                </a:cubicBezTo>
                <a:cubicBezTo>
                  <a:pt x="0" y="172"/>
                  <a:pt x="0" y="172"/>
                  <a:pt x="0" y="172"/>
                </a:cubicBezTo>
                <a:cubicBezTo>
                  <a:pt x="0" y="174"/>
                  <a:pt x="2" y="176"/>
                  <a:pt x="4" y="176"/>
                </a:cubicBezTo>
                <a:cubicBezTo>
                  <a:pt x="124" y="176"/>
                  <a:pt x="124" y="176"/>
                  <a:pt x="124" y="176"/>
                </a:cubicBezTo>
                <a:cubicBezTo>
                  <a:pt x="126" y="176"/>
                  <a:pt x="128" y="174"/>
                  <a:pt x="128" y="172"/>
                </a:cubicBezTo>
                <a:cubicBezTo>
                  <a:pt x="128" y="60"/>
                  <a:pt x="128" y="60"/>
                  <a:pt x="128" y="60"/>
                </a:cubicBezTo>
                <a:cubicBezTo>
                  <a:pt x="128" y="58"/>
                  <a:pt x="126" y="56"/>
                  <a:pt x="124"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 name="Freeform 682"/>
          <p:cNvSpPr>
            <a:spLocks noEditPoints="1"/>
          </p:cNvSpPr>
          <p:nvPr/>
        </p:nvSpPr>
        <p:spPr bwMode="auto">
          <a:xfrm>
            <a:off x="2706162" y="886622"/>
            <a:ext cx="348954" cy="486047"/>
          </a:xfrm>
          <a:custGeom>
            <a:avLst/>
            <a:gdLst>
              <a:gd name="T0" fmla="*/ 124 w 128"/>
              <a:gd name="T1" fmla="*/ 56 h 176"/>
              <a:gd name="T2" fmla="*/ 80 w 128"/>
              <a:gd name="T3" fmla="*/ 56 h 176"/>
              <a:gd name="T4" fmla="*/ 76 w 128"/>
              <a:gd name="T5" fmla="*/ 60 h 176"/>
              <a:gd name="T6" fmla="*/ 80 w 128"/>
              <a:gd name="T7" fmla="*/ 64 h 176"/>
              <a:gd name="T8" fmla="*/ 120 w 128"/>
              <a:gd name="T9" fmla="*/ 64 h 176"/>
              <a:gd name="T10" fmla="*/ 120 w 128"/>
              <a:gd name="T11" fmla="*/ 168 h 176"/>
              <a:gd name="T12" fmla="*/ 8 w 128"/>
              <a:gd name="T13" fmla="*/ 168 h 176"/>
              <a:gd name="T14" fmla="*/ 8 w 128"/>
              <a:gd name="T15" fmla="*/ 64 h 176"/>
              <a:gd name="T16" fmla="*/ 48 w 128"/>
              <a:gd name="T17" fmla="*/ 64 h 176"/>
              <a:gd name="T18" fmla="*/ 52 w 128"/>
              <a:gd name="T19" fmla="*/ 60 h 176"/>
              <a:gd name="T20" fmla="*/ 48 w 128"/>
              <a:gd name="T21" fmla="*/ 56 h 176"/>
              <a:gd name="T22" fmla="*/ 4 w 128"/>
              <a:gd name="T23" fmla="*/ 56 h 176"/>
              <a:gd name="T24" fmla="*/ 0 w 128"/>
              <a:gd name="T25" fmla="*/ 60 h 176"/>
              <a:gd name="T26" fmla="*/ 0 w 128"/>
              <a:gd name="T27" fmla="*/ 172 h 176"/>
              <a:gd name="T28" fmla="*/ 4 w 128"/>
              <a:gd name="T29" fmla="*/ 176 h 176"/>
              <a:gd name="T30" fmla="*/ 124 w 128"/>
              <a:gd name="T31" fmla="*/ 176 h 176"/>
              <a:gd name="T32" fmla="*/ 128 w 128"/>
              <a:gd name="T33" fmla="*/ 172 h 176"/>
              <a:gd name="T34" fmla="*/ 128 w 128"/>
              <a:gd name="T35" fmla="*/ 60 h 176"/>
              <a:gd name="T36" fmla="*/ 124 w 128"/>
              <a:gd name="T37" fmla="*/ 56 h 176"/>
              <a:gd name="T38" fmla="*/ 32 w 128"/>
              <a:gd name="T39" fmla="*/ 40 h 176"/>
              <a:gd name="T40" fmla="*/ 35 w 128"/>
              <a:gd name="T41" fmla="*/ 39 h 176"/>
              <a:gd name="T42" fmla="*/ 60 w 128"/>
              <a:gd name="T43" fmla="*/ 14 h 176"/>
              <a:gd name="T44" fmla="*/ 60 w 128"/>
              <a:gd name="T45" fmla="*/ 140 h 176"/>
              <a:gd name="T46" fmla="*/ 64 w 128"/>
              <a:gd name="T47" fmla="*/ 144 h 176"/>
              <a:gd name="T48" fmla="*/ 68 w 128"/>
              <a:gd name="T49" fmla="*/ 140 h 176"/>
              <a:gd name="T50" fmla="*/ 68 w 128"/>
              <a:gd name="T51" fmla="*/ 14 h 176"/>
              <a:gd name="T52" fmla="*/ 93 w 128"/>
              <a:gd name="T53" fmla="*/ 39 h 176"/>
              <a:gd name="T54" fmla="*/ 96 w 128"/>
              <a:gd name="T55" fmla="*/ 40 h 176"/>
              <a:gd name="T56" fmla="*/ 100 w 128"/>
              <a:gd name="T57" fmla="*/ 36 h 176"/>
              <a:gd name="T58" fmla="*/ 99 w 128"/>
              <a:gd name="T59" fmla="*/ 33 h 176"/>
              <a:gd name="T60" fmla="*/ 67 w 128"/>
              <a:gd name="T61" fmla="*/ 1 h 176"/>
              <a:gd name="T62" fmla="*/ 64 w 128"/>
              <a:gd name="T63" fmla="*/ 0 h 176"/>
              <a:gd name="T64" fmla="*/ 61 w 128"/>
              <a:gd name="T65" fmla="*/ 1 h 176"/>
              <a:gd name="T66" fmla="*/ 29 w 128"/>
              <a:gd name="T67" fmla="*/ 33 h 176"/>
              <a:gd name="T68" fmla="*/ 28 w 128"/>
              <a:gd name="T69" fmla="*/ 36 h 176"/>
              <a:gd name="T70" fmla="*/ 32 w 128"/>
              <a:gd name="T71"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76">
                <a:moveTo>
                  <a:pt x="124" y="56"/>
                </a:moveTo>
                <a:cubicBezTo>
                  <a:pt x="80" y="56"/>
                  <a:pt x="80" y="56"/>
                  <a:pt x="80" y="56"/>
                </a:cubicBezTo>
                <a:cubicBezTo>
                  <a:pt x="78" y="56"/>
                  <a:pt x="76" y="58"/>
                  <a:pt x="76" y="60"/>
                </a:cubicBezTo>
                <a:cubicBezTo>
                  <a:pt x="76" y="62"/>
                  <a:pt x="78" y="64"/>
                  <a:pt x="80" y="64"/>
                </a:cubicBezTo>
                <a:cubicBezTo>
                  <a:pt x="120" y="64"/>
                  <a:pt x="120" y="64"/>
                  <a:pt x="120" y="64"/>
                </a:cubicBezTo>
                <a:cubicBezTo>
                  <a:pt x="120" y="168"/>
                  <a:pt x="120" y="168"/>
                  <a:pt x="120" y="168"/>
                </a:cubicBezTo>
                <a:cubicBezTo>
                  <a:pt x="8" y="168"/>
                  <a:pt x="8" y="168"/>
                  <a:pt x="8" y="168"/>
                </a:cubicBezTo>
                <a:cubicBezTo>
                  <a:pt x="8" y="64"/>
                  <a:pt x="8" y="64"/>
                  <a:pt x="8" y="64"/>
                </a:cubicBezTo>
                <a:cubicBezTo>
                  <a:pt x="48" y="64"/>
                  <a:pt x="48" y="64"/>
                  <a:pt x="48" y="64"/>
                </a:cubicBezTo>
                <a:cubicBezTo>
                  <a:pt x="50" y="64"/>
                  <a:pt x="52" y="62"/>
                  <a:pt x="52" y="60"/>
                </a:cubicBezTo>
                <a:cubicBezTo>
                  <a:pt x="52" y="58"/>
                  <a:pt x="50" y="56"/>
                  <a:pt x="48" y="56"/>
                </a:cubicBezTo>
                <a:cubicBezTo>
                  <a:pt x="4" y="56"/>
                  <a:pt x="4" y="56"/>
                  <a:pt x="4" y="56"/>
                </a:cubicBezTo>
                <a:cubicBezTo>
                  <a:pt x="2" y="56"/>
                  <a:pt x="0" y="58"/>
                  <a:pt x="0" y="60"/>
                </a:cubicBezTo>
                <a:cubicBezTo>
                  <a:pt x="0" y="172"/>
                  <a:pt x="0" y="172"/>
                  <a:pt x="0" y="172"/>
                </a:cubicBezTo>
                <a:cubicBezTo>
                  <a:pt x="0" y="174"/>
                  <a:pt x="2" y="176"/>
                  <a:pt x="4" y="176"/>
                </a:cubicBezTo>
                <a:cubicBezTo>
                  <a:pt x="124" y="176"/>
                  <a:pt x="124" y="176"/>
                  <a:pt x="124" y="176"/>
                </a:cubicBezTo>
                <a:cubicBezTo>
                  <a:pt x="126" y="176"/>
                  <a:pt x="128" y="174"/>
                  <a:pt x="128" y="172"/>
                </a:cubicBezTo>
                <a:cubicBezTo>
                  <a:pt x="128" y="60"/>
                  <a:pt x="128" y="60"/>
                  <a:pt x="128" y="60"/>
                </a:cubicBezTo>
                <a:cubicBezTo>
                  <a:pt x="128" y="58"/>
                  <a:pt x="126" y="56"/>
                  <a:pt x="124" y="56"/>
                </a:cubicBezTo>
                <a:close/>
                <a:moveTo>
                  <a:pt x="32" y="40"/>
                </a:moveTo>
                <a:cubicBezTo>
                  <a:pt x="33" y="40"/>
                  <a:pt x="34" y="40"/>
                  <a:pt x="35" y="39"/>
                </a:cubicBezTo>
                <a:cubicBezTo>
                  <a:pt x="60" y="14"/>
                  <a:pt x="60" y="14"/>
                  <a:pt x="60" y="14"/>
                </a:cubicBezTo>
                <a:cubicBezTo>
                  <a:pt x="60" y="140"/>
                  <a:pt x="60" y="140"/>
                  <a:pt x="60" y="140"/>
                </a:cubicBezTo>
                <a:cubicBezTo>
                  <a:pt x="60" y="142"/>
                  <a:pt x="62" y="144"/>
                  <a:pt x="64" y="144"/>
                </a:cubicBezTo>
                <a:cubicBezTo>
                  <a:pt x="66" y="144"/>
                  <a:pt x="68" y="142"/>
                  <a:pt x="68" y="140"/>
                </a:cubicBezTo>
                <a:cubicBezTo>
                  <a:pt x="68" y="14"/>
                  <a:pt x="68" y="14"/>
                  <a:pt x="68" y="14"/>
                </a:cubicBezTo>
                <a:cubicBezTo>
                  <a:pt x="93" y="39"/>
                  <a:pt x="93" y="39"/>
                  <a:pt x="93" y="39"/>
                </a:cubicBezTo>
                <a:cubicBezTo>
                  <a:pt x="94" y="40"/>
                  <a:pt x="95" y="40"/>
                  <a:pt x="96" y="40"/>
                </a:cubicBezTo>
                <a:cubicBezTo>
                  <a:pt x="98" y="40"/>
                  <a:pt x="100" y="38"/>
                  <a:pt x="100" y="36"/>
                </a:cubicBezTo>
                <a:cubicBezTo>
                  <a:pt x="100" y="35"/>
                  <a:pt x="100" y="34"/>
                  <a:pt x="99" y="33"/>
                </a:cubicBezTo>
                <a:cubicBezTo>
                  <a:pt x="67" y="1"/>
                  <a:pt x="67" y="1"/>
                  <a:pt x="67" y="1"/>
                </a:cubicBezTo>
                <a:cubicBezTo>
                  <a:pt x="66" y="0"/>
                  <a:pt x="65" y="0"/>
                  <a:pt x="64" y="0"/>
                </a:cubicBezTo>
                <a:cubicBezTo>
                  <a:pt x="63" y="0"/>
                  <a:pt x="62" y="0"/>
                  <a:pt x="61" y="1"/>
                </a:cubicBezTo>
                <a:cubicBezTo>
                  <a:pt x="29" y="33"/>
                  <a:pt x="29" y="33"/>
                  <a:pt x="29" y="33"/>
                </a:cubicBezTo>
                <a:cubicBezTo>
                  <a:pt x="28" y="34"/>
                  <a:pt x="28" y="35"/>
                  <a:pt x="28" y="36"/>
                </a:cubicBezTo>
                <a:cubicBezTo>
                  <a:pt x="28" y="38"/>
                  <a:pt x="30" y="40"/>
                  <a:pt x="32"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 name="Freeform 683"/>
          <p:cNvSpPr>
            <a:spLocks noEditPoints="1"/>
          </p:cNvSpPr>
          <p:nvPr/>
        </p:nvSpPr>
        <p:spPr bwMode="auto">
          <a:xfrm>
            <a:off x="3566080" y="886622"/>
            <a:ext cx="473580" cy="486047"/>
          </a:xfrm>
          <a:custGeom>
            <a:avLst/>
            <a:gdLst>
              <a:gd name="T0" fmla="*/ 96 w 176"/>
              <a:gd name="T1" fmla="*/ 112 h 176"/>
              <a:gd name="T2" fmla="*/ 80 w 176"/>
              <a:gd name="T3" fmla="*/ 96 h 176"/>
              <a:gd name="T4" fmla="*/ 85 w 176"/>
              <a:gd name="T5" fmla="*/ 101 h 176"/>
              <a:gd name="T6" fmla="*/ 91 w 176"/>
              <a:gd name="T7" fmla="*/ 107 h 176"/>
              <a:gd name="T8" fmla="*/ 85 w 176"/>
              <a:gd name="T9" fmla="*/ 101 h 176"/>
              <a:gd name="T10" fmla="*/ 120 w 176"/>
              <a:gd name="T11" fmla="*/ 104 h 176"/>
              <a:gd name="T12" fmla="*/ 76 w 176"/>
              <a:gd name="T13" fmla="*/ 134 h 176"/>
              <a:gd name="T14" fmla="*/ 88 w 176"/>
              <a:gd name="T15" fmla="*/ 144 h 176"/>
              <a:gd name="T16" fmla="*/ 123 w 176"/>
              <a:gd name="T17" fmla="*/ 84 h 176"/>
              <a:gd name="T18" fmla="*/ 58 w 176"/>
              <a:gd name="T19" fmla="*/ 116 h 176"/>
              <a:gd name="T20" fmla="*/ 88 w 176"/>
              <a:gd name="T21" fmla="*/ 72 h 176"/>
              <a:gd name="T22" fmla="*/ 108 w 176"/>
              <a:gd name="T23" fmla="*/ 69 h 176"/>
              <a:gd name="T24" fmla="*/ 48 w 176"/>
              <a:gd name="T25" fmla="*/ 104 h 176"/>
              <a:gd name="T26" fmla="*/ 58 w 176"/>
              <a:gd name="T27" fmla="*/ 116 h 176"/>
              <a:gd name="T28" fmla="*/ 16 w 176"/>
              <a:gd name="T29" fmla="*/ 20 h 176"/>
              <a:gd name="T30" fmla="*/ 24 w 176"/>
              <a:gd name="T31" fmla="*/ 20 h 176"/>
              <a:gd name="T32" fmla="*/ 160 w 176"/>
              <a:gd name="T33" fmla="*/ 0 h 176"/>
              <a:gd name="T34" fmla="*/ 0 w 176"/>
              <a:gd name="T35" fmla="*/ 16 h 176"/>
              <a:gd name="T36" fmla="*/ 16 w 176"/>
              <a:gd name="T37" fmla="*/ 176 h 176"/>
              <a:gd name="T38" fmla="*/ 176 w 176"/>
              <a:gd name="T39" fmla="*/ 160 h 176"/>
              <a:gd name="T40" fmla="*/ 160 w 176"/>
              <a:gd name="T41" fmla="*/ 0 h 176"/>
              <a:gd name="T42" fmla="*/ 160 w 176"/>
              <a:gd name="T43" fmla="*/ 168 h 176"/>
              <a:gd name="T44" fmla="*/ 8 w 176"/>
              <a:gd name="T45" fmla="*/ 160 h 176"/>
              <a:gd name="T46" fmla="*/ 168 w 176"/>
              <a:gd name="T47" fmla="*/ 40 h 176"/>
              <a:gd name="T48" fmla="*/ 168 w 176"/>
              <a:gd name="T49" fmla="*/ 32 h 176"/>
              <a:gd name="T50" fmla="*/ 8 w 176"/>
              <a:gd name="T51" fmla="*/ 16 h 176"/>
              <a:gd name="T52" fmla="*/ 160 w 176"/>
              <a:gd name="T53" fmla="*/ 8 h 176"/>
              <a:gd name="T54" fmla="*/ 168 w 176"/>
              <a:gd name="T55" fmla="*/ 32 h 176"/>
              <a:gd name="T56" fmla="*/ 68 w 176"/>
              <a:gd name="T57" fmla="*/ 16 h 176"/>
              <a:gd name="T58" fmla="*/ 68 w 176"/>
              <a:gd name="T59" fmla="*/ 24 h 176"/>
              <a:gd name="T60" fmla="*/ 160 w 176"/>
              <a:gd name="T61" fmla="*/ 20 h 176"/>
              <a:gd name="T62" fmla="*/ 36 w 176"/>
              <a:gd name="T63" fmla="*/ 16 h 176"/>
              <a:gd name="T64" fmla="*/ 36 w 176"/>
              <a:gd name="T65" fmla="*/ 24 h 176"/>
              <a:gd name="T66" fmla="*/ 36 w 176"/>
              <a:gd name="T67" fmla="*/ 16 h 176"/>
              <a:gd name="T68" fmla="*/ 48 w 176"/>
              <a:gd name="T69" fmla="*/ 20 h 176"/>
              <a:gd name="T70" fmla="*/ 56 w 176"/>
              <a:gd name="T71"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76">
                <a:moveTo>
                  <a:pt x="50" y="142"/>
                </a:moveTo>
                <a:cubicBezTo>
                  <a:pt x="96" y="112"/>
                  <a:pt x="96" y="112"/>
                  <a:pt x="96" y="112"/>
                </a:cubicBezTo>
                <a:cubicBezTo>
                  <a:pt x="126" y="66"/>
                  <a:pt x="126" y="66"/>
                  <a:pt x="126" y="66"/>
                </a:cubicBezTo>
                <a:cubicBezTo>
                  <a:pt x="80" y="96"/>
                  <a:pt x="80" y="96"/>
                  <a:pt x="80" y="96"/>
                </a:cubicBezTo>
                <a:lnTo>
                  <a:pt x="50" y="142"/>
                </a:lnTo>
                <a:close/>
                <a:moveTo>
                  <a:pt x="85" y="101"/>
                </a:moveTo>
                <a:cubicBezTo>
                  <a:pt x="87" y="100"/>
                  <a:pt x="89" y="100"/>
                  <a:pt x="91" y="101"/>
                </a:cubicBezTo>
                <a:cubicBezTo>
                  <a:pt x="92" y="103"/>
                  <a:pt x="92" y="105"/>
                  <a:pt x="91" y="107"/>
                </a:cubicBezTo>
                <a:cubicBezTo>
                  <a:pt x="89" y="108"/>
                  <a:pt x="87" y="108"/>
                  <a:pt x="85" y="107"/>
                </a:cubicBezTo>
                <a:cubicBezTo>
                  <a:pt x="84" y="105"/>
                  <a:pt x="84" y="103"/>
                  <a:pt x="85" y="101"/>
                </a:cubicBezTo>
                <a:close/>
                <a:moveTo>
                  <a:pt x="118" y="92"/>
                </a:moveTo>
                <a:cubicBezTo>
                  <a:pt x="119" y="96"/>
                  <a:pt x="120" y="100"/>
                  <a:pt x="120" y="104"/>
                </a:cubicBezTo>
                <a:cubicBezTo>
                  <a:pt x="120" y="122"/>
                  <a:pt x="106" y="136"/>
                  <a:pt x="88" y="136"/>
                </a:cubicBezTo>
                <a:cubicBezTo>
                  <a:pt x="84" y="136"/>
                  <a:pt x="80" y="135"/>
                  <a:pt x="76" y="134"/>
                </a:cubicBezTo>
                <a:cubicBezTo>
                  <a:pt x="68" y="139"/>
                  <a:pt x="68" y="139"/>
                  <a:pt x="68" y="139"/>
                </a:cubicBezTo>
                <a:cubicBezTo>
                  <a:pt x="74" y="142"/>
                  <a:pt x="81" y="144"/>
                  <a:pt x="88" y="144"/>
                </a:cubicBezTo>
                <a:cubicBezTo>
                  <a:pt x="110" y="144"/>
                  <a:pt x="128" y="126"/>
                  <a:pt x="128" y="104"/>
                </a:cubicBezTo>
                <a:cubicBezTo>
                  <a:pt x="128" y="97"/>
                  <a:pt x="126" y="90"/>
                  <a:pt x="123" y="84"/>
                </a:cubicBezTo>
                <a:lnTo>
                  <a:pt x="118" y="92"/>
                </a:lnTo>
                <a:close/>
                <a:moveTo>
                  <a:pt x="58" y="116"/>
                </a:moveTo>
                <a:cubicBezTo>
                  <a:pt x="57" y="112"/>
                  <a:pt x="56" y="108"/>
                  <a:pt x="56" y="104"/>
                </a:cubicBezTo>
                <a:cubicBezTo>
                  <a:pt x="56" y="86"/>
                  <a:pt x="70" y="72"/>
                  <a:pt x="88" y="72"/>
                </a:cubicBezTo>
                <a:cubicBezTo>
                  <a:pt x="92" y="72"/>
                  <a:pt x="96" y="73"/>
                  <a:pt x="100" y="74"/>
                </a:cubicBezTo>
                <a:cubicBezTo>
                  <a:pt x="108" y="69"/>
                  <a:pt x="108" y="69"/>
                  <a:pt x="108" y="69"/>
                </a:cubicBezTo>
                <a:cubicBezTo>
                  <a:pt x="102" y="66"/>
                  <a:pt x="95" y="64"/>
                  <a:pt x="88" y="64"/>
                </a:cubicBezTo>
                <a:cubicBezTo>
                  <a:pt x="66" y="64"/>
                  <a:pt x="48" y="82"/>
                  <a:pt x="48" y="104"/>
                </a:cubicBezTo>
                <a:cubicBezTo>
                  <a:pt x="48" y="111"/>
                  <a:pt x="50" y="118"/>
                  <a:pt x="53" y="124"/>
                </a:cubicBezTo>
                <a:lnTo>
                  <a:pt x="58" y="116"/>
                </a:lnTo>
                <a:close/>
                <a:moveTo>
                  <a:pt x="20" y="16"/>
                </a:moveTo>
                <a:cubicBezTo>
                  <a:pt x="18" y="16"/>
                  <a:pt x="16" y="18"/>
                  <a:pt x="16" y="20"/>
                </a:cubicBezTo>
                <a:cubicBezTo>
                  <a:pt x="16" y="22"/>
                  <a:pt x="18" y="24"/>
                  <a:pt x="20" y="24"/>
                </a:cubicBezTo>
                <a:cubicBezTo>
                  <a:pt x="22" y="24"/>
                  <a:pt x="24" y="22"/>
                  <a:pt x="24" y="20"/>
                </a:cubicBezTo>
                <a:cubicBezTo>
                  <a:pt x="24" y="18"/>
                  <a:pt x="22" y="16"/>
                  <a:pt x="20" y="16"/>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close/>
                <a:moveTo>
                  <a:pt x="36" y="16"/>
                </a:moveTo>
                <a:cubicBezTo>
                  <a:pt x="34" y="16"/>
                  <a:pt x="32" y="18"/>
                  <a:pt x="32" y="20"/>
                </a:cubicBezTo>
                <a:cubicBezTo>
                  <a:pt x="32" y="22"/>
                  <a:pt x="34" y="24"/>
                  <a:pt x="36" y="24"/>
                </a:cubicBezTo>
                <a:cubicBezTo>
                  <a:pt x="38" y="24"/>
                  <a:pt x="40" y="22"/>
                  <a:pt x="40" y="20"/>
                </a:cubicBezTo>
                <a:cubicBezTo>
                  <a:pt x="40" y="18"/>
                  <a:pt x="38" y="16"/>
                  <a:pt x="36" y="16"/>
                </a:cubicBezTo>
                <a:close/>
                <a:moveTo>
                  <a:pt x="52" y="16"/>
                </a:moveTo>
                <a:cubicBezTo>
                  <a:pt x="50" y="16"/>
                  <a:pt x="48" y="18"/>
                  <a:pt x="48" y="20"/>
                </a:cubicBezTo>
                <a:cubicBezTo>
                  <a:pt x="48" y="22"/>
                  <a:pt x="50" y="24"/>
                  <a:pt x="52" y="24"/>
                </a:cubicBezTo>
                <a:cubicBezTo>
                  <a:pt x="54" y="24"/>
                  <a:pt x="56" y="22"/>
                  <a:pt x="56" y="20"/>
                </a:cubicBezTo>
                <a:cubicBezTo>
                  <a:pt x="56" y="18"/>
                  <a:pt x="54" y="16"/>
                  <a:pt x="5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 name="Freeform 684"/>
          <p:cNvSpPr>
            <a:spLocks noEditPoints="1"/>
          </p:cNvSpPr>
          <p:nvPr/>
        </p:nvSpPr>
        <p:spPr bwMode="auto">
          <a:xfrm>
            <a:off x="4475857" y="886622"/>
            <a:ext cx="486047" cy="486047"/>
          </a:xfrm>
          <a:custGeom>
            <a:avLst/>
            <a:gdLst>
              <a:gd name="T0" fmla="*/ 20 w 176"/>
              <a:gd name="T1" fmla="*/ 16 h 176"/>
              <a:gd name="T2" fmla="*/ 16 w 176"/>
              <a:gd name="T3" fmla="*/ 20 h 176"/>
              <a:gd name="T4" fmla="*/ 20 w 176"/>
              <a:gd name="T5" fmla="*/ 24 h 176"/>
              <a:gd name="T6" fmla="*/ 24 w 176"/>
              <a:gd name="T7" fmla="*/ 20 h 176"/>
              <a:gd name="T8" fmla="*/ 20 w 176"/>
              <a:gd name="T9" fmla="*/ 16 h 176"/>
              <a:gd name="T10" fmla="*/ 36 w 176"/>
              <a:gd name="T11" fmla="*/ 16 h 176"/>
              <a:gd name="T12" fmla="*/ 32 w 176"/>
              <a:gd name="T13" fmla="*/ 20 h 176"/>
              <a:gd name="T14" fmla="*/ 36 w 176"/>
              <a:gd name="T15" fmla="*/ 24 h 176"/>
              <a:gd name="T16" fmla="*/ 40 w 176"/>
              <a:gd name="T17" fmla="*/ 20 h 176"/>
              <a:gd name="T18" fmla="*/ 36 w 176"/>
              <a:gd name="T19" fmla="*/ 16 h 176"/>
              <a:gd name="T20" fmla="*/ 52 w 176"/>
              <a:gd name="T21" fmla="*/ 16 h 176"/>
              <a:gd name="T22" fmla="*/ 48 w 176"/>
              <a:gd name="T23" fmla="*/ 20 h 176"/>
              <a:gd name="T24" fmla="*/ 52 w 176"/>
              <a:gd name="T25" fmla="*/ 24 h 176"/>
              <a:gd name="T26" fmla="*/ 56 w 176"/>
              <a:gd name="T27" fmla="*/ 20 h 176"/>
              <a:gd name="T28" fmla="*/ 52 w 176"/>
              <a:gd name="T29" fmla="*/ 16 h 176"/>
              <a:gd name="T30" fmla="*/ 160 w 176"/>
              <a:gd name="T31" fmla="*/ 0 h 176"/>
              <a:gd name="T32" fmla="*/ 16 w 176"/>
              <a:gd name="T33" fmla="*/ 0 h 176"/>
              <a:gd name="T34" fmla="*/ 0 w 176"/>
              <a:gd name="T35" fmla="*/ 16 h 176"/>
              <a:gd name="T36" fmla="*/ 0 w 176"/>
              <a:gd name="T37" fmla="*/ 160 h 176"/>
              <a:gd name="T38" fmla="*/ 16 w 176"/>
              <a:gd name="T39" fmla="*/ 176 h 176"/>
              <a:gd name="T40" fmla="*/ 160 w 176"/>
              <a:gd name="T41" fmla="*/ 176 h 176"/>
              <a:gd name="T42" fmla="*/ 176 w 176"/>
              <a:gd name="T43" fmla="*/ 160 h 176"/>
              <a:gd name="T44" fmla="*/ 176 w 176"/>
              <a:gd name="T45" fmla="*/ 16 h 176"/>
              <a:gd name="T46" fmla="*/ 160 w 176"/>
              <a:gd name="T47" fmla="*/ 0 h 176"/>
              <a:gd name="T48" fmla="*/ 168 w 176"/>
              <a:gd name="T49" fmla="*/ 160 h 176"/>
              <a:gd name="T50" fmla="*/ 160 w 176"/>
              <a:gd name="T51" fmla="*/ 168 h 176"/>
              <a:gd name="T52" fmla="*/ 16 w 176"/>
              <a:gd name="T53" fmla="*/ 168 h 176"/>
              <a:gd name="T54" fmla="*/ 8 w 176"/>
              <a:gd name="T55" fmla="*/ 160 h 176"/>
              <a:gd name="T56" fmla="*/ 8 w 176"/>
              <a:gd name="T57" fmla="*/ 40 h 176"/>
              <a:gd name="T58" fmla="*/ 168 w 176"/>
              <a:gd name="T59" fmla="*/ 40 h 176"/>
              <a:gd name="T60" fmla="*/ 168 w 176"/>
              <a:gd name="T61" fmla="*/ 160 h 176"/>
              <a:gd name="T62" fmla="*/ 168 w 176"/>
              <a:gd name="T63" fmla="*/ 32 h 176"/>
              <a:gd name="T64" fmla="*/ 8 w 176"/>
              <a:gd name="T65" fmla="*/ 32 h 176"/>
              <a:gd name="T66" fmla="*/ 8 w 176"/>
              <a:gd name="T67" fmla="*/ 16 h 176"/>
              <a:gd name="T68" fmla="*/ 16 w 176"/>
              <a:gd name="T69" fmla="*/ 8 h 176"/>
              <a:gd name="T70" fmla="*/ 160 w 176"/>
              <a:gd name="T71" fmla="*/ 8 h 176"/>
              <a:gd name="T72" fmla="*/ 168 w 176"/>
              <a:gd name="T73" fmla="*/ 16 h 176"/>
              <a:gd name="T74" fmla="*/ 168 w 176"/>
              <a:gd name="T75" fmla="*/ 32 h 176"/>
              <a:gd name="T76" fmla="*/ 156 w 176"/>
              <a:gd name="T77" fmla="*/ 16 h 176"/>
              <a:gd name="T78" fmla="*/ 68 w 176"/>
              <a:gd name="T79" fmla="*/ 16 h 176"/>
              <a:gd name="T80" fmla="*/ 64 w 176"/>
              <a:gd name="T81" fmla="*/ 20 h 176"/>
              <a:gd name="T82" fmla="*/ 68 w 176"/>
              <a:gd name="T83" fmla="*/ 24 h 176"/>
              <a:gd name="T84" fmla="*/ 156 w 176"/>
              <a:gd name="T85" fmla="*/ 24 h 176"/>
              <a:gd name="T86" fmla="*/ 160 w 176"/>
              <a:gd name="T87" fmla="*/ 20 h 176"/>
              <a:gd name="T88" fmla="*/ 156 w 176"/>
              <a:gd name="T89"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20" y="16"/>
                </a:moveTo>
                <a:cubicBezTo>
                  <a:pt x="18" y="16"/>
                  <a:pt x="16" y="18"/>
                  <a:pt x="16" y="20"/>
                </a:cubicBezTo>
                <a:cubicBezTo>
                  <a:pt x="16" y="22"/>
                  <a:pt x="18" y="24"/>
                  <a:pt x="20" y="24"/>
                </a:cubicBezTo>
                <a:cubicBezTo>
                  <a:pt x="22" y="24"/>
                  <a:pt x="24" y="22"/>
                  <a:pt x="24" y="20"/>
                </a:cubicBezTo>
                <a:cubicBezTo>
                  <a:pt x="24" y="18"/>
                  <a:pt x="22" y="16"/>
                  <a:pt x="20" y="16"/>
                </a:cubicBezTo>
                <a:close/>
                <a:moveTo>
                  <a:pt x="36" y="16"/>
                </a:moveTo>
                <a:cubicBezTo>
                  <a:pt x="34" y="16"/>
                  <a:pt x="32" y="18"/>
                  <a:pt x="32" y="20"/>
                </a:cubicBezTo>
                <a:cubicBezTo>
                  <a:pt x="32" y="22"/>
                  <a:pt x="34" y="24"/>
                  <a:pt x="36" y="24"/>
                </a:cubicBezTo>
                <a:cubicBezTo>
                  <a:pt x="38" y="24"/>
                  <a:pt x="40" y="22"/>
                  <a:pt x="40" y="20"/>
                </a:cubicBezTo>
                <a:cubicBezTo>
                  <a:pt x="40" y="18"/>
                  <a:pt x="38" y="16"/>
                  <a:pt x="36" y="16"/>
                </a:cubicBezTo>
                <a:close/>
                <a:moveTo>
                  <a:pt x="52" y="16"/>
                </a:moveTo>
                <a:cubicBezTo>
                  <a:pt x="50" y="16"/>
                  <a:pt x="48" y="18"/>
                  <a:pt x="48" y="20"/>
                </a:cubicBezTo>
                <a:cubicBezTo>
                  <a:pt x="48" y="22"/>
                  <a:pt x="50" y="24"/>
                  <a:pt x="52" y="24"/>
                </a:cubicBezTo>
                <a:cubicBezTo>
                  <a:pt x="54" y="24"/>
                  <a:pt x="56" y="22"/>
                  <a:pt x="56" y="20"/>
                </a:cubicBezTo>
                <a:cubicBezTo>
                  <a:pt x="56" y="18"/>
                  <a:pt x="54" y="16"/>
                  <a:pt x="52" y="16"/>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 name="Freeform 685"/>
          <p:cNvSpPr>
            <a:spLocks noEditPoints="1"/>
          </p:cNvSpPr>
          <p:nvPr/>
        </p:nvSpPr>
        <p:spPr bwMode="auto">
          <a:xfrm>
            <a:off x="5398092" y="886622"/>
            <a:ext cx="486047" cy="486047"/>
          </a:xfrm>
          <a:custGeom>
            <a:avLst/>
            <a:gdLst>
              <a:gd name="T0" fmla="*/ 16 w 176"/>
              <a:gd name="T1" fmla="*/ 32 h 176"/>
              <a:gd name="T2" fmla="*/ 0 w 176"/>
              <a:gd name="T3" fmla="*/ 160 h 176"/>
              <a:gd name="T4" fmla="*/ 128 w 176"/>
              <a:gd name="T5" fmla="*/ 176 h 176"/>
              <a:gd name="T6" fmla="*/ 144 w 176"/>
              <a:gd name="T7" fmla="*/ 48 h 176"/>
              <a:gd name="T8" fmla="*/ 136 w 176"/>
              <a:gd name="T9" fmla="*/ 160 h 176"/>
              <a:gd name="T10" fmla="*/ 16 w 176"/>
              <a:gd name="T11" fmla="*/ 168 h 176"/>
              <a:gd name="T12" fmla="*/ 8 w 176"/>
              <a:gd name="T13" fmla="*/ 72 h 176"/>
              <a:gd name="T14" fmla="*/ 136 w 176"/>
              <a:gd name="T15" fmla="*/ 160 h 176"/>
              <a:gd name="T16" fmla="*/ 8 w 176"/>
              <a:gd name="T17" fmla="*/ 64 h 176"/>
              <a:gd name="T18" fmla="*/ 16 w 176"/>
              <a:gd name="T19" fmla="*/ 40 h 176"/>
              <a:gd name="T20" fmla="*/ 136 w 176"/>
              <a:gd name="T21" fmla="*/ 48 h 176"/>
              <a:gd name="T22" fmla="*/ 36 w 176"/>
              <a:gd name="T23" fmla="*/ 48 h 176"/>
              <a:gd name="T24" fmla="*/ 36 w 176"/>
              <a:gd name="T25" fmla="*/ 56 h 176"/>
              <a:gd name="T26" fmla="*/ 36 w 176"/>
              <a:gd name="T27" fmla="*/ 48 h 176"/>
              <a:gd name="T28" fmla="*/ 16 w 176"/>
              <a:gd name="T29" fmla="*/ 52 h 176"/>
              <a:gd name="T30" fmla="*/ 24 w 176"/>
              <a:gd name="T31" fmla="*/ 52 h 176"/>
              <a:gd name="T32" fmla="*/ 160 w 176"/>
              <a:gd name="T33" fmla="*/ 0 h 176"/>
              <a:gd name="T34" fmla="*/ 32 w 176"/>
              <a:gd name="T35" fmla="*/ 16 h 176"/>
              <a:gd name="T36" fmla="*/ 36 w 176"/>
              <a:gd name="T37" fmla="*/ 24 h 176"/>
              <a:gd name="T38" fmla="*/ 40 w 176"/>
              <a:gd name="T39" fmla="*/ 16 h 176"/>
              <a:gd name="T40" fmla="*/ 160 w 176"/>
              <a:gd name="T41" fmla="*/ 8 h 176"/>
              <a:gd name="T42" fmla="*/ 168 w 176"/>
              <a:gd name="T43" fmla="*/ 128 h 176"/>
              <a:gd name="T44" fmla="*/ 156 w 176"/>
              <a:gd name="T45" fmla="*/ 136 h 176"/>
              <a:gd name="T46" fmla="*/ 156 w 176"/>
              <a:gd name="T47" fmla="*/ 144 h 176"/>
              <a:gd name="T48" fmla="*/ 176 w 176"/>
              <a:gd name="T49" fmla="*/ 128 h 176"/>
              <a:gd name="T50" fmla="*/ 160 w 176"/>
              <a:gd name="T51" fmla="*/ 0 h 176"/>
              <a:gd name="T52" fmla="*/ 48 w 176"/>
              <a:gd name="T53" fmla="*/ 52 h 176"/>
              <a:gd name="T54" fmla="*/ 56 w 176"/>
              <a:gd name="T55" fmla="*/ 52 h 176"/>
              <a:gd name="T56" fmla="*/ 124 w 176"/>
              <a:gd name="T57" fmla="*/ 48 h 176"/>
              <a:gd name="T58" fmla="*/ 64 w 176"/>
              <a:gd name="T59" fmla="*/ 52 h 176"/>
              <a:gd name="T60" fmla="*/ 124 w 176"/>
              <a:gd name="T61" fmla="*/ 56 h 176"/>
              <a:gd name="T62" fmla="*/ 124 w 176"/>
              <a:gd name="T63"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28" y="32"/>
                </a:moveTo>
                <a:cubicBezTo>
                  <a:pt x="16" y="32"/>
                  <a:pt x="16" y="32"/>
                  <a:pt x="16" y="32"/>
                </a:cubicBezTo>
                <a:cubicBezTo>
                  <a:pt x="7" y="32"/>
                  <a:pt x="0" y="39"/>
                  <a:pt x="0" y="4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8"/>
                  <a:pt x="144" y="48"/>
                  <a:pt x="144" y="48"/>
                </a:cubicBezTo>
                <a:cubicBezTo>
                  <a:pt x="144" y="39"/>
                  <a:pt x="137" y="32"/>
                  <a:pt x="128" y="32"/>
                </a:cubicBezTo>
                <a:close/>
                <a:moveTo>
                  <a:pt x="136" y="160"/>
                </a:moveTo>
                <a:cubicBezTo>
                  <a:pt x="136" y="164"/>
                  <a:pt x="132" y="168"/>
                  <a:pt x="128" y="168"/>
                </a:cubicBezTo>
                <a:cubicBezTo>
                  <a:pt x="16" y="168"/>
                  <a:pt x="16" y="168"/>
                  <a:pt x="16" y="168"/>
                </a:cubicBezTo>
                <a:cubicBezTo>
                  <a:pt x="12" y="168"/>
                  <a:pt x="8" y="164"/>
                  <a:pt x="8" y="160"/>
                </a:cubicBezTo>
                <a:cubicBezTo>
                  <a:pt x="8" y="72"/>
                  <a:pt x="8" y="72"/>
                  <a:pt x="8" y="72"/>
                </a:cubicBezTo>
                <a:cubicBezTo>
                  <a:pt x="136" y="72"/>
                  <a:pt x="136" y="72"/>
                  <a:pt x="136" y="72"/>
                </a:cubicBezTo>
                <a:lnTo>
                  <a:pt x="136" y="160"/>
                </a:lnTo>
                <a:close/>
                <a:moveTo>
                  <a:pt x="136" y="64"/>
                </a:moveTo>
                <a:cubicBezTo>
                  <a:pt x="8" y="64"/>
                  <a:pt x="8" y="64"/>
                  <a:pt x="8" y="64"/>
                </a:cubicBezTo>
                <a:cubicBezTo>
                  <a:pt x="8" y="48"/>
                  <a:pt x="8" y="48"/>
                  <a:pt x="8" y="48"/>
                </a:cubicBezTo>
                <a:cubicBezTo>
                  <a:pt x="8" y="44"/>
                  <a:pt x="12" y="40"/>
                  <a:pt x="16" y="40"/>
                </a:cubicBezTo>
                <a:cubicBezTo>
                  <a:pt x="128" y="40"/>
                  <a:pt x="128" y="40"/>
                  <a:pt x="128" y="40"/>
                </a:cubicBezTo>
                <a:cubicBezTo>
                  <a:pt x="132" y="40"/>
                  <a:pt x="136" y="44"/>
                  <a:pt x="136" y="48"/>
                </a:cubicBezTo>
                <a:lnTo>
                  <a:pt x="136" y="64"/>
                </a:lnTo>
                <a:close/>
                <a:moveTo>
                  <a:pt x="36" y="48"/>
                </a:moveTo>
                <a:cubicBezTo>
                  <a:pt x="34" y="48"/>
                  <a:pt x="32" y="50"/>
                  <a:pt x="32" y="52"/>
                </a:cubicBezTo>
                <a:cubicBezTo>
                  <a:pt x="32" y="54"/>
                  <a:pt x="34" y="56"/>
                  <a:pt x="36" y="56"/>
                </a:cubicBezTo>
                <a:cubicBezTo>
                  <a:pt x="38" y="56"/>
                  <a:pt x="40" y="54"/>
                  <a:pt x="40" y="52"/>
                </a:cubicBezTo>
                <a:cubicBezTo>
                  <a:pt x="40" y="50"/>
                  <a:pt x="38" y="48"/>
                  <a:pt x="36" y="48"/>
                </a:cubicBezTo>
                <a:close/>
                <a:moveTo>
                  <a:pt x="20" y="48"/>
                </a:moveTo>
                <a:cubicBezTo>
                  <a:pt x="18" y="48"/>
                  <a:pt x="16" y="50"/>
                  <a:pt x="16" y="52"/>
                </a:cubicBezTo>
                <a:cubicBezTo>
                  <a:pt x="16" y="54"/>
                  <a:pt x="18" y="56"/>
                  <a:pt x="20" y="56"/>
                </a:cubicBezTo>
                <a:cubicBezTo>
                  <a:pt x="22" y="56"/>
                  <a:pt x="24" y="54"/>
                  <a:pt x="24" y="52"/>
                </a:cubicBezTo>
                <a:cubicBezTo>
                  <a:pt x="24" y="50"/>
                  <a:pt x="22" y="48"/>
                  <a:pt x="20" y="48"/>
                </a:cubicBezTo>
                <a:close/>
                <a:moveTo>
                  <a:pt x="160" y="0"/>
                </a:moveTo>
                <a:cubicBezTo>
                  <a:pt x="48" y="0"/>
                  <a:pt x="48" y="0"/>
                  <a:pt x="48" y="0"/>
                </a:cubicBezTo>
                <a:cubicBezTo>
                  <a:pt x="39" y="0"/>
                  <a:pt x="32" y="7"/>
                  <a:pt x="32" y="16"/>
                </a:cubicBezTo>
                <a:cubicBezTo>
                  <a:pt x="32" y="20"/>
                  <a:pt x="32" y="20"/>
                  <a:pt x="32" y="20"/>
                </a:cubicBezTo>
                <a:cubicBezTo>
                  <a:pt x="32" y="22"/>
                  <a:pt x="34" y="24"/>
                  <a:pt x="36" y="24"/>
                </a:cubicBezTo>
                <a:cubicBezTo>
                  <a:pt x="38" y="24"/>
                  <a:pt x="40" y="22"/>
                  <a:pt x="40" y="20"/>
                </a:cubicBezTo>
                <a:cubicBezTo>
                  <a:pt x="40" y="16"/>
                  <a:pt x="40" y="16"/>
                  <a:pt x="40" y="16"/>
                </a:cubicBezTo>
                <a:cubicBezTo>
                  <a:pt x="40" y="12"/>
                  <a:pt x="44" y="8"/>
                  <a:pt x="48" y="8"/>
                </a:cubicBezTo>
                <a:cubicBezTo>
                  <a:pt x="160" y="8"/>
                  <a:pt x="160" y="8"/>
                  <a:pt x="160" y="8"/>
                </a:cubicBezTo>
                <a:cubicBezTo>
                  <a:pt x="164" y="8"/>
                  <a:pt x="168" y="12"/>
                  <a:pt x="168" y="16"/>
                </a:cubicBezTo>
                <a:cubicBezTo>
                  <a:pt x="168" y="128"/>
                  <a:pt x="168" y="128"/>
                  <a:pt x="168" y="128"/>
                </a:cubicBezTo>
                <a:cubicBezTo>
                  <a:pt x="168" y="132"/>
                  <a:pt x="164" y="136"/>
                  <a:pt x="160" y="136"/>
                </a:cubicBezTo>
                <a:cubicBezTo>
                  <a:pt x="156" y="136"/>
                  <a:pt x="156" y="136"/>
                  <a:pt x="156" y="136"/>
                </a:cubicBezTo>
                <a:cubicBezTo>
                  <a:pt x="154" y="136"/>
                  <a:pt x="152" y="138"/>
                  <a:pt x="152" y="140"/>
                </a:cubicBezTo>
                <a:cubicBezTo>
                  <a:pt x="152" y="142"/>
                  <a:pt x="154" y="144"/>
                  <a:pt x="156" y="144"/>
                </a:cubicBezTo>
                <a:cubicBezTo>
                  <a:pt x="160" y="144"/>
                  <a:pt x="160" y="144"/>
                  <a:pt x="160" y="144"/>
                </a:cubicBezTo>
                <a:cubicBezTo>
                  <a:pt x="169" y="144"/>
                  <a:pt x="176" y="137"/>
                  <a:pt x="176" y="128"/>
                </a:cubicBezTo>
                <a:cubicBezTo>
                  <a:pt x="176" y="16"/>
                  <a:pt x="176" y="16"/>
                  <a:pt x="176" y="16"/>
                </a:cubicBezTo>
                <a:cubicBezTo>
                  <a:pt x="176" y="7"/>
                  <a:pt x="169" y="0"/>
                  <a:pt x="160" y="0"/>
                </a:cubicBezTo>
                <a:close/>
                <a:moveTo>
                  <a:pt x="52" y="48"/>
                </a:moveTo>
                <a:cubicBezTo>
                  <a:pt x="50" y="48"/>
                  <a:pt x="48" y="50"/>
                  <a:pt x="48" y="52"/>
                </a:cubicBezTo>
                <a:cubicBezTo>
                  <a:pt x="48" y="54"/>
                  <a:pt x="50" y="56"/>
                  <a:pt x="52" y="56"/>
                </a:cubicBezTo>
                <a:cubicBezTo>
                  <a:pt x="54" y="56"/>
                  <a:pt x="56" y="54"/>
                  <a:pt x="56" y="52"/>
                </a:cubicBezTo>
                <a:cubicBezTo>
                  <a:pt x="56" y="50"/>
                  <a:pt x="54" y="48"/>
                  <a:pt x="52" y="48"/>
                </a:cubicBezTo>
                <a:close/>
                <a:moveTo>
                  <a:pt x="124" y="48"/>
                </a:moveTo>
                <a:cubicBezTo>
                  <a:pt x="68" y="48"/>
                  <a:pt x="68" y="48"/>
                  <a:pt x="68" y="48"/>
                </a:cubicBezTo>
                <a:cubicBezTo>
                  <a:pt x="66" y="48"/>
                  <a:pt x="64" y="50"/>
                  <a:pt x="64" y="52"/>
                </a:cubicBezTo>
                <a:cubicBezTo>
                  <a:pt x="64" y="54"/>
                  <a:pt x="66" y="56"/>
                  <a:pt x="68" y="56"/>
                </a:cubicBezTo>
                <a:cubicBezTo>
                  <a:pt x="124" y="56"/>
                  <a:pt x="124" y="56"/>
                  <a:pt x="124" y="56"/>
                </a:cubicBezTo>
                <a:cubicBezTo>
                  <a:pt x="126" y="56"/>
                  <a:pt x="128" y="54"/>
                  <a:pt x="128" y="52"/>
                </a:cubicBezTo>
                <a:cubicBezTo>
                  <a:pt x="128" y="50"/>
                  <a:pt x="126" y="48"/>
                  <a:pt x="124"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 name="Freeform 686"/>
          <p:cNvSpPr>
            <a:spLocks noEditPoints="1"/>
          </p:cNvSpPr>
          <p:nvPr/>
        </p:nvSpPr>
        <p:spPr bwMode="auto">
          <a:xfrm>
            <a:off x="6320327" y="948931"/>
            <a:ext cx="473580" cy="348954"/>
          </a:xfrm>
          <a:custGeom>
            <a:avLst/>
            <a:gdLst>
              <a:gd name="T0" fmla="*/ 160 w 176"/>
              <a:gd name="T1" fmla="*/ 0 h 128"/>
              <a:gd name="T2" fmla="*/ 16 w 176"/>
              <a:gd name="T3" fmla="*/ 0 h 128"/>
              <a:gd name="T4" fmla="*/ 0 w 176"/>
              <a:gd name="T5" fmla="*/ 16 h 128"/>
              <a:gd name="T6" fmla="*/ 0 w 176"/>
              <a:gd name="T7" fmla="*/ 112 h 128"/>
              <a:gd name="T8" fmla="*/ 16 w 176"/>
              <a:gd name="T9" fmla="*/ 128 h 128"/>
              <a:gd name="T10" fmla="*/ 160 w 176"/>
              <a:gd name="T11" fmla="*/ 128 h 128"/>
              <a:gd name="T12" fmla="*/ 176 w 176"/>
              <a:gd name="T13" fmla="*/ 112 h 128"/>
              <a:gd name="T14" fmla="*/ 176 w 176"/>
              <a:gd name="T15" fmla="*/ 16 h 128"/>
              <a:gd name="T16" fmla="*/ 160 w 176"/>
              <a:gd name="T17" fmla="*/ 0 h 128"/>
              <a:gd name="T18" fmla="*/ 16 w 176"/>
              <a:gd name="T19" fmla="*/ 8 h 128"/>
              <a:gd name="T20" fmla="*/ 160 w 176"/>
              <a:gd name="T21" fmla="*/ 8 h 128"/>
              <a:gd name="T22" fmla="*/ 163 w 176"/>
              <a:gd name="T23" fmla="*/ 8 h 128"/>
              <a:gd name="T24" fmla="*/ 93 w 176"/>
              <a:gd name="T25" fmla="*/ 78 h 128"/>
              <a:gd name="T26" fmla="*/ 88 w 176"/>
              <a:gd name="T27" fmla="*/ 80 h 128"/>
              <a:gd name="T28" fmla="*/ 83 w 176"/>
              <a:gd name="T29" fmla="*/ 78 h 128"/>
              <a:gd name="T30" fmla="*/ 13 w 176"/>
              <a:gd name="T31" fmla="*/ 8 h 128"/>
              <a:gd name="T32" fmla="*/ 16 w 176"/>
              <a:gd name="T33" fmla="*/ 8 h 128"/>
              <a:gd name="T34" fmla="*/ 8 w 176"/>
              <a:gd name="T35" fmla="*/ 112 h 128"/>
              <a:gd name="T36" fmla="*/ 8 w 176"/>
              <a:gd name="T37" fmla="*/ 16 h 128"/>
              <a:gd name="T38" fmla="*/ 8 w 176"/>
              <a:gd name="T39" fmla="*/ 15 h 128"/>
              <a:gd name="T40" fmla="*/ 58 w 176"/>
              <a:gd name="T41" fmla="*/ 64 h 128"/>
              <a:gd name="T42" fmla="*/ 8 w 176"/>
              <a:gd name="T43" fmla="*/ 113 h 128"/>
              <a:gd name="T44" fmla="*/ 8 w 176"/>
              <a:gd name="T45" fmla="*/ 112 h 128"/>
              <a:gd name="T46" fmla="*/ 160 w 176"/>
              <a:gd name="T47" fmla="*/ 120 h 128"/>
              <a:gd name="T48" fmla="*/ 16 w 176"/>
              <a:gd name="T49" fmla="*/ 120 h 128"/>
              <a:gd name="T50" fmla="*/ 13 w 176"/>
              <a:gd name="T51" fmla="*/ 120 h 128"/>
              <a:gd name="T52" fmla="*/ 63 w 176"/>
              <a:gd name="T53" fmla="*/ 70 h 128"/>
              <a:gd name="T54" fmla="*/ 77 w 176"/>
              <a:gd name="T55" fmla="*/ 83 h 128"/>
              <a:gd name="T56" fmla="*/ 88 w 176"/>
              <a:gd name="T57" fmla="*/ 88 h 128"/>
              <a:gd name="T58" fmla="*/ 99 w 176"/>
              <a:gd name="T59" fmla="*/ 83 h 128"/>
              <a:gd name="T60" fmla="*/ 113 w 176"/>
              <a:gd name="T61" fmla="*/ 70 h 128"/>
              <a:gd name="T62" fmla="*/ 163 w 176"/>
              <a:gd name="T63" fmla="*/ 120 h 128"/>
              <a:gd name="T64" fmla="*/ 160 w 176"/>
              <a:gd name="T65" fmla="*/ 120 h 128"/>
              <a:gd name="T66" fmla="*/ 168 w 176"/>
              <a:gd name="T67" fmla="*/ 112 h 128"/>
              <a:gd name="T68" fmla="*/ 168 w 176"/>
              <a:gd name="T69" fmla="*/ 113 h 128"/>
              <a:gd name="T70" fmla="*/ 118 w 176"/>
              <a:gd name="T71" fmla="*/ 64 h 128"/>
              <a:gd name="T72" fmla="*/ 168 w 176"/>
              <a:gd name="T73" fmla="*/ 15 h 128"/>
              <a:gd name="T74" fmla="*/ 168 w 176"/>
              <a:gd name="T75" fmla="*/ 16 h 128"/>
              <a:gd name="T76" fmla="*/ 168 w 176"/>
              <a:gd name="T7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28">
                <a:moveTo>
                  <a:pt x="160" y="0"/>
                </a:moveTo>
                <a:cubicBezTo>
                  <a:pt x="16" y="0"/>
                  <a:pt x="16" y="0"/>
                  <a:pt x="16" y="0"/>
                </a:cubicBezTo>
                <a:cubicBezTo>
                  <a:pt x="7" y="0"/>
                  <a:pt x="0" y="7"/>
                  <a:pt x="0" y="16"/>
                </a:cubicBezTo>
                <a:cubicBezTo>
                  <a:pt x="0" y="112"/>
                  <a:pt x="0" y="112"/>
                  <a:pt x="0" y="112"/>
                </a:cubicBezTo>
                <a:cubicBezTo>
                  <a:pt x="0" y="121"/>
                  <a:pt x="7" y="128"/>
                  <a:pt x="16" y="128"/>
                </a:cubicBezTo>
                <a:cubicBezTo>
                  <a:pt x="160" y="128"/>
                  <a:pt x="160" y="128"/>
                  <a:pt x="160" y="128"/>
                </a:cubicBezTo>
                <a:cubicBezTo>
                  <a:pt x="169" y="128"/>
                  <a:pt x="176" y="121"/>
                  <a:pt x="176" y="112"/>
                </a:cubicBezTo>
                <a:cubicBezTo>
                  <a:pt x="176" y="16"/>
                  <a:pt x="176" y="16"/>
                  <a:pt x="176" y="16"/>
                </a:cubicBezTo>
                <a:cubicBezTo>
                  <a:pt x="176" y="7"/>
                  <a:pt x="169" y="0"/>
                  <a:pt x="160" y="0"/>
                </a:cubicBezTo>
                <a:close/>
                <a:moveTo>
                  <a:pt x="16" y="8"/>
                </a:moveTo>
                <a:cubicBezTo>
                  <a:pt x="160" y="8"/>
                  <a:pt x="160" y="8"/>
                  <a:pt x="160" y="8"/>
                </a:cubicBezTo>
                <a:cubicBezTo>
                  <a:pt x="161" y="8"/>
                  <a:pt x="162" y="8"/>
                  <a:pt x="163" y="8"/>
                </a:cubicBezTo>
                <a:cubicBezTo>
                  <a:pt x="93" y="78"/>
                  <a:pt x="93" y="78"/>
                  <a:pt x="93" y="78"/>
                </a:cubicBezTo>
                <a:cubicBezTo>
                  <a:pt x="92" y="79"/>
                  <a:pt x="90" y="80"/>
                  <a:pt x="88" y="80"/>
                </a:cubicBezTo>
                <a:cubicBezTo>
                  <a:pt x="86" y="80"/>
                  <a:pt x="84" y="79"/>
                  <a:pt x="83" y="78"/>
                </a:cubicBezTo>
                <a:cubicBezTo>
                  <a:pt x="13" y="8"/>
                  <a:pt x="13" y="8"/>
                  <a:pt x="13" y="8"/>
                </a:cubicBezTo>
                <a:cubicBezTo>
                  <a:pt x="14" y="8"/>
                  <a:pt x="15" y="8"/>
                  <a:pt x="16" y="8"/>
                </a:cubicBezTo>
                <a:close/>
                <a:moveTo>
                  <a:pt x="8" y="112"/>
                </a:moveTo>
                <a:cubicBezTo>
                  <a:pt x="8" y="16"/>
                  <a:pt x="8" y="16"/>
                  <a:pt x="8" y="16"/>
                </a:cubicBezTo>
                <a:cubicBezTo>
                  <a:pt x="8" y="16"/>
                  <a:pt x="8" y="15"/>
                  <a:pt x="8" y="15"/>
                </a:cubicBezTo>
                <a:cubicBezTo>
                  <a:pt x="58" y="64"/>
                  <a:pt x="58" y="64"/>
                  <a:pt x="58" y="64"/>
                </a:cubicBezTo>
                <a:cubicBezTo>
                  <a:pt x="8" y="113"/>
                  <a:pt x="8" y="113"/>
                  <a:pt x="8" y="113"/>
                </a:cubicBezTo>
                <a:cubicBezTo>
                  <a:pt x="8" y="113"/>
                  <a:pt x="8" y="112"/>
                  <a:pt x="8" y="112"/>
                </a:cubicBezTo>
                <a:close/>
                <a:moveTo>
                  <a:pt x="160" y="120"/>
                </a:moveTo>
                <a:cubicBezTo>
                  <a:pt x="16" y="120"/>
                  <a:pt x="16" y="120"/>
                  <a:pt x="16" y="120"/>
                </a:cubicBezTo>
                <a:cubicBezTo>
                  <a:pt x="15" y="120"/>
                  <a:pt x="14" y="120"/>
                  <a:pt x="13" y="120"/>
                </a:cubicBezTo>
                <a:cubicBezTo>
                  <a:pt x="63" y="70"/>
                  <a:pt x="63" y="70"/>
                  <a:pt x="63" y="70"/>
                </a:cubicBezTo>
                <a:cubicBezTo>
                  <a:pt x="77" y="83"/>
                  <a:pt x="77" y="83"/>
                  <a:pt x="77" y="83"/>
                </a:cubicBezTo>
                <a:cubicBezTo>
                  <a:pt x="80" y="86"/>
                  <a:pt x="84" y="88"/>
                  <a:pt x="88" y="88"/>
                </a:cubicBezTo>
                <a:cubicBezTo>
                  <a:pt x="92" y="88"/>
                  <a:pt x="96" y="86"/>
                  <a:pt x="99" y="83"/>
                </a:cubicBezTo>
                <a:cubicBezTo>
                  <a:pt x="113" y="70"/>
                  <a:pt x="113" y="70"/>
                  <a:pt x="113" y="70"/>
                </a:cubicBezTo>
                <a:cubicBezTo>
                  <a:pt x="163" y="120"/>
                  <a:pt x="163" y="120"/>
                  <a:pt x="163" y="120"/>
                </a:cubicBezTo>
                <a:cubicBezTo>
                  <a:pt x="162" y="120"/>
                  <a:pt x="161" y="120"/>
                  <a:pt x="160" y="120"/>
                </a:cubicBezTo>
                <a:close/>
                <a:moveTo>
                  <a:pt x="168" y="112"/>
                </a:moveTo>
                <a:cubicBezTo>
                  <a:pt x="168" y="112"/>
                  <a:pt x="168" y="113"/>
                  <a:pt x="168" y="113"/>
                </a:cubicBezTo>
                <a:cubicBezTo>
                  <a:pt x="118" y="64"/>
                  <a:pt x="118" y="64"/>
                  <a:pt x="118" y="64"/>
                </a:cubicBezTo>
                <a:cubicBezTo>
                  <a:pt x="168" y="15"/>
                  <a:pt x="168" y="15"/>
                  <a:pt x="168" y="15"/>
                </a:cubicBezTo>
                <a:cubicBezTo>
                  <a:pt x="168" y="15"/>
                  <a:pt x="168" y="16"/>
                  <a:pt x="168" y="16"/>
                </a:cubicBezTo>
                <a:lnTo>
                  <a:pt x="168"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 name="Freeform 687"/>
          <p:cNvSpPr>
            <a:spLocks noEditPoints="1"/>
          </p:cNvSpPr>
          <p:nvPr/>
        </p:nvSpPr>
        <p:spPr bwMode="auto">
          <a:xfrm>
            <a:off x="7230096" y="936473"/>
            <a:ext cx="486047" cy="373879"/>
          </a:xfrm>
          <a:custGeom>
            <a:avLst/>
            <a:gdLst>
              <a:gd name="T0" fmla="*/ 160 w 176"/>
              <a:gd name="T1" fmla="*/ 0 h 136"/>
              <a:gd name="T2" fmla="*/ 48 w 176"/>
              <a:gd name="T3" fmla="*/ 0 h 136"/>
              <a:gd name="T4" fmla="*/ 32 w 176"/>
              <a:gd name="T5" fmla="*/ 16 h 136"/>
              <a:gd name="T6" fmla="*/ 32 w 176"/>
              <a:gd name="T7" fmla="*/ 20 h 136"/>
              <a:gd name="T8" fmla="*/ 36 w 176"/>
              <a:gd name="T9" fmla="*/ 24 h 136"/>
              <a:gd name="T10" fmla="*/ 40 w 176"/>
              <a:gd name="T11" fmla="*/ 20 h 136"/>
              <a:gd name="T12" fmla="*/ 40 w 176"/>
              <a:gd name="T13" fmla="*/ 16 h 136"/>
              <a:gd name="T14" fmla="*/ 48 w 176"/>
              <a:gd name="T15" fmla="*/ 8 h 136"/>
              <a:gd name="T16" fmla="*/ 160 w 176"/>
              <a:gd name="T17" fmla="*/ 8 h 136"/>
              <a:gd name="T18" fmla="*/ 168 w 176"/>
              <a:gd name="T19" fmla="*/ 16 h 136"/>
              <a:gd name="T20" fmla="*/ 168 w 176"/>
              <a:gd name="T21" fmla="*/ 88 h 136"/>
              <a:gd name="T22" fmla="*/ 160 w 176"/>
              <a:gd name="T23" fmla="*/ 96 h 136"/>
              <a:gd name="T24" fmla="*/ 156 w 176"/>
              <a:gd name="T25" fmla="*/ 96 h 136"/>
              <a:gd name="T26" fmla="*/ 152 w 176"/>
              <a:gd name="T27" fmla="*/ 100 h 136"/>
              <a:gd name="T28" fmla="*/ 156 w 176"/>
              <a:gd name="T29" fmla="*/ 104 h 136"/>
              <a:gd name="T30" fmla="*/ 160 w 176"/>
              <a:gd name="T31" fmla="*/ 104 h 136"/>
              <a:gd name="T32" fmla="*/ 176 w 176"/>
              <a:gd name="T33" fmla="*/ 88 h 136"/>
              <a:gd name="T34" fmla="*/ 176 w 176"/>
              <a:gd name="T35" fmla="*/ 16 h 136"/>
              <a:gd name="T36" fmla="*/ 160 w 176"/>
              <a:gd name="T37" fmla="*/ 0 h 136"/>
              <a:gd name="T38" fmla="*/ 128 w 176"/>
              <a:gd name="T39" fmla="*/ 32 h 136"/>
              <a:gd name="T40" fmla="*/ 16 w 176"/>
              <a:gd name="T41" fmla="*/ 32 h 136"/>
              <a:gd name="T42" fmla="*/ 0 w 176"/>
              <a:gd name="T43" fmla="*/ 48 h 136"/>
              <a:gd name="T44" fmla="*/ 0 w 176"/>
              <a:gd name="T45" fmla="*/ 120 h 136"/>
              <a:gd name="T46" fmla="*/ 16 w 176"/>
              <a:gd name="T47" fmla="*/ 136 h 136"/>
              <a:gd name="T48" fmla="*/ 128 w 176"/>
              <a:gd name="T49" fmla="*/ 136 h 136"/>
              <a:gd name="T50" fmla="*/ 144 w 176"/>
              <a:gd name="T51" fmla="*/ 120 h 136"/>
              <a:gd name="T52" fmla="*/ 144 w 176"/>
              <a:gd name="T53" fmla="*/ 48 h 136"/>
              <a:gd name="T54" fmla="*/ 128 w 176"/>
              <a:gd name="T55" fmla="*/ 32 h 136"/>
              <a:gd name="T56" fmla="*/ 16 w 176"/>
              <a:gd name="T57" fmla="*/ 40 h 136"/>
              <a:gd name="T58" fmla="*/ 128 w 176"/>
              <a:gd name="T59" fmla="*/ 40 h 136"/>
              <a:gd name="T60" fmla="*/ 133 w 176"/>
              <a:gd name="T61" fmla="*/ 42 h 136"/>
              <a:gd name="T62" fmla="*/ 77 w 176"/>
              <a:gd name="T63" fmla="*/ 98 h 136"/>
              <a:gd name="T64" fmla="*/ 72 w 176"/>
              <a:gd name="T65" fmla="*/ 100 h 136"/>
              <a:gd name="T66" fmla="*/ 67 w 176"/>
              <a:gd name="T67" fmla="*/ 98 h 136"/>
              <a:gd name="T68" fmla="*/ 11 w 176"/>
              <a:gd name="T69" fmla="*/ 42 h 136"/>
              <a:gd name="T70" fmla="*/ 16 w 176"/>
              <a:gd name="T71" fmla="*/ 40 h 136"/>
              <a:gd name="T72" fmla="*/ 8 w 176"/>
              <a:gd name="T73" fmla="*/ 50 h 136"/>
              <a:gd name="T74" fmla="*/ 42 w 176"/>
              <a:gd name="T75" fmla="*/ 84 h 136"/>
              <a:gd name="T76" fmla="*/ 8 w 176"/>
              <a:gd name="T77" fmla="*/ 118 h 136"/>
              <a:gd name="T78" fmla="*/ 8 w 176"/>
              <a:gd name="T79" fmla="*/ 50 h 136"/>
              <a:gd name="T80" fmla="*/ 128 w 176"/>
              <a:gd name="T81" fmla="*/ 128 h 136"/>
              <a:gd name="T82" fmla="*/ 16 w 176"/>
              <a:gd name="T83" fmla="*/ 128 h 136"/>
              <a:gd name="T84" fmla="*/ 11 w 176"/>
              <a:gd name="T85" fmla="*/ 126 h 136"/>
              <a:gd name="T86" fmla="*/ 47 w 176"/>
              <a:gd name="T87" fmla="*/ 90 h 136"/>
              <a:gd name="T88" fmla="*/ 61 w 176"/>
              <a:gd name="T89" fmla="*/ 103 h 136"/>
              <a:gd name="T90" fmla="*/ 72 w 176"/>
              <a:gd name="T91" fmla="*/ 108 h 136"/>
              <a:gd name="T92" fmla="*/ 83 w 176"/>
              <a:gd name="T93" fmla="*/ 103 h 136"/>
              <a:gd name="T94" fmla="*/ 97 w 176"/>
              <a:gd name="T95" fmla="*/ 90 h 136"/>
              <a:gd name="T96" fmla="*/ 133 w 176"/>
              <a:gd name="T97" fmla="*/ 126 h 136"/>
              <a:gd name="T98" fmla="*/ 128 w 176"/>
              <a:gd name="T99" fmla="*/ 128 h 136"/>
              <a:gd name="T100" fmla="*/ 136 w 176"/>
              <a:gd name="T101" fmla="*/ 118 h 136"/>
              <a:gd name="T102" fmla="*/ 102 w 176"/>
              <a:gd name="T103" fmla="*/ 84 h 136"/>
              <a:gd name="T104" fmla="*/ 136 w 176"/>
              <a:gd name="T105" fmla="*/ 50 h 136"/>
              <a:gd name="T106" fmla="*/ 136 w 176"/>
              <a:gd name="T107" fmla="*/ 11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36">
                <a:moveTo>
                  <a:pt x="160" y="0"/>
                </a:moveTo>
                <a:cubicBezTo>
                  <a:pt x="48" y="0"/>
                  <a:pt x="48" y="0"/>
                  <a:pt x="48" y="0"/>
                </a:cubicBezTo>
                <a:cubicBezTo>
                  <a:pt x="39" y="0"/>
                  <a:pt x="32" y="7"/>
                  <a:pt x="32" y="16"/>
                </a:cubicBezTo>
                <a:cubicBezTo>
                  <a:pt x="32" y="20"/>
                  <a:pt x="32" y="20"/>
                  <a:pt x="32" y="20"/>
                </a:cubicBezTo>
                <a:cubicBezTo>
                  <a:pt x="32" y="22"/>
                  <a:pt x="34" y="24"/>
                  <a:pt x="36" y="24"/>
                </a:cubicBezTo>
                <a:cubicBezTo>
                  <a:pt x="38" y="24"/>
                  <a:pt x="40" y="22"/>
                  <a:pt x="40" y="20"/>
                </a:cubicBezTo>
                <a:cubicBezTo>
                  <a:pt x="40" y="16"/>
                  <a:pt x="40" y="16"/>
                  <a:pt x="40" y="16"/>
                </a:cubicBezTo>
                <a:cubicBezTo>
                  <a:pt x="40" y="12"/>
                  <a:pt x="44" y="8"/>
                  <a:pt x="48" y="8"/>
                </a:cubicBezTo>
                <a:cubicBezTo>
                  <a:pt x="160" y="8"/>
                  <a:pt x="160" y="8"/>
                  <a:pt x="160" y="8"/>
                </a:cubicBezTo>
                <a:cubicBezTo>
                  <a:pt x="164" y="8"/>
                  <a:pt x="168" y="12"/>
                  <a:pt x="168" y="16"/>
                </a:cubicBezTo>
                <a:cubicBezTo>
                  <a:pt x="168" y="88"/>
                  <a:pt x="168" y="88"/>
                  <a:pt x="168" y="88"/>
                </a:cubicBezTo>
                <a:cubicBezTo>
                  <a:pt x="168" y="92"/>
                  <a:pt x="164" y="96"/>
                  <a:pt x="160" y="96"/>
                </a:cubicBezTo>
                <a:cubicBezTo>
                  <a:pt x="156" y="96"/>
                  <a:pt x="156" y="96"/>
                  <a:pt x="156" y="96"/>
                </a:cubicBezTo>
                <a:cubicBezTo>
                  <a:pt x="154" y="96"/>
                  <a:pt x="152" y="98"/>
                  <a:pt x="152" y="100"/>
                </a:cubicBezTo>
                <a:cubicBezTo>
                  <a:pt x="152" y="102"/>
                  <a:pt x="154" y="104"/>
                  <a:pt x="156" y="104"/>
                </a:cubicBezTo>
                <a:cubicBezTo>
                  <a:pt x="160" y="104"/>
                  <a:pt x="160" y="104"/>
                  <a:pt x="160" y="104"/>
                </a:cubicBezTo>
                <a:cubicBezTo>
                  <a:pt x="169" y="104"/>
                  <a:pt x="176" y="97"/>
                  <a:pt x="176" y="88"/>
                </a:cubicBezTo>
                <a:cubicBezTo>
                  <a:pt x="176" y="16"/>
                  <a:pt x="176" y="16"/>
                  <a:pt x="176" y="16"/>
                </a:cubicBezTo>
                <a:cubicBezTo>
                  <a:pt x="176" y="7"/>
                  <a:pt x="169" y="0"/>
                  <a:pt x="160" y="0"/>
                </a:cubicBezTo>
                <a:close/>
                <a:moveTo>
                  <a:pt x="128" y="32"/>
                </a:moveTo>
                <a:cubicBezTo>
                  <a:pt x="16" y="32"/>
                  <a:pt x="16" y="32"/>
                  <a:pt x="16" y="32"/>
                </a:cubicBezTo>
                <a:cubicBezTo>
                  <a:pt x="7" y="32"/>
                  <a:pt x="0" y="39"/>
                  <a:pt x="0" y="48"/>
                </a:cubicBezTo>
                <a:cubicBezTo>
                  <a:pt x="0" y="120"/>
                  <a:pt x="0" y="120"/>
                  <a:pt x="0" y="120"/>
                </a:cubicBezTo>
                <a:cubicBezTo>
                  <a:pt x="0" y="129"/>
                  <a:pt x="7" y="136"/>
                  <a:pt x="16" y="136"/>
                </a:cubicBezTo>
                <a:cubicBezTo>
                  <a:pt x="128" y="136"/>
                  <a:pt x="128" y="136"/>
                  <a:pt x="128" y="136"/>
                </a:cubicBezTo>
                <a:cubicBezTo>
                  <a:pt x="137" y="136"/>
                  <a:pt x="144" y="129"/>
                  <a:pt x="144" y="120"/>
                </a:cubicBezTo>
                <a:cubicBezTo>
                  <a:pt x="144" y="48"/>
                  <a:pt x="144" y="48"/>
                  <a:pt x="144" y="48"/>
                </a:cubicBezTo>
                <a:cubicBezTo>
                  <a:pt x="144" y="39"/>
                  <a:pt x="137" y="32"/>
                  <a:pt x="128" y="32"/>
                </a:cubicBezTo>
                <a:close/>
                <a:moveTo>
                  <a:pt x="16" y="40"/>
                </a:moveTo>
                <a:cubicBezTo>
                  <a:pt x="128" y="40"/>
                  <a:pt x="128" y="40"/>
                  <a:pt x="128" y="40"/>
                </a:cubicBezTo>
                <a:cubicBezTo>
                  <a:pt x="130" y="40"/>
                  <a:pt x="132" y="41"/>
                  <a:pt x="133" y="42"/>
                </a:cubicBezTo>
                <a:cubicBezTo>
                  <a:pt x="77" y="98"/>
                  <a:pt x="77" y="98"/>
                  <a:pt x="77" y="98"/>
                </a:cubicBezTo>
                <a:cubicBezTo>
                  <a:pt x="76" y="99"/>
                  <a:pt x="74" y="100"/>
                  <a:pt x="72" y="100"/>
                </a:cubicBezTo>
                <a:cubicBezTo>
                  <a:pt x="70" y="100"/>
                  <a:pt x="68" y="99"/>
                  <a:pt x="67" y="98"/>
                </a:cubicBezTo>
                <a:cubicBezTo>
                  <a:pt x="11" y="42"/>
                  <a:pt x="11" y="42"/>
                  <a:pt x="11" y="42"/>
                </a:cubicBezTo>
                <a:cubicBezTo>
                  <a:pt x="12" y="41"/>
                  <a:pt x="14" y="40"/>
                  <a:pt x="16" y="40"/>
                </a:cubicBezTo>
                <a:close/>
                <a:moveTo>
                  <a:pt x="8" y="50"/>
                </a:moveTo>
                <a:cubicBezTo>
                  <a:pt x="42" y="84"/>
                  <a:pt x="42" y="84"/>
                  <a:pt x="42" y="84"/>
                </a:cubicBezTo>
                <a:cubicBezTo>
                  <a:pt x="8" y="118"/>
                  <a:pt x="8" y="118"/>
                  <a:pt x="8" y="118"/>
                </a:cubicBezTo>
                <a:lnTo>
                  <a:pt x="8" y="50"/>
                </a:lnTo>
                <a:close/>
                <a:moveTo>
                  <a:pt x="128" y="128"/>
                </a:moveTo>
                <a:cubicBezTo>
                  <a:pt x="16" y="128"/>
                  <a:pt x="16" y="128"/>
                  <a:pt x="16" y="128"/>
                </a:cubicBezTo>
                <a:cubicBezTo>
                  <a:pt x="14" y="128"/>
                  <a:pt x="12" y="127"/>
                  <a:pt x="11" y="126"/>
                </a:cubicBezTo>
                <a:cubicBezTo>
                  <a:pt x="47" y="90"/>
                  <a:pt x="47" y="90"/>
                  <a:pt x="47" y="90"/>
                </a:cubicBezTo>
                <a:cubicBezTo>
                  <a:pt x="61" y="103"/>
                  <a:pt x="61" y="103"/>
                  <a:pt x="61" y="103"/>
                </a:cubicBezTo>
                <a:cubicBezTo>
                  <a:pt x="64" y="106"/>
                  <a:pt x="68" y="108"/>
                  <a:pt x="72" y="108"/>
                </a:cubicBezTo>
                <a:cubicBezTo>
                  <a:pt x="76" y="108"/>
                  <a:pt x="80" y="106"/>
                  <a:pt x="83" y="103"/>
                </a:cubicBezTo>
                <a:cubicBezTo>
                  <a:pt x="97" y="90"/>
                  <a:pt x="97" y="90"/>
                  <a:pt x="97" y="90"/>
                </a:cubicBezTo>
                <a:cubicBezTo>
                  <a:pt x="133" y="126"/>
                  <a:pt x="133" y="126"/>
                  <a:pt x="133" y="126"/>
                </a:cubicBezTo>
                <a:cubicBezTo>
                  <a:pt x="132" y="127"/>
                  <a:pt x="130" y="128"/>
                  <a:pt x="128" y="128"/>
                </a:cubicBezTo>
                <a:close/>
                <a:moveTo>
                  <a:pt x="136" y="118"/>
                </a:moveTo>
                <a:cubicBezTo>
                  <a:pt x="102" y="84"/>
                  <a:pt x="102" y="84"/>
                  <a:pt x="102" y="84"/>
                </a:cubicBezTo>
                <a:cubicBezTo>
                  <a:pt x="136" y="50"/>
                  <a:pt x="136" y="50"/>
                  <a:pt x="136" y="50"/>
                </a:cubicBezTo>
                <a:lnTo>
                  <a:pt x="136" y="1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 name="Freeform 688"/>
          <p:cNvSpPr>
            <a:spLocks noEditPoints="1"/>
          </p:cNvSpPr>
          <p:nvPr/>
        </p:nvSpPr>
        <p:spPr bwMode="auto">
          <a:xfrm>
            <a:off x="8152331" y="924006"/>
            <a:ext cx="486047" cy="398804"/>
          </a:xfrm>
          <a:custGeom>
            <a:avLst/>
            <a:gdLst>
              <a:gd name="T0" fmla="*/ 176 w 176"/>
              <a:gd name="T1" fmla="*/ 82 h 144"/>
              <a:gd name="T2" fmla="*/ 176 w 176"/>
              <a:gd name="T3" fmla="*/ 82 h 144"/>
              <a:gd name="T4" fmla="*/ 136 w 176"/>
              <a:gd name="T5" fmla="*/ 2 h 144"/>
              <a:gd name="T6" fmla="*/ 136 w 176"/>
              <a:gd name="T7" fmla="*/ 2 h 144"/>
              <a:gd name="T8" fmla="*/ 132 w 176"/>
              <a:gd name="T9" fmla="*/ 0 h 144"/>
              <a:gd name="T10" fmla="*/ 44 w 176"/>
              <a:gd name="T11" fmla="*/ 0 h 144"/>
              <a:gd name="T12" fmla="*/ 40 w 176"/>
              <a:gd name="T13" fmla="*/ 2 h 144"/>
              <a:gd name="T14" fmla="*/ 40 w 176"/>
              <a:gd name="T15" fmla="*/ 2 h 144"/>
              <a:gd name="T16" fmla="*/ 0 w 176"/>
              <a:gd name="T17" fmla="*/ 82 h 144"/>
              <a:gd name="T18" fmla="*/ 0 w 176"/>
              <a:gd name="T19" fmla="*/ 82 h 144"/>
              <a:gd name="T20" fmla="*/ 0 w 176"/>
              <a:gd name="T21" fmla="*/ 84 h 144"/>
              <a:gd name="T22" fmla="*/ 0 w 176"/>
              <a:gd name="T23" fmla="*/ 140 h 144"/>
              <a:gd name="T24" fmla="*/ 4 w 176"/>
              <a:gd name="T25" fmla="*/ 144 h 144"/>
              <a:gd name="T26" fmla="*/ 172 w 176"/>
              <a:gd name="T27" fmla="*/ 144 h 144"/>
              <a:gd name="T28" fmla="*/ 176 w 176"/>
              <a:gd name="T29" fmla="*/ 140 h 144"/>
              <a:gd name="T30" fmla="*/ 176 w 176"/>
              <a:gd name="T31" fmla="*/ 84 h 144"/>
              <a:gd name="T32" fmla="*/ 176 w 176"/>
              <a:gd name="T33" fmla="*/ 82 h 144"/>
              <a:gd name="T34" fmla="*/ 46 w 176"/>
              <a:gd name="T35" fmla="*/ 8 h 144"/>
              <a:gd name="T36" fmla="*/ 130 w 176"/>
              <a:gd name="T37" fmla="*/ 8 h 144"/>
              <a:gd name="T38" fmla="*/ 166 w 176"/>
              <a:gd name="T39" fmla="*/ 80 h 144"/>
              <a:gd name="T40" fmla="*/ 116 w 176"/>
              <a:gd name="T41" fmla="*/ 80 h 144"/>
              <a:gd name="T42" fmla="*/ 112 w 176"/>
              <a:gd name="T43" fmla="*/ 84 h 144"/>
              <a:gd name="T44" fmla="*/ 88 w 176"/>
              <a:gd name="T45" fmla="*/ 108 h 144"/>
              <a:gd name="T46" fmla="*/ 64 w 176"/>
              <a:gd name="T47" fmla="*/ 84 h 144"/>
              <a:gd name="T48" fmla="*/ 60 w 176"/>
              <a:gd name="T49" fmla="*/ 80 h 144"/>
              <a:gd name="T50" fmla="*/ 10 w 176"/>
              <a:gd name="T51" fmla="*/ 80 h 144"/>
              <a:gd name="T52" fmla="*/ 46 w 176"/>
              <a:gd name="T53" fmla="*/ 8 h 144"/>
              <a:gd name="T54" fmla="*/ 168 w 176"/>
              <a:gd name="T55" fmla="*/ 136 h 144"/>
              <a:gd name="T56" fmla="*/ 8 w 176"/>
              <a:gd name="T57" fmla="*/ 136 h 144"/>
              <a:gd name="T58" fmla="*/ 8 w 176"/>
              <a:gd name="T59" fmla="*/ 88 h 144"/>
              <a:gd name="T60" fmla="*/ 56 w 176"/>
              <a:gd name="T61" fmla="*/ 88 h 144"/>
              <a:gd name="T62" fmla="*/ 88 w 176"/>
              <a:gd name="T63" fmla="*/ 116 h 144"/>
              <a:gd name="T64" fmla="*/ 120 w 176"/>
              <a:gd name="T65" fmla="*/ 88 h 144"/>
              <a:gd name="T66" fmla="*/ 168 w 176"/>
              <a:gd name="T67" fmla="*/ 88 h 144"/>
              <a:gd name="T68" fmla="*/ 168 w 176"/>
              <a:gd name="T69"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44">
                <a:moveTo>
                  <a:pt x="176" y="82"/>
                </a:moveTo>
                <a:cubicBezTo>
                  <a:pt x="176" y="82"/>
                  <a:pt x="176" y="82"/>
                  <a:pt x="176" y="82"/>
                </a:cubicBezTo>
                <a:cubicBezTo>
                  <a:pt x="136" y="2"/>
                  <a:pt x="136" y="2"/>
                  <a:pt x="136" y="2"/>
                </a:cubicBezTo>
                <a:cubicBezTo>
                  <a:pt x="136" y="2"/>
                  <a:pt x="136" y="2"/>
                  <a:pt x="136" y="2"/>
                </a:cubicBezTo>
                <a:cubicBezTo>
                  <a:pt x="135" y="1"/>
                  <a:pt x="134" y="0"/>
                  <a:pt x="132" y="0"/>
                </a:cubicBezTo>
                <a:cubicBezTo>
                  <a:pt x="44" y="0"/>
                  <a:pt x="44" y="0"/>
                  <a:pt x="44" y="0"/>
                </a:cubicBezTo>
                <a:cubicBezTo>
                  <a:pt x="42" y="0"/>
                  <a:pt x="41" y="1"/>
                  <a:pt x="40" y="2"/>
                </a:cubicBezTo>
                <a:cubicBezTo>
                  <a:pt x="40" y="2"/>
                  <a:pt x="40" y="2"/>
                  <a:pt x="40" y="2"/>
                </a:cubicBezTo>
                <a:cubicBezTo>
                  <a:pt x="0" y="82"/>
                  <a:pt x="0" y="82"/>
                  <a:pt x="0" y="82"/>
                </a:cubicBezTo>
                <a:cubicBezTo>
                  <a:pt x="0" y="82"/>
                  <a:pt x="0" y="82"/>
                  <a:pt x="0" y="82"/>
                </a:cubicBezTo>
                <a:cubicBezTo>
                  <a:pt x="0" y="83"/>
                  <a:pt x="0" y="83"/>
                  <a:pt x="0" y="84"/>
                </a:cubicBezTo>
                <a:cubicBezTo>
                  <a:pt x="0" y="140"/>
                  <a:pt x="0" y="140"/>
                  <a:pt x="0" y="140"/>
                </a:cubicBezTo>
                <a:cubicBezTo>
                  <a:pt x="0" y="142"/>
                  <a:pt x="2" y="144"/>
                  <a:pt x="4" y="144"/>
                </a:cubicBezTo>
                <a:cubicBezTo>
                  <a:pt x="172" y="144"/>
                  <a:pt x="172" y="144"/>
                  <a:pt x="172" y="144"/>
                </a:cubicBezTo>
                <a:cubicBezTo>
                  <a:pt x="174" y="144"/>
                  <a:pt x="176" y="142"/>
                  <a:pt x="176" y="140"/>
                </a:cubicBezTo>
                <a:cubicBezTo>
                  <a:pt x="176" y="84"/>
                  <a:pt x="176" y="84"/>
                  <a:pt x="176" y="84"/>
                </a:cubicBezTo>
                <a:cubicBezTo>
                  <a:pt x="176" y="83"/>
                  <a:pt x="176" y="83"/>
                  <a:pt x="176" y="82"/>
                </a:cubicBezTo>
                <a:close/>
                <a:moveTo>
                  <a:pt x="46" y="8"/>
                </a:moveTo>
                <a:cubicBezTo>
                  <a:pt x="130" y="8"/>
                  <a:pt x="130" y="8"/>
                  <a:pt x="130" y="8"/>
                </a:cubicBezTo>
                <a:cubicBezTo>
                  <a:pt x="166" y="80"/>
                  <a:pt x="166" y="80"/>
                  <a:pt x="166" y="80"/>
                </a:cubicBezTo>
                <a:cubicBezTo>
                  <a:pt x="116" y="80"/>
                  <a:pt x="116" y="80"/>
                  <a:pt x="116" y="80"/>
                </a:cubicBezTo>
                <a:cubicBezTo>
                  <a:pt x="114" y="80"/>
                  <a:pt x="112" y="82"/>
                  <a:pt x="112" y="84"/>
                </a:cubicBezTo>
                <a:cubicBezTo>
                  <a:pt x="112" y="97"/>
                  <a:pt x="101" y="108"/>
                  <a:pt x="88" y="108"/>
                </a:cubicBezTo>
                <a:cubicBezTo>
                  <a:pt x="75" y="108"/>
                  <a:pt x="64" y="97"/>
                  <a:pt x="64" y="84"/>
                </a:cubicBezTo>
                <a:cubicBezTo>
                  <a:pt x="64" y="82"/>
                  <a:pt x="62" y="80"/>
                  <a:pt x="60" y="80"/>
                </a:cubicBezTo>
                <a:cubicBezTo>
                  <a:pt x="10" y="80"/>
                  <a:pt x="10" y="80"/>
                  <a:pt x="10" y="80"/>
                </a:cubicBezTo>
                <a:lnTo>
                  <a:pt x="46" y="8"/>
                </a:lnTo>
                <a:close/>
                <a:moveTo>
                  <a:pt x="168" y="136"/>
                </a:moveTo>
                <a:cubicBezTo>
                  <a:pt x="8" y="136"/>
                  <a:pt x="8" y="136"/>
                  <a:pt x="8" y="136"/>
                </a:cubicBezTo>
                <a:cubicBezTo>
                  <a:pt x="8" y="88"/>
                  <a:pt x="8" y="88"/>
                  <a:pt x="8" y="88"/>
                </a:cubicBezTo>
                <a:cubicBezTo>
                  <a:pt x="56" y="88"/>
                  <a:pt x="56" y="88"/>
                  <a:pt x="56" y="88"/>
                </a:cubicBezTo>
                <a:cubicBezTo>
                  <a:pt x="58" y="104"/>
                  <a:pt x="72" y="116"/>
                  <a:pt x="88" y="116"/>
                </a:cubicBezTo>
                <a:cubicBezTo>
                  <a:pt x="104" y="116"/>
                  <a:pt x="118" y="104"/>
                  <a:pt x="120" y="88"/>
                </a:cubicBezTo>
                <a:cubicBezTo>
                  <a:pt x="168" y="88"/>
                  <a:pt x="168" y="88"/>
                  <a:pt x="168" y="88"/>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 name="Freeform 689"/>
          <p:cNvSpPr>
            <a:spLocks noEditPoints="1"/>
          </p:cNvSpPr>
          <p:nvPr/>
        </p:nvSpPr>
        <p:spPr bwMode="auto">
          <a:xfrm>
            <a:off x="9074567" y="911547"/>
            <a:ext cx="473580" cy="436196"/>
          </a:xfrm>
          <a:custGeom>
            <a:avLst/>
            <a:gdLst>
              <a:gd name="T0" fmla="*/ 64 w 176"/>
              <a:gd name="T1" fmla="*/ 64 h 160"/>
              <a:gd name="T2" fmla="*/ 60 w 176"/>
              <a:gd name="T3" fmla="*/ 68 h 160"/>
              <a:gd name="T4" fmla="*/ 61 w 176"/>
              <a:gd name="T5" fmla="*/ 71 h 160"/>
              <a:gd name="T6" fmla="*/ 85 w 176"/>
              <a:gd name="T7" fmla="*/ 95 h 160"/>
              <a:gd name="T8" fmla="*/ 88 w 176"/>
              <a:gd name="T9" fmla="*/ 96 h 160"/>
              <a:gd name="T10" fmla="*/ 91 w 176"/>
              <a:gd name="T11" fmla="*/ 95 h 160"/>
              <a:gd name="T12" fmla="*/ 115 w 176"/>
              <a:gd name="T13" fmla="*/ 71 h 160"/>
              <a:gd name="T14" fmla="*/ 116 w 176"/>
              <a:gd name="T15" fmla="*/ 68 h 160"/>
              <a:gd name="T16" fmla="*/ 112 w 176"/>
              <a:gd name="T17" fmla="*/ 64 h 160"/>
              <a:gd name="T18" fmla="*/ 109 w 176"/>
              <a:gd name="T19" fmla="*/ 65 h 160"/>
              <a:gd name="T20" fmla="*/ 92 w 176"/>
              <a:gd name="T21" fmla="*/ 82 h 160"/>
              <a:gd name="T22" fmla="*/ 92 w 176"/>
              <a:gd name="T23" fmla="*/ 4 h 160"/>
              <a:gd name="T24" fmla="*/ 88 w 176"/>
              <a:gd name="T25" fmla="*/ 0 h 160"/>
              <a:gd name="T26" fmla="*/ 84 w 176"/>
              <a:gd name="T27" fmla="*/ 4 h 160"/>
              <a:gd name="T28" fmla="*/ 84 w 176"/>
              <a:gd name="T29" fmla="*/ 82 h 160"/>
              <a:gd name="T30" fmla="*/ 67 w 176"/>
              <a:gd name="T31" fmla="*/ 65 h 160"/>
              <a:gd name="T32" fmla="*/ 64 w 176"/>
              <a:gd name="T33" fmla="*/ 64 h 160"/>
              <a:gd name="T34" fmla="*/ 176 w 176"/>
              <a:gd name="T35" fmla="*/ 98 h 160"/>
              <a:gd name="T36" fmla="*/ 176 w 176"/>
              <a:gd name="T37" fmla="*/ 98 h 160"/>
              <a:gd name="T38" fmla="*/ 136 w 176"/>
              <a:gd name="T39" fmla="*/ 18 h 160"/>
              <a:gd name="T40" fmla="*/ 136 w 176"/>
              <a:gd name="T41" fmla="*/ 18 h 160"/>
              <a:gd name="T42" fmla="*/ 132 w 176"/>
              <a:gd name="T43" fmla="*/ 16 h 160"/>
              <a:gd name="T44" fmla="*/ 104 w 176"/>
              <a:gd name="T45" fmla="*/ 16 h 160"/>
              <a:gd name="T46" fmla="*/ 100 w 176"/>
              <a:gd name="T47" fmla="*/ 20 h 160"/>
              <a:gd name="T48" fmla="*/ 104 w 176"/>
              <a:gd name="T49" fmla="*/ 24 h 160"/>
              <a:gd name="T50" fmla="*/ 130 w 176"/>
              <a:gd name="T51" fmla="*/ 24 h 160"/>
              <a:gd name="T52" fmla="*/ 166 w 176"/>
              <a:gd name="T53" fmla="*/ 96 h 160"/>
              <a:gd name="T54" fmla="*/ 116 w 176"/>
              <a:gd name="T55" fmla="*/ 96 h 160"/>
              <a:gd name="T56" fmla="*/ 112 w 176"/>
              <a:gd name="T57" fmla="*/ 100 h 160"/>
              <a:gd name="T58" fmla="*/ 88 w 176"/>
              <a:gd name="T59" fmla="*/ 124 h 160"/>
              <a:gd name="T60" fmla="*/ 64 w 176"/>
              <a:gd name="T61" fmla="*/ 100 h 160"/>
              <a:gd name="T62" fmla="*/ 60 w 176"/>
              <a:gd name="T63" fmla="*/ 96 h 160"/>
              <a:gd name="T64" fmla="*/ 10 w 176"/>
              <a:gd name="T65" fmla="*/ 96 h 160"/>
              <a:gd name="T66" fmla="*/ 46 w 176"/>
              <a:gd name="T67" fmla="*/ 24 h 160"/>
              <a:gd name="T68" fmla="*/ 72 w 176"/>
              <a:gd name="T69" fmla="*/ 24 h 160"/>
              <a:gd name="T70" fmla="*/ 76 w 176"/>
              <a:gd name="T71" fmla="*/ 20 h 160"/>
              <a:gd name="T72" fmla="*/ 72 w 176"/>
              <a:gd name="T73" fmla="*/ 16 h 160"/>
              <a:gd name="T74" fmla="*/ 44 w 176"/>
              <a:gd name="T75" fmla="*/ 16 h 160"/>
              <a:gd name="T76" fmla="*/ 40 w 176"/>
              <a:gd name="T77" fmla="*/ 18 h 160"/>
              <a:gd name="T78" fmla="*/ 40 w 176"/>
              <a:gd name="T79" fmla="*/ 18 h 160"/>
              <a:gd name="T80" fmla="*/ 0 w 176"/>
              <a:gd name="T81" fmla="*/ 98 h 160"/>
              <a:gd name="T82" fmla="*/ 0 w 176"/>
              <a:gd name="T83" fmla="*/ 98 h 160"/>
              <a:gd name="T84" fmla="*/ 0 w 176"/>
              <a:gd name="T85" fmla="*/ 100 h 160"/>
              <a:gd name="T86" fmla="*/ 0 w 176"/>
              <a:gd name="T87" fmla="*/ 156 h 160"/>
              <a:gd name="T88" fmla="*/ 4 w 176"/>
              <a:gd name="T89" fmla="*/ 160 h 160"/>
              <a:gd name="T90" fmla="*/ 172 w 176"/>
              <a:gd name="T91" fmla="*/ 160 h 160"/>
              <a:gd name="T92" fmla="*/ 176 w 176"/>
              <a:gd name="T93" fmla="*/ 156 h 160"/>
              <a:gd name="T94" fmla="*/ 176 w 176"/>
              <a:gd name="T95" fmla="*/ 100 h 160"/>
              <a:gd name="T96" fmla="*/ 176 w 176"/>
              <a:gd name="T97" fmla="*/ 98 h 160"/>
              <a:gd name="T98" fmla="*/ 168 w 176"/>
              <a:gd name="T99" fmla="*/ 152 h 160"/>
              <a:gd name="T100" fmla="*/ 8 w 176"/>
              <a:gd name="T101" fmla="*/ 152 h 160"/>
              <a:gd name="T102" fmla="*/ 8 w 176"/>
              <a:gd name="T103" fmla="*/ 104 h 160"/>
              <a:gd name="T104" fmla="*/ 56 w 176"/>
              <a:gd name="T105" fmla="*/ 104 h 160"/>
              <a:gd name="T106" fmla="*/ 88 w 176"/>
              <a:gd name="T107" fmla="*/ 132 h 160"/>
              <a:gd name="T108" fmla="*/ 120 w 176"/>
              <a:gd name="T109" fmla="*/ 104 h 160"/>
              <a:gd name="T110" fmla="*/ 168 w 176"/>
              <a:gd name="T111" fmla="*/ 104 h 160"/>
              <a:gd name="T112" fmla="*/ 168 w 176"/>
              <a:gd name="T113"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64" y="64"/>
                </a:moveTo>
                <a:cubicBezTo>
                  <a:pt x="62" y="64"/>
                  <a:pt x="60" y="66"/>
                  <a:pt x="60" y="68"/>
                </a:cubicBezTo>
                <a:cubicBezTo>
                  <a:pt x="60" y="69"/>
                  <a:pt x="60" y="70"/>
                  <a:pt x="61" y="71"/>
                </a:cubicBezTo>
                <a:cubicBezTo>
                  <a:pt x="85" y="95"/>
                  <a:pt x="85" y="95"/>
                  <a:pt x="85" y="95"/>
                </a:cubicBezTo>
                <a:cubicBezTo>
                  <a:pt x="86" y="96"/>
                  <a:pt x="87" y="96"/>
                  <a:pt x="88" y="96"/>
                </a:cubicBezTo>
                <a:cubicBezTo>
                  <a:pt x="89" y="96"/>
                  <a:pt x="90" y="96"/>
                  <a:pt x="91" y="95"/>
                </a:cubicBezTo>
                <a:cubicBezTo>
                  <a:pt x="115" y="71"/>
                  <a:pt x="115" y="71"/>
                  <a:pt x="115" y="71"/>
                </a:cubicBezTo>
                <a:cubicBezTo>
                  <a:pt x="116" y="70"/>
                  <a:pt x="116" y="69"/>
                  <a:pt x="116" y="68"/>
                </a:cubicBezTo>
                <a:cubicBezTo>
                  <a:pt x="116" y="66"/>
                  <a:pt x="114" y="64"/>
                  <a:pt x="112" y="64"/>
                </a:cubicBezTo>
                <a:cubicBezTo>
                  <a:pt x="111" y="64"/>
                  <a:pt x="110" y="64"/>
                  <a:pt x="109" y="65"/>
                </a:cubicBezTo>
                <a:cubicBezTo>
                  <a:pt x="92" y="82"/>
                  <a:pt x="92" y="82"/>
                  <a:pt x="92" y="82"/>
                </a:cubicBezTo>
                <a:cubicBezTo>
                  <a:pt x="92" y="4"/>
                  <a:pt x="92" y="4"/>
                  <a:pt x="92" y="4"/>
                </a:cubicBezTo>
                <a:cubicBezTo>
                  <a:pt x="92" y="2"/>
                  <a:pt x="90" y="0"/>
                  <a:pt x="88" y="0"/>
                </a:cubicBezTo>
                <a:cubicBezTo>
                  <a:pt x="86" y="0"/>
                  <a:pt x="84" y="2"/>
                  <a:pt x="84" y="4"/>
                </a:cubicBezTo>
                <a:cubicBezTo>
                  <a:pt x="84" y="82"/>
                  <a:pt x="84" y="82"/>
                  <a:pt x="84" y="82"/>
                </a:cubicBezTo>
                <a:cubicBezTo>
                  <a:pt x="67" y="65"/>
                  <a:pt x="67" y="65"/>
                  <a:pt x="67" y="65"/>
                </a:cubicBezTo>
                <a:cubicBezTo>
                  <a:pt x="66" y="64"/>
                  <a:pt x="65" y="64"/>
                  <a:pt x="64" y="64"/>
                </a:cubicBezTo>
                <a:close/>
                <a:moveTo>
                  <a:pt x="176" y="98"/>
                </a:moveTo>
                <a:cubicBezTo>
                  <a:pt x="176" y="98"/>
                  <a:pt x="176" y="98"/>
                  <a:pt x="176" y="98"/>
                </a:cubicBezTo>
                <a:cubicBezTo>
                  <a:pt x="136" y="18"/>
                  <a:pt x="136" y="18"/>
                  <a:pt x="136" y="18"/>
                </a:cubicBezTo>
                <a:cubicBezTo>
                  <a:pt x="136" y="18"/>
                  <a:pt x="136" y="18"/>
                  <a:pt x="136" y="18"/>
                </a:cubicBezTo>
                <a:cubicBezTo>
                  <a:pt x="135" y="17"/>
                  <a:pt x="134" y="16"/>
                  <a:pt x="132" y="16"/>
                </a:cubicBezTo>
                <a:cubicBezTo>
                  <a:pt x="104" y="16"/>
                  <a:pt x="104" y="16"/>
                  <a:pt x="104" y="16"/>
                </a:cubicBezTo>
                <a:cubicBezTo>
                  <a:pt x="102" y="16"/>
                  <a:pt x="100" y="18"/>
                  <a:pt x="100" y="20"/>
                </a:cubicBezTo>
                <a:cubicBezTo>
                  <a:pt x="100" y="22"/>
                  <a:pt x="102" y="24"/>
                  <a:pt x="104" y="24"/>
                </a:cubicBezTo>
                <a:cubicBezTo>
                  <a:pt x="130" y="24"/>
                  <a:pt x="130" y="24"/>
                  <a:pt x="130" y="24"/>
                </a:cubicBezTo>
                <a:cubicBezTo>
                  <a:pt x="166" y="96"/>
                  <a:pt x="166" y="96"/>
                  <a:pt x="166" y="96"/>
                </a:cubicBezTo>
                <a:cubicBezTo>
                  <a:pt x="116" y="96"/>
                  <a:pt x="116" y="96"/>
                  <a:pt x="116" y="96"/>
                </a:cubicBezTo>
                <a:cubicBezTo>
                  <a:pt x="114" y="96"/>
                  <a:pt x="112" y="98"/>
                  <a:pt x="112" y="100"/>
                </a:cubicBezTo>
                <a:cubicBezTo>
                  <a:pt x="112" y="113"/>
                  <a:pt x="101" y="124"/>
                  <a:pt x="88" y="124"/>
                </a:cubicBezTo>
                <a:cubicBezTo>
                  <a:pt x="75" y="124"/>
                  <a:pt x="64" y="113"/>
                  <a:pt x="64" y="100"/>
                </a:cubicBezTo>
                <a:cubicBezTo>
                  <a:pt x="64" y="98"/>
                  <a:pt x="62" y="96"/>
                  <a:pt x="60" y="96"/>
                </a:cubicBezTo>
                <a:cubicBezTo>
                  <a:pt x="10" y="96"/>
                  <a:pt x="10" y="96"/>
                  <a:pt x="10" y="96"/>
                </a:cubicBezTo>
                <a:cubicBezTo>
                  <a:pt x="46" y="24"/>
                  <a:pt x="46" y="24"/>
                  <a:pt x="46" y="24"/>
                </a:cubicBezTo>
                <a:cubicBezTo>
                  <a:pt x="72" y="24"/>
                  <a:pt x="72" y="24"/>
                  <a:pt x="72" y="24"/>
                </a:cubicBezTo>
                <a:cubicBezTo>
                  <a:pt x="74" y="24"/>
                  <a:pt x="76" y="22"/>
                  <a:pt x="76" y="20"/>
                </a:cubicBezTo>
                <a:cubicBezTo>
                  <a:pt x="76" y="18"/>
                  <a:pt x="74" y="16"/>
                  <a:pt x="72" y="16"/>
                </a:cubicBezTo>
                <a:cubicBezTo>
                  <a:pt x="44" y="16"/>
                  <a:pt x="44" y="16"/>
                  <a:pt x="44" y="16"/>
                </a:cubicBezTo>
                <a:cubicBezTo>
                  <a:pt x="42" y="16"/>
                  <a:pt x="41" y="17"/>
                  <a:pt x="40" y="18"/>
                </a:cubicBezTo>
                <a:cubicBezTo>
                  <a:pt x="40" y="18"/>
                  <a:pt x="40" y="18"/>
                  <a:pt x="40" y="18"/>
                </a:cubicBezTo>
                <a:cubicBezTo>
                  <a:pt x="0" y="98"/>
                  <a:pt x="0" y="98"/>
                  <a:pt x="0" y="98"/>
                </a:cubicBezTo>
                <a:cubicBezTo>
                  <a:pt x="0" y="98"/>
                  <a:pt x="0" y="98"/>
                  <a:pt x="0" y="98"/>
                </a:cubicBezTo>
                <a:cubicBezTo>
                  <a:pt x="0" y="99"/>
                  <a:pt x="0" y="99"/>
                  <a:pt x="0" y="100"/>
                </a:cubicBezTo>
                <a:cubicBezTo>
                  <a:pt x="0" y="156"/>
                  <a:pt x="0" y="156"/>
                  <a:pt x="0" y="156"/>
                </a:cubicBezTo>
                <a:cubicBezTo>
                  <a:pt x="0" y="158"/>
                  <a:pt x="2" y="160"/>
                  <a:pt x="4" y="160"/>
                </a:cubicBezTo>
                <a:cubicBezTo>
                  <a:pt x="172" y="160"/>
                  <a:pt x="172" y="160"/>
                  <a:pt x="172" y="160"/>
                </a:cubicBezTo>
                <a:cubicBezTo>
                  <a:pt x="174" y="160"/>
                  <a:pt x="176" y="158"/>
                  <a:pt x="176" y="156"/>
                </a:cubicBezTo>
                <a:cubicBezTo>
                  <a:pt x="176" y="100"/>
                  <a:pt x="176" y="100"/>
                  <a:pt x="176" y="100"/>
                </a:cubicBezTo>
                <a:cubicBezTo>
                  <a:pt x="176" y="99"/>
                  <a:pt x="176" y="99"/>
                  <a:pt x="176" y="98"/>
                </a:cubicBezTo>
                <a:close/>
                <a:moveTo>
                  <a:pt x="168" y="152"/>
                </a:moveTo>
                <a:cubicBezTo>
                  <a:pt x="8" y="152"/>
                  <a:pt x="8" y="152"/>
                  <a:pt x="8" y="152"/>
                </a:cubicBezTo>
                <a:cubicBezTo>
                  <a:pt x="8" y="104"/>
                  <a:pt x="8" y="104"/>
                  <a:pt x="8" y="104"/>
                </a:cubicBezTo>
                <a:cubicBezTo>
                  <a:pt x="56" y="104"/>
                  <a:pt x="56" y="104"/>
                  <a:pt x="56" y="104"/>
                </a:cubicBezTo>
                <a:cubicBezTo>
                  <a:pt x="58" y="120"/>
                  <a:pt x="72" y="132"/>
                  <a:pt x="88" y="132"/>
                </a:cubicBezTo>
                <a:cubicBezTo>
                  <a:pt x="104" y="132"/>
                  <a:pt x="118" y="120"/>
                  <a:pt x="120" y="104"/>
                </a:cubicBezTo>
                <a:cubicBezTo>
                  <a:pt x="168" y="104"/>
                  <a:pt x="168" y="104"/>
                  <a:pt x="168" y="104"/>
                </a:cubicBezTo>
                <a:lnTo>
                  <a:pt x="168"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 name="Freeform 690"/>
          <p:cNvSpPr>
            <a:spLocks noEditPoints="1"/>
          </p:cNvSpPr>
          <p:nvPr/>
        </p:nvSpPr>
        <p:spPr bwMode="auto">
          <a:xfrm>
            <a:off x="9984343" y="911547"/>
            <a:ext cx="486047" cy="436196"/>
          </a:xfrm>
          <a:custGeom>
            <a:avLst/>
            <a:gdLst>
              <a:gd name="T0" fmla="*/ 64 w 176"/>
              <a:gd name="T1" fmla="*/ 32 h 160"/>
              <a:gd name="T2" fmla="*/ 67 w 176"/>
              <a:gd name="T3" fmla="*/ 31 h 160"/>
              <a:gd name="T4" fmla="*/ 84 w 176"/>
              <a:gd name="T5" fmla="*/ 14 h 160"/>
              <a:gd name="T6" fmla="*/ 84 w 176"/>
              <a:gd name="T7" fmla="*/ 92 h 160"/>
              <a:gd name="T8" fmla="*/ 88 w 176"/>
              <a:gd name="T9" fmla="*/ 96 h 160"/>
              <a:gd name="T10" fmla="*/ 92 w 176"/>
              <a:gd name="T11" fmla="*/ 92 h 160"/>
              <a:gd name="T12" fmla="*/ 92 w 176"/>
              <a:gd name="T13" fmla="*/ 14 h 160"/>
              <a:gd name="T14" fmla="*/ 109 w 176"/>
              <a:gd name="T15" fmla="*/ 31 h 160"/>
              <a:gd name="T16" fmla="*/ 112 w 176"/>
              <a:gd name="T17" fmla="*/ 32 h 160"/>
              <a:gd name="T18" fmla="*/ 116 w 176"/>
              <a:gd name="T19" fmla="*/ 28 h 160"/>
              <a:gd name="T20" fmla="*/ 115 w 176"/>
              <a:gd name="T21" fmla="*/ 25 h 160"/>
              <a:gd name="T22" fmla="*/ 91 w 176"/>
              <a:gd name="T23" fmla="*/ 1 h 160"/>
              <a:gd name="T24" fmla="*/ 88 w 176"/>
              <a:gd name="T25" fmla="*/ 0 h 160"/>
              <a:gd name="T26" fmla="*/ 85 w 176"/>
              <a:gd name="T27" fmla="*/ 1 h 160"/>
              <a:gd name="T28" fmla="*/ 61 w 176"/>
              <a:gd name="T29" fmla="*/ 25 h 160"/>
              <a:gd name="T30" fmla="*/ 60 w 176"/>
              <a:gd name="T31" fmla="*/ 28 h 160"/>
              <a:gd name="T32" fmla="*/ 64 w 176"/>
              <a:gd name="T33" fmla="*/ 32 h 160"/>
              <a:gd name="T34" fmla="*/ 176 w 176"/>
              <a:gd name="T35" fmla="*/ 98 h 160"/>
              <a:gd name="T36" fmla="*/ 176 w 176"/>
              <a:gd name="T37" fmla="*/ 98 h 160"/>
              <a:gd name="T38" fmla="*/ 136 w 176"/>
              <a:gd name="T39" fmla="*/ 18 h 160"/>
              <a:gd name="T40" fmla="*/ 136 w 176"/>
              <a:gd name="T41" fmla="*/ 18 h 160"/>
              <a:gd name="T42" fmla="*/ 132 w 176"/>
              <a:gd name="T43" fmla="*/ 16 h 160"/>
              <a:gd name="T44" fmla="*/ 128 w 176"/>
              <a:gd name="T45" fmla="*/ 16 h 160"/>
              <a:gd name="T46" fmla="*/ 124 w 176"/>
              <a:gd name="T47" fmla="*/ 20 h 160"/>
              <a:gd name="T48" fmla="*/ 128 w 176"/>
              <a:gd name="T49" fmla="*/ 24 h 160"/>
              <a:gd name="T50" fmla="*/ 130 w 176"/>
              <a:gd name="T51" fmla="*/ 24 h 160"/>
              <a:gd name="T52" fmla="*/ 166 w 176"/>
              <a:gd name="T53" fmla="*/ 96 h 160"/>
              <a:gd name="T54" fmla="*/ 116 w 176"/>
              <a:gd name="T55" fmla="*/ 96 h 160"/>
              <a:gd name="T56" fmla="*/ 112 w 176"/>
              <a:gd name="T57" fmla="*/ 100 h 160"/>
              <a:gd name="T58" fmla="*/ 88 w 176"/>
              <a:gd name="T59" fmla="*/ 124 h 160"/>
              <a:gd name="T60" fmla="*/ 64 w 176"/>
              <a:gd name="T61" fmla="*/ 100 h 160"/>
              <a:gd name="T62" fmla="*/ 60 w 176"/>
              <a:gd name="T63" fmla="*/ 96 h 160"/>
              <a:gd name="T64" fmla="*/ 10 w 176"/>
              <a:gd name="T65" fmla="*/ 96 h 160"/>
              <a:gd name="T66" fmla="*/ 46 w 176"/>
              <a:gd name="T67" fmla="*/ 24 h 160"/>
              <a:gd name="T68" fmla="*/ 48 w 176"/>
              <a:gd name="T69" fmla="*/ 24 h 160"/>
              <a:gd name="T70" fmla="*/ 52 w 176"/>
              <a:gd name="T71" fmla="*/ 20 h 160"/>
              <a:gd name="T72" fmla="*/ 48 w 176"/>
              <a:gd name="T73" fmla="*/ 16 h 160"/>
              <a:gd name="T74" fmla="*/ 44 w 176"/>
              <a:gd name="T75" fmla="*/ 16 h 160"/>
              <a:gd name="T76" fmla="*/ 40 w 176"/>
              <a:gd name="T77" fmla="*/ 18 h 160"/>
              <a:gd name="T78" fmla="*/ 40 w 176"/>
              <a:gd name="T79" fmla="*/ 18 h 160"/>
              <a:gd name="T80" fmla="*/ 0 w 176"/>
              <a:gd name="T81" fmla="*/ 98 h 160"/>
              <a:gd name="T82" fmla="*/ 0 w 176"/>
              <a:gd name="T83" fmla="*/ 98 h 160"/>
              <a:gd name="T84" fmla="*/ 0 w 176"/>
              <a:gd name="T85" fmla="*/ 100 h 160"/>
              <a:gd name="T86" fmla="*/ 0 w 176"/>
              <a:gd name="T87" fmla="*/ 156 h 160"/>
              <a:gd name="T88" fmla="*/ 4 w 176"/>
              <a:gd name="T89" fmla="*/ 160 h 160"/>
              <a:gd name="T90" fmla="*/ 172 w 176"/>
              <a:gd name="T91" fmla="*/ 160 h 160"/>
              <a:gd name="T92" fmla="*/ 176 w 176"/>
              <a:gd name="T93" fmla="*/ 156 h 160"/>
              <a:gd name="T94" fmla="*/ 176 w 176"/>
              <a:gd name="T95" fmla="*/ 100 h 160"/>
              <a:gd name="T96" fmla="*/ 176 w 176"/>
              <a:gd name="T97" fmla="*/ 98 h 160"/>
              <a:gd name="T98" fmla="*/ 168 w 176"/>
              <a:gd name="T99" fmla="*/ 152 h 160"/>
              <a:gd name="T100" fmla="*/ 8 w 176"/>
              <a:gd name="T101" fmla="*/ 152 h 160"/>
              <a:gd name="T102" fmla="*/ 8 w 176"/>
              <a:gd name="T103" fmla="*/ 104 h 160"/>
              <a:gd name="T104" fmla="*/ 56 w 176"/>
              <a:gd name="T105" fmla="*/ 104 h 160"/>
              <a:gd name="T106" fmla="*/ 88 w 176"/>
              <a:gd name="T107" fmla="*/ 132 h 160"/>
              <a:gd name="T108" fmla="*/ 120 w 176"/>
              <a:gd name="T109" fmla="*/ 104 h 160"/>
              <a:gd name="T110" fmla="*/ 168 w 176"/>
              <a:gd name="T111" fmla="*/ 104 h 160"/>
              <a:gd name="T112" fmla="*/ 168 w 176"/>
              <a:gd name="T113"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64" y="32"/>
                </a:moveTo>
                <a:cubicBezTo>
                  <a:pt x="65" y="32"/>
                  <a:pt x="66" y="32"/>
                  <a:pt x="67" y="31"/>
                </a:cubicBezTo>
                <a:cubicBezTo>
                  <a:pt x="84" y="14"/>
                  <a:pt x="84" y="14"/>
                  <a:pt x="84" y="14"/>
                </a:cubicBezTo>
                <a:cubicBezTo>
                  <a:pt x="84" y="92"/>
                  <a:pt x="84" y="92"/>
                  <a:pt x="84" y="92"/>
                </a:cubicBezTo>
                <a:cubicBezTo>
                  <a:pt x="84" y="94"/>
                  <a:pt x="86" y="96"/>
                  <a:pt x="88" y="96"/>
                </a:cubicBezTo>
                <a:cubicBezTo>
                  <a:pt x="90" y="96"/>
                  <a:pt x="92" y="94"/>
                  <a:pt x="92" y="92"/>
                </a:cubicBezTo>
                <a:cubicBezTo>
                  <a:pt x="92" y="14"/>
                  <a:pt x="92" y="14"/>
                  <a:pt x="92" y="14"/>
                </a:cubicBezTo>
                <a:cubicBezTo>
                  <a:pt x="109" y="31"/>
                  <a:pt x="109" y="31"/>
                  <a:pt x="109" y="31"/>
                </a:cubicBezTo>
                <a:cubicBezTo>
                  <a:pt x="110" y="32"/>
                  <a:pt x="111" y="32"/>
                  <a:pt x="112" y="32"/>
                </a:cubicBezTo>
                <a:cubicBezTo>
                  <a:pt x="114" y="32"/>
                  <a:pt x="116" y="30"/>
                  <a:pt x="116" y="28"/>
                </a:cubicBezTo>
                <a:cubicBezTo>
                  <a:pt x="116" y="27"/>
                  <a:pt x="116" y="26"/>
                  <a:pt x="115" y="25"/>
                </a:cubicBezTo>
                <a:cubicBezTo>
                  <a:pt x="91" y="1"/>
                  <a:pt x="91" y="1"/>
                  <a:pt x="91" y="1"/>
                </a:cubicBezTo>
                <a:cubicBezTo>
                  <a:pt x="90" y="0"/>
                  <a:pt x="89" y="0"/>
                  <a:pt x="88" y="0"/>
                </a:cubicBezTo>
                <a:cubicBezTo>
                  <a:pt x="87" y="0"/>
                  <a:pt x="86" y="0"/>
                  <a:pt x="85" y="1"/>
                </a:cubicBezTo>
                <a:cubicBezTo>
                  <a:pt x="61" y="25"/>
                  <a:pt x="61" y="25"/>
                  <a:pt x="61" y="25"/>
                </a:cubicBezTo>
                <a:cubicBezTo>
                  <a:pt x="60" y="26"/>
                  <a:pt x="60" y="27"/>
                  <a:pt x="60" y="28"/>
                </a:cubicBezTo>
                <a:cubicBezTo>
                  <a:pt x="60" y="30"/>
                  <a:pt x="62" y="32"/>
                  <a:pt x="64" y="32"/>
                </a:cubicBezTo>
                <a:close/>
                <a:moveTo>
                  <a:pt x="176" y="98"/>
                </a:moveTo>
                <a:cubicBezTo>
                  <a:pt x="176" y="98"/>
                  <a:pt x="176" y="98"/>
                  <a:pt x="176" y="98"/>
                </a:cubicBezTo>
                <a:cubicBezTo>
                  <a:pt x="136" y="18"/>
                  <a:pt x="136" y="18"/>
                  <a:pt x="136" y="18"/>
                </a:cubicBezTo>
                <a:cubicBezTo>
                  <a:pt x="136" y="18"/>
                  <a:pt x="136" y="18"/>
                  <a:pt x="136" y="18"/>
                </a:cubicBezTo>
                <a:cubicBezTo>
                  <a:pt x="135" y="17"/>
                  <a:pt x="134" y="16"/>
                  <a:pt x="132" y="16"/>
                </a:cubicBezTo>
                <a:cubicBezTo>
                  <a:pt x="128" y="16"/>
                  <a:pt x="128" y="16"/>
                  <a:pt x="128" y="16"/>
                </a:cubicBezTo>
                <a:cubicBezTo>
                  <a:pt x="126" y="16"/>
                  <a:pt x="124" y="18"/>
                  <a:pt x="124" y="20"/>
                </a:cubicBezTo>
                <a:cubicBezTo>
                  <a:pt x="124" y="22"/>
                  <a:pt x="126" y="24"/>
                  <a:pt x="128" y="24"/>
                </a:cubicBezTo>
                <a:cubicBezTo>
                  <a:pt x="130" y="24"/>
                  <a:pt x="130" y="24"/>
                  <a:pt x="130" y="24"/>
                </a:cubicBezTo>
                <a:cubicBezTo>
                  <a:pt x="166" y="96"/>
                  <a:pt x="166" y="96"/>
                  <a:pt x="166" y="96"/>
                </a:cubicBezTo>
                <a:cubicBezTo>
                  <a:pt x="116" y="96"/>
                  <a:pt x="116" y="96"/>
                  <a:pt x="116" y="96"/>
                </a:cubicBezTo>
                <a:cubicBezTo>
                  <a:pt x="114" y="96"/>
                  <a:pt x="112" y="98"/>
                  <a:pt x="112" y="100"/>
                </a:cubicBezTo>
                <a:cubicBezTo>
                  <a:pt x="112" y="113"/>
                  <a:pt x="101" y="124"/>
                  <a:pt x="88" y="124"/>
                </a:cubicBezTo>
                <a:cubicBezTo>
                  <a:pt x="75" y="124"/>
                  <a:pt x="64" y="113"/>
                  <a:pt x="64" y="100"/>
                </a:cubicBezTo>
                <a:cubicBezTo>
                  <a:pt x="64" y="98"/>
                  <a:pt x="62" y="96"/>
                  <a:pt x="60" y="96"/>
                </a:cubicBezTo>
                <a:cubicBezTo>
                  <a:pt x="10" y="96"/>
                  <a:pt x="10" y="96"/>
                  <a:pt x="10" y="96"/>
                </a:cubicBezTo>
                <a:cubicBezTo>
                  <a:pt x="46" y="24"/>
                  <a:pt x="46" y="24"/>
                  <a:pt x="46" y="24"/>
                </a:cubicBezTo>
                <a:cubicBezTo>
                  <a:pt x="48" y="24"/>
                  <a:pt x="48" y="24"/>
                  <a:pt x="48" y="24"/>
                </a:cubicBezTo>
                <a:cubicBezTo>
                  <a:pt x="50" y="24"/>
                  <a:pt x="52" y="22"/>
                  <a:pt x="52" y="20"/>
                </a:cubicBezTo>
                <a:cubicBezTo>
                  <a:pt x="52" y="18"/>
                  <a:pt x="50" y="16"/>
                  <a:pt x="48" y="16"/>
                </a:cubicBezTo>
                <a:cubicBezTo>
                  <a:pt x="44" y="16"/>
                  <a:pt x="44" y="16"/>
                  <a:pt x="44" y="16"/>
                </a:cubicBezTo>
                <a:cubicBezTo>
                  <a:pt x="42" y="16"/>
                  <a:pt x="41" y="17"/>
                  <a:pt x="40" y="18"/>
                </a:cubicBezTo>
                <a:cubicBezTo>
                  <a:pt x="40" y="18"/>
                  <a:pt x="40" y="18"/>
                  <a:pt x="40" y="18"/>
                </a:cubicBezTo>
                <a:cubicBezTo>
                  <a:pt x="0" y="98"/>
                  <a:pt x="0" y="98"/>
                  <a:pt x="0" y="98"/>
                </a:cubicBezTo>
                <a:cubicBezTo>
                  <a:pt x="0" y="98"/>
                  <a:pt x="0" y="98"/>
                  <a:pt x="0" y="98"/>
                </a:cubicBezTo>
                <a:cubicBezTo>
                  <a:pt x="0" y="99"/>
                  <a:pt x="0" y="99"/>
                  <a:pt x="0" y="100"/>
                </a:cubicBezTo>
                <a:cubicBezTo>
                  <a:pt x="0" y="156"/>
                  <a:pt x="0" y="156"/>
                  <a:pt x="0" y="156"/>
                </a:cubicBezTo>
                <a:cubicBezTo>
                  <a:pt x="0" y="158"/>
                  <a:pt x="2" y="160"/>
                  <a:pt x="4" y="160"/>
                </a:cubicBezTo>
                <a:cubicBezTo>
                  <a:pt x="172" y="160"/>
                  <a:pt x="172" y="160"/>
                  <a:pt x="172" y="160"/>
                </a:cubicBezTo>
                <a:cubicBezTo>
                  <a:pt x="174" y="160"/>
                  <a:pt x="176" y="158"/>
                  <a:pt x="176" y="156"/>
                </a:cubicBezTo>
                <a:cubicBezTo>
                  <a:pt x="176" y="100"/>
                  <a:pt x="176" y="100"/>
                  <a:pt x="176" y="100"/>
                </a:cubicBezTo>
                <a:cubicBezTo>
                  <a:pt x="176" y="99"/>
                  <a:pt x="176" y="99"/>
                  <a:pt x="176" y="98"/>
                </a:cubicBezTo>
                <a:close/>
                <a:moveTo>
                  <a:pt x="168" y="152"/>
                </a:moveTo>
                <a:cubicBezTo>
                  <a:pt x="8" y="152"/>
                  <a:pt x="8" y="152"/>
                  <a:pt x="8" y="152"/>
                </a:cubicBezTo>
                <a:cubicBezTo>
                  <a:pt x="8" y="104"/>
                  <a:pt x="8" y="104"/>
                  <a:pt x="8" y="104"/>
                </a:cubicBezTo>
                <a:cubicBezTo>
                  <a:pt x="56" y="104"/>
                  <a:pt x="56" y="104"/>
                  <a:pt x="56" y="104"/>
                </a:cubicBezTo>
                <a:cubicBezTo>
                  <a:pt x="58" y="120"/>
                  <a:pt x="72" y="132"/>
                  <a:pt x="88" y="132"/>
                </a:cubicBezTo>
                <a:cubicBezTo>
                  <a:pt x="104" y="132"/>
                  <a:pt x="118" y="120"/>
                  <a:pt x="120" y="104"/>
                </a:cubicBezTo>
                <a:cubicBezTo>
                  <a:pt x="168" y="104"/>
                  <a:pt x="168" y="104"/>
                  <a:pt x="168" y="104"/>
                </a:cubicBezTo>
                <a:lnTo>
                  <a:pt x="168"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 name="Freeform 691"/>
          <p:cNvSpPr>
            <a:spLocks noEditPoints="1"/>
          </p:cNvSpPr>
          <p:nvPr/>
        </p:nvSpPr>
        <p:spPr bwMode="auto">
          <a:xfrm>
            <a:off x="1721610" y="1846241"/>
            <a:ext cx="486047" cy="398804"/>
          </a:xfrm>
          <a:custGeom>
            <a:avLst/>
            <a:gdLst>
              <a:gd name="T0" fmla="*/ 60 w 176"/>
              <a:gd name="T1" fmla="*/ 32 h 144"/>
              <a:gd name="T2" fmla="*/ 116 w 176"/>
              <a:gd name="T3" fmla="*/ 32 h 144"/>
              <a:gd name="T4" fmla="*/ 120 w 176"/>
              <a:gd name="T5" fmla="*/ 28 h 144"/>
              <a:gd name="T6" fmla="*/ 116 w 176"/>
              <a:gd name="T7" fmla="*/ 24 h 144"/>
              <a:gd name="T8" fmla="*/ 60 w 176"/>
              <a:gd name="T9" fmla="*/ 24 h 144"/>
              <a:gd name="T10" fmla="*/ 56 w 176"/>
              <a:gd name="T11" fmla="*/ 28 h 144"/>
              <a:gd name="T12" fmla="*/ 60 w 176"/>
              <a:gd name="T13" fmla="*/ 32 h 144"/>
              <a:gd name="T14" fmla="*/ 52 w 176"/>
              <a:gd name="T15" fmla="*/ 48 h 144"/>
              <a:gd name="T16" fmla="*/ 124 w 176"/>
              <a:gd name="T17" fmla="*/ 48 h 144"/>
              <a:gd name="T18" fmla="*/ 128 w 176"/>
              <a:gd name="T19" fmla="*/ 44 h 144"/>
              <a:gd name="T20" fmla="*/ 124 w 176"/>
              <a:gd name="T21" fmla="*/ 40 h 144"/>
              <a:gd name="T22" fmla="*/ 52 w 176"/>
              <a:gd name="T23" fmla="*/ 40 h 144"/>
              <a:gd name="T24" fmla="*/ 48 w 176"/>
              <a:gd name="T25" fmla="*/ 44 h 144"/>
              <a:gd name="T26" fmla="*/ 52 w 176"/>
              <a:gd name="T27" fmla="*/ 48 h 144"/>
              <a:gd name="T28" fmla="*/ 136 w 176"/>
              <a:gd name="T29" fmla="*/ 60 h 144"/>
              <a:gd name="T30" fmla="*/ 132 w 176"/>
              <a:gd name="T31" fmla="*/ 56 h 144"/>
              <a:gd name="T32" fmla="*/ 44 w 176"/>
              <a:gd name="T33" fmla="*/ 56 h 144"/>
              <a:gd name="T34" fmla="*/ 40 w 176"/>
              <a:gd name="T35" fmla="*/ 60 h 144"/>
              <a:gd name="T36" fmla="*/ 44 w 176"/>
              <a:gd name="T37" fmla="*/ 64 h 144"/>
              <a:gd name="T38" fmla="*/ 132 w 176"/>
              <a:gd name="T39" fmla="*/ 64 h 144"/>
              <a:gd name="T40" fmla="*/ 136 w 176"/>
              <a:gd name="T41" fmla="*/ 60 h 144"/>
              <a:gd name="T42" fmla="*/ 176 w 176"/>
              <a:gd name="T43" fmla="*/ 82 h 144"/>
              <a:gd name="T44" fmla="*/ 176 w 176"/>
              <a:gd name="T45" fmla="*/ 82 h 144"/>
              <a:gd name="T46" fmla="*/ 136 w 176"/>
              <a:gd name="T47" fmla="*/ 2 h 144"/>
              <a:gd name="T48" fmla="*/ 136 w 176"/>
              <a:gd name="T49" fmla="*/ 2 h 144"/>
              <a:gd name="T50" fmla="*/ 132 w 176"/>
              <a:gd name="T51" fmla="*/ 0 h 144"/>
              <a:gd name="T52" fmla="*/ 44 w 176"/>
              <a:gd name="T53" fmla="*/ 0 h 144"/>
              <a:gd name="T54" fmla="*/ 40 w 176"/>
              <a:gd name="T55" fmla="*/ 2 h 144"/>
              <a:gd name="T56" fmla="*/ 40 w 176"/>
              <a:gd name="T57" fmla="*/ 2 h 144"/>
              <a:gd name="T58" fmla="*/ 0 w 176"/>
              <a:gd name="T59" fmla="*/ 82 h 144"/>
              <a:gd name="T60" fmla="*/ 0 w 176"/>
              <a:gd name="T61" fmla="*/ 82 h 144"/>
              <a:gd name="T62" fmla="*/ 0 w 176"/>
              <a:gd name="T63" fmla="*/ 84 h 144"/>
              <a:gd name="T64" fmla="*/ 0 w 176"/>
              <a:gd name="T65" fmla="*/ 140 h 144"/>
              <a:gd name="T66" fmla="*/ 4 w 176"/>
              <a:gd name="T67" fmla="*/ 144 h 144"/>
              <a:gd name="T68" fmla="*/ 172 w 176"/>
              <a:gd name="T69" fmla="*/ 144 h 144"/>
              <a:gd name="T70" fmla="*/ 176 w 176"/>
              <a:gd name="T71" fmla="*/ 140 h 144"/>
              <a:gd name="T72" fmla="*/ 176 w 176"/>
              <a:gd name="T73" fmla="*/ 84 h 144"/>
              <a:gd name="T74" fmla="*/ 176 w 176"/>
              <a:gd name="T75" fmla="*/ 82 h 144"/>
              <a:gd name="T76" fmla="*/ 46 w 176"/>
              <a:gd name="T77" fmla="*/ 8 h 144"/>
              <a:gd name="T78" fmla="*/ 130 w 176"/>
              <a:gd name="T79" fmla="*/ 8 h 144"/>
              <a:gd name="T80" fmla="*/ 166 w 176"/>
              <a:gd name="T81" fmla="*/ 80 h 144"/>
              <a:gd name="T82" fmla="*/ 116 w 176"/>
              <a:gd name="T83" fmla="*/ 80 h 144"/>
              <a:gd name="T84" fmla="*/ 112 w 176"/>
              <a:gd name="T85" fmla="*/ 84 h 144"/>
              <a:gd name="T86" fmla="*/ 88 w 176"/>
              <a:gd name="T87" fmla="*/ 108 h 144"/>
              <a:gd name="T88" fmla="*/ 64 w 176"/>
              <a:gd name="T89" fmla="*/ 84 h 144"/>
              <a:gd name="T90" fmla="*/ 60 w 176"/>
              <a:gd name="T91" fmla="*/ 80 h 144"/>
              <a:gd name="T92" fmla="*/ 10 w 176"/>
              <a:gd name="T93" fmla="*/ 80 h 144"/>
              <a:gd name="T94" fmla="*/ 46 w 176"/>
              <a:gd name="T95" fmla="*/ 8 h 144"/>
              <a:gd name="T96" fmla="*/ 168 w 176"/>
              <a:gd name="T97" fmla="*/ 136 h 144"/>
              <a:gd name="T98" fmla="*/ 8 w 176"/>
              <a:gd name="T99" fmla="*/ 136 h 144"/>
              <a:gd name="T100" fmla="*/ 8 w 176"/>
              <a:gd name="T101" fmla="*/ 88 h 144"/>
              <a:gd name="T102" fmla="*/ 56 w 176"/>
              <a:gd name="T103" fmla="*/ 88 h 144"/>
              <a:gd name="T104" fmla="*/ 88 w 176"/>
              <a:gd name="T105" fmla="*/ 116 h 144"/>
              <a:gd name="T106" fmla="*/ 120 w 176"/>
              <a:gd name="T107" fmla="*/ 88 h 144"/>
              <a:gd name="T108" fmla="*/ 168 w 176"/>
              <a:gd name="T109" fmla="*/ 88 h 144"/>
              <a:gd name="T110" fmla="*/ 168 w 176"/>
              <a:gd name="T11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44">
                <a:moveTo>
                  <a:pt x="60" y="32"/>
                </a:moveTo>
                <a:cubicBezTo>
                  <a:pt x="116" y="32"/>
                  <a:pt x="116" y="32"/>
                  <a:pt x="116" y="32"/>
                </a:cubicBezTo>
                <a:cubicBezTo>
                  <a:pt x="118" y="32"/>
                  <a:pt x="120" y="30"/>
                  <a:pt x="120" y="28"/>
                </a:cubicBezTo>
                <a:cubicBezTo>
                  <a:pt x="120" y="26"/>
                  <a:pt x="118" y="24"/>
                  <a:pt x="116" y="24"/>
                </a:cubicBezTo>
                <a:cubicBezTo>
                  <a:pt x="60" y="24"/>
                  <a:pt x="60" y="24"/>
                  <a:pt x="60" y="24"/>
                </a:cubicBezTo>
                <a:cubicBezTo>
                  <a:pt x="58" y="24"/>
                  <a:pt x="56" y="26"/>
                  <a:pt x="56" y="28"/>
                </a:cubicBezTo>
                <a:cubicBezTo>
                  <a:pt x="56" y="30"/>
                  <a:pt x="58" y="32"/>
                  <a:pt x="60" y="32"/>
                </a:cubicBezTo>
                <a:close/>
                <a:moveTo>
                  <a:pt x="52" y="48"/>
                </a:moveTo>
                <a:cubicBezTo>
                  <a:pt x="124" y="48"/>
                  <a:pt x="124" y="48"/>
                  <a:pt x="124" y="48"/>
                </a:cubicBezTo>
                <a:cubicBezTo>
                  <a:pt x="126" y="48"/>
                  <a:pt x="128" y="46"/>
                  <a:pt x="128" y="44"/>
                </a:cubicBezTo>
                <a:cubicBezTo>
                  <a:pt x="128" y="42"/>
                  <a:pt x="126" y="40"/>
                  <a:pt x="124" y="40"/>
                </a:cubicBezTo>
                <a:cubicBezTo>
                  <a:pt x="52" y="40"/>
                  <a:pt x="52" y="40"/>
                  <a:pt x="52" y="40"/>
                </a:cubicBezTo>
                <a:cubicBezTo>
                  <a:pt x="50" y="40"/>
                  <a:pt x="48" y="42"/>
                  <a:pt x="48" y="44"/>
                </a:cubicBezTo>
                <a:cubicBezTo>
                  <a:pt x="48" y="46"/>
                  <a:pt x="50" y="48"/>
                  <a:pt x="52" y="48"/>
                </a:cubicBezTo>
                <a:close/>
                <a:moveTo>
                  <a:pt x="136" y="60"/>
                </a:moveTo>
                <a:cubicBezTo>
                  <a:pt x="136" y="58"/>
                  <a:pt x="134" y="56"/>
                  <a:pt x="132" y="56"/>
                </a:cubicBezTo>
                <a:cubicBezTo>
                  <a:pt x="44" y="56"/>
                  <a:pt x="44" y="56"/>
                  <a:pt x="44" y="56"/>
                </a:cubicBezTo>
                <a:cubicBezTo>
                  <a:pt x="42" y="56"/>
                  <a:pt x="40" y="58"/>
                  <a:pt x="40" y="60"/>
                </a:cubicBezTo>
                <a:cubicBezTo>
                  <a:pt x="40" y="62"/>
                  <a:pt x="42" y="64"/>
                  <a:pt x="44" y="64"/>
                </a:cubicBezTo>
                <a:cubicBezTo>
                  <a:pt x="132" y="64"/>
                  <a:pt x="132" y="64"/>
                  <a:pt x="132" y="64"/>
                </a:cubicBezTo>
                <a:cubicBezTo>
                  <a:pt x="134" y="64"/>
                  <a:pt x="136" y="62"/>
                  <a:pt x="136" y="60"/>
                </a:cubicBezTo>
                <a:close/>
                <a:moveTo>
                  <a:pt x="176" y="82"/>
                </a:moveTo>
                <a:cubicBezTo>
                  <a:pt x="176" y="82"/>
                  <a:pt x="176" y="82"/>
                  <a:pt x="176" y="82"/>
                </a:cubicBezTo>
                <a:cubicBezTo>
                  <a:pt x="136" y="2"/>
                  <a:pt x="136" y="2"/>
                  <a:pt x="136" y="2"/>
                </a:cubicBezTo>
                <a:cubicBezTo>
                  <a:pt x="136" y="2"/>
                  <a:pt x="136" y="2"/>
                  <a:pt x="136" y="2"/>
                </a:cubicBezTo>
                <a:cubicBezTo>
                  <a:pt x="135" y="1"/>
                  <a:pt x="134" y="0"/>
                  <a:pt x="132" y="0"/>
                </a:cubicBezTo>
                <a:cubicBezTo>
                  <a:pt x="44" y="0"/>
                  <a:pt x="44" y="0"/>
                  <a:pt x="44" y="0"/>
                </a:cubicBezTo>
                <a:cubicBezTo>
                  <a:pt x="42" y="0"/>
                  <a:pt x="41" y="1"/>
                  <a:pt x="40" y="2"/>
                </a:cubicBezTo>
                <a:cubicBezTo>
                  <a:pt x="40" y="2"/>
                  <a:pt x="40" y="2"/>
                  <a:pt x="40" y="2"/>
                </a:cubicBezTo>
                <a:cubicBezTo>
                  <a:pt x="0" y="82"/>
                  <a:pt x="0" y="82"/>
                  <a:pt x="0" y="82"/>
                </a:cubicBezTo>
                <a:cubicBezTo>
                  <a:pt x="0" y="82"/>
                  <a:pt x="0" y="82"/>
                  <a:pt x="0" y="82"/>
                </a:cubicBezTo>
                <a:cubicBezTo>
                  <a:pt x="0" y="83"/>
                  <a:pt x="0" y="83"/>
                  <a:pt x="0" y="84"/>
                </a:cubicBezTo>
                <a:cubicBezTo>
                  <a:pt x="0" y="140"/>
                  <a:pt x="0" y="140"/>
                  <a:pt x="0" y="140"/>
                </a:cubicBezTo>
                <a:cubicBezTo>
                  <a:pt x="0" y="142"/>
                  <a:pt x="2" y="144"/>
                  <a:pt x="4" y="144"/>
                </a:cubicBezTo>
                <a:cubicBezTo>
                  <a:pt x="172" y="144"/>
                  <a:pt x="172" y="144"/>
                  <a:pt x="172" y="144"/>
                </a:cubicBezTo>
                <a:cubicBezTo>
                  <a:pt x="174" y="144"/>
                  <a:pt x="176" y="142"/>
                  <a:pt x="176" y="140"/>
                </a:cubicBezTo>
                <a:cubicBezTo>
                  <a:pt x="176" y="84"/>
                  <a:pt x="176" y="84"/>
                  <a:pt x="176" y="84"/>
                </a:cubicBezTo>
                <a:cubicBezTo>
                  <a:pt x="176" y="83"/>
                  <a:pt x="176" y="83"/>
                  <a:pt x="176" y="82"/>
                </a:cubicBezTo>
                <a:close/>
                <a:moveTo>
                  <a:pt x="46" y="8"/>
                </a:moveTo>
                <a:cubicBezTo>
                  <a:pt x="130" y="8"/>
                  <a:pt x="130" y="8"/>
                  <a:pt x="130" y="8"/>
                </a:cubicBezTo>
                <a:cubicBezTo>
                  <a:pt x="166" y="80"/>
                  <a:pt x="166" y="80"/>
                  <a:pt x="166" y="80"/>
                </a:cubicBezTo>
                <a:cubicBezTo>
                  <a:pt x="116" y="80"/>
                  <a:pt x="116" y="80"/>
                  <a:pt x="116" y="80"/>
                </a:cubicBezTo>
                <a:cubicBezTo>
                  <a:pt x="114" y="80"/>
                  <a:pt x="112" y="82"/>
                  <a:pt x="112" y="84"/>
                </a:cubicBezTo>
                <a:cubicBezTo>
                  <a:pt x="112" y="97"/>
                  <a:pt x="101" y="108"/>
                  <a:pt x="88" y="108"/>
                </a:cubicBezTo>
                <a:cubicBezTo>
                  <a:pt x="75" y="108"/>
                  <a:pt x="64" y="97"/>
                  <a:pt x="64" y="84"/>
                </a:cubicBezTo>
                <a:cubicBezTo>
                  <a:pt x="64" y="82"/>
                  <a:pt x="62" y="80"/>
                  <a:pt x="60" y="80"/>
                </a:cubicBezTo>
                <a:cubicBezTo>
                  <a:pt x="10" y="80"/>
                  <a:pt x="10" y="80"/>
                  <a:pt x="10" y="80"/>
                </a:cubicBezTo>
                <a:lnTo>
                  <a:pt x="46" y="8"/>
                </a:lnTo>
                <a:close/>
                <a:moveTo>
                  <a:pt x="168" y="136"/>
                </a:moveTo>
                <a:cubicBezTo>
                  <a:pt x="8" y="136"/>
                  <a:pt x="8" y="136"/>
                  <a:pt x="8" y="136"/>
                </a:cubicBezTo>
                <a:cubicBezTo>
                  <a:pt x="8" y="88"/>
                  <a:pt x="8" y="88"/>
                  <a:pt x="8" y="88"/>
                </a:cubicBezTo>
                <a:cubicBezTo>
                  <a:pt x="56" y="88"/>
                  <a:pt x="56" y="88"/>
                  <a:pt x="56" y="88"/>
                </a:cubicBezTo>
                <a:cubicBezTo>
                  <a:pt x="58" y="104"/>
                  <a:pt x="72" y="116"/>
                  <a:pt x="88" y="116"/>
                </a:cubicBezTo>
                <a:cubicBezTo>
                  <a:pt x="104" y="116"/>
                  <a:pt x="118" y="104"/>
                  <a:pt x="120" y="88"/>
                </a:cubicBezTo>
                <a:cubicBezTo>
                  <a:pt x="168" y="88"/>
                  <a:pt x="168" y="88"/>
                  <a:pt x="168" y="88"/>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 name="Freeform 692"/>
          <p:cNvSpPr>
            <a:spLocks noEditPoints="1"/>
          </p:cNvSpPr>
          <p:nvPr/>
        </p:nvSpPr>
        <p:spPr bwMode="auto">
          <a:xfrm>
            <a:off x="2643845" y="1808857"/>
            <a:ext cx="473580" cy="473580"/>
          </a:xfrm>
          <a:custGeom>
            <a:avLst/>
            <a:gdLst>
              <a:gd name="T0" fmla="*/ 176 w 176"/>
              <a:gd name="T1" fmla="*/ 52 h 176"/>
              <a:gd name="T2" fmla="*/ 176 w 176"/>
              <a:gd name="T3" fmla="*/ 50 h 176"/>
              <a:gd name="T4" fmla="*/ 144 w 176"/>
              <a:gd name="T5" fmla="*/ 2 h 176"/>
              <a:gd name="T6" fmla="*/ 36 w 176"/>
              <a:gd name="T7" fmla="*/ 0 h 176"/>
              <a:gd name="T8" fmla="*/ 32 w 176"/>
              <a:gd name="T9" fmla="*/ 2 h 176"/>
              <a:gd name="T10" fmla="*/ 0 w 176"/>
              <a:gd name="T11" fmla="*/ 50 h 176"/>
              <a:gd name="T12" fmla="*/ 0 w 176"/>
              <a:gd name="T13" fmla="*/ 100 h 176"/>
              <a:gd name="T14" fmla="*/ 13 w 176"/>
              <a:gd name="T15" fmla="*/ 104 h 176"/>
              <a:gd name="T16" fmla="*/ 0 w 176"/>
              <a:gd name="T17" fmla="*/ 122 h 176"/>
              <a:gd name="T18" fmla="*/ 0 w 176"/>
              <a:gd name="T19" fmla="*/ 172 h 176"/>
              <a:gd name="T20" fmla="*/ 172 w 176"/>
              <a:gd name="T21" fmla="*/ 176 h 176"/>
              <a:gd name="T22" fmla="*/ 176 w 176"/>
              <a:gd name="T23" fmla="*/ 124 h 176"/>
              <a:gd name="T24" fmla="*/ 176 w 176"/>
              <a:gd name="T25" fmla="*/ 122 h 176"/>
              <a:gd name="T26" fmla="*/ 172 w 176"/>
              <a:gd name="T27" fmla="*/ 104 h 176"/>
              <a:gd name="T28" fmla="*/ 38 w 176"/>
              <a:gd name="T29" fmla="*/ 8 h 176"/>
              <a:gd name="T30" fmla="*/ 165 w 176"/>
              <a:gd name="T31" fmla="*/ 48 h 176"/>
              <a:gd name="T32" fmla="*/ 112 w 176"/>
              <a:gd name="T33" fmla="*/ 52 h 176"/>
              <a:gd name="T34" fmla="*/ 64 w 176"/>
              <a:gd name="T35" fmla="*/ 52 h 176"/>
              <a:gd name="T36" fmla="*/ 11 w 176"/>
              <a:gd name="T37" fmla="*/ 48 h 176"/>
              <a:gd name="T38" fmla="*/ 168 w 176"/>
              <a:gd name="T39" fmla="*/ 168 h 176"/>
              <a:gd name="T40" fmla="*/ 8 w 176"/>
              <a:gd name="T41" fmla="*/ 128 h 176"/>
              <a:gd name="T42" fmla="*/ 88 w 176"/>
              <a:gd name="T43" fmla="*/ 156 h 176"/>
              <a:gd name="T44" fmla="*/ 168 w 176"/>
              <a:gd name="T45" fmla="*/ 128 h 176"/>
              <a:gd name="T46" fmla="*/ 165 w 176"/>
              <a:gd name="T47" fmla="*/ 120 h 176"/>
              <a:gd name="T48" fmla="*/ 112 w 176"/>
              <a:gd name="T49" fmla="*/ 124 h 176"/>
              <a:gd name="T50" fmla="*/ 64 w 176"/>
              <a:gd name="T51" fmla="*/ 124 h 176"/>
              <a:gd name="T52" fmla="*/ 11 w 176"/>
              <a:gd name="T53" fmla="*/ 120 h 176"/>
              <a:gd name="T54" fmla="*/ 154 w 176"/>
              <a:gd name="T55" fmla="*/ 104 h 176"/>
              <a:gd name="T56" fmla="*/ 168 w 176"/>
              <a:gd name="T57" fmla="*/ 96 h 176"/>
              <a:gd name="T58" fmla="*/ 8 w 176"/>
              <a:gd name="T59" fmla="*/ 56 h 176"/>
              <a:gd name="T60" fmla="*/ 88 w 176"/>
              <a:gd name="T61" fmla="*/ 84 h 176"/>
              <a:gd name="T62" fmla="*/ 168 w 176"/>
              <a:gd name="T63"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76" y="100"/>
                </a:moveTo>
                <a:cubicBezTo>
                  <a:pt x="176" y="52"/>
                  <a:pt x="176" y="52"/>
                  <a:pt x="176" y="52"/>
                </a:cubicBezTo>
                <a:cubicBezTo>
                  <a:pt x="176" y="51"/>
                  <a:pt x="176" y="51"/>
                  <a:pt x="176" y="50"/>
                </a:cubicBezTo>
                <a:cubicBezTo>
                  <a:pt x="176" y="50"/>
                  <a:pt x="176" y="50"/>
                  <a:pt x="176" y="50"/>
                </a:cubicBezTo>
                <a:cubicBezTo>
                  <a:pt x="144" y="2"/>
                  <a:pt x="144" y="2"/>
                  <a:pt x="144" y="2"/>
                </a:cubicBezTo>
                <a:cubicBezTo>
                  <a:pt x="144" y="2"/>
                  <a:pt x="144" y="2"/>
                  <a:pt x="144" y="2"/>
                </a:cubicBezTo>
                <a:cubicBezTo>
                  <a:pt x="143" y="1"/>
                  <a:pt x="142" y="0"/>
                  <a:pt x="140" y="0"/>
                </a:cubicBezTo>
                <a:cubicBezTo>
                  <a:pt x="36" y="0"/>
                  <a:pt x="36" y="0"/>
                  <a:pt x="36" y="0"/>
                </a:cubicBezTo>
                <a:cubicBezTo>
                  <a:pt x="34" y="0"/>
                  <a:pt x="33" y="1"/>
                  <a:pt x="32" y="2"/>
                </a:cubicBezTo>
                <a:cubicBezTo>
                  <a:pt x="32" y="2"/>
                  <a:pt x="32" y="2"/>
                  <a:pt x="32" y="2"/>
                </a:cubicBezTo>
                <a:cubicBezTo>
                  <a:pt x="0" y="50"/>
                  <a:pt x="0" y="50"/>
                  <a:pt x="0" y="50"/>
                </a:cubicBezTo>
                <a:cubicBezTo>
                  <a:pt x="0" y="50"/>
                  <a:pt x="0" y="50"/>
                  <a:pt x="0" y="50"/>
                </a:cubicBezTo>
                <a:cubicBezTo>
                  <a:pt x="0" y="51"/>
                  <a:pt x="0" y="51"/>
                  <a:pt x="0" y="52"/>
                </a:cubicBezTo>
                <a:cubicBezTo>
                  <a:pt x="0" y="100"/>
                  <a:pt x="0" y="100"/>
                  <a:pt x="0" y="100"/>
                </a:cubicBezTo>
                <a:cubicBezTo>
                  <a:pt x="0" y="102"/>
                  <a:pt x="2" y="104"/>
                  <a:pt x="4" y="104"/>
                </a:cubicBezTo>
                <a:cubicBezTo>
                  <a:pt x="13" y="104"/>
                  <a:pt x="13" y="104"/>
                  <a:pt x="13" y="104"/>
                </a:cubicBezTo>
                <a:cubicBezTo>
                  <a:pt x="0" y="122"/>
                  <a:pt x="0" y="122"/>
                  <a:pt x="0" y="122"/>
                </a:cubicBezTo>
                <a:cubicBezTo>
                  <a:pt x="0" y="122"/>
                  <a:pt x="0" y="122"/>
                  <a:pt x="0" y="122"/>
                </a:cubicBezTo>
                <a:cubicBezTo>
                  <a:pt x="0" y="123"/>
                  <a:pt x="0" y="123"/>
                  <a:pt x="0" y="124"/>
                </a:cubicBezTo>
                <a:cubicBezTo>
                  <a:pt x="0" y="172"/>
                  <a:pt x="0" y="172"/>
                  <a:pt x="0" y="172"/>
                </a:cubicBezTo>
                <a:cubicBezTo>
                  <a:pt x="0" y="174"/>
                  <a:pt x="2" y="176"/>
                  <a:pt x="4" y="176"/>
                </a:cubicBezTo>
                <a:cubicBezTo>
                  <a:pt x="172" y="176"/>
                  <a:pt x="172" y="176"/>
                  <a:pt x="172" y="176"/>
                </a:cubicBezTo>
                <a:cubicBezTo>
                  <a:pt x="174" y="176"/>
                  <a:pt x="176" y="174"/>
                  <a:pt x="176" y="172"/>
                </a:cubicBezTo>
                <a:cubicBezTo>
                  <a:pt x="176" y="124"/>
                  <a:pt x="176" y="124"/>
                  <a:pt x="176" y="124"/>
                </a:cubicBezTo>
                <a:cubicBezTo>
                  <a:pt x="176" y="123"/>
                  <a:pt x="176" y="123"/>
                  <a:pt x="176" y="122"/>
                </a:cubicBezTo>
                <a:cubicBezTo>
                  <a:pt x="176" y="122"/>
                  <a:pt x="176" y="122"/>
                  <a:pt x="176" y="122"/>
                </a:cubicBezTo>
                <a:cubicBezTo>
                  <a:pt x="163" y="104"/>
                  <a:pt x="163" y="104"/>
                  <a:pt x="163" y="104"/>
                </a:cubicBezTo>
                <a:cubicBezTo>
                  <a:pt x="172" y="104"/>
                  <a:pt x="172" y="104"/>
                  <a:pt x="172" y="104"/>
                </a:cubicBezTo>
                <a:cubicBezTo>
                  <a:pt x="174" y="104"/>
                  <a:pt x="176" y="102"/>
                  <a:pt x="176" y="100"/>
                </a:cubicBezTo>
                <a:close/>
                <a:moveTo>
                  <a:pt x="38" y="8"/>
                </a:moveTo>
                <a:cubicBezTo>
                  <a:pt x="138" y="8"/>
                  <a:pt x="138" y="8"/>
                  <a:pt x="138" y="8"/>
                </a:cubicBezTo>
                <a:cubicBezTo>
                  <a:pt x="165" y="48"/>
                  <a:pt x="165" y="48"/>
                  <a:pt x="165" y="48"/>
                </a:cubicBezTo>
                <a:cubicBezTo>
                  <a:pt x="116" y="48"/>
                  <a:pt x="116" y="48"/>
                  <a:pt x="116" y="48"/>
                </a:cubicBezTo>
                <a:cubicBezTo>
                  <a:pt x="114" y="48"/>
                  <a:pt x="112" y="50"/>
                  <a:pt x="112" y="52"/>
                </a:cubicBezTo>
                <a:cubicBezTo>
                  <a:pt x="112" y="65"/>
                  <a:pt x="101" y="76"/>
                  <a:pt x="88" y="76"/>
                </a:cubicBezTo>
                <a:cubicBezTo>
                  <a:pt x="75" y="76"/>
                  <a:pt x="64" y="65"/>
                  <a:pt x="64" y="52"/>
                </a:cubicBezTo>
                <a:cubicBezTo>
                  <a:pt x="64" y="50"/>
                  <a:pt x="62" y="48"/>
                  <a:pt x="60" y="48"/>
                </a:cubicBezTo>
                <a:cubicBezTo>
                  <a:pt x="11" y="48"/>
                  <a:pt x="11" y="48"/>
                  <a:pt x="11" y="48"/>
                </a:cubicBezTo>
                <a:lnTo>
                  <a:pt x="38" y="8"/>
                </a:lnTo>
                <a:close/>
                <a:moveTo>
                  <a:pt x="168" y="168"/>
                </a:moveTo>
                <a:cubicBezTo>
                  <a:pt x="8" y="168"/>
                  <a:pt x="8" y="168"/>
                  <a:pt x="8" y="168"/>
                </a:cubicBezTo>
                <a:cubicBezTo>
                  <a:pt x="8" y="128"/>
                  <a:pt x="8" y="128"/>
                  <a:pt x="8" y="128"/>
                </a:cubicBezTo>
                <a:cubicBezTo>
                  <a:pt x="56" y="128"/>
                  <a:pt x="56" y="128"/>
                  <a:pt x="56" y="128"/>
                </a:cubicBezTo>
                <a:cubicBezTo>
                  <a:pt x="58" y="144"/>
                  <a:pt x="72" y="156"/>
                  <a:pt x="88" y="156"/>
                </a:cubicBezTo>
                <a:cubicBezTo>
                  <a:pt x="104" y="156"/>
                  <a:pt x="118" y="144"/>
                  <a:pt x="120" y="128"/>
                </a:cubicBezTo>
                <a:cubicBezTo>
                  <a:pt x="168" y="128"/>
                  <a:pt x="168" y="128"/>
                  <a:pt x="168" y="128"/>
                </a:cubicBezTo>
                <a:lnTo>
                  <a:pt x="168" y="168"/>
                </a:lnTo>
                <a:close/>
                <a:moveTo>
                  <a:pt x="165" y="120"/>
                </a:moveTo>
                <a:cubicBezTo>
                  <a:pt x="116" y="120"/>
                  <a:pt x="116" y="120"/>
                  <a:pt x="116" y="120"/>
                </a:cubicBezTo>
                <a:cubicBezTo>
                  <a:pt x="114" y="120"/>
                  <a:pt x="112" y="122"/>
                  <a:pt x="112" y="124"/>
                </a:cubicBezTo>
                <a:cubicBezTo>
                  <a:pt x="112" y="137"/>
                  <a:pt x="101" y="148"/>
                  <a:pt x="88" y="148"/>
                </a:cubicBezTo>
                <a:cubicBezTo>
                  <a:pt x="75" y="148"/>
                  <a:pt x="64" y="137"/>
                  <a:pt x="64" y="124"/>
                </a:cubicBezTo>
                <a:cubicBezTo>
                  <a:pt x="64" y="122"/>
                  <a:pt x="62" y="120"/>
                  <a:pt x="60" y="120"/>
                </a:cubicBezTo>
                <a:cubicBezTo>
                  <a:pt x="11" y="120"/>
                  <a:pt x="11" y="120"/>
                  <a:pt x="11" y="120"/>
                </a:cubicBezTo>
                <a:cubicBezTo>
                  <a:pt x="22" y="104"/>
                  <a:pt x="22" y="104"/>
                  <a:pt x="22" y="104"/>
                </a:cubicBezTo>
                <a:cubicBezTo>
                  <a:pt x="154" y="104"/>
                  <a:pt x="154" y="104"/>
                  <a:pt x="154" y="104"/>
                </a:cubicBezTo>
                <a:lnTo>
                  <a:pt x="165" y="120"/>
                </a:lnTo>
                <a:close/>
                <a:moveTo>
                  <a:pt x="168" y="96"/>
                </a:moveTo>
                <a:cubicBezTo>
                  <a:pt x="8" y="96"/>
                  <a:pt x="8" y="96"/>
                  <a:pt x="8" y="96"/>
                </a:cubicBezTo>
                <a:cubicBezTo>
                  <a:pt x="8" y="56"/>
                  <a:pt x="8" y="56"/>
                  <a:pt x="8" y="56"/>
                </a:cubicBezTo>
                <a:cubicBezTo>
                  <a:pt x="56" y="56"/>
                  <a:pt x="56" y="56"/>
                  <a:pt x="56" y="56"/>
                </a:cubicBezTo>
                <a:cubicBezTo>
                  <a:pt x="58" y="72"/>
                  <a:pt x="72" y="84"/>
                  <a:pt x="88" y="84"/>
                </a:cubicBezTo>
                <a:cubicBezTo>
                  <a:pt x="104" y="84"/>
                  <a:pt x="118" y="72"/>
                  <a:pt x="120" y="56"/>
                </a:cubicBezTo>
                <a:cubicBezTo>
                  <a:pt x="168" y="56"/>
                  <a:pt x="168" y="56"/>
                  <a:pt x="168" y="56"/>
                </a:cubicBezTo>
                <a:lnTo>
                  <a:pt x="168" y="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 name="Freeform 693"/>
          <p:cNvSpPr>
            <a:spLocks/>
          </p:cNvSpPr>
          <p:nvPr/>
        </p:nvSpPr>
        <p:spPr bwMode="auto">
          <a:xfrm>
            <a:off x="3566080" y="1808857"/>
            <a:ext cx="473580" cy="473580"/>
          </a:xfrm>
          <a:custGeom>
            <a:avLst/>
            <a:gdLst>
              <a:gd name="T0" fmla="*/ 172 w 176"/>
              <a:gd name="T1" fmla="*/ 84 h 176"/>
              <a:gd name="T2" fmla="*/ 168 w 176"/>
              <a:gd name="T3" fmla="*/ 88 h 176"/>
              <a:gd name="T4" fmla="*/ 88 w 176"/>
              <a:gd name="T5" fmla="*/ 168 h 176"/>
              <a:gd name="T6" fmla="*/ 8 w 176"/>
              <a:gd name="T7" fmla="*/ 88 h 176"/>
              <a:gd name="T8" fmla="*/ 88 w 176"/>
              <a:gd name="T9" fmla="*/ 8 h 176"/>
              <a:gd name="T10" fmla="*/ 152 w 176"/>
              <a:gd name="T11" fmla="*/ 40 h 176"/>
              <a:gd name="T12" fmla="*/ 120 w 176"/>
              <a:gd name="T13" fmla="*/ 40 h 176"/>
              <a:gd name="T14" fmla="*/ 116 w 176"/>
              <a:gd name="T15" fmla="*/ 44 h 176"/>
              <a:gd name="T16" fmla="*/ 120 w 176"/>
              <a:gd name="T17" fmla="*/ 48 h 176"/>
              <a:gd name="T18" fmla="*/ 160 w 176"/>
              <a:gd name="T19" fmla="*/ 48 h 176"/>
              <a:gd name="T20" fmla="*/ 164 w 176"/>
              <a:gd name="T21" fmla="*/ 44 h 176"/>
              <a:gd name="T22" fmla="*/ 164 w 176"/>
              <a:gd name="T23" fmla="*/ 4 h 176"/>
              <a:gd name="T24" fmla="*/ 160 w 176"/>
              <a:gd name="T25" fmla="*/ 0 h 176"/>
              <a:gd name="T26" fmla="*/ 156 w 176"/>
              <a:gd name="T27" fmla="*/ 4 h 176"/>
              <a:gd name="T28" fmla="*/ 156 w 176"/>
              <a:gd name="T29" fmla="*/ 32 h 176"/>
              <a:gd name="T30" fmla="*/ 88 w 176"/>
              <a:gd name="T31" fmla="*/ 0 h 176"/>
              <a:gd name="T32" fmla="*/ 0 w 176"/>
              <a:gd name="T33" fmla="*/ 88 h 176"/>
              <a:gd name="T34" fmla="*/ 88 w 176"/>
              <a:gd name="T35" fmla="*/ 176 h 176"/>
              <a:gd name="T36" fmla="*/ 176 w 176"/>
              <a:gd name="T37" fmla="*/ 88 h 176"/>
              <a:gd name="T38" fmla="*/ 172 w 176"/>
              <a:gd name="T39" fmla="*/ 8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76">
                <a:moveTo>
                  <a:pt x="172" y="84"/>
                </a:moveTo>
                <a:cubicBezTo>
                  <a:pt x="170" y="84"/>
                  <a:pt x="168" y="86"/>
                  <a:pt x="168" y="88"/>
                </a:cubicBezTo>
                <a:cubicBezTo>
                  <a:pt x="168" y="132"/>
                  <a:pt x="132" y="168"/>
                  <a:pt x="88" y="168"/>
                </a:cubicBezTo>
                <a:cubicBezTo>
                  <a:pt x="44" y="168"/>
                  <a:pt x="8" y="132"/>
                  <a:pt x="8" y="88"/>
                </a:cubicBezTo>
                <a:cubicBezTo>
                  <a:pt x="8" y="44"/>
                  <a:pt x="44" y="8"/>
                  <a:pt x="88" y="8"/>
                </a:cubicBezTo>
                <a:cubicBezTo>
                  <a:pt x="114" y="8"/>
                  <a:pt x="137" y="21"/>
                  <a:pt x="152" y="40"/>
                </a:cubicBezTo>
                <a:cubicBezTo>
                  <a:pt x="120" y="40"/>
                  <a:pt x="120" y="40"/>
                  <a:pt x="120" y="40"/>
                </a:cubicBezTo>
                <a:cubicBezTo>
                  <a:pt x="118" y="40"/>
                  <a:pt x="116" y="42"/>
                  <a:pt x="116" y="44"/>
                </a:cubicBezTo>
                <a:cubicBezTo>
                  <a:pt x="116" y="46"/>
                  <a:pt x="118" y="48"/>
                  <a:pt x="120" y="48"/>
                </a:cubicBezTo>
                <a:cubicBezTo>
                  <a:pt x="160" y="48"/>
                  <a:pt x="160" y="48"/>
                  <a:pt x="160" y="48"/>
                </a:cubicBezTo>
                <a:cubicBezTo>
                  <a:pt x="162" y="48"/>
                  <a:pt x="164" y="46"/>
                  <a:pt x="164" y="44"/>
                </a:cubicBezTo>
                <a:cubicBezTo>
                  <a:pt x="164" y="4"/>
                  <a:pt x="164" y="4"/>
                  <a:pt x="164" y="4"/>
                </a:cubicBezTo>
                <a:cubicBezTo>
                  <a:pt x="164" y="2"/>
                  <a:pt x="162" y="0"/>
                  <a:pt x="160" y="0"/>
                </a:cubicBezTo>
                <a:cubicBezTo>
                  <a:pt x="158" y="0"/>
                  <a:pt x="156" y="2"/>
                  <a:pt x="156" y="4"/>
                </a:cubicBezTo>
                <a:cubicBezTo>
                  <a:pt x="156" y="32"/>
                  <a:pt x="156" y="32"/>
                  <a:pt x="156" y="32"/>
                </a:cubicBezTo>
                <a:cubicBezTo>
                  <a:pt x="140" y="13"/>
                  <a:pt x="115" y="0"/>
                  <a:pt x="88" y="0"/>
                </a:cubicBezTo>
                <a:cubicBezTo>
                  <a:pt x="39" y="0"/>
                  <a:pt x="0" y="39"/>
                  <a:pt x="0" y="88"/>
                </a:cubicBezTo>
                <a:cubicBezTo>
                  <a:pt x="0" y="137"/>
                  <a:pt x="39" y="176"/>
                  <a:pt x="88" y="176"/>
                </a:cubicBezTo>
                <a:cubicBezTo>
                  <a:pt x="137" y="176"/>
                  <a:pt x="176" y="137"/>
                  <a:pt x="176" y="88"/>
                </a:cubicBezTo>
                <a:cubicBezTo>
                  <a:pt x="176" y="86"/>
                  <a:pt x="174" y="84"/>
                  <a:pt x="172"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 name="Freeform 694"/>
          <p:cNvSpPr>
            <a:spLocks noEditPoints="1"/>
          </p:cNvSpPr>
          <p:nvPr/>
        </p:nvSpPr>
        <p:spPr bwMode="auto">
          <a:xfrm>
            <a:off x="4475857" y="1808857"/>
            <a:ext cx="486047" cy="473580"/>
          </a:xfrm>
          <a:custGeom>
            <a:avLst/>
            <a:gdLst>
              <a:gd name="T0" fmla="*/ 172 w 176"/>
              <a:gd name="T1" fmla="*/ 84 h 176"/>
              <a:gd name="T2" fmla="*/ 168 w 176"/>
              <a:gd name="T3" fmla="*/ 88 h 176"/>
              <a:gd name="T4" fmla="*/ 88 w 176"/>
              <a:gd name="T5" fmla="*/ 168 h 176"/>
              <a:gd name="T6" fmla="*/ 24 w 176"/>
              <a:gd name="T7" fmla="*/ 136 h 176"/>
              <a:gd name="T8" fmla="*/ 56 w 176"/>
              <a:gd name="T9" fmla="*/ 136 h 176"/>
              <a:gd name="T10" fmla="*/ 60 w 176"/>
              <a:gd name="T11" fmla="*/ 132 h 176"/>
              <a:gd name="T12" fmla="*/ 56 w 176"/>
              <a:gd name="T13" fmla="*/ 128 h 176"/>
              <a:gd name="T14" fmla="*/ 16 w 176"/>
              <a:gd name="T15" fmla="*/ 128 h 176"/>
              <a:gd name="T16" fmla="*/ 12 w 176"/>
              <a:gd name="T17" fmla="*/ 132 h 176"/>
              <a:gd name="T18" fmla="*/ 12 w 176"/>
              <a:gd name="T19" fmla="*/ 172 h 176"/>
              <a:gd name="T20" fmla="*/ 16 w 176"/>
              <a:gd name="T21" fmla="*/ 176 h 176"/>
              <a:gd name="T22" fmla="*/ 20 w 176"/>
              <a:gd name="T23" fmla="*/ 172 h 176"/>
              <a:gd name="T24" fmla="*/ 20 w 176"/>
              <a:gd name="T25" fmla="*/ 144 h 176"/>
              <a:gd name="T26" fmla="*/ 88 w 176"/>
              <a:gd name="T27" fmla="*/ 176 h 176"/>
              <a:gd name="T28" fmla="*/ 176 w 176"/>
              <a:gd name="T29" fmla="*/ 88 h 176"/>
              <a:gd name="T30" fmla="*/ 172 w 176"/>
              <a:gd name="T31" fmla="*/ 84 h 176"/>
              <a:gd name="T32" fmla="*/ 88 w 176"/>
              <a:gd name="T33" fmla="*/ 8 h 176"/>
              <a:gd name="T34" fmla="*/ 152 w 176"/>
              <a:gd name="T35" fmla="*/ 40 h 176"/>
              <a:gd name="T36" fmla="*/ 120 w 176"/>
              <a:gd name="T37" fmla="*/ 40 h 176"/>
              <a:gd name="T38" fmla="*/ 116 w 176"/>
              <a:gd name="T39" fmla="*/ 44 h 176"/>
              <a:gd name="T40" fmla="*/ 120 w 176"/>
              <a:gd name="T41" fmla="*/ 48 h 176"/>
              <a:gd name="T42" fmla="*/ 160 w 176"/>
              <a:gd name="T43" fmla="*/ 48 h 176"/>
              <a:gd name="T44" fmla="*/ 164 w 176"/>
              <a:gd name="T45" fmla="*/ 44 h 176"/>
              <a:gd name="T46" fmla="*/ 164 w 176"/>
              <a:gd name="T47" fmla="*/ 4 h 176"/>
              <a:gd name="T48" fmla="*/ 160 w 176"/>
              <a:gd name="T49" fmla="*/ 0 h 176"/>
              <a:gd name="T50" fmla="*/ 156 w 176"/>
              <a:gd name="T51" fmla="*/ 4 h 176"/>
              <a:gd name="T52" fmla="*/ 156 w 176"/>
              <a:gd name="T53" fmla="*/ 32 h 176"/>
              <a:gd name="T54" fmla="*/ 88 w 176"/>
              <a:gd name="T55" fmla="*/ 0 h 176"/>
              <a:gd name="T56" fmla="*/ 0 w 176"/>
              <a:gd name="T57" fmla="*/ 88 h 176"/>
              <a:gd name="T58" fmla="*/ 4 w 176"/>
              <a:gd name="T59" fmla="*/ 92 h 176"/>
              <a:gd name="T60" fmla="*/ 8 w 176"/>
              <a:gd name="T61" fmla="*/ 88 h 176"/>
              <a:gd name="T62" fmla="*/ 88 w 176"/>
              <a:gd name="T63"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72" y="84"/>
                </a:moveTo>
                <a:cubicBezTo>
                  <a:pt x="170" y="84"/>
                  <a:pt x="168" y="86"/>
                  <a:pt x="168" y="88"/>
                </a:cubicBezTo>
                <a:cubicBezTo>
                  <a:pt x="168" y="132"/>
                  <a:pt x="132" y="168"/>
                  <a:pt x="88" y="168"/>
                </a:cubicBezTo>
                <a:cubicBezTo>
                  <a:pt x="62" y="168"/>
                  <a:pt x="39" y="155"/>
                  <a:pt x="24" y="136"/>
                </a:cubicBezTo>
                <a:cubicBezTo>
                  <a:pt x="56" y="136"/>
                  <a:pt x="56" y="136"/>
                  <a:pt x="56" y="136"/>
                </a:cubicBezTo>
                <a:cubicBezTo>
                  <a:pt x="58" y="136"/>
                  <a:pt x="60" y="134"/>
                  <a:pt x="60" y="132"/>
                </a:cubicBezTo>
                <a:cubicBezTo>
                  <a:pt x="60" y="130"/>
                  <a:pt x="58" y="128"/>
                  <a:pt x="56" y="128"/>
                </a:cubicBezTo>
                <a:cubicBezTo>
                  <a:pt x="16" y="128"/>
                  <a:pt x="16" y="128"/>
                  <a:pt x="16" y="128"/>
                </a:cubicBezTo>
                <a:cubicBezTo>
                  <a:pt x="14" y="128"/>
                  <a:pt x="12" y="130"/>
                  <a:pt x="12" y="132"/>
                </a:cubicBezTo>
                <a:cubicBezTo>
                  <a:pt x="12" y="172"/>
                  <a:pt x="12" y="172"/>
                  <a:pt x="12" y="172"/>
                </a:cubicBezTo>
                <a:cubicBezTo>
                  <a:pt x="12" y="174"/>
                  <a:pt x="14" y="176"/>
                  <a:pt x="16" y="176"/>
                </a:cubicBezTo>
                <a:cubicBezTo>
                  <a:pt x="18" y="176"/>
                  <a:pt x="20" y="174"/>
                  <a:pt x="20" y="172"/>
                </a:cubicBezTo>
                <a:cubicBezTo>
                  <a:pt x="20" y="144"/>
                  <a:pt x="20" y="144"/>
                  <a:pt x="20" y="144"/>
                </a:cubicBezTo>
                <a:cubicBezTo>
                  <a:pt x="36" y="163"/>
                  <a:pt x="61" y="176"/>
                  <a:pt x="88" y="176"/>
                </a:cubicBezTo>
                <a:cubicBezTo>
                  <a:pt x="137" y="176"/>
                  <a:pt x="176" y="137"/>
                  <a:pt x="176" y="88"/>
                </a:cubicBezTo>
                <a:cubicBezTo>
                  <a:pt x="176" y="86"/>
                  <a:pt x="174" y="84"/>
                  <a:pt x="172" y="84"/>
                </a:cubicBezTo>
                <a:close/>
                <a:moveTo>
                  <a:pt x="88" y="8"/>
                </a:moveTo>
                <a:cubicBezTo>
                  <a:pt x="114" y="8"/>
                  <a:pt x="137" y="21"/>
                  <a:pt x="152" y="40"/>
                </a:cubicBezTo>
                <a:cubicBezTo>
                  <a:pt x="120" y="40"/>
                  <a:pt x="120" y="40"/>
                  <a:pt x="120" y="40"/>
                </a:cubicBezTo>
                <a:cubicBezTo>
                  <a:pt x="118" y="40"/>
                  <a:pt x="116" y="42"/>
                  <a:pt x="116" y="44"/>
                </a:cubicBezTo>
                <a:cubicBezTo>
                  <a:pt x="116" y="46"/>
                  <a:pt x="118" y="48"/>
                  <a:pt x="120" y="48"/>
                </a:cubicBezTo>
                <a:cubicBezTo>
                  <a:pt x="160" y="48"/>
                  <a:pt x="160" y="48"/>
                  <a:pt x="160" y="48"/>
                </a:cubicBezTo>
                <a:cubicBezTo>
                  <a:pt x="162" y="48"/>
                  <a:pt x="164" y="46"/>
                  <a:pt x="164" y="44"/>
                </a:cubicBezTo>
                <a:cubicBezTo>
                  <a:pt x="164" y="4"/>
                  <a:pt x="164" y="4"/>
                  <a:pt x="164" y="4"/>
                </a:cubicBezTo>
                <a:cubicBezTo>
                  <a:pt x="164" y="2"/>
                  <a:pt x="162" y="0"/>
                  <a:pt x="160" y="0"/>
                </a:cubicBezTo>
                <a:cubicBezTo>
                  <a:pt x="158" y="0"/>
                  <a:pt x="156" y="2"/>
                  <a:pt x="156" y="4"/>
                </a:cubicBezTo>
                <a:cubicBezTo>
                  <a:pt x="156" y="32"/>
                  <a:pt x="156" y="32"/>
                  <a:pt x="156" y="32"/>
                </a:cubicBezTo>
                <a:cubicBezTo>
                  <a:pt x="140" y="13"/>
                  <a:pt x="115" y="0"/>
                  <a:pt x="88" y="0"/>
                </a:cubicBezTo>
                <a:cubicBezTo>
                  <a:pt x="39" y="0"/>
                  <a:pt x="0" y="39"/>
                  <a:pt x="0" y="88"/>
                </a:cubicBezTo>
                <a:cubicBezTo>
                  <a:pt x="0" y="90"/>
                  <a:pt x="2" y="92"/>
                  <a:pt x="4" y="92"/>
                </a:cubicBezTo>
                <a:cubicBezTo>
                  <a:pt x="6" y="92"/>
                  <a:pt x="8" y="90"/>
                  <a:pt x="8" y="88"/>
                </a:cubicBezTo>
                <a:cubicBezTo>
                  <a:pt x="8" y="44"/>
                  <a:pt x="44" y="8"/>
                  <a:pt x="8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 name="Freeform 695"/>
          <p:cNvSpPr>
            <a:spLocks noEditPoints="1"/>
          </p:cNvSpPr>
          <p:nvPr/>
        </p:nvSpPr>
        <p:spPr bwMode="auto">
          <a:xfrm>
            <a:off x="5435476" y="1808857"/>
            <a:ext cx="398804" cy="473580"/>
          </a:xfrm>
          <a:custGeom>
            <a:avLst/>
            <a:gdLst>
              <a:gd name="T0" fmla="*/ 140 w 144"/>
              <a:gd name="T1" fmla="*/ 100 h 176"/>
              <a:gd name="T2" fmla="*/ 136 w 144"/>
              <a:gd name="T3" fmla="*/ 104 h 176"/>
              <a:gd name="T4" fmla="*/ 72 w 144"/>
              <a:gd name="T5" fmla="*/ 168 h 176"/>
              <a:gd name="T6" fmla="*/ 8 w 144"/>
              <a:gd name="T7" fmla="*/ 104 h 176"/>
              <a:gd name="T8" fmla="*/ 72 w 144"/>
              <a:gd name="T9" fmla="*/ 40 h 176"/>
              <a:gd name="T10" fmla="*/ 72 w 144"/>
              <a:gd name="T11" fmla="*/ 68 h 176"/>
              <a:gd name="T12" fmla="*/ 76 w 144"/>
              <a:gd name="T13" fmla="*/ 72 h 176"/>
              <a:gd name="T14" fmla="*/ 78 w 144"/>
              <a:gd name="T15" fmla="*/ 71 h 176"/>
              <a:gd name="T16" fmla="*/ 78 w 144"/>
              <a:gd name="T17" fmla="*/ 71 h 176"/>
              <a:gd name="T18" fmla="*/ 126 w 144"/>
              <a:gd name="T19" fmla="*/ 39 h 176"/>
              <a:gd name="T20" fmla="*/ 126 w 144"/>
              <a:gd name="T21" fmla="*/ 39 h 176"/>
              <a:gd name="T22" fmla="*/ 128 w 144"/>
              <a:gd name="T23" fmla="*/ 36 h 176"/>
              <a:gd name="T24" fmla="*/ 126 w 144"/>
              <a:gd name="T25" fmla="*/ 33 h 176"/>
              <a:gd name="T26" fmla="*/ 126 w 144"/>
              <a:gd name="T27" fmla="*/ 33 h 176"/>
              <a:gd name="T28" fmla="*/ 78 w 144"/>
              <a:gd name="T29" fmla="*/ 1 h 176"/>
              <a:gd name="T30" fmla="*/ 78 w 144"/>
              <a:gd name="T31" fmla="*/ 1 h 176"/>
              <a:gd name="T32" fmla="*/ 76 w 144"/>
              <a:gd name="T33" fmla="*/ 0 h 176"/>
              <a:gd name="T34" fmla="*/ 72 w 144"/>
              <a:gd name="T35" fmla="*/ 4 h 176"/>
              <a:gd name="T36" fmla="*/ 72 w 144"/>
              <a:gd name="T37" fmla="*/ 32 h 176"/>
              <a:gd name="T38" fmla="*/ 0 w 144"/>
              <a:gd name="T39" fmla="*/ 104 h 176"/>
              <a:gd name="T40" fmla="*/ 72 w 144"/>
              <a:gd name="T41" fmla="*/ 176 h 176"/>
              <a:gd name="T42" fmla="*/ 144 w 144"/>
              <a:gd name="T43" fmla="*/ 104 h 176"/>
              <a:gd name="T44" fmla="*/ 140 w 144"/>
              <a:gd name="T45" fmla="*/ 100 h 176"/>
              <a:gd name="T46" fmla="*/ 80 w 144"/>
              <a:gd name="T47" fmla="*/ 11 h 176"/>
              <a:gd name="T48" fmla="*/ 117 w 144"/>
              <a:gd name="T49" fmla="*/ 36 h 176"/>
              <a:gd name="T50" fmla="*/ 80 w 144"/>
              <a:gd name="T51" fmla="*/ 61 h 176"/>
              <a:gd name="T52" fmla="*/ 80 w 144"/>
              <a:gd name="T53" fmla="*/ 1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76">
                <a:moveTo>
                  <a:pt x="140" y="100"/>
                </a:moveTo>
                <a:cubicBezTo>
                  <a:pt x="138" y="100"/>
                  <a:pt x="136" y="102"/>
                  <a:pt x="136" y="104"/>
                </a:cubicBezTo>
                <a:cubicBezTo>
                  <a:pt x="136" y="139"/>
                  <a:pt x="107" y="168"/>
                  <a:pt x="72" y="168"/>
                </a:cubicBezTo>
                <a:cubicBezTo>
                  <a:pt x="37" y="168"/>
                  <a:pt x="8" y="139"/>
                  <a:pt x="8" y="104"/>
                </a:cubicBezTo>
                <a:cubicBezTo>
                  <a:pt x="8" y="69"/>
                  <a:pt x="37" y="40"/>
                  <a:pt x="72" y="40"/>
                </a:cubicBezTo>
                <a:cubicBezTo>
                  <a:pt x="72" y="68"/>
                  <a:pt x="72" y="68"/>
                  <a:pt x="72" y="68"/>
                </a:cubicBezTo>
                <a:cubicBezTo>
                  <a:pt x="72" y="70"/>
                  <a:pt x="74" y="72"/>
                  <a:pt x="76" y="72"/>
                </a:cubicBezTo>
                <a:cubicBezTo>
                  <a:pt x="77" y="72"/>
                  <a:pt x="78" y="72"/>
                  <a:pt x="78" y="71"/>
                </a:cubicBezTo>
                <a:cubicBezTo>
                  <a:pt x="78" y="71"/>
                  <a:pt x="78" y="71"/>
                  <a:pt x="78" y="71"/>
                </a:cubicBezTo>
                <a:cubicBezTo>
                  <a:pt x="126" y="39"/>
                  <a:pt x="126" y="39"/>
                  <a:pt x="126" y="39"/>
                </a:cubicBezTo>
                <a:cubicBezTo>
                  <a:pt x="126" y="39"/>
                  <a:pt x="126" y="39"/>
                  <a:pt x="126" y="39"/>
                </a:cubicBezTo>
                <a:cubicBezTo>
                  <a:pt x="127" y="39"/>
                  <a:pt x="128" y="37"/>
                  <a:pt x="128" y="36"/>
                </a:cubicBezTo>
                <a:cubicBezTo>
                  <a:pt x="128" y="35"/>
                  <a:pt x="127" y="33"/>
                  <a:pt x="126" y="33"/>
                </a:cubicBezTo>
                <a:cubicBezTo>
                  <a:pt x="126" y="33"/>
                  <a:pt x="126" y="33"/>
                  <a:pt x="126" y="33"/>
                </a:cubicBezTo>
                <a:cubicBezTo>
                  <a:pt x="78" y="1"/>
                  <a:pt x="78" y="1"/>
                  <a:pt x="78" y="1"/>
                </a:cubicBezTo>
                <a:cubicBezTo>
                  <a:pt x="78" y="1"/>
                  <a:pt x="78" y="1"/>
                  <a:pt x="78" y="1"/>
                </a:cubicBezTo>
                <a:cubicBezTo>
                  <a:pt x="78" y="0"/>
                  <a:pt x="77" y="0"/>
                  <a:pt x="76" y="0"/>
                </a:cubicBezTo>
                <a:cubicBezTo>
                  <a:pt x="74" y="0"/>
                  <a:pt x="72" y="2"/>
                  <a:pt x="72" y="4"/>
                </a:cubicBezTo>
                <a:cubicBezTo>
                  <a:pt x="72" y="32"/>
                  <a:pt x="72" y="32"/>
                  <a:pt x="72" y="32"/>
                </a:cubicBezTo>
                <a:cubicBezTo>
                  <a:pt x="32" y="32"/>
                  <a:pt x="0" y="64"/>
                  <a:pt x="0" y="104"/>
                </a:cubicBezTo>
                <a:cubicBezTo>
                  <a:pt x="0" y="144"/>
                  <a:pt x="32" y="176"/>
                  <a:pt x="72" y="176"/>
                </a:cubicBezTo>
                <a:cubicBezTo>
                  <a:pt x="112" y="176"/>
                  <a:pt x="144" y="144"/>
                  <a:pt x="144" y="104"/>
                </a:cubicBezTo>
                <a:cubicBezTo>
                  <a:pt x="144" y="102"/>
                  <a:pt x="142" y="100"/>
                  <a:pt x="140" y="100"/>
                </a:cubicBezTo>
                <a:close/>
                <a:moveTo>
                  <a:pt x="80" y="11"/>
                </a:moveTo>
                <a:cubicBezTo>
                  <a:pt x="117" y="36"/>
                  <a:pt x="117" y="36"/>
                  <a:pt x="117" y="36"/>
                </a:cubicBezTo>
                <a:cubicBezTo>
                  <a:pt x="80" y="61"/>
                  <a:pt x="80" y="61"/>
                  <a:pt x="80" y="61"/>
                </a:cubicBezTo>
                <a:lnTo>
                  <a:pt x="80"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 name="Freeform 696"/>
          <p:cNvSpPr>
            <a:spLocks/>
          </p:cNvSpPr>
          <p:nvPr/>
        </p:nvSpPr>
        <p:spPr bwMode="auto">
          <a:xfrm>
            <a:off x="6357711" y="1808857"/>
            <a:ext cx="398804" cy="473580"/>
          </a:xfrm>
          <a:custGeom>
            <a:avLst/>
            <a:gdLst>
              <a:gd name="T0" fmla="*/ 140 w 144"/>
              <a:gd name="T1" fmla="*/ 100 h 176"/>
              <a:gd name="T2" fmla="*/ 136 w 144"/>
              <a:gd name="T3" fmla="*/ 104 h 176"/>
              <a:gd name="T4" fmla="*/ 72 w 144"/>
              <a:gd name="T5" fmla="*/ 168 h 176"/>
              <a:gd name="T6" fmla="*/ 8 w 144"/>
              <a:gd name="T7" fmla="*/ 104 h 176"/>
              <a:gd name="T8" fmla="*/ 72 w 144"/>
              <a:gd name="T9" fmla="*/ 40 h 176"/>
              <a:gd name="T10" fmla="*/ 98 w 144"/>
              <a:gd name="T11" fmla="*/ 40 h 176"/>
              <a:gd name="T12" fmla="*/ 74 w 144"/>
              <a:gd name="T13" fmla="*/ 65 h 176"/>
              <a:gd name="T14" fmla="*/ 74 w 144"/>
              <a:gd name="T15" fmla="*/ 65 h 176"/>
              <a:gd name="T16" fmla="*/ 72 w 144"/>
              <a:gd name="T17" fmla="*/ 68 h 176"/>
              <a:gd name="T18" fmla="*/ 76 w 144"/>
              <a:gd name="T19" fmla="*/ 72 h 176"/>
              <a:gd name="T20" fmla="*/ 78 w 144"/>
              <a:gd name="T21" fmla="*/ 71 h 176"/>
              <a:gd name="T22" fmla="*/ 78 w 144"/>
              <a:gd name="T23" fmla="*/ 71 h 176"/>
              <a:gd name="T24" fmla="*/ 78 w 144"/>
              <a:gd name="T25" fmla="*/ 71 h 176"/>
              <a:gd name="T26" fmla="*/ 79 w 144"/>
              <a:gd name="T27" fmla="*/ 70 h 176"/>
              <a:gd name="T28" fmla="*/ 110 w 144"/>
              <a:gd name="T29" fmla="*/ 39 h 176"/>
              <a:gd name="T30" fmla="*/ 110 w 144"/>
              <a:gd name="T31" fmla="*/ 39 h 176"/>
              <a:gd name="T32" fmla="*/ 112 w 144"/>
              <a:gd name="T33" fmla="*/ 36 h 176"/>
              <a:gd name="T34" fmla="*/ 110 w 144"/>
              <a:gd name="T35" fmla="*/ 33 h 176"/>
              <a:gd name="T36" fmla="*/ 110 w 144"/>
              <a:gd name="T37" fmla="*/ 33 h 176"/>
              <a:gd name="T38" fmla="*/ 79 w 144"/>
              <a:gd name="T39" fmla="*/ 2 h 176"/>
              <a:gd name="T40" fmla="*/ 78 w 144"/>
              <a:gd name="T41" fmla="*/ 1 h 176"/>
              <a:gd name="T42" fmla="*/ 78 w 144"/>
              <a:gd name="T43" fmla="*/ 1 h 176"/>
              <a:gd name="T44" fmla="*/ 78 w 144"/>
              <a:gd name="T45" fmla="*/ 1 h 176"/>
              <a:gd name="T46" fmla="*/ 76 w 144"/>
              <a:gd name="T47" fmla="*/ 0 h 176"/>
              <a:gd name="T48" fmla="*/ 72 w 144"/>
              <a:gd name="T49" fmla="*/ 4 h 176"/>
              <a:gd name="T50" fmla="*/ 74 w 144"/>
              <a:gd name="T51" fmla="*/ 7 h 176"/>
              <a:gd name="T52" fmla="*/ 74 w 144"/>
              <a:gd name="T53" fmla="*/ 7 h 176"/>
              <a:gd name="T54" fmla="*/ 98 w 144"/>
              <a:gd name="T55" fmla="*/ 32 h 176"/>
              <a:gd name="T56" fmla="*/ 72 w 144"/>
              <a:gd name="T57" fmla="*/ 32 h 176"/>
              <a:gd name="T58" fmla="*/ 0 w 144"/>
              <a:gd name="T59" fmla="*/ 104 h 176"/>
              <a:gd name="T60" fmla="*/ 72 w 144"/>
              <a:gd name="T61" fmla="*/ 176 h 176"/>
              <a:gd name="T62" fmla="*/ 144 w 144"/>
              <a:gd name="T63" fmla="*/ 104 h 176"/>
              <a:gd name="T64" fmla="*/ 140 w 144"/>
              <a:gd name="T65" fmla="*/ 10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76">
                <a:moveTo>
                  <a:pt x="140" y="100"/>
                </a:moveTo>
                <a:cubicBezTo>
                  <a:pt x="138" y="100"/>
                  <a:pt x="136" y="102"/>
                  <a:pt x="136" y="104"/>
                </a:cubicBezTo>
                <a:cubicBezTo>
                  <a:pt x="136" y="139"/>
                  <a:pt x="107" y="168"/>
                  <a:pt x="72" y="168"/>
                </a:cubicBezTo>
                <a:cubicBezTo>
                  <a:pt x="37" y="168"/>
                  <a:pt x="8" y="139"/>
                  <a:pt x="8" y="104"/>
                </a:cubicBezTo>
                <a:cubicBezTo>
                  <a:pt x="8" y="69"/>
                  <a:pt x="37" y="40"/>
                  <a:pt x="72" y="40"/>
                </a:cubicBezTo>
                <a:cubicBezTo>
                  <a:pt x="98" y="40"/>
                  <a:pt x="98" y="40"/>
                  <a:pt x="98" y="40"/>
                </a:cubicBezTo>
                <a:cubicBezTo>
                  <a:pt x="74" y="65"/>
                  <a:pt x="74" y="65"/>
                  <a:pt x="74" y="65"/>
                </a:cubicBezTo>
                <a:cubicBezTo>
                  <a:pt x="74" y="65"/>
                  <a:pt x="74" y="65"/>
                  <a:pt x="74" y="65"/>
                </a:cubicBezTo>
                <a:cubicBezTo>
                  <a:pt x="73" y="65"/>
                  <a:pt x="72" y="67"/>
                  <a:pt x="72" y="68"/>
                </a:cubicBezTo>
                <a:cubicBezTo>
                  <a:pt x="72" y="70"/>
                  <a:pt x="74" y="72"/>
                  <a:pt x="76" y="72"/>
                </a:cubicBezTo>
                <a:cubicBezTo>
                  <a:pt x="77" y="72"/>
                  <a:pt x="78" y="72"/>
                  <a:pt x="78" y="71"/>
                </a:cubicBezTo>
                <a:cubicBezTo>
                  <a:pt x="78" y="71"/>
                  <a:pt x="78" y="71"/>
                  <a:pt x="78" y="71"/>
                </a:cubicBezTo>
                <a:cubicBezTo>
                  <a:pt x="78" y="71"/>
                  <a:pt x="78" y="71"/>
                  <a:pt x="78" y="71"/>
                </a:cubicBezTo>
                <a:cubicBezTo>
                  <a:pt x="79" y="71"/>
                  <a:pt x="79" y="71"/>
                  <a:pt x="79" y="70"/>
                </a:cubicBezTo>
                <a:cubicBezTo>
                  <a:pt x="110" y="39"/>
                  <a:pt x="110" y="39"/>
                  <a:pt x="110" y="39"/>
                </a:cubicBezTo>
                <a:cubicBezTo>
                  <a:pt x="110" y="39"/>
                  <a:pt x="110" y="39"/>
                  <a:pt x="110" y="39"/>
                </a:cubicBezTo>
                <a:cubicBezTo>
                  <a:pt x="111" y="39"/>
                  <a:pt x="112" y="37"/>
                  <a:pt x="112" y="36"/>
                </a:cubicBezTo>
                <a:cubicBezTo>
                  <a:pt x="112" y="35"/>
                  <a:pt x="111" y="33"/>
                  <a:pt x="110" y="33"/>
                </a:cubicBezTo>
                <a:cubicBezTo>
                  <a:pt x="110" y="33"/>
                  <a:pt x="110" y="33"/>
                  <a:pt x="110" y="33"/>
                </a:cubicBezTo>
                <a:cubicBezTo>
                  <a:pt x="79" y="2"/>
                  <a:pt x="79" y="2"/>
                  <a:pt x="79" y="2"/>
                </a:cubicBezTo>
                <a:cubicBezTo>
                  <a:pt x="79" y="1"/>
                  <a:pt x="79" y="1"/>
                  <a:pt x="78" y="1"/>
                </a:cubicBezTo>
                <a:cubicBezTo>
                  <a:pt x="78" y="1"/>
                  <a:pt x="78" y="1"/>
                  <a:pt x="78" y="1"/>
                </a:cubicBezTo>
                <a:cubicBezTo>
                  <a:pt x="78" y="1"/>
                  <a:pt x="78" y="1"/>
                  <a:pt x="78" y="1"/>
                </a:cubicBezTo>
                <a:cubicBezTo>
                  <a:pt x="78" y="0"/>
                  <a:pt x="77" y="0"/>
                  <a:pt x="76" y="0"/>
                </a:cubicBezTo>
                <a:cubicBezTo>
                  <a:pt x="74" y="0"/>
                  <a:pt x="72" y="2"/>
                  <a:pt x="72" y="4"/>
                </a:cubicBezTo>
                <a:cubicBezTo>
                  <a:pt x="72" y="5"/>
                  <a:pt x="73" y="7"/>
                  <a:pt x="74" y="7"/>
                </a:cubicBezTo>
                <a:cubicBezTo>
                  <a:pt x="74" y="7"/>
                  <a:pt x="74" y="7"/>
                  <a:pt x="74" y="7"/>
                </a:cubicBezTo>
                <a:cubicBezTo>
                  <a:pt x="98" y="32"/>
                  <a:pt x="98" y="32"/>
                  <a:pt x="98" y="32"/>
                </a:cubicBezTo>
                <a:cubicBezTo>
                  <a:pt x="72" y="32"/>
                  <a:pt x="72" y="32"/>
                  <a:pt x="72" y="32"/>
                </a:cubicBezTo>
                <a:cubicBezTo>
                  <a:pt x="32" y="32"/>
                  <a:pt x="0" y="64"/>
                  <a:pt x="0" y="104"/>
                </a:cubicBezTo>
                <a:cubicBezTo>
                  <a:pt x="0" y="144"/>
                  <a:pt x="32" y="176"/>
                  <a:pt x="72" y="176"/>
                </a:cubicBezTo>
                <a:cubicBezTo>
                  <a:pt x="112" y="176"/>
                  <a:pt x="144" y="144"/>
                  <a:pt x="144" y="104"/>
                </a:cubicBezTo>
                <a:cubicBezTo>
                  <a:pt x="144" y="102"/>
                  <a:pt x="142" y="100"/>
                  <a:pt x="140" y="1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 name="Freeform 697"/>
          <p:cNvSpPr>
            <a:spLocks noEditPoints="1"/>
          </p:cNvSpPr>
          <p:nvPr/>
        </p:nvSpPr>
        <p:spPr bwMode="auto">
          <a:xfrm>
            <a:off x="7230096" y="1808857"/>
            <a:ext cx="486047" cy="473580"/>
          </a:xfrm>
          <a:custGeom>
            <a:avLst/>
            <a:gdLst>
              <a:gd name="T0" fmla="*/ 112 w 176"/>
              <a:gd name="T1" fmla="*/ 144 h 176"/>
              <a:gd name="T2" fmla="*/ 109 w 176"/>
              <a:gd name="T3" fmla="*/ 145 h 176"/>
              <a:gd name="T4" fmla="*/ 92 w 176"/>
              <a:gd name="T5" fmla="*/ 162 h 176"/>
              <a:gd name="T6" fmla="*/ 92 w 176"/>
              <a:gd name="T7" fmla="*/ 68 h 176"/>
              <a:gd name="T8" fmla="*/ 88 w 176"/>
              <a:gd name="T9" fmla="*/ 64 h 176"/>
              <a:gd name="T10" fmla="*/ 84 w 176"/>
              <a:gd name="T11" fmla="*/ 68 h 176"/>
              <a:gd name="T12" fmla="*/ 84 w 176"/>
              <a:gd name="T13" fmla="*/ 162 h 176"/>
              <a:gd name="T14" fmla="*/ 67 w 176"/>
              <a:gd name="T15" fmla="*/ 145 h 176"/>
              <a:gd name="T16" fmla="*/ 64 w 176"/>
              <a:gd name="T17" fmla="*/ 144 h 176"/>
              <a:gd name="T18" fmla="*/ 60 w 176"/>
              <a:gd name="T19" fmla="*/ 148 h 176"/>
              <a:gd name="T20" fmla="*/ 61 w 176"/>
              <a:gd name="T21" fmla="*/ 151 h 176"/>
              <a:gd name="T22" fmla="*/ 85 w 176"/>
              <a:gd name="T23" fmla="*/ 175 h 176"/>
              <a:gd name="T24" fmla="*/ 88 w 176"/>
              <a:gd name="T25" fmla="*/ 176 h 176"/>
              <a:gd name="T26" fmla="*/ 91 w 176"/>
              <a:gd name="T27" fmla="*/ 175 h 176"/>
              <a:gd name="T28" fmla="*/ 115 w 176"/>
              <a:gd name="T29" fmla="*/ 151 h 176"/>
              <a:gd name="T30" fmla="*/ 116 w 176"/>
              <a:gd name="T31" fmla="*/ 148 h 176"/>
              <a:gd name="T32" fmla="*/ 112 w 176"/>
              <a:gd name="T33" fmla="*/ 144 h 176"/>
              <a:gd name="T34" fmla="*/ 152 w 176"/>
              <a:gd name="T35" fmla="*/ 51 h 176"/>
              <a:gd name="T36" fmla="*/ 152 w 176"/>
              <a:gd name="T37" fmla="*/ 48 h 176"/>
              <a:gd name="T38" fmla="*/ 104 w 176"/>
              <a:gd name="T39" fmla="*/ 0 h 176"/>
              <a:gd name="T40" fmla="*/ 62 w 176"/>
              <a:gd name="T41" fmla="*/ 26 h 176"/>
              <a:gd name="T42" fmla="*/ 52 w 176"/>
              <a:gd name="T43" fmla="*/ 24 h 176"/>
              <a:gd name="T44" fmla="*/ 24 w 176"/>
              <a:gd name="T45" fmla="*/ 52 h 176"/>
              <a:gd name="T46" fmla="*/ 25 w 176"/>
              <a:gd name="T47" fmla="*/ 58 h 176"/>
              <a:gd name="T48" fmla="*/ 0 w 176"/>
              <a:gd name="T49" fmla="*/ 92 h 176"/>
              <a:gd name="T50" fmla="*/ 36 w 176"/>
              <a:gd name="T51" fmla="*/ 128 h 176"/>
              <a:gd name="T52" fmla="*/ 72 w 176"/>
              <a:gd name="T53" fmla="*/ 128 h 176"/>
              <a:gd name="T54" fmla="*/ 76 w 176"/>
              <a:gd name="T55" fmla="*/ 124 h 176"/>
              <a:gd name="T56" fmla="*/ 72 w 176"/>
              <a:gd name="T57" fmla="*/ 120 h 176"/>
              <a:gd name="T58" fmla="*/ 36 w 176"/>
              <a:gd name="T59" fmla="*/ 120 h 176"/>
              <a:gd name="T60" fmla="*/ 8 w 176"/>
              <a:gd name="T61" fmla="*/ 92 h 176"/>
              <a:gd name="T62" fmla="*/ 27 w 176"/>
              <a:gd name="T63" fmla="*/ 65 h 176"/>
              <a:gd name="T64" fmla="*/ 34 w 176"/>
              <a:gd name="T65" fmla="*/ 63 h 176"/>
              <a:gd name="T66" fmla="*/ 32 w 176"/>
              <a:gd name="T67" fmla="*/ 56 h 176"/>
              <a:gd name="T68" fmla="*/ 32 w 176"/>
              <a:gd name="T69" fmla="*/ 52 h 176"/>
              <a:gd name="T70" fmla="*/ 52 w 176"/>
              <a:gd name="T71" fmla="*/ 32 h 176"/>
              <a:gd name="T72" fmla="*/ 59 w 176"/>
              <a:gd name="T73" fmla="*/ 33 h 176"/>
              <a:gd name="T74" fmla="*/ 65 w 176"/>
              <a:gd name="T75" fmla="*/ 36 h 176"/>
              <a:gd name="T76" fmla="*/ 69 w 176"/>
              <a:gd name="T77" fmla="*/ 29 h 176"/>
              <a:gd name="T78" fmla="*/ 104 w 176"/>
              <a:gd name="T79" fmla="*/ 8 h 176"/>
              <a:gd name="T80" fmla="*/ 144 w 176"/>
              <a:gd name="T81" fmla="*/ 48 h 176"/>
              <a:gd name="T82" fmla="*/ 144 w 176"/>
              <a:gd name="T83" fmla="*/ 50 h 176"/>
              <a:gd name="T84" fmla="*/ 144 w 176"/>
              <a:gd name="T85" fmla="*/ 51 h 176"/>
              <a:gd name="T86" fmla="*/ 143 w 176"/>
              <a:gd name="T87" fmla="*/ 56 h 176"/>
              <a:gd name="T88" fmla="*/ 149 w 176"/>
              <a:gd name="T89" fmla="*/ 59 h 176"/>
              <a:gd name="T90" fmla="*/ 168 w 176"/>
              <a:gd name="T91" fmla="*/ 88 h 176"/>
              <a:gd name="T92" fmla="*/ 136 w 176"/>
              <a:gd name="T93" fmla="*/ 120 h 176"/>
              <a:gd name="T94" fmla="*/ 104 w 176"/>
              <a:gd name="T95" fmla="*/ 120 h 176"/>
              <a:gd name="T96" fmla="*/ 100 w 176"/>
              <a:gd name="T97" fmla="*/ 124 h 176"/>
              <a:gd name="T98" fmla="*/ 104 w 176"/>
              <a:gd name="T99" fmla="*/ 128 h 176"/>
              <a:gd name="T100" fmla="*/ 136 w 176"/>
              <a:gd name="T101" fmla="*/ 128 h 176"/>
              <a:gd name="T102" fmla="*/ 176 w 176"/>
              <a:gd name="T103" fmla="*/ 88 h 176"/>
              <a:gd name="T104" fmla="*/ 152 w 176"/>
              <a:gd name="T105" fmla="*/ 5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12" y="144"/>
                </a:moveTo>
                <a:cubicBezTo>
                  <a:pt x="111" y="144"/>
                  <a:pt x="110" y="144"/>
                  <a:pt x="109" y="145"/>
                </a:cubicBezTo>
                <a:cubicBezTo>
                  <a:pt x="92" y="162"/>
                  <a:pt x="92" y="162"/>
                  <a:pt x="92" y="162"/>
                </a:cubicBezTo>
                <a:cubicBezTo>
                  <a:pt x="92" y="68"/>
                  <a:pt x="92" y="68"/>
                  <a:pt x="92" y="68"/>
                </a:cubicBezTo>
                <a:cubicBezTo>
                  <a:pt x="92" y="66"/>
                  <a:pt x="90" y="64"/>
                  <a:pt x="88" y="64"/>
                </a:cubicBezTo>
                <a:cubicBezTo>
                  <a:pt x="86" y="64"/>
                  <a:pt x="84" y="66"/>
                  <a:pt x="84" y="68"/>
                </a:cubicBezTo>
                <a:cubicBezTo>
                  <a:pt x="84" y="162"/>
                  <a:pt x="84" y="162"/>
                  <a:pt x="84" y="162"/>
                </a:cubicBezTo>
                <a:cubicBezTo>
                  <a:pt x="67" y="145"/>
                  <a:pt x="67" y="145"/>
                  <a:pt x="67" y="145"/>
                </a:cubicBezTo>
                <a:cubicBezTo>
                  <a:pt x="66" y="144"/>
                  <a:pt x="65" y="144"/>
                  <a:pt x="64" y="144"/>
                </a:cubicBezTo>
                <a:cubicBezTo>
                  <a:pt x="62" y="144"/>
                  <a:pt x="60" y="146"/>
                  <a:pt x="60" y="148"/>
                </a:cubicBezTo>
                <a:cubicBezTo>
                  <a:pt x="60" y="149"/>
                  <a:pt x="60" y="150"/>
                  <a:pt x="61" y="151"/>
                </a:cubicBezTo>
                <a:cubicBezTo>
                  <a:pt x="85" y="175"/>
                  <a:pt x="85" y="175"/>
                  <a:pt x="85" y="175"/>
                </a:cubicBezTo>
                <a:cubicBezTo>
                  <a:pt x="86" y="176"/>
                  <a:pt x="87" y="176"/>
                  <a:pt x="88" y="176"/>
                </a:cubicBezTo>
                <a:cubicBezTo>
                  <a:pt x="89" y="176"/>
                  <a:pt x="90" y="176"/>
                  <a:pt x="91" y="175"/>
                </a:cubicBezTo>
                <a:cubicBezTo>
                  <a:pt x="115" y="151"/>
                  <a:pt x="115" y="151"/>
                  <a:pt x="115" y="151"/>
                </a:cubicBezTo>
                <a:cubicBezTo>
                  <a:pt x="116" y="150"/>
                  <a:pt x="116" y="149"/>
                  <a:pt x="116" y="148"/>
                </a:cubicBezTo>
                <a:cubicBezTo>
                  <a:pt x="116" y="146"/>
                  <a:pt x="114" y="144"/>
                  <a:pt x="112" y="144"/>
                </a:cubicBezTo>
                <a:close/>
                <a:moveTo>
                  <a:pt x="152" y="51"/>
                </a:moveTo>
                <a:cubicBezTo>
                  <a:pt x="152" y="50"/>
                  <a:pt x="152" y="49"/>
                  <a:pt x="152" y="48"/>
                </a:cubicBezTo>
                <a:cubicBezTo>
                  <a:pt x="152" y="21"/>
                  <a:pt x="131" y="0"/>
                  <a:pt x="104" y="0"/>
                </a:cubicBezTo>
                <a:cubicBezTo>
                  <a:pt x="86" y="0"/>
                  <a:pt x="70" y="10"/>
                  <a:pt x="62" y="26"/>
                </a:cubicBezTo>
                <a:cubicBezTo>
                  <a:pt x="59" y="25"/>
                  <a:pt x="55" y="24"/>
                  <a:pt x="52" y="24"/>
                </a:cubicBezTo>
                <a:cubicBezTo>
                  <a:pt x="37" y="24"/>
                  <a:pt x="24" y="37"/>
                  <a:pt x="24" y="52"/>
                </a:cubicBezTo>
                <a:cubicBezTo>
                  <a:pt x="24" y="54"/>
                  <a:pt x="24" y="56"/>
                  <a:pt x="25" y="58"/>
                </a:cubicBezTo>
                <a:cubicBezTo>
                  <a:pt x="10" y="63"/>
                  <a:pt x="0" y="76"/>
                  <a:pt x="0" y="92"/>
                </a:cubicBezTo>
                <a:cubicBezTo>
                  <a:pt x="0" y="112"/>
                  <a:pt x="16" y="128"/>
                  <a:pt x="36" y="128"/>
                </a:cubicBezTo>
                <a:cubicBezTo>
                  <a:pt x="72" y="128"/>
                  <a:pt x="72" y="128"/>
                  <a:pt x="72" y="128"/>
                </a:cubicBezTo>
                <a:cubicBezTo>
                  <a:pt x="74" y="128"/>
                  <a:pt x="76" y="126"/>
                  <a:pt x="76" y="124"/>
                </a:cubicBezTo>
                <a:cubicBezTo>
                  <a:pt x="76" y="122"/>
                  <a:pt x="74" y="120"/>
                  <a:pt x="72" y="120"/>
                </a:cubicBezTo>
                <a:cubicBezTo>
                  <a:pt x="36" y="120"/>
                  <a:pt x="36" y="120"/>
                  <a:pt x="36" y="120"/>
                </a:cubicBezTo>
                <a:cubicBezTo>
                  <a:pt x="21" y="120"/>
                  <a:pt x="8" y="107"/>
                  <a:pt x="8" y="92"/>
                </a:cubicBezTo>
                <a:cubicBezTo>
                  <a:pt x="8" y="80"/>
                  <a:pt x="16" y="69"/>
                  <a:pt x="27" y="65"/>
                </a:cubicBezTo>
                <a:cubicBezTo>
                  <a:pt x="34" y="63"/>
                  <a:pt x="34" y="63"/>
                  <a:pt x="34" y="63"/>
                </a:cubicBezTo>
                <a:cubicBezTo>
                  <a:pt x="32" y="56"/>
                  <a:pt x="32" y="56"/>
                  <a:pt x="32" y="56"/>
                </a:cubicBezTo>
                <a:cubicBezTo>
                  <a:pt x="32" y="55"/>
                  <a:pt x="32" y="53"/>
                  <a:pt x="32" y="52"/>
                </a:cubicBezTo>
                <a:cubicBezTo>
                  <a:pt x="32" y="41"/>
                  <a:pt x="41" y="32"/>
                  <a:pt x="52" y="32"/>
                </a:cubicBezTo>
                <a:cubicBezTo>
                  <a:pt x="54" y="32"/>
                  <a:pt x="57" y="32"/>
                  <a:pt x="59" y="33"/>
                </a:cubicBezTo>
                <a:cubicBezTo>
                  <a:pt x="65" y="36"/>
                  <a:pt x="65" y="36"/>
                  <a:pt x="65" y="36"/>
                </a:cubicBezTo>
                <a:cubicBezTo>
                  <a:pt x="69" y="29"/>
                  <a:pt x="69" y="29"/>
                  <a:pt x="69" y="29"/>
                </a:cubicBezTo>
                <a:cubicBezTo>
                  <a:pt x="76" y="16"/>
                  <a:pt x="89" y="8"/>
                  <a:pt x="104" y="8"/>
                </a:cubicBezTo>
                <a:cubicBezTo>
                  <a:pt x="126" y="8"/>
                  <a:pt x="144" y="26"/>
                  <a:pt x="144" y="48"/>
                </a:cubicBezTo>
                <a:cubicBezTo>
                  <a:pt x="144" y="49"/>
                  <a:pt x="144" y="49"/>
                  <a:pt x="144" y="50"/>
                </a:cubicBezTo>
                <a:cubicBezTo>
                  <a:pt x="144" y="51"/>
                  <a:pt x="144" y="51"/>
                  <a:pt x="144" y="51"/>
                </a:cubicBezTo>
                <a:cubicBezTo>
                  <a:pt x="143" y="56"/>
                  <a:pt x="143" y="56"/>
                  <a:pt x="143" y="56"/>
                </a:cubicBezTo>
                <a:cubicBezTo>
                  <a:pt x="149" y="59"/>
                  <a:pt x="149" y="59"/>
                  <a:pt x="149" y="59"/>
                </a:cubicBezTo>
                <a:cubicBezTo>
                  <a:pt x="160" y="64"/>
                  <a:pt x="168" y="75"/>
                  <a:pt x="168" y="88"/>
                </a:cubicBezTo>
                <a:cubicBezTo>
                  <a:pt x="168" y="106"/>
                  <a:pt x="154" y="120"/>
                  <a:pt x="136" y="120"/>
                </a:cubicBezTo>
                <a:cubicBezTo>
                  <a:pt x="104" y="120"/>
                  <a:pt x="104" y="120"/>
                  <a:pt x="104" y="120"/>
                </a:cubicBezTo>
                <a:cubicBezTo>
                  <a:pt x="102" y="120"/>
                  <a:pt x="100" y="122"/>
                  <a:pt x="100" y="124"/>
                </a:cubicBezTo>
                <a:cubicBezTo>
                  <a:pt x="100" y="126"/>
                  <a:pt x="102" y="128"/>
                  <a:pt x="104" y="128"/>
                </a:cubicBezTo>
                <a:cubicBezTo>
                  <a:pt x="136" y="128"/>
                  <a:pt x="136" y="128"/>
                  <a:pt x="136" y="128"/>
                </a:cubicBezTo>
                <a:cubicBezTo>
                  <a:pt x="158" y="128"/>
                  <a:pt x="176" y="110"/>
                  <a:pt x="176" y="88"/>
                </a:cubicBezTo>
                <a:cubicBezTo>
                  <a:pt x="176" y="72"/>
                  <a:pt x="166" y="57"/>
                  <a:pt x="152"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 name="Freeform 698"/>
          <p:cNvSpPr>
            <a:spLocks noEditPoints="1"/>
          </p:cNvSpPr>
          <p:nvPr/>
        </p:nvSpPr>
        <p:spPr bwMode="auto">
          <a:xfrm>
            <a:off x="8152331" y="1808857"/>
            <a:ext cx="486047" cy="473580"/>
          </a:xfrm>
          <a:custGeom>
            <a:avLst/>
            <a:gdLst>
              <a:gd name="T0" fmla="*/ 112 w 176"/>
              <a:gd name="T1" fmla="*/ 96 h 176"/>
              <a:gd name="T2" fmla="*/ 116 w 176"/>
              <a:gd name="T3" fmla="*/ 92 h 176"/>
              <a:gd name="T4" fmla="*/ 115 w 176"/>
              <a:gd name="T5" fmla="*/ 89 h 176"/>
              <a:gd name="T6" fmla="*/ 91 w 176"/>
              <a:gd name="T7" fmla="*/ 65 h 176"/>
              <a:gd name="T8" fmla="*/ 88 w 176"/>
              <a:gd name="T9" fmla="*/ 64 h 176"/>
              <a:gd name="T10" fmla="*/ 85 w 176"/>
              <a:gd name="T11" fmla="*/ 65 h 176"/>
              <a:gd name="T12" fmla="*/ 61 w 176"/>
              <a:gd name="T13" fmla="*/ 89 h 176"/>
              <a:gd name="T14" fmla="*/ 60 w 176"/>
              <a:gd name="T15" fmla="*/ 92 h 176"/>
              <a:gd name="T16" fmla="*/ 64 w 176"/>
              <a:gd name="T17" fmla="*/ 96 h 176"/>
              <a:gd name="T18" fmla="*/ 67 w 176"/>
              <a:gd name="T19" fmla="*/ 95 h 176"/>
              <a:gd name="T20" fmla="*/ 84 w 176"/>
              <a:gd name="T21" fmla="*/ 78 h 176"/>
              <a:gd name="T22" fmla="*/ 84 w 176"/>
              <a:gd name="T23" fmla="*/ 172 h 176"/>
              <a:gd name="T24" fmla="*/ 88 w 176"/>
              <a:gd name="T25" fmla="*/ 176 h 176"/>
              <a:gd name="T26" fmla="*/ 92 w 176"/>
              <a:gd name="T27" fmla="*/ 172 h 176"/>
              <a:gd name="T28" fmla="*/ 92 w 176"/>
              <a:gd name="T29" fmla="*/ 78 h 176"/>
              <a:gd name="T30" fmla="*/ 109 w 176"/>
              <a:gd name="T31" fmla="*/ 95 h 176"/>
              <a:gd name="T32" fmla="*/ 112 w 176"/>
              <a:gd name="T33" fmla="*/ 96 h 176"/>
              <a:gd name="T34" fmla="*/ 152 w 176"/>
              <a:gd name="T35" fmla="*/ 51 h 176"/>
              <a:gd name="T36" fmla="*/ 152 w 176"/>
              <a:gd name="T37" fmla="*/ 48 h 176"/>
              <a:gd name="T38" fmla="*/ 104 w 176"/>
              <a:gd name="T39" fmla="*/ 0 h 176"/>
              <a:gd name="T40" fmla="*/ 62 w 176"/>
              <a:gd name="T41" fmla="*/ 26 h 176"/>
              <a:gd name="T42" fmla="*/ 52 w 176"/>
              <a:gd name="T43" fmla="*/ 24 h 176"/>
              <a:gd name="T44" fmla="*/ 24 w 176"/>
              <a:gd name="T45" fmla="*/ 52 h 176"/>
              <a:gd name="T46" fmla="*/ 25 w 176"/>
              <a:gd name="T47" fmla="*/ 58 h 176"/>
              <a:gd name="T48" fmla="*/ 0 w 176"/>
              <a:gd name="T49" fmla="*/ 92 h 176"/>
              <a:gd name="T50" fmla="*/ 36 w 176"/>
              <a:gd name="T51" fmla="*/ 128 h 176"/>
              <a:gd name="T52" fmla="*/ 72 w 176"/>
              <a:gd name="T53" fmla="*/ 128 h 176"/>
              <a:gd name="T54" fmla="*/ 76 w 176"/>
              <a:gd name="T55" fmla="*/ 124 h 176"/>
              <a:gd name="T56" fmla="*/ 72 w 176"/>
              <a:gd name="T57" fmla="*/ 120 h 176"/>
              <a:gd name="T58" fmla="*/ 36 w 176"/>
              <a:gd name="T59" fmla="*/ 120 h 176"/>
              <a:gd name="T60" fmla="*/ 8 w 176"/>
              <a:gd name="T61" fmla="*/ 92 h 176"/>
              <a:gd name="T62" fmla="*/ 27 w 176"/>
              <a:gd name="T63" fmla="*/ 65 h 176"/>
              <a:gd name="T64" fmla="*/ 34 w 176"/>
              <a:gd name="T65" fmla="*/ 63 h 176"/>
              <a:gd name="T66" fmla="*/ 32 w 176"/>
              <a:gd name="T67" fmla="*/ 56 h 176"/>
              <a:gd name="T68" fmla="*/ 32 w 176"/>
              <a:gd name="T69" fmla="*/ 52 h 176"/>
              <a:gd name="T70" fmla="*/ 52 w 176"/>
              <a:gd name="T71" fmla="*/ 32 h 176"/>
              <a:gd name="T72" fmla="*/ 59 w 176"/>
              <a:gd name="T73" fmla="*/ 33 h 176"/>
              <a:gd name="T74" fmla="*/ 65 w 176"/>
              <a:gd name="T75" fmla="*/ 36 h 176"/>
              <a:gd name="T76" fmla="*/ 69 w 176"/>
              <a:gd name="T77" fmla="*/ 29 h 176"/>
              <a:gd name="T78" fmla="*/ 104 w 176"/>
              <a:gd name="T79" fmla="*/ 8 h 176"/>
              <a:gd name="T80" fmla="*/ 144 w 176"/>
              <a:gd name="T81" fmla="*/ 48 h 176"/>
              <a:gd name="T82" fmla="*/ 144 w 176"/>
              <a:gd name="T83" fmla="*/ 50 h 176"/>
              <a:gd name="T84" fmla="*/ 144 w 176"/>
              <a:gd name="T85" fmla="*/ 51 h 176"/>
              <a:gd name="T86" fmla="*/ 143 w 176"/>
              <a:gd name="T87" fmla="*/ 56 h 176"/>
              <a:gd name="T88" fmla="*/ 149 w 176"/>
              <a:gd name="T89" fmla="*/ 59 h 176"/>
              <a:gd name="T90" fmla="*/ 168 w 176"/>
              <a:gd name="T91" fmla="*/ 88 h 176"/>
              <a:gd name="T92" fmla="*/ 136 w 176"/>
              <a:gd name="T93" fmla="*/ 120 h 176"/>
              <a:gd name="T94" fmla="*/ 104 w 176"/>
              <a:gd name="T95" fmla="*/ 120 h 176"/>
              <a:gd name="T96" fmla="*/ 100 w 176"/>
              <a:gd name="T97" fmla="*/ 124 h 176"/>
              <a:gd name="T98" fmla="*/ 104 w 176"/>
              <a:gd name="T99" fmla="*/ 128 h 176"/>
              <a:gd name="T100" fmla="*/ 136 w 176"/>
              <a:gd name="T101" fmla="*/ 128 h 176"/>
              <a:gd name="T102" fmla="*/ 176 w 176"/>
              <a:gd name="T103" fmla="*/ 88 h 176"/>
              <a:gd name="T104" fmla="*/ 152 w 176"/>
              <a:gd name="T105" fmla="*/ 5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12" y="96"/>
                </a:moveTo>
                <a:cubicBezTo>
                  <a:pt x="114" y="96"/>
                  <a:pt x="116" y="94"/>
                  <a:pt x="116" y="92"/>
                </a:cubicBezTo>
                <a:cubicBezTo>
                  <a:pt x="116" y="91"/>
                  <a:pt x="116" y="90"/>
                  <a:pt x="115" y="89"/>
                </a:cubicBezTo>
                <a:cubicBezTo>
                  <a:pt x="91" y="65"/>
                  <a:pt x="91" y="65"/>
                  <a:pt x="91" y="65"/>
                </a:cubicBezTo>
                <a:cubicBezTo>
                  <a:pt x="90" y="64"/>
                  <a:pt x="89" y="64"/>
                  <a:pt x="88" y="64"/>
                </a:cubicBezTo>
                <a:cubicBezTo>
                  <a:pt x="87" y="64"/>
                  <a:pt x="86" y="64"/>
                  <a:pt x="85" y="65"/>
                </a:cubicBezTo>
                <a:cubicBezTo>
                  <a:pt x="61" y="89"/>
                  <a:pt x="61" y="89"/>
                  <a:pt x="61" y="89"/>
                </a:cubicBezTo>
                <a:cubicBezTo>
                  <a:pt x="60" y="90"/>
                  <a:pt x="60" y="91"/>
                  <a:pt x="60" y="92"/>
                </a:cubicBezTo>
                <a:cubicBezTo>
                  <a:pt x="60" y="94"/>
                  <a:pt x="62" y="96"/>
                  <a:pt x="64" y="96"/>
                </a:cubicBezTo>
                <a:cubicBezTo>
                  <a:pt x="65" y="96"/>
                  <a:pt x="66" y="96"/>
                  <a:pt x="67" y="95"/>
                </a:cubicBezTo>
                <a:cubicBezTo>
                  <a:pt x="84" y="78"/>
                  <a:pt x="84" y="78"/>
                  <a:pt x="84" y="78"/>
                </a:cubicBezTo>
                <a:cubicBezTo>
                  <a:pt x="84" y="172"/>
                  <a:pt x="84" y="172"/>
                  <a:pt x="84" y="172"/>
                </a:cubicBezTo>
                <a:cubicBezTo>
                  <a:pt x="84" y="174"/>
                  <a:pt x="86" y="176"/>
                  <a:pt x="88" y="176"/>
                </a:cubicBezTo>
                <a:cubicBezTo>
                  <a:pt x="90" y="176"/>
                  <a:pt x="92" y="174"/>
                  <a:pt x="92" y="172"/>
                </a:cubicBezTo>
                <a:cubicBezTo>
                  <a:pt x="92" y="78"/>
                  <a:pt x="92" y="78"/>
                  <a:pt x="92" y="78"/>
                </a:cubicBezTo>
                <a:cubicBezTo>
                  <a:pt x="109" y="95"/>
                  <a:pt x="109" y="95"/>
                  <a:pt x="109" y="95"/>
                </a:cubicBezTo>
                <a:cubicBezTo>
                  <a:pt x="110" y="96"/>
                  <a:pt x="111" y="96"/>
                  <a:pt x="112" y="96"/>
                </a:cubicBezTo>
                <a:close/>
                <a:moveTo>
                  <a:pt x="152" y="51"/>
                </a:moveTo>
                <a:cubicBezTo>
                  <a:pt x="152" y="50"/>
                  <a:pt x="152" y="49"/>
                  <a:pt x="152" y="48"/>
                </a:cubicBezTo>
                <a:cubicBezTo>
                  <a:pt x="152" y="21"/>
                  <a:pt x="131" y="0"/>
                  <a:pt x="104" y="0"/>
                </a:cubicBezTo>
                <a:cubicBezTo>
                  <a:pt x="86" y="0"/>
                  <a:pt x="70" y="10"/>
                  <a:pt x="62" y="26"/>
                </a:cubicBezTo>
                <a:cubicBezTo>
                  <a:pt x="59" y="25"/>
                  <a:pt x="55" y="24"/>
                  <a:pt x="52" y="24"/>
                </a:cubicBezTo>
                <a:cubicBezTo>
                  <a:pt x="37" y="24"/>
                  <a:pt x="24" y="37"/>
                  <a:pt x="24" y="52"/>
                </a:cubicBezTo>
                <a:cubicBezTo>
                  <a:pt x="24" y="54"/>
                  <a:pt x="24" y="56"/>
                  <a:pt x="25" y="58"/>
                </a:cubicBezTo>
                <a:cubicBezTo>
                  <a:pt x="10" y="63"/>
                  <a:pt x="0" y="76"/>
                  <a:pt x="0" y="92"/>
                </a:cubicBezTo>
                <a:cubicBezTo>
                  <a:pt x="0" y="112"/>
                  <a:pt x="16" y="128"/>
                  <a:pt x="36" y="128"/>
                </a:cubicBezTo>
                <a:cubicBezTo>
                  <a:pt x="72" y="128"/>
                  <a:pt x="72" y="128"/>
                  <a:pt x="72" y="128"/>
                </a:cubicBezTo>
                <a:cubicBezTo>
                  <a:pt x="74" y="128"/>
                  <a:pt x="76" y="126"/>
                  <a:pt x="76" y="124"/>
                </a:cubicBezTo>
                <a:cubicBezTo>
                  <a:pt x="76" y="122"/>
                  <a:pt x="74" y="120"/>
                  <a:pt x="72" y="120"/>
                </a:cubicBezTo>
                <a:cubicBezTo>
                  <a:pt x="36" y="120"/>
                  <a:pt x="36" y="120"/>
                  <a:pt x="36" y="120"/>
                </a:cubicBezTo>
                <a:cubicBezTo>
                  <a:pt x="21" y="120"/>
                  <a:pt x="8" y="107"/>
                  <a:pt x="8" y="92"/>
                </a:cubicBezTo>
                <a:cubicBezTo>
                  <a:pt x="8" y="80"/>
                  <a:pt x="16" y="69"/>
                  <a:pt x="27" y="65"/>
                </a:cubicBezTo>
                <a:cubicBezTo>
                  <a:pt x="34" y="63"/>
                  <a:pt x="34" y="63"/>
                  <a:pt x="34" y="63"/>
                </a:cubicBezTo>
                <a:cubicBezTo>
                  <a:pt x="32" y="56"/>
                  <a:pt x="32" y="56"/>
                  <a:pt x="32" y="56"/>
                </a:cubicBezTo>
                <a:cubicBezTo>
                  <a:pt x="32" y="55"/>
                  <a:pt x="32" y="53"/>
                  <a:pt x="32" y="52"/>
                </a:cubicBezTo>
                <a:cubicBezTo>
                  <a:pt x="32" y="41"/>
                  <a:pt x="41" y="32"/>
                  <a:pt x="52" y="32"/>
                </a:cubicBezTo>
                <a:cubicBezTo>
                  <a:pt x="54" y="32"/>
                  <a:pt x="57" y="32"/>
                  <a:pt x="59" y="33"/>
                </a:cubicBezTo>
                <a:cubicBezTo>
                  <a:pt x="65" y="36"/>
                  <a:pt x="65" y="36"/>
                  <a:pt x="65" y="36"/>
                </a:cubicBezTo>
                <a:cubicBezTo>
                  <a:pt x="69" y="29"/>
                  <a:pt x="69" y="29"/>
                  <a:pt x="69" y="29"/>
                </a:cubicBezTo>
                <a:cubicBezTo>
                  <a:pt x="76" y="16"/>
                  <a:pt x="89" y="8"/>
                  <a:pt x="104" y="8"/>
                </a:cubicBezTo>
                <a:cubicBezTo>
                  <a:pt x="126" y="8"/>
                  <a:pt x="144" y="26"/>
                  <a:pt x="144" y="48"/>
                </a:cubicBezTo>
                <a:cubicBezTo>
                  <a:pt x="144" y="49"/>
                  <a:pt x="144" y="49"/>
                  <a:pt x="144" y="50"/>
                </a:cubicBezTo>
                <a:cubicBezTo>
                  <a:pt x="144" y="51"/>
                  <a:pt x="144" y="51"/>
                  <a:pt x="144" y="51"/>
                </a:cubicBezTo>
                <a:cubicBezTo>
                  <a:pt x="143" y="56"/>
                  <a:pt x="143" y="56"/>
                  <a:pt x="143" y="56"/>
                </a:cubicBezTo>
                <a:cubicBezTo>
                  <a:pt x="149" y="59"/>
                  <a:pt x="149" y="59"/>
                  <a:pt x="149" y="59"/>
                </a:cubicBezTo>
                <a:cubicBezTo>
                  <a:pt x="160" y="64"/>
                  <a:pt x="168" y="75"/>
                  <a:pt x="168" y="88"/>
                </a:cubicBezTo>
                <a:cubicBezTo>
                  <a:pt x="168" y="106"/>
                  <a:pt x="154" y="120"/>
                  <a:pt x="136" y="120"/>
                </a:cubicBezTo>
                <a:cubicBezTo>
                  <a:pt x="104" y="120"/>
                  <a:pt x="104" y="120"/>
                  <a:pt x="104" y="120"/>
                </a:cubicBezTo>
                <a:cubicBezTo>
                  <a:pt x="102" y="120"/>
                  <a:pt x="100" y="122"/>
                  <a:pt x="100" y="124"/>
                </a:cubicBezTo>
                <a:cubicBezTo>
                  <a:pt x="100" y="126"/>
                  <a:pt x="102" y="128"/>
                  <a:pt x="104" y="128"/>
                </a:cubicBezTo>
                <a:cubicBezTo>
                  <a:pt x="136" y="128"/>
                  <a:pt x="136" y="128"/>
                  <a:pt x="136" y="128"/>
                </a:cubicBezTo>
                <a:cubicBezTo>
                  <a:pt x="158" y="128"/>
                  <a:pt x="176" y="110"/>
                  <a:pt x="176" y="88"/>
                </a:cubicBezTo>
                <a:cubicBezTo>
                  <a:pt x="176" y="72"/>
                  <a:pt x="166" y="57"/>
                  <a:pt x="152"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 name="Freeform 699"/>
          <p:cNvSpPr>
            <a:spLocks noEditPoints="1"/>
          </p:cNvSpPr>
          <p:nvPr/>
        </p:nvSpPr>
        <p:spPr bwMode="auto">
          <a:xfrm>
            <a:off x="9074567" y="1833782"/>
            <a:ext cx="473580" cy="423730"/>
          </a:xfrm>
          <a:custGeom>
            <a:avLst/>
            <a:gdLst>
              <a:gd name="T0" fmla="*/ 86 w 176"/>
              <a:gd name="T1" fmla="*/ 101 h 152"/>
              <a:gd name="T2" fmla="*/ 85 w 176"/>
              <a:gd name="T3" fmla="*/ 100 h 152"/>
              <a:gd name="T4" fmla="*/ 69 w 176"/>
              <a:gd name="T5" fmla="*/ 96 h 152"/>
              <a:gd name="T6" fmla="*/ 64 w 176"/>
              <a:gd name="T7" fmla="*/ 102 h 152"/>
              <a:gd name="T8" fmla="*/ 73 w 176"/>
              <a:gd name="T9" fmla="*/ 105 h 152"/>
              <a:gd name="T10" fmla="*/ 79 w 176"/>
              <a:gd name="T11" fmla="*/ 146 h 152"/>
              <a:gd name="T12" fmla="*/ 72 w 176"/>
              <a:gd name="T13" fmla="*/ 124 h 152"/>
              <a:gd name="T14" fmla="*/ 76 w 176"/>
              <a:gd name="T15" fmla="*/ 120 h 152"/>
              <a:gd name="T16" fmla="*/ 82 w 176"/>
              <a:gd name="T17" fmla="*/ 124 h 152"/>
              <a:gd name="T18" fmla="*/ 88 w 176"/>
              <a:gd name="T19" fmla="*/ 105 h 152"/>
              <a:gd name="T20" fmla="*/ 152 w 176"/>
              <a:gd name="T21" fmla="*/ 51 h 152"/>
              <a:gd name="T22" fmla="*/ 104 w 176"/>
              <a:gd name="T23" fmla="*/ 0 h 152"/>
              <a:gd name="T24" fmla="*/ 52 w 176"/>
              <a:gd name="T25" fmla="*/ 24 h 152"/>
              <a:gd name="T26" fmla="*/ 25 w 176"/>
              <a:gd name="T27" fmla="*/ 58 h 152"/>
              <a:gd name="T28" fmla="*/ 36 w 176"/>
              <a:gd name="T29" fmla="*/ 128 h 152"/>
              <a:gd name="T30" fmla="*/ 56 w 176"/>
              <a:gd name="T31" fmla="*/ 124 h 152"/>
              <a:gd name="T32" fmla="*/ 36 w 176"/>
              <a:gd name="T33" fmla="*/ 120 h 152"/>
              <a:gd name="T34" fmla="*/ 27 w 176"/>
              <a:gd name="T35" fmla="*/ 65 h 152"/>
              <a:gd name="T36" fmla="*/ 32 w 176"/>
              <a:gd name="T37" fmla="*/ 56 h 152"/>
              <a:gd name="T38" fmla="*/ 52 w 176"/>
              <a:gd name="T39" fmla="*/ 32 h 152"/>
              <a:gd name="T40" fmla="*/ 65 w 176"/>
              <a:gd name="T41" fmla="*/ 36 h 152"/>
              <a:gd name="T42" fmla="*/ 104 w 176"/>
              <a:gd name="T43" fmla="*/ 8 h 152"/>
              <a:gd name="T44" fmla="*/ 144 w 176"/>
              <a:gd name="T45" fmla="*/ 50 h 152"/>
              <a:gd name="T46" fmla="*/ 143 w 176"/>
              <a:gd name="T47" fmla="*/ 56 h 152"/>
              <a:gd name="T48" fmla="*/ 168 w 176"/>
              <a:gd name="T49" fmla="*/ 88 h 152"/>
              <a:gd name="T50" fmla="*/ 124 w 176"/>
              <a:gd name="T51" fmla="*/ 120 h 152"/>
              <a:gd name="T52" fmla="*/ 124 w 176"/>
              <a:gd name="T53" fmla="*/ 128 h 152"/>
              <a:gd name="T54" fmla="*/ 176 w 176"/>
              <a:gd name="T55" fmla="*/ 88 h 152"/>
              <a:gd name="T56" fmla="*/ 109 w 176"/>
              <a:gd name="T57" fmla="*/ 144 h 152"/>
              <a:gd name="T58" fmla="*/ 112 w 176"/>
              <a:gd name="T59" fmla="*/ 124 h 152"/>
              <a:gd name="T60" fmla="*/ 95 w 176"/>
              <a:gd name="T61" fmla="*/ 110 h 152"/>
              <a:gd name="T62" fmla="*/ 98 w 176"/>
              <a:gd name="T63" fmla="*/ 136 h 152"/>
              <a:gd name="T64" fmla="*/ 100 w 176"/>
              <a:gd name="T65" fmla="*/ 125 h 152"/>
              <a:gd name="T66" fmla="*/ 92 w 176"/>
              <a:gd name="T67" fmla="*/ 126 h 152"/>
              <a:gd name="T68" fmla="*/ 88 w 176"/>
              <a:gd name="T69" fmla="*/ 146 h 152"/>
              <a:gd name="T70" fmla="*/ 91 w 176"/>
              <a:gd name="T71" fmla="*/ 148 h 152"/>
              <a:gd name="T72" fmla="*/ 107 w 176"/>
              <a:gd name="T73" fmla="*/ 152 h 152"/>
              <a:gd name="T74" fmla="*/ 112 w 176"/>
              <a:gd name="T75" fmla="*/ 14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52">
                <a:moveTo>
                  <a:pt x="88" y="102"/>
                </a:moveTo>
                <a:cubicBezTo>
                  <a:pt x="87" y="101"/>
                  <a:pt x="86" y="101"/>
                  <a:pt x="86" y="101"/>
                </a:cubicBezTo>
                <a:cubicBezTo>
                  <a:pt x="86" y="100"/>
                  <a:pt x="86" y="100"/>
                  <a:pt x="86" y="100"/>
                </a:cubicBezTo>
                <a:cubicBezTo>
                  <a:pt x="85" y="100"/>
                  <a:pt x="85" y="100"/>
                  <a:pt x="85" y="100"/>
                </a:cubicBezTo>
                <a:cubicBezTo>
                  <a:pt x="69" y="96"/>
                  <a:pt x="69" y="96"/>
                  <a:pt x="69" y="96"/>
                </a:cubicBezTo>
                <a:cubicBezTo>
                  <a:pt x="69" y="96"/>
                  <a:pt x="69" y="96"/>
                  <a:pt x="69" y="96"/>
                </a:cubicBezTo>
                <a:cubicBezTo>
                  <a:pt x="68" y="96"/>
                  <a:pt x="67" y="96"/>
                  <a:pt x="66" y="97"/>
                </a:cubicBezTo>
                <a:cubicBezTo>
                  <a:pt x="64" y="98"/>
                  <a:pt x="63" y="100"/>
                  <a:pt x="64" y="102"/>
                </a:cubicBezTo>
                <a:cubicBezTo>
                  <a:pt x="65" y="103"/>
                  <a:pt x="66" y="104"/>
                  <a:pt x="67" y="104"/>
                </a:cubicBezTo>
                <a:cubicBezTo>
                  <a:pt x="73" y="105"/>
                  <a:pt x="73" y="105"/>
                  <a:pt x="73" y="105"/>
                </a:cubicBezTo>
                <a:cubicBezTo>
                  <a:pt x="68" y="110"/>
                  <a:pt x="64" y="116"/>
                  <a:pt x="64" y="124"/>
                </a:cubicBezTo>
                <a:cubicBezTo>
                  <a:pt x="64" y="134"/>
                  <a:pt x="70" y="143"/>
                  <a:pt x="79" y="146"/>
                </a:cubicBezTo>
                <a:cubicBezTo>
                  <a:pt x="81" y="138"/>
                  <a:pt x="81" y="138"/>
                  <a:pt x="81" y="138"/>
                </a:cubicBezTo>
                <a:cubicBezTo>
                  <a:pt x="76" y="136"/>
                  <a:pt x="72" y="130"/>
                  <a:pt x="72" y="124"/>
                </a:cubicBezTo>
                <a:cubicBezTo>
                  <a:pt x="72" y="119"/>
                  <a:pt x="74" y="114"/>
                  <a:pt x="78" y="111"/>
                </a:cubicBezTo>
                <a:cubicBezTo>
                  <a:pt x="76" y="120"/>
                  <a:pt x="76" y="120"/>
                  <a:pt x="76" y="120"/>
                </a:cubicBezTo>
                <a:cubicBezTo>
                  <a:pt x="76" y="121"/>
                  <a:pt x="76" y="122"/>
                  <a:pt x="76" y="123"/>
                </a:cubicBezTo>
                <a:cubicBezTo>
                  <a:pt x="78" y="125"/>
                  <a:pt x="80" y="125"/>
                  <a:pt x="82" y="124"/>
                </a:cubicBezTo>
                <a:cubicBezTo>
                  <a:pt x="83" y="124"/>
                  <a:pt x="84" y="123"/>
                  <a:pt x="84" y="122"/>
                </a:cubicBezTo>
                <a:cubicBezTo>
                  <a:pt x="88" y="105"/>
                  <a:pt x="88" y="105"/>
                  <a:pt x="88" y="105"/>
                </a:cubicBezTo>
                <a:cubicBezTo>
                  <a:pt x="88" y="104"/>
                  <a:pt x="88" y="103"/>
                  <a:pt x="88" y="102"/>
                </a:cubicBezTo>
                <a:close/>
                <a:moveTo>
                  <a:pt x="152" y="51"/>
                </a:moveTo>
                <a:cubicBezTo>
                  <a:pt x="152" y="50"/>
                  <a:pt x="152" y="49"/>
                  <a:pt x="152" y="48"/>
                </a:cubicBezTo>
                <a:cubicBezTo>
                  <a:pt x="152" y="21"/>
                  <a:pt x="131" y="0"/>
                  <a:pt x="104" y="0"/>
                </a:cubicBezTo>
                <a:cubicBezTo>
                  <a:pt x="86" y="0"/>
                  <a:pt x="70" y="10"/>
                  <a:pt x="62" y="26"/>
                </a:cubicBezTo>
                <a:cubicBezTo>
                  <a:pt x="59" y="25"/>
                  <a:pt x="55" y="24"/>
                  <a:pt x="52" y="24"/>
                </a:cubicBezTo>
                <a:cubicBezTo>
                  <a:pt x="37" y="24"/>
                  <a:pt x="24" y="37"/>
                  <a:pt x="24" y="52"/>
                </a:cubicBezTo>
                <a:cubicBezTo>
                  <a:pt x="24" y="54"/>
                  <a:pt x="24" y="56"/>
                  <a:pt x="25" y="58"/>
                </a:cubicBezTo>
                <a:cubicBezTo>
                  <a:pt x="10" y="63"/>
                  <a:pt x="0" y="76"/>
                  <a:pt x="0" y="92"/>
                </a:cubicBezTo>
                <a:cubicBezTo>
                  <a:pt x="0" y="112"/>
                  <a:pt x="16" y="128"/>
                  <a:pt x="36" y="128"/>
                </a:cubicBezTo>
                <a:cubicBezTo>
                  <a:pt x="52" y="128"/>
                  <a:pt x="52" y="128"/>
                  <a:pt x="52" y="128"/>
                </a:cubicBezTo>
                <a:cubicBezTo>
                  <a:pt x="54" y="128"/>
                  <a:pt x="56" y="126"/>
                  <a:pt x="56" y="124"/>
                </a:cubicBezTo>
                <a:cubicBezTo>
                  <a:pt x="56" y="122"/>
                  <a:pt x="54" y="120"/>
                  <a:pt x="52" y="120"/>
                </a:cubicBezTo>
                <a:cubicBezTo>
                  <a:pt x="36" y="120"/>
                  <a:pt x="36" y="120"/>
                  <a:pt x="36" y="120"/>
                </a:cubicBezTo>
                <a:cubicBezTo>
                  <a:pt x="21" y="120"/>
                  <a:pt x="8" y="107"/>
                  <a:pt x="8" y="92"/>
                </a:cubicBezTo>
                <a:cubicBezTo>
                  <a:pt x="8" y="80"/>
                  <a:pt x="16" y="69"/>
                  <a:pt x="27" y="65"/>
                </a:cubicBezTo>
                <a:cubicBezTo>
                  <a:pt x="34" y="63"/>
                  <a:pt x="34" y="63"/>
                  <a:pt x="34" y="63"/>
                </a:cubicBezTo>
                <a:cubicBezTo>
                  <a:pt x="32" y="56"/>
                  <a:pt x="32" y="56"/>
                  <a:pt x="32" y="56"/>
                </a:cubicBezTo>
                <a:cubicBezTo>
                  <a:pt x="32" y="55"/>
                  <a:pt x="32" y="53"/>
                  <a:pt x="32" y="52"/>
                </a:cubicBezTo>
                <a:cubicBezTo>
                  <a:pt x="32" y="41"/>
                  <a:pt x="41" y="32"/>
                  <a:pt x="52" y="32"/>
                </a:cubicBezTo>
                <a:cubicBezTo>
                  <a:pt x="54" y="32"/>
                  <a:pt x="57" y="32"/>
                  <a:pt x="59" y="33"/>
                </a:cubicBezTo>
                <a:cubicBezTo>
                  <a:pt x="65" y="36"/>
                  <a:pt x="65" y="36"/>
                  <a:pt x="65" y="36"/>
                </a:cubicBezTo>
                <a:cubicBezTo>
                  <a:pt x="69" y="29"/>
                  <a:pt x="69" y="29"/>
                  <a:pt x="69" y="29"/>
                </a:cubicBezTo>
                <a:cubicBezTo>
                  <a:pt x="76" y="16"/>
                  <a:pt x="89" y="8"/>
                  <a:pt x="104" y="8"/>
                </a:cubicBezTo>
                <a:cubicBezTo>
                  <a:pt x="126" y="8"/>
                  <a:pt x="144" y="26"/>
                  <a:pt x="144" y="48"/>
                </a:cubicBezTo>
                <a:cubicBezTo>
                  <a:pt x="144" y="49"/>
                  <a:pt x="144" y="49"/>
                  <a:pt x="144" y="50"/>
                </a:cubicBezTo>
                <a:cubicBezTo>
                  <a:pt x="144" y="51"/>
                  <a:pt x="144" y="51"/>
                  <a:pt x="144" y="51"/>
                </a:cubicBezTo>
                <a:cubicBezTo>
                  <a:pt x="143" y="56"/>
                  <a:pt x="143" y="56"/>
                  <a:pt x="143" y="56"/>
                </a:cubicBezTo>
                <a:cubicBezTo>
                  <a:pt x="149" y="59"/>
                  <a:pt x="149" y="59"/>
                  <a:pt x="149" y="59"/>
                </a:cubicBezTo>
                <a:cubicBezTo>
                  <a:pt x="160" y="64"/>
                  <a:pt x="168" y="75"/>
                  <a:pt x="168" y="88"/>
                </a:cubicBezTo>
                <a:cubicBezTo>
                  <a:pt x="168" y="106"/>
                  <a:pt x="154" y="120"/>
                  <a:pt x="136" y="120"/>
                </a:cubicBezTo>
                <a:cubicBezTo>
                  <a:pt x="124" y="120"/>
                  <a:pt x="124" y="120"/>
                  <a:pt x="124" y="120"/>
                </a:cubicBezTo>
                <a:cubicBezTo>
                  <a:pt x="122" y="120"/>
                  <a:pt x="120" y="122"/>
                  <a:pt x="120" y="124"/>
                </a:cubicBezTo>
                <a:cubicBezTo>
                  <a:pt x="120" y="126"/>
                  <a:pt x="122" y="128"/>
                  <a:pt x="124" y="128"/>
                </a:cubicBezTo>
                <a:cubicBezTo>
                  <a:pt x="136" y="128"/>
                  <a:pt x="136" y="128"/>
                  <a:pt x="136" y="128"/>
                </a:cubicBezTo>
                <a:cubicBezTo>
                  <a:pt x="158" y="128"/>
                  <a:pt x="176" y="110"/>
                  <a:pt x="176" y="88"/>
                </a:cubicBezTo>
                <a:cubicBezTo>
                  <a:pt x="176" y="72"/>
                  <a:pt x="166" y="57"/>
                  <a:pt x="152" y="51"/>
                </a:cubicBezTo>
                <a:close/>
                <a:moveTo>
                  <a:pt x="109" y="144"/>
                </a:moveTo>
                <a:cubicBezTo>
                  <a:pt x="103" y="143"/>
                  <a:pt x="103" y="143"/>
                  <a:pt x="103" y="143"/>
                </a:cubicBezTo>
                <a:cubicBezTo>
                  <a:pt x="108" y="138"/>
                  <a:pt x="112" y="132"/>
                  <a:pt x="112" y="124"/>
                </a:cubicBezTo>
                <a:cubicBezTo>
                  <a:pt x="112" y="114"/>
                  <a:pt x="106" y="106"/>
                  <a:pt x="98" y="102"/>
                </a:cubicBezTo>
                <a:cubicBezTo>
                  <a:pt x="95" y="110"/>
                  <a:pt x="95" y="110"/>
                  <a:pt x="95" y="110"/>
                </a:cubicBezTo>
                <a:cubicBezTo>
                  <a:pt x="100" y="113"/>
                  <a:pt x="104" y="118"/>
                  <a:pt x="104" y="124"/>
                </a:cubicBezTo>
                <a:cubicBezTo>
                  <a:pt x="104" y="129"/>
                  <a:pt x="102" y="133"/>
                  <a:pt x="98" y="136"/>
                </a:cubicBezTo>
                <a:cubicBezTo>
                  <a:pt x="100" y="128"/>
                  <a:pt x="100" y="128"/>
                  <a:pt x="100" y="128"/>
                </a:cubicBezTo>
                <a:cubicBezTo>
                  <a:pt x="100" y="127"/>
                  <a:pt x="100" y="126"/>
                  <a:pt x="100" y="125"/>
                </a:cubicBezTo>
                <a:cubicBezTo>
                  <a:pt x="99" y="123"/>
                  <a:pt x="96" y="123"/>
                  <a:pt x="94" y="124"/>
                </a:cubicBezTo>
                <a:cubicBezTo>
                  <a:pt x="93" y="124"/>
                  <a:pt x="93" y="125"/>
                  <a:pt x="92" y="126"/>
                </a:cubicBezTo>
                <a:cubicBezTo>
                  <a:pt x="88" y="143"/>
                  <a:pt x="88" y="143"/>
                  <a:pt x="88" y="143"/>
                </a:cubicBezTo>
                <a:cubicBezTo>
                  <a:pt x="88" y="144"/>
                  <a:pt x="88" y="145"/>
                  <a:pt x="88" y="146"/>
                </a:cubicBezTo>
                <a:cubicBezTo>
                  <a:pt x="89" y="147"/>
                  <a:pt x="90" y="147"/>
                  <a:pt x="91" y="148"/>
                </a:cubicBezTo>
                <a:cubicBezTo>
                  <a:pt x="91" y="148"/>
                  <a:pt x="91" y="148"/>
                  <a:pt x="91" y="148"/>
                </a:cubicBezTo>
                <a:cubicBezTo>
                  <a:pt x="91" y="148"/>
                  <a:pt x="91" y="148"/>
                  <a:pt x="91" y="148"/>
                </a:cubicBezTo>
                <a:cubicBezTo>
                  <a:pt x="107" y="152"/>
                  <a:pt x="107" y="152"/>
                  <a:pt x="107" y="152"/>
                </a:cubicBezTo>
                <a:cubicBezTo>
                  <a:pt x="108" y="152"/>
                  <a:pt x="109" y="152"/>
                  <a:pt x="110" y="152"/>
                </a:cubicBezTo>
                <a:cubicBezTo>
                  <a:pt x="112" y="151"/>
                  <a:pt x="113" y="148"/>
                  <a:pt x="112" y="146"/>
                </a:cubicBezTo>
                <a:cubicBezTo>
                  <a:pt x="111" y="145"/>
                  <a:pt x="110" y="145"/>
                  <a:pt x="109"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 name="Freeform 700"/>
          <p:cNvSpPr>
            <a:spLocks noEditPoints="1"/>
          </p:cNvSpPr>
          <p:nvPr/>
        </p:nvSpPr>
        <p:spPr bwMode="auto">
          <a:xfrm>
            <a:off x="9984343" y="1808857"/>
            <a:ext cx="486047" cy="473580"/>
          </a:xfrm>
          <a:custGeom>
            <a:avLst/>
            <a:gdLst>
              <a:gd name="T0" fmla="*/ 24 w 176"/>
              <a:gd name="T1" fmla="*/ 128 h 176"/>
              <a:gd name="T2" fmla="*/ 0 w 176"/>
              <a:gd name="T3" fmla="*/ 152 h 176"/>
              <a:gd name="T4" fmla="*/ 24 w 176"/>
              <a:gd name="T5" fmla="*/ 176 h 176"/>
              <a:gd name="T6" fmla="*/ 48 w 176"/>
              <a:gd name="T7" fmla="*/ 152 h 176"/>
              <a:gd name="T8" fmla="*/ 24 w 176"/>
              <a:gd name="T9" fmla="*/ 128 h 176"/>
              <a:gd name="T10" fmla="*/ 24 w 176"/>
              <a:gd name="T11" fmla="*/ 168 h 176"/>
              <a:gd name="T12" fmla="*/ 8 w 176"/>
              <a:gd name="T13" fmla="*/ 152 h 176"/>
              <a:gd name="T14" fmla="*/ 24 w 176"/>
              <a:gd name="T15" fmla="*/ 136 h 176"/>
              <a:gd name="T16" fmla="*/ 40 w 176"/>
              <a:gd name="T17" fmla="*/ 152 h 176"/>
              <a:gd name="T18" fmla="*/ 24 w 176"/>
              <a:gd name="T19" fmla="*/ 168 h 176"/>
              <a:gd name="T20" fmla="*/ 4 w 176"/>
              <a:gd name="T21" fmla="*/ 40 h 176"/>
              <a:gd name="T22" fmla="*/ 0 w 176"/>
              <a:gd name="T23" fmla="*/ 44 h 176"/>
              <a:gd name="T24" fmla="*/ 4 w 176"/>
              <a:gd name="T25" fmla="*/ 48 h 176"/>
              <a:gd name="T26" fmla="*/ 128 w 176"/>
              <a:gd name="T27" fmla="*/ 172 h 176"/>
              <a:gd name="T28" fmla="*/ 132 w 176"/>
              <a:gd name="T29" fmla="*/ 176 h 176"/>
              <a:gd name="T30" fmla="*/ 136 w 176"/>
              <a:gd name="T31" fmla="*/ 172 h 176"/>
              <a:gd name="T32" fmla="*/ 4 w 176"/>
              <a:gd name="T33" fmla="*/ 40 h 176"/>
              <a:gd name="T34" fmla="*/ 4 w 176"/>
              <a:gd name="T35" fmla="*/ 80 h 176"/>
              <a:gd name="T36" fmla="*/ 0 w 176"/>
              <a:gd name="T37" fmla="*/ 84 h 176"/>
              <a:gd name="T38" fmla="*/ 4 w 176"/>
              <a:gd name="T39" fmla="*/ 88 h 176"/>
              <a:gd name="T40" fmla="*/ 88 w 176"/>
              <a:gd name="T41" fmla="*/ 172 h 176"/>
              <a:gd name="T42" fmla="*/ 92 w 176"/>
              <a:gd name="T43" fmla="*/ 176 h 176"/>
              <a:gd name="T44" fmla="*/ 96 w 176"/>
              <a:gd name="T45" fmla="*/ 172 h 176"/>
              <a:gd name="T46" fmla="*/ 4 w 176"/>
              <a:gd name="T47" fmla="*/ 80 h 176"/>
              <a:gd name="T48" fmla="*/ 4 w 176"/>
              <a:gd name="T49" fmla="*/ 0 h 176"/>
              <a:gd name="T50" fmla="*/ 0 w 176"/>
              <a:gd name="T51" fmla="*/ 4 h 176"/>
              <a:gd name="T52" fmla="*/ 4 w 176"/>
              <a:gd name="T53" fmla="*/ 8 h 176"/>
              <a:gd name="T54" fmla="*/ 168 w 176"/>
              <a:gd name="T55" fmla="*/ 172 h 176"/>
              <a:gd name="T56" fmla="*/ 172 w 176"/>
              <a:gd name="T57" fmla="*/ 176 h 176"/>
              <a:gd name="T58" fmla="*/ 176 w 176"/>
              <a:gd name="T59" fmla="*/ 172 h 176"/>
              <a:gd name="T60" fmla="*/ 4 w 176"/>
              <a:gd name="T6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6" h="176">
                <a:moveTo>
                  <a:pt x="24" y="128"/>
                </a:moveTo>
                <a:cubicBezTo>
                  <a:pt x="11" y="128"/>
                  <a:pt x="0" y="139"/>
                  <a:pt x="0" y="152"/>
                </a:cubicBezTo>
                <a:cubicBezTo>
                  <a:pt x="0" y="165"/>
                  <a:pt x="11" y="176"/>
                  <a:pt x="24" y="176"/>
                </a:cubicBezTo>
                <a:cubicBezTo>
                  <a:pt x="37" y="176"/>
                  <a:pt x="48" y="165"/>
                  <a:pt x="48" y="152"/>
                </a:cubicBezTo>
                <a:cubicBezTo>
                  <a:pt x="48" y="139"/>
                  <a:pt x="37" y="128"/>
                  <a:pt x="24" y="128"/>
                </a:cubicBezTo>
                <a:close/>
                <a:moveTo>
                  <a:pt x="24" y="168"/>
                </a:moveTo>
                <a:cubicBezTo>
                  <a:pt x="15" y="168"/>
                  <a:pt x="8" y="161"/>
                  <a:pt x="8" y="152"/>
                </a:cubicBezTo>
                <a:cubicBezTo>
                  <a:pt x="8" y="143"/>
                  <a:pt x="15" y="136"/>
                  <a:pt x="24" y="136"/>
                </a:cubicBezTo>
                <a:cubicBezTo>
                  <a:pt x="33" y="136"/>
                  <a:pt x="40" y="143"/>
                  <a:pt x="40" y="152"/>
                </a:cubicBezTo>
                <a:cubicBezTo>
                  <a:pt x="40" y="161"/>
                  <a:pt x="33" y="168"/>
                  <a:pt x="24" y="168"/>
                </a:cubicBezTo>
                <a:close/>
                <a:moveTo>
                  <a:pt x="4" y="40"/>
                </a:moveTo>
                <a:cubicBezTo>
                  <a:pt x="2" y="40"/>
                  <a:pt x="0" y="42"/>
                  <a:pt x="0" y="44"/>
                </a:cubicBezTo>
                <a:cubicBezTo>
                  <a:pt x="0" y="46"/>
                  <a:pt x="2" y="48"/>
                  <a:pt x="4" y="48"/>
                </a:cubicBezTo>
                <a:cubicBezTo>
                  <a:pt x="72" y="48"/>
                  <a:pt x="128" y="104"/>
                  <a:pt x="128" y="172"/>
                </a:cubicBezTo>
                <a:cubicBezTo>
                  <a:pt x="128" y="174"/>
                  <a:pt x="130" y="176"/>
                  <a:pt x="132" y="176"/>
                </a:cubicBezTo>
                <a:cubicBezTo>
                  <a:pt x="134" y="176"/>
                  <a:pt x="136" y="174"/>
                  <a:pt x="136" y="172"/>
                </a:cubicBezTo>
                <a:cubicBezTo>
                  <a:pt x="136" y="99"/>
                  <a:pt x="77" y="40"/>
                  <a:pt x="4" y="40"/>
                </a:cubicBezTo>
                <a:close/>
                <a:moveTo>
                  <a:pt x="4" y="80"/>
                </a:moveTo>
                <a:cubicBezTo>
                  <a:pt x="2" y="80"/>
                  <a:pt x="0" y="82"/>
                  <a:pt x="0" y="84"/>
                </a:cubicBezTo>
                <a:cubicBezTo>
                  <a:pt x="0" y="86"/>
                  <a:pt x="2" y="88"/>
                  <a:pt x="4" y="88"/>
                </a:cubicBezTo>
                <a:cubicBezTo>
                  <a:pt x="50" y="88"/>
                  <a:pt x="88" y="126"/>
                  <a:pt x="88" y="172"/>
                </a:cubicBezTo>
                <a:cubicBezTo>
                  <a:pt x="88" y="174"/>
                  <a:pt x="90" y="176"/>
                  <a:pt x="92" y="176"/>
                </a:cubicBezTo>
                <a:cubicBezTo>
                  <a:pt x="94" y="176"/>
                  <a:pt x="96" y="174"/>
                  <a:pt x="96" y="172"/>
                </a:cubicBezTo>
                <a:cubicBezTo>
                  <a:pt x="96" y="121"/>
                  <a:pt x="55" y="80"/>
                  <a:pt x="4" y="80"/>
                </a:cubicBezTo>
                <a:close/>
                <a:moveTo>
                  <a:pt x="4" y="0"/>
                </a:moveTo>
                <a:cubicBezTo>
                  <a:pt x="2" y="0"/>
                  <a:pt x="0" y="2"/>
                  <a:pt x="0" y="4"/>
                </a:cubicBezTo>
                <a:cubicBezTo>
                  <a:pt x="0" y="6"/>
                  <a:pt x="2" y="8"/>
                  <a:pt x="4" y="8"/>
                </a:cubicBezTo>
                <a:cubicBezTo>
                  <a:pt x="95" y="8"/>
                  <a:pt x="168" y="81"/>
                  <a:pt x="168" y="172"/>
                </a:cubicBezTo>
                <a:cubicBezTo>
                  <a:pt x="168" y="174"/>
                  <a:pt x="170" y="176"/>
                  <a:pt x="172" y="176"/>
                </a:cubicBezTo>
                <a:cubicBezTo>
                  <a:pt x="174" y="176"/>
                  <a:pt x="176" y="174"/>
                  <a:pt x="176" y="172"/>
                </a:cubicBezTo>
                <a:cubicBezTo>
                  <a:pt x="176" y="77"/>
                  <a:pt x="99" y="0"/>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 name="Freeform 701"/>
          <p:cNvSpPr>
            <a:spLocks noEditPoints="1"/>
          </p:cNvSpPr>
          <p:nvPr/>
        </p:nvSpPr>
        <p:spPr bwMode="auto">
          <a:xfrm>
            <a:off x="1721610" y="2731092"/>
            <a:ext cx="486047" cy="473580"/>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48 w 176"/>
              <a:gd name="T37" fmla="*/ 36 h 176"/>
              <a:gd name="T38" fmla="*/ 40 w 176"/>
              <a:gd name="T39" fmla="*/ 36 h 176"/>
              <a:gd name="T40" fmla="*/ 36 w 176"/>
              <a:gd name="T41" fmla="*/ 40 h 176"/>
              <a:gd name="T42" fmla="*/ 40 w 176"/>
              <a:gd name="T43" fmla="*/ 44 h 176"/>
              <a:gd name="T44" fmla="*/ 48 w 176"/>
              <a:gd name="T45" fmla="*/ 44 h 176"/>
              <a:gd name="T46" fmla="*/ 132 w 176"/>
              <a:gd name="T47" fmla="*/ 128 h 176"/>
              <a:gd name="T48" fmla="*/ 132 w 176"/>
              <a:gd name="T49" fmla="*/ 136 h 176"/>
              <a:gd name="T50" fmla="*/ 136 w 176"/>
              <a:gd name="T51" fmla="*/ 140 h 176"/>
              <a:gd name="T52" fmla="*/ 140 w 176"/>
              <a:gd name="T53" fmla="*/ 136 h 176"/>
              <a:gd name="T54" fmla="*/ 140 w 176"/>
              <a:gd name="T55" fmla="*/ 128 h 176"/>
              <a:gd name="T56" fmla="*/ 48 w 176"/>
              <a:gd name="T57" fmla="*/ 36 h 176"/>
              <a:gd name="T58" fmla="*/ 52 w 176"/>
              <a:gd name="T59" fmla="*/ 108 h 176"/>
              <a:gd name="T60" fmla="*/ 36 w 176"/>
              <a:gd name="T61" fmla="*/ 124 h 176"/>
              <a:gd name="T62" fmla="*/ 52 w 176"/>
              <a:gd name="T63" fmla="*/ 140 h 176"/>
              <a:gd name="T64" fmla="*/ 68 w 176"/>
              <a:gd name="T65" fmla="*/ 124 h 176"/>
              <a:gd name="T66" fmla="*/ 52 w 176"/>
              <a:gd name="T67" fmla="*/ 108 h 176"/>
              <a:gd name="T68" fmla="*/ 52 w 176"/>
              <a:gd name="T69" fmla="*/ 132 h 176"/>
              <a:gd name="T70" fmla="*/ 44 w 176"/>
              <a:gd name="T71" fmla="*/ 124 h 176"/>
              <a:gd name="T72" fmla="*/ 52 w 176"/>
              <a:gd name="T73" fmla="*/ 116 h 176"/>
              <a:gd name="T74" fmla="*/ 60 w 176"/>
              <a:gd name="T75" fmla="*/ 124 h 176"/>
              <a:gd name="T76" fmla="*/ 52 w 176"/>
              <a:gd name="T77" fmla="*/ 132 h 176"/>
              <a:gd name="T78" fmla="*/ 48 w 176"/>
              <a:gd name="T79" fmla="*/ 60 h 176"/>
              <a:gd name="T80" fmla="*/ 40 w 176"/>
              <a:gd name="T81" fmla="*/ 60 h 176"/>
              <a:gd name="T82" fmla="*/ 36 w 176"/>
              <a:gd name="T83" fmla="*/ 64 h 176"/>
              <a:gd name="T84" fmla="*/ 40 w 176"/>
              <a:gd name="T85" fmla="*/ 68 h 176"/>
              <a:gd name="T86" fmla="*/ 48 w 176"/>
              <a:gd name="T87" fmla="*/ 68 h 176"/>
              <a:gd name="T88" fmla="*/ 108 w 176"/>
              <a:gd name="T89" fmla="*/ 128 h 176"/>
              <a:gd name="T90" fmla="*/ 108 w 176"/>
              <a:gd name="T91" fmla="*/ 136 h 176"/>
              <a:gd name="T92" fmla="*/ 112 w 176"/>
              <a:gd name="T93" fmla="*/ 140 h 176"/>
              <a:gd name="T94" fmla="*/ 116 w 176"/>
              <a:gd name="T95" fmla="*/ 136 h 176"/>
              <a:gd name="T96" fmla="*/ 116 w 176"/>
              <a:gd name="T97" fmla="*/ 128 h 176"/>
              <a:gd name="T98" fmla="*/ 48 w 176"/>
              <a:gd name="T99" fmla="*/ 60 h 176"/>
              <a:gd name="T100" fmla="*/ 48 w 176"/>
              <a:gd name="T101" fmla="*/ 84 h 176"/>
              <a:gd name="T102" fmla="*/ 40 w 176"/>
              <a:gd name="T103" fmla="*/ 84 h 176"/>
              <a:gd name="T104" fmla="*/ 36 w 176"/>
              <a:gd name="T105" fmla="*/ 88 h 176"/>
              <a:gd name="T106" fmla="*/ 40 w 176"/>
              <a:gd name="T107" fmla="*/ 92 h 176"/>
              <a:gd name="T108" fmla="*/ 48 w 176"/>
              <a:gd name="T109" fmla="*/ 92 h 176"/>
              <a:gd name="T110" fmla="*/ 84 w 176"/>
              <a:gd name="T111" fmla="*/ 128 h 176"/>
              <a:gd name="T112" fmla="*/ 84 w 176"/>
              <a:gd name="T113" fmla="*/ 136 h 176"/>
              <a:gd name="T114" fmla="*/ 88 w 176"/>
              <a:gd name="T115" fmla="*/ 140 h 176"/>
              <a:gd name="T116" fmla="*/ 92 w 176"/>
              <a:gd name="T117" fmla="*/ 136 h 176"/>
              <a:gd name="T118" fmla="*/ 92 w 176"/>
              <a:gd name="T119" fmla="*/ 128 h 176"/>
              <a:gd name="T120" fmla="*/ 48 w 176"/>
              <a:gd name="T121" fmla="*/ 8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48" y="36"/>
                </a:moveTo>
                <a:cubicBezTo>
                  <a:pt x="45" y="36"/>
                  <a:pt x="40" y="36"/>
                  <a:pt x="40" y="36"/>
                </a:cubicBezTo>
                <a:cubicBezTo>
                  <a:pt x="38" y="36"/>
                  <a:pt x="36" y="38"/>
                  <a:pt x="36" y="40"/>
                </a:cubicBezTo>
                <a:cubicBezTo>
                  <a:pt x="36" y="42"/>
                  <a:pt x="38" y="44"/>
                  <a:pt x="40" y="44"/>
                </a:cubicBezTo>
                <a:cubicBezTo>
                  <a:pt x="40" y="44"/>
                  <a:pt x="45" y="44"/>
                  <a:pt x="48" y="44"/>
                </a:cubicBezTo>
                <a:cubicBezTo>
                  <a:pt x="94" y="44"/>
                  <a:pt x="132" y="82"/>
                  <a:pt x="132" y="128"/>
                </a:cubicBezTo>
                <a:cubicBezTo>
                  <a:pt x="132" y="131"/>
                  <a:pt x="132" y="136"/>
                  <a:pt x="132" y="136"/>
                </a:cubicBezTo>
                <a:cubicBezTo>
                  <a:pt x="132" y="138"/>
                  <a:pt x="134" y="140"/>
                  <a:pt x="136" y="140"/>
                </a:cubicBezTo>
                <a:cubicBezTo>
                  <a:pt x="138" y="140"/>
                  <a:pt x="140" y="138"/>
                  <a:pt x="140" y="136"/>
                </a:cubicBezTo>
                <a:cubicBezTo>
                  <a:pt x="140" y="136"/>
                  <a:pt x="140" y="131"/>
                  <a:pt x="140" y="128"/>
                </a:cubicBezTo>
                <a:cubicBezTo>
                  <a:pt x="140" y="77"/>
                  <a:pt x="99" y="36"/>
                  <a:pt x="48" y="36"/>
                </a:cubicBezTo>
                <a:close/>
                <a:moveTo>
                  <a:pt x="52" y="108"/>
                </a:moveTo>
                <a:cubicBezTo>
                  <a:pt x="43" y="108"/>
                  <a:pt x="36" y="115"/>
                  <a:pt x="36" y="124"/>
                </a:cubicBezTo>
                <a:cubicBezTo>
                  <a:pt x="36" y="133"/>
                  <a:pt x="43" y="140"/>
                  <a:pt x="52" y="140"/>
                </a:cubicBezTo>
                <a:cubicBezTo>
                  <a:pt x="61" y="140"/>
                  <a:pt x="68" y="133"/>
                  <a:pt x="68" y="124"/>
                </a:cubicBezTo>
                <a:cubicBezTo>
                  <a:pt x="68" y="115"/>
                  <a:pt x="61" y="108"/>
                  <a:pt x="52" y="108"/>
                </a:cubicBezTo>
                <a:close/>
                <a:moveTo>
                  <a:pt x="52" y="132"/>
                </a:moveTo>
                <a:cubicBezTo>
                  <a:pt x="48" y="132"/>
                  <a:pt x="44" y="128"/>
                  <a:pt x="44" y="124"/>
                </a:cubicBezTo>
                <a:cubicBezTo>
                  <a:pt x="44" y="120"/>
                  <a:pt x="48" y="116"/>
                  <a:pt x="52" y="116"/>
                </a:cubicBezTo>
                <a:cubicBezTo>
                  <a:pt x="56" y="116"/>
                  <a:pt x="60" y="120"/>
                  <a:pt x="60" y="124"/>
                </a:cubicBezTo>
                <a:cubicBezTo>
                  <a:pt x="60" y="128"/>
                  <a:pt x="56" y="132"/>
                  <a:pt x="52" y="132"/>
                </a:cubicBezTo>
                <a:close/>
                <a:moveTo>
                  <a:pt x="48" y="60"/>
                </a:moveTo>
                <a:cubicBezTo>
                  <a:pt x="45" y="60"/>
                  <a:pt x="40" y="60"/>
                  <a:pt x="40" y="60"/>
                </a:cubicBezTo>
                <a:cubicBezTo>
                  <a:pt x="38" y="60"/>
                  <a:pt x="36" y="62"/>
                  <a:pt x="36" y="64"/>
                </a:cubicBezTo>
                <a:cubicBezTo>
                  <a:pt x="36" y="66"/>
                  <a:pt x="38" y="68"/>
                  <a:pt x="40" y="68"/>
                </a:cubicBezTo>
                <a:cubicBezTo>
                  <a:pt x="40" y="68"/>
                  <a:pt x="45" y="68"/>
                  <a:pt x="48" y="68"/>
                </a:cubicBezTo>
                <a:cubicBezTo>
                  <a:pt x="81" y="68"/>
                  <a:pt x="108" y="95"/>
                  <a:pt x="108" y="128"/>
                </a:cubicBezTo>
                <a:cubicBezTo>
                  <a:pt x="108" y="131"/>
                  <a:pt x="108" y="136"/>
                  <a:pt x="108" y="136"/>
                </a:cubicBezTo>
                <a:cubicBezTo>
                  <a:pt x="108" y="138"/>
                  <a:pt x="110" y="140"/>
                  <a:pt x="112" y="140"/>
                </a:cubicBezTo>
                <a:cubicBezTo>
                  <a:pt x="114" y="140"/>
                  <a:pt x="116" y="138"/>
                  <a:pt x="116" y="136"/>
                </a:cubicBezTo>
                <a:cubicBezTo>
                  <a:pt x="116" y="136"/>
                  <a:pt x="116" y="131"/>
                  <a:pt x="116" y="128"/>
                </a:cubicBezTo>
                <a:cubicBezTo>
                  <a:pt x="116" y="90"/>
                  <a:pt x="86" y="60"/>
                  <a:pt x="48" y="60"/>
                </a:cubicBezTo>
                <a:close/>
                <a:moveTo>
                  <a:pt x="48" y="84"/>
                </a:moveTo>
                <a:cubicBezTo>
                  <a:pt x="45" y="84"/>
                  <a:pt x="40" y="84"/>
                  <a:pt x="40" y="84"/>
                </a:cubicBezTo>
                <a:cubicBezTo>
                  <a:pt x="38" y="84"/>
                  <a:pt x="36" y="86"/>
                  <a:pt x="36" y="88"/>
                </a:cubicBezTo>
                <a:cubicBezTo>
                  <a:pt x="36" y="90"/>
                  <a:pt x="38" y="92"/>
                  <a:pt x="40" y="92"/>
                </a:cubicBezTo>
                <a:cubicBezTo>
                  <a:pt x="40" y="92"/>
                  <a:pt x="45" y="92"/>
                  <a:pt x="48" y="92"/>
                </a:cubicBezTo>
                <a:cubicBezTo>
                  <a:pt x="68" y="92"/>
                  <a:pt x="84" y="108"/>
                  <a:pt x="84" y="128"/>
                </a:cubicBezTo>
                <a:cubicBezTo>
                  <a:pt x="84" y="131"/>
                  <a:pt x="84" y="136"/>
                  <a:pt x="84" y="136"/>
                </a:cubicBezTo>
                <a:cubicBezTo>
                  <a:pt x="84" y="138"/>
                  <a:pt x="86" y="140"/>
                  <a:pt x="88" y="140"/>
                </a:cubicBezTo>
                <a:cubicBezTo>
                  <a:pt x="90" y="140"/>
                  <a:pt x="92" y="138"/>
                  <a:pt x="92" y="136"/>
                </a:cubicBezTo>
                <a:cubicBezTo>
                  <a:pt x="92" y="136"/>
                  <a:pt x="92" y="131"/>
                  <a:pt x="92" y="128"/>
                </a:cubicBezTo>
                <a:cubicBezTo>
                  <a:pt x="92" y="104"/>
                  <a:pt x="72" y="84"/>
                  <a:pt x="48"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 name="Freeform 702"/>
          <p:cNvSpPr>
            <a:spLocks noEditPoints="1"/>
          </p:cNvSpPr>
          <p:nvPr/>
        </p:nvSpPr>
        <p:spPr bwMode="auto">
          <a:xfrm>
            <a:off x="2668771" y="2731092"/>
            <a:ext cx="436196" cy="473580"/>
          </a:xfrm>
          <a:custGeom>
            <a:avLst/>
            <a:gdLst>
              <a:gd name="T0" fmla="*/ 80 w 160"/>
              <a:gd name="T1" fmla="*/ 100 h 176"/>
              <a:gd name="T2" fmla="*/ 56 w 160"/>
              <a:gd name="T3" fmla="*/ 124 h 176"/>
              <a:gd name="T4" fmla="*/ 64 w 160"/>
              <a:gd name="T5" fmla="*/ 168 h 176"/>
              <a:gd name="T6" fmla="*/ 72 w 160"/>
              <a:gd name="T7" fmla="*/ 176 h 176"/>
              <a:gd name="T8" fmla="*/ 88 w 160"/>
              <a:gd name="T9" fmla="*/ 176 h 176"/>
              <a:gd name="T10" fmla="*/ 96 w 160"/>
              <a:gd name="T11" fmla="*/ 168 h 176"/>
              <a:gd name="T12" fmla="*/ 104 w 160"/>
              <a:gd name="T13" fmla="*/ 124 h 176"/>
              <a:gd name="T14" fmla="*/ 80 w 160"/>
              <a:gd name="T15" fmla="*/ 100 h 176"/>
              <a:gd name="T16" fmla="*/ 89 w 160"/>
              <a:gd name="T17" fmla="*/ 164 h 176"/>
              <a:gd name="T18" fmla="*/ 86 w 160"/>
              <a:gd name="T19" fmla="*/ 168 h 176"/>
              <a:gd name="T20" fmla="*/ 74 w 160"/>
              <a:gd name="T21" fmla="*/ 168 h 176"/>
              <a:gd name="T22" fmla="*/ 71 w 160"/>
              <a:gd name="T23" fmla="*/ 164 h 176"/>
              <a:gd name="T24" fmla="*/ 64 w 160"/>
              <a:gd name="T25" fmla="*/ 124 h 176"/>
              <a:gd name="T26" fmla="*/ 80 w 160"/>
              <a:gd name="T27" fmla="*/ 108 h 176"/>
              <a:gd name="T28" fmla="*/ 96 w 160"/>
              <a:gd name="T29" fmla="*/ 124 h 176"/>
              <a:gd name="T30" fmla="*/ 89 w 160"/>
              <a:gd name="T31" fmla="*/ 164 h 176"/>
              <a:gd name="T32" fmla="*/ 80 w 160"/>
              <a:gd name="T33" fmla="*/ 92 h 176"/>
              <a:gd name="T34" fmla="*/ 100 w 160"/>
              <a:gd name="T35" fmla="*/ 72 h 176"/>
              <a:gd name="T36" fmla="*/ 80 w 160"/>
              <a:gd name="T37" fmla="*/ 52 h 176"/>
              <a:gd name="T38" fmla="*/ 60 w 160"/>
              <a:gd name="T39" fmla="*/ 72 h 176"/>
              <a:gd name="T40" fmla="*/ 80 w 160"/>
              <a:gd name="T41" fmla="*/ 92 h 176"/>
              <a:gd name="T42" fmla="*/ 80 w 160"/>
              <a:gd name="T43" fmla="*/ 60 h 176"/>
              <a:gd name="T44" fmla="*/ 92 w 160"/>
              <a:gd name="T45" fmla="*/ 72 h 176"/>
              <a:gd name="T46" fmla="*/ 80 w 160"/>
              <a:gd name="T47" fmla="*/ 84 h 176"/>
              <a:gd name="T48" fmla="*/ 68 w 160"/>
              <a:gd name="T49" fmla="*/ 72 h 176"/>
              <a:gd name="T50" fmla="*/ 80 w 160"/>
              <a:gd name="T51" fmla="*/ 60 h 176"/>
              <a:gd name="T52" fmla="*/ 80 w 160"/>
              <a:gd name="T53" fmla="*/ 0 h 176"/>
              <a:gd name="T54" fmla="*/ 0 w 160"/>
              <a:gd name="T55" fmla="*/ 80 h 176"/>
              <a:gd name="T56" fmla="*/ 52 w 160"/>
              <a:gd name="T57" fmla="*/ 155 h 176"/>
              <a:gd name="T58" fmla="*/ 50 w 160"/>
              <a:gd name="T59" fmla="*/ 145 h 176"/>
              <a:gd name="T60" fmla="*/ 8 w 160"/>
              <a:gd name="T61" fmla="*/ 80 h 176"/>
              <a:gd name="T62" fmla="*/ 80 w 160"/>
              <a:gd name="T63" fmla="*/ 8 h 176"/>
              <a:gd name="T64" fmla="*/ 152 w 160"/>
              <a:gd name="T65" fmla="*/ 80 h 176"/>
              <a:gd name="T66" fmla="*/ 110 w 160"/>
              <a:gd name="T67" fmla="*/ 145 h 176"/>
              <a:gd name="T68" fmla="*/ 109 w 160"/>
              <a:gd name="T69" fmla="*/ 155 h 176"/>
              <a:gd name="T70" fmla="*/ 160 w 160"/>
              <a:gd name="T71" fmla="*/ 80 h 176"/>
              <a:gd name="T72" fmla="*/ 80 w 160"/>
              <a:gd name="T73" fmla="*/ 0 h 176"/>
              <a:gd name="T74" fmla="*/ 106 w 160"/>
              <a:gd name="T75" fmla="*/ 103 h 176"/>
              <a:gd name="T76" fmla="*/ 109 w 160"/>
              <a:gd name="T77" fmla="*/ 110 h 176"/>
              <a:gd name="T78" fmla="*/ 128 w 160"/>
              <a:gd name="T79" fmla="*/ 72 h 176"/>
              <a:gd name="T80" fmla="*/ 80 w 160"/>
              <a:gd name="T81" fmla="*/ 24 h 176"/>
              <a:gd name="T82" fmla="*/ 32 w 160"/>
              <a:gd name="T83" fmla="*/ 72 h 176"/>
              <a:gd name="T84" fmla="*/ 50 w 160"/>
              <a:gd name="T85" fmla="*/ 110 h 176"/>
              <a:gd name="T86" fmla="*/ 54 w 160"/>
              <a:gd name="T87" fmla="*/ 103 h 176"/>
              <a:gd name="T88" fmla="*/ 40 w 160"/>
              <a:gd name="T89" fmla="*/ 72 h 176"/>
              <a:gd name="T90" fmla="*/ 80 w 160"/>
              <a:gd name="T91" fmla="*/ 32 h 176"/>
              <a:gd name="T92" fmla="*/ 120 w 160"/>
              <a:gd name="T93" fmla="*/ 72 h 176"/>
              <a:gd name="T94" fmla="*/ 106 w 160"/>
              <a:gd name="T95" fmla="*/ 10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76">
                <a:moveTo>
                  <a:pt x="80" y="100"/>
                </a:moveTo>
                <a:cubicBezTo>
                  <a:pt x="60" y="100"/>
                  <a:pt x="56" y="112"/>
                  <a:pt x="56" y="124"/>
                </a:cubicBezTo>
                <a:cubicBezTo>
                  <a:pt x="56" y="136"/>
                  <a:pt x="60" y="160"/>
                  <a:pt x="64" y="168"/>
                </a:cubicBezTo>
                <a:cubicBezTo>
                  <a:pt x="68" y="176"/>
                  <a:pt x="72" y="176"/>
                  <a:pt x="72" y="176"/>
                </a:cubicBezTo>
                <a:cubicBezTo>
                  <a:pt x="88" y="176"/>
                  <a:pt x="88" y="176"/>
                  <a:pt x="88" y="176"/>
                </a:cubicBezTo>
                <a:cubicBezTo>
                  <a:pt x="88" y="176"/>
                  <a:pt x="92" y="176"/>
                  <a:pt x="96" y="168"/>
                </a:cubicBezTo>
                <a:cubicBezTo>
                  <a:pt x="100" y="160"/>
                  <a:pt x="104" y="136"/>
                  <a:pt x="104" y="124"/>
                </a:cubicBezTo>
                <a:cubicBezTo>
                  <a:pt x="104" y="112"/>
                  <a:pt x="100" y="100"/>
                  <a:pt x="80" y="100"/>
                </a:cubicBezTo>
                <a:close/>
                <a:moveTo>
                  <a:pt x="89" y="164"/>
                </a:moveTo>
                <a:cubicBezTo>
                  <a:pt x="88" y="166"/>
                  <a:pt x="87" y="168"/>
                  <a:pt x="86" y="168"/>
                </a:cubicBezTo>
                <a:cubicBezTo>
                  <a:pt x="74" y="168"/>
                  <a:pt x="74" y="168"/>
                  <a:pt x="74" y="168"/>
                </a:cubicBezTo>
                <a:cubicBezTo>
                  <a:pt x="73" y="168"/>
                  <a:pt x="72" y="166"/>
                  <a:pt x="71" y="164"/>
                </a:cubicBezTo>
                <a:cubicBezTo>
                  <a:pt x="68" y="158"/>
                  <a:pt x="64" y="135"/>
                  <a:pt x="64" y="124"/>
                </a:cubicBezTo>
                <a:cubicBezTo>
                  <a:pt x="64" y="112"/>
                  <a:pt x="68" y="108"/>
                  <a:pt x="80" y="108"/>
                </a:cubicBezTo>
                <a:cubicBezTo>
                  <a:pt x="92" y="108"/>
                  <a:pt x="96" y="112"/>
                  <a:pt x="96" y="124"/>
                </a:cubicBezTo>
                <a:cubicBezTo>
                  <a:pt x="96" y="135"/>
                  <a:pt x="92" y="158"/>
                  <a:pt x="89" y="164"/>
                </a:cubicBezTo>
                <a:close/>
                <a:moveTo>
                  <a:pt x="80" y="92"/>
                </a:moveTo>
                <a:cubicBezTo>
                  <a:pt x="91" y="92"/>
                  <a:pt x="100" y="83"/>
                  <a:pt x="100" y="72"/>
                </a:cubicBezTo>
                <a:cubicBezTo>
                  <a:pt x="100" y="61"/>
                  <a:pt x="91" y="52"/>
                  <a:pt x="80" y="52"/>
                </a:cubicBezTo>
                <a:cubicBezTo>
                  <a:pt x="69" y="52"/>
                  <a:pt x="60" y="61"/>
                  <a:pt x="60" y="72"/>
                </a:cubicBezTo>
                <a:cubicBezTo>
                  <a:pt x="60" y="83"/>
                  <a:pt x="69" y="92"/>
                  <a:pt x="80" y="92"/>
                </a:cubicBezTo>
                <a:close/>
                <a:moveTo>
                  <a:pt x="80" y="60"/>
                </a:moveTo>
                <a:cubicBezTo>
                  <a:pt x="87" y="60"/>
                  <a:pt x="92" y="65"/>
                  <a:pt x="92" y="72"/>
                </a:cubicBezTo>
                <a:cubicBezTo>
                  <a:pt x="92" y="79"/>
                  <a:pt x="87" y="84"/>
                  <a:pt x="80" y="84"/>
                </a:cubicBezTo>
                <a:cubicBezTo>
                  <a:pt x="73" y="84"/>
                  <a:pt x="68" y="79"/>
                  <a:pt x="68" y="72"/>
                </a:cubicBezTo>
                <a:cubicBezTo>
                  <a:pt x="68" y="65"/>
                  <a:pt x="73" y="60"/>
                  <a:pt x="80" y="60"/>
                </a:cubicBezTo>
                <a:close/>
                <a:moveTo>
                  <a:pt x="80" y="0"/>
                </a:moveTo>
                <a:cubicBezTo>
                  <a:pt x="36" y="0"/>
                  <a:pt x="0" y="36"/>
                  <a:pt x="0" y="80"/>
                </a:cubicBezTo>
                <a:cubicBezTo>
                  <a:pt x="0" y="114"/>
                  <a:pt x="21" y="143"/>
                  <a:pt x="52" y="155"/>
                </a:cubicBezTo>
                <a:cubicBezTo>
                  <a:pt x="51" y="152"/>
                  <a:pt x="50" y="148"/>
                  <a:pt x="50" y="145"/>
                </a:cubicBezTo>
                <a:cubicBezTo>
                  <a:pt x="25" y="134"/>
                  <a:pt x="8" y="109"/>
                  <a:pt x="8" y="80"/>
                </a:cubicBezTo>
                <a:cubicBezTo>
                  <a:pt x="8" y="40"/>
                  <a:pt x="40" y="8"/>
                  <a:pt x="80" y="8"/>
                </a:cubicBezTo>
                <a:cubicBezTo>
                  <a:pt x="120" y="8"/>
                  <a:pt x="152" y="40"/>
                  <a:pt x="152" y="80"/>
                </a:cubicBezTo>
                <a:cubicBezTo>
                  <a:pt x="152" y="109"/>
                  <a:pt x="135" y="134"/>
                  <a:pt x="110" y="145"/>
                </a:cubicBezTo>
                <a:cubicBezTo>
                  <a:pt x="110" y="148"/>
                  <a:pt x="109" y="152"/>
                  <a:pt x="109" y="155"/>
                </a:cubicBezTo>
                <a:cubicBezTo>
                  <a:pt x="139" y="143"/>
                  <a:pt x="160" y="114"/>
                  <a:pt x="160" y="80"/>
                </a:cubicBezTo>
                <a:cubicBezTo>
                  <a:pt x="160" y="36"/>
                  <a:pt x="124" y="0"/>
                  <a:pt x="80" y="0"/>
                </a:cubicBezTo>
                <a:close/>
                <a:moveTo>
                  <a:pt x="106" y="103"/>
                </a:moveTo>
                <a:cubicBezTo>
                  <a:pt x="107" y="105"/>
                  <a:pt x="108" y="107"/>
                  <a:pt x="109" y="110"/>
                </a:cubicBezTo>
                <a:cubicBezTo>
                  <a:pt x="121" y="101"/>
                  <a:pt x="128" y="87"/>
                  <a:pt x="128" y="72"/>
                </a:cubicBezTo>
                <a:cubicBezTo>
                  <a:pt x="128" y="45"/>
                  <a:pt x="107" y="24"/>
                  <a:pt x="80" y="24"/>
                </a:cubicBezTo>
                <a:cubicBezTo>
                  <a:pt x="53" y="24"/>
                  <a:pt x="32" y="45"/>
                  <a:pt x="32" y="72"/>
                </a:cubicBezTo>
                <a:cubicBezTo>
                  <a:pt x="32" y="87"/>
                  <a:pt x="39" y="101"/>
                  <a:pt x="50" y="110"/>
                </a:cubicBezTo>
                <a:cubicBezTo>
                  <a:pt x="51" y="107"/>
                  <a:pt x="53" y="105"/>
                  <a:pt x="54" y="103"/>
                </a:cubicBezTo>
                <a:cubicBezTo>
                  <a:pt x="46" y="95"/>
                  <a:pt x="40" y="84"/>
                  <a:pt x="40" y="72"/>
                </a:cubicBezTo>
                <a:cubicBezTo>
                  <a:pt x="40" y="50"/>
                  <a:pt x="58" y="32"/>
                  <a:pt x="80" y="32"/>
                </a:cubicBezTo>
                <a:cubicBezTo>
                  <a:pt x="102" y="32"/>
                  <a:pt x="120" y="50"/>
                  <a:pt x="120" y="72"/>
                </a:cubicBezTo>
                <a:cubicBezTo>
                  <a:pt x="120" y="84"/>
                  <a:pt x="114" y="95"/>
                  <a:pt x="106"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 name="Freeform 703"/>
          <p:cNvSpPr>
            <a:spLocks noEditPoints="1"/>
          </p:cNvSpPr>
          <p:nvPr/>
        </p:nvSpPr>
        <p:spPr bwMode="auto">
          <a:xfrm>
            <a:off x="3603472" y="2731092"/>
            <a:ext cx="398804" cy="473580"/>
          </a:xfrm>
          <a:custGeom>
            <a:avLst/>
            <a:gdLst>
              <a:gd name="T0" fmla="*/ 72 w 144"/>
              <a:gd name="T1" fmla="*/ 96 h 176"/>
              <a:gd name="T2" fmla="*/ 48 w 144"/>
              <a:gd name="T3" fmla="*/ 120 h 176"/>
              <a:gd name="T4" fmla="*/ 56 w 144"/>
              <a:gd name="T5" fmla="*/ 168 h 176"/>
              <a:gd name="T6" fmla="*/ 64 w 144"/>
              <a:gd name="T7" fmla="*/ 176 h 176"/>
              <a:gd name="T8" fmla="*/ 80 w 144"/>
              <a:gd name="T9" fmla="*/ 176 h 176"/>
              <a:gd name="T10" fmla="*/ 88 w 144"/>
              <a:gd name="T11" fmla="*/ 168 h 176"/>
              <a:gd name="T12" fmla="*/ 96 w 144"/>
              <a:gd name="T13" fmla="*/ 120 h 176"/>
              <a:gd name="T14" fmla="*/ 72 w 144"/>
              <a:gd name="T15" fmla="*/ 96 h 176"/>
              <a:gd name="T16" fmla="*/ 81 w 144"/>
              <a:gd name="T17" fmla="*/ 164 h 176"/>
              <a:gd name="T18" fmla="*/ 78 w 144"/>
              <a:gd name="T19" fmla="*/ 168 h 176"/>
              <a:gd name="T20" fmla="*/ 66 w 144"/>
              <a:gd name="T21" fmla="*/ 168 h 176"/>
              <a:gd name="T22" fmla="*/ 63 w 144"/>
              <a:gd name="T23" fmla="*/ 164 h 176"/>
              <a:gd name="T24" fmla="*/ 56 w 144"/>
              <a:gd name="T25" fmla="*/ 120 h 176"/>
              <a:gd name="T26" fmla="*/ 72 w 144"/>
              <a:gd name="T27" fmla="*/ 104 h 176"/>
              <a:gd name="T28" fmla="*/ 88 w 144"/>
              <a:gd name="T29" fmla="*/ 120 h 176"/>
              <a:gd name="T30" fmla="*/ 81 w 144"/>
              <a:gd name="T31" fmla="*/ 164 h 176"/>
              <a:gd name="T32" fmla="*/ 72 w 144"/>
              <a:gd name="T33" fmla="*/ 0 h 176"/>
              <a:gd name="T34" fmla="*/ 0 w 144"/>
              <a:gd name="T35" fmla="*/ 72 h 176"/>
              <a:gd name="T36" fmla="*/ 41 w 144"/>
              <a:gd name="T37" fmla="*/ 137 h 176"/>
              <a:gd name="T38" fmla="*/ 40 w 144"/>
              <a:gd name="T39" fmla="*/ 128 h 176"/>
              <a:gd name="T40" fmla="*/ 8 w 144"/>
              <a:gd name="T41" fmla="*/ 72 h 176"/>
              <a:gd name="T42" fmla="*/ 72 w 144"/>
              <a:gd name="T43" fmla="*/ 8 h 176"/>
              <a:gd name="T44" fmla="*/ 136 w 144"/>
              <a:gd name="T45" fmla="*/ 72 h 176"/>
              <a:gd name="T46" fmla="*/ 104 w 144"/>
              <a:gd name="T47" fmla="*/ 128 h 176"/>
              <a:gd name="T48" fmla="*/ 103 w 144"/>
              <a:gd name="T49" fmla="*/ 137 h 176"/>
              <a:gd name="T50" fmla="*/ 144 w 144"/>
              <a:gd name="T51" fmla="*/ 72 h 176"/>
              <a:gd name="T52" fmla="*/ 72 w 144"/>
              <a:gd name="T53" fmla="*/ 0 h 176"/>
              <a:gd name="T54" fmla="*/ 116 w 144"/>
              <a:gd name="T55" fmla="*/ 72 h 176"/>
              <a:gd name="T56" fmla="*/ 72 w 144"/>
              <a:gd name="T57" fmla="*/ 28 h 176"/>
              <a:gd name="T58" fmla="*/ 28 w 144"/>
              <a:gd name="T59" fmla="*/ 72 h 176"/>
              <a:gd name="T60" fmla="*/ 43 w 144"/>
              <a:gd name="T61" fmla="*/ 105 h 176"/>
              <a:gd name="T62" fmla="*/ 47 w 144"/>
              <a:gd name="T63" fmla="*/ 98 h 176"/>
              <a:gd name="T64" fmla="*/ 36 w 144"/>
              <a:gd name="T65" fmla="*/ 72 h 176"/>
              <a:gd name="T66" fmla="*/ 72 w 144"/>
              <a:gd name="T67" fmla="*/ 36 h 176"/>
              <a:gd name="T68" fmla="*/ 108 w 144"/>
              <a:gd name="T69" fmla="*/ 72 h 176"/>
              <a:gd name="T70" fmla="*/ 97 w 144"/>
              <a:gd name="T71" fmla="*/ 98 h 176"/>
              <a:gd name="T72" fmla="*/ 101 w 144"/>
              <a:gd name="T73" fmla="*/ 105 h 176"/>
              <a:gd name="T74" fmla="*/ 116 w 144"/>
              <a:gd name="T75" fmla="*/ 72 h 176"/>
              <a:gd name="T76" fmla="*/ 88 w 144"/>
              <a:gd name="T77" fmla="*/ 72 h 176"/>
              <a:gd name="T78" fmla="*/ 72 w 144"/>
              <a:gd name="T79" fmla="*/ 56 h 176"/>
              <a:gd name="T80" fmla="*/ 56 w 144"/>
              <a:gd name="T81" fmla="*/ 72 h 176"/>
              <a:gd name="T82" fmla="*/ 72 w 144"/>
              <a:gd name="T83" fmla="*/ 88 h 176"/>
              <a:gd name="T84" fmla="*/ 88 w 144"/>
              <a:gd name="T85" fmla="*/ 72 h 176"/>
              <a:gd name="T86" fmla="*/ 64 w 144"/>
              <a:gd name="T87" fmla="*/ 72 h 176"/>
              <a:gd name="T88" fmla="*/ 72 w 144"/>
              <a:gd name="T89" fmla="*/ 64 h 176"/>
              <a:gd name="T90" fmla="*/ 80 w 144"/>
              <a:gd name="T91" fmla="*/ 72 h 176"/>
              <a:gd name="T92" fmla="*/ 72 w 144"/>
              <a:gd name="T93" fmla="*/ 80 h 176"/>
              <a:gd name="T94" fmla="*/ 64 w 144"/>
              <a:gd name="T95"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4" h="176">
                <a:moveTo>
                  <a:pt x="72" y="96"/>
                </a:moveTo>
                <a:cubicBezTo>
                  <a:pt x="52" y="96"/>
                  <a:pt x="48" y="108"/>
                  <a:pt x="48" y="120"/>
                </a:cubicBezTo>
                <a:cubicBezTo>
                  <a:pt x="48" y="132"/>
                  <a:pt x="52" y="160"/>
                  <a:pt x="56" y="168"/>
                </a:cubicBezTo>
                <a:cubicBezTo>
                  <a:pt x="60" y="176"/>
                  <a:pt x="64" y="176"/>
                  <a:pt x="64" y="176"/>
                </a:cubicBezTo>
                <a:cubicBezTo>
                  <a:pt x="80" y="176"/>
                  <a:pt x="80" y="176"/>
                  <a:pt x="80" y="176"/>
                </a:cubicBezTo>
                <a:cubicBezTo>
                  <a:pt x="80" y="176"/>
                  <a:pt x="84" y="176"/>
                  <a:pt x="88" y="168"/>
                </a:cubicBezTo>
                <a:cubicBezTo>
                  <a:pt x="92" y="160"/>
                  <a:pt x="96" y="132"/>
                  <a:pt x="96" y="120"/>
                </a:cubicBezTo>
                <a:cubicBezTo>
                  <a:pt x="96" y="108"/>
                  <a:pt x="92" y="96"/>
                  <a:pt x="72" y="96"/>
                </a:cubicBezTo>
                <a:close/>
                <a:moveTo>
                  <a:pt x="81" y="164"/>
                </a:moveTo>
                <a:cubicBezTo>
                  <a:pt x="80" y="166"/>
                  <a:pt x="79" y="168"/>
                  <a:pt x="78" y="168"/>
                </a:cubicBezTo>
                <a:cubicBezTo>
                  <a:pt x="66" y="168"/>
                  <a:pt x="66" y="168"/>
                  <a:pt x="66" y="168"/>
                </a:cubicBezTo>
                <a:cubicBezTo>
                  <a:pt x="65" y="168"/>
                  <a:pt x="64" y="166"/>
                  <a:pt x="63" y="164"/>
                </a:cubicBezTo>
                <a:cubicBezTo>
                  <a:pt x="60" y="159"/>
                  <a:pt x="56" y="132"/>
                  <a:pt x="56" y="120"/>
                </a:cubicBezTo>
                <a:cubicBezTo>
                  <a:pt x="56" y="108"/>
                  <a:pt x="60" y="104"/>
                  <a:pt x="72" y="104"/>
                </a:cubicBezTo>
                <a:cubicBezTo>
                  <a:pt x="84" y="104"/>
                  <a:pt x="88" y="108"/>
                  <a:pt x="88" y="120"/>
                </a:cubicBezTo>
                <a:cubicBezTo>
                  <a:pt x="88" y="132"/>
                  <a:pt x="84" y="159"/>
                  <a:pt x="81" y="164"/>
                </a:cubicBezTo>
                <a:close/>
                <a:moveTo>
                  <a:pt x="72" y="0"/>
                </a:moveTo>
                <a:cubicBezTo>
                  <a:pt x="32" y="0"/>
                  <a:pt x="0" y="32"/>
                  <a:pt x="0" y="72"/>
                </a:cubicBezTo>
                <a:cubicBezTo>
                  <a:pt x="0" y="101"/>
                  <a:pt x="17" y="125"/>
                  <a:pt x="41" y="137"/>
                </a:cubicBezTo>
                <a:cubicBezTo>
                  <a:pt x="41" y="134"/>
                  <a:pt x="41" y="130"/>
                  <a:pt x="40" y="128"/>
                </a:cubicBezTo>
                <a:cubicBezTo>
                  <a:pt x="21" y="117"/>
                  <a:pt x="8" y="96"/>
                  <a:pt x="8" y="72"/>
                </a:cubicBezTo>
                <a:cubicBezTo>
                  <a:pt x="8" y="37"/>
                  <a:pt x="37" y="8"/>
                  <a:pt x="72" y="8"/>
                </a:cubicBezTo>
                <a:cubicBezTo>
                  <a:pt x="107" y="8"/>
                  <a:pt x="136" y="37"/>
                  <a:pt x="136" y="72"/>
                </a:cubicBezTo>
                <a:cubicBezTo>
                  <a:pt x="136" y="96"/>
                  <a:pt x="123" y="116"/>
                  <a:pt x="104" y="128"/>
                </a:cubicBezTo>
                <a:cubicBezTo>
                  <a:pt x="104" y="130"/>
                  <a:pt x="103" y="134"/>
                  <a:pt x="103" y="137"/>
                </a:cubicBezTo>
                <a:cubicBezTo>
                  <a:pt x="127" y="125"/>
                  <a:pt x="144" y="101"/>
                  <a:pt x="144" y="72"/>
                </a:cubicBezTo>
                <a:cubicBezTo>
                  <a:pt x="144" y="32"/>
                  <a:pt x="112" y="0"/>
                  <a:pt x="72" y="0"/>
                </a:cubicBezTo>
                <a:close/>
                <a:moveTo>
                  <a:pt x="116" y="72"/>
                </a:moveTo>
                <a:cubicBezTo>
                  <a:pt x="116" y="48"/>
                  <a:pt x="96" y="28"/>
                  <a:pt x="72" y="28"/>
                </a:cubicBezTo>
                <a:cubicBezTo>
                  <a:pt x="48" y="28"/>
                  <a:pt x="28" y="48"/>
                  <a:pt x="28" y="72"/>
                </a:cubicBezTo>
                <a:cubicBezTo>
                  <a:pt x="28" y="85"/>
                  <a:pt x="34" y="97"/>
                  <a:pt x="43" y="105"/>
                </a:cubicBezTo>
                <a:cubicBezTo>
                  <a:pt x="44" y="102"/>
                  <a:pt x="45" y="100"/>
                  <a:pt x="47" y="98"/>
                </a:cubicBezTo>
                <a:cubicBezTo>
                  <a:pt x="40" y="91"/>
                  <a:pt x="36" y="82"/>
                  <a:pt x="36" y="72"/>
                </a:cubicBezTo>
                <a:cubicBezTo>
                  <a:pt x="36" y="52"/>
                  <a:pt x="52" y="36"/>
                  <a:pt x="72" y="36"/>
                </a:cubicBezTo>
                <a:cubicBezTo>
                  <a:pt x="92" y="36"/>
                  <a:pt x="108" y="52"/>
                  <a:pt x="108" y="72"/>
                </a:cubicBezTo>
                <a:cubicBezTo>
                  <a:pt x="108" y="82"/>
                  <a:pt x="104" y="91"/>
                  <a:pt x="97" y="98"/>
                </a:cubicBezTo>
                <a:cubicBezTo>
                  <a:pt x="99" y="100"/>
                  <a:pt x="100" y="102"/>
                  <a:pt x="101" y="105"/>
                </a:cubicBezTo>
                <a:cubicBezTo>
                  <a:pt x="110" y="97"/>
                  <a:pt x="116" y="85"/>
                  <a:pt x="116" y="72"/>
                </a:cubicBezTo>
                <a:close/>
                <a:moveTo>
                  <a:pt x="88" y="72"/>
                </a:moveTo>
                <a:cubicBezTo>
                  <a:pt x="88" y="63"/>
                  <a:pt x="81" y="56"/>
                  <a:pt x="72" y="56"/>
                </a:cubicBezTo>
                <a:cubicBezTo>
                  <a:pt x="63" y="56"/>
                  <a:pt x="56" y="63"/>
                  <a:pt x="56" y="72"/>
                </a:cubicBezTo>
                <a:cubicBezTo>
                  <a:pt x="56" y="81"/>
                  <a:pt x="63" y="88"/>
                  <a:pt x="72" y="88"/>
                </a:cubicBezTo>
                <a:cubicBezTo>
                  <a:pt x="81" y="88"/>
                  <a:pt x="88" y="81"/>
                  <a:pt x="88" y="72"/>
                </a:cubicBezTo>
                <a:close/>
                <a:moveTo>
                  <a:pt x="64" y="72"/>
                </a:moveTo>
                <a:cubicBezTo>
                  <a:pt x="64" y="68"/>
                  <a:pt x="68" y="64"/>
                  <a:pt x="72" y="64"/>
                </a:cubicBezTo>
                <a:cubicBezTo>
                  <a:pt x="76" y="64"/>
                  <a:pt x="80" y="68"/>
                  <a:pt x="80" y="72"/>
                </a:cubicBezTo>
                <a:cubicBezTo>
                  <a:pt x="80" y="76"/>
                  <a:pt x="76" y="80"/>
                  <a:pt x="72" y="80"/>
                </a:cubicBezTo>
                <a:cubicBezTo>
                  <a:pt x="68" y="80"/>
                  <a:pt x="64" y="76"/>
                  <a:pt x="64" y="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 name="Freeform 704"/>
          <p:cNvSpPr>
            <a:spLocks noEditPoints="1"/>
          </p:cNvSpPr>
          <p:nvPr/>
        </p:nvSpPr>
        <p:spPr bwMode="auto">
          <a:xfrm>
            <a:off x="4475857" y="2731092"/>
            <a:ext cx="486047" cy="473580"/>
          </a:xfrm>
          <a:custGeom>
            <a:avLst/>
            <a:gdLst>
              <a:gd name="T0" fmla="*/ 156 w 176"/>
              <a:gd name="T1" fmla="*/ 0 h 176"/>
              <a:gd name="T2" fmla="*/ 136 w 176"/>
              <a:gd name="T3" fmla="*/ 20 h 176"/>
              <a:gd name="T4" fmla="*/ 152 w 176"/>
              <a:gd name="T5" fmla="*/ 40 h 176"/>
              <a:gd name="T6" fmla="*/ 152 w 176"/>
              <a:gd name="T7" fmla="*/ 84 h 176"/>
              <a:gd name="T8" fmla="*/ 108 w 176"/>
              <a:gd name="T9" fmla="*/ 84 h 176"/>
              <a:gd name="T10" fmla="*/ 88 w 176"/>
              <a:gd name="T11" fmla="*/ 68 h 176"/>
              <a:gd name="T12" fmla="*/ 68 w 176"/>
              <a:gd name="T13" fmla="*/ 84 h 176"/>
              <a:gd name="T14" fmla="*/ 20 w 176"/>
              <a:gd name="T15" fmla="*/ 84 h 176"/>
              <a:gd name="T16" fmla="*/ 16 w 176"/>
              <a:gd name="T17" fmla="*/ 88 h 176"/>
              <a:gd name="T18" fmla="*/ 16 w 176"/>
              <a:gd name="T19" fmla="*/ 136 h 176"/>
              <a:gd name="T20" fmla="*/ 0 w 176"/>
              <a:gd name="T21" fmla="*/ 156 h 176"/>
              <a:gd name="T22" fmla="*/ 20 w 176"/>
              <a:gd name="T23" fmla="*/ 176 h 176"/>
              <a:gd name="T24" fmla="*/ 40 w 176"/>
              <a:gd name="T25" fmla="*/ 156 h 176"/>
              <a:gd name="T26" fmla="*/ 24 w 176"/>
              <a:gd name="T27" fmla="*/ 136 h 176"/>
              <a:gd name="T28" fmla="*/ 24 w 176"/>
              <a:gd name="T29" fmla="*/ 92 h 176"/>
              <a:gd name="T30" fmla="*/ 68 w 176"/>
              <a:gd name="T31" fmla="*/ 92 h 176"/>
              <a:gd name="T32" fmla="*/ 88 w 176"/>
              <a:gd name="T33" fmla="*/ 108 h 176"/>
              <a:gd name="T34" fmla="*/ 108 w 176"/>
              <a:gd name="T35" fmla="*/ 92 h 176"/>
              <a:gd name="T36" fmla="*/ 156 w 176"/>
              <a:gd name="T37" fmla="*/ 92 h 176"/>
              <a:gd name="T38" fmla="*/ 160 w 176"/>
              <a:gd name="T39" fmla="*/ 88 h 176"/>
              <a:gd name="T40" fmla="*/ 160 w 176"/>
              <a:gd name="T41" fmla="*/ 40 h 176"/>
              <a:gd name="T42" fmla="*/ 176 w 176"/>
              <a:gd name="T43" fmla="*/ 20 h 176"/>
              <a:gd name="T44" fmla="*/ 156 w 176"/>
              <a:gd name="T45" fmla="*/ 0 h 176"/>
              <a:gd name="T46" fmla="*/ 32 w 176"/>
              <a:gd name="T47" fmla="*/ 156 h 176"/>
              <a:gd name="T48" fmla="*/ 20 w 176"/>
              <a:gd name="T49" fmla="*/ 168 h 176"/>
              <a:gd name="T50" fmla="*/ 8 w 176"/>
              <a:gd name="T51" fmla="*/ 156 h 176"/>
              <a:gd name="T52" fmla="*/ 20 w 176"/>
              <a:gd name="T53" fmla="*/ 144 h 176"/>
              <a:gd name="T54" fmla="*/ 32 w 176"/>
              <a:gd name="T55" fmla="*/ 156 h 176"/>
              <a:gd name="T56" fmla="*/ 88 w 176"/>
              <a:gd name="T57" fmla="*/ 100 h 176"/>
              <a:gd name="T58" fmla="*/ 76 w 176"/>
              <a:gd name="T59" fmla="*/ 88 h 176"/>
              <a:gd name="T60" fmla="*/ 88 w 176"/>
              <a:gd name="T61" fmla="*/ 76 h 176"/>
              <a:gd name="T62" fmla="*/ 100 w 176"/>
              <a:gd name="T63" fmla="*/ 88 h 176"/>
              <a:gd name="T64" fmla="*/ 88 w 176"/>
              <a:gd name="T65" fmla="*/ 100 h 176"/>
              <a:gd name="T66" fmla="*/ 156 w 176"/>
              <a:gd name="T67" fmla="*/ 32 h 176"/>
              <a:gd name="T68" fmla="*/ 144 w 176"/>
              <a:gd name="T69" fmla="*/ 20 h 176"/>
              <a:gd name="T70" fmla="*/ 156 w 176"/>
              <a:gd name="T71" fmla="*/ 8 h 176"/>
              <a:gd name="T72" fmla="*/ 168 w 176"/>
              <a:gd name="T73" fmla="*/ 20 h 176"/>
              <a:gd name="T74" fmla="*/ 156 w 176"/>
              <a:gd name="T7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156" y="0"/>
                </a:moveTo>
                <a:cubicBezTo>
                  <a:pt x="145" y="0"/>
                  <a:pt x="136" y="9"/>
                  <a:pt x="136" y="20"/>
                </a:cubicBezTo>
                <a:cubicBezTo>
                  <a:pt x="136" y="30"/>
                  <a:pt x="143" y="38"/>
                  <a:pt x="152" y="40"/>
                </a:cubicBezTo>
                <a:cubicBezTo>
                  <a:pt x="152" y="84"/>
                  <a:pt x="152" y="84"/>
                  <a:pt x="152" y="84"/>
                </a:cubicBezTo>
                <a:cubicBezTo>
                  <a:pt x="108" y="84"/>
                  <a:pt x="108" y="84"/>
                  <a:pt x="108" y="84"/>
                </a:cubicBezTo>
                <a:cubicBezTo>
                  <a:pt x="106" y="75"/>
                  <a:pt x="98" y="68"/>
                  <a:pt x="88" y="68"/>
                </a:cubicBezTo>
                <a:cubicBezTo>
                  <a:pt x="78" y="68"/>
                  <a:pt x="70" y="75"/>
                  <a:pt x="68" y="84"/>
                </a:cubicBezTo>
                <a:cubicBezTo>
                  <a:pt x="20" y="84"/>
                  <a:pt x="20" y="84"/>
                  <a:pt x="20" y="84"/>
                </a:cubicBezTo>
                <a:cubicBezTo>
                  <a:pt x="18" y="84"/>
                  <a:pt x="16" y="86"/>
                  <a:pt x="16" y="88"/>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3" y="138"/>
                  <a:pt x="24" y="136"/>
                </a:cubicBezTo>
                <a:cubicBezTo>
                  <a:pt x="24" y="92"/>
                  <a:pt x="24" y="92"/>
                  <a:pt x="24" y="92"/>
                </a:cubicBezTo>
                <a:cubicBezTo>
                  <a:pt x="68" y="92"/>
                  <a:pt x="68" y="92"/>
                  <a:pt x="68" y="92"/>
                </a:cubicBezTo>
                <a:cubicBezTo>
                  <a:pt x="70" y="101"/>
                  <a:pt x="78" y="108"/>
                  <a:pt x="88" y="108"/>
                </a:cubicBezTo>
                <a:cubicBezTo>
                  <a:pt x="98" y="108"/>
                  <a:pt x="106" y="101"/>
                  <a:pt x="108" y="92"/>
                </a:cubicBezTo>
                <a:cubicBezTo>
                  <a:pt x="156" y="92"/>
                  <a:pt x="156" y="92"/>
                  <a:pt x="156" y="92"/>
                </a:cubicBezTo>
                <a:cubicBezTo>
                  <a:pt x="158" y="92"/>
                  <a:pt x="160" y="90"/>
                  <a:pt x="160" y="88"/>
                </a:cubicBezTo>
                <a:cubicBezTo>
                  <a:pt x="160" y="40"/>
                  <a:pt x="160" y="40"/>
                  <a:pt x="160" y="40"/>
                </a:cubicBezTo>
                <a:cubicBezTo>
                  <a:pt x="169" y="38"/>
                  <a:pt x="176" y="30"/>
                  <a:pt x="176" y="20"/>
                </a:cubicBezTo>
                <a:cubicBezTo>
                  <a:pt x="176" y="9"/>
                  <a:pt x="167" y="0"/>
                  <a:pt x="156" y="0"/>
                </a:cubicBezTo>
                <a:close/>
                <a:moveTo>
                  <a:pt x="32" y="156"/>
                </a:moveTo>
                <a:cubicBezTo>
                  <a:pt x="32" y="163"/>
                  <a:pt x="27" y="168"/>
                  <a:pt x="20" y="168"/>
                </a:cubicBezTo>
                <a:cubicBezTo>
                  <a:pt x="13" y="168"/>
                  <a:pt x="8" y="163"/>
                  <a:pt x="8" y="156"/>
                </a:cubicBezTo>
                <a:cubicBezTo>
                  <a:pt x="8" y="149"/>
                  <a:pt x="13" y="144"/>
                  <a:pt x="20" y="144"/>
                </a:cubicBezTo>
                <a:cubicBezTo>
                  <a:pt x="27" y="144"/>
                  <a:pt x="32" y="149"/>
                  <a:pt x="32" y="156"/>
                </a:cubicBezTo>
                <a:close/>
                <a:moveTo>
                  <a:pt x="88" y="100"/>
                </a:moveTo>
                <a:cubicBezTo>
                  <a:pt x="81" y="100"/>
                  <a:pt x="76" y="95"/>
                  <a:pt x="76" y="88"/>
                </a:cubicBezTo>
                <a:cubicBezTo>
                  <a:pt x="76" y="81"/>
                  <a:pt x="81" y="76"/>
                  <a:pt x="88" y="76"/>
                </a:cubicBezTo>
                <a:cubicBezTo>
                  <a:pt x="95" y="76"/>
                  <a:pt x="100" y="81"/>
                  <a:pt x="100" y="88"/>
                </a:cubicBezTo>
                <a:cubicBezTo>
                  <a:pt x="100" y="95"/>
                  <a:pt x="95" y="100"/>
                  <a:pt x="88" y="100"/>
                </a:cubicBezTo>
                <a:close/>
                <a:moveTo>
                  <a:pt x="156" y="32"/>
                </a:moveTo>
                <a:cubicBezTo>
                  <a:pt x="149" y="32"/>
                  <a:pt x="144" y="27"/>
                  <a:pt x="144" y="20"/>
                </a:cubicBezTo>
                <a:cubicBezTo>
                  <a:pt x="144" y="13"/>
                  <a:pt x="149" y="8"/>
                  <a:pt x="156" y="8"/>
                </a:cubicBezTo>
                <a:cubicBezTo>
                  <a:pt x="163" y="8"/>
                  <a:pt x="168" y="13"/>
                  <a:pt x="168" y="20"/>
                </a:cubicBezTo>
                <a:cubicBezTo>
                  <a:pt x="168" y="27"/>
                  <a:pt x="163" y="32"/>
                  <a:pt x="156"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 name="Freeform 705"/>
          <p:cNvSpPr>
            <a:spLocks noEditPoints="1"/>
          </p:cNvSpPr>
          <p:nvPr/>
        </p:nvSpPr>
        <p:spPr bwMode="auto">
          <a:xfrm>
            <a:off x="5423018" y="2731092"/>
            <a:ext cx="436196" cy="473580"/>
          </a:xfrm>
          <a:custGeom>
            <a:avLst/>
            <a:gdLst>
              <a:gd name="T0" fmla="*/ 140 w 160"/>
              <a:gd name="T1" fmla="*/ 136 h 176"/>
              <a:gd name="T2" fmla="*/ 125 w 160"/>
              <a:gd name="T3" fmla="*/ 143 h 176"/>
              <a:gd name="T4" fmla="*/ 39 w 160"/>
              <a:gd name="T5" fmla="*/ 94 h 176"/>
              <a:gd name="T6" fmla="*/ 40 w 160"/>
              <a:gd name="T7" fmla="*/ 88 h 176"/>
              <a:gd name="T8" fmla="*/ 39 w 160"/>
              <a:gd name="T9" fmla="*/ 82 h 176"/>
              <a:gd name="T10" fmla="*/ 125 w 160"/>
              <a:gd name="T11" fmla="*/ 33 h 176"/>
              <a:gd name="T12" fmla="*/ 140 w 160"/>
              <a:gd name="T13" fmla="*/ 40 h 176"/>
              <a:gd name="T14" fmla="*/ 160 w 160"/>
              <a:gd name="T15" fmla="*/ 20 h 176"/>
              <a:gd name="T16" fmla="*/ 140 w 160"/>
              <a:gd name="T17" fmla="*/ 0 h 176"/>
              <a:gd name="T18" fmla="*/ 120 w 160"/>
              <a:gd name="T19" fmla="*/ 20 h 176"/>
              <a:gd name="T20" fmla="*/ 121 w 160"/>
              <a:gd name="T21" fmla="*/ 26 h 176"/>
              <a:gd name="T22" fmla="*/ 35 w 160"/>
              <a:gd name="T23" fmla="*/ 75 h 176"/>
              <a:gd name="T24" fmla="*/ 20 w 160"/>
              <a:gd name="T25" fmla="*/ 68 h 176"/>
              <a:gd name="T26" fmla="*/ 0 w 160"/>
              <a:gd name="T27" fmla="*/ 88 h 176"/>
              <a:gd name="T28" fmla="*/ 20 w 160"/>
              <a:gd name="T29" fmla="*/ 108 h 176"/>
              <a:gd name="T30" fmla="*/ 35 w 160"/>
              <a:gd name="T31" fmla="*/ 101 h 176"/>
              <a:gd name="T32" fmla="*/ 121 w 160"/>
              <a:gd name="T33" fmla="*/ 150 h 176"/>
              <a:gd name="T34" fmla="*/ 120 w 160"/>
              <a:gd name="T35" fmla="*/ 156 h 176"/>
              <a:gd name="T36" fmla="*/ 140 w 160"/>
              <a:gd name="T37" fmla="*/ 176 h 176"/>
              <a:gd name="T38" fmla="*/ 160 w 160"/>
              <a:gd name="T39" fmla="*/ 156 h 176"/>
              <a:gd name="T40" fmla="*/ 140 w 160"/>
              <a:gd name="T41" fmla="*/ 136 h 176"/>
              <a:gd name="T42" fmla="*/ 140 w 160"/>
              <a:gd name="T43" fmla="*/ 8 h 176"/>
              <a:gd name="T44" fmla="*/ 152 w 160"/>
              <a:gd name="T45" fmla="*/ 20 h 176"/>
              <a:gd name="T46" fmla="*/ 140 w 160"/>
              <a:gd name="T47" fmla="*/ 32 h 176"/>
              <a:gd name="T48" fmla="*/ 128 w 160"/>
              <a:gd name="T49" fmla="*/ 20 h 176"/>
              <a:gd name="T50" fmla="*/ 140 w 160"/>
              <a:gd name="T51" fmla="*/ 8 h 176"/>
              <a:gd name="T52" fmla="*/ 20 w 160"/>
              <a:gd name="T53" fmla="*/ 100 h 176"/>
              <a:gd name="T54" fmla="*/ 8 w 160"/>
              <a:gd name="T55" fmla="*/ 88 h 176"/>
              <a:gd name="T56" fmla="*/ 20 w 160"/>
              <a:gd name="T57" fmla="*/ 76 h 176"/>
              <a:gd name="T58" fmla="*/ 32 w 160"/>
              <a:gd name="T59" fmla="*/ 88 h 176"/>
              <a:gd name="T60" fmla="*/ 20 w 160"/>
              <a:gd name="T61" fmla="*/ 100 h 176"/>
              <a:gd name="T62" fmla="*/ 140 w 160"/>
              <a:gd name="T63" fmla="*/ 168 h 176"/>
              <a:gd name="T64" fmla="*/ 128 w 160"/>
              <a:gd name="T65" fmla="*/ 156 h 176"/>
              <a:gd name="T66" fmla="*/ 140 w 160"/>
              <a:gd name="T67" fmla="*/ 144 h 176"/>
              <a:gd name="T68" fmla="*/ 152 w 160"/>
              <a:gd name="T69" fmla="*/ 156 h 176"/>
              <a:gd name="T70" fmla="*/ 140 w 160"/>
              <a:gd name="T71"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76">
                <a:moveTo>
                  <a:pt x="140" y="136"/>
                </a:moveTo>
                <a:cubicBezTo>
                  <a:pt x="134" y="136"/>
                  <a:pt x="129" y="139"/>
                  <a:pt x="125" y="143"/>
                </a:cubicBezTo>
                <a:cubicBezTo>
                  <a:pt x="39" y="94"/>
                  <a:pt x="39" y="94"/>
                  <a:pt x="39" y="94"/>
                </a:cubicBezTo>
                <a:cubicBezTo>
                  <a:pt x="40" y="92"/>
                  <a:pt x="40" y="90"/>
                  <a:pt x="40" y="88"/>
                </a:cubicBezTo>
                <a:cubicBezTo>
                  <a:pt x="40" y="86"/>
                  <a:pt x="40" y="84"/>
                  <a:pt x="39" y="82"/>
                </a:cubicBezTo>
                <a:cubicBezTo>
                  <a:pt x="125" y="33"/>
                  <a:pt x="125" y="33"/>
                  <a:pt x="125" y="33"/>
                </a:cubicBezTo>
                <a:cubicBezTo>
                  <a:pt x="129" y="37"/>
                  <a:pt x="134" y="40"/>
                  <a:pt x="140" y="40"/>
                </a:cubicBezTo>
                <a:cubicBezTo>
                  <a:pt x="151" y="40"/>
                  <a:pt x="160" y="31"/>
                  <a:pt x="160" y="20"/>
                </a:cubicBezTo>
                <a:cubicBezTo>
                  <a:pt x="160" y="9"/>
                  <a:pt x="151" y="0"/>
                  <a:pt x="140" y="0"/>
                </a:cubicBezTo>
                <a:cubicBezTo>
                  <a:pt x="129" y="0"/>
                  <a:pt x="120" y="9"/>
                  <a:pt x="120" y="20"/>
                </a:cubicBezTo>
                <a:cubicBezTo>
                  <a:pt x="120" y="22"/>
                  <a:pt x="120" y="24"/>
                  <a:pt x="121" y="26"/>
                </a:cubicBezTo>
                <a:cubicBezTo>
                  <a:pt x="35" y="75"/>
                  <a:pt x="35" y="75"/>
                  <a:pt x="35" y="75"/>
                </a:cubicBezTo>
                <a:cubicBezTo>
                  <a:pt x="31" y="71"/>
                  <a:pt x="26" y="68"/>
                  <a:pt x="20" y="68"/>
                </a:cubicBezTo>
                <a:cubicBezTo>
                  <a:pt x="9" y="68"/>
                  <a:pt x="0" y="77"/>
                  <a:pt x="0" y="88"/>
                </a:cubicBezTo>
                <a:cubicBezTo>
                  <a:pt x="0" y="99"/>
                  <a:pt x="9" y="108"/>
                  <a:pt x="20" y="108"/>
                </a:cubicBezTo>
                <a:cubicBezTo>
                  <a:pt x="26" y="108"/>
                  <a:pt x="31" y="105"/>
                  <a:pt x="35" y="101"/>
                </a:cubicBezTo>
                <a:cubicBezTo>
                  <a:pt x="121" y="150"/>
                  <a:pt x="121" y="150"/>
                  <a:pt x="121" y="150"/>
                </a:cubicBezTo>
                <a:cubicBezTo>
                  <a:pt x="120" y="152"/>
                  <a:pt x="120" y="154"/>
                  <a:pt x="120" y="156"/>
                </a:cubicBezTo>
                <a:cubicBezTo>
                  <a:pt x="120" y="167"/>
                  <a:pt x="129" y="176"/>
                  <a:pt x="140" y="176"/>
                </a:cubicBezTo>
                <a:cubicBezTo>
                  <a:pt x="151" y="176"/>
                  <a:pt x="160" y="167"/>
                  <a:pt x="160" y="156"/>
                </a:cubicBezTo>
                <a:cubicBezTo>
                  <a:pt x="160" y="145"/>
                  <a:pt x="151" y="136"/>
                  <a:pt x="140" y="136"/>
                </a:cubicBezTo>
                <a:close/>
                <a:moveTo>
                  <a:pt x="140" y="8"/>
                </a:moveTo>
                <a:cubicBezTo>
                  <a:pt x="147" y="8"/>
                  <a:pt x="152" y="13"/>
                  <a:pt x="152" y="20"/>
                </a:cubicBezTo>
                <a:cubicBezTo>
                  <a:pt x="152" y="27"/>
                  <a:pt x="147" y="32"/>
                  <a:pt x="140" y="32"/>
                </a:cubicBezTo>
                <a:cubicBezTo>
                  <a:pt x="133" y="32"/>
                  <a:pt x="128" y="27"/>
                  <a:pt x="128" y="20"/>
                </a:cubicBezTo>
                <a:cubicBezTo>
                  <a:pt x="128" y="13"/>
                  <a:pt x="133" y="8"/>
                  <a:pt x="140" y="8"/>
                </a:cubicBezTo>
                <a:close/>
                <a:moveTo>
                  <a:pt x="20" y="100"/>
                </a:moveTo>
                <a:cubicBezTo>
                  <a:pt x="13" y="100"/>
                  <a:pt x="8" y="95"/>
                  <a:pt x="8" y="88"/>
                </a:cubicBezTo>
                <a:cubicBezTo>
                  <a:pt x="8" y="81"/>
                  <a:pt x="13" y="76"/>
                  <a:pt x="20" y="76"/>
                </a:cubicBezTo>
                <a:cubicBezTo>
                  <a:pt x="27" y="76"/>
                  <a:pt x="32" y="81"/>
                  <a:pt x="32" y="88"/>
                </a:cubicBezTo>
                <a:cubicBezTo>
                  <a:pt x="32" y="95"/>
                  <a:pt x="27" y="100"/>
                  <a:pt x="20" y="100"/>
                </a:cubicBezTo>
                <a:close/>
                <a:moveTo>
                  <a:pt x="140" y="168"/>
                </a:moveTo>
                <a:cubicBezTo>
                  <a:pt x="133" y="168"/>
                  <a:pt x="128" y="163"/>
                  <a:pt x="128" y="156"/>
                </a:cubicBezTo>
                <a:cubicBezTo>
                  <a:pt x="128" y="149"/>
                  <a:pt x="133" y="144"/>
                  <a:pt x="140" y="144"/>
                </a:cubicBezTo>
                <a:cubicBezTo>
                  <a:pt x="147" y="144"/>
                  <a:pt x="152" y="149"/>
                  <a:pt x="152" y="156"/>
                </a:cubicBezTo>
                <a:cubicBezTo>
                  <a:pt x="152" y="163"/>
                  <a:pt x="147" y="168"/>
                  <a:pt x="140"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 name="Freeform 706"/>
          <p:cNvSpPr>
            <a:spLocks noEditPoints="1"/>
          </p:cNvSpPr>
          <p:nvPr/>
        </p:nvSpPr>
        <p:spPr bwMode="auto">
          <a:xfrm>
            <a:off x="6320327" y="2731092"/>
            <a:ext cx="473580" cy="473580"/>
          </a:xfrm>
          <a:custGeom>
            <a:avLst/>
            <a:gdLst>
              <a:gd name="T0" fmla="*/ 151 w 176"/>
              <a:gd name="T1" fmla="*/ 146 h 176"/>
              <a:gd name="T2" fmla="*/ 115 w 176"/>
              <a:gd name="T3" fmla="*/ 166 h 176"/>
              <a:gd name="T4" fmla="*/ 60 w 176"/>
              <a:gd name="T5" fmla="*/ 163 h 176"/>
              <a:gd name="T6" fmla="*/ 15 w 176"/>
              <a:gd name="T7" fmla="*/ 123 h 176"/>
              <a:gd name="T8" fmla="*/ 14 w 176"/>
              <a:gd name="T9" fmla="*/ 56 h 176"/>
              <a:gd name="T10" fmla="*/ 59 w 176"/>
              <a:gd name="T11" fmla="*/ 14 h 176"/>
              <a:gd name="T12" fmla="*/ 123 w 176"/>
              <a:gd name="T13" fmla="*/ 13 h 176"/>
              <a:gd name="T14" fmla="*/ 162 w 176"/>
              <a:gd name="T15" fmla="*/ 47 h 176"/>
              <a:gd name="T16" fmla="*/ 163 w 176"/>
              <a:gd name="T17" fmla="*/ 97 h 176"/>
              <a:gd name="T18" fmla="*/ 136 w 176"/>
              <a:gd name="T19" fmla="*/ 129 h 176"/>
              <a:gd name="T20" fmla="*/ 114 w 176"/>
              <a:gd name="T21" fmla="*/ 132 h 176"/>
              <a:gd name="T22" fmla="*/ 112 w 176"/>
              <a:gd name="T23" fmla="*/ 120 h 176"/>
              <a:gd name="T24" fmla="*/ 144 w 176"/>
              <a:gd name="T25" fmla="*/ 39 h 176"/>
              <a:gd name="T26" fmla="*/ 131 w 176"/>
              <a:gd name="T27" fmla="*/ 53 h 176"/>
              <a:gd name="T28" fmla="*/ 96 w 176"/>
              <a:gd name="T29" fmla="*/ 35 h 176"/>
              <a:gd name="T30" fmla="*/ 51 w 176"/>
              <a:gd name="T31" fmla="*/ 59 h 176"/>
              <a:gd name="T32" fmla="*/ 35 w 176"/>
              <a:gd name="T33" fmla="*/ 106 h 176"/>
              <a:gd name="T34" fmla="*/ 45 w 176"/>
              <a:gd name="T35" fmla="*/ 131 h 176"/>
              <a:gd name="T36" fmla="*/ 89 w 176"/>
              <a:gd name="T37" fmla="*/ 139 h 176"/>
              <a:gd name="T38" fmla="*/ 107 w 176"/>
              <a:gd name="T39" fmla="*/ 137 h 176"/>
              <a:gd name="T40" fmla="*/ 140 w 176"/>
              <a:gd name="T41" fmla="*/ 136 h 176"/>
              <a:gd name="T42" fmla="*/ 171 w 176"/>
              <a:gd name="T43" fmla="*/ 100 h 176"/>
              <a:gd name="T44" fmla="*/ 169 w 176"/>
              <a:gd name="T45" fmla="*/ 43 h 176"/>
              <a:gd name="T46" fmla="*/ 125 w 176"/>
              <a:gd name="T47" fmla="*/ 5 h 176"/>
              <a:gd name="T48" fmla="*/ 57 w 176"/>
              <a:gd name="T49" fmla="*/ 7 h 176"/>
              <a:gd name="T50" fmla="*/ 7 w 176"/>
              <a:gd name="T51" fmla="*/ 52 h 176"/>
              <a:gd name="T52" fmla="*/ 8 w 176"/>
              <a:gd name="T53" fmla="*/ 127 h 176"/>
              <a:gd name="T54" fmla="*/ 59 w 176"/>
              <a:gd name="T55" fmla="*/ 171 h 176"/>
              <a:gd name="T56" fmla="*/ 116 w 176"/>
              <a:gd name="T57" fmla="*/ 173 h 176"/>
              <a:gd name="T58" fmla="*/ 158 w 176"/>
              <a:gd name="T59" fmla="*/ 151 h 176"/>
              <a:gd name="T60" fmla="*/ 175 w 176"/>
              <a:gd name="T61" fmla="*/ 131 h 176"/>
              <a:gd name="T62" fmla="*/ 101 w 176"/>
              <a:gd name="T63" fmla="*/ 120 h 176"/>
              <a:gd name="T64" fmla="*/ 81 w 176"/>
              <a:gd name="T65" fmla="*/ 133 h 176"/>
              <a:gd name="T66" fmla="*/ 51 w 176"/>
              <a:gd name="T67" fmla="*/ 126 h 176"/>
              <a:gd name="T68" fmla="*/ 43 w 176"/>
              <a:gd name="T69" fmla="*/ 106 h 176"/>
              <a:gd name="T70" fmla="*/ 57 w 176"/>
              <a:gd name="T71" fmla="*/ 64 h 176"/>
              <a:gd name="T72" fmla="*/ 95 w 176"/>
              <a:gd name="T73" fmla="*/ 43 h 176"/>
              <a:gd name="T74" fmla="*/ 114 w 176"/>
              <a:gd name="T75" fmla="*/ 47 h 176"/>
              <a:gd name="T76" fmla="*/ 127 w 176"/>
              <a:gd name="T77" fmla="*/ 63 h 176"/>
              <a:gd name="T78" fmla="*/ 101 w 176"/>
              <a:gd name="T7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65" y="131"/>
                </a:moveTo>
                <a:cubicBezTo>
                  <a:pt x="161" y="136"/>
                  <a:pt x="156" y="141"/>
                  <a:pt x="151" y="146"/>
                </a:cubicBezTo>
                <a:cubicBezTo>
                  <a:pt x="146" y="150"/>
                  <a:pt x="141" y="154"/>
                  <a:pt x="134" y="158"/>
                </a:cubicBezTo>
                <a:cubicBezTo>
                  <a:pt x="128" y="161"/>
                  <a:pt x="122" y="164"/>
                  <a:pt x="115" y="166"/>
                </a:cubicBezTo>
                <a:cubicBezTo>
                  <a:pt x="108" y="167"/>
                  <a:pt x="100" y="168"/>
                  <a:pt x="93" y="168"/>
                </a:cubicBezTo>
                <a:cubicBezTo>
                  <a:pt x="81" y="168"/>
                  <a:pt x="70" y="167"/>
                  <a:pt x="60" y="163"/>
                </a:cubicBezTo>
                <a:cubicBezTo>
                  <a:pt x="50" y="160"/>
                  <a:pt x="41" y="155"/>
                  <a:pt x="33" y="148"/>
                </a:cubicBezTo>
                <a:cubicBezTo>
                  <a:pt x="26" y="141"/>
                  <a:pt x="19" y="133"/>
                  <a:pt x="15" y="123"/>
                </a:cubicBezTo>
                <a:cubicBezTo>
                  <a:pt x="10" y="113"/>
                  <a:pt x="8" y="101"/>
                  <a:pt x="8" y="87"/>
                </a:cubicBezTo>
                <a:cubicBezTo>
                  <a:pt x="8" y="76"/>
                  <a:pt x="10" y="66"/>
                  <a:pt x="14" y="56"/>
                </a:cubicBezTo>
                <a:cubicBezTo>
                  <a:pt x="19" y="47"/>
                  <a:pt x="25" y="38"/>
                  <a:pt x="32" y="31"/>
                </a:cubicBezTo>
                <a:cubicBezTo>
                  <a:pt x="40" y="24"/>
                  <a:pt x="49" y="18"/>
                  <a:pt x="59" y="14"/>
                </a:cubicBezTo>
                <a:cubicBezTo>
                  <a:pt x="69" y="10"/>
                  <a:pt x="81" y="8"/>
                  <a:pt x="93" y="8"/>
                </a:cubicBezTo>
                <a:cubicBezTo>
                  <a:pt x="103" y="8"/>
                  <a:pt x="114" y="9"/>
                  <a:pt x="123" y="13"/>
                </a:cubicBezTo>
                <a:cubicBezTo>
                  <a:pt x="132" y="16"/>
                  <a:pt x="140" y="20"/>
                  <a:pt x="147" y="26"/>
                </a:cubicBezTo>
                <a:cubicBezTo>
                  <a:pt x="153" y="32"/>
                  <a:pt x="159" y="39"/>
                  <a:pt x="162" y="47"/>
                </a:cubicBezTo>
                <a:cubicBezTo>
                  <a:pt x="166" y="55"/>
                  <a:pt x="168" y="64"/>
                  <a:pt x="168" y="74"/>
                </a:cubicBezTo>
                <a:cubicBezTo>
                  <a:pt x="168" y="82"/>
                  <a:pt x="166" y="90"/>
                  <a:pt x="163" y="97"/>
                </a:cubicBezTo>
                <a:cubicBezTo>
                  <a:pt x="160" y="105"/>
                  <a:pt x="156" y="111"/>
                  <a:pt x="152" y="117"/>
                </a:cubicBezTo>
                <a:cubicBezTo>
                  <a:pt x="147" y="122"/>
                  <a:pt x="142" y="126"/>
                  <a:pt x="136" y="129"/>
                </a:cubicBezTo>
                <a:cubicBezTo>
                  <a:pt x="131" y="132"/>
                  <a:pt x="125" y="134"/>
                  <a:pt x="121" y="134"/>
                </a:cubicBezTo>
                <a:cubicBezTo>
                  <a:pt x="118" y="134"/>
                  <a:pt x="115" y="133"/>
                  <a:pt x="114" y="132"/>
                </a:cubicBezTo>
                <a:cubicBezTo>
                  <a:pt x="113" y="131"/>
                  <a:pt x="112" y="130"/>
                  <a:pt x="111" y="128"/>
                </a:cubicBezTo>
                <a:cubicBezTo>
                  <a:pt x="111" y="126"/>
                  <a:pt x="111" y="123"/>
                  <a:pt x="112" y="120"/>
                </a:cubicBezTo>
                <a:cubicBezTo>
                  <a:pt x="113" y="117"/>
                  <a:pt x="114" y="114"/>
                  <a:pt x="116" y="110"/>
                </a:cubicBezTo>
                <a:cubicBezTo>
                  <a:pt x="144" y="39"/>
                  <a:pt x="144" y="39"/>
                  <a:pt x="144" y="39"/>
                </a:cubicBezTo>
                <a:cubicBezTo>
                  <a:pt x="136" y="39"/>
                  <a:pt x="136" y="39"/>
                  <a:pt x="136" y="39"/>
                </a:cubicBezTo>
                <a:cubicBezTo>
                  <a:pt x="131" y="53"/>
                  <a:pt x="131" y="53"/>
                  <a:pt x="131" y="53"/>
                </a:cubicBezTo>
                <a:cubicBezTo>
                  <a:pt x="128" y="48"/>
                  <a:pt x="124" y="44"/>
                  <a:pt x="118" y="41"/>
                </a:cubicBezTo>
                <a:cubicBezTo>
                  <a:pt x="112" y="37"/>
                  <a:pt x="104" y="35"/>
                  <a:pt x="96" y="35"/>
                </a:cubicBezTo>
                <a:cubicBezTo>
                  <a:pt x="87" y="35"/>
                  <a:pt x="78" y="37"/>
                  <a:pt x="71" y="42"/>
                </a:cubicBezTo>
                <a:cubicBezTo>
                  <a:pt x="63" y="46"/>
                  <a:pt x="57" y="52"/>
                  <a:pt x="51" y="59"/>
                </a:cubicBezTo>
                <a:cubicBezTo>
                  <a:pt x="46" y="66"/>
                  <a:pt x="42" y="74"/>
                  <a:pt x="39" y="82"/>
                </a:cubicBezTo>
                <a:cubicBezTo>
                  <a:pt x="36" y="90"/>
                  <a:pt x="35" y="98"/>
                  <a:pt x="35" y="106"/>
                </a:cubicBezTo>
                <a:cubicBezTo>
                  <a:pt x="35" y="111"/>
                  <a:pt x="35" y="115"/>
                  <a:pt x="37" y="120"/>
                </a:cubicBezTo>
                <a:cubicBezTo>
                  <a:pt x="39" y="124"/>
                  <a:pt x="42" y="128"/>
                  <a:pt x="45" y="131"/>
                </a:cubicBezTo>
                <a:cubicBezTo>
                  <a:pt x="48" y="134"/>
                  <a:pt x="52" y="137"/>
                  <a:pt x="56" y="139"/>
                </a:cubicBezTo>
                <a:cubicBezTo>
                  <a:pt x="66" y="143"/>
                  <a:pt x="77" y="142"/>
                  <a:pt x="89" y="139"/>
                </a:cubicBezTo>
                <a:cubicBezTo>
                  <a:pt x="94" y="137"/>
                  <a:pt x="99" y="134"/>
                  <a:pt x="103" y="129"/>
                </a:cubicBezTo>
                <a:cubicBezTo>
                  <a:pt x="104" y="132"/>
                  <a:pt x="105" y="135"/>
                  <a:pt x="107" y="137"/>
                </a:cubicBezTo>
                <a:cubicBezTo>
                  <a:pt x="110" y="140"/>
                  <a:pt x="115" y="142"/>
                  <a:pt x="120" y="142"/>
                </a:cubicBezTo>
                <a:cubicBezTo>
                  <a:pt x="126" y="142"/>
                  <a:pt x="133" y="140"/>
                  <a:pt x="140" y="136"/>
                </a:cubicBezTo>
                <a:cubicBezTo>
                  <a:pt x="146" y="133"/>
                  <a:pt x="152" y="128"/>
                  <a:pt x="158" y="122"/>
                </a:cubicBezTo>
                <a:cubicBezTo>
                  <a:pt x="163" y="116"/>
                  <a:pt x="167" y="108"/>
                  <a:pt x="171" y="100"/>
                </a:cubicBezTo>
                <a:cubicBezTo>
                  <a:pt x="174" y="92"/>
                  <a:pt x="176" y="83"/>
                  <a:pt x="176" y="74"/>
                </a:cubicBezTo>
                <a:cubicBezTo>
                  <a:pt x="176" y="62"/>
                  <a:pt x="174" y="52"/>
                  <a:pt x="169" y="43"/>
                </a:cubicBezTo>
                <a:cubicBezTo>
                  <a:pt x="165" y="34"/>
                  <a:pt x="159" y="26"/>
                  <a:pt x="152" y="20"/>
                </a:cubicBezTo>
                <a:cubicBezTo>
                  <a:pt x="144" y="13"/>
                  <a:pt x="135" y="8"/>
                  <a:pt x="125" y="5"/>
                </a:cubicBezTo>
                <a:cubicBezTo>
                  <a:pt x="115" y="2"/>
                  <a:pt x="104" y="0"/>
                  <a:pt x="93" y="0"/>
                </a:cubicBezTo>
                <a:cubicBezTo>
                  <a:pt x="80" y="0"/>
                  <a:pt x="68" y="2"/>
                  <a:pt x="57" y="7"/>
                </a:cubicBezTo>
                <a:cubicBezTo>
                  <a:pt x="46" y="11"/>
                  <a:pt x="36" y="17"/>
                  <a:pt x="27" y="25"/>
                </a:cubicBezTo>
                <a:cubicBezTo>
                  <a:pt x="19" y="33"/>
                  <a:pt x="12" y="42"/>
                  <a:pt x="7" y="52"/>
                </a:cubicBezTo>
                <a:cubicBezTo>
                  <a:pt x="2" y="63"/>
                  <a:pt x="0" y="75"/>
                  <a:pt x="0" y="87"/>
                </a:cubicBezTo>
                <a:cubicBezTo>
                  <a:pt x="0" y="103"/>
                  <a:pt x="3" y="116"/>
                  <a:pt x="8" y="127"/>
                </a:cubicBezTo>
                <a:cubicBezTo>
                  <a:pt x="13" y="138"/>
                  <a:pt x="21" y="148"/>
                  <a:pt x="29" y="155"/>
                </a:cubicBezTo>
                <a:cubicBezTo>
                  <a:pt x="38" y="162"/>
                  <a:pt x="48" y="168"/>
                  <a:pt x="59" y="171"/>
                </a:cubicBezTo>
                <a:cubicBezTo>
                  <a:pt x="70" y="174"/>
                  <a:pt x="81" y="176"/>
                  <a:pt x="93" y="176"/>
                </a:cubicBezTo>
                <a:cubicBezTo>
                  <a:pt x="101" y="176"/>
                  <a:pt x="109" y="175"/>
                  <a:pt x="116" y="173"/>
                </a:cubicBezTo>
                <a:cubicBezTo>
                  <a:pt x="124" y="171"/>
                  <a:pt x="131" y="168"/>
                  <a:pt x="138" y="164"/>
                </a:cubicBezTo>
                <a:cubicBezTo>
                  <a:pt x="145" y="161"/>
                  <a:pt x="152" y="156"/>
                  <a:pt x="158" y="151"/>
                </a:cubicBezTo>
                <a:cubicBezTo>
                  <a:pt x="164" y="145"/>
                  <a:pt x="169" y="139"/>
                  <a:pt x="173" y="133"/>
                </a:cubicBezTo>
                <a:cubicBezTo>
                  <a:pt x="175" y="131"/>
                  <a:pt x="175" y="131"/>
                  <a:pt x="175" y="131"/>
                </a:cubicBezTo>
                <a:cubicBezTo>
                  <a:pt x="165" y="131"/>
                  <a:pt x="165" y="131"/>
                  <a:pt x="165" y="131"/>
                </a:cubicBezTo>
                <a:close/>
                <a:moveTo>
                  <a:pt x="101" y="120"/>
                </a:moveTo>
                <a:cubicBezTo>
                  <a:pt x="98" y="124"/>
                  <a:pt x="95" y="127"/>
                  <a:pt x="91" y="129"/>
                </a:cubicBezTo>
                <a:cubicBezTo>
                  <a:pt x="88" y="131"/>
                  <a:pt x="85" y="132"/>
                  <a:pt x="81" y="133"/>
                </a:cubicBezTo>
                <a:cubicBezTo>
                  <a:pt x="74" y="135"/>
                  <a:pt x="66" y="134"/>
                  <a:pt x="60" y="132"/>
                </a:cubicBezTo>
                <a:cubicBezTo>
                  <a:pt x="56" y="130"/>
                  <a:pt x="53" y="128"/>
                  <a:pt x="51" y="126"/>
                </a:cubicBezTo>
                <a:cubicBezTo>
                  <a:pt x="48" y="123"/>
                  <a:pt x="46" y="120"/>
                  <a:pt x="45" y="117"/>
                </a:cubicBezTo>
                <a:cubicBezTo>
                  <a:pt x="43" y="113"/>
                  <a:pt x="43" y="110"/>
                  <a:pt x="43" y="106"/>
                </a:cubicBezTo>
                <a:cubicBezTo>
                  <a:pt x="43" y="99"/>
                  <a:pt x="44" y="92"/>
                  <a:pt x="46" y="85"/>
                </a:cubicBezTo>
                <a:cubicBezTo>
                  <a:pt x="49" y="77"/>
                  <a:pt x="53" y="71"/>
                  <a:pt x="57" y="64"/>
                </a:cubicBezTo>
                <a:cubicBezTo>
                  <a:pt x="62" y="58"/>
                  <a:pt x="67" y="53"/>
                  <a:pt x="74" y="49"/>
                </a:cubicBezTo>
                <a:cubicBezTo>
                  <a:pt x="80" y="45"/>
                  <a:pt x="87" y="43"/>
                  <a:pt x="95" y="43"/>
                </a:cubicBezTo>
                <a:cubicBezTo>
                  <a:pt x="98" y="43"/>
                  <a:pt x="101" y="43"/>
                  <a:pt x="104" y="44"/>
                </a:cubicBezTo>
                <a:cubicBezTo>
                  <a:pt x="108" y="44"/>
                  <a:pt x="111" y="46"/>
                  <a:pt x="114" y="47"/>
                </a:cubicBezTo>
                <a:cubicBezTo>
                  <a:pt x="117" y="49"/>
                  <a:pt x="119" y="51"/>
                  <a:pt x="122" y="53"/>
                </a:cubicBezTo>
                <a:cubicBezTo>
                  <a:pt x="124" y="56"/>
                  <a:pt x="125" y="59"/>
                  <a:pt x="127" y="63"/>
                </a:cubicBezTo>
                <a:cubicBezTo>
                  <a:pt x="109" y="106"/>
                  <a:pt x="109" y="106"/>
                  <a:pt x="109" y="106"/>
                </a:cubicBezTo>
                <a:cubicBezTo>
                  <a:pt x="107" y="112"/>
                  <a:pt x="104" y="116"/>
                  <a:pt x="101" y="1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9" name="Freeform 707"/>
          <p:cNvSpPr>
            <a:spLocks noEditPoints="1"/>
          </p:cNvSpPr>
          <p:nvPr/>
        </p:nvSpPr>
        <p:spPr bwMode="auto">
          <a:xfrm>
            <a:off x="7230096" y="2731092"/>
            <a:ext cx="486047" cy="473580"/>
          </a:xfrm>
          <a:custGeom>
            <a:avLst/>
            <a:gdLst>
              <a:gd name="T0" fmla="*/ 0 w 176"/>
              <a:gd name="T1" fmla="*/ 88 h 176"/>
              <a:gd name="T2" fmla="*/ 176 w 176"/>
              <a:gd name="T3" fmla="*/ 88 h 176"/>
              <a:gd name="T4" fmla="*/ 132 w 176"/>
              <a:gd name="T5" fmla="*/ 21 h 176"/>
              <a:gd name="T6" fmla="*/ 130 w 176"/>
              <a:gd name="T7" fmla="*/ 48 h 176"/>
              <a:gd name="T8" fmla="*/ 123 w 176"/>
              <a:gd name="T9" fmla="*/ 68 h 176"/>
              <a:gd name="T10" fmla="*/ 85 w 176"/>
              <a:gd name="T11" fmla="*/ 26 h 176"/>
              <a:gd name="T12" fmla="*/ 132 w 176"/>
              <a:gd name="T13" fmla="*/ 21 h 176"/>
              <a:gd name="T14" fmla="*/ 138 w 176"/>
              <a:gd name="T15" fmla="*/ 118 h 176"/>
              <a:gd name="T16" fmla="*/ 100 w 176"/>
              <a:gd name="T17" fmla="*/ 119 h 176"/>
              <a:gd name="T18" fmla="*/ 115 w 176"/>
              <a:gd name="T19" fmla="*/ 100 h 176"/>
              <a:gd name="T20" fmla="*/ 101 w 176"/>
              <a:gd name="T21" fmla="*/ 9 h 176"/>
              <a:gd name="T22" fmla="*/ 84 w 176"/>
              <a:gd name="T23" fmla="*/ 8 h 176"/>
              <a:gd name="T24" fmla="*/ 109 w 176"/>
              <a:gd name="T25" fmla="*/ 94 h 176"/>
              <a:gd name="T26" fmla="*/ 88 w 176"/>
              <a:gd name="T27" fmla="*/ 108 h 176"/>
              <a:gd name="T28" fmla="*/ 32 w 176"/>
              <a:gd name="T29" fmla="*/ 97 h 176"/>
              <a:gd name="T30" fmla="*/ 52 w 176"/>
              <a:gd name="T31" fmla="*/ 60 h 176"/>
              <a:gd name="T32" fmla="*/ 63 w 176"/>
              <a:gd name="T33" fmla="*/ 43 h 176"/>
              <a:gd name="T34" fmla="*/ 109 w 176"/>
              <a:gd name="T35" fmla="*/ 94 h 176"/>
              <a:gd name="T36" fmla="*/ 8 w 176"/>
              <a:gd name="T37" fmla="*/ 90 h 176"/>
              <a:gd name="T38" fmla="*/ 20 w 176"/>
              <a:gd name="T39" fmla="*/ 128 h 176"/>
              <a:gd name="T40" fmla="*/ 25 w 176"/>
              <a:gd name="T41" fmla="*/ 93 h 176"/>
              <a:gd name="T42" fmla="*/ 76 w 176"/>
              <a:gd name="T43" fmla="*/ 9 h 176"/>
              <a:gd name="T44" fmla="*/ 58 w 176"/>
              <a:gd name="T45" fmla="*/ 37 h 176"/>
              <a:gd name="T46" fmla="*/ 40 w 176"/>
              <a:gd name="T47" fmla="*/ 48 h 176"/>
              <a:gd name="T48" fmla="*/ 25 w 176"/>
              <a:gd name="T49" fmla="*/ 93 h 176"/>
              <a:gd name="T50" fmla="*/ 28 w 176"/>
              <a:gd name="T51" fmla="*/ 128 h 176"/>
              <a:gd name="T52" fmla="*/ 77 w 176"/>
              <a:gd name="T53" fmla="*/ 124 h 176"/>
              <a:gd name="T54" fmla="*/ 30 w 176"/>
              <a:gd name="T55" fmla="*/ 143 h 176"/>
              <a:gd name="T56" fmla="*/ 88 w 176"/>
              <a:gd name="T57" fmla="*/ 168 h 176"/>
              <a:gd name="T58" fmla="*/ 83 w 176"/>
              <a:gd name="T59" fmla="*/ 131 h 176"/>
              <a:gd name="T60" fmla="*/ 97 w 176"/>
              <a:gd name="T61" fmla="*/ 127 h 176"/>
              <a:gd name="T62" fmla="*/ 149 w 176"/>
              <a:gd name="T63" fmla="*/ 123 h 176"/>
              <a:gd name="T64" fmla="*/ 88 w 176"/>
              <a:gd name="T65" fmla="*/ 168 h 176"/>
              <a:gd name="T66" fmla="*/ 120 w 176"/>
              <a:gd name="T67" fmla="*/ 93 h 176"/>
              <a:gd name="T68" fmla="*/ 132 w 176"/>
              <a:gd name="T69" fmla="*/ 72 h 176"/>
              <a:gd name="T70" fmla="*/ 137 w 176"/>
              <a:gd name="T71" fmla="*/ 49 h 176"/>
              <a:gd name="T72" fmla="*/ 168 w 176"/>
              <a:gd name="T73" fmla="*/ 88 h 176"/>
              <a:gd name="T74" fmla="*/ 150 w 176"/>
              <a:gd name="T75" fmla="*/ 11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132" y="21"/>
                </a:moveTo>
                <a:cubicBezTo>
                  <a:pt x="132" y="22"/>
                  <a:pt x="132" y="23"/>
                  <a:pt x="132" y="24"/>
                </a:cubicBezTo>
                <a:cubicBezTo>
                  <a:pt x="132" y="32"/>
                  <a:pt x="131" y="40"/>
                  <a:pt x="130" y="48"/>
                </a:cubicBezTo>
                <a:cubicBezTo>
                  <a:pt x="124" y="49"/>
                  <a:pt x="120" y="54"/>
                  <a:pt x="120" y="60"/>
                </a:cubicBezTo>
                <a:cubicBezTo>
                  <a:pt x="120" y="63"/>
                  <a:pt x="121" y="66"/>
                  <a:pt x="123" y="68"/>
                </a:cubicBezTo>
                <a:cubicBezTo>
                  <a:pt x="121" y="75"/>
                  <a:pt x="118" y="81"/>
                  <a:pt x="114" y="87"/>
                </a:cubicBezTo>
                <a:cubicBezTo>
                  <a:pt x="99" y="70"/>
                  <a:pt x="89" y="49"/>
                  <a:pt x="85" y="26"/>
                </a:cubicBezTo>
                <a:cubicBezTo>
                  <a:pt x="94" y="20"/>
                  <a:pt x="104" y="16"/>
                  <a:pt x="115" y="13"/>
                </a:cubicBezTo>
                <a:cubicBezTo>
                  <a:pt x="121" y="15"/>
                  <a:pt x="127" y="18"/>
                  <a:pt x="132" y="21"/>
                </a:cubicBezTo>
                <a:close/>
                <a:moveTo>
                  <a:pt x="115" y="100"/>
                </a:moveTo>
                <a:cubicBezTo>
                  <a:pt x="122" y="107"/>
                  <a:pt x="130" y="113"/>
                  <a:pt x="138" y="118"/>
                </a:cubicBezTo>
                <a:cubicBezTo>
                  <a:pt x="130" y="119"/>
                  <a:pt x="121" y="120"/>
                  <a:pt x="112" y="120"/>
                </a:cubicBezTo>
                <a:cubicBezTo>
                  <a:pt x="108" y="120"/>
                  <a:pt x="104" y="120"/>
                  <a:pt x="100" y="119"/>
                </a:cubicBezTo>
                <a:cubicBezTo>
                  <a:pt x="100" y="119"/>
                  <a:pt x="100" y="118"/>
                  <a:pt x="100" y="117"/>
                </a:cubicBezTo>
                <a:cubicBezTo>
                  <a:pt x="105" y="112"/>
                  <a:pt x="110" y="106"/>
                  <a:pt x="115" y="100"/>
                </a:cubicBezTo>
                <a:close/>
                <a:moveTo>
                  <a:pt x="88" y="8"/>
                </a:moveTo>
                <a:cubicBezTo>
                  <a:pt x="92" y="8"/>
                  <a:pt x="97" y="8"/>
                  <a:pt x="101" y="9"/>
                </a:cubicBezTo>
                <a:cubicBezTo>
                  <a:pt x="95" y="11"/>
                  <a:pt x="90" y="14"/>
                  <a:pt x="84" y="17"/>
                </a:cubicBezTo>
                <a:cubicBezTo>
                  <a:pt x="84" y="14"/>
                  <a:pt x="84" y="11"/>
                  <a:pt x="84" y="8"/>
                </a:cubicBezTo>
                <a:cubicBezTo>
                  <a:pt x="85" y="8"/>
                  <a:pt x="87" y="8"/>
                  <a:pt x="88" y="8"/>
                </a:cubicBezTo>
                <a:close/>
                <a:moveTo>
                  <a:pt x="109" y="94"/>
                </a:moveTo>
                <a:cubicBezTo>
                  <a:pt x="105" y="100"/>
                  <a:pt x="100" y="105"/>
                  <a:pt x="95" y="110"/>
                </a:cubicBezTo>
                <a:cubicBezTo>
                  <a:pt x="93" y="109"/>
                  <a:pt x="91" y="108"/>
                  <a:pt x="88" y="108"/>
                </a:cubicBezTo>
                <a:cubicBezTo>
                  <a:pt x="83" y="108"/>
                  <a:pt x="78" y="111"/>
                  <a:pt x="77" y="116"/>
                </a:cubicBezTo>
                <a:cubicBezTo>
                  <a:pt x="61" y="112"/>
                  <a:pt x="46" y="106"/>
                  <a:pt x="32" y="97"/>
                </a:cubicBezTo>
                <a:cubicBezTo>
                  <a:pt x="36" y="84"/>
                  <a:pt x="42" y="71"/>
                  <a:pt x="49" y="60"/>
                </a:cubicBezTo>
                <a:cubicBezTo>
                  <a:pt x="50" y="60"/>
                  <a:pt x="51" y="60"/>
                  <a:pt x="52" y="60"/>
                </a:cubicBezTo>
                <a:cubicBezTo>
                  <a:pt x="59" y="60"/>
                  <a:pt x="64" y="55"/>
                  <a:pt x="64" y="48"/>
                </a:cubicBezTo>
                <a:cubicBezTo>
                  <a:pt x="64" y="46"/>
                  <a:pt x="64" y="45"/>
                  <a:pt x="63" y="43"/>
                </a:cubicBezTo>
                <a:cubicBezTo>
                  <a:pt x="68" y="39"/>
                  <a:pt x="73" y="34"/>
                  <a:pt x="78" y="31"/>
                </a:cubicBezTo>
                <a:cubicBezTo>
                  <a:pt x="82" y="55"/>
                  <a:pt x="94" y="77"/>
                  <a:pt x="109" y="94"/>
                </a:cubicBezTo>
                <a:close/>
                <a:moveTo>
                  <a:pt x="20" y="130"/>
                </a:moveTo>
                <a:cubicBezTo>
                  <a:pt x="13" y="118"/>
                  <a:pt x="8" y="104"/>
                  <a:pt x="8" y="90"/>
                </a:cubicBezTo>
                <a:cubicBezTo>
                  <a:pt x="13" y="94"/>
                  <a:pt x="18" y="97"/>
                  <a:pt x="23" y="101"/>
                </a:cubicBezTo>
                <a:cubicBezTo>
                  <a:pt x="21" y="110"/>
                  <a:pt x="20" y="119"/>
                  <a:pt x="20" y="128"/>
                </a:cubicBezTo>
                <a:cubicBezTo>
                  <a:pt x="20" y="129"/>
                  <a:pt x="20" y="129"/>
                  <a:pt x="20" y="130"/>
                </a:cubicBezTo>
                <a:close/>
                <a:moveTo>
                  <a:pt x="25" y="93"/>
                </a:moveTo>
                <a:cubicBezTo>
                  <a:pt x="19" y="89"/>
                  <a:pt x="14" y="84"/>
                  <a:pt x="9" y="79"/>
                </a:cubicBezTo>
                <a:cubicBezTo>
                  <a:pt x="12" y="43"/>
                  <a:pt x="40" y="14"/>
                  <a:pt x="76" y="9"/>
                </a:cubicBezTo>
                <a:cubicBezTo>
                  <a:pt x="76" y="13"/>
                  <a:pt x="76" y="17"/>
                  <a:pt x="77" y="22"/>
                </a:cubicBezTo>
                <a:cubicBezTo>
                  <a:pt x="70" y="26"/>
                  <a:pt x="63" y="32"/>
                  <a:pt x="58" y="37"/>
                </a:cubicBezTo>
                <a:cubicBezTo>
                  <a:pt x="56" y="37"/>
                  <a:pt x="54" y="36"/>
                  <a:pt x="52" y="36"/>
                </a:cubicBezTo>
                <a:cubicBezTo>
                  <a:pt x="45" y="36"/>
                  <a:pt x="40" y="41"/>
                  <a:pt x="40" y="48"/>
                </a:cubicBezTo>
                <a:cubicBezTo>
                  <a:pt x="40" y="51"/>
                  <a:pt x="41" y="53"/>
                  <a:pt x="43" y="55"/>
                </a:cubicBezTo>
                <a:cubicBezTo>
                  <a:pt x="35" y="67"/>
                  <a:pt x="29" y="79"/>
                  <a:pt x="25" y="93"/>
                </a:cubicBezTo>
                <a:close/>
                <a:moveTo>
                  <a:pt x="29" y="142"/>
                </a:moveTo>
                <a:cubicBezTo>
                  <a:pt x="28" y="137"/>
                  <a:pt x="28" y="133"/>
                  <a:pt x="28" y="128"/>
                </a:cubicBezTo>
                <a:cubicBezTo>
                  <a:pt x="28" y="120"/>
                  <a:pt x="29" y="113"/>
                  <a:pt x="30" y="105"/>
                </a:cubicBezTo>
                <a:cubicBezTo>
                  <a:pt x="44" y="114"/>
                  <a:pt x="60" y="120"/>
                  <a:pt x="77" y="124"/>
                </a:cubicBezTo>
                <a:cubicBezTo>
                  <a:pt x="77" y="124"/>
                  <a:pt x="77" y="125"/>
                  <a:pt x="77" y="125"/>
                </a:cubicBezTo>
                <a:cubicBezTo>
                  <a:pt x="63" y="134"/>
                  <a:pt x="47" y="140"/>
                  <a:pt x="30" y="143"/>
                </a:cubicBezTo>
                <a:cubicBezTo>
                  <a:pt x="29" y="142"/>
                  <a:pt x="29" y="142"/>
                  <a:pt x="29" y="142"/>
                </a:cubicBezTo>
                <a:close/>
                <a:moveTo>
                  <a:pt x="88" y="168"/>
                </a:moveTo>
                <a:cubicBezTo>
                  <a:pt x="68" y="168"/>
                  <a:pt x="51" y="161"/>
                  <a:pt x="37" y="149"/>
                </a:cubicBezTo>
                <a:cubicBezTo>
                  <a:pt x="53" y="146"/>
                  <a:pt x="69" y="140"/>
                  <a:pt x="83" y="131"/>
                </a:cubicBezTo>
                <a:cubicBezTo>
                  <a:pt x="84" y="131"/>
                  <a:pt x="86" y="132"/>
                  <a:pt x="88" y="132"/>
                </a:cubicBezTo>
                <a:cubicBezTo>
                  <a:pt x="92" y="132"/>
                  <a:pt x="95" y="130"/>
                  <a:pt x="97" y="127"/>
                </a:cubicBezTo>
                <a:cubicBezTo>
                  <a:pt x="102" y="128"/>
                  <a:pt x="107" y="128"/>
                  <a:pt x="112" y="128"/>
                </a:cubicBezTo>
                <a:cubicBezTo>
                  <a:pt x="125" y="128"/>
                  <a:pt x="137" y="126"/>
                  <a:pt x="149" y="123"/>
                </a:cubicBezTo>
                <a:cubicBezTo>
                  <a:pt x="152" y="125"/>
                  <a:pt x="155" y="126"/>
                  <a:pt x="158" y="127"/>
                </a:cubicBezTo>
                <a:cubicBezTo>
                  <a:pt x="144" y="152"/>
                  <a:pt x="118" y="168"/>
                  <a:pt x="88" y="168"/>
                </a:cubicBezTo>
                <a:close/>
                <a:moveTo>
                  <a:pt x="150" y="115"/>
                </a:moveTo>
                <a:cubicBezTo>
                  <a:pt x="139" y="109"/>
                  <a:pt x="129" y="102"/>
                  <a:pt x="120" y="93"/>
                </a:cubicBezTo>
                <a:cubicBezTo>
                  <a:pt x="124" y="87"/>
                  <a:pt x="128" y="79"/>
                  <a:pt x="131" y="72"/>
                </a:cubicBezTo>
                <a:cubicBezTo>
                  <a:pt x="131" y="72"/>
                  <a:pt x="132" y="72"/>
                  <a:pt x="132" y="72"/>
                </a:cubicBezTo>
                <a:cubicBezTo>
                  <a:pt x="139" y="72"/>
                  <a:pt x="144" y="67"/>
                  <a:pt x="144" y="60"/>
                </a:cubicBezTo>
                <a:cubicBezTo>
                  <a:pt x="144" y="55"/>
                  <a:pt x="141" y="51"/>
                  <a:pt x="137" y="49"/>
                </a:cubicBezTo>
                <a:cubicBezTo>
                  <a:pt x="139" y="42"/>
                  <a:pt x="140" y="35"/>
                  <a:pt x="140" y="27"/>
                </a:cubicBezTo>
                <a:cubicBezTo>
                  <a:pt x="157" y="42"/>
                  <a:pt x="168" y="64"/>
                  <a:pt x="168" y="88"/>
                </a:cubicBezTo>
                <a:cubicBezTo>
                  <a:pt x="168" y="96"/>
                  <a:pt x="167" y="103"/>
                  <a:pt x="165" y="111"/>
                </a:cubicBezTo>
                <a:cubicBezTo>
                  <a:pt x="160" y="112"/>
                  <a:pt x="155" y="114"/>
                  <a:pt x="150" y="1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0" name="Freeform 708"/>
          <p:cNvSpPr>
            <a:spLocks noEditPoints="1"/>
          </p:cNvSpPr>
          <p:nvPr/>
        </p:nvSpPr>
        <p:spPr bwMode="auto">
          <a:xfrm>
            <a:off x="8202182" y="2731092"/>
            <a:ext cx="386346" cy="473580"/>
          </a:xfrm>
          <a:custGeom>
            <a:avLst/>
            <a:gdLst>
              <a:gd name="T0" fmla="*/ 144 w 144"/>
              <a:gd name="T1" fmla="*/ 24 h 176"/>
              <a:gd name="T2" fmla="*/ 72 w 144"/>
              <a:gd name="T3" fmla="*/ 0 h 176"/>
              <a:gd name="T4" fmla="*/ 0 w 144"/>
              <a:gd name="T5" fmla="*/ 24 h 176"/>
              <a:gd name="T6" fmla="*/ 0 w 144"/>
              <a:gd name="T7" fmla="*/ 56 h 176"/>
              <a:gd name="T8" fmla="*/ 4 w 144"/>
              <a:gd name="T9" fmla="*/ 64 h 176"/>
              <a:gd name="T10" fmla="*/ 0 w 144"/>
              <a:gd name="T11" fmla="*/ 72 h 176"/>
              <a:gd name="T12" fmla="*/ 0 w 144"/>
              <a:gd name="T13" fmla="*/ 104 h 176"/>
              <a:gd name="T14" fmla="*/ 4 w 144"/>
              <a:gd name="T15" fmla="*/ 112 h 176"/>
              <a:gd name="T16" fmla="*/ 0 w 144"/>
              <a:gd name="T17" fmla="*/ 120 h 176"/>
              <a:gd name="T18" fmla="*/ 0 w 144"/>
              <a:gd name="T19" fmla="*/ 152 h 176"/>
              <a:gd name="T20" fmla="*/ 72 w 144"/>
              <a:gd name="T21" fmla="*/ 176 h 176"/>
              <a:gd name="T22" fmla="*/ 144 w 144"/>
              <a:gd name="T23" fmla="*/ 152 h 176"/>
              <a:gd name="T24" fmla="*/ 144 w 144"/>
              <a:gd name="T25" fmla="*/ 120 h 176"/>
              <a:gd name="T26" fmla="*/ 140 w 144"/>
              <a:gd name="T27" fmla="*/ 112 h 176"/>
              <a:gd name="T28" fmla="*/ 144 w 144"/>
              <a:gd name="T29" fmla="*/ 104 h 176"/>
              <a:gd name="T30" fmla="*/ 144 w 144"/>
              <a:gd name="T31" fmla="*/ 72 h 176"/>
              <a:gd name="T32" fmla="*/ 140 w 144"/>
              <a:gd name="T33" fmla="*/ 64 h 176"/>
              <a:gd name="T34" fmla="*/ 144 w 144"/>
              <a:gd name="T35" fmla="*/ 56 h 176"/>
              <a:gd name="T36" fmla="*/ 144 w 144"/>
              <a:gd name="T37" fmla="*/ 24 h 176"/>
              <a:gd name="T38" fmla="*/ 136 w 144"/>
              <a:gd name="T39" fmla="*/ 152 h 176"/>
              <a:gd name="T40" fmla="*/ 72 w 144"/>
              <a:gd name="T41" fmla="*/ 168 h 176"/>
              <a:gd name="T42" fmla="*/ 8 w 144"/>
              <a:gd name="T43" fmla="*/ 152 h 176"/>
              <a:gd name="T44" fmla="*/ 8 w 144"/>
              <a:gd name="T45" fmla="*/ 131 h 176"/>
              <a:gd name="T46" fmla="*/ 72 w 144"/>
              <a:gd name="T47" fmla="*/ 144 h 176"/>
              <a:gd name="T48" fmla="*/ 136 w 144"/>
              <a:gd name="T49" fmla="*/ 131 h 176"/>
              <a:gd name="T50" fmla="*/ 136 w 144"/>
              <a:gd name="T51" fmla="*/ 152 h 176"/>
              <a:gd name="T52" fmla="*/ 72 w 144"/>
              <a:gd name="T53" fmla="*/ 136 h 176"/>
              <a:gd name="T54" fmla="*/ 8 w 144"/>
              <a:gd name="T55" fmla="*/ 120 h 176"/>
              <a:gd name="T56" fmla="*/ 10 w 144"/>
              <a:gd name="T57" fmla="*/ 116 h 176"/>
              <a:gd name="T58" fmla="*/ 72 w 144"/>
              <a:gd name="T59" fmla="*/ 128 h 176"/>
              <a:gd name="T60" fmla="*/ 134 w 144"/>
              <a:gd name="T61" fmla="*/ 116 h 176"/>
              <a:gd name="T62" fmla="*/ 136 w 144"/>
              <a:gd name="T63" fmla="*/ 120 h 176"/>
              <a:gd name="T64" fmla="*/ 72 w 144"/>
              <a:gd name="T65" fmla="*/ 136 h 176"/>
              <a:gd name="T66" fmla="*/ 136 w 144"/>
              <a:gd name="T67" fmla="*/ 104 h 176"/>
              <a:gd name="T68" fmla="*/ 72 w 144"/>
              <a:gd name="T69" fmla="*/ 120 h 176"/>
              <a:gd name="T70" fmla="*/ 8 w 144"/>
              <a:gd name="T71" fmla="*/ 104 h 176"/>
              <a:gd name="T72" fmla="*/ 8 w 144"/>
              <a:gd name="T73" fmla="*/ 83 h 176"/>
              <a:gd name="T74" fmla="*/ 72 w 144"/>
              <a:gd name="T75" fmla="*/ 96 h 176"/>
              <a:gd name="T76" fmla="*/ 136 w 144"/>
              <a:gd name="T77" fmla="*/ 83 h 176"/>
              <a:gd name="T78" fmla="*/ 136 w 144"/>
              <a:gd name="T79" fmla="*/ 104 h 176"/>
              <a:gd name="T80" fmla="*/ 72 w 144"/>
              <a:gd name="T81" fmla="*/ 88 h 176"/>
              <a:gd name="T82" fmla="*/ 8 w 144"/>
              <a:gd name="T83" fmla="*/ 72 h 176"/>
              <a:gd name="T84" fmla="*/ 10 w 144"/>
              <a:gd name="T85" fmla="*/ 68 h 176"/>
              <a:gd name="T86" fmla="*/ 72 w 144"/>
              <a:gd name="T87" fmla="*/ 80 h 176"/>
              <a:gd name="T88" fmla="*/ 134 w 144"/>
              <a:gd name="T89" fmla="*/ 68 h 176"/>
              <a:gd name="T90" fmla="*/ 136 w 144"/>
              <a:gd name="T91" fmla="*/ 72 h 176"/>
              <a:gd name="T92" fmla="*/ 72 w 144"/>
              <a:gd name="T93" fmla="*/ 88 h 176"/>
              <a:gd name="T94" fmla="*/ 136 w 144"/>
              <a:gd name="T95" fmla="*/ 56 h 176"/>
              <a:gd name="T96" fmla="*/ 72 w 144"/>
              <a:gd name="T97" fmla="*/ 72 h 176"/>
              <a:gd name="T98" fmla="*/ 8 w 144"/>
              <a:gd name="T99" fmla="*/ 56 h 176"/>
              <a:gd name="T100" fmla="*/ 8 w 144"/>
              <a:gd name="T101" fmla="*/ 35 h 176"/>
              <a:gd name="T102" fmla="*/ 72 w 144"/>
              <a:gd name="T103" fmla="*/ 48 h 176"/>
              <a:gd name="T104" fmla="*/ 136 w 144"/>
              <a:gd name="T105" fmla="*/ 35 h 176"/>
              <a:gd name="T106" fmla="*/ 136 w 144"/>
              <a:gd name="T107" fmla="*/ 56 h 176"/>
              <a:gd name="T108" fmla="*/ 72 w 144"/>
              <a:gd name="T109" fmla="*/ 40 h 176"/>
              <a:gd name="T110" fmla="*/ 8 w 144"/>
              <a:gd name="T111" fmla="*/ 24 h 176"/>
              <a:gd name="T112" fmla="*/ 72 w 144"/>
              <a:gd name="T113" fmla="*/ 8 h 176"/>
              <a:gd name="T114" fmla="*/ 136 w 144"/>
              <a:gd name="T115" fmla="*/ 24 h 176"/>
              <a:gd name="T116" fmla="*/ 72 w 144"/>
              <a:gd name="T117"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 h="176">
                <a:moveTo>
                  <a:pt x="144" y="24"/>
                </a:moveTo>
                <a:cubicBezTo>
                  <a:pt x="144" y="11"/>
                  <a:pt x="112" y="0"/>
                  <a:pt x="72" y="0"/>
                </a:cubicBezTo>
                <a:cubicBezTo>
                  <a:pt x="32" y="0"/>
                  <a:pt x="0" y="11"/>
                  <a:pt x="0" y="24"/>
                </a:cubicBezTo>
                <a:cubicBezTo>
                  <a:pt x="0" y="56"/>
                  <a:pt x="0" y="56"/>
                  <a:pt x="0" y="56"/>
                </a:cubicBezTo>
                <a:cubicBezTo>
                  <a:pt x="0" y="59"/>
                  <a:pt x="2" y="61"/>
                  <a:pt x="4" y="64"/>
                </a:cubicBezTo>
                <a:cubicBezTo>
                  <a:pt x="2" y="67"/>
                  <a:pt x="0" y="69"/>
                  <a:pt x="0" y="72"/>
                </a:cubicBezTo>
                <a:cubicBezTo>
                  <a:pt x="0" y="104"/>
                  <a:pt x="0" y="104"/>
                  <a:pt x="0" y="104"/>
                </a:cubicBezTo>
                <a:cubicBezTo>
                  <a:pt x="0" y="107"/>
                  <a:pt x="2" y="109"/>
                  <a:pt x="4" y="112"/>
                </a:cubicBezTo>
                <a:cubicBezTo>
                  <a:pt x="2" y="115"/>
                  <a:pt x="0" y="117"/>
                  <a:pt x="0" y="120"/>
                </a:cubicBezTo>
                <a:cubicBezTo>
                  <a:pt x="0" y="152"/>
                  <a:pt x="0" y="152"/>
                  <a:pt x="0" y="152"/>
                </a:cubicBezTo>
                <a:cubicBezTo>
                  <a:pt x="0" y="165"/>
                  <a:pt x="32" y="176"/>
                  <a:pt x="72" y="176"/>
                </a:cubicBezTo>
                <a:cubicBezTo>
                  <a:pt x="112" y="176"/>
                  <a:pt x="144" y="165"/>
                  <a:pt x="144" y="152"/>
                </a:cubicBezTo>
                <a:cubicBezTo>
                  <a:pt x="144" y="120"/>
                  <a:pt x="144" y="120"/>
                  <a:pt x="144" y="120"/>
                </a:cubicBezTo>
                <a:cubicBezTo>
                  <a:pt x="144" y="117"/>
                  <a:pt x="142" y="115"/>
                  <a:pt x="140" y="112"/>
                </a:cubicBezTo>
                <a:cubicBezTo>
                  <a:pt x="142" y="109"/>
                  <a:pt x="144" y="107"/>
                  <a:pt x="144" y="104"/>
                </a:cubicBezTo>
                <a:cubicBezTo>
                  <a:pt x="144" y="72"/>
                  <a:pt x="144" y="72"/>
                  <a:pt x="144" y="72"/>
                </a:cubicBezTo>
                <a:cubicBezTo>
                  <a:pt x="144" y="69"/>
                  <a:pt x="142" y="67"/>
                  <a:pt x="140" y="64"/>
                </a:cubicBezTo>
                <a:cubicBezTo>
                  <a:pt x="142" y="61"/>
                  <a:pt x="144" y="59"/>
                  <a:pt x="144" y="56"/>
                </a:cubicBezTo>
                <a:lnTo>
                  <a:pt x="144" y="24"/>
                </a:lnTo>
                <a:close/>
                <a:moveTo>
                  <a:pt x="136" y="152"/>
                </a:moveTo>
                <a:cubicBezTo>
                  <a:pt x="136" y="161"/>
                  <a:pt x="107" y="168"/>
                  <a:pt x="72" y="168"/>
                </a:cubicBezTo>
                <a:cubicBezTo>
                  <a:pt x="37" y="168"/>
                  <a:pt x="8" y="161"/>
                  <a:pt x="8" y="152"/>
                </a:cubicBezTo>
                <a:cubicBezTo>
                  <a:pt x="8" y="131"/>
                  <a:pt x="8" y="131"/>
                  <a:pt x="8" y="131"/>
                </a:cubicBezTo>
                <a:cubicBezTo>
                  <a:pt x="20" y="139"/>
                  <a:pt x="44" y="144"/>
                  <a:pt x="72" y="144"/>
                </a:cubicBezTo>
                <a:cubicBezTo>
                  <a:pt x="100" y="144"/>
                  <a:pt x="124" y="139"/>
                  <a:pt x="136" y="131"/>
                </a:cubicBezTo>
                <a:lnTo>
                  <a:pt x="136" y="152"/>
                </a:lnTo>
                <a:close/>
                <a:moveTo>
                  <a:pt x="72" y="136"/>
                </a:moveTo>
                <a:cubicBezTo>
                  <a:pt x="37" y="136"/>
                  <a:pt x="8" y="129"/>
                  <a:pt x="8" y="120"/>
                </a:cubicBezTo>
                <a:cubicBezTo>
                  <a:pt x="8" y="119"/>
                  <a:pt x="9" y="117"/>
                  <a:pt x="10" y="116"/>
                </a:cubicBezTo>
                <a:cubicBezTo>
                  <a:pt x="22" y="123"/>
                  <a:pt x="46" y="128"/>
                  <a:pt x="72" y="128"/>
                </a:cubicBezTo>
                <a:cubicBezTo>
                  <a:pt x="98" y="128"/>
                  <a:pt x="122" y="123"/>
                  <a:pt x="134" y="116"/>
                </a:cubicBezTo>
                <a:cubicBezTo>
                  <a:pt x="135" y="117"/>
                  <a:pt x="136" y="119"/>
                  <a:pt x="136" y="120"/>
                </a:cubicBezTo>
                <a:cubicBezTo>
                  <a:pt x="136" y="129"/>
                  <a:pt x="107" y="136"/>
                  <a:pt x="72" y="136"/>
                </a:cubicBezTo>
                <a:close/>
                <a:moveTo>
                  <a:pt x="136" y="104"/>
                </a:moveTo>
                <a:cubicBezTo>
                  <a:pt x="136" y="113"/>
                  <a:pt x="107" y="120"/>
                  <a:pt x="72" y="120"/>
                </a:cubicBezTo>
                <a:cubicBezTo>
                  <a:pt x="37" y="120"/>
                  <a:pt x="8" y="113"/>
                  <a:pt x="8" y="104"/>
                </a:cubicBezTo>
                <a:cubicBezTo>
                  <a:pt x="8" y="83"/>
                  <a:pt x="8" y="83"/>
                  <a:pt x="8" y="83"/>
                </a:cubicBezTo>
                <a:cubicBezTo>
                  <a:pt x="20" y="91"/>
                  <a:pt x="44" y="96"/>
                  <a:pt x="72" y="96"/>
                </a:cubicBezTo>
                <a:cubicBezTo>
                  <a:pt x="100" y="96"/>
                  <a:pt x="124" y="91"/>
                  <a:pt x="136" y="83"/>
                </a:cubicBezTo>
                <a:lnTo>
                  <a:pt x="136" y="104"/>
                </a:lnTo>
                <a:close/>
                <a:moveTo>
                  <a:pt x="72" y="88"/>
                </a:moveTo>
                <a:cubicBezTo>
                  <a:pt x="37" y="88"/>
                  <a:pt x="8" y="81"/>
                  <a:pt x="8" y="72"/>
                </a:cubicBezTo>
                <a:cubicBezTo>
                  <a:pt x="8" y="71"/>
                  <a:pt x="9" y="69"/>
                  <a:pt x="10" y="68"/>
                </a:cubicBezTo>
                <a:cubicBezTo>
                  <a:pt x="22" y="75"/>
                  <a:pt x="46" y="80"/>
                  <a:pt x="72" y="80"/>
                </a:cubicBezTo>
                <a:cubicBezTo>
                  <a:pt x="98" y="80"/>
                  <a:pt x="122" y="75"/>
                  <a:pt x="134" y="68"/>
                </a:cubicBezTo>
                <a:cubicBezTo>
                  <a:pt x="135" y="69"/>
                  <a:pt x="136" y="71"/>
                  <a:pt x="136" y="72"/>
                </a:cubicBezTo>
                <a:cubicBezTo>
                  <a:pt x="136" y="81"/>
                  <a:pt x="107" y="88"/>
                  <a:pt x="72" y="88"/>
                </a:cubicBezTo>
                <a:close/>
                <a:moveTo>
                  <a:pt x="136" y="56"/>
                </a:moveTo>
                <a:cubicBezTo>
                  <a:pt x="136" y="65"/>
                  <a:pt x="107" y="72"/>
                  <a:pt x="72" y="72"/>
                </a:cubicBezTo>
                <a:cubicBezTo>
                  <a:pt x="37" y="72"/>
                  <a:pt x="8" y="65"/>
                  <a:pt x="8" y="56"/>
                </a:cubicBezTo>
                <a:cubicBezTo>
                  <a:pt x="8" y="35"/>
                  <a:pt x="8" y="35"/>
                  <a:pt x="8" y="35"/>
                </a:cubicBezTo>
                <a:cubicBezTo>
                  <a:pt x="20" y="43"/>
                  <a:pt x="44" y="48"/>
                  <a:pt x="72" y="48"/>
                </a:cubicBezTo>
                <a:cubicBezTo>
                  <a:pt x="100" y="48"/>
                  <a:pt x="124" y="43"/>
                  <a:pt x="136" y="35"/>
                </a:cubicBezTo>
                <a:lnTo>
                  <a:pt x="136" y="56"/>
                </a:lnTo>
                <a:close/>
                <a:moveTo>
                  <a:pt x="72" y="40"/>
                </a:moveTo>
                <a:cubicBezTo>
                  <a:pt x="37" y="40"/>
                  <a:pt x="8" y="33"/>
                  <a:pt x="8" y="24"/>
                </a:cubicBezTo>
                <a:cubicBezTo>
                  <a:pt x="8" y="15"/>
                  <a:pt x="37" y="8"/>
                  <a:pt x="72" y="8"/>
                </a:cubicBezTo>
                <a:cubicBezTo>
                  <a:pt x="107" y="8"/>
                  <a:pt x="136" y="15"/>
                  <a:pt x="136" y="24"/>
                </a:cubicBezTo>
                <a:cubicBezTo>
                  <a:pt x="136" y="33"/>
                  <a:pt x="107" y="40"/>
                  <a:pt x="72"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1" name="Freeform 709"/>
          <p:cNvSpPr>
            <a:spLocks noEditPoints="1"/>
          </p:cNvSpPr>
          <p:nvPr/>
        </p:nvSpPr>
        <p:spPr bwMode="auto">
          <a:xfrm>
            <a:off x="9074567" y="2731092"/>
            <a:ext cx="473580" cy="473580"/>
          </a:xfrm>
          <a:custGeom>
            <a:avLst/>
            <a:gdLst>
              <a:gd name="T0" fmla="*/ 130 w 176"/>
              <a:gd name="T1" fmla="*/ 57 h 176"/>
              <a:gd name="T2" fmla="*/ 119 w 176"/>
              <a:gd name="T3" fmla="*/ 61 h 176"/>
              <a:gd name="T4" fmla="*/ 107 w 176"/>
              <a:gd name="T5" fmla="*/ 56 h 176"/>
              <a:gd name="T6" fmla="*/ 91 w 176"/>
              <a:gd name="T7" fmla="*/ 72 h 176"/>
              <a:gd name="T8" fmla="*/ 91 w 176"/>
              <a:gd name="T9" fmla="*/ 76 h 176"/>
              <a:gd name="T10" fmla="*/ 58 w 176"/>
              <a:gd name="T11" fmla="*/ 59 h 176"/>
              <a:gd name="T12" fmla="*/ 55 w 176"/>
              <a:gd name="T13" fmla="*/ 67 h 176"/>
              <a:gd name="T14" fmla="*/ 63 w 176"/>
              <a:gd name="T15" fmla="*/ 81 h 176"/>
              <a:gd name="T16" fmla="*/ 55 w 176"/>
              <a:gd name="T17" fmla="*/ 79 h 176"/>
              <a:gd name="T18" fmla="*/ 55 w 176"/>
              <a:gd name="T19" fmla="*/ 79 h 176"/>
              <a:gd name="T20" fmla="*/ 68 w 176"/>
              <a:gd name="T21" fmla="*/ 95 h 176"/>
              <a:gd name="T22" fmla="*/ 64 w 176"/>
              <a:gd name="T23" fmla="*/ 95 h 176"/>
              <a:gd name="T24" fmla="*/ 61 w 176"/>
              <a:gd name="T25" fmla="*/ 95 h 176"/>
              <a:gd name="T26" fmla="*/ 76 w 176"/>
              <a:gd name="T27" fmla="*/ 106 h 176"/>
              <a:gd name="T28" fmla="*/ 56 w 176"/>
              <a:gd name="T29" fmla="*/ 113 h 176"/>
              <a:gd name="T30" fmla="*/ 52 w 176"/>
              <a:gd name="T31" fmla="*/ 113 h 176"/>
              <a:gd name="T32" fmla="*/ 77 w 176"/>
              <a:gd name="T33" fmla="*/ 120 h 176"/>
              <a:gd name="T34" fmla="*/ 124 w 176"/>
              <a:gd name="T35" fmla="*/ 74 h 176"/>
              <a:gd name="T36" fmla="*/ 124 w 176"/>
              <a:gd name="T37" fmla="*/ 72 h 176"/>
              <a:gd name="T38" fmla="*/ 132 w 176"/>
              <a:gd name="T39" fmla="*/ 64 h 176"/>
              <a:gd name="T40" fmla="*/ 123 w 176"/>
              <a:gd name="T41" fmla="*/ 66 h 176"/>
              <a:gd name="T42" fmla="*/ 130 w 176"/>
              <a:gd name="T43" fmla="*/ 57 h 176"/>
              <a:gd name="T44" fmla="*/ 88 w 176"/>
              <a:gd name="T45" fmla="*/ 0 h 176"/>
              <a:gd name="T46" fmla="*/ 0 w 176"/>
              <a:gd name="T47" fmla="*/ 88 h 176"/>
              <a:gd name="T48" fmla="*/ 88 w 176"/>
              <a:gd name="T49" fmla="*/ 176 h 176"/>
              <a:gd name="T50" fmla="*/ 176 w 176"/>
              <a:gd name="T51" fmla="*/ 88 h 176"/>
              <a:gd name="T52" fmla="*/ 88 w 176"/>
              <a:gd name="T53" fmla="*/ 0 h 176"/>
              <a:gd name="T54" fmla="*/ 88 w 176"/>
              <a:gd name="T55" fmla="*/ 168 h 176"/>
              <a:gd name="T56" fmla="*/ 8 w 176"/>
              <a:gd name="T57" fmla="*/ 88 h 176"/>
              <a:gd name="T58" fmla="*/ 88 w 176"/>
              <a:gd name="T59" fmla="*/ 8 h 176"/>
              <a:gd name="T60" fmla="*/ 168 w 176"/>
              <a:gd name="T61" fmla="*/ 88 h 176"/>
              <a:gd name="T62" fmla="*/ 88 w 176"/>
              <a:gd name="T63"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30" y="57"/>
                </a:moveTo>
                <a:cubicBezTo>
                  <a:pt x="127" y="59"/>
                  <a:pt x="123" y="60"/>
                  <a:pt x="119" y="61"/>
                </a:cubicBezTo>
                <a:cubicBezTo>
                  <a:pt x="116" y="58"/>
                  <a:pt x="112" y="56"/>
                  <a:pt x="107" y="56"/>
                </a:cubicBezTo>
                <a:cubicBezTo>
                  <a:pt x="98" y="56"/>
                  <a:pt x="91" y="63"/>
                  <a:pt x="91" y="72"/>
                </a:cubicBezTo>
                <a:cubicBezTo>
                  <a:pt x="91" y="73"/>
                  <a:pt x="91" y="75"/>
                  <a:pt x="91" y="76"/>
                </a:cubicBezTo>
                <a:cubicBezTo>
                  <a:pt x="78" y="75"/>
                  <a:pt x="66" y="69"/>
                  <a:pt x="58" y="59"/>
                </a:cubicBezTo>
                <a:cubicBezTo>
                  <a:pt x="56" y="61"/>
                  <a:pt x="55" y="64"/>
                  <a:pt x="55" y="67"/>
                </a:cubicBezTo>
                <a:cubicBezTo>
                  <a:pt x="55" y="73"/>
                  <a:pt x="58" y="78"/>
                  <a:pt x="63" y="81"/>
                </a:cubicBezTo>
                <a:cubicBezTo>
                  <a:pt x="60" y="80"/>
                  <a:pt x="57" y="80"/>
                  <a:pt x="55" y="79"/>
                </a:cubicBezTo>
                <a:cubicBezTo>
                  <a:pt x="55" y="79"/>
                  <a:pt x="55" y="79"/>
                  <a:pt x="55" y="79"/>
                </a:cubicBezTo>
                <a:cubicBezTo>
                  <a:pt x="55" y="87"/>
                  <a:pt x="61" y="93"/>
                  <a:pt x="68" y="95"/>
                </a:cubicBezTo>
                <a:cubicBezTo>
                  <a:pt x="67" y="95"/>
                  <a:pt x="66" y="95"/>
                  <a:pt x="64" y="95"/>
                </a:cubicBezTo>
                <a:cubicBezTo>
                  <a:pt x="63" y="95"/>
                  <a:pt x="62" y="95"/>
                  <a:pt x="61" y="95"/>
                </a:cubicBezTo>
                <a:cubicBezTo>
                  <a:pt x="63" y="101"/>
                  <a:pt x="69" y="106"/>
                  <a:pt x="76" y="106"/>
                </a:cubicBezTo>
                <a:cubicBezTo>
                  <a:pt x="71" y="110"/>
                  <a:pt x="64" y="113"/>
                  <a:pt x="56" y="113"/>
                </a:cubicBezTo>
                <a:cubicBezTo>
                  <a:pt x="55" y="113"/>
                  <a:pt x="53" y="113"/>
                  <a:pt x="52" y="113"/>
                </a:cubicBezTo>
                <a:cubicBezTo>
                  <a:pt x="59" y="117"/>
                  <a:pt x="68" y="120"/>
                  <a:pt x="77" y="120"/>
                </a:cubicBezTo>
                <a:cubicBezTo>
                  <a:pt x="107" y="120"/>
                  <a:pt x="124" y="95"/>
                  <a:pt x="124" y="74"/>
                </a:cubicBezTo>
                <a:cubicBezTo>
                  <a:pt x="124" y="73"/>
                  <a:pt x="124" y="73"/>
                  <a:pt x="124" y="72"/>
                </a:cubicBezTo>
                <a:cubicBezTo>
                  <a:pt x="127" y="70"/>
                  <a:pt x="130" y="67"/>
                  <a:pt x="132" y="64"/>
                </a:cubicBezTo>
                <a:cubicBezTo>
                  <a:pt x="129" y="65"/>
                  <a:pt x="126" y="66"/>
                  <a:pt x="123" y="66"/>
                </a:cubicBezTo>
                <a:cubicBezTo>
                  <a:pt x="126" y="64"/>
                  <a:pt x="129" y="61"/>
                  <a:pt x="130" y="57"/>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2" name="Freeform 710"/>
          <p:cNvSpPr>
            <a:spLocks noEditPoints="1"/>
          </p:cNvSpPr>
          <p:nvPr/>
        </p:nvSpPr>
        <p:spPr bwMode="auto">
          <a:xfrm>
            <a:off x="9984343" y="2731092"/>
            <a:ext cx="486047" cy="473580"/>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96 w 176"/>
              <a:gd name="T21" fmla="*/ 69 h 176"/>
              <a:gd name="T22" fmla="*/ 101 w 176"/>
              <a:gd name="T23" fmla="*/ 64 h 176"/>
              <a:gd name="T24" fmla="*/ 108 w 176"/>
              <a:gd name="T25" fmla="*/ 64 h 176"/>
              <a:gd name="T26" fmla="*/ 108 w 176"/>
              <a:gd name="T27" fmla="*/ 52 h 176"/>
              <a:gd name="T28" fmla="*/ 97 w 176"/>
              <a:gd name="T29" fmla="*/ 52 h 176"/>
              <a:gd name="T30" fmla="*/ 80 w 176"/>
              <a:gd name="T31" fmla="*/ 68 h 176"/>
              <a:gd name="T32" fmla="*/ 80 w 176"/>
              <a:gd name="T33" fmla="*/ 76 h 176"/>
              <a:gd name="T34" fmla="*/ 72 w 176"/>
              <a:gd name="T35" fmla="*/ 76 h 176"/>
              <a:gd name="T36" fmla="*/ 72 w 176"/>
              <a:gd name="T37" fmla="*/ 88 h 176"/>
              <a:gd name="T38" fmla="*/ 80 w 176"/>
              <a:gd name="T39" fmla="*/ 88 h 176"/>
              <a:gd name="T40" fmla="*/ 80 w 176"/>
              <a:gd name="T41" fmla="*/ 124 h 176"/>
              <a:gd name="T42" fmla="*/ 96 w 176"/>
              <a:gd name="T43" fmla="*/ 124 h 176"/>
              <a:gd name="T44" fmla="*/ 96 w 176"/>
              <a:gd name="T45" fmla="*/ 88 h 176"/>
              <a:gd name="T46" fmla="*/ 107 w 176"/>
              <a:gd name="T47" fmla="*/ 88 h 176"/>
              <a:gd name="T48" fmla="*/ 108 w 176"/>
              <a:gd name="T49" fmla="*/ 76 h 176"/>
              <a:gd name="T50" fmla="*/ 96 w 176"/>
              <a:gd name="T51" fmla="*/ 76 h 176"/>
              <a:gd name="T52" fmla="*/ 96 w 176"/>
              <a:gd name="T53" fmla="*/ 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96" y="69"/>
                </a:moveTo>
                <a:cubicBezTo>
                  <a:pt x="96" y="66"/>
                  <a:pt x="96" y="64"/>
                  <a:pt x="101" y="64"/>
                </a:cubicBezTo>
                <a:cubicBezTo>
                  <a:pt x="108" y="64"/>
                  <a:pt x="108" y="64"/>
                  <a:pt x="108" y="64"/>
                </a:cubicBezTo>
                <a:cubicBezTo>
                  <a:pt x="108" y="52"/>
                  <a:pt x="108" y="52"/>
                  <a:pt x="108" y="52"/>
                </a:cubicBezTo>
                <a:cubicBezTo>
                  <a:pt x="97" y="52"/>
                  <a:pt x="97" y="52"/>
                  <a:pt x="97" y="52"/>
                </a:cubicBezTo>
                <a:cubicBezTo>
                  <a:pt x="84" y="52"/>
                  <a:pt x="80" y="58"/>
                  <a:pt x="80" y="68"/>
                </a:cubicBezTo>
                <a:cubicBezTo>
                  <a:pt x="80" y="76"/>
                  <a:pt x="80" y="76"/>
                  <a:pt x="80" y="76"/>
                </a:cubicBezTo>
                <a:cubicBezTo>
                  <a:pt x="72" y="76"/>
                  <a:pt x="72" y="76"/>
                  <a:pt x="72" y="76"/>
                </a:cubicBezTo>
                <a:cubicBezTo>
                  <a:pt x="72" y="88"/>
                  <a:pt x="72" y="88"/>
                  <a:pt x="72" y="88"/>
                </a:cubicBezTo>
                <a:cubicBezTo>
                  <a:pt x="80" y="88"/>
                  <a:pt x="80" y="88"/>
                  <a:pt x="80" y="88"/>
                </a:cubicBezTo>
                <a:cubicBezTo>
                  <a:pt x="80" y="124"/>
                  <a:pt x="80" y="124"/>
                  <a:pt x="80" y="124"/>
                </a:cubicBezTo>
                <a:cubicBezTo>
                  <a:pt x="96" y="124"/>
                  <a:pt x="96" y="124"/>
                  <a:pt x="96" y="124"/>
                </a:cubicBezTo>
                <a:cubicBezTo>
                  <a:pt x="96" y="88"/>
                  <a:pt x="96" y="88"/>
                  <a:pt x="96" y="88"/>
                </a:cubicBezTo>
                <a:cubicBezTo>
                  <a:pt x="107" y="88"/>
                  <a:pt x="107" y="88"/>
                  <a:pt x="107" y="88"/>
                </a:cubicBezTo>
                <a:cubicBezTo>
                  <a:pt x="108" y="76"/>
                  <a:pt x="108" y="76"/>
                  <a:pt x="108" y="76"/>
                </a:cubicBezTo>
                <a:cubicBezTo>
                  <a:pt x="96" y="76"/>
                  <a:pt x="96" y="76"/>
                  <a:pt x="96" y="76"/>
                </a:cubicBezTo>
                <a:lnTo>
                  <a:pt x="96" y="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3" name="Freeform 711"/>
          <p:cNvSpPr>
            <a:spLocks noEditPoints="1"/>
          </p:cNvSpPr>
          <p:nvPr/>
        </p:nvSpPr>
        <p:spPr bwMode="auto">
          <a:xfrm>
            <a:off x="1721610" y="3640861"/>
            <a:ext cx="486047" cy="486047"/>
          </a:xfrm>
          <a:custGeom>
            <a:avLst/>
            <a:gdLst>
              <a:gd name="T0" fmla="*/ 86 w 176"/>
              <a:gd name="T1" fmla="*/ 72 h 176"/>
              <a:gd name="T2" fmla="*/ 93 w 176"/>
              <a:gd name="T3" fmla="*/ 54 h 176"/>
              <a:gd name="T4" fmla="*/ 84 w 176"/>
              <a:gd name="T5" fmla="*/ 48 h 176"/>
              <a:gd name="T6" fmla="*/ 78 w 176"/>
              <a:gd name="T7" fmla="*/ 65 h 176"/>
              <a:gd name="T8" fmla="*/ 83 w 176"/>
              <a:gd name="T9" fmla="*/ 54 h 176"/>
              <a:gd name="T10" fmla="*/ 88 w 176"/>
              <a:gd name="T11" fmla="*/ 54 h 176"/>
              <a:gd name="T12" fmla="*/ 85 w 176"/>
              <a:gd name="T13" fmla="*/ 68 h 176"/>
              <a:gd name="T14" fmla="*/ 83 w 176"/>
              <a:gd name="T15" fmla="*/ 54 h 176"/>
              <a:gd name="T16" fmla="*/ 107 w 176"/>
              <a:gd name="T17" fmla="*/ 69 h 176"/>
              <a:gd name="T18" fmla="*/ 112 w 176"/>
              <a:gd name="T19" fmla="*/ 71 h 176"/>
              <a:gd name="T20" fmla="*/ 107 w 176"/>
              <a:gd name="T21" fmla="*/ 48 h 176"/>
              <a:gd name="T22" fmla="*/ 104 w 176"/>
              <a:gd name="T23" fmla="*/ 68 h 176"/>
              <a:gd name="T24" fmla="*/ 102 w 176"/>
              <a:gd name="T25" fmla="*/ 48 h 176"/>
              <a:gd name="T26" fmla="*/ 97 w 176"/>
              <a:gd name="T27" fmla="*/ 68 h 176"/>
              <a:gd name="T28" fmla="*/ 65 w 176"/>
              <a:gd name="T29" fmla="*/ 71 h 176"/>
              <a:gd name="T30" fmla="*/ 71 w 176"/>
              <a:gd name="T31" fmla="*/ 59 h 176"/>
              <a:gd name="T32" fmla="*/ 72 w 176"/>
              <a:gd name="T33" fmla="*/ 40 h 176"/>
              <a:gd name="T34" fmla="*/ 64 w 176"/>
              <a:gd name="T35" fmla="*/ 40 h 176"/>
              <a:gd name="T36" fmla="*/ 65 w 176"/>
              <a:gd name="T37" fmla="*/ 59 h 176"/>
              <a:gd name="T38" fmla="*/ 98 w 176"/>
              <a:gd name="T39" fmla="*/ 99 h 176"/>
              <a:gd name="T40" fmla="*/ 95 w 176"/>
              <a:gd name="T41" fmla="*/ 116 h 176"/>
              <a:gd name="T42" fmla="*/ 100 w 176"/>
              <a:gd name="T43" fmla="*/ 115 h 176"/>
              <a:gd name="T44" fmla="*/ 98 w 176"/>
              <a:gd name="T45" fmla="*/ 99 h 176"/>
              <a:gd name="T46" fmla="*/ 0 w 176"/>
              <a:gd name="T47" fmla="*/ 88 h 176"/>
              <a:gd name="T48" fmla="*/ 176 w 176"/>
              <a:gd name="T49" fmla="*/ 88 h 176"/>
              <a:gd name="T50" fmla="*/ 88 w 176"/>
              <a:gd name="T51" fmla="*/ 168 h 176"/>
              <a:gd name="T52" fmla="*/ 88 w 176"/>
              <a:gd name="T53" fmla="*/ 8 h 176"/>
              <a:gd name="T54" fmla="*/ 88 w 176"/>
              <a:gd name="T55" fmla="*/ 168 h 176"/>
              <a:gd name="T56" fmla="*/ 88 w 176"/>
              <a:gd name="T57" fmla="*/ 76 h 176"/>
              <a:gd name="T58" fmla="*/ 45 w 176"/>
              <a:gd name="T59" fmla="*/ 89 h 176"/>
              <a:gd name="T60" fmla="*/ 45 w 176"/>
              <a:gd name="T61" fmla="*/ 119 h 176"/>
              <a:gd name="T62" fmla="*/ 88 w 176"/>
              <a:gd name="T63" fmla="*/ 132 h 176"/>
              <a:gd name="T64" fmla="*/ 131 w 176"/>
              <a:gd name="T65" fmla="*/ 119 h 176"/>
              <a:gd name="T66" fmla="*/ 131 w 176"/>
              <a:gd name="T67" fmla="*/ 89 h 176"/>
              <a:gd name="T68" fmla="*/ 70 w 176"/>
              <a:gd name="T69" fmla="*/ 90 h 176"/>
              <a:gd name="T70" fmla="*/ 64 w 176"/>
              <a:gd name="T71" fmla="*/ 121 h 176"/>
              <a:gd name="T72" fmla="*/ 58 w 176"/>
              <a:gd name="T73" fmla="*/ 90 h 176"/>
              <a:gd name="T74" fmla="*/ 52 w 176"/>
              <a:gd name="T75" fmla="*/ 85 h 176"/>
              <a:gd name="T76" fmla="*/ 70 w 176"/>
              <a:gd name="T77" fmla="*/ 90 h 176"/>
              <a:gd name="T78" fmla="*/ 81 w 176"/>
              <a:gd name="T79" fmla="*/ 121 h 176"/>
              <a:gd name="T80" fmla="*/ 75 w 176"/>
              <a:gd name="T81" fmla="*/ 122 h 176"/>
              <a:gd name="T82" fmla="*/ 71 w 176"/>
              <a:gd name="T83" fmla="*/ 94 h 176"/>
              <a:gd name="T84" fmla="*/ 76 w 176"/>
              <a:gd name="T85" fmla="*/ 117 h 176"/>
              <a:gd name="T86" fmla="*/ 81 w 176"/>
              <a:gd name="T87" fmla="*/ 116 h 176"/>
              <a:gd name="T88" fmla="*/ 86 w 176"/>
              <a:gd name="T89" fmla="*/ 94 h 176"/>
              <a:gd name="T90" fmla="*/ 105 w 176"/>
              <a:gd name="T91" fmla="*/ 115 h 176"/>
              <a:gd name="T92" fmla="*/ 95 w 176"/>
              <a:gd name="T93" fmla="*/ 119 h 176"/>
              <a:gd name="T94" fmla="*/ 90 w 176"/>
              <a:gd name="T95" fmla="*/ 121 h 176"/>
              <a:gd name="T96" fmla="*/ 95 w 176"/>
              <a:gd name="T97" fmla="*/ 85 h 176"/>
              <a:gd name="T98" fmla="*/ 101 w 176"/>
              <a:gd name="T99" fmla="*/ 94 h 176"/>
              <a:gd name="T100" fmla="*/ 105 w 176"/>
              <a:gd name="T101" fmla="*/ 115 h 176"/>
              <a:gd name="T102" fmla="*/ 125 w 176"/>
              <a:gd name="T103" fmla="*/ 109 h 176"/>
              <a:gd name="T104" fmla="*/ 114 w 176"/>
              <a:gd name="T105" fmla="*/ 115 h 176"/>
              <a:gd name="T106" fmla="*/ 119 w 176"/>
              <a:gd name="T107" fmla="*/ 115 h 176"/>
              <a:gd name="T108" fmla="*/ 125 w 176"/>
              <a:gd name="T109" fmla="*/ 112 h 176"/>
              <a:gd name="T110" fmla="*/ 117 w 176"/>
              <a:gd name="T111" fmla="*/ 122 h 176"/>
              <a:gd name="T112" fmla="*/ 109 w 176"/>
              <a:gd name="T113" fmla="*/ 101 h 176"/>
              <a:gd name="T114" fmla="*/ 125 w 176"/>
              <a:gd name="T115" fmla="*/ 101 h 176"/>
              <a:gd name="T116" fmla="*/ 114 w 176"/>
              <a:gd name="T117" fmla="*/ 101 h 176"/>
              <a:gd name="T118" fmla="*/ 119 w 176"/>
              <a:gd name="T119" fmla="*/ 105 h 176"/>
              <a:gd name="T120" fmla="*/ 117 w 176"/>
              <a:gd name="T121" fmla="*/ 9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84" y="72"/>
                </a:moveTo>
                <a:cubicBezTo>
                  <a:pt x="86" y="72"/>
                  <a:pt x="86" y="72"/>
                  <a:pt x="86" y="72"/>
                </a:cubicBezTo>
                <a:cubicBezTo>
                  <a:pt x="90" y="72"/>
                  <a:pt x="93" y="69"/>
                  <a:pt x="93" y="65"/>
                </a:cubicBezTo>
                <a:cubicBezTo>
                  <a:pt x="93" y="54"/>
                  <a:pt x="93" y="54"/>
                  <a:pt x="93" y="54"/>
                </a:cubicBezTo>
                <a:cubicBezTo>
                  <a:pt x="93" y="51"/>
                  <a:pt x="90" y="48"/>
                  <a:pt x="86" y="48"/>
                </a:cubicBezTo>
                <a:cubicBezTo>
                  <a:pt x="84" y="48"/>
                  <a:pt x="84" y="48"/>
                  <a:pt x="84" y="48"/>
                </a:cubicBezTo>
                <a:cubicBezTo>
                  <a:pt x="81" y="48"/>
                  <a:pt x="78" y="51"/>
                  <a:pt x="78" y="54"/>
                </a:cubicBezTo>
                <a:cubicBezTo>
                  <a:pt x="78" y="65"/>
                  <a:pt x="78" y="65"/>
                  <a:pt x="78" y="65"/>
                </a:cubicBezTo>
                <a:cubicBezTo>
                  <a:pt x="78" y="69"/>
                  <a:pt x="81" y="72"/>
                  <a:pt x="84" y="72"/>
                </a:cubicBezTo>
                <a:close/>
                <a:moveTo>
                  <a:pt x="83" y="54"/>
                </a:moveTo>
                <a:cubicBezTo>
                  <a:pt x="83" y="53"/>
                  <a:pt x="84" y="52"/>
                  <a:pt x="85" y="52"/>
                </a:cubicBezTo>
                <a:cubicBezTo>
                  <a:pt x="87" y="52"/>
                  <a:pt x="88" y="53"/>
                  <a:pt x="88" y="54"/>
                </a:cubicBezTo>
                <a:cubicBezTo>
                  <a:pt x="88" y="66"/>
                  <a:pt x="88" y="66"/>
                  <a:pt x="88" y="66"/>
                </a:cubicBezTo>
                <a:cubicBezTo>
                  <a:pt x="88" y="67"/>
                  <a:pt x="87" y="68"/>
                  <a:pt x="85" y="68"/>
                </a:cubicBezTo>
                <a:cubicBezTo>
                  <a:pt x="84" y="68"/>
                  <a:pt x="83" y="67"/>
                  <a:pt x="83" y="66"/>
                </a:cubicBezTo>
                <a:lnTo>
                  <a:pt x="83" y="54"/>
                </a:lnTo>
                <a:close/>
                <a:moveTo>
                  <a:pt x="101" y="72"/>
                </a:moveTo>
                <a:cubicBezTo>
                  <a:pt x="104" y="72"/>
                  <a:pt x="107" y="69"/>
                  <a:pt x="107" y="69"/>
                </a:cubicBezTo>
                <a:cubicBezTo>
                  <a:pt x="107" y="71"/>
                  <a:pt x="107" y="71"/>
                  <a:pt x="107" y="71"/>
                </a:cubicBezTo>
                <a:cubicBezTo>
                  <a:pt x="112" y="71"/>
                  <a:pt x="112" y="71"/>
                  <a:pt x="112" y="71"/>
                </a:cubicBezTo>
                <a:cubicBezTo>
                  <a:pt x="112" y="48"/>
                  <a:pt x="112" y="48"/>
                  <a:pt x="112" y="48"/>
                </a:cubicBezTo>
                <a:cubicBezTo>
                  <a:pt x="107" y="48"/>
                  <a:pt x="107" y="48"/>
                  <a:pt x="107" y="48"/>
                </a:cubicBezTo>
                <a:cubicBezTo>
                  <a:pt x="107" y="66"/>
                  <a:pt x="107" y="66"/>
                  <a:pt x="107" y="66"/>
                </a:cubicBezTo>
                <a:cubicBezTo>
                  <a:pt x="107" y="66"/>
                  <a:pt x="106" y="68"/>
                  <a:pt x="104" y="68"/>
                </a:cubicBezTo>
                <a:cubicBezTo>
                  <a:pt x="102" y="68"/>
                  <a:pt x="102" y="67"/>
                  <a:pt x="102" y="67"/>
                </a:cubicBezTo>
                <a:cubicBezTo>
                  <a:pt x="102" y="48"/>
                  <a:pt x="102" y="48"/>
                  <a:pt x="102" y="48"/>
                </a:cubicBezTo>
                <a:cubicBezTo>
                  <a:pt x="97" y="48"/>
                  <a:pt x="97" y="48"/>
                  <a:pt x="97" y="48"/>
                </a:cubicBezTo>
                <a:cubicBezTo>
                  <a:pt x="97" y="68"/>
                  <a:pt x="97" y="68"/>
                  <a:pt x="97" y="68"/>
                </a:cubicBezTo>
                <a:cubicBezTo>
                  <a:pt x="97" y="68"/>
                  <a:pt x="98" y="72"/>
                  <a:pt x="101" y="72"/>
                </a:cubicBezTo>
                <a:close/>
                <a:moveTo>
                  <a:pt x="65" y="71"/>
                </a:moveTo>
                <a:cubicBezTo>
                  <a:pt x="71" y="71"/>
                  <a:pt x="71" y="71"/>
                  <a:pt x="71" y="71"/>
                </a:cubicBezTo>
                <a:cubicBezTo>
                  <a:pt x="71" y="59"/>
                  <a:pt x="71" y="59"/>
                  <a:pt x="71" y="59"/>
                </a:cubicBezTo>
                <a:cubicBezTo>
                  <a:pt x="77" y="40"/>
                  <a:pt x="77" y="40"/>
                  <a:pt x="77" y="40"/>
                </a:cubicBezTo>
                <a:cubicBezTo>
                  <a:pt x="72" y="40"/>
                  <a:pt x="72" y="40"/>
                  <a:pt x="72" y="40"/>
                </a:cubicBezTo>
                <a:cubicBezTo>
                  <a:pt x="68" y="52"/>
                  <a:pt x="68" y="52"/>
                  <a:pt x="68" y="52"/>
                </a:cubicBezTo>
                <a:cubicBezTo>
                  <a:pt x="64" y="40"/>
                  <a:pt x="64" y="40"/>
                  <a:pt x="64" y="40"/>
                </a:cubicBezTo>
                <a:cubicBezTo>
                  <a:pt x="58" y="40"/>
                  <a:pt x="58" y="40"/>
                  <a:pt x="58" y="40"/>
                </a:cubicBezTo>
                <a:cubicBezTo>
                  <a:pt x="65" y="59"/>
                  <a:pt x="65" y="59"/>
                  <a:pt x="65" y="59"/>
                </a:cubicBezTo>
                <a:lnTo>
                  <a:pt x="65" y="71"/>
                </a:lnTo>
                <a:close/>
                <a:moveTo>
                  <a:pt x="98" y="99"/>
                </a:moveTo>
                <a:cubicBezTo>
                  <a:pt x="97" y="99"/>
                  <a:pt x="96" y="99"/>
                  <a:pt x="95" y="100"/>
                </a:cubicBezTo>
                <a:cubicBezTo>
                  <a:pt x="95" y="116"/>
                  <a:pt x="95" y="116"/>
                  <a:pt x="95" y="116"/>
                </a:cubicBezTo>
                <a:cubicBezTo>
                  <a:pt x="96" y="117"/>
                  <a:pt x="97" y="117"/>
                  <a:pt x="98" y="117"/>
                </a:cubicBezTo>
                <a:cubicBezTo>
                  <a:pt x="100" y="117"/>
                  <a:pt x="100" y="115"/>
                  <a:pt x="100" y="115"/>
                </a:cubicBezTo>
                <a:cubicBezTo>
                  <a:pt x="100" y="101"/>
                  <a:pt x="100" y="101"/>
                  <a:pt x="100" y="101"/>
                </a:cubicBezTo>
                <a:cubicBezTo>
                  <a:pt x="100" y="101"/>
                  <a:pt x="100" y="99"/>
                  <a:pt x="98" y="99"/>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18" y="77"/>
                </a:moveTo>
                <a:cubicBezTo>
                  <a:pt x="118" y="77"/>
                  <a:pt x="103" y="76"/>
                  <a:pt x="88" y="76"/>
                </a:cubicBezTo>
                <a:cubicBezTo>
                  <a:pt x="73" y="76"/>
                  <a:pt x="58" y="77"/>
                  <a:pt x="58" y="77"/>
                </a:cubicBezTo>
                <a:cubicBezTo>
                  <a:pt x="51" y="77"/>
                  <a:pt x="45" y="82"/>
                  <a:pt x="45" y="89"/>
                </a:cubicBezTo>
                <a:cubicBezTo>
                  <a:pt x="45" y="89"/>
                  <a:pt x="44" y="96"/>
                  <a:pt x="44" y="104"/>
                </a:cubicBezTo>
                <a:cubicBezTo>
                  <a:pt x="44" y="112"/>
                  <a:pt x="45" y="119"/>
                  <a:pt x="45" y="119"/>
                </a:cubicBezTo>
                <a:cubicBezTo>
                  <a:pt x="45" y="126"/>
                  <a:pt x="51" y="131"/>
                  <a:pt x="58" y="131"/>
                </a:cubicBezTo>
                <a:cubicBezTo>
                  <a:pt x="58" y="131"/>
                  <a:pt x="73" y="132"/>
                  <a:pt x="88" y="132"/>
                </a:cubicBezTo>
                <a:cubicBezTo>
                  <a:pt x="103" y="132"/>
                  <a:pt x="118" y="131"/>
                  <a:pt x="118" y="131"/>
                </a:cubicBezTo>
                <a:cubicBezTo>
                  <a:pt x="125" y="131"/>
                  <a:pt x="131" y="126"/>
                  <a:pt x="131" y="119"/>
                </a:cubicBezTo>
                <a:cubicBezTo>
                  <a:pt x="131" y="119"/>
                  <a:pt x="132" y="112"/>
                  <a:pt x="132" y="104"/>
                </a:cubicBezTo>
                <a:cubicBezTo>
                  <a:pt x="132" y="96"/>
                  <a:pt x="131" y="89"/>
                  <a:pt x="131" y="89"/>
                </a:cubicBezTo>
                <a:cubicBezTo>
                  <a:pt x="131" y="82"/>
                  <a:pt x="125" y="77"/>
                  <a:pt x="118" y="77"/>
                </a:cubicBezTo>
                <a:close/>
                <a:moveTo>
                  <a:pt x="70" y="90"/>
                </a:moveTo>
                <a:cubicBezTo>
                  <a:pt x="64" y="90"/>
                  <a:pt x="64" y="90"/>
                  <a:pt x="64" y="90"/>
                </a:cubicBezTo>
                <a:cubicBezTo>
                  <a:pt x="64" y="121"/>
                  <a:pt x="64" y="121"/>
                  <a:pt x="64" y="121"/>
                </a:cubicBezTo>
                <a:cubicBezTo>
                  <a:pt x="58" y="121"/>
                  <a:pt x="58" y="121"/>
                  <a:pt x="58" y="121"/>
                </a:cubicBezTo>
                <a:cubicBezTo>
                  <a:pt x="58" y="90"/>
                  <a:pt x="58" y="90"/>
                  <a:pt x="58" y="90"/>
                </a:cubicBezTo>
                <a:cubicBezTo>
                  <a:pt x="52" y="90"/>
                  <a:pt x="52" y="90"/>
                  <a:pt x="52" y="90"/>
                </a:cubicBezTo>
                <a:cubicBezTo>
                  <a:pt x="52" y="85"/>
                  <a:pt x="52" y="85"/>
                  <a:pt x="52" y="85"/>
                </a:cubicBezTo>
                <a:cubicBezTo>
                  <a:pt x="70" y="85"/>
                  <a:pt x="70" y="85"/>
                  <a:pt x="70" y="85"/>
                </a:cubicBezTo>
                <a:lnTo>
                  <a:pt x="70" y="90"/>
                </a:lnTo>
                <a:close/>
                <a:moveTo>
                  <a:pt x="86" y="121"/>
                </a:moveTo>
                <a:cubicBezTo>
                  <a:pt x="81" y="121"/>
                  <a:pt x="81" y="121"/>
                  <a:pt x="81" y="121"/>
                </a:cubicBezTo>
                <a:cubicBezTo>
                  <a:pt x="81" y="119"/>
                  <a:pt x="81" y="119"/>
                  <a:pt x="81" y="119"/>
                </a:cubicBezTo>
                <a:cubicBezTo>
                  <a:pt x="81" y="119"/>
                  <a:pt x="78" y="122"/>
                  <a:pt x="75" y="122"/>
                </a:cubicBezTo>
                <a:cubicBezTo>
                  <a:pt x="71" y="122"/>
                  <a:pt x="71" y="119"/>
                  <a:pt x="71" y="119"/>
                </a:cubicBezTo>
                <a:cubicBezTo>
                  <a:pt x="71" y="94"/>
                  <a:pt x="71" y="94"/>
                  <a:pt x="71" y="94"/>
                </a:cubicBezTo>
                <a:cubicBezTo>
                  <a:pt x="76" y="94"/>
                  <a:pt x="76" y="94"/>
                  <a:pt x="76" y="94"/>
                </a:cubicBezTo>
                <a:cubicBezTo>
                  <a:pt x="76" y="117"/>
                  <a:pt x="76" y="117"/>
                  <a:pt x="76" y="117"/>
                </a:cubicBezTo>
                <a:cubicBezTo>
                  <a:pt x="76" y="117"/>
                  <a:pt x="76" y="118"/>
                  <a:pt x="77" y="118"/>
                </a:cubicBezTo>
                <a:cubicBezTo>
                  <a:pt x="79" y="118"/>
                  <a:pt x="81" y="116"/>
                  <a:pt x="81" y="116"/>
                </a:cubicBezTo>
                <a:cubicBezTo>
                  <a:pt x="81" y="94"/>
                  <a:pt x="81" y="94"/>
                  <a:pt x="81" y="94"/>
                </a:cubicBezTo>
                <a:cubicBezTo>
                  <a:pt x="86" y="94"/>
                  <a:pt x="86" y="94"/>
                  <a:pt x="86" y="94"/>
                </a:cubicBezTo>
                <a:lnTo>
                  <a:pt x="86" y="121"/>
                </a:lnTo>
                <a:close/>
                <a:moveTo>
                  <a:pt x="105" y="115"/>
                </a:moveTo>
                <a:cubicBezTo>
                  <a:pt x="105" y="115"/>
                  <a:pt x="105" y="122"/>
                  <a:pt x="101" y="122"/>
                </a:cubicBezTo>
                <a:cubicBezTo>
                  <a:pt x="98" y="122"/>
                  <a:pt x="96" y="120"/>
                  <a:pt x="95" y="119"/>
                </a:cubicBezTo>
                <a:cubicBezTo>
                  <a:pt x="95" y="121"/>
                  <a:pt x="95" y="121"/>
                  <a:pt x="95" y="121"/>
                </a:cubicBezTo>
                <a:cubicBezTo>
                  <a:pt x="90" y="121"/>
                  <a:pt x="90" y="121"/>
                  <a:pt x="90" y="121"/>
                </a:cubicBezTo>
                <a:cubicBezTo>
                  <a:pt x="90" y="85"/>
                  <a:pt x="90" y="85"/>
                  <a:pt x="90" y="85"/>
                </a:cubicBezTo>
                <a:cubicBezTo>
                  <a:pt x="95" y="85"/>
                  <a:pt x="95" y="85"/>
                  <a:pt x="95" y="85"/>
                </a:cubicBezTo>
                <a:cubicBezTo>
                  <a:pt x="95" y="97"/>
                  <a:pt x="95" y="97"/>
                  <a:pt x="95" y="97"/>
                </a:cubicBezTo>
                <a:cubicBezTo>
                  <a:pt x="96" y="96"/>
                  <a:pt x="98" y="94"/>
                  <a:pt x="101" y="94"/>
                </a:cubicBezTo>
                <a:cubicBezTo>
                  <a:pt x="104" y="94"/>
                  <a:pt x="105" y="97"/>
                  <a:pt x="105" y="100"/>
                </a:cubicBezTo>
                <a:cubicBezTo>
                  <a:pt x="105" y="104"/>
                  <a:pt x="105" y="115"/>
                  <a:pt x="105" y="115"/>
                </a:cubicBezTo>
                <a:close/>
                <a:moveTo>
                  <a:pt x="125" y="101"/>
                </a:moveTo>
                <a:cubicBezTo>
                  <a:pt x="125" y="109"/>
                  <a:pt x="125" y="109"/>
                  <a:pt x="125" y="109"/>
                </a:cubicBezTo>
                <a:cubicBezTo>
                  <a:pt x="114" y="109"/>
                  <a:pt x="114" y="109"/>
                  <a:pt x="114" y="109"/>
                </a:cubicBezTo>
                <a:cubicBezTo>
                  <a:pt x="114" y="115"/>
                  <a:pt x="114" y="115"/>
                  <a:pt x="114" y="115"/>
                </a:cubicBezTo>
                <a:cubicBezTo>
                  <a:pt x="114" y="115"/>
                  <a:pt x="114" y="117"/>
                  <a:pt x="117" y="117"/>
                </a:cubicBezTo>
                <a:cubicBezTo>
                  <a:pt x="119" y="117"/>
                  <a:pt x="119" y="115"/>
                  <a:pt x="119" y="115"/>
                </a:cubicBezTo>
                <a:cubicBezTo>
                  <a:pt x="119" y="112"/>
                  <a:pt x="119" y="112"/>
                  <a:pt x="119" y="112"/>
                </a:cubicBezTo>
                <a:cubicBezTo>
                  <a:pt x="125" y="112"/>
                  <a:pt x="125" y="112"/>
                  <a:pt x="125" y="112"/>
                </a:cubicBezTo>
                <a:cubicBezTo>
                  <a:pt x="125" y="116"/>
                  <a:pt x="125" y="116"/>
                  <a:pt x="125" y="116"/>
                </a:cubicBezTo>
                <a:cubicBezTo>
                  <a:pt x="125" y="116"/>
                  <a:pt x="124" y="122"/>
                  <a:pt x="117" y="122"/>
                </a:cubicBezTo>
                <a:cubicBezTo>
                  <a:pt x="111" y="122"/>
                  <a:pt x="109" y="116"/>
                  <a:pt x="109" y="116"/>
                </a:cubicBezTo>
                <a:cubicBezTo>
                  <a:pt x="109" y="101"/>
                  <a:pt x="109" y="101"/>
                  <a:pt x="109" y="101"/>
                </a:cubicBezTo>
                <a:cubicBezTo>
                  <a:pt x="109" y="101"/>
                  <a:pt x="109" y="94"/>
                  <a:pt x="117" y="94"/>
                </a:cubicBezTo>
                <a:cubicBezTo>
                  <a:pt x="125" y="94"/>
                  <a:pt x="125" y="101"/>
                  <a:pt x="125" y="101"/>
                </a:cubicBezTo>
                <a:close/>
                <a:moveTo>
                  <a:pt x="117" y="99"/>
                </a:moveTo>
                <a:cubicBezTo>
                  <a:pt x="114" y="99"/>
                  <a:pt x="114" y="101"/>
                  <a:pt x="114" y="101"/>
                </a:cubicBezTo>
                <a:cubicBezTo>
                  <a:pt x="114" y="105"/>
                  <a:pt x="114" y="105"/>
                  <a:pt x="114" y="105"/>
                </a:cubicBezTo>
                <a:cubicBezTo>
                  <a:pt x="119" y="105"/>
                  <a:pt x="119" y="105"/>
                  <a:pt x="119" y="105"/>
                </a:cubicBezTo>
                <a:cubicBezTo>
                  <a:pt x="119" y="101"/>
                  <a:pt x="119" y="101"/>
                  <a:pt x="119" y="101"/>
                </a:cubicBezTo>
                <a:cubicBezTo>
                  <a:pt x="119" y="101"/>
                  <a:pt x="119" y="99"/>
                  <a:pt x="117"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4" name="Freeform 712"/>
          <p:cNvSpPr>
            <a:spLocks noEditPoints="1"/>
          </p:cNvSpPr>
          <p:nvPr/>
        </p:nvSpPr>
        <p:spPr bwMode="auto">
          <a:xfrm>
            <a:off x="2643845" y="3640861"/>
            <a:ext cx="473580" cy="486047"/>
          </a:xfrm>
          <a:custGeom>
            <a:avLst/>
            <a:gdLst>
              <a:gd name="T0" fmla="*/ 87 w 176"/>
              <a:gd name="T1" fmla="*/ 52 h 176"/>
              <a:gd name="T2" fmla="*/ 82 w 176"/>
              <a:gd name="T3" fmla="*/ 53 h 176"/>
              <a:gd name="T4" fmla="*/ 73 w 176"/>
              <a:gd name="T5" fmla="*/ 56 h 176"/>
              <a:gd name="T6" fmla="*/ 58 w 176"/>
              <a:gd name="T7" fmla="*/ 72 h 176"/>
              <a:gd name="T8" fmla="*/ 57 w 176"/>
              <a:gd name="T9" fmla="*/ 76 h 176"/>
              <a:gd name="T10" fmla="*/ 64 w 176"/>
              <a:gd name="T11" fmla="*/ 97 h 176"/>
              <a:gd name="T12" fmla="*/ 68 w 176"/>
              <a:gd name="T13" fmla="*/ 98 h 176"/>
              <a:gd name="T14" fmla="*/ 69 w 176"/>
              <a:gd name="T15" fmla="*/ 95 h 176"/>
              <a:gd name="T16" fmla="*/ 69 w 176"/>
              <a:gd name="T17" fmla="*/ 92 h 176"/>
              <a:gd name="T18" fmla="*/ 67 w 176"/>
              <a:gd name="T19" fmla="*/ 89 h 176"/>
              <a:gd name="T20" fmla="*/ 65 w 176"/>
              <a:gd name="T21" fmla="*/ 82 h 176"/>
              <a:gd name="T22" fmla="*/ 65 w 176"/>
              <a:gd name="T23" fmla="*/ 81 h 176"/>
              <a:gd name="T24" fmla="*/ 67 w 176"/>
              <a:gd name="T25" fmla="*/ 73 h 176"/>
              <a:gd name="T26" fmla="*/ 82 w 176"/>
              <a:gd name="T27" fmla="*/ 61 h 176"/>
              <a:gd name="T28" fmla="*/ 91 w 176"/>
              <a:gd name="T29" fmla="*/ 60 h 176"/>
              <a:gd name="T30" fmla="*/ 96 w 176"/>
              <a:gd name="T31" fmla="*/ 61 h 176"/>
              <a:gd name="T32" fmla="*/ 107 w 176"/>
              <a:gd name="T33" fmla="*/ 70 h 176"/>
              <a:gd name="T34" fmla="*/ 108 w 176"/>
              <a:gd name="T35" fmla="*/ 83 h 176"/>
              <a:gd name="T36" fmla="*/ 107 w 176"/>
              <a:gd name="T37" fmla="*/ 88 h 176"/>
              <a:gd name="T38" fmla="*/ 95 w 176"/>
              <a:gd name="T39" fmla="*/ 102 h 176"/>
              <a:gd name="T40" fmla="*/ 86 w 176"/>
              <a:gd name="T41" fmla="*/ 97 h 176"/>
              <a:gd name="T42" fmla="*/ 86 w 176"/>
              <a:gd name="T43" fmla="*/ 94 h 176"/>
              <a:gd name="T44" fmla="*/ 90 w 176"/>
              <a:gd name="T45" fmla="*/ 79 h 176"/>
              <a:gd name="T46" fmla="*/ 85 w 176"/>
              <a:gd name="T47" fmla="*/ 70 h 176"/>
              <a:gd name="T48" fmla="*/ 76 w 176"/>
              <a:gd name="T49" fmla="*/ 76 h 176"/>
              <a:gd name="T50" fmla="*/ 75 w 176"/>
              <a:gd name="T51" fmla="*/ 85 h 176"/>
              <a:gd name="T52" fmla="*/ 76 w 176"/>
              <a:gd name="T53" fmla="*/ 90 h 176"/>
              <a:gd name="T54" fmla="*/ 73 w 176"/>
              <a:gd name="T55" fmla="*/ 101 h 176"/>
              <a:gd name="T56" fmla="*/ 70 w 176"/>
              <a:gd name="T57" fmla="*/ 113 h 176"/>
              <a:gd name="T58" fmla="*/ 69 w 176"/>
              <a:gd name="T59" fmla="*/ 119 h 176"/>
              <a:gd name="T60" fmla="*/ 69 w 176"/>
              <a:gd name="T61" fmla="*/ 121 h 176"/>
              <a:gd name="T62" fmla="*/ 69 w 176"/>
              <a:gd name="T63" fmla="*/ 128 h 176"/>
              <a:gd name="T64" fmla="*/ 70 w 176"/>
              <a:gd name="T65" fmla="*/ 131 h 176"/>
              <a:gd name="T66" fmla="*/ 70 w 176"/>
              <a:gd name="T67" fmla="*/ 132 h 176"/>
              <a:gd name="T68" fmla="*/ 75 w 176"/>
              <a:gd name="T69" fmla="*/ 126 h 176"/>
              <a:gd name="T70" fmla="*/ 79 w 176"/>
              <a:gd name="T71" fmla="*/ 119 h 176"/>
              <a:gd name="T72" fmla="*/ 81 w 176"/>
              <a:gd name="T73" fmla="*/ 111 h 176"/>
              <a:gd name="T74" fmla="*/ 83 w 176"/>
              <a:gd name="T75" fmla="*/ 104 h 176"/>
              <a:gd name="T76" fmla="*/ 83 w 176"/>
              <a:gd name="T77" fmla="*/ 104 h 176"/>
              <a:gd name="T78" fmla="*/ 85 w 176"/>
              <a:gd name="T79" fmla="*/ 107 h 176"/>
              <a:gd name="T80" fmla="*/ 99 w 176"/>
              <a:gd name="T81" fmla="*/ 110 h 176"/>
              <a:gd name="T82" fmla="*/ 113 w 176"/>
              <a:gd name="T83" fmla="*/ 101 h 176"/>
              <a:gd name="T84" fmla="*/ 118 w 176"/>
              <a:gd name="T85" fmla="*/ 90 h 176"/>
              <a:gd name="T86" fmla="*/ 120 w 176"/>
              <a:gd name="T87" fmla="*/ 84 h 176"/>
              <a:gd name="T88" fmla="*/ 118 w 176"/>
              <a:gd name="T89" fmla="*/ 68 h 176"/>
              <a:gd name="T90" fmla="*/ 87 w 176"/>
              <a:gd name="T91" fmla="*/ 52 h 176"/>
              <a:gd name="T92" fmla="*/ 88 w 176"/>
              <a:gd name="T93" fmla="*/ 0 h 176"/>
              <a:gd name="T94" fmla="*/ 0 w 176"/>
              <a:gd name="T95" fmla="*/ 88 h 176"/>
              <a:gd name="T96" fmla="*/ 88 w 176"/>
              <a:gd name="T97" fmla="*/ 176 h 176"/>
              <a:gd name="T98" fmla="*/ 176 w 176"/>
              <a:gd name="T99" fmla="*/ 88 h 176"/>
              <a:gd name="T100" fmla="*/ 88 w 176"/>
              <a:gd name="T101" fmla="*/ 0 h 176"/>
              <a:gd name="T102" fmla="*/ 88 w 176"/>
              <a:gd name="T103" fmla="*/ 168 h 176"/>
              <a:gd name="T104" fmla="*/ 8 w 176"/>
              <a:gd name="T105" fmla="*/ 88 h 176"/>
              <a:gd name="T106" fmla="*/ 88 w 176"/>
              <a:gd name="T107" fmla="*/ 8 h 176"/>
              <a:gd name="T108" fmla="*/ 168 w 176"/>
              <a:gd name="T109" fmla="*/ 88 h 176"/>
              <a:gd name="T110" fmla="*/ 88 w 176"/>
              <a:gd name="T111"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76">
                <a:moveTo>
                  <a:pt x="87" y="52"/>
                </a:moveTo>
                <a:cubicBezTo>
                  <a:pt x="85" y="52"/>
                  <a:pt x="84" y="52"/>
                  <a:pt x="82" y="53"/>
                </a:cubicBezTo>
                <a:cubicBezTo>
                  <a:pt x="79" y="53"/>
                  <a:pt x="75" y="54"/>
                  <a:pt x="73" y="56"/>
                </a:cubicBezTo>
                <a:cubicBezTo>
                  <a:pt x="66" y="60"/>
                  <a:pt x="61" y="64"/>
                  <a:pt x="58" y="72"/>
                </a:cubicBezTo>
                <a:cubicBezTo>
                  <a:pt x="57" y="73"/>
                  <a:pt x="57" y="75"/>
                  <a:pt x="57" y="76"/>
                </a:cubicBezTo>
                <a:cubicBezTo>
                  <a:pt x="54" y="85"/>
                  <a:pt x="59" y="94"/>
                  <a:pt x="64" y="97"/>
                </a:cubicBezTo>
                <a:cubicBezTo>
                  <a:pt x="65" y="98"/>
                  <a:pt x="67" y="99"/>
                  <a:pt x="68" y="98"/>
                </a:cubicBezTo>
                <a:cubicBezTo>
                  <a:pt x="69" y="97"/>
                  <a:pt x="68" y="96"/>
                  <a:pt x="69" y="95"/>
                </a:cubicBezTo>
                <a:cubicBezTo>
                  <a:pt x="69" y="94"/>
                  <a:pt x="70" y="93"/>
                  <a:pt x="69" y="92"/>
                </a:cubicBezTo>
                <a:cubicBezTo>
                  <a:pt x="69" y="91"/>
                  <a:pt x="68" y="90"/>
                  <a:pt x="67" y="89"/>
                </a:cubicBezTo>
                <a:cubicBezTo>
                  <a:pt x="66" y="87"/>
                  <a:pt x="66" y="85"/>
                  <a:pt x="65" y="82"/>
                </a:cubicBezTo>
                <a:cubicBezTo>
                  <a:pt x="65" y="82"/>
                  <a:pt x="65" y="81"/>
                  <a:pt x="65" y="81"/>
                </a:cubicBezTo>
                <a:cubicBezTo>
                  <a:pt x="66" y="78"/>
                  <a:pt x="66" y="76"/>
                  <a:pt x="67" y="73"/>
                </a:cubicBezTo>
                <a:cubicBezTo>
                  <a:pt x="70" y="67"/>
                  <a:pt x="75" y="63"/>
                  <a:pt x="82" y="61"/>
                </a:cubicBezTo>
                <a:cubicBezTo>
                  <a:pt x="84" y="60"/>
                  <a:pt x="89" y="59"/>
                  <a:pt x="91" y="60"/>
                </a:cubicBezTo>
                <a:cubicBezTo>
                  <a:pt x="93" y="60"/>
                  <a:pt x="94" y="60"/>
                  <a:pt x="96" y="61"/>
                </a:cubicBezTo>
                <a:cubicBezTo>
                  <a:pt x="101" y="62"/>
                  <a:pt x="105" y="65"/>
                  <a:pt x="107" y="70"/>
                </a:cubicBezTo>
                <a:cubicBezTo>
                  <a:pt x="108" y="73"/>
                  <a:pt x="109" y="79"/>
                  <a:pt x="108" y="83"/>
                </a:cubicBezTo>
                <a:cubicBezTo>
                  <a:pt x="107" y="85"/>
                  <a:pt x="107" y="87"/>
                  <a:pt x="107" y="88"/>
                </a:cubicBezTo>
                <a:cubicBezTo>
                  <a:pt x="105" y="94"/>
                  <a:pt x="102" y="100"/>
                  <a:pt x="95" y="102"/>
                </a:cubicBezTo>
                <a:cubicBezTo>
                  <a:pt x="91" y="103"/>
                  <a:pt x="87" y="100"/>
                  <a:pt x="86" y="97"/>
                </a:cubicBezTo>
                <a:cubicBezTo>
                  <a:pt x="86" y="97"/>
                  <a:pt x="85" y="95"/>
                  <a:pt x="86" y="94"/>
                </a:cubicBezTo>
                <a:cubicBezTo>
                  <a:pt x="87" y="89"/>
                  <a:pt x="89" y="84"/>
                  <a:pt x="90" y="79"/>
                </a:cubicBezTo>
                <a:cubicBezTo>
                  <a:pt x="91" y="75"/>
                  <a:pt x="89" y="71"/>
                  <a:pt x="85" y="70"/>
                </a:cubicBezTo>
                <a:cubicBezTo>
                  <a:pt x="80" y="69"/>
                  <a:pt x="77" y="73"/>
                  <a:pt x="76" y="76"/>
                </a:cubicBezTo>
                <a:cubicBezTo>
                  <a:pt x="75" y="78"/>
                  <a:pt x="74" y="82"/>
                  <a:pt x="75" y="85"/>
                </a:cubicBezTo>
                <a:cubicBezTo>
                  <a:pt x="75" y="86"/>
                  <a:pt x="76" y="89"/>
                  <a:pt x="76" y="90"/>
                </a:cubicBezTo>
                <a:cubicBezTo>
                  <a:pt x="75" y="93"/>
                  <a:pt x="74" y="98"/>
                  <a:pt x="73" y="101"/>
                </a:cubicBezTo>
                <a:cubicBezTo>
                  <a:pt x="72" y="105"/>
                  <a:pt x="71" y="109"/>
                  <a:pt x="70" y="113"/>
                </a:cubicBezTo>
                <a:cubicBezTo>
                  <a:pt x="70" y="115"/>
                  <a:pt x="70" y="117"/>
                  <a:pt x="69" y="119"/>
                </a:cubicBezTo>
                <a:cubicBezTo>
                  <a:pt x="69" y="121"/>
                  <a:pt x="69" y="121"/>
                  <a:pt x="69" y="121"/>
                </a:cubicBezTo>
                <a:cubicBezTo>
                  <a:pt x="69" y="123"/>
                  <a:pt x="69" y="126"/>
                  <a:pt x="69" y="128"/>
                </a:cubicBezTo>
                <a:cubicBezTo>
                  <a:pt x="70" y="129"/>
                  <a:pt x="69" y="130"/>
                  <a:pt x="70" y="131"/>
                </a:cubicBezTo>
                <a:cubicBezTo>
                  <a:pt x="70" y="132"/>
                  <a:pt x="70" y="132"/>
                  <a:pt x="70" y="132"/>
                </a:cubicBezTo>
                <a:cubicBezTo>
                  <a:pt x="72" y="132"/>
                  <a:pt x="74" y="128"/>
                  <a:pt x="75" y="126"/>
                </a:cubicBezTo>
                <a:cubicBezTo>
                  <a:pt x="76" y="124"/>
                  <a:pt x="78" y="121"/>
                  <a:pt x="79" y="119"/>
                </a:cubicBezTo>
                <a:cubicBezTo>
                  <a:pt x="80" y="116"/>
                  <a:pt x="80" y="113"/>
                  <a:pt x="81" y="111"/>
                </a:cubicBezTo>
                <a:cubicBezTo>
                  <a:pt x="82" y="109"/>
                  <a:pt x="83" y="106"/>
                  <a:pt x="83" y="104"/>
                </a:cubicBezTo>
                <a:cubicBezTo>
                  <a:pt x="83" y="104"/>
                  <a:pt x="83" y="104"/>
                  <a:pt x="83" y="104"/>
                </a:cubicBezTo>
                <a:cubicBezTo>
                  <a:pt x="83" y="105"/>
                  <a:pt x="84" y="106"/>
                  <a:pt x="85" y="107"/>
                </a:cubicBezTo>
                <a:cubicBezTo>
                  <a:pt x="88" y="109"/>
                  <a:pt x="93" y="111"/>
                  <a:pt x="99" y="110"/>
                </a:cubicBezTo>
                <a:cubicBezTo>
                  <a:pt x="105" y="108"/>
                  <a:pt x="110" y="105"/>
                  <a:pt x="113" y="101"/>
                </a:cubicBezTo>
                <a:cubicBezTo>
                  <a:pt x="115" y="98"/>
                  <a:pt x="117" y="94"/>
                  <a:pt x="118" y="90"/>
                </a:cubicBezTo>
                <a:cubicBezTo>
                  <a:pt x="119" y="88"/>
                  <a:pt x="119" y="86"/>
                  <a:pt x="120" y="84"/>
                </a:cubicBezTo>
                <a:cubicBezTo>
                  <a:pt x="121" y="78"/>
                  <a:pt x="119" y="72"/>
                  <a:pt x="118" y="68"/>
                </a:cubicBezTo>
                <a:cubicBezTo>
                  <a:pt x="113" y="58"/>
                  <a:pt x="103" y="52"/>
                  <a:pt x="87" y="52"/>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5" name="Freeform 713"/>
          <p:cNvSpPr>
            <a:spLocks noEditPoints="1"/>
          </p:cNvSpPr>
          <p:nvPr/>
        </p:nvSpPr>
        <p:spPr bwMode="auto">
          <a:xfrm>
            <a:off x="3566080" y="3640861"/>
            <a:ext cx="473580" cy="486047"/>
          </a:xfrm>
          <a:custGeom>
            <a:avLst/>
            <a:gdLst>
              <a:gd name="T0" fmla="*/ 116 w 176"/>
              <a:gd name="T1" fmla="*/ 56 h 176"/>
              <a:gd name="T2" fmla="*/ 94 w 176"/>
              <a:gd name="T3" fmla="*/ 73 h 176"/>
              <a:gd name="T4" fmla="*/ 100 w 176"/>
              <a:gd name="T5" fmla="*/ 72 h 176"/>
              <a:gd name="T6" fmla="*/ 105 w 176"/>
              <a:gd name="T7" fmla="*/ 78 h 176"/>
              <a:gd name="T8" fmla="*/ 100 w 176"/>
              <a:gd name="T9" fmla="*/ 90 h 176"/>
              <a:gd name="T10" fmla="*/ 92 w 176"/>
              <a:gd name="T11" fmla="*/ 97 h 176"/>
              <a:gd name="T12" fmla="*/ 86 w 176"/>
              <a:gd name="T13" fmla="*/ 86 h 176"/>
              <a:gd name="T14" fmla="*/ 83 w 176"/>
              <a:gd name="T15" fmla="*/ 69 h 176"/>
              <a:gd name="T16" fmla="*/ 71 w 176"/>
              <a:gd name="T17" fmla="*/ 57 h 176"/>
              <a:gd name="T18" fmla="*/ 60 w 176"/>
              <a:gd name="T19" fmla="*/ 63 h 176"/>
              <a:gd name="T20" fmla="*/ 48 w 176"/>
              <a:gd name="T21" fmla="*/ 73 h 176"/>
              <a:gd name="T22" fmla="*/ 52 w 176"/>
              <a:gd name="T23" fmla="*/ 78 h 176"/>
              <a:gd name="T24" fmla="*/ 58 w 176"/>
              <a:gd name="T25" fmla="*/ 74 h 176"/>
              <a:gd name="T26" fmla="*/ 66 w 176"/>
              <a:gd name="T27" fmla="*/ 86 h 176"/>
              <a:gd name="T28" fmla="*/ 72 w 176"/>
              <a:gd name="T29" fmla="*/ 108 h 176"/>
              <a:gd name="T30" fmla="*/ 84 w 176"/>
              <a:gd name="T31" fmla="*/ 120 h 176"/>
              <a:gd name="T32" fmla="*/ 112 w 176"/>
              <a:gd name="T33" fmla="*/ 100 h 176"/>
              <a:gd name="T34" fmla="*/ 128 w 176"/>
              <a:gd name="T35" fmla="*/ 71 h 176"/>
              <a:gd name="T36" fmla="*/ 116 w 176"/>
              <a:gd name="T37" fmla="*/ 56 h 176"/>
              <a:gd name="T38" fmla="*/ 88 w 176"/>
              <a:gd name="T39" fmla="*/ 0 h 176"/>
              <a:gd name="T40" fmla="*/ 0 w 176"/>
              <a:gd name="T41" fmla="*/ 88 h 176"/>
              <a:gd name="T42" fmla="*/ 88 w 176"/>
              <a:gd name="T43" fmla="*/ 176 h 176"/>
              <a:gd name="T44" fmla="*/ 176 w 176"/>
              <a:gd name="T45" fmla="*/ 88 h 176"/>
              <a:gd name="T46" fmla="*/ 88 w 176"/>
              <a:gd name="T47" fmla="*/ 0 h 176"/>
              <a:gd name="T48" fmla="*/ 88 w 176"/>
              <a:gd name="T49" fmla="*/ 168 h 176"/>
              <a:gd name="T50" fmla="*/ 8 w 176"/>
              <a:gd name="T51" fmla="*/ 88 h 176"/>
              <a:gd name="T52" fmla="*/ 88 w 176"/>
              <a:gd name="T53" fmla="*/ 8 h 176"/>
              <a:gd name="T54" fmla="*/ 168 w 176"/>
              <a:gd name="T55" fmla="*/ 88 h 176"/>
              <a:gd name="T56" fmla="*/ 88 w 176"/>
              <a:gd name="T5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 h="176">
                <a:moveTo>
                  <a:pt x="116" y="56"/>
                </a:moveTo>
                <a:cubicBezTo>
                  <a:pt x="105" y="56"/>
                  <a:pt x="98" y="61"/>
                  <a:pt x="94" y="73"/>
                </a:cubicBezTo>
                <a:cubicBezTo>
                  <a:pt x="96" y="72"/>
                  <a:pt x="98" y="72"/>
                  <a:pt x="100" y="72"/>
                </a:cubicBezTo>
                <a:cubicBezTo>
                  <a:pt x="104" y="72"/>
                  <a:pt x="106" y="74"/>
                  <a:pt x="105" y="78"/>
                </a:cubicBezTo>
                <a:cubicBezTo>
                  <a:pt x="105" y="81"/>
                  <a:pt x="103" y="85"/>
                  <a:pt x="100" y="90"/>
                </a:cubicBezTo>
                <a:cubicBezTo>
                  <a:pt x="96" y="94"/>
                  <a:pt x="94" y="97"/>
                  <a:pt x="92" y="97"/>
                </a:cubicBezTo>
                <a:cubicBezTo>
                  <a:pt x="90" y="97"/>
                  <a:pt x="88" y="93"/>
                  <a:pt x="86" y="86"/>
                </a:cubicBezTo>
                <a:cubicBezTo>
                  <a:pt x="86" y="83"/>
                  <a:pt x="85" y="78"/>
                  <a:pt x="83" y="69"/>
                </a:cubicBezTo>
                <a:cubicBezTo>
                  <a:pt x="82" y="60"/>
                  <a:pt x="78" y="56"/>
                  <a:pt x="71" y="57"/>
                </a:cubicBezTo>
                <a:cubicBezTo>
                  <a:pt x="69" y="57"/>
                  <a:pt x="65" y="59"/>
                  <a:pt x="60" y="63"/>
                </a:cubicBezTo>
                <a:cubicBezTo>
                  <a:pt x="56" y="67"/>
                  <a:pt x="52" y="70"/>
                  <a:pt x="48" y="73"/>
                </a:cubicBezTo>
                <a:cubicBezTo>
                  <a:pt x="52" y="78"/>
                  <a:pt x="52" y="78"/>
                  <a:pt x="52" y="78"/>
                </a:cubicBezTo>
                <a:cubicBezTo>
                  <a:pt x="55" y="75"/>
                  <a:pt x="57" y="74"/>
                  <a:pt x="58" y="74"/>
                </a:cubicBezTo>
                <a:cubicBezTo>
                  <a:pt x="61" y="74"/>
                  <a:pt x="63" y="78"/>
                  <a:pt x="66" y="86"/>
                </a:cubicBezTo>
                <a:cubicBezTo>
                  <a:pt x="68" y="93"/>
                  <a:pt x="70" y="101"/>
                  <a:pt x="72" y="108"/>
                </a:cubicBezTo>
                <a:cubicBezTo>
                  <a:pt x="75" y="116"/>
                  <a:pt x="79" y="120"/>
                  <a:pt x="84" y="120"/>
                </a:cubicBezTo>
                <a:cubicBezTo>
                  <a:pt x="92" y="120"/>
                  <a:pt x="101" y="113"/>
                  <a:pt x="112" y="100"/>
                </a:cubicBezTo>
                <a:cubicBezTo>
                  <a:pt x="122" y="88"/>
                  <a:pt x="128" y="78"/>
                  <a:pt x="128" y="71"/>
                </a:cubicBezTo>
                <a:cubicBezTo>
                  <a:pt x="129" y="61"/>
                  <a:pt x="125" y="56"/>
                  <a:pt x="116" y="56"/>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6" name="Freeform 714"/>
          <p:cNvSpPr>
            <a:spLocks noEditPoints="1"/>
          </p:cNvSpPr>
          <p:nvPr/>
        </p:nvSpPr>
        <p:spPr bwMode="auto">
          <a:xfrm>
            <a:off x="4475857" y="3640861"/>
            <a:ext cx="486047" cy="48604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88 w 176"/>
              <a:gd name="T21" fmla="*/ 91 h 176"/>
              <a:gd name="T22" fmla="*/ 84 w 176"/>
              <a:gd name="T23" fmla="*/ 87 h 176"/>
              <a:gd name="T24" fmla="*/ 87 w 176"/>
              <a:gd name="T25" fmla="*/ 83 h 176"/>
              <a:gd name="T26" fmla="*/ 93 w 176"/>
              <a:gd name="T27" fmla="*/ 72 h 176"/>
              <a:gd name="T28" fmla="*/ 90 w 176"/>
              <a:gd name="T29" fmla="*/ 62 h 176"/>
              <a:gd name="T30" fmla="*/ 92 w 176"/>
              <a:gd name="T31" fmla="*/ 62 h 176"/>
              <a:gd name="T32" fmla="*/ 100 w 176"/>
              <a:gd name="T33" fmla="*/ 56 h 176"/>
              <a:gd name="T34" fmla="*/ 77 w 176"/>
              <a:gd name="T35" fmla="*/ 56 h 176"/>
              <a:gd name="T36" fmla="*/ 60 w 176"/>
              <a:gd name="T37" fmla="*/ 71 h 176"/>
              <a:gd name="T38" fmla="*/ 74 w 176"/>
              <a:gd name="T39" fmla="*/ 87 h 176"/>
              <a:gd name="T40" fmla="*/ 74 w 176"/>
              <a:gd name="T41" fmla="*/ 89 h 176"/>
              <a:gd name="T42" fmla="*/ 75 w 176"/>
              <a:gd name="T43" fmla="*/ 92 h 176"/>
              <a:gd name="T44" fmla="*/ 56 w 176"/>
              <a:gd name="T45" fmla="*/ 107 h 176"/>
              <a:gd name="T46" fmla="*/ 76 w 176"/>
              <a:gd name="T47" fmla="*/ 120 h 176"/>
              <a:gd name="T48" fmla="*/ 95 w 176"/>
              <a:gd name="T49" fmla="*/ 105 h 176"/>
              <a:gd name="T50" fmla="*/ 88 w 176"/>
              <a:gd name="T51" fmla="*/ 91 h 176"/>
              <a:gd name="T52" fmla="*/ 70 w 176"/>
              <a:gd name="T53" fmla="*/ 71 h 176"/>
              <a:gd name="T54" fmla="*/ 71 w 176"/>
              <a:gd name="T55" fmla="*/ 64 h 176"/>
              <a:gd name="T56" fmla="*/ 75 w 176"/>
              <a:gd name="T57" fmla="*/ 62 h 176"/>
              <a:gd name="T58" fmla="*/ 75 w 176"/>
              <a:gd name="T59" fmla="*/ 60 h 176"/>
              <a:gd name="T60" fmla="*/ 75 w 176"/>
              <a:gd name="T61" fmla="*/ 60 h 176"/>
              <a:gd name="T62" fmla="*/ 75 w 176"/>
              <a:gd name="T63" fmla="*/ 62 h 176"/>
              <a:gd name="T64" fmla="*/ 83 w 176"/>
              <a:gd name="T65" fmla="*/ 72 h 176"/>
              <a:gd name="T66" fmla="*/ 81 w 176"/>
              <a:gd name="T67" fmla="*/ 80 h 176"/>
              <a:gd name="T68" fmla="*/ 78 w 176"/>
              <a:gd name="T69" fmla="*/ 81 h 176"/>
              <a:gd name="T70" fmla="*/ 78 w 176"/>
              <a:gd name="T71" fmla="*/ 81 h 176"/>
              <a:gd name="T72" fmla="*/ 70 w 176"/>
              <a:gd name="T73" fmla="*/ 71 h 176"/>
              <a:gd name="T74" fmla="*/ 76 w 176"/>
              <a:gd name="T75" fmla="*/ 114 h 176"/>
              <a:gd name="T76" fmla="*/ 66 w 176"/>
              <a:gd name="T77" fmla="*/ 105 h 176"/>
              <a:gd name="T78" fmla="*/ 77 w 176"/>
              <a:gd name="T79" fmla="*/ 97 h 176"/>
              <a:gd name="T80" fmla="*/ 77 w 176"/>
              <a:gd name="T81" fmla="*/ 96 h 176"/>
              <a:gd name="T82" fmla="*/ 77 w 176"/>
              <a:gd name="T83" fmla="*/ 96 h 176"/>
              <a:gd name="T84" fmla="*/ 77 w 176"/>
              <a:gd name="T85" fmla="*/ 97 h 176"/>
              <a:gd name="T86" fmla="*/ 81 w 176"/>
              <a:gd name="T87" fmla="*/ 98 h 176"/>
              <a:gd name="T88" fmla="*/ 82 w 176"/>
              <a:gd name="T89" fmla="*/ 99 h 176"/>
              <a:gd name="T90" fmla="*/ 87 w 176"/>
              <a:gd name="T91" fmla="*/ 104 h 176"/>
              <a:gd name="T92" fmla="*/ 87 w 176"/>
              <a:gd name="T93" fmla="*/ 106 h 176"/>
              <a:gd name="T94" fmla="*/ 76 w 176"/>
              <a:gd name="T95" fmla="*/ 114 h 176"/>
              <a:gd name="T96" fmla="*/ 120 w 176"/>
              <a:gd name="T97" fmla="*/ 60 h 176"/>
              <a:gd name="T98" fmla="*/ 112 w 176"/>
              <a:gd name="T99" fmla="*/ 60 h 176"/>
              <a:gd name="T100" fmla="*/ 112 w 176"/>
              <a:gd name="T101" fmla="*/ 72 h 176"/>
              <a:gd name="T102" fmla="*/ 100 w 176"/>
              <a:gd name="T103" fmla="*/ 72 h 176"/>
              <a:gd name="T104" fmla="*/ 100 w 176"/>
              <a:gd name="T105" fmla="*/ 80 h 176"/>
              <a:gd name="T106" fmla="*/ 112 w 176"/>
              <a:gd name="T107" fmla="*/ 80 h 176"/>
              <a:gd name="T108" fmla="*/ 112 w 176"/>
              <a:gd name="T109" fmla="*/ 92 h 176"/>
              <a:gd name="T110" fmla="*/ 120 w 176"/>
              <a:gd name="T111" fmla="*/ 92 h 176"/>
              <a:gd name="T112" fmla="*/ 120 w 176"/>
              <a:gd name="T113" fmla="*/ 80 h 176"/>
              <a:gd name="T114" fmla="*/ 132 w 176"/>
              <a:gd name="T115" fmla="*/ 80 h 176"/>
              <a:gd name="T116" fmla="*/ 132 w 176"/>
              <a:gd name="T117" fmla="*/ 72 h 176"/>
              <a:gd name="T118" fmla="*/ 120 w 176"/>
              <a:gd name="T119" fmla="*/ 72 h 176"/>
              <a:gd name="T120" fmla="*/ 120 w 176"/>
              <a:gd name="T121"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88" y="91"/>
                </a:moveTo>
                <a:cubicBezTo>
                  <a:pt x="86" y="90"/>
                  <a:pt x="84" y="87"/>
                  <a:pt x="84" y="87"/>
                </a:cubicBezTo>
                <a:cubicBezTo>
                  <a:pt x="84" y="86"/>
                  <a:pt x="84" y="85"/>
                  <a:pt x="87" y="83"/>
                </a:cubicBezTo>
                <a:cubicBezTo>
                  <a:pt x="91" y="80"/>
                  <a:pt x="93" y="76"/>
                  <a:pt x="93" y="72"/>
                </a:cubicBezTo>
                <a:cubicBezTo>
                  <a:pt x="93" y="68"/>
                  <a:pt x="92" y="65"/>
                  <a:pt x="90" y="62"/>
                </a:cubicBezTo>
                <a:cubicBezTo>
                  <a:pt x="92" y="62"/>
                  <a:pt x="92" y="62"/>
                  <a:pt x="92" y="62"/>
                </a:cubicBezTo>
                <a:cubicBezTo>
                  <a:pt x="100" y="56"/>
                  <a:pt x="100" y="56"/>
                  <a:pt x="100" y="56"/>
                </a:cubicBezTo>
                <a:cubicBezTo>
                  <a:pt x="77" y="56"/>
                  <a:pt x="77" y="56"/>
                  <a:pt x="77" y="56"/>
                </a:cubicBezTo>
                <a:cubicBezTo>
                  <a:pt x="68" y="56"/>
                  <a:pt x="60" y="63"/>
                  <a:pt x="60" y="71"/>
                </a:cubicBezTo>
                <a:cubicBezTo>
                  <a:pt x="60" y="80"/>
                  <a:pt x="66" y="86"/>
                  <a:pt x="74" y="87"/>
                </a:cubicBezTo>
                <a:cubicBezTo>
                  <a:pt x="74" y="87"/>
                  <a:pt x="74" y="88"/>
                  <a:pt x="74" y="89"/>
                </a:cubicBezTo>
                <a:cubicBezTo>
                  <a:pt x="74" y="90"/>
                  <a:pt x="75" y="91"/>
                  <a:pt x="75" y="92"/>
                </a:cubicBezTo>
                <a:cubicBezTo>
                  <a:pt x="65" y="92"/>
                  <a:pt x="56" y="99"/>
                  <a:pt x="56" y="107"/>
                </a:cubicBezTo>
                <a:cubicBezTo>
                  <a:pt x="56" y="115"/>
                  <a:pt x="64" y="120"/>
                  <a:pt x="76" y="120"/>
                </a:cubicBezTo>
                <a:cubicBezTo>
                  <a:pt x="89" y="120"/>
                  <a:pt x="95" y="112"/>
                  <a:pt x="95" y="105"/>
                </a:cubicBezTo>
                <a:cubicBezTo>
                  <a:pt x="95" y="99"/>
                  <a:pt x="93" y="95"/>
                  <a:pt x="88" y="91"/>
                </a:cubicBezTo>
                <a:close/>
                <a:moveTo>
                  <a:pt x="70" y="71"/>
                </a:moveTo>
                <a:cubicBezTo>
                  <a:pt x="69" y="68"/>
                  <a:pt x="70" y="65"/>
                  <a:pt x="71" y="64"/>
                </a:cubicBezTo>
                <a:cubicBezTo>
                  <a:pt x="72" y="63"/>
                  <a:pt x="73" y="62"/>
                  <a:pt x="75" y="62"/>
                </a:cubicBezTo>
                <a:cubicBezTo>
                  <a:pt x="75" y="60"/>
                  <a:pt x="75" y="60"/>
                  <a:pt x="75" y="60"/>
                </a:cubicBezTo>
                <a:cubicBezTo>
                  <a:pt x="75" y="60"/>
                  <a:pt x="75" y="60"/>
                  <a:pt x="75" y="60"/>
                </a:cubicBezTo>
                <a:cubicBezTo>
                  <a:pt x="75" y="62"/>
                  <a:pt x="75" y="62"/>
                  <a:pt x="75" y="62"/>
                </a:cubicBezTo>
                <a:cubicBezTo>
                  <a:pt x="79" y="62"/>
                  <a:pt x="82" y="67"/>
                  <a:pt x="83" y="72"/>
                </a:cubicBezTo>
                <a:cubicBezTo>
                  <a:pt x="83" y="75"/>
                  <a:pt x="83" y="78"/>
                  <a:pt x="81" y="80"/>
                </a:cubicBezTo>
                <a:cubicBezTo>
                  <a:pt x="80" y="81"/>
                  <a:pt x="79" y="81"/>
                  <a:pt x="78" y="81"/>
                </a:cubicBezTo>
                <a:cubicBezTo>
                  <a:pt x="78" y="81"/>
                  <a:pt x="78" y="81"/>
                  <a:pt x="78" y="81"/>
                </a:cubicBezTo>
                <a:cubicBezTo>
                  <a:pt x="74" y="81"/>
                  <a:pt x="70" y="77"/>
                  <a:pt x="70" y="71"/>
                </a:cubicBezTo>
                <a:close/>
                <a:moveTo>
                  <a:pt x="76" y="114"/>
                </a:moveTo>
                <a:cubicBezTo>
                  <a:pt x="70" y="114"/>
                  <a:pt x="66" y="110"/>
                  <a:pt x="66" y="105"/>
                </a:cubicBezTo>
                <a:cubicBezTo>
                  <a:pt x="66" y="101"/>
                  <a:pt x="71" y="97"/>
                  <a:pt x="77" y="97"/>
                </a:cubicBezTo>
                <a:cubicBezTo>
                  <a:pt x="77" y="96"/>
                  <a:pt x="77" y="96"/>
                  <a:pt x="77" y="96"/>
                </a:cubicBezTo>
                <a:cubicBezTo>
                  <a:pt x="77" y="96"/>
                  <a:pt x="77" y="96"/>
                  <a:pt x="77" y="96"/>
                </a:cubicBezTo>
                <a:cubicBezTo>
                  <a:pt x="77" y="97"/>
                  <a:pt x="77" y="97"/>
                  <a:pt x="77" y="97"/>
                </a:cubicBezTo>
                <a:cubicBezTo>
                  <a:pt x="78" y="97"/>
                  <a:pt x="80" y="97"/>
                  <a:pt x="81" y="98"/>
                </a:cubicBezTo>
                <a:cubicBezTo>
                  <a:pt x="82" y="99"/>
                  <a:pt x="82" y="99"/>
                  <a:pt x="82" y="99"/>
                </a:cubicBezTo>
                <a:cubicBezTo>
                  <a:pt x="85" y="101"/>
                  <a:pt x="87" y="102"/>
                  <a:pt x="87" y="104"/>
                </a:cubicBezTo>
                <a:cubicBezTo>
                  <a:pt x="87" y="105"/>
                  <a:pt x="87" y="105"/>
                  <a:pt x="87" y="106"/>
                </a:cubicBezTo>
                <a:cubicBezTo>
                  <a:pt x="87" y="111"/>
                  <a:pt x="83" y="114"/>
                  <a:pt x="76" y="114"/>
                </a:cubicBezTo>
                <a:close/>
                <a:moveTo>
                  <a:pt x="120" y="60"/>
                </a:moveTo>
                <a:cubicBezTo>
                  <a:pt x="112" y="60"/>
                  <a:pt x="112" y="60"/>
                  <a:pt x="112" y="60"/>
                </a:cubicBezTo>
                <a:cubicBezTo>
                  <a:pt x="112" y="72"/>
                  <a:pt x="112" y="72"/>
                  <a:pt x="112" y="72"/>
                </a:cubicBezTo>
                <a:cubicBezTo>
                  <a:pt x="100" y="72"/>
                  <a:pt x="100" y="72"/>
                  <a:pt x="100" y="72"/>
                </a:cubicBezTo>
                <a:cubicBezTo>
                  <a:pt x="100" y="80"/>
                  <a:pt x="100" y="80"/>
                  <a:pt x="100" y="80"/>
                </a:cubicBezTo>
                <a:cubicBezTo>
                  <a:pt x="112" y="80"/>
                  <a:pt x="112" y="80"/>
                  <a:pt x="112" y="80"/>
                </a:cubicBezTo>
                <a:cubicBezTo>
                  <a:pt x="112" y="92"/>
                  <a:pt x="112" y="92"/>
                  <a:pt x="112" y="92"/>
                </a:cubicBezTo>
                <a:cubicBezTo>
                  <a:pt x="120" y="92"/>
                  <a:pt x="120" y="92"/>
                  <a:pt x="120" y="92"/>
                </a:cubicBezTo>
                <a:cubicBezTo>
                  <a:pt x="120" y="80"/>
                  <a:pt x="120" y="80"/>
                  <a:pt x="120" y="80"/>
                </a:cubicBezTo>
                <a:cubicBezTo>
                  <a:pt x="132" y="80"/>
                  <a:pt x="132" y="80"/>
                  <a:pt x="132" y="80"/>
                </a:cubicBezTo>
                <a:cubicBezTo>
                  <a:pt x="132" y="72"/>
                  <a:pt x="132" y="72"/>
                  <a:pt x="132" y="72"/>
                </a:cubicBezTo>
                <a:cubicBezTo>
                  <a:pt x="120" y="72"/>
                  <a:pt x="120" y="72"/>
                  <a:pt x="120" y="72"/>
                </a:cubicBezTo>
                <a:lnTo>
                  <a:pt x="120"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7" name="Freeform 715"/>
          <p:cNvSpPr>
            <a:spLocks noEditPoints="1"/>
          </p:cNvSpPr>
          <p:nvPr/>
        </p:nvSpPr>
        <p:spPr bwMode="auto">
          <a:xfrm>
            <a:off x="5398092" y="3640861"/>
            <a:ext cx="486047" cy="486047"/>
          </a:xfrm>
          <a:custGeom>
            <a:avLst/>
            <a:gdLst>
              <a:gd name="T0" fmla="*/ 64 w 176"/>
              <a:gd name="T1" fmla="*/ 56 h 176"/>
              <a:gd name="T2" fmla="*/ 56 w 176"/>
              <a:gd name="T3" fmla="*/ 64 h 176"/>
              <a:gd name="T4" fmla="*/ 64 w 176"/>
              <a:gd name="T5" fmla="*/ 72 h 176"/>
              <a:gd name="T6" fmla="*/ 72 w 176"/>
              <a:gd name="T7" fmla="*/ 64 h 176"/>
              <a:gd name="T8" fmla="*/ 64 w 176"/>
              <a:gd name="T9" fmla="*/ 56 h 176"/>
              <a:gd name="T10" fmla="*/ 56 w 176"/>
              <a:gd name="T11" fmla="*/ 120 h 176"/>
              <a:gd name="T12" fmla="*/ 72 w 176"/>
              <a:gd name="T13" fmla="*/ 120 h 176"/>
              <a:gd name="T14" fmla="*/ 72 w 176"/>
              <a:gd name="T15" fmla="*/ 76 h 176"/>
              <a:gd name="T16" fmla="*/ 56 w 176"/>
              <a:gd name="T17" fmla="*/ 76 h 176"/>
              <a:gd name="T18" fmla="*/ 56 w 176"/>
              <a:gd name="T19" fmla="*/ 120 h 176"/>
              <a:gd name="T20" fmla="*/ 109 w 176"/>
              <a:gd name="T21" fmla="*/ 76 h 176"/>
              <a:gd name="T22" fmla="*/ 96 w 176"/>
              <a:gd name="T23" fmla="*/ 83 h 176"/>
              <a:gd name="T24" fmla="*/ 96 w 176"/>
              <a:gd name="T25" fmla="*/ 76 h 176"/>
              <a:gd name="T26" fmla="*/ 80 w 176"/>
              <a:gd name="T27" fmla="*/ 76 h 176"/>
              <a:gd name="T28" fmla="*/ 80 w 176"/>
              <a:gd name="T29" fmla="*/ 120 h 176"/>
              <a:gd name="T30" fmla="*/ 96 w 176"/>
              <a:gd name="T31" fmla="*/ 120 h 176"/>
              <a:gd name="T32" fmla="*/ 96 w 176"/>
              <a:gd name="T33" fmla="*/ 96 h 176"/>
              <a:gd name="T34" fmla="*/ 103 w 176"/>
              <a:gd name="T35" fmla="*/ 88 h 176"/>
              <a:gd name="T36" fmla="*/ 108 w 176"/>
              <a:gd name="T37" fmla="*/ 96 h 176"/>
              <a:gd name="T38" fmla="*/ 108 w 176"/>
              <a:gd name="T39" fmla="*/ 120 h 176"/>
              <a:gd name="T40" fmla="*/ 124 w 176"/>
              <a:gd name="T41" fmla="*/ 120 h 176"/>
              <a:gd name="T42" fmla="*/ 124 w 176"/>
              <a:gd name="T43" fmla="*/ 96 h 176"/>
              <a:gd name="T44" fmla="*/ 109 w 176"/>
              <a:gd name="T45" fmla="*/ 76 h 176"/>
              <a:gd name="T46" fmla="*/ 88 w 176"/>
              <a:gd name="T47" fmla="*/ 0 h 176"/>
              <a:gd name="T48" fmla="*/ 0 w 176"/>
              <a:gd name="T49" fmla="*/ 88 h 176"/>
              <a:gd name="T50" fmla="*/ 88 w 176"/>
              <a:gd name="T51" fmla="*/ 176 h 176"/>
              <a:gd name="T52" fmla="*/ 176 w 176"/>
              <a:gd name="T53" fmla="*/ 88 h 176"/>
              <a:gd name="T54" fmla="*/ 88 w 176"/>
              <a:gd name="T55" fmla="*/ 0 h 176"/>
              <a:gd name="T56" fmla="*/ 88 w 176"/>
              <a:gd name="T57" fmla="*/ 168 h 176"/>
              <a:gd name="T58" fmla="*/ 8 w 176"/>
              <a:gd name="T59" fmla="*/ 88 h 176"/>
              <a:gd name="T60" fmla="*/ 88 w 176"/>
              <a:gd name="T61" fmla="*/ 8 h 176"/>
              <a:gd name="T62" fmla="*/ 168 w 176"/>
              <a:gd name="T63" fmla="*/ 88 h 176"/>
              <a:gd name="T64" fmla="*/ 88 w 176"/>
              <a:gd name="T6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64" y="56"/>
                </a:moveTo>
                <a:cubicBezTo>
                  <a:pt x="60" y="56"/>
                  <a:pt x="56" y="60"/>
                  <a:pt x="56" y="64"/>
                </a:cubicBezTo>
                <a:cubicBezTo>
                  <a:pt x="56" y="68"/>
                  <a:pt x="60" y="72"/>
                  <a:pt x="64" y="72"/>
                </a:cubicBezTo>
                <a:cubicBezTo>
                  <a:pt x="68" y="72"/>
                  <a:pt x="72" y="68"/>
                  <a:pt x="72" y="64"/>
                </a:cubicBezTo>
                <a:cubicBezTo>
                  <a:pt x="72" y="60"/>
                  <a:pt x="68" y="56"/>
                  <a:pt x="64" y="56"/>
                </a:cubicBezTo>
                <a:close/>
                <a:moveTo>
                  <a:pt x="56" y="120"/>
                </a:moveTo>
                <a:cubicBezTo>
                  <a:pt x="72" y="120"/>
                  <a:pt x="72" y="120"/>
                  <a:pt x="72" y="120"/>
                </a:cubicBezTo>
                <a:cubicBezTo>
                  <a:pt x="72" y="76"/>
                  <a:pt x="72" y="76"/>
                  <a:pt x="72" y="76"/>
                </a:cubicBezTo>
                <a:cubicBezTo>
                  <a:pt x="56" y="76"/>
                  <a:pt x="56" y="76"/>
                  <a:pt x="56" y="76"/>
                </a:cubicBezTo>
                <a:lnTo>
                  <a:pt x="56" y="120"/>
                </a:lnTo>
                <a:close/>
                <a:moveTo>
                  <a:pt x="109" y="76"/>
                </a:moveTo>
                <a:cubicBezTo>
                  <a:pt x="98" y="76"/>
                  <a:pt x="96" y="83"/>
                  <a:pt x="96" y="83"/>
                </a:cubicBezTo>
                <a:cubicBezTo>
                  <a:pt x="96" y="76"/>
                  <a:pt x="96" y="76"/>
                  <a:pt x="96" y="76"/>
                </a:cubicBezTo>
                <a:cubicBezTo>
                  <a:pt x="80" y="76"/>
                  <a:pt x="80" y="76"/>
                  <a:pt x="80" y="76"/>
                </a:cubicBezTo>
                <a:cubicBezTo>
                  <a:pt x="80" y="120"/>
                  <a:pt x="80" y="120"/>
                  <a:pt x="80" y="120"/>
                </a:cubicBezTo>
                <a:cubicBezTo>
                  <a:pt x="96" y="120"/>
                  <a:pt x="96" y="120"/>
                  <a:pt x="96" y="120"/>
                </a:cubicBezTo>
                <a:cubicBezTo>
                  <a:pt x="96" y="96"/>
                  <a:pt x="96" y="96"/>
                  <a:pt x="96" y="96"/>
                </a:cubicBezTo>
                <a:cubicBezTo>
                  <a:pt x="96" y="96"/>
                  <a:pt x="96" y="88"/>
                  <a:pt x="103" y="88"/>
                </a:cubicBezTo>
                <a:cubicBezTo>
                  <a:pt x="107" y="88"/>
                  <a:pt x="108" y="92"/>
                  <a:pt x="108" y="96"/>
                </a:cubicBezTo>
                <a:cubicBezTo>
                  <a:pt x="108" y="120"/>
                  <a:pt x="108" y="120"/>
                  <a:pt x="108" y="120"/>
                </a:cubicBezTo>
                <a:cubicBezTo>
                  <a:pt x="124" y="120"/>
                  <a:pt x="124" y="120"/>
                  <a:pt x="124" y="120"/>
                </a:cubicBezTo>
                <a:cubicBezTo>
                  <a:pt x="124" y="96"/>
                  <a:pt x="124" y="96"/>
                  <a:pt x="124" y="96"/>
                </a:cubicBezTo>
                <a:cubicBezTo>
                  <a:pt x="124" y="83"/>
                  <a:pt x="119" y="76"/>
                  <a:pt x="109" y="76"/>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8" name="Freeform 716"/>
          <p:cNvSpPr>
            <a:spLocks noEditPoints="1"/>
          </p:cNvSpPr>
          <p:nvPr/>
        </p:nvSpPr>
        <p:spPr bwMode="auto">
          <a:xfrm>
            <a:off x="6320327" y="3640861"/>
            <a:ext cx="473580" cy="486047"/>
          </a:xfrm>
          <a:custGeom>
            <a:avLst/>
            <a:gdLst>
              <a:gd name="T0" fmla="*/ 94 w 176"/>
              <a:gd name="T1" fmla="*/ 108 h 176"/>
              <a:gd name="T2" fmla="*/ 92 w 176"/>
              <a:gd name="T3" fmla="*/ 106 h 176"/>
              <a:gd name="T4" fmla="*/ 92 w 176"/>
              <a:gd name="T5" fmla="*/ 84 h 176"/>
              <a:gd name="T6" fmla="*/ 108 w 176"/>
              <a:gd name="T7" fmla="*/ 84 h 176"/>
              <a:gd name="T8" fmla="*/ 108 w 176"/>
              <a:gd name="T9" fmla="*/ 72 h 176"/>
              <a:gd name="T10" fmla="*/ 92 w 176"/>
              <a:gd name="T11" fmla="*/ 72 h 176"/>
              <a:gd name="T12" fmla="*/ 92 w 176"/>
              <a:gd name="T13" fmla="*/ 56 h 176"/>
              <a:gd name="T14" fmla="*/ 82 w 176"/>
              <a:gd name="T15" fmla="*/ 56 h 176"/>
              <a:gd name="T16" fmla="*/ 79 w 176"/>
              <a:gd name="T17" fmla="*/ 64 h 176"/>
              <a:gd name="T18" fmla="*/ 75 w 176"/>
              <a:gd name="T19" fmla="*/ 70 h 176"/>
              <a:gd name="T20" fmla="*/ 68 w 176"/>
              <a:gd name="T21" fmla="*/ 73 h 176"/>
              <a:gd name="T22" fmla="*/ 68 w 176"/>
              <a:gd name="T23" fmla="*/ 84 h 176"/>
              <a:gd name="T24" fmla="*/ 76 w 176"/>
              <a:gd name="T25" fmla="*/ 84 h 176"/>
              <a:gd name="T26" fmla="*/ 76 w 176"/>
              <a:gd name="T27" fmla="*/ 105 h 176"/>
              <a:gd name="T28" fmla="*/ 77 w 176"/>
              <a:gd name="T29" fmla="*/ 111 h 176"/>
              <a:gd name="T30" fmla="*/ 80 w 176"/>
              <a:gd name="T31" fmla="*/ 116 h 176"/>
              <a:gd name="T32" fmla="*/ 87 w 176"/>
              <a:gd name="T33" fmla="*/ 119 h 176"/>
              <a:gd name="T34" fmla="*/ 95 w 176"/>
              <a:gd name="T35" fmla="*/ 120 h 176"/>
              <a:gd name="T36" fmla="*/ 102 w 176"/>
              <a:gd name="T37" fmla="*/ 119 h 176"/>
              <a:gd name="T38" fmla="*/ 111 w 176"/>
              <a:gd name="T39" fmla="*/ 116 h 176"/>
              <a:gd name="T40" fmla="*/ 111 w 176"/>
              <a:gd name="T41" fmla="*/ 107 h 176"/>
              <a:gd name="T42" fmla="*/ 100 w 176"/>
              <a:gd name="T43" fmla="*/ 110 h 176"/>
              <a:gd name="T44" fmla="*/ 94 w 176"/>
              <a:gd name="T45" fmla="*/ 108 h 176"/>
              <a:gd name="T46" fmla="*/ 88 w 176"/>
              <a:gd name="T47" fmla="*/ 0 h 176"/>
              <a:gd name="T48" fmla="*/ 0 w 176"/>
              <a:gd name="T49" fmla="*/ 88 h 176"/>
              <a:gd name="T50" fmla="*/ 88 w 176"/>
              <a:gd name="T51" fmla="*/ 176 h 176"/>
              <a:gd name="T52" fmla="*/ 176 w 176"/>
              <a:gd name="T53" fmla="*/ 88 h 176"/>
              <a:gd name="T54" fmla="*/ 88 w 176"/>
              <a:gd name="T55" fmla="*/ 0 h 176"/>
              <a:gd name="T56" fmla="*/ 88 w 176"/>
              <a:gd name="T57" fmla="*/ 168 h 176"/>
              <a:gd name="T58" fmla="*/ 8 w 176"/>
              <a:gd name="T59" fmla="*/ 88 h 176"/>
              <a:gd name="T60" fmla="*/ 88 w 176"/>
              <a:gd name="T61" fmla="*/ 8 h 176"/>
              <a:gd name="T62" fmla="*/ 168 w 176"/>
              <a:gd name="T63" fmla="*/ 88 h 176"/>
              <a:gd name="T64" fmla="*/ 88 w 176"/>
              <a:gd name="T6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94" y="108"/>
                </a:moveTo>
                <a:cubicBezTo>
                  <a:pt x="93" y="108"/>
                  <a:pt x="92" y="107"/>
                  <a:pt x="92" y="106"/>
                </a:cubicBezTo>
                <a:cubicBezTo>
                  <a:pt x="92" y="106"/>
                  <a:pt x="92" y="84"/>
                  <a:pt x="92" y="84"/>
                </a:cubicBezTo>
                <a:cubicBezTo>
                  <a:pt x="108" y="84"/>
                  <a:pt x="108" y="84"/>
                  <a:pt x="108" y="84"/>
                </a:cubicBezTo>
                <a:cubicBezTo>
                  <a:pt x="108" y="72"/>
                  <a:pt x="108" y="72"/>
                  <a:pt x="108" y="72"/>
                </a:cubicBezTo>
                <a:cubicBezTo>
                  <a:pt x="92" y="72"/>
                  <a:pt x="92" y="72"/>
                  <a:pt x="92" y="72"/>
                </a:cubicBezTo>
                <a:cubicBezTo>
                  <a:pt x="92" y="56"/>
                  <a:pt x="92" y="56"/>
                  <a:pt x="92" y="56"/>
                </a:cubicBezTo>
                <a:cubicBezTo>
                  <a:pt x="82" y="56"/>
                  <a:pt x="82" y="56"/>
                  <a:pt x="82" y="56"/>
                </a:cubicBezTo>
                <a:cubicBezTo>
                  <a:pt x="81" y="59"/>
                  <a:pt x="81" y="62"/>
                  <a:pt x="79" y="64"/>
                </a:cubicBezTo>
                <a:cubicBezTo>
                  <a:pt x="78" y="66"/>
                  <a:pt x="77" y="68"/>
                  <a:pt x="75" y="70"/>
                </a:cubicBezTo>
                <a:cubicBezTo>
                  <a:pt x="73" y="71"/>
                  <a:pt x="71" y="72"/>
                  <a:pt x="68" y="73"/>
                </a:cubicBezTo>
                <a:cubicBezTo>
                  <a:pt x="68" y="84"/>
                  <a:pt x="68" y="84"/>
                  <a:pt x="68" y="84"/>
                </a:cubicBezTo>
                <a:cubicBezTo>
                  <a:pt x="76" y="84"/>
                  <a:pt x="76" y="84"/>
                  <a:pt x="76" y="84"/>
                </a:cubicBezTo>
                <a:cubicBezTo>
                  <a:pt x="76" y="105"/>
                  <a:pt x="76" y="105"/>
                  <a:pt x="76" y="105"/>
                </a:cubicBezTo>
                <a:cubicBezTo>
                  <a:pt x="76" y="108"/>
                  <a:pt x="76" y="110"/>
                  <a:pt x="77" y="111"/>
                </a:cubicBezTo>
                <a:cubicBezTo>
                  <a:pt x="78" y="113"/>
                  <a:pt x="79" y="114"/>
                  <a:pt x="80" y="116"/>
                </a:cubicBezTo>
                <a:cubicBezTo>
                  <a:pt x="82" y="117"/>
                  <a:pt x="84" y="118"/>
                  <a:pt x="87" y="119"/>
                </a:cubicBezTo>
                <a:cubicBezTo>
                  <a:pt x="89" y="120"/>
                  <a:pt x="92" y="120"/>
                  <a:pt x="95" y="120"/>
                </a:cubicBezTo>
                <a:cubicBezTo>
                  <a:pt x="97" y="120"/>
                  <a:pt x="100" y="120"/>
                  <a:pt x="102" y="119"/>
                </a:cubicBezTo>
                <a:cubicBezTo>
                  <a:pt x="104" y="119"/>
                  <a:pt x="108" y="118"/>
                  <a:pt x="111" y="116"/>
                </a:cubicBezTo>
                <a:cubicBezTo>
                  <a:pt x="111" y="107"/>
                  <a:pt x="111" y="107"/>
                  <a:pt x="111" y="107"/>
                </a:cubicBezTo>
                <a:cubicBezTo>
                  <a:pt x="107" y="109"/>
                  <a:pt x="103" y="110"/>
                  <a:pt x="100" y="110"/>
                </a:cubicBezTo>
                <a:cubicBezTo>
                  <a:pt x="98" y="110"/>
                  <a:pt x="96" y="109"/>
                  <a:pt x="94" y="108"/>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9" name="Freeform 717"/>
          <p:cNvSpPr>
            <a:spLocks noEditPoints="1"/>
          </p:cNvSpPr>
          <p:nvPr/>
        </p:nvSpPr>
        <p:spPr bwMode="auto">
          <a:xfrm>
            <a:off x="7230096" y="3640861"/>
            <a:ext cx="486047" cy="486047"/>
          </a:xfrm>
          <a:custGeom>
            <a:avLst/>
            <a:gdLst>
              <a:gd name="T0" fmla="*/ 107 w 176"/>
              <a:gd name="T1" fmla="*/ 56 h 176"/>
              <a:gd name="T2" fmla="*/ 105 w 176"/>
              <a:gd name="T3" fmla="*/ 56 h 176"/>
              <a:gd name="T4" fmla="*/ 105 w 176"/>
              <a:gd name="T5" fmla="*/ 56 h 176"/>
              <a:gd name="T6" fmla="*/ 98 w 176"/>
              <a:gd name="T7" fmla="*/ 56 h 176"/>
              <a:gd name="T8" fmla="*/ 97 w 176"/>
              <a:gd name="T9" fmla="*/ 56 h 176"/>
              <a:gd name="T10" fmla="*/ 81 w 176"/>
              <a:gd name="T11" fmla="*/ 83 h 176"/>
              <a:gd name="T12" fmla="*/ 66 w 176"/>
              <a:gd name="T13" fmla="*/ 56 h 176"/>
              <a:gd name="T14" fmla="*/ 65 w 176"/>
              <a:gd name="T15" fmla="*/ 56 h 176"/>
              <a:gd name="T16" fmla="*/ 58 w 176"/>
              <a:gd name="T17" fmla="*/ 56 h 176"/>
              <a:gd name="T18" fmla="*/ 56 w 176"/>
              <a:gd name="T19" fmla="*/ 56 h 176"/>
              <a:gd name="T20" fmla="*/ 77 w 176"/>
              <a:gd name="T21" fmla="*/ 93 h 176"/>
              <a:gd name="T22" fmla="*/ 77 w 176"/>
              <a:gd name="T23" fmla="*/ 119 h 176"/>
              <a:gd name="T24" fmla="*/ 77 w 176"/>
              <a:gd name="T25" fmla="*/ 120 h 176"/>
              <a:gd name="T26" fmla="*/ 77 w 176"/>
              <a:gd name="T27" fmla="*/ 120 h 176"/>
              <a:gd name="T28" fmla="*/ 78 w 176"/>
              <a:gd name="T29" fmla="*/ 120 h 176"/>
              <a:gd name="T30" fmla="*/ 85 w 176"/>
              <a:gd name="T31" fmla="*/ 120 h 176"/>
              <a:gd name="T32" fmla="*/ 86 w 176"/>
              <a:gd name="T33" fmla="*/ 120 h 176"/>
              <a:gd name="T34" fmla="*/ 86 w 176"/>
              <a:gd name="T35" fmla="*/ 93 h 176"/>
              <a:gd name="T36" fmla="*/ 96 w 176"/>
              <a:gd name="T37" fmla="*/ 75 h 176"/>
              <a:gd name="T38" fmla="*/ 106 w 176"/>
              <a:gd name="T39" fmla="*/ 57 h 176"/>
              <a:gd name="T40" fmla="*/ 107 w 176"/>
              <a:gd name="T41" fmla="*/ 56 h 176"/>
              <a:gd name="T42" fmla="*/ 88 w 176"/>
              <a:gd name="T43" fmla="*/ 0 h 176"/>
              <a:gd name="T44" fmla="*/ 0 w 176"/>
              <a:gd name="T45" fmla="*/ 88 h 176"/>
              <a:gd name="T46" fmla="*/ 88 w 176"/>
              <a:gd name="T47" fmla="*/ 176 h 176"/>
              <a:gd name="T48" fmla="*/ 176 w 176"/>
              <a:gd name="T49" fmla="*/ 88 h 176"/>
              <a:gd name="T50" fmla="*/ 88 w 176"/>
              <a:gd name="T51" fmla="*/ 0 h 176"/>
              <a:gd name="T52" fmla="*/ 88 w 176"/>
              <a:gd name="T53" fmla="*/ 168 h 176"/>
              <a:gd name="T54" fmla="*/ 8 w 176"/>
              <a:gd name="T55" fmla="*/ 88 h 176"/>
              <a:gd name="T56" fmla="*/ 88 w 176"/>
              <a:gd name="T57" fmla="*/ 8 h 176"/>
              <a:gd name="T58" fmla="*/ 168 w 176"/>
              <a:gd name="T59" fmla="*/ 88 h 176"/>
              <a:gd name="T60" fmla="*/ 88 w 176"/>
              <a:gd name="T61" fmla="*/ 168 h 176"/>
              <a:gd name="T62" fmla="*/ 108 w 176"/>
              <a:gd name="T63" fmla="*/ 111 h 176"/>
              <a:gd name="T64" fmla="*/ 102 w 176"/>
              <a:gd name="T65" fmla="*/ 114 h 176"/>
              <a:gd name="T66" fmla="*/ 103 w 176"/>
              <a:gd name="T67" fmla="*/ 118 h 176"/>
              <a:gd name="T68" fmla="*/ 106 w 176"/>
              <a:gd name="T69" fmla="*/ 120 h 176"/>
              <a:gd name="T70" fmla="*/ 107 w 176"/>
              <a:gd name="T71" fmla="*/ 120 h 176"/>
              <a:gd name="T72" fmla="*/ 112 w 176"/>
              <a:gd name="T73" fmla="*/ 117 h 176"/>
              <a:gd name="T74" fmla="*/ 111 w 176"/>
              <a:gd name="T75" fmla="*/ 113 h 176"/>
              <a:gd name="T76" fmla="*/ 108 w 176"/>
              <a:gd name="T77" fmla="*/ 111 h 176"/>
              <a:gd name="T78" fmla="*/ 116 w 176"/>
              <a:gd name="T79" fmla="*/ 57 h 176"/>
              <a:gd name="T80" fmla="*/ 115 w 176"/>
              <a:gd name="T81" fmla="*/ 57 h 176"/>
              <a:gd name="T82" fmla="*/ 111 w 176"/>
              <a:gd name="T83" fmla="*/ 61 h 176"/>
              <a:gd name="T84" fmla="*/ 106 w 176"/>
              <a:gd name="T85" fmla="*/ 105 h 176"/>
              <a:gd name="T86" fmla="*/ 106 w 176"/>
              <a:gd name="T87" fmla="*/ 106 h 176"/>
              <a:gd name="T88" fmla="*/ 107 w 176"/>
              <a:gd name="T89" fmla="*/ 106 h 176"/>
              <a:gd name="T90" fmla="*/ 107 w 176"/>
              <a:gd name="T91" fmla="*/ 106 h 176"/>
              <a:gd name="T92" fmla="*/ 110 w 176"/>
              <a:gd name="T93" fmla="*/ 107 h 176"/>
              <a:gd name="T94" fmla="*/ 111 w 176"/>
              <a:gd name="T95" fmla="*/ 107 h 176"/>
              <a:gd name="T96" fmla="*/ 111 w 176"/>
              <a:gd name="T97" fmla="*/ 106 h 176"/>
              <a:gd name="T98" fmla="*/ 118 w 176"/>
              <a:gd name="T99" fmla="*/ 69 h 176"/>
              <a:gd name="T100" fmla="*/ 120 w 176"/>
              <a:gd name="T101" fmla="*/ 63 h 176"/>
              <a:gd name="T102" fmla="*/ 119 w 176"/>
              <a:gd name="T103" fmla="*/ 59 h 176"/>
              <a:gd name="T104" fmla="*/ 116 w 176"/>
              <a:gd name="T105" fmla="*/ 5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07" y="56"/>
                </a:moveTo>
                <a:cubicBezTo>
                  <a:pt x="105" y="56"/>
                  <a:pt x="105" y="56"/>
                  <a:pt x="105" y="56"/>
                </a:cubicBezTo>
                <a:cubicBezTo>
                  <a:pt x="105" y="56"/>
                  <a:pt x="105" y="56"/>
                  <a:pt x="105" y="56"/>
                </a:cubicBezTo>
                <a:cubicBezTo>
                  <a:pt x="103" y="57"/>
                  <a:pt x="100" y="57"/>
                  <a:pt x="98" y="56"/>
                </a:cubicBezTo>
                <a:cubicBezTo>
                  <a:pt x="97" y="56"/>
                  <a:pt x="97" y="56"/>
                  <a:pt x="97" y="56"/>
                </a:cubicBezTo>
                <a:cubicBezTo>
                  <a:pt x="81" y="83"/>
                  <a:pt x="81" y="83"/>
                  <a:pt x="81" y="83"/>
                </a:cubicBezTo>
                <a:cubicBezTo>
                  <a:pt x="66" y="56"/>
                  <a:pt x="66" y="56"/>
                  <a:pt x="66" y="56"/>
                </a:cubicBezTo>
                <a:cubicBezTo>
                  <a:pt x="65" y="56"/>
                  <a:pt x="65" y="56"/>
                  <a:pt x="65" y="56"/>
                </a:cubicBezTo>
                <a:cubicBezTo>
                  <a:pt x="63" y="57"/>
                  <a:pt x="60" y="57"/>
                  <a:pt x="58" y="56"/>
                </a:cubicBezTo>
                <a:cubicBezTo>
                  <a:pt x="56" y="56"/>
                  <a:pt x="56" y="56"/>
                  <a:pt x="56" y="56"/>
                </a:cubicBezTo>
                <a:cubicBezTo>
                  <a:pt x="77" y="93"/>
                  <a:pt x="77" y="93"/>
                  <a:pt x="77" y="93"/>
                </a:cubicBezTo>
                <a:cubicBezTo>
                  <a:pt x="77" y="119"/>
                  <a:pt x="77" y="119"/>
                  <a:pt x="77" y="119"/>
                </a:cubicBezTo>
                <a:cubicBezTo>
                  <a:pt x="77" y="120"/>
                  <a:pt x="77" y="120"/>
                  <a:pt x="77" y="120"/>
                </a:cubicBezTo>
                <a:cubicBezTo>
                  <a:pt x="77" y="120"/>
                  <a:pt x="77" y="120"/>
                  <a:pt x="77" y="120"/>
                </a:cubicBezTo>
                <a:cubicBezTo>
                  <a:pt x="78" y="120"/>
                  <a:pt x="78" y="120"/>
                  <a:pt x="78" y="120"/>
                </a:cubicBezTo>
                <a:cubicBezTo>
                  <a:pt x="80" y="119"/>
                  <a:pt x="83" y="119"/>
                  <a:pt x="85" y="120"/>
                </a:cubicBezTo>
                <a:cubicBezTo>
                  <a:pt x="86" y="120"/>
                  <a:pt x="86" y="120"/>
                  <a:pt x="86" y="120"/>
                </a:cubicBezTo>
                <a:cubicBezTo>
                  <a:pt x="86" y="93"/>
                  <a:pt x="86" y="93"/>
                  <a:pt x="86" y="93"/>
                </a:cubicBezTo>
                <a:cubicBezTo>
                  <a:pt x="86" y="91"/>
                  <a:pt x="91" y="83"/>
                  <a:pt x="96" y="75"/>
                </a:cubicBezTo>
                <a:cubicBezTo>
                  <a:pt x="101" y="66"/>
                  <a:pt x="106" y="57"/>
                  <a:pt x="106" y="57"/>
                </a:cubicBezTo>
                <a:lnTo>
                  <a:pt x="107" y="56"/>
                </a:ln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08" y="111"/>
                </a:moveTo>
                <a:cubicBezTo>
                  <a:pt x="105" y="110"/>
                  <a:pt x="103" y="111"/>
                  <a:pt x="102" y="114"/>
                </a:cubicBezTo>
                <a:cubicBezTo>
                  <a:pt x="102" y="116"/>
                  <a:pt x="102" y="117"/>
                  <a:pt x="103" y="118"/>
                </a:cubicBezTo>
                <a:cubicBezTo>
                  <a:pt x="104" y="119"/>
                  <a:pt x="105" y="119"/>
                  <a:pt x="106" y="120"/>
                </a:cubicBezTo>
                <a:cubicBezTo>
                  <a:pt x="106" y="120"/>
                  <a:pt x="107" y="120"/>
                  <a:pt x="107" y="120"/>
                </a:cubicBezTo>
                <a:cubicBezTo>
                  <a:pt x="109" y="120"/>
                  <a:pt x="111" y="119"/>
                  <a:pt x="112" y="117"/>
                </a:cubicBezTo>
                <a:cubicBezTo>
                  <a:pt x="112" y="115"/>
                  <a:pt x="112" y="114"/>
                  <a:pt x="111" y="113"/>
                </a:cubicBezTo>
                <a:cubicBezTo>
                  <a:pt x="111" y="112"/>
                  <a:pt x="110" y="111"/>
                  <a:pt x="108" y="111"/>
                </a:cubicBezTo>
                <a:close/>
                <a:moveTo>
                  <a:pt x="116" y="57"/>
                </a:moveTo>
                <a:cubicBezTo>
                  <a:pt x="116" y="57"/>
                  <a:pt x="116" y="57"/>
                  <a:pt x="115" y="57"/>
                </a:cubicBezTo>
                <a:cubicBezTo>
                  <a:pt x="113" y="57"/>
                  <a:pt x="111" y="58"/>
                  <a:pt x="111" y="61"/>
                </a:cubicBezTo>
                <a:cubicBezTo>
                  <a:pt x="108" y="95"/>
                  <a:pt x="106" y="105"/>
                  <a:pt x="106" y="105"/>
                </a:cubicBezTo>
                <a:cubicBezTo>
                  <a:pt x="106" y="106"/>
                  <a:pt x="106" y="106"/>
                  <a:pt x="106" y="106"/>
                </a:cubicBezTo>
                <a:cubicBezTo>
                  <a:pt x="107" y="106"/>
                  <a:pt x="107" y="106"/>
                  <a:pt x="107" y="106"/>
                </a:cubicBezTo>
                <a:cubicBezTo>
                  <a:pt x="107" y="106"/>
                  <a:pt x="107" y="106"/>
                  <a:pt x="107" y="106"/>
                </a:cubicBezTo>
                <a:cubicBezTo>
                  <a:pt x="108" y="106"/>
                  <a:pt x="109" y="106"/>
                  <a:pt x="110" y="107"/>
                </a:cubicBezTo>
                <a:cubicBezTo>
                  <a:pt x="111" y="107"/>
                  <a:pt x="111" y="107"/>
                  <a:pt x="111" y="107"/>
                </a:cubicBezTo>
                <a:cubicBezTo>
                  <a:pt x="111" y="106"/>
                  <a:pt x="111" y="106"/>
                  <a:pt x="111" y="106"/>
                </a:cubicBezTo>
                <a:cubicBezTo>
                  <a:pt x="113" y="94"/>
                  <a:pt x="116" y="78"/>
                  <a:pt x="118" y="69"/>
                </a:cubicBezTo>
                <a:cubicBezTo>
                  <a:pt x="119" y="66"/>
                  <a:pt x="120" y="64"/>
                  <a:pt x="120" y="63"/>
                </a:cubicBezTo>
                <a:cubicBezTo>
                  <a:pt x="120" y="61"/>
                  <a:pt x="120" y="60"/>
                  <a:pt x="119" y="59"/>
                </a:cubicBezTo>
                <a:cubicBezTo>
                  <a:pt x="119" y="58"/>
                  <a:pt x="118" y="57"/>
                  <a:pt x="116"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0" name="Freeform 718"/>
          <p:cNvSpPr>
            <a:spLocks noEditPoints="1"/>
          </p:cNvSpPr>
          <p:nvPr/>
        </p:nvSpPr>
        <p:spPr bwMode="auto">
          <a:xfrm>
            <a:off x="8152331" y="3640861"/>
            <a:ext cx="486047" cy="486047"/>
          </a:xfrm>
          <a:custGeom>
            <a:avLst/>
            <a:gdLst>
              <a:gd name="T0" fmla="*/ 113 w 176"/>
              <a:gd name="T1" fmla="*/ 79 h 176"/>
              <a:gd name="T2" fmla="*/ 113 w 176"/>
              <a:gd name="T3" fmla="*/ 79 h 176"/>
              <a:gd name="T4" fmla="*/ 113 w 176"/>
              <a:gd name="T5" fmla="*/ 79 h 176"/>
              <a:gd name="T6" fmla="*/ 113 w 176"/>
              <a:gd name="T7" fmla="*/ 79 h 176"/>
              <a:gd name="T8" fmla="*/ 62 w 176"/>
              <a:gd name="T9" fmla="*/ 80 h 176"/>
              <a:gd name="T10" fmla="*/ 44 w 176"/>
              <a:gd name="T11" fmla="*/ 94 h 176"/>
              <a:gd name="T12" fmla="*/ 60 w 176"/>
              <a:gd name="T13" fmla="*/ 104 h 176"/>
              <a:gd name="T14" fmla="*/ 60 w 176"/>
              <a:gd name="T15" fmla="*/ 104 h 176"/>
              <a:gd name="T16" fmla="*/ 63 w 176"/>
              <a:gd name="T17" fmla="*/ 106 h 176"/>
              <a:gd name="T18" fmla="*/ 70 w 176"/>
              <a:gd name="T19" fmla="*/ 110 h 176"/>
              <a:gd name="T20" fmla="*/ 82 w 176"/>
              <a:gd name="T21" fmla="*/ 101 h 176"/>
              <a:gd name="T22" fmla="*/ 88 w 176"/>
              <a:gd name="T23" fmla="*/ 97 h 176"/>
              <a:gd name="T24" fmla="*/ 88 w 176"/>
              <a:gd name="T25" fmla="*/ 97 h 176"/>
              <a:gd name="T26" fmla="*/ 88 w 176"/>
              <a:gd name="T27" fmla="*/ 97 h 176"/>
              <a:gd name="T28" fmla="*/ 88 w 176"/>
              <a:gd name="T29" fmla="*/ 97 h 176"/>
              <a:gd name="T30" fmla="*/ 88 w 176"/>
              <a:gd name="T31" fmla="*/ 97 h 176"/>
              <a:gd name="T32" fmla="*/ 102 w 176"/>
              <a:gd name="T33" fmla="*/ 107 h 176"/>
              <a:gd name="T34" fmla="*/ 106 w 176"/>
              <a:gd name="T35" fmla="*/ 110 h 176"/>
              <a:gd name="T36" fmla="*/ 132 w 176"/>
              <a:gd name="T37" fmla="*/ 94 h 176"/>
              <a:gd name="T38" fmla="*/ 113 w 176"/>
              <a:gd name="T39" fmla="*/ 79 h 176"/>
              <a:gd name="T40" fmla="*/ 88 w 176"/>
              <a:gd name="T41" fmla="*/ 95 h 176"/>
              <a:gd name="T42" fmla="*/ 62 w 176"/>
              <a:gd name="T43" fmla="*/ 80 h 176"/>
              <a:gd name="T44" fmla="*/ 106 w 176"/>
              <a:gd name="T45" fmla="*/ 120 h 176"/>
              <a:gd name="T46" fmla="*/ 106 w 176"/>
              <a:gd name="T47" fmla="*/ 120 h 176"/>
              <a:gd name="T48" fmla="*/ 88 w 176"/>
              <a:gd name="T49" fmla="*/ 107 h 176"/>
              <a:gd name="T50" fmla="*/ 71 w 176"/>
              <a:gd name="T51" fmla="*/ 120 h 176"/>
              <a:gd name="T52" fmla="*/ 71 w 176"/>
              <a:gd name="T53" fmla="*/ 120 h 176"/>
              <a:gd name="T54" fmla="*/ 62 w 176"/>
              <a:gd name="T55" fmla="*/ 114 h 176"/>
              <a:gd name="T56" fmla="*/ 62 w 176"/>
              <a:gd name="T57" fmla="*/ 119 h 176"/>
              <a:gd name="T58" fmla="*/ 88 w 176"/>
              <a:gd name="T59" fmla="*/ 136 h 176"/>
              <a:gd name="T60" fmla="*/ 114 w 176"/>
              <a:gd name="T61" fmla="*/ 119 h 176"/>
              <a:gd name="T62" fmla="*/ 114 w 176"/>
              <a:gd name="T63" fmla="*/ 115 h 176"/>
              <a:gd name="T64" fmla="*/ 106 w 176"/>
              <a:gd name="T65" fmla="*/ 120 h 176"/>
              <a:gd name="T66" fmla="*/ 44 w 176"/>
              <a:gd name="T67" fmla="*/ 65 h 176"/>
              <a:gd name="T68" fmla="*/ 62 w 176"/>
              <a:gd name="T69" fmla="*/ 80 h 176"/>
              <a:gd name="T70" fmla="*/ 88 w 176"/>
              <a:gd name="T71" fmla="*/ 63 h 176"/>
              <a:gd name="T72" fmla="*/ 70 w 176"/>
              <a:gd name="T73" fmla="*/ 48 h 176"/>
              <a:gd name="T74" fmla="*/ 44 w 176"/>
              <a:gd name="T75" fmla="*/ 65 h 176"/>
              <a:gd name="T76" fmla="*/ 106 w 176"/>
              <a:gd name="T77" fmla="*/ 48 h 176"/>
              <a:gd name="T78" fmla="*/ 88 w 176"/>
              <a:gd name="T79" fmla="*/ 63 h 176"/>
              <a:gd name="T80" fmla="*/ 113 w 176"/>
              <a:gd name="T81" fmla="*/ 79 h 176"/>
              <a:gd name="T82" fmla="*/ 132 w 176"/>
              <a:gd name="T83" fmla="*/ 65 h 176"/>
              <a:gd name="T84" fmla="*/ 106 w 176"/>
              <a:gd name="T85" fmla="*/ 48 h 176"/>
              <a:gd name="T86" fmla="*/ 88 w 176"/>
              <a:gd name="T87" fmla="*/ 0 h 176"/>
              <a:gd name="T88" fmla="*/ 0 w 176"/>
              <a:gd name="T89" fmla="*/ 88 h 176"/>
              <a:gd name="T90" fmla="*/ 88 w 176"/>
              <a:gd name="T91" fmla="*/ 176 h 176"/>
              <a:gd name="T92" fmla="*/ 176 w 176"/>
              <a:gd name="T93" fmla="*/ 88 h 176"/>
              <a:gd name="T94" fmla="*/ 88 w 176"/>
              <a:gd name="T95" fmla="*/ 0 h 176"/>
              <a:gd name="T96" fmla="*/ 88 w 176"/>
              <a:gd name="T97" fmla="*/ 168 h 176"/>
              <a:gd name="T98" fmla="*/ 8 w 176"/>
              <a:gd name="T99" fmla="*/ 88 h 176"/>
              <a:gd name="T100" fmla="*/ 88 w 176"/>
              <a:gd name="T101" fmla="*/ 8 h 176"/>
              <a:gd name="T102" fmla="*/ 168 w 176"/>
              <a:gd name="T103" fmla="*/ 88 h 176"/>
              <a:gd name="T104" fmla="*/ 88 w 176"/>
              <a:gd name="T10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13" y="79"/>
                </a:moveTo>
                <a:cubicBezTo>
                  <a:pt x="113" y="79"/>
                  <a:pt x="113" y="79"/>
                  <a:pt x="113" y="79"/>
                </a:cubicBezTo>
                <a:cubicBezTo>
                  <a:pt x="113" y="79"/>
                  <a:pt x="113" y="79"/>
                  <a:pt x="113" y="79"/>
                </a:cubicBezTo>
                <a:cubicBezTo>
                  <a:pt x="113" y="79"/>
                  <a:pt x="113" y="79"/>
                  <a:pt x="113" y="79"/>
                </a:cubicBezTo>
                <a:close/>
                <a:moveTo>
                  <a:pt x="62" y="80"/>
                </a:moveTo>
                <a:cubicBezTo>
                  <a:pt x="44" y="94"/>
                  <a:pt x="44" y="94"/>
                  <a:pt x="44" y="94"/>
                </a:cubicBezTo>
                <a:cubicBezTo>
                  <a:pt x="60" y="104"/>
                  <a:pt x="60" y="104"/>
                  <a:pt x="60" y="104"/>
                </a:cubicBezTo>
                <a:cubicBezTo>
                  <a:pt x="60" y="104"/>
                  <a:pt x="60" y="104"/>
                  <a:pt x="60" y="104"/>
                </a:cubicBezTo>
                <a:cubicBezTo>
                  <a:pt x="63" y="106"/>
                  <a:pt x="63" y="106"/>
                  <a:pt x="63" y="106"/>
                </a:cubicBezTo>
                <a:cubicBezTo>
                  <a:pt x="70" y="110"/>
                  <a:pt x="70" y="110"/>
                  <a:pt x="70" y="110"/>
                </a:cubicBezTo>
                <a:cubicBezTo>
                  <a:pt x="82" y="101"/>
                  <a:pt x="82" y="101"/>
                  <a:pt x="82" y="101"/>
                </a:cubicBezTo>
                <a:cubicBezTo>
                  <a:pt x="88" y="97"/>
                  <a:pt x="88" y="97"/>
                  <a:pt x="88" y="97"/>
                </a:cubicBezTo>
                <a:cubicBezTo>
                  <a:pt x="88" y="97"/>
                  <a:pt x="88" y="97"/>
                  <a:pt x="88" y="97"/>
                </a:cubicBezTo>
                <a:cubicBezTo>
                  <a:pt x="88" y="97"/>
                  <a:pt x="88" y="97"/>
                  <a:pt x="88" y="97"/>
                </a:cubicBezTo>
                <a:cubicBezTo>
                  <a:pt x="88" y="97"/>
                  <a:pt x="88" y="97"/>
                  <a:pt x="88" y="97"/>
                </a:cubicBezTo>
                <a:cubicBezTo>
                  <a:pt x="88" y="97"/>
                  <a:pt x="88" y="97"/>
                  <a:pt x="88" y="97"/>
                </a:cubicBezTo>
                <a:cubicBezTo>
                  <a:pt x="102" y="107"/>
                  <a:pt x="102" y="107"/>
                  <a:pt x="102" y="107"/>
                </a:cubicBezTo>
                <a:cubicBezTo>
                  <a:pt x="106" y="110"/>
                  <a:pt x="106" y="110"/>
                  <a:pt x="106" y="110"/>
                </a:cubicBezTo>
                <a:cubicBezTo>
                  <a:pt x="132" y="94"/>
                  <a:pt x="132" y="94"/>
                  <a:pt x="132" y="94"/>
                </a:cubicBezTo>
                <a:cubicBezTo>
                  <a:pt x="113" y="79"/>
                  <a:pt x="113" y="79"/>
                  <a:pt x="113" y="79"/>
                </a:cubicBezTo>
                <a:cubicBezTo>
                  <a:pt x="88" y="95"/>
                  <a:pt x="88" y="95"/>
                  <a:pt x="88" y="95"/>
                </a:cubicBezTo>
                <a:lnTo>
                  <a:pt x="62" y="80"/>
                </a:lnTo>
                <a:close/>
                <a:moveTo>
                  <a:pt x="106" y="120"/>
                </a:moveTo>
                <a:cubicBezTo>
                  <a:pt x="106" y="120"/>
                  <a:pt x="106" y="120"/>
                  <a:pt x="106" y="120"/>
                </a:cubicBezTo>
                <a:cubicBezTo>
                  <a:pt x="88" y="107"/>
                  <a:pt x="88" y="107"/>
                  <a:pt x="88" y="107"/>
                </a:cubicBezTo>
                <a:cubicBezTo>
                  <a:pt x="71" y="120"/>
                  <a:pt x="71" y="120"/>
                  <a:pt x="71" y="120"/>
                </a:cubicBezTo>
                <a:cubicBezTo>
                  <a:pt x="71" y="120"/>
                  <a:pt x="71" y="120"/>
                  <a:pt x="71" y="120"/>
                </a:cubicBezTo>
                <a:cubicBezTo>
                  <a:pt x="62" y="114"/>
                  <a:pt x="62" y="114"/>
                  <a:pt x="62" y="114"/>
                </a:cubicBezTo>
                <a:cubicBezTo>
                  <a:pt x="62" y="119"/>
                  <a:pt x="62" y="119"/>
                  <a:pt x="62" y="119"/>
                </a:cubicBezTo>
                <a:cubicBezTo>
                  <a:pt x="88" y="136"/>
                  <a:pt x="88" y="136"/>
                  <a:pt x="88" y="136"/>
                </a:cubicBezTo>
                <a:cubicBezTo>
                  <a:pt x="114" y="119"/>
                  <a:pt x="114" y="119"/>
                  <a:pt x="114" y="119"/>
                </a:cubicBezTo>
                <a:cubicBezTo>
                  <a:pt x="114" y="115"/>
                  <a:pt x="114" y="115"/>
                  <a:pt x="114" y="115"/>
                </a:cubicBezTo>
                <a:cubicBezTo>
                  <a:pt x="106" y="120"/>
                  <a:pt x="106" y="120"/>
                  <a:pt x="106" y="120"/>
                </a:cubicBezTo>
                <a:close/>
                <a:moveTo>
                  <a:pt x="44" y="65"/>
                </a:moveTo>
                <a:cubicBezTo>
                  <a:pt x="62" y="80"/>
                  <a:pt x="62" y="80"/>
                  <a:pt x="62" y="80"/>
                </a:cubicBezTo>
                <a:cubicBezTo>
                  <a:pt x="88" y="63"/>
                  <a:pt x="88" y="63"/>
                  <a:pt x="88" y="63"/>
                </a:cubicBezTo>
                <a:cubicBezTo>
                  <a:pt x="70" y="48"/>
                  <a:pt x="70" y="48"/>
                  <a:pt x="70" y="48"/>
                </a:cubicBezTo>
                <a:lnTo>
                  <a:pt x="44" y="65"/>
                </a:lnTo>
                <a:close/>
                <a:moveTo>
                  <a:pt x="106" y="48"/>
                </a:moveTo>
                <a:cubicBezTo>
                  <a:pt x="88" y="63"/>
                  <a:pt x="88" y="63"/>
                  <a:pt x="88" y="63"/>
                </a:cubicBezTo>
                <a:cubicBezTo>
                  <a:pt x="113" y="79"/>
                  <a:pt x="113" y="79"/>
                  <a:pt x="113" y="79"/>
                </a:cubicBezTo>
                <a:cubicBezTo>
                  <a:pt x="132" y="65"/>
                  <a:pt x="132" y="65"/>
                  <a:pt x="132" y="65"/>
                </a:cubicBezTo>
                <a:lnTo>
                  <a:pt x="106" y="48"/>
                </a:ln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1" name="Freeform 719"/>
          <p:cNvSpPr>
            <a:spLocks noEditPoints="1"/>
          </p:cNvSpPr>
          <p:nvPr/>
        </p:nvSpPr>
        <p:spPr bwMode="auto">
          <a:xfrm>
            <a:off x="9074567" y="3640861"/>
            <a:ext cx="473580" cy="48604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112 w 176"/>
              <a:gd name="T21" fmla="*/ 48 h 176"/>
              <a:gd name="T22" fmla="*/ 64 w 176"/>
              <a:gd name="T23" fmla="*/ 48 h 176"/>
              <a:gd name="T24" fmla="*/ 48 w 176"/>
              <a:gd name="T25" fmla="*/ 64 h 176"/>
              <a:gd name="T26" fmla="*/ 48 w 176"/>
              <a:gd name="T27" fmla="*/ 112 h 176"/>
              <a:gd name="T28" fmla="*/ 64 w 176"/>
              <a:gd name="T29" fmla="*/ 128 h 176"/>
              <a:gd name="T30" fmla="*/ 112 w 176"/>
              <a:gd name="T31" fmla="*/ 128 h 176"/>
              <a:gd name="T32" fmla="*/ 128 w 176"/>
              <a:gd name="T33" fmla="*/ 112 h 176"/>
              <a:gd name="T34" fmla="*/ 128 w 176"/>
              <a:gd name="T35" fmla="*/ 64 h 176"/>
              <a:gd name="T36" fmla="*/ 112 w 176"/>
              <a:gd name="T37" fmla="*/ 48 h 176"/>
              <a:gd name="T38" fmla="*/ 104 w 176"/>
              <a:gd name="T39" fmla="*/ 60 h 176"/>
              <a:gd name="T40" fmla="*/ 116 w 176"/>
              <a:gd name="T41" fmla="*/ 60 h 176"/>
              <a:gd name="T42" fmla="*/ 116 w 176"/>
              <a:gd name="T43" fmla="*/ 72 h 176"/>
              <a:gd name="T44" fmla="*/ 104 w 176"/>
              <a:gd name="T45" fmla="*/ 72 h 176"/>
              <a:gd name="T46" fmla="*/ 104 w 176"/>
              <a:gd name="T47" fmla="*/ 60 h 176"/>
              <a:gd name="T48" fmla="*/ 88 w 176"/>
              <a:gd name="T49" fmla="*/ 72 h 176"/>
              <a:gd name="T50" fmla="*/ 104 w 176"/>
              <a:gd name="T51" fmla="*/ 88 h 176"/>
              <a:gd name="T52" fmla="*/ 88 w 176"/>
              <a:gd name="T53" fmla="*/ 104 h 176"/>
              <a:gd name="T54" fmla="*/ 72 w 176"/>
              <a:gd name="T55" fmla="*/ 88 h 176"/>
              <a:gd name="T56" fmla="*/ 88 w 176"/>
              <a:gd name="T57" fmla="*/ 72 h 176"/>
              <a:gd name="T58" fmla="*/ 120 w 176"/>
              <a:gd name="T59" fmla="*/ 112 h 176"/>
              <a:gd name="T60" fmla="*/ 112 w 176"/>
              <a:gd name="T61" fmla="*/ 120 h 176"/>
              <a:gd name="T62" fmla="*/ 64 w 176"/>
              <a:gd name="T63" fmla="*/ 120 h 176"/>
              <a:gd name="T64" fmla="*/ 56 w 176"/>
              <a:gd name="T65" fmla="*/ 112 h 176"/>
              <a:gd name="T66" fmla="*/ 56 w 176"/>
              <a:gd name="T67" fmla="*/ 84 h 176"/>
              <a:gd name="T68" fmla="*/ 64 w 176"/>
              <a:gd name="T69" fmla="*/ 84 h 176"/>
              <a:gd name="T70" fmla="*/ 64 w 176"/>
              <a:gd name="T71" fmla="*/ 88 h 176"/>
              <a:gd name="T72" fmla="*/ 88 w 176"/>
              <a:gd name="T73" fmla="*/ 112 h 176"/>
              <a:gd name="T74" fmla="*/ 112 w 176"/>
              <a:gd name="T75" fmla="*/ 88 h 176"/>
              <a:gd name="T76" fmla="*/ 112 w 176"/>
              <a:gd name="T77" fmla="*/ 84 h 176"/>
              <a:gd name="T78" fmla="*/ 120 w 176"/>
              <a:gd name="T79" fmla="*/ 84 h 176"/>
              <a:gd name="T80" fmla="*/ 120 w 176"/>
              <a:gd name="T81"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112" y="48"/>
                </a:moveTo>
                <a:cubicBezTo>
                  <a:pt x="64" y="48"/>
                  <a:pt x="64" y="48"/>
                  <a:pt x="64" y="48"/>
                </a:cubicBezTo>
                <a:cubicBezTo>
                  <a:pt x="55" y="48"/>
                  <a:pt x="48" y="55"/>
                  <a:pt x="48" y="64"/>
                </a:cubicBezTo>
                <a:cubicBezTo>
                  <a:pt x="48" y="112"/>
                  <a:pt x="48" y="112"/>
                  <a:pt x="48" y="112"/>
                </a:cubicBezTo>
                <a:cubicBezTo>
                  <a:pt x="48" y="121"/>
                  <a:pt x="55" y="128"/>
                  <a:pt x="64" y="128"/>
                </a:cubicBezTo>
                <a:cubicBezTo>
                  <a:pt x="112" y="128"/>
                  <a:pt x="112" y="128"/>
                  <a:pt x="112" y="128"/>
                </a:cubicBezTo>
                <a:cubicBezTo>
                  <a:pt x="121" y="128"/>
                  <a:pt x="128" y="121"/>
                  <a:pt x="128" y="112"/>
                </a:cubicBezTo>
                <a:cubicBezTo>
                  <a:pt x="128" y="64"/>
                  <a:pt x="128" y="64"/>
                  <a:pt x="128" y="64"/>
                </a:cubicBezTo>
                <a:cubicBezTo>
                  <a:pt x="128" y="55"/>
                  <a:pt x="121" y="48"/>
                  <a:pt x="112" y="48"/>
                </a:cubicBezTo>
                <a:close/>
                <a:moveTo>
                  <a:pt x="104" y="60"/>
                </a:moveTo>
                <a:cubicBezTo>
                  <a:pt x="116" y="60"/>
                  <a:pt x="116" y="60"/>
                  <a:pt x="116" y="60"/>
                </a:cubicBezTo>
                <a:cubicBezTo>
                  <a:pt x="116" y="72"/>
                  <a:pt x="116" y="72"/>
                  <a:pt x="116" y="72"/>
                </a:cubicBezTo>
                <a:cubicBezTo>
                  <a:pt x="104" y="72"/>
                  <a:pt x="104" y="72"/>
                  <a:pt x="104" y="72"/>
                </a:cubicBezTo>
                <a:lnTo>
                  <a:pt x="104" y="60"/>
                </a:lnTo>
                <a:close/>
                <a:moveTo>
                  <a:pt x="88" y="72"/>
                </a:moveTo>
                <a:cubicBezTo>
                  <a:pt x="97" y="72"/>
                  <a:pt x="104" y="79"/>
                  <a:pt x="104" y="88"/>
                </a:cubicBezTo>
                <a:cubicBezTo>
                  <a:pt x="104" y="97"/>
                  <a:pt x="97" y="104"/>
                  <a:pt x="88" y="104"/>
                </a:cubicBezTo>
                <a:cubicBezTo>
                  <a:pt x="79" y="104"/>
                  <a:pt x="72" y="97"/>
                  <a:pt x="72" y="88"/>
                </a:cubicBezTo>
                <a:cubicBezTo>
                  <a:pt x="72" y="79"/>
                  <a:pt x="79" y="72"/>
                  <a:pt x="88" y="72"/>
                </a:cubicBezTo>
                <a:close/>
                <a:moveTo>
                  <a:pt x="120" y="112"/>
                </a:moveTo>
                <a:cubicBezTo>
                  <a:pt x="120" y="116"/>
                  <a:pt x="116" y="120"/>
                  <a:pt x="112" y="120"/>
                </a:cubicBezTo>
                <a:cubicBezTo>
                  <a:pt x="64" y="120"/>
                  <a:pt x="64" y="120"/>
                  <a:pt x="64" y="120"/>
                </a:cubicBezTo>
                <a:cubicBezTo>
                  <a:pt x="60" y="120"/>
                  <a:pt x="56" y="116"/>
                  <a:pt x="56" y="112"/>
                </a:cubicBezTo>
                <a:cubicBezTo>
                  <a:pt x="56" y="84"/>
                  <a:pt x="56" y="84"/>
                  <a:pt x="56" y="84"/>
                </a:cubicBezTo>
                <a:cubicBezTo>
                  <a:pt x="64" y="84"/>
                  <a:pt x="64" y="84"/>
                  <a:pt x="64" y="84"/>
                </a:cubicBezTo>
                <a:cubicBezTo>
                  <a:pt x="64" y="85"/>
                  <a:pt x="64" y="87"/>
                  <a:pt x="64" y="88"/>
                </a:cubicBezTo>
                <a:cubicBezTo>
                  <a:pt x="64" y="101"/>
                  <a:pt x="75" y="112"/>
                  <a:pt x="88" y="112"/>
                </a:cubicBezTo>
                <a:cubicBezTo>
                  <a:pt x="101" y="112"/>
                  <a:pt x="112" y="101"/>
                  <a:pt x="112" y="88"/>
                </a:cubicBezTo>
                <a:cubicBezTo>
                  <a:pt x="112" y="87"/>
                  <a:pt x="112" y="85"/>
                  <a:pt x="112" y="84"/>
                </a:cubicBezTo>
                <a:cubicBezTo>
                  <a:pt x="120" y="84"/>
                  <a:pt x="120" y="84"/>
                  <a:pt x="120" y="84"/>
                </a:cubicBezTo>
                <a:lnTo>
                  <a:pt x="120"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2" name="Freeform 720"/>
          <p:cNvSpPr>
            <a:spLocks noEditPoints="1"/>
          </p:cNvSpPr>
          <p:nvPr/>
        </p:nvSpPr>
        <p:spPr bwMode="auto">
          <a:xfrm>
            <a:off x="9984343" y="3640861"/>
            <a:ext cx="486047" cy="48604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68 h 176"/>
              <a:gd name="T12" fmla="*/ 8 w 176"/>
              <a:gd name="T13" fmla="*/ 88 h 176"/>
              <a:gd name="T14" fmla="*/ 88 w 176"/>
              <a:gd name="T15" fmla="*/ 8 h 176"/>
              <a:gd name="T16" fmla="*/ 168 w 176"/>
              <a:gd name="T17" fmla="*/ 88 h 176"/>
              <a:gd name="T18" fmla="*/ 88 w 176"/>
              <a:gd name="T19" fmla="*/ 168 h 176"/>
              <a:gd name="T20" fmla="*/ 88 w 176"/>
              <a:gd name="T21" fmla="*/ 40 h 176"/>
              <a:gd name="T22" fmla="*/ 40 w 176"/>
              <a:gd name="T23" fmla="*/ 88 h 176"/>
              <a:gd name="T24" fmla="*/ 88 w 176"/>
              <a:gd name="T25" fmla="*/ 136 h 176"/>
              <a:gd name="T26" fmla="*/ 136 w 176"/>
              <a:gd name="T27" fmla="*/ 88 h 176"/>
              <a:gd name="T28" fmla="*/ 88 w 176"/>
              <a:gd name="T29" fmla="*/ 40 h 176"/>
              <a:gd name="T30" fmla="*/ 48 w 176"/>
              <a:gd name="T31" fmla="*/ 88 h 176"/>
              <a:gd name="T32" fmla="*/ 51 w 176"/>
              <a:gd name="T33" fmla="*/ 72 h 176"/>
              <a:gd name="T34" fmla="*/ 70 w 176"/>
              <a:gd name="T35" fmla="*/ 124 h 176"/>
              <a:gd name="T36" fmla="*/ 48 w 176"/>
              <a:gd name="T37" fmla="*/ 88 h 176"/>
              <a:gd name="T38" fmla="*/ 88 w 176"/>
              <a:gd name="T39" fmla="*/ 128 h 176"/>
              <a:gd name="T40" fmla="*/ 77 w 176"/>
              <a:gd name="T41" fmla="*/ 126 h 176"/>
              <a:gd name="T42" fmla="*/ 89 w 176"/>
              <a:gd name="T43" fmla="*/ 92 h 176"/>
              <a:gd name="T44" fmla="*/ 101 w 176"/>
              <a:gd name="T45" fmla="*/ 126 h 176"/>
              <a:gd name="T46" fmla="*/ 88 w 176"/>
              <a:gd name="T47" fmla="*/ 128 h 176"/>
              <a:gd name="T48" fmla="*/ 94 w 176"/>
              <a:gd name="T49" fmla="*/ 69 h 176"/>
              <a:gd name="T50" fmla="*/ 98 w 176"/>
              <a:gd name="T51" fmla="*/ 69 h 176"/>
              <a:gd name="T52" fmla="*/ 98 w 176"/>
              <a:gd name="T53" fmla="*/ 65 h 176"/>
              <a:gd name="T54" fmla="*/ 87 w 176"/>
              <a:gd name="T55" fmla="*/ 66 h 176"/>
              <a:gd name="T56" fmla="*/ 76 w 176"/>
              <a:gd name="T57" fmla="*/ 65 h 176"/>
              <a:gd name="T58" fmla="*/ 76 w 176"/>
              <a:gd name="T59" fmla="*/ 69 h 176"/>
              <a:gd name="T60" fmla="*/ 80 w 176"/>
              <a:gd name="T61" fmla="*/ 69 h 176"/>
              <a:gd name="T62" fmla="*/ 87 w 176"/>
              <a:gd name="T63" fmla="*/ 86 h 176"/>
              <a:gd name="T64" fmla="*/ 78 w 176"/>
              <a:gd name="T65" fmla="*/ 113 h 176"/>
              <a:gd name="T66" fmla="*/ 63 w 176"/>
              <a:gd name="T67" fmla="*/ 69 h 176"/>
              <a:gd name="T68" fmla="*/ 68 w 176"/>
              <a:gd name="T69" fmla="*/ 69 h 176"/>
              <a:gd name="T70" fmla="*/ 67 w 176"/>
              <a:gd name="T71" fmla="*/ 65 h 176"/>
              <a:gd name="T72" fmla="*/ 57 w 176"/>
              <a:gd name="T73" fmla="*/ 66 h 176"/>
              <a:gd name="T74" fmla="*/ 55 w 176"/>
              <a:gd name="T75" fmla="*/ 66 h 176"/>
              <a:gd name="T76" fmla="*/ 88 w 176"/>
              <a:gd name="T77" fmla="*/ 48 h 176"/>
              <a:gd name="T78" fmla="*/ 114 w 176"/>
              <a:gd name="T79" fmla="*/ 58 h 176"/>
              <a:gd name="T80" fmla="*/ 108 w 176"/>
              <a:gd name="T81" fmla="*/ 65 h 176"/>
              <a:gd name="T82" fmla="*/ 112 w 176"/>
              <a:gd name="T83" fmla="*/ 75 h 176"/>
              <a:gd name="T84" fmla="*/ 115 w 176"/>
              <a:gd name="T85" fmla="*/ 86 h 176"/>
              <a:gd name="T86" fmla="*/ 112 w 176"/>
              <a:gd name="T87" fmla="*/ 99 h 176"/>
              <a:gd name="T88" fmla="*/ 108 w 176"/>
              <a:gd name="T89" fmla="*/ 113 h 176"/>
              <a:gd name="T90" fmla="*/ 94 w 176"/>
              <a:gd name="T91" fmla="*/ 69 h 176"/>
              <a:gd name="T92" fmla="*/ 128 w 176"/>
              <a:gd name="T93" fmla="*/ 88 h 176"/>
              <a:gd name="T94" fmla="*/ 109 w 176"/>
              <a:gd name="T95" fmla="*/ 122 h 176"/>
              <a:gd name="T96" fmla="*/ 121 w 176"/>
              <a:gd name="T97" fmla="*/ 87 h 176"/>
              <a:gd name="T98" fmla="*/ 124 w 176"/>
              <a:gd name="T99" fmla="*/ 73 h 176"/>
              <a:gd name="T100" fmla="*/ 124 w 176"/>
              <a:gd name="T101" fmla="*/ 70 h 176"/>
              <a:gd name="T102" fmla="*/ 128 w 176"/>
              <a:gd name="T103"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close/>
                <a:moveTo>
                  <a:pt x="48" y="88"/>
                </a:moveTo>
                <a:cubicBezTo>
                  <a:pt x="48" y="82"/>
                  <a:pt x="49" y="77"/>
                  <a:pt x="51" y="72"/>
                </a:cubicBezTo>
                <a:cubicBezTo>
                  <a:pt x="70" y="124"/>
                  <a:pt x="70" y="124"/>
                  <a:pt x="70" y="124"/>
                </a:cubicBezTo>
                <a:cubicBezTo>
                  <a:pt x="57" y="117"/>
                  <a:pt x="48" y="104"/>
                  <a:pt x="48" y="88"/>
                </a:cubicBezTo>
                <a:close/>
                <a:moveTo>
                  <a:pt x="88" y="128"/>
                </a:moveTo>
                <a:cubicBezTo>
                  <a:pt x="84" y="128"/>
                  <a:pt x="80" y="127"/>
                  <a:pt x="77" y="126"/>
                </a:cubicBezTo>
                <a:cubicBezTo>
                  <a:pt x="89" y="92"/>
                  <a:pt x="89" y="92"/>
                  <a:pt x="89" y="92"/>
                </a:cubicBezTo>
                <a:cubicBezTo>
                  <a:pt x="89" y="92"/>
                  <a:pt x="100" y="121"/>
                  <a:pt x="101" y="126"/>
                </a:cubicBezTo>
                <a:cubicBezTo>
                  <a:pt x="97" y="127"/>
                  <a:pt x="93" y="128"/>
                  <a:pt x="88" y="128"/>
                </a:cubicBezTo>
                <a:close/>
                <a:moveTo>
                  <a:pt x="94" y="69"/>
                </a:moveTo>
                <a:cubicBezTo>
                  <a:pt x="96" y="69"/>
                  <a:pt x="98" y="69"/>
                  <a:pt x="98" y="69"/>
                </a:cubicBezTo>
                <a:cubicBezTo>
                  <a:pt x="100" y="68"/>
                  <a:pt x="100" y="65"/>
                  <a:pt x="98" y="65"/>
                </a:cubicBezTo>
                <a:cubicBezTo>
                  <a:pt x="98" y="65"/>
                  <a:pt x="91" y="66"/>
                  <a:pt x="87" y="66"/>
                </a:cubicBezTo>
                <a:cubicBezTo>
                  <a:pt x="83" y="66"/>
                  <a:pt x="76" y="65"/>
                  <a:pt x="76" y="65"/>
                </a:cubicBezTo>
                <a:cubicBezTo>
                  <a:pt x="74" y="65"/>
                  <a:pt x="74" y="68"/>
                  <a:pt x="76" y="69"/>
                </a:cubicBezTo>
                <a:cubicBezTo>
                  <a:pt x="76" y="69"/>
                  <a:pt x="78" y="69"/>
                  <a:pt x="80" y="69"/>
                </a:cubicBezTo>
                <a:cubicBezTo>
                  <a:pt x="87" y="86"/>
                  <a:pt x="87" y="86"/>
                  <a:pt x="87" y="86"/>
                </a:cubicBezTo>
                <a:cubicBezTo>
                  <a:pt x="78" y="113"/>
                  <a:pt x="78" y="113"/>
                  <a:pt x="78" y="113"/>
                </a:cubicBezTo>
                <a:cubicBezTo>
                  <a:pt x="63" y="69"/>
                  <a:pt x="63" y="69"/>
                  <a:pt x="63" y="69"/>
                </a:cubicBezTo>
                <a:cubicBezTo>
                  <a:pt x="66" y="69"/>
                  <a:pt x="68" y="69"/>
                  <a:pt x="68" y="69"/>
                </a:cubicBezTo>
                <a:cubicBezTo>
                  <a:pt x="70" y="68"/>
                  <a:pt x="70" y="65"/>
                  <a:pt x="67" y="65"/>
                </a:cubicBezTo>
                <a:cubicBezTo>
                  <a:pt x="67" y="65"/>
                  <a:pt x="61" y="66"/>
                  <a:pt x="57" y="66"/>
                </a:cubicBezTo>
                <a:cubicBezTo>
                  <a:pt x="56" y="66"/>
                  <a:pt x="55" y="66"/>
                  <a:pt x="55" y="66"/>
                </a:cubicBezTo>
                <a:cubicBezTo>
                  <a:pt x="62" y="55"/>
                  <a:pt x="74" y="48"/>
                  <a:pt x="88" y="48"/>
                </a:cubicBezTo>
                <a:cubicBezTo>
                  <a:pt x="98" y="48"/>
                  <a:pt x="107" y="52"/>
                  <a:pt x="114" y="58"/>
                </a:cubicBezTo>
                <a:cubicBezTo>
                  <a:pt x="111" y="58"/>
                  <a:pt x="108" y="62"/>
                  <a:pt x="108" y="65"/>
                </a:cubicBezTo>
                <a:cubicBezTo>
                  <a:pt x="108" y="69"/>
                  <a:pt x="110" y="71"/>
                  <a:pt x="112" y="75"/>
                </a:cubicBezTo>
                <a:cubicBezTo>
                  <a:pt x="114" y="77"/>
                  <a:pt x="115" y="81"/>
                  <a:pt x="115" y="86"/>
                </a:cubicBezTo>
                <a:cubicBezTo>
                  <a:pt x="115" y="89"/>
                  <a:pt x="114" y="93"/>
                  <a:pt x="112" y="99"/>
                </a:cubicBezTo>
                <a:cubicBezTo>
                  <a:pt x="108" y="113"/>
                  <a:pt x="108" y="113"/>
                  <a:pt x="108" y="113"/>
                </a:cubicBezTo>
                <a:lnTo>
                  <a:pt x="94" y="69"/>
                </a:lnTo>
                <a:close/>
                <a:moveTo>
                  <a:pt x="128" y="88"/>
                </a:moveTo>
                <a:cubicBezTo>
                  <a:pt x="128" y="102"/>
                  <a:pt x="120" y="115"/>
                  <a:pt x="109" y="122"/>
                </a:cubicBezTo>
                <a:cubicBezTo>
                  <a:pt x="121" y="87"/>
                  <a:pt x="121" y="87"/>
                  <a:pt x="121" y="87"/>
                </a:cubicBezTo>
                <a:cubicBezTo>
                  <a:pt x="123" y="81"/>
                  <a:pt x="124" y="77"/>
                  <a:pt x="124" y="73"/>
                </a:cubicBezTo>
                <a:cubicBezTo>
                  <a:pt x="124" y="72"/>
                  <a:pt x="124" y="71"/>
                  <a:pt x="124" y="70"/>
                </a:cubicBezTo>
                <a:cubicBezTo>
                  <a:pt x="126" y="76"/>
                  <a:pt x="128" y="82"/>
                  <a:pt x="128"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3" name="Freeform 721"/>
          <p:cNvSpPr>
            <a:spLocks noEditPoints="1"/>
          </p:cNvSpPr>
          <p:nvPr/>
        </p:nvSpPr>
        <p:spPr bwMode="auto">
          <a:xfrm>
            <a:off x="1721610" y="4563096"/>
            <a:ext cx="486047" cy="486047"/>
          </a:xfrm>
          <a:custGeom>
            <a:avLst/>
            <a:gdLst>
              <a:gd name="T0" fmla="*/ 88 w 176"/>
              <a:gd name="T1" fmla="*/ 40 h 176"/>
              <a:gd name="T2" fmla="*/ 40 w 176"/>
              <a:gd name="T3" fmla="*/ 88 h 176"/>
              <a:gd name="T4" fmla="*/ 88 w 176"/>
              <a:gd name="T5" fmla="*/ 136 h 176"/>
              <a:gd name="T6" fmla="*/ 136 w 176"/>
              <a:gd name="T7" fmla="*/ 88 h 176"/>
              <a:gd name="T8" fmla="*/ 88 w 176"/>
              <a:gd name="T9" fmla="*/ 40 h 176"/>
              <a:gd name="T10" fmla="*/ 88 w 176"/>
              <a:gd name="T11" fmla="*/ 48 h 176"/>
              <a:gd name="T12" fmla="*/ 113 w 176"/>
              <a:gd name="T13" fmla="*/ 57 h 176"/>
              <a:gd name="T14" fmla="*/ 92 w 176"/>
              <a:gd name="T15" fmla="*/ 70 h 176"/>
              <a:gd name="T16" fmla="*/ 76 w 176"/>
              <a:gd name="T17" fmla="*/ 50 h 176"/>
              <a:gd name="T18" fmla="*/ 88 w 176"/>
              <a:gd name="T19" fmla="*/ 48 h 176"/>
              <a:gd name="T20" fmla="*/ 68 w 176"/>
              <a:gd name="T21" fmla="*/ 53 h 176"/>
              <a:gd name="T22" fmla="*/ 84 w 176"/>
              <a:gd name="T23" fmla="*/ 73 h 176"/>
              <a:gd name="T24" fmla="*/ 49 w 176"/>
              <a:gd name="T25" fmla="*/ 80 h 176"/>
              <a:gd name="T26" fmla="*/ 68 w 176"/>
              <a:gd name="T27" fmla="*/ 53 h 176"/>
              <a:gd name="T28" fmla="*/ 48 w 176"/>
              <a:gd name="T29" fmla="*/ 88 h 176"/>
              <a:gd name="T30" fmla="*/ 88 w 176"/>
              <a:gd name="T31" fmla="*/ 80 h 176"/>
              <a:gd name="T32" fmla="*/ 92 w 176"/>
              <a:gd name="T33" fmla="*/ 88 h 176"/>
              <a:gd name="T34" fmla="*/ 59 w 176"/>
              <a:gd name="T35" fmla="*/ 115 h 176"/>
              <a:gd name="T36" fmla="*/ 48 w 176"/>
              <a:gd name="T37" fmla="*/ 88 h 176"/>
              <a:gd name="T38" fmla="*/ 88 w 176"/>
              <a:gd name="T39" fmla="*/ 128 h 176"/>
              <a:gd name="T40" fmla="*/ 65 w 176"/>
              <a:gd name="T41" fmla="*/ 121 h 176"/>
              <a:gd name="T42" fmla="*/ 95 w 176"/>
              <a:gd name="T43" fmla="*/ 96 h 176"/>
              <a:gd name="T44" fmla="*/ 100 w 176"/>
              <a:gd name="T45" fmla="*/ 126 h 176"/>
              <a:gd name="T46" fmla="*/ 88 w 176"/>
              <a:gd name="T47" fmla="*/ 128 h 176"/>
              <a:gd name="T48" fmla="*/ 108 w 176"/>
              <a:gd name="T49" fmla="*/ 123 h 176"/>
              <a:gd name="T50" fmla="*/ 103 w 176"/>
              <a:gd name="T51" fmla="*/ 94 h 176"/>
              <a:gd name="T52" fmla="*/ 116 w 176"/>
              <a:gd name="T53" fmla="*/ 92 h 176"/>
              <a:gd name="T54" fmla="*/ 128 w 176"/>
              <a:gd name="T55" fmla="*/ 93 h 176"/>
              <a:gd name="T56" fmla="*/ 108 w 176"/>
              <a:gd name="T57" fmla="*/ 123 h 176"/>
              <a:gd name="T58" fmla="*/ 116 w 176"/>
              <a:gd name="T59" fmla="*/ 84 h 176"/>
              <a:gd name="T60" fmla="*/ 100 w 176"/>
              <a:gd name="T61" fmla="*/ 86 h 176"/>
              <a:gd name="T62" fmla="*/ 96 w 176"/>
              <a:gd name="T63" fmla="*/ 77 h 176"/>
              <a:gd name="T64" fmla="*/ 119 w 176"/>
              <a:gd name="T65" fmla="*/ 63 h 176"/>
              <a:gd name="T66" fmla="*/ 128 w 176"/>
              <a:gd name="T67" fmla="*/ 85 h 176"/>
              <a:gd name="T68" fmla="*/ 116 w 176"/>
              <a:gd name="T69" fmla="*/ 84 h 176"/>
              <a:gd name="T70" fmla="*/ 88 w 176"/>
              <a:gd name="T71" fmla="*/ 0 h 176"/>
              <a:gd name="T72" fmla="*/ 0 w 176"/>
              <a:gd name="T73" fmla="*/ 88 h 176"/>
              <a:gd name="T74" fmla="*/ 88 w 176"/>
              <a:gd name="T75" fmla="*/ 176 h 176"/>
              <a:gd name="T76" fmla="*/ 176 w 176"/>
              <a:gd name="T77" fmla="*/ 88 h 176"/>
              <a:gd name="T78" fmla="*/ 88 w 176"/>
              <a:gd name="T79" fmla="*/ 0 h 176"/>
              <a:gd name="T80" fmla="*/ 88 w 176"/>
              <a:gd name="T81" fmla="*/ 168 h 176"/>
              <a:gd name="T82" fmla="*/ 8 w 176"/>
              <a:gd name="T83" fmla="*/ 88 h 176"/>
              <a:gd name="T84" fmla="*/ 88 w 176"/>
              <a:gd name="T85" fmla="*/ 8 h 176"/>
              <a:gd name="T86" fmla="*/ 168 w 176"/>
              <a:gd name="T87" fmla="*/ 88 h 176"/>
              <a:gd name="T88" fmla="*/ 88 w 176"/>
              <a:gd name="T89"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close/>
                <a:moveTo>
                  <a:pt x="88" y="48"/>
                </a:moveTo>
                <a:cubicBezTo>
                  <a:pt x="98" y="48"/>
                  <a:pt x="106" y="51"/>
                  <a:pt x="113" y="57"/>
                </a:cubicBezTo>
                <a:cubicBezTo>
                  <a:pt x="107" y="62"/>
                  <a:pt x="100" y="67"/>
                  <a:pt x="92" y="70"/>
                </a:cubicBezTo>
                <a:cubicBezTo>
                  <a:pt x="87" y="63"/>
                  <a:pt x="82" y="56"/>
                  <a:pt x="76" y="50"/>
                </a:cubicBezTo>
                <a:cubicBezTo>
                  <a:pt x="80" y="49"/>
                  <a:pt x="84" y="48"/>
                  <a:pt x="88" y="48"/>
                </a:cubicBezTo>
                <a:close/>
                <a:moveTo>
                  <a:pt x="68" y="53"/>
                </a:moveTo>
                <a:cubicBezTo>
                  <a:pt x="74" y="59"/>
                  <a:pt x="80" y="66"/>
                  <a:pt x="84" y="73"/>
                </a:cubicBezTo>
                <a:cubicBezTo>
                  <a:pt x="73" y="77"/>
                  <a:pt x="61" y="80"/>
                  <a:pt x="49" y="80"/>
                </a:cubicBezTo>
                <a:cubicBezTo>
                  <a:pt x="51" y="69"/>
                  <a:pt x="58" y="59"/>
                  <a:pt x="68" y="53"/>
                </a:cubicBezTo>
                <a:close/>
                <a:moveTo>
                  <a:pt x="48" y="88"/>
                </a:moveTo>
                <a:cubicBezTo>
                  <a:pt x="62" y="88"/>
                  <a:pt x="76" y="85"/>
                  <a:pt x="88" y="80"/>
                </a:cubicBezTo>
                <a:cubicBezTo>
                  <a:pt x="90" y="83"/>
                  <a:pt x="91" y="86"/>
                  <a:pt x="92" y="88"/>
                </a:cubicBezTo>
                <a:cubicBezTo>
                  <a:pt x="78" y="94"/>
                  <a:pt x="67" y="103"/>
                  <a:pt x="59" y="115"/>
                </a:cubicBezTo>
                <a:cubicBezTo>
                  <a:pt x="52" y="108"/>
                  <a:pt x="48" y="99"/>
                  <a:pt x="48" y="88"/>
                </a:cubicBezTo>
                <a:close/>
                <a:moveTo>
                  <a:pt x="88" y="128"/>
                </a:moveTo>
                <a:cubicBezTo>
                  <a:pt x="79" y="128"/>
                  <a:pt x="71" y="125"/>
                  <a:pt x="65" y="121"/>
                </a:cubicBezTo>
                <a:cubicBezTo>
                  <a:pt x="72" y="109"/>
                  <a:pt x="82" y="101"/>
                  <a:pt x="95" y="96"/>
                </a:cubicBezTo>
                <a:cubicBezTo>
                  <a:pt x="98" y="105"/>
                  <a:pt x="100" y="116"/>
                  <a:pt x="100" y="126"/>
                </a:cubicBezTo>
                <a:cubicBezTo>
                  <a:pt x="96" y="127"/>
                  <a:pt x="92" y="128"/>
                  <a:pt x="88" y="128"/>
                </a:cubicBezTo>
                <a:close/>
                <a:moveTo>
                  <a:pt x="108" y="123"/>
                </a:moveTo>
                <a:cubicBezTo>
                  <a:pt x="107" y="113"/>
                  <a:pt x="106" y="103"/>
                  <a:pt x="103" y="94"/>
                </a:cubicBezTo>
                <a:cubicBezTo>
                  <a:pt x="107" y="93"/>
                  <a:pt x="111" y="92"/>
                  <a:pt x="116" y="92"/>
                </a:cubicBezTo>
                <a:cubicBezTo>
                  <a:pt x="120" y="92"/>
                  <a:pt x="124" y="93"/>
                  <a:pt x="128" y="93"/>
                </a:cubicBezTo>
                <a:cubicBezTo>
                  <a:pt x="126" y="106"/>
                  <a:pt x="118" y="117"/>
                  <a:pt x="108" y="123"/>
                </a:cubicBezTo>
                <a:close/>
                <a:moveTo>
                  <a:pt x="116" y="84"/>
                </a:moveTo>
                <a:cubicBezTo>
                  <a:pt x="110" y="84"/>
                  <a:pt x="105" y="85"/>
                  <a:pt x="100" y="86"/>
                </a:cubicBezTo>
                <a:cubicBezTo>
                  <a:pt x="99" y="83"/>
                  <a:pt x="97" y="80"/>
                  <a:pt x="96" y="77"/>
                </a:cubicBezTo>
                <a:cubicBezTo>
                  <a:pt x="104" y="73"/>
                  <a:pt x="112" y="68"/>
                  <a:pt x="119" y="63"/>
                </a:cubicBezTo>
                <a:cubicBezTo>
                  <a:pt x="124" y="69"/>
                  <a:pt x="127" y="77"/>
                  <a:pt x="128" y="85"/>
                </a:cubicBezTo>
                <a:cubicBezTo>
                  <a:pt x="124" y="84"/>
                  <a:pt x="120" y="84"/>
                  <a:pt x="116" y="84"/>
                </a:cubicBezTo>
                <a:close/>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4" name="Freeform 722"/>
          <p:cNvSpPr>
            <a:spLocks noEditPoints="1"/>
          </p:cNvSpPr>
          <p:nvPr/>
        </p:nvSpPr>
        <p:spPr bwMode="auto">
          <a:xfrm>
            <a:off x="2643845" y="4563096"/>
            <a:ext cx="473580" cy="486047"/>
          </a:xfrm>
          <a:custGeom>
            <a:avLst/>
            <a:gdLst>
              <a:gd name="T0" fmla="*/ 130 w 176"/>
              <a:gd name="T1" fmla="*/ 57 h 176"/>
              <a:gd name="T2" fmla="*/ 119 w 176"/>
              <a:gd name="T3" fmla="*/ 61 h 176"/>
              <a:gd name="T4" fmla="*/ 107 w 176"/>
              <a:gd name="T5" fmla="*/ 56 h 176"/>
              <a:gd name="T6" fmla="*/ 91 w 176"/>
              <a:gd name="T7" fmla="*/ 72 h 176"/>
              <a:gd name="T8" fmla="*/ 91 w 176"/>
              <a:gd name="T9" fmla="*/ 76 h 176"/>
              <a:gd name="T10" fmla="*/ 58 w 176"/>
              <a:gd name="T11" fmla="*/ 59 h 176"/>
              <a:gd name="T12" fmla="*/ 55 w 176"/>
              <a:gd name="T13" fmla="*/ 67 h 176"/>
              <a:gd name="T14" fmla="*/ 63 w 176"/>
              <a:gd name="T15" fmla="*/ 81 h 176"/>
              <a:gd name="T16" fmla="*/ 55 w 176"/>
              <a:gd name="T17" fmla="*/ 79 h 176"/>
              <a:gd name="T18" fmla="*/ 55 w 176"/>
              <a:gd name="T19" fmla="*/ 79 h 176"/>
              <a:gd name="T20" fmla="*/ 68 w 176"/>
              <a:gd name="T21" fmla="*/ 95 h 176"/>
              <a:gd name="T22" fmla="*/ 64 w 176"/>
              <a:gd name="T23" fmla="*/ 95 h 176"/>
              <a:gd name="T24" fmla="*/ 61 w 176"/>
              <a:gd name="T25" fmla="*/ 95 h 176"/>
              <a:gd name="T26" fmla="*/ 76 w 176"/>
              <a:gd name="T27" fmla="*/ 106 h 176"/>
              <a:gd name="T28" fmla="*/ 56 w 176"/>
              <a:gd name="T29" fmla="*/ 113 h 176"/>
              <a:gd name="T30" fmla="*/ 52 w 176"/>
              <a:gd name="T31" fmla="*/ 113 h 176"/>
              <a:gd name="T32" fmla="*/ 77 w 176"/>
              <a:gd name="T33" fmla="*/ 120 h 176"/>
              <a:gd name="T34" fmla="*/ 124 w 176"/>
              <a:gd name="T35" fmla="*/ 74 h 176"/>
              <a:gd name="T36" fmla="*/ 124 w 176"/>
              <a:gd name="T37" fmla="*/ 72 h 176"/>
              <a:gd name="T38" fmla="*/ 132 w 176"/>
              <a:gd name="T39" fmla="*/ 64 h 176"/>
              <a:gd name="T40" fmla="*/ 123 w 176"/>
              <a:gd name="T41" fmla="*/ 66 h 176"/>
              <a:gd name="T42" fmla="*/ 130 w 176"/>
              <a:gd name="T43" fmla="*/ 57 h 176"/>
              <a:gd name="T44" fmla="*/ 160 w 176"/>
              <a:gd name="T45" fmla="*/ 0 h 176"/>
              <a:gd name="T46" fmla="*/ 16 w 176"/>
              <a:gd name="T47" fmla="*/ 0 h 176"/>
              <a:gd name="T48" fmla="*/ 0 w 176"/>
              <a:gd name="T49" fmla="*/ 16 h 176"/>
              <a:gd name="T50" fmla="*/ 0 w 176"/>
              <a:gd name="T51" fmla="*/ 160 h 176"/>
              <a:gd name="T52" fmla="*/ 16 w 176"/>
              <a:gd name="T53" fmla="*/ 176 h 176"/>
              <a:gd name="T54" fmla="*/ 160 w 176"/>
              <a:gd name="T55" fmla="*/ 176 h 176"/>
              <a:gd name="T56" fmla="*/ 176 w 176"/>
              <a:gd name="T57" fmla="*/ 160 h 176"/>
              <a:gd name="T58" fmla="*/ 176 w 176"/>
              <a:gd name="T59" fmla="*/ 16 h 176"/>
              <a:gd name="T60" fmla="*/ 160 w 176"/>
              <a:gd name="T61" fmla="*/ 0 h 176"/>
              <a:gd name="T62" fmla="*/ 168 w 176"/>
              <a:gd name="T63" fmla="*/ 160 h 176"/>
              <a:gd name="T64" fmla="*/ 160 w 176"/>
              <a:gd name="T65" fmla="*/ 168 h 176"/>
              <a:gd name="T66" fmla="*/ 16 w 176"/>
              <a:gd name="T67" fmla="*/ 168 h 176"/>
              <a:gd name="T68" fmla="*/ 8 w 176"/>
              <a:gd name="T69" fmla="*/ 160 h 176"/>
              <a:gd name="T70" fmla="*/ 8 w 176"/>
              <a:gd name="T71" fmla="*/ 16 h 176"/>
              <a:gd name="T72" fmla="*/ 16 w 176"/>
              <a:gd name="T73" fmla="*/ 8 h 176"/>
              <a:gd name="T74" fmla="*/ 160 w 176"/>
              <a:gd name="T75" fmla="*/ 8 h 176"/>
              <a:gd name="T76" fmla="*/ 168 w 176"/>
              <a:gd name="T77" fmla="*/ 16 h 176"/>
              <a:gd name="T78" fmla="*/ 168 w 176"/>
              <a:gd name="T79"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30" y="57"/>
                </a:moveTo>
                <a:cubicBezTo>
                  <a:pt x="127" y="59"/>
                  <a:pt x="123" y="60"/>
                  <a:pt x="119" y="61"/>
                </a:cubicBezTo>
                <a:cubicBezTo>
                  <a:pt x="116" y="58"/>
                  <a:pt x="112" y="56"/>
                  <a:pt x="107" y="56"/>
                </a:cubicBezTo>
                <a:cubicBezTo>
                  <a:pt x="98" y="56"/>
                  <a:pt x="91" y="63"/>
                  <a:pt x="91" y="72"/>
                </a:cubicBezTo>
                <a:cubicBezTo>
                  <a:pt x="91" y="73"/>
                  <a:pt x="91" y="75"/>
                  <a:pt x="91" y="76"/>
                </a:cubicBezTo>
                <a:cubicBezTo>
                  <a:pt x="78" y="75"/>
                  <a:pt x="66" y="69"/>
                  <a:pt x="58" y="59"/>
                </a:cubicBezTo>
                <a:cubicBezTo>
                  <a:pt x="56" y="61"/>
                  <a:pt x="55" y="64"/>
                  <a:pt x="55" y="67"/>
                </a:cubicBezTo>
                <a:cubicBezTo>
                  <a:pt x="55" y="73"/>
                  <a:pt x="58" y="78"/>
                  <a:pt x="63" y="81"/>
                </a:cubicBezTo>
                <a:cubicBezTo>
                  <a:pt x="60" y="80"/>
                  <a:pt x="57" y="80"/>
                  <a:pt x="55" y="79"/>
                </a:cubicBezTo>
                <a:cubicBezTo>
                  <a:pt x="55" y="79"/>
                  <a:pt x="55" y="79"/>
                  <a:pt x="55" y="79"/>
                </a:cubicBezTo>
                <a:cubicBezTo>
                  <a:pt x="55" y="87"/>
                  <a:pt x="61" y="93"/>
                  <a:pt x="68" y="95"/>
                </a:cubicBezTo>
                <a:cubicBezTo>
                  <a:pt x="67" y="95"/>
                  <a:pt x="66" y="95"/>
                  <a:pt x="64" y="95"/>
                </a:cubicBezTo>
                <a:cubicBezTo>
                  <a:pt x="63" y="95"/>
                  <a:pt x="62" y="95"/>
                  <a:pt x="61" y="95"/>
                </a:cubicBezTo>
                <a:cubicBezTo>
                  <a:pt x="63" y="101"/>
                  <a:pt x="69" y="106"/>
                  <a:pt x="76" y="106"/>
                </a:cubicBezTo>
                <a:cubicBezTo>
                  <a:pt x="71" y="110"/>
                  <a:pt x="64" y="113"/>
                  <a:pt x="56" y="113"/>
                </a:cubicBezTo>
                <a:cubicBezTo>
                  <a:pt x="55" y="113"/>
                  <a:pt x="53" y="113"/>
                  <a:pt x="52" y="113"/>
                </a:cubicBezTo>
                <a:cubicBezTo>
                  <a:pt x="59" y="117"/>
                  <a:pt x="68" y="120"/>
                  <a:pt x="77" y="120"/>
                </a:cubicBezTo>
                <a:cubicBezTo>
                  <a:pt x="107" y="120"/>
                  <a:pt x="124" y="95"/>
                  <a:pt x="124" y="74"/>
                </a:cubicBezTo>
                <a:cubicBezTo>
                  <a:pt x="124" y="73"/>
                  <a:pt x="124" y="73"/>
                  <a:pt x="124" y="72"/>
                </a:cubicBezTo>
                <a:cubicBezTo>
                  <a:pt x="127" y="70"/>
                  <a:pt x="130" y="67"/>
                  <a:pt x="132" y="64"/>
                </a:cubicBezTo>
                <a:cubicBezTo>
                  <a:pt x="129" y="65"/>
                  <a:pt x="126" y="66"/>
                  <a:pt x="123" y="66"/>
                </a:cubicBezTo>
                <a:cubicBezTo>
                  <a:pt x="126" y="64"/>
                  <a:pt x="129" y="61"/>
                  <a:pt x="130" y="57"/>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5" name="Freeform 723"/>
          <p:cNvSpPr>
            <a:spLocks noEditPoints="1"/>
          </p:cNvSpPr>
          <p:nvPr/>
        </p:nvSpPr>
        <p:spPr bwMode="auto">
          <a:xfrm>
            <a:off x="3566080" y="4563096"/>
            <a:ext cx="473580" cy="486047"/>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96 w 176"/>
              <a:gd name="T37" fmla="*/ 69 h 176"/>
              <a:gd name="T38" fmla="*/ 101 w 176"/>
              <a:gd name="T39" fmla="*/ 64 h 176"/>
              <a:gd name="T40" fmla="*/ 108 w 176"/>
              <a:gd name="T41" fmla="*/ 64 h 176"/>
              <a:gd name="T42" fmla="*/ 108 w 176"/>
              <a:gd name="T43" fmla="*/ 52 h 176"/>
              <a:gd name="T44" fmla="*/ 97 w 176"/>
              <a:gd name="T45" fmla="*/ 52 h 176"/>
              <a:gd name="T46" fmla="*/ 80 w 176"/>
              <a:gd name="T47" fmla="*/ 68 h 176"/>
              <a:gd name="T48" fmla="*/ 80 w 176"/>
              <a:gd name="T49" fmla="*/ 76 h 176"/>
              <a:gd name="T50" fmla="*/ 72 w 176"/>
              <a:gd name="T51" fmla="*/ 76 h 176"/>
              <a:gd name="T52" fmla="*/ 72 w 176"/>
              <a:gd name="T53" fmla="*/ 88 h 176"/>
              <a:gd name="T54" fmla="*/ 80 w 176"/>
              <a:gd name="T55" fmla="*/ 88 h 176"/>
              <a:gd name="T56" fmla="*/ 80 w 176"/>
              <a:gd name="T57" fmla="*/ 124 h 176"/>
              <a:gd name="T58" fmla="*/ 96 w 176"/>
              <a:gd name="T59" fmla="*/ 124 h 176"/>
              <a:gd name="T60" fmla="*/ 96 w 176"/>
              <a:gd name="T61" fmla="*/ 88 h 176"/>
              <a:gd name="T62" fmla="*/ 107 w 176"/>
              <a:gd name="T63" fmla="*/ 88 h 176"/>
              <a:gd name="T64" fmla="*/ 108 w 176"/>
              <a:gd name="T65" fmla="*/ 76 h 176"/>
              <a:gd name="T66" fmla="*/ 96 w 176"/>
              <a:gd name="T67" fmla="*/ 76 h 176"/>
              <a:gd name="T68" fmla="*/ 96 w 176"/>
              <a:gd name="T69" fmla="*/ 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96" y="69"/>
                </a:moveTo>
                <a:cubicBezTo>
                  <a:pt x="96" y="66"/>
                  <a:pt x="96" y="64"/>
                  <a:pt x="101" y="64"/>
                </a:cubicBezTo>
                <a:cubicBezTo>
                  <a:pt x="108" y="64"/>
                  <a:pt x="108" y="64"/>
                  <a:pt x="108" y="64"/>
                </a:cubicBezTo>
                <a:cubicBezTo>
                  <a:pt x="108" y="52"/>
                  <a:pt x="108" y="52"/>
                  <a:pt x="108" y="52"/>
                </a:cubicBezTo>
                <a:cubicBezTo>
                  <a:pt x="97" y="52"/>
                  <a:pt x="97" y="52"/>
                  <a:pt x="97" y="52"/>
                </a:cubicBezTo>
                <a:cubicBezTo>
                  <a:pt x="84" y="52"/>
                  <a:pt x="80" y="58"/>
                  <a:pt x="80" y="68"/>
                </a:cubicBezTo>
                <a:cubicBezTo>
                  <a:pt x="80" y="76"/>
                  <a:pt x="80" y="76"/>
                  <a:pt x="80" y="76"/>
                </a:cubicBezTo>
                <a:cubicBezTo>
                  <a:pt x="72" y="76"/>
                  <a:pt x="72" y="76"/>
                  <a:pt x="72" y="76"/>
                </a:cubicBezTo>
                <a:cubicBezTo>
                  <a:pt x="72" y="88"/>
                  <a:pt x="72" y="88"/>
                  <a:pt x="72" y="88"/>
                </a:cubicBezTo>
                <a:cubicBezTo>
                  <a:pt x="80" y="88"/>
                  <a:pt x="80" y="88"/>
                  <a:pt x="80" y="88"/>
                </a:cubicBezTo>
                <a:cubicBezTo>
                  <a:pt x="80" y="124"/>
                  <a:pt x="80" y="124"/>
                  <a:pt x="80" y="124"/>
                </a:cubicBezTo>
                <a:cubicBezTo>
                  <a:pt x="96" y="124"/>
                  <a:pt x="96" y="124"/>
                  <a:pt x="96" y="124"/>
                </a:cubicBezTo>
                <a:cubicBezTo>
                  <a:pt x="96" y="88"/>
                  <a:pt x="96" y="88"/>
                  <a:pt x="96" y="88"/>
                </a:cubicBezTo>
                <a:cubicBezTo>
                  <a:pt x="107" y="88"/>
                  <a:pt x="107" y="88"/>
                  <a:pt x="107" y="88"/>
                </a:cubicBezTo>
                <a:cubicBezTo>
                  <a:pt x="108" y="76"/>
                  <a:pt x="108" y="76"/>
                  <a:pt x="108" y="76"/>
                </a:cubicBezTo>
                <a:cubicBezTo>
                  <a:pt x="96" y="76"/>
                  <a:pt x="96" y="76"/>
                  <a:pt x="96" y="76"/>
                </a:cubicBezTo>
                <a:lnTo>
                  <a:pt x="96" y="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6" name="Freeform 724"/>
          <p:cNvSpPr>
            <a:spLocks noEditPoints="1"/>
          </p:cNvSpPr>
          <p:nvPr/>
        </p:nvSpPr>
        <p:spPr bwMode="auto">
          <a:xfrm>
            <a:off x="4475857" y="4563096"/>
            <a:ext cx="486047" cy="486047"/>
          </a:xfrm>
          <a:custGeom>
            <a:avLst/>
            <a:gdLst>
              <a:gd name="T0" fmla="*/ 107 w 176"/>
              <a:gd name="T1" fmla="*/ 71 h 176"/>
              <a:gd name="T2" fmla="*/ 107 w 176"/>
              <a:gd name="T3" fmla="*/ 48 h 176"/>
              <a:gd name="T4" fmla="*/ 102 w 176"/>
              <a:gd name="T5" fmla="*/ 67 h 176"/>
              <a:gd name="T6" fmla="*/ 97 w 176"/>
              <a:gd name="T7" fmla="*/ 68 h 176"/>
              <a:gd name="T8" fmla="*/ 86 w 176"/>
              <a:gd name="T9" fmla="*/ 72 h 176"/>
              <a:gd name="T10" fmla="*/ 86 w 176"/>
              <a:gd name="T11" fmla="*/ 48 h 176"/>
              <a:gd name="T12" fmla="*/ 78 w 176"/>
              <a:gd name="T13" fmla="*/ 65 h 176"/>
              <a:gd name="T14" fmla="*/ 85 w 176"/>
              <a:gd name="T15" fmla="*/ 52 h 176"/>
              <a:gd name="T16" fmla="*/ 85 w 176"/>
              <a:gd name="T17" fmla="*/ 68 h 176"/>
              <a:gd name="T18" fmla="*/ 65 w 176"/>
              <a:gd name="T19" fmla="*/ 71 h 176"/>
              <a:gd name="T20" fmla="*/ 77 w 176"/>
              <a:gd name="T21" fmla="*/ 40 h 176"/>
              <a:gd name="T22" fmla="*/ 64 w 176"/>
              <a:gd name="T23" fmla="*/ 40 h 176"/>
              <a:gd name="T24" fmla="*/ 65 w 176"/>
              <a:gd name="T25" fmla="*/ 71 h 176"/>
              <a:gd name="T26" fmla="*/ 0 w 176"/>
              <a:gd name="T27" fmla="*/ 16 h 176"/>
              <a:gd name="T28" fmla="*/ 160 w 176"/>
              <a:gd name="T29" fmla="*/ 176 h 176"/>
              <a:gd name="T30" fmla="*/ 160 w 176"/>
              <a:gd name="T31" fmla="*/ 0 h 176"/>
              <a:gd name="T32" fmla="*/ 16 w 176"/>
              <a:gd name="T33" fmla="*/ 168 h 176"/>
              <a:gd name="T34" fmla="*/ 16 w 176"/>
              <a:gd name="T35" fmla="*/ 8 h 176"/>
              <a:gd name="T36" fmla="*/ 168 w 176"/>
              <a:gd name="T37" fmla="*/ 160 h 176"/>
              <a:gd name="T38" fmla="*/ 95 w 176"/>
              <a:gd name="T39" fmla="*/ 116 h 176"/>
              <a:gd name="T40" fmla="*/ 100 w 176"/>
              <a:gd name="T41" fmla="*/ 101 h 176"/>
              <a:gd name="T42" fmla="*/ 88 w 176"/>
              <a:gd name="T43" fmla="*/ 76 h 176"/>
              <a:gd name="T44" fmla="*/ 44 w 176"/>
              <a:gd name="T45" fmla="*/ 104 h 176"/>
              <a:gd name="T46" fmla="*/ 88 w 176"/>
              <a:gd name="T47" fmla="*/ 132 h 176"/>
              <a:gd name="T48" fmla="*/ 132 w 176"/>
              <a:gd name="T49" fmla="*/ 104 h 176"/>
              <a:gd name="T50" fmla="*/ 70 w 176"/>
              <a:gd name="T51" fmla="*/ 90 h 176"/>
              <a:gd name="T52" fmla="*/ 58 w 176"/>
              <a:gd name="T53" fmla="*/ 121 h 176"/>
              <a:gd name="T54" fmla="*/ 52 w 176"/>
              <a:gd name="T55" fmla="*/ 85 h 176"/>
              <a:gd name="T56" fmla="*/ 86 w 176"/>
              <a:gd name="T57" fmla="*/ 121 h 176"/>
              <a:gd name="T58" fmla="*/ 75 w 176"/>
              <a:gd name="T59" fmla="*/ 122 h 176"/>
              <a:gd name="T60" fmla="*/ 76 w 176"/>
              <a:gd name="T61" fmla="*/ 94 h 176"/>
              <a:gd name="T62" fmla="*/ 81 w 176"/>
              <a:gd name="T63" fmla="*/ 116 h 176"/>
              <a:gd name="T64" fmla="*/ 86 w 176"/>
              <a:gd name="T65" fmla="*/ 121 h 176"/>
              <a:gd name="T66" fmla="*/ 95 w 176"/>
              <a:gd name="T67" fmla="*/ 119 h 176"/>
              <a:gd name="T68" fmla="*/ 90 w 176"/>
              <a:gd name="T69" fmla="*/ 85 h 176"/>
              <a:gd name="T70" fmla="*/ 101 w 176"/>
              <a:gd name="T71" fmla="*/ 94 h 176"/>
              <a:gd name="T72" fmla="*/ 125 w 176"/>
              <a:gd name="T73" fmla="*/ 101 h 176"/>
              <a:gd name="T74" fmla="*/ 114 w 176"/>
              <a:gd name="T75" fmla="*/ 115 h 176"/>
              <a:gd name="T76" fmla="*/ 119 w 176"/>
              <a:gd name="T77" fmla="*/ 112 h 176"/>
              <a:gd name="T78" fmla="*/ 117 w 176"/>
              <a:gd name="T79" fmla="*/ 122 h 176"/>
              <a:gd name="T80" fmla="*/ 117 w 176"/>
              <a:gd name="T81" fmla="*/ 94 h 176"/>
              <a:gd name="T82" fmla="*/ 114 w 176"/>
              <a:gd name="T83" fmla="*/ 101 h 176"/>
              <a:gd name="T84" fmla="*/ 119 w 176"/>
              <a:gd name="T85" fmla="*/ 10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76">
                <a:moveTo>
                  <a:pt x="101" y="72"/>
                </a:moveTo>
                <a:cubicBezTo>
                  <a:pt x="104" y="72"/>
                  <a:pt x="107" y="69"/>
                  <a:pt x="107" y="69"/>
                </a:cubicBezTo>
                <a:cubicBezTo>
                  <a:pt x="107" y="71"/>
                  <a:pt x="107" y="71"/>
                  <a:pt x="107" y="71"/>
                </a:cubicBezTo>
                <a:cubicBezTo>
                  <a:pt x="112" y="71"/>
                  <a:pt x="112" y="71"/>
                  <a:pt x="112" y="71"/>
                </a:cubicBezTo>
                <a:cubicBezTo>
                  <a:pt x="112" y="48"/>
                  <a:pt x="112" y="48"/>
                  <a:pt x="112" y="48"/>
                </a:cubicBezTo>
                <a:cubicBezTo>
                  <a:pt x="107" y="48"/>
                  <a:pt x="107" y="48"/>
                  <a:pt x="107" y="48"/>
                </a:cubicBezTo>
                <a:cubicBezTo>
                  <a:pt x="107" y="66"/>
                  <a:pt x="107" y="66"/>
                  <a:pt x="107" y="66"/>
                </a:cubicBezTo>
                <a:cubicBezTo>
                  <a:pt x="107" y="66"/>
                  <a:pt x="106" y="68"/>
                  <a:pt x="104" y="68"/>
                </a:cubicBezTo>
                <a:cubicBezTo>
                  <a:pt x="102" y="68"/>
                  <a:pt x="102" y="67"/>
                  <a:pt x="102" y="67"/>
                </a:cubicBezTo>
                <a:cubicBezTo>
                  <a:pt x="102" y="48"/>
                  <a:pt x="102" y="48"/>
                  <a:pt x="102" y="48"/>
                </a:cubicBezTo>
                <a:cubicBezTo>
                  <a:pt x="97" y="48"/>
                  <a:pt x="97" y="48"/>
                  <a:pt x="97" y="48"/>
                </a:cubicBezTo>
                <a:cubicBezTo>
                  <a:pt x="97" y="68"/>
                  <a:pt x="97" y="68"/>
                  <a:pt x="97" y="68"/>
                </a:cubicBezTo>
                <a:cubicBezTo>
                  <a:pt x="97" y="68"/>
                  <a:pt x="98" y="72"/>
                  <a:pt x="101" y="72"/>
                </a:cubicBezTo>
                <a:close/>
                <a:moveTo>
                  <a:pt x="84" y="72"/>
                </a:moveTo>
                <a:cubicBezTo>
                  <a:pt x="86" y="72"/>
                  <a:pt x="86" y="72"/>
                  <a:pt x="86" y="72"/>
                </a:cubicBezTo>
                <a:cubicBezTo>
                  <a:pt x="90" y="72"/>
                  <a:pt x="93" y="69"/>
                  <a:pt x="93" y="65"/>
                </a:cubicBezTo>
                <a:cubicBezTo>
                  <a:pt x="93" y="54"/>
                  <a:pt x="93" y="54"/>
                  <a:pt x="93" y="54"/>
                </a:cubicBezTo>
                <a:cubicBezTo>
                  <a:pt x="93" y="51"/>
                  <a:pt x="90" y="48"/>
                  <a:pt x="86" y="48"/>
                </a:cubicBezTo>
                <a:cubicBezTo>
                  <a:pt x="84" y="48"/>
                  <a:pt x="84" y="48"/>
                  <a:pt x="84" y="48"/>
                </a:cubicBezTo>
                <a:cubicBezTo>
                  <a:pt x="81" y="48"/>
                  <a:pt x="78" y="51"/>
                  <a:pt x="78" y="54"/>
                </a:cubicBezTo>
                <a:cubicBezTo>
                  <a:pt x="78" y="65"/>
                  <a:pt x="78" y="65"/>
                  <a:pt x="78" y="65"/>
                </a:cubicBezTo>
                <a:cubicBezTo>
                  <a:pt x="78" y="69"/>
                  <a:pt x="81" y="72"/>
                  <a:pt x="84" y="72"/>
                </a:cubicBezTo>
                <a:close/>
                <a:moveTo>
                  <a:pt x="83" y="54"/>
                </a:moveTo>
                <a:cubicBezTo>
                  <a:pt x="83" y="53"/>
                  <a:pt x="84" y="52"/>
                  <a:pt x="85" y="52"/>
                </a:cubicBezTo>
                <a:cubicBezTo>
                  <a:pt x="87" y="52"/>
                  <a:pt x="88" y="53"/>
                  <a:pt x="88" y="54"/>
                </a:cubicBezTo>
                <a:cubicBezTo>
                  <a:pt x="88" y="66"/>
                  <a:pt x="88" y="66"/>
                  <a:pt x="88" y="66"/>
                </a:cubicBezTo>
                <a:cubicBezTo>
                  <a:pt x="88" y="67"/>
                  <a:pt x="87" y="68"/>
                  <a:pt x="85" y="68"/>
                </a:cubicBezTo>
                <a:cubicBezTo>
                  <a:pt x="84" y="68"/>
                  <a:pt x="83" y="67"/>
                  <a:pt x="83" y="66"/>
                </a:cubicBezTo>
                <a:lnTo>
                  <a:pt x="83" y="54"/>
                </a:lnTo>
                <a:close/>
                <a:moveTo>
                  <a:pt x="65" y="71"/>
                </a:moveTo>
                <a:cubicBezTo>
                  <a:pt x="71" y="71"/>
                  <a:pt x="71" y="71"/>
                  <a:pt x="71" y="71"/>
                </a:cubicBezTo>
                <a:cubicBezTo>
                  <a:pt x="71" y="59"/>
                  <a:pt x="71" y="59"/>
                  <a:pt x="71" y="59"/>
                </a:cubicBezTo>
                <a:cubicBezTo>
                  <a:pt x="77" y="40"/>
                  <a:pt x="77" y="40"/>
                  <a:pt x="77" y="40"/>
                </a:cubicBezTo>
                <a:cubicBezTo>
                  <a:pt x="72" y="40"/>
                  <a:pt x="72" y="40"/>
                  <a:pt x="72" y="40"/>
                </a:cubicBezTo>
                <a:cubicBezTo>
                  <a:pt x="68" y="52"/>
                  <a:pt x="68" y="52"/>
                  <a:pt x="68" y="52"/>
                </a:cubicBezTo>
                <a:cubicBezTo>
                  <a:pt x="64" y="40"/>
                  <a:pt x="64" y="40"/>
                  <a:pt x="64" y="40"/>
                </a:cubicBezTo>
                <a:cubicBezTo>
                  <a:pt x="58" y="40"/>
                  <a:pt x="58" y="40"/>
                  <a:pt x="58" y="40"/>
                </a:cubicBezTo>
                <a:cubicBezTo>
                  <a:pt x="65" y="59"/>
                  <a:pt x="65" y="59"/>
                  <a:pt x="65" y="59"/>
                </a:cubicBezTo>
                <a:lnTo>
                  <a:pt x="65" y="71"/>
                </a:ln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98" y="99"/>
                </a:moveTo>
                <a:cubicBezTo>
                  <a:pt x="97" y="99"/>
                  <a:pt x="96" y="99"/>
                  <a:pt x="95" y="100"/>
                </a:cubicBezTo>
                <a:cubicBezTo>
                  <a:pt x="95" y="116"/>
                  <a:pt x="95" y="116"/>
                  <a:pt x="95" y="116"/>
                </a:cubicBezTo>
                <a:cubicBezTo>
                  <a:pt x="96" y="117"/>
                  <a:pt x="97" y="117"/>
                  <a:pt x="98" y="117"/>
                </a:cubicBezTo>
                <a:cubicBezTo>
                  <a:pt x="100" y="117"/>
                  <a:pt x="100" y="115"/>
                  <a:pt x="100" y="115"/>
                </a:cubicBezTo>
                <a:cubicBezTo>
                  <a:pt x="100" y="101"/>
                  <a:pt x="100" y="101"/>
                  <a:pt x="100" y="101"/>
                </a:cubicBezTo>
                <a:cubicBezTo>
                  <a:pt x="100" y="101"/>
                  <a:pt x="100" y="99"/>
                  <a:pt x="98" y="99"/>
                </a:cubicBezTo>
                <a:close/>
                <a:moveTo>
                  <a:pt x="118" y="77"/>
                </a:moveTo>
                <a:cubicBezTo>
                  <a:pt x="118" y="77"/>
                  <a:pt x="103" y="76"/>
                  <a:pt x="88" y="76"/>
                </a:cubicBezTo>
                <a:cubicBezTo>
                  <a:pt x="73" y="76"/>
                  <a:pt x="58" y="77"/>
                  <a:pt x="58" y="77"/>
                </a:cubicBezTo>
                <a:cubicBezTo>
                  <a:pt x="51" y="77"/>
                  <a:pt x="45" y="82"/>
                  <a:pt x="45" y="89"/>
                </a:cubicBezTo>
                <a:cubicBezTo>
                  <a:pt x="45" y="89"/>
                  <a:pt x="44" y="96"/>
                  <a:pt x="44" y="104"/>
                </a:cubicBezTo>
                <a:cubicBezTo>
                  <a:pt x="44" y="112"/>
                  <a:pt x="45" y="119"/>
                  <a:pt x="45" y="119"/>
                </a:cubicBezTo>
                <a:cubicBezTo>
                  <a:pt x="45" y="126"/>
                  <a:pt x="51" y="131"/>
                  <a:pt x="58" y="131"/>
                </a:cubicBezTo>
                <a:cubicBezTo>
                  <a:pt x="58" y="131"/>
                  <a:pt x="73" y="132"/>
                  <a:pt x="88" y="132"/>
                </a:cubicBezTo>
                <a:cubicBezTo>
                  <a:pt x="103" y="132"/>
                  <a:pt x="118" y="131"/>
                  <a:pt x="118" y="131"/>
                </a:cubicBezTo>
                <a:cubicBezTo>
                  <a:pt x="125" y="131"/>
                  <a:pt x="131" y="126"/>
                  <a:pt x="131" y="119"/>
                </a:cubicBezTo>
                <a:cubicBezTo>
                  <a:pt x="131" y="119"/>
                  <a:pt x="132" y="112"/>
                  <a:pt x="132" y="104"/>
                </a:cubicBezTo>
                <a:cubicBezTo>
                  <a:pt x="132" y="96"/>
                  <a:pt x="131" y="89"/>
                  <a:pt x="131" y="89"/>
                </a:cubicBezTo>
                <a:cubicBezTo>
                  <a:pt x="131" y="82"/>
                  <a:pt x="125" y="77"/>
                  <a:pt x="118" y="77"/>
                </a:cubicBezTo>
                <a:close/>
                <a:moveTo>
                  <a:pt x="70" y="90"/>
                </a:moveTo>
                <a:cubicBezTo>
                  <a:pt x="64" y="90"/>
                  <a:pt x="64" y="90"/>
                  <a:pt x="64" y="90"/>
                </a:cubicBezTo>
                <a:cubicBezTo>
                  <a:pt x="64" y="121"/>
                  <a:pt x="64" y="121"/>
                  <a:pt x="64" y="121"/>
                </a:cubicBezTo>
                <a:cubicBezTo>
                  <a:pt x="58" y="121"/>
                  <a:pt x="58" y="121"/>
                  <a:pt x="58" y="121"/>
                </a:cubicBezTo>
                <a:cubicBezTo>
                  <a:pt x="58" y="90"/>
                  <a:pt x="58" y="90"/>
                  <a:pt x="58" y="90"/>
                </a:cubicBezTo>
                <a:cubicBezTo>
                  <a:pt x="52" y="90"/>
                  <a:pt x="52" y="90"/>
                  <a:pt x="52" y="90"/>
                </a:cubicBezTo>
                <a:cubicBezTo>
                  <a:pt x="52" y="85"/>
                  <a:pt x="52" y="85"/>
                  <a:pt x="52" y="85"/>
                </a:cubicBezTo>
                <a:cubicBezTo>
                  <a:pt x="70" y="85"/>
                  <a:pt x="70" y="85"/>
                  <a:pt x="70" y="85"/>
                </a:cubicBezTo>
                <a:lnTo>
                  <a:pt x="70" y="90"/>
                </a:lnTo>
                <a:close/>
                <a:moveTo>
                  <a:pt x="86" y="121"/>
                </a:moveTo>
                <a:cubicBezTo>
                  <a:pt x="81" y="121"/>
                  <a:pt x="81" y="121"/>
                  <a:pt x="81" y="121"/>
                </a:cubicBezTo>
                <a:cubicBezTo>
                  <a:pt x="81" y="119"/>
                  <a:pt x="81" y="119"/>
                  <a:pt x="81" y="119"/>
                </a:cubicBezTo>
                <a:cubicBezTo>
                  <a:pt x="81" y="119"/>
                  <a:pt x="78" y="122"/>
                  <a:pt x="75" y="122"/>
                </a:cubicBezTo>
                <a:cubicBezTo>
                  <a:pt x="71" y="122"/>
                  <a:pt x="71" y="119"/>
                  <a:pt x="71" y="119"/>
                </a:cubicBezTo>
                <a:cubicBezTo>
                  <a:pt x="71" y="94"/>
                  <a:pt x="71" y="94"/>
                  <a:pt x="71" y="94"/>
                </a:cubicBezTo>
                <a:cubicBezTo>
                  <a:pt x="76" y="94"/>
                  <a:pt x="76" y="94"/>
                  <a:pt x="76" y="94"/>
                </a:cubicBezTo>
                <a:cubicBezTo>
                  <a:pt x="76" y="117"/>
                  <a:pt x="76" y="117"/>
                  <a:pt x="76" y="117"/>
                </a:cubicBezTo>
                <a:cubicBezTo>
                  <a:pt x="76" y="117"/>
                  <a:pt x="76" y="118"/>
                  <a:pt x="77" y="118"/>
                </a:cubicBezTo>
                <a:cubicBezTo>
                  <a:pt x="79" y="118"/>
                  <a:pt x="81" y="116"/>
                  <a:pt x="81" y="116"/>
                </a:cubicBezTo>
                <a:cubicBezTo>
                  <a:pt x="81" y="94"/>
                  <a:pt x="81" y="94"/>
                  <a:pt x="81" y="94"/>
                </a:cubicBezTo>
                <a:cubicBezTo>
                  <a:pt x="86" y="94"/>
                  <a:pt x="86" y="94"/>
                  <a:pt x="86" y="94"/>
                </a:cubicBezTo>
                <a:lnTo>
                  <a:pt x="86" y="121"/>
                </a:lnTo>
                <a:close/>
                <a:moveTo>
                  <a:pt x="105" y="115"/>
                </a:moveTo>
                <a:cubicBezTo>
                  <a:pt x="105" y="115"/>
                  <a:pt x="105" y="122"/>
                  <a:pt x="101" y="122"/>
                </a:cubicBezTo>
                <a:cubicBezTo>
                  <a:pt x="98" y="122"/>
                  <a:pt x="96" y="120"/>
                  <a:pt x="95" y="119"/>
                </a:cubicBezTo>
                <a:cubicBezTo>
                  <a:pt x="95" y="121"/>
                  <a:pt x="95" y="121"/>
                  <a:pt x="95" y="121"/>
                </a:cubicBezTo>
                <a:cubicBezTo>
                  <a:pt x="90" y="121"/>
                  <a:pt x="90" y="121"/>
                  <a:pt x="90" y="121"/>
                </a:cubicBezTo>
                <a:cubicBezTo>
                  <a:pt x="90" y="85"/>
                  <a:pt x="90" y="85"/>
                  <a:pt x="90" y="85"/>
                </a:cubicBezTo>
                <a:cubicBezTo>
                  <a:pt x="95" y="85"/>
                  <a:pt x="95" y="85"/>
                  <a:pt x="95" y="85"/>
                </a:cubicBezTo>
                <a:cubicBezTo>
                  <a:pt x="95" y="97"/>
                  <a:pt x="95" y="97"/>
                  <a:pt x="95" y="97"/>
                </a:cubicBezTo>
                <a:cubicBezTo>
                  <a:pt x="96" y="96"/>
                  <a:pt x="98" y="94"/>
                  <a:pt x="101" y="94"/>
                </a:cubicBezTo>
                <a:cubicBezTo>
                  <a:pt x="104" y="94"/>
                  <a:pt x="105" y="97"/>
                  <a:pt x="105" y="100"/>
                </a:cubicBezTo>
                <a:cubicBezTo>
                  <a:pt x="105" y="104"/>
                  <a:pt x="105" y="115"/>
                  <a:pt x="105" y="115"/>
                </a:cubicBezTo>
                <a:close/>
                <a:moveTo>
                  <a:pt x="125" y="101"/>
                </a:moveTo>
                <a:cubicBezTo>
                  <a:pt x="125" y="109"/>
                  <a:pt x="125" y="109"/>
                  <a:pt x="125" y="109"/>
                </a:cubicBezTo>
                <a:cubicBezTo>
                  <a:pt x="114" y="109"/>
                  <a:pt x="114" y="109"/>
                  <a:pt x="114" y="109"/>
                </a:cubicBezTo>
                <a:cubicBezTo>
                  <a:pt x="114" y="115"/>
                  <a:pt x="114" y="115"/>
                  <a:pt x="114" y="115"/>
                </a:cubicBezTo>
                <a:cubicBezTo>
                  <a:pt x="114" y="115"/>
                  <a:pt x="114" y="117"/>
                  <a:pt x="117" y="117"/>
                </a:cubicBezTo>
                <a:cubicBezTo>
                  <a:pt x="119" y="117"/>
                  <a:pt x="119" y="115"/>
                  <a:pt x="119" y="115"/>
                </a:cubicBezTo>
                <a:cubicBezTo>
                  <a:pt x="119" y="112"/>
                  <a:pt x="119" y="112"/>
                  <a:pt x="119" y="112"/>
                </a:cubicBezTo>
                <a:cubicBezTo>
                  <a:pt x="125" y="112"/>
                  <a:pt x="125" y="112"/>
                  <a:pt x="125" y="112"/>
                </a:cubicBezTo>
                <a:cubicBezTo>
                  <a:pt x="125" y="116"/>
                  <a:pt x="125" y="116"/>
                  <a:pt x="125" y="116"/>
                </a:cubicBezTo>
                <a:cubicBezTo>
                  <a:pt x="125" y="116"/>
                  <a:pt x="124" y="122"/>
                  <a:pt x="117" y="122"/>
                </a:cubicBezTo>
                <a:cubicBezTo>
                  <a:pt x="111" y="122"/>
                  <a:pt x="109" y="116"/>
                  <a:pt x="109" y="116"/>
                </a:cubicBezTo>
                <a:cubicBezTo>
                  <a:pt x="109" y="101"/>
                  <a:pt x="109" y="101"/>
                  <a:pt x="109" y="101"/>
                </a:cubicBezTo>
                <a:cubicBezTo>
                  <a:pt x="109" y="101"/>
                  <a:pt x="109" y="94"/>
                  <a:pt x="117" y="94"/>
                </a:cubicBezTo>
                <a:cubicBezTo>
                  <a:pt x="125" y="94"/>
                  <a:pt x="125" y="101"/>
                  <a:pt x="125" y="101"/>
                </a:cubicBezTo>
                <a:close/>
                <a:moveTo>
                  <a:pt x="117" y="99"/>
                </a:moveTo>
                <a:cubicBezTo>
                  <a:pt x="114" y="99"/>
                  <a:pt x="114" y="101"/>
                  <a:pt x="114" y="101"/>
                </a:cubicBezTo>
                <a:cubicBezTo>
                  <a:pt x="114" y="105"/>
                  <a:pt x="114" y="105"/>
                  <a:pt x="114" y="105"/>
                </a:cubicBezTo>
                <a:cubicBezTo>
                  <a:pt x="119" y="105"/>
                  <a:pt x="119" y="105"/>
                  <a:pt x="119" y="105"/>
                </a:cubicBezTo>
                <a:cubicBezTo>
                  <a:pt x="119" y="101"/>
                  <a:pt x="119" y="101"/>
                  <a:pt x="119" y="101"/>
                </a:cubicBezTo>
                <a:cubicBezTo>
                  <a:pt x="119" y="101"/>
                  <a:pt x="119" y="99"/>
                  <a:pt x="117"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7" name="Freeform 725"/>
          <p:cNvSpPr>
            <a:spLocks noEditPoints="1"/>
          </p:cNvSpPr>
          <p:nvPr/>
        </p:nvSpPr>
        <p:spPr bwMode="auto">
          <a:xfrm>
            <a:off x="5398092" y="4563096"/>
            <a:ext cx="486047" cy="486047"/>
          </a:xfrm>
          <a:custGeom>
            <a:avLst/>
            <a:gdLst>
              <a:gd name="T0" fmla="*/ 82 w 176"/>
              <a:gd name="T1" fmla="*/ 53 h 176"/>
              <a:gd name="T2" fmla="*/ 58 w 176"/>
              <a:gd name="T3" fmla="*/ 72 h 176"/>
              <a:gd name="T4" fmla="*/ 64 w 176"/>
              <a:gd name="T5" fmla="*/ 97 h 176"/>
              <a:gd name="T6" fmla="*/ 69 w 176"/>
              <a:gd name="T7" fmla="*/ 95 h 176"/>
              <a:gd name="T8" fmla="*/ 67 w 176"/>
              <a:gd name="T9" fmla="*/ 89 h 176"/>
              <a:gd name="T10" fmla="*/ 65 w 176"/>
              <a:gd name="T11" fmla="*/ 81 h 176"/>
              <a:gd name="T12" fmla="*/ 82 w 176"/>
              <a:gd name="T13" fmla="*/ 61 h 176"/>
              <a:gd name="T14" fmla="*/ 96 w 176"/>
              <a:gd name="T15" fmla="*/ 61 h 176"/>
              <a:gd name="T16" fmla="*/ 108 w 176"/>
              <a:gd name="T17" fmla="*/ 83 h 176"/>
              <a:gd name="T18" fmla="*/ 95 w 176"/>
              <a:gd name="T19" fmla="*/ 102 h 176"/>
              <a:gd name="T20" fmla="*/ 86 w 176"/>
              <a:gd name="T21" fmla="*/ 94 h 176"/>
              <a:gd name="T22" fmla="*/ 85 w 176"/>
              <a:gd name="T23" fmla="*/ 70 h 176"/>
              <a:gd name="T24" fmla="*/ 75 w 176"/>
              <a:gd name="T25" fmla="*/ 85 h 176"/>
              <a:gd name="T26" fmla="*/ 73 w 176"/>
              <a:gd name="T27" fmla="*/ 101 h 176"/>
              <a:gd name="T28" fmla="*/ 69 w 176"/>
              <a:gd name="T29" fmla="*/ 119 h 176"/>
              <a:gd name="T30" fmla="*/ 69 w 176"/>
              <a:gd name="T31" fmla="*/ 128 h 176"/>
              <a:gd name="T32" fmla="*/ 70 w 176"/>
              <a:gd name="T33" fmla="*/ 132 h 176"/>
              <a:gd name="T34" fmla="*/ 79 w 176"/>
              <a:gd name="T35" fmla="*/ 119 h 176"/>
              <a:gd name="T36" fmla="*/ 83 w 176"/>
              <a:gd name="T37" fmla="*/ 104 h 176"/>
              <a:gd name="T38" fmla="*/ 85 w 176"/>
              <a:gd name="T39" fmla="*/ 107 h 176"/>
              <a:gd name="T40" fmla="*/ 113 w 176"/>
              <a:gd name="T41" fmla="*/ 101 h 176"/>
              <a:gd name="T42" fmla="*/ 120 w 176"/>
              <a:gd name="T43" fmla="*/ 84 h 176"/>
              <a:gd name="T44" fmla="*/ 87 w 176"/>
              <a:gd name="T45" fmla="*/ 52 h 176"/>
              <a:gd name="T46" fmla="*/ 16 w 176"/>
              <a:gd name="T47" fmla="*/ 0 h 176"/>
              <a:gd name="T48" fmla="*/ 0 w 176"/>
              <a:gd name="T49" fmla="*/ 160 h 176"/>
              <a:gd name="T50" fmla="*/ 160 w 176"/>
              <a:gd name="T51" fmla="*/ 176 h 176"/>
              <a:gd name="T52" fmla="*/ 176 w 176"/>
              <a:gd name="T53" fmla="*/ 16 h 176"/>
              <a:gd name="T54" fmla="*/ 168 w 176"/>
              <a:gd name="T55" fmla="*/ 160 h 176"/>
              <a:gd name="T56" fmla="*/ 16 w 176"/>
              <a:gd name="T57" fmla="*/ 168 h 176"/>
              <a:gd name="T58" fmla="*/ 8 w 176"/>
              <a:gd name="T59" fmla="*/ 16 h 176"/>
              <a:gd name="T60" fmla="*/ 160 w 176"/>
              <a:gd name="T61" fmla="*/ 8 h 176"/>
              <a:gd name="T62" fmla="*/ 168 w 176"/>
              <a:gd name="T63"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87" y="52"/>
                </a:moveTo>
                <a:cubicBezTo>
                  <a:pt x="85" y="52"/>
                  <a:pt x="84" y="52"/>
                  <a:pt x="82" y="53"/>
                </a:cubicBezTo>
                <a:cubicBezTo>
                  <a:pt x="79" y="53"/>
                  <a:pt x="75" y="54"/>
                  <a:pt x="73" y="56"/>
                </a:cubicBezTo>
                <a:cubicBezTo>
                  <a:pt x="66" y="60"/>
                  <a:pt x="61" y="64"/>
                  <a:pt x="58" y="72"/>
                </a:cubicBezTo>
                <a:cubicBezTo>
                  <a:pt x="57" y="73"/>
                  <a:pt x="57" y="75"/>
                  <a:pt x="57" y="76"/>
                </a:cubicBezTo>
                <a:cubicBezTo>
                  <a:pt x="54" y="85"/>
                  <a:pt x="59" y="94"/>
                  <a:pt x="64" y="97"/>
                </a:cubicBezTo>
                <a:cubicBezTo>
                  <a:pt x="65" y="98"/>
                  <a:pt x="67" y="99"/>
                  <a:pt x="68" y="98"/>
                </a:cubicBezTo>
                <a:cubicBezTo>
                  <a:pt x="69" y="97"/>
                  <a:pt x="68" y="96"/>
                  <a:pt x="69" y="95"/>
                </a:cubicBezTo>
                <a:cubicBezTo>
                  <a:pt x="69" y="94"/>
                  <a:pt x="70" y="93"/>
                  <a:pt x="69" y="92"/>
                </a:cubicBezTo>
                <a:cubicBezTo>
                  <a:pt x="69" y="91"/>
                  <a:pt x="68" y="90"/>
                  <a:pt x="67" y="89"/>
                </a:cubicBezTo>
                <a:cubicBezTo>
                  <a:pt x="66" y="87"/>
                  <a:pt x="66" y="85"/>
                  <a:pt x="65" y="82"/>
                </a:cubicBezTo>
                <a:cubicBezTo>
                  <a:pt x="65" y="82"/>
                  <a:pt x="65" y="81"/>
                  <a:pt x="65" y="81"/>
                </a:cubicBezTo>
                <a:cubicBezTo>
                  <a:pt x="66" y="78"/>
                  <a:pt x="66" y="76"/>
                  <a:pt x="67" y="73"/>
                </a:cubicBezTo>
                <a:cubicBezTo>
                  <a:pt x="70" y="67"/>
                  <a:pt x="75" y="63"/>
                  <a:pt x="82" y="61"/>
                </a:cubicBezTo>
                <a:cubicBezTo>
                  <a:pt x="84" y="60"/>
                  <a:pt x="89" y="59"/>
                  <a:pt x="91" y="60"/>
                </a:cubicBezTo>
                <a:cubicBezTo>
                  <a:pt x="93" y="60"/>
                  <a:pt x="94" y="60"/>
                  <a:pt x="96" y="61"/>
                </a:cubicBezTo>
                <a:cubicBezTo>
                  <a:pt x="101" y="62"/>
                  <a:pt x="105" y="65"/>
                  <a:pt x="107" y="70"/>
                </a:cubicBezTo>
                <a:cubicBezTo>
                  <a:pt x="108" y="73"/>
                  <a:pt x="109" y="79"/>
                  <a:pt x="108" y="83"/>
                </a:cubicBezTo>
                <a:cubicBezTo>
                  <a:pt x="107" y="85"/>
                  <a:pt x="107" y="87"/>
                  <a:pt x="107" y="88"/>
                </a:cubicBezTo>
                <a:cubicBezTo>
                  <a:pt x="105" y="94"/>
                  <a:pt x="102" y="100"/>
                  <a:pt x="95" y="102"/>
                </a:cubicBezTo>
                <a:cubicBezTo>
                  <a:pt x="91" y="103"/>
                  <a:pt x="87" y="100"/>
                  <a:pt x="86" y="97"/>
                </a:cubicBezTo>
                <a:cubicBezTo>
                  <a:pt x="86" y="97"/>
                  <a:pt x="85" y="95"/>
                  <a:pt x="86" y="94"/>
                </a:cubicBezTo>
                <a:cubicBezTo>
                  <a:pt x="87" y="89"/>
                  <a:pt x="89" y="84"/>
                  <a:pt x="90" y="79"/>
                </a:cubicBezTo>
                <a:cubicBezTo>
                  <a:pt x="91" y="75"/>
                  <a:pt x="89" y="71"/>
                  <a:pt x="85" y="70"/>
                </a:cubicBezTo>
                <a:cubicBezTo>
                  <a:pt x="80" y="69"/>
                  <a:pt x="77" y="73"/>
                  <a:pt x="76" y="76"/>
                </a:cubicBezTo>
                <a:cubicBezTo>
                  <a:pt x="75" y="78"/>
                  <a:pt x="74" y="82"/>
                  <a:pt x="75" y="85"/>
                </a:cubicBezTo>
                <a:cubicBezTo>
                  <a:pt x="75" y="86"/>
                  <a:pt x="76" y="89"/>
                  <a:pt x="76" y="90"/>
                </a:cubicBezTo>
                <a:cubicBezTo>
                  <a:pt x="75" y="93"/>
                  <a:pt x="74" y="98"/>
                  <a:pt x="73" y="101"/>
                </a:cubicBezTo>
                <a:cubicBezTo>
                  <a:pt x="72" y="105"/>
                  <a:pt x="71" y="109"/>
                  <a:pt x="70" y="113"/>
                </a:cubicBezTo>
                <a:cubicBezTo>
                  <a:pt x="70" y="115"/>
                  <a:pt x="70" y="117"/>
                  <a:pt x="69" y="119"/>
                </a:cubicBezTo>
                <a:cubicBezTo>
                  <a:pt x="69" y="121"/>
                  <a:pt x="69" y="121"/>
                  <a:pt x="69" y="121"/>
                </a:cubicBezTo>
                <a:cubicBezTo>
                  <a:pt x="69" y="123"/>
                  <a:pt x="69" y="126"/>
                  <a:pt x="69" y="128"/>
                </a:cubicBezTo>
                <a:cubicBezTo>
                  <a:pt x="70" y="129"/>
                  <a:pt x="69" y="130"/>
                  <a:pt x="70" y="131"/>
                </a:cubicBezTo>
                <a:cubicBezTo>
                  <a:pt x="70" y="132"/>
                  <a:pt x="70" y="132"/>
                  <a:pt x="70" y="132"/>
                </a:cubicBezTo>
                <a:cubicBezTo>
                  <a:pt x="72" y="132"/>
                  <a:pt x="74" y="128"/>
                  <a:pt x="75" y="126"/>
                </a:cubicBezTo>
                <a:cubicBezTo>
                  <a:pt x="76" y="124"/>
                  <a:pt x="78" y="121"/>
                  <a:pt x="79" y="119"/>
                </a:cubicBezTo>
                <a:cubicBezTo>
                  <a:pt x="80" y="116"/>
                  <a:pt x="80" y="113"/>
                  <a:pt x="81" y="111"/>
                </a:cubicBezTo>
                <a:cubicBezTo>
                  <a:pt x="82" y="109"/>
                  <a:pt x="83" y="106"/>
                  <a:pt x="83" y="104"/>
                </a:cubicBezTo>
                <a:cubicBezTo>
                  <a:pt x="83" y="104"/>
                  <a:pt x="83" y="104"/>
                  <a:pt x="83" y="104"/>
                </a:cubicBezTo>
                <a:cubicBezTo>
                  <a:pt x="83" y="105"/>
                  <a:pt x="84" y="106"/>
                  <a:pt x="85" y="107"/>
                </a:cubicBezTo>
                <a:cubicBezTo>
                  <a:pt x="88" y="109"/>
                  <a:pt x="93" y="111"/>
                  <a:pt x="99" y="110"/>
                </a:cubicBezTo>
                <a:cubicBezTo>
                  <a:pt x="105" y="108"/>
                  <a:pt x="110" y="105"/>
                  <a:pt x="113" y="101"/>
                </a:cubicBezTo>
                <a:cubicBezTo>
                  <a:pt x="115" y="98"/>
                  <a:pt x="117" y="94"/>
                  <a:pt x="118" y="90"/>
                </a:cubicBezTo>
                <a:cubicBezTo>
                  <a:pt x="119" y="88"/>
                  <a:pt x="119" y="86"/>
                  <a:pt x="120" y="84"/>
                </a:cubicBezTo>
                <a:cubicBezTo>
                  <a:pt x="121" y="78"/>
                  <a:pt x="119" y="72"/>
                  <a:pt x="118" y="68"/>
                </a:cubicBezTo>
                <a:cubicBezTo>
                  <a:pt x="113" y="58"/>
                  <a:pt x="103" y="52"/>
                  <a:pt x="87" y="52"/>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8" name="Freeform 726"/>
          <p:cNvSpPr>
            <a:spLocks noEditPoints="1"/>
          </p:cNvSpPr>
          <p:nvPr/>
        </p:nvSpPr>
        <p:spPr bwMode="auto">
          <a:xfrm>
            <a:off x="6320327" y="4563096"/>
            <a:ext cx="473580" cy="486047"/>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116 w 176"/>
              <a:gd name="T37" fmla="*/ 56 h 176"/>
              <a:gd name="T38" fmla="*/ 94 w 176"/>
              <a:gd name="T39" fmla="*/ 73 h 176"/>
              <a:gd name="T40" fmla="*/ 100 w 176"/>
              <a:gd name="T41" fmla="*/ 72 h 176"/>
              <a:gd name="T42" fmla="*/ 105 w 176"/>
              <a:gd name="T43" fmla="*/ 78 h 176"/>
              <a:gd name="T44" fmla="*/ 100 w 176"/>
              <a:gd name="T45" fmla="*/ 90 h 176"/>
              <a:gd name="T46" fmla="*/ 92 w 176"/>
              <a:gd name="T47" fmla="*/ 97 h 176"/>
              <a:gd name="T48" fmla="*/ 86 w 176"/>
              <a:gd name="T49" fmla="*/ 86 h 176"/>
              <a:gd name="T50" fmla="*/ 83 w 176"/>
              <a:gd name="T51" fmla="*/ 69 h 176"/>
              <a:gd name="T52" fmla="*/ 71 w 176"/>
              <a:gd name="T53" fmla="*/ 57 h 176"/>
              <a:gd name="T54" fmla="*/ 60 w 176"/>
              <a:gd name="T55" fmla="*/ 63 h 176"/>
              <a:gd name="T56" fmla="*/ 48 w 176"/>
              <a:gd name="T57" fmla="*/ 73 h 176"/>
              <a:gd name="T58" fmla="*/ 52 w 176"/>
              <a:gd name="T59" fmla="*/ 78 h 176"/>
              <a:gd name="T60" fmla="*/ 58 w 176"/>
              <a:gd name="T61" fmla="*/ 74 h 176"/>
              <a:gd name="T62" fmla="*/ 66 w 176"/>
              <a:gd name="T63" fmla="*/ 86 h 176"/>
              <a:gd name="T64" fmla="*/ 72 w 176"/>
              <a:gd name="T65" fmla="*/ 108 h 176"/>
              <a:gd name="T66" fmla="*/ 84 w 176"/>
              <a:gd name="T67" fmla="*/ 120 h 176"/>
              <a:gd name="T68" fmla="*/ 112 w 176"/>
              <a:gd name="T69" fmla="*/ 100 h 176"/>
              <a:gd name="T70" fmla="*/ 128 w 176"/>
              <a:gd name="T71" fmla="*/ 71 h 176"/>
              <a:gd name="T72" fmla="*/ 116 w 176"/>
              <a:gd name="T73"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116" y="56"/>
                </a:moveTo>
                <a:cubicBezTo>
                  <a:pt x="105" y="56"/>
                  <a:pt x="98" y="61"/>
                  <a:pt x="94" y="73"/>
                </a:cubicBezTo>
                <a:cubicBezTo>
                  <a:pt x="96" y="72"/>
                  <a:pt x="98" y="72"/>
                  <a:pt x="100" y="72"/>
                </a:cubicBezTo>
                <a:cubicBezTo>
                  <a:pt x="104" y="72"/>
                  <a:pt x="106" y="74"/>
                  <a:pt x="105" y="78"/>
                </a:cubicBezTo>
                <a:cubicBezTo>
                  <a:pt x="105" y="81"/>
                  <a:pt x="103" y="85"/>
                  <a:pt x="100" y="90"/>
                </a:cubicBezTo>
                <a:cubicBezTo>
                  <a:pt x="96" y="94"/>
                  <a:pt x="94" y="97"/>
                  <a:pt x="92" y="97"/>
                </a:cubicBezTo>
                <a:cubicBezTo>
                  <a:pt x="90" y="97"/>
                  <a:pt x="88" y="93"/>
                  <a:pt x="86" y="86"/>
                </a:cubicBezTo>
                <a:cubicBezTo>
                  <a:pt x="86" y="83"/>
                  <a:pt x="85" y="78"/>
                  <a:pt x="83" y="69"/>
                </a:cubicBezTo>
                <a:cubicBezTo>
                  <a:pt x="82" y="60"/>
                  <a:pt x="78" y="56"/>
                  <a:pt x="71" y="57"/>
                </a:cubicBezTo>
                <a:cubicBezTo>
                  <a:pt x="69" y="57"/>
                  <a:pt x="65" y="59"/>
                  <a:pt x="60" y="63"/>
                </a:cubicBezTo>
                <a:cubicBezTo>
                  <a:pt x="56" y="67"/>
                  <a:pt x="52" y="70"/>
                  <a:pt x="48" y="73"/>
                </a:cubicBezTo>
                <a:cubicBezTo>
                  <a:pt x="52" y="78"/>
                  <a:pt x="52" y="78"/>
                  <a:pt x="52" y="78"/>
                </a:cubicBezTo>
                <a:cubicBezTo>
                  <a:pt x="55" y="75"/>
                  <a:pt x="57" y="74"/>
                  <a:pt x="58" y="74"/>
                </a:cubicBezTo>
                <a:cubicBezTo>
                  <a:pt x="61" y="74"/>
                  <a:pt x="63" y="78"/>
                  <a:pt x="66" y="86"/>
                </a:cubicBezTo>
                <a:cubicBezTo>
                  <a:pt x="68" y="93"/>
                  <a:pt x="70" y="101"/>
                  <a:pt x="72" y="108"/>
                </a:cubicBezTo>
                <a:cubicBezTo>
                  <a:pt x="75" y="116"/>
                  <a:pt x="79" y="120"/>
                  <a:pt x="84" y="120"/>
                </a:cubicBezTo>
                <a:cubicBezTo>
                  <a:pt x="92" y="120"/>
                  <a:pt x="101" y="113"/>
                  <a:pt x="112" y="100"/>
                </a:cubicBezTo>
                <a:cubicBezTo>
                  <a:pt x="122" y="88"/>
                  <a:pt x="128" y="78"/>
                  <a:pt x="128" y="71"/>
                </a:cubicBezTo>
                <a:cubicBezTo>
                  <a:pt x="129" y="61"/>
                  <a:pt x="125" y="56"/>
                  <a:pt x="11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9" name="Freeform 727"/>
          <p:cNvSpPr>
            <a:spLocks noEditPoints="1"/>
          </p:cNvSpPr>
          <p:nvPr/>
        </p:nvSpPr>
        <p:spPr bwMode="auto">
          <a:xfrm>
            <a:off x="7230096" y="4563096"/>
            <a:ext cx="486047" cy="486047"/>
          </a:xfrm>
          <a:custGeom>
            <a:avLst/>
            <a:gdLst>
              <a:gd name="T0" fmla="*/ 84 w 176"/>
              <a:gd name="T1" fmla="*/ 87 h 176"/>
              <a:gd name="T2" fmla="*/ 93 w 176"/>
              <a:gd name="T3" fmla="*/ 72 h 176"/>
              <a:gd name="T4" fmla="*/ 92 w 176"/>
              <a:gd name="T5" fmla="*/ 62 h 176"/>
              <a:gd name="T6" fmla="*/ 77 w 176"/>
              <a:gd name="T7" fmla="*/ 56 h 176"/>
              <a:gd name="T8" fmla="*/ 74 w 176"/>
              <a:gd name="T9" fmla="*/ 87 h 176"/>
              <a:gd name="T10" fmla="*/ 75 w 176"/>
              <a:gd name="T11" fmla="*/ 92 h 176"/>
              <a:gd name="T12" fmla="*/ 76 w 176"/>
              <a:gd name="T13" fmla="*/ 120 h 176"/>
              <a:gd name="T14" fmla="*/ 88 w 176"/>
              <a:gd name="T15" fmla="*/ 91 h 176"/>
              <a:gd name="T16" fmla="*/ 71 w 176"/>
              <a:gd name="T17" fmla="*/ 64 h 176"/>
              <a:gd name="T18" fmla="*/ 75 w 176"/>
              <a:gd name="T19" fmla="*/ 60 h 176"/>
              <a:gd name="T20" fmla="*/ 75 w 176"/>
              <a:gd name="T21" fmla="*/ 62 h 176"/>
              <a:gd name="T22" fmla="*/ 81 w 176"/>
              <a:gd name="T23" fmla="*/ 80 h 176"/>
              <a:gd name="T24" fmla="*/ 78 w 176"/>
              <a:gd name="T25" fmla="*/ 81 h 176"/>
              <a:gd name="T26" fmla="*/ 76 w 176"/>
              <a:gd name="T27" fmla="*/ 114 h 176"/>
              <a:gd name="T28" fmla="*/ 77 w 176"/>
              <a:gd name="T29" fmla="*/ 97 h 176"/>
              <a:gd name="T30" fmla="*/ 77 w 176"/>
              <a:gd name="T31" fmla="*/ 97 h 176"/>
              <a:gd name="T32" fmla="*/ 82 w 176"/>
              <a:gd name="T33" fmla="*/ 99 h 176"/>
              <a:gd name="T34" fmla="*/ 87 w 176"/>
              <a:gd name="T35" fmla="*/ 106 h 176"/>
              <a:gd name="T36" fmla="*/ 120 w 176"/>
              <a:gd name="T37" fmla="*/ 60 h 176"/>
              <a:gd name="T38" fmla="*/ 112 w 176"/>
              <a:gd name="T39" fmla="*/ 72 h 176"/>
              <a:gd name="T40" fmla="*/ 100 w 176"/>
              <a:gd name="T41" fmla="*/ 80 h 176"/>
              <a:gd name="T42" fmla="*/ 112 w 176"/>
              <a:gd name="T43" fmla="*/ 92 h 176"/>
              <a:gd name="T44" fmla="*/ 120 w 176"/>
              <a:gd name="T45" fmla="*/ 80 h 176"/>
              <a:gd name="T46" fmla="*/ 132 w 176"/>
              <a:gd name="T47" fmla="*/ 72 h 176"/>
              <a:gd name="T48" fmla="*/ 120 w 176"/>
              <a:gd name="T49" fmla="*/ 60 h 176"/>
              <a:gd name="T50" fmla="*/ 16 w 176"/>
              <a:gd name="T51" fmla="*/ 0 h 176"/>
              <a:gd name="T52" fmla="*/ 0 w 176"/>
              <a:gd name="T53" fmla="*/ 160 h 176"/>
              <a:gd name="T54" fmla="*/ 160 w 176"/>
              <a:gd name="T55" fmla="*/ 176 h 176"/>
              <a:gd name="T56" fmla="*/ 176 w 176"/>
              <a:gd name="T57" fmla="*/ 16 h 176"/>
              <a:gd name="T58" fmla="*/ 168 w 176"/>
              <a:gd name="T59" fmla="*/ 160 h 176"/>
              <a:gd name="T60" fmla="*/ 16 w 176"/>
              <a:gd name="T61" fmla="*/ 168 h 176"/>
              <a:gd name="T62" fmla="*/ 8 w 176"/>
              <a:gd name="T63" fmla="*/ 16 h 176"/>
              <a:gd name="T64" fmla="*/ 160 w 176"/>
              <a:gd name="T65" fmla="*/ 8 h 176"/>
              <a:gd name="T66" fmla="*/ 168 w 176"/>
              <a:gd name="T67"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76">
                <a:moveTo>
                  <a:pt x="88" y="91"/>
                </a:moveTo>
                <a:cubicBezTo>
                  <a:pt x="86" y="90"/>
                  <a:pt x="84" y="87"/>
                  <a:pt x="84" y="87"/>
                </a:cubicBezTo>
                <a:cubicBezTo>
                  <a:pt x="84" y="86"/>
                  <a:pt x="84" y="85"/>
                  <a:pt x="87" y="83"/>
                </a:cubicBezTo>
                <a:cubicBezTo>
                  <a:pt x="91" y="80"/>
                  <a:pt x="93" y="76"/>
                  <a:pt x="93" y="72"/>
                </a:cubicBezTo>
                <a:cubicBezTo>
                  <a:pt x="93" y="68"/>
                  <a:pt x="92" y="65"/>
                  <a:pt x="90" y="62"/>
                </a:cubicBezTo>
                <a:cubicBezTo>
                  <a:pt x="92" y="62"/>
                  <a:pt x="92" y="62"/>
                  <a:pt x="92" y="62"/>
                </a:cubicBezTo>
                <a:cubicBezTo>
                  <a:pt x="100" y="56"/>
                  <a:pt x="100" y="56"/>
                  <a:pt x="100" y="56"/>
                </a:cubicBezTo>
                <a:cubicBezTo>
                  <a:pt x="77" y="56"/>
                  <a:pt x="77" y="56"/>
                  <a:pt x="77" y="56"/>
                </a:cubicBezTo>
                <a:cubicBezTo>
                  <a:pt x="68" y="56"/>
                  <a:pt x="60" y="63"/>
                  <a:pt x="60" y="71"/>
                </a:cubicBezTo>
                <a:cubicBezTo>
                  <a:pt x="60" y="80"/>
                  <a:pt x="66" y="86"/>
                  <a:pt x="74" y="87"/>
                </a:cubicBezTo>
                <a:cubicBezTo>
                  <a:pt x="74" y="87"/>
                  <a:pt x="74" y="88"/>
                  <a:pt x="74" y="89"/>
                </a:cubicBezTo>
                <a:cubicBezTo>
                  <a:pt x="74" y="90"/>
                  <a:pt x="75" y="91"/>
                  <a:pt x="75" y="92"/>
                </a:cubicBezTo>
                <a:cubicBezTo>
                  <a:pt x="65" y="92"/>
                  <a:pt x="56" y="99"/>
                  <a:pt x="56" y="107"/>
                </a:cubicBezTo>
                <a:cubicBezTo>
                  <a:pt x="56" y="115"/>
                  <a:pt x="64" y="120"/>
                  <a:pt x="76" y="120"/>
                </a:cubicBezTo>
                <a:cubicBezTo>
                  <a:pt x="89" y="120"/>
                  <a:pt x="95" y="112"/>
                  <a:pt x="95" y="105"/>
                </a:cubicBezTo>
                <a:cubicBezTo>
                  <a:pt x="95" y="99"/>
                  <a:pt x="93" y="95"/>
                  <a:pt x="88" y="91"/>
                </a:cubicBezTo>
                <a:close/>
                <a:moveTo>
                  <a:pt x="70" y="71"/>
                </a:moveTo>
                <a:cubicBezTo>
                  <a:pt x="69" y="68"/>
                  <a:pt x="70" y="65"/>
                  <a:pt x="71" y="64"/>
                </a:cubicBezTo>
                <a:cubicBezTo>
                  <a:pt x="72" y="63"/>
                  <a:pt x="73" y="62"/>
                  <a:pt x="75" y="62"/>
                </a:cubicBezTo>
                <a:cubicBezTo>
                  <a:pt x="75" y="60"/>
                  <a:pt x="75" y="60"/>
                  <a:pt x="75" y="60"/>
                </a:cubicBezTo>
                <a:cubicBezTo>
                  <a:pt x="75" y="60"/>
                  <a:pt x="75" y="60"/>
                  <a:pt x="75" y="60"/>
                </a:cubicBezTo>
                <a:cubicBezTo>
                  <a:pt x="75" y="62"/>
                  <a:pt x="75" y="62"/>
                  <a:pt x="75" y="62"/>
                </a:cubicBezTo>
                <a:cubicBezTo>
                  <a:pt x="79" y="62"/>
                  <a:pt x="82" y="67"/>
                  <a:pt x="83" y="72"/>
                </a:cubicBezTo>
                <a:cubicBezTo>
                  <a:pt x="83" y="75"/>
                  <a:pt x="83" y="78"/>
                  <a:pt x="81" y="80"/>
                </a:cubicBezTo>
                <a:cubicBezTo>
                  <a:pt x="80" y="81"/>
                  <a:pt x="79" y="81"/>
                  <a:pt x="78" y="81"/>
                </a:cubicBezTo>
                <a:cubicBezTo>
                  <a:pt x="78" y="81"/>
                  <a:pt x="78" y="81"/>
                  <a:pt x="78" y="81"/>
                </a:cubicBezTo>
                <a:cubicBezTo>
                  <a:pt x="74" y="81"/>
                  <a:pt x="70" y="77"/>
                  <a:pt x="70" y="71"/>
                </a:cubicBezTo>
                <a:close/>
                <a:moveTo>
                  <a:pt x="76" y="114"/>
                </a:moveTo>
                <a:cubicBezTo>
                  <a:pt x="70" y="114"/>
                  <a:pt x="66" y="110"/>
                  <a:pt x="66" y="105"/>
                </a:cubicBezTo>
                <a:cubicBezTo>
                  <a:pt x="66" y="101"/>
                  <a:pt x="71" y="97"/>
                  <a:pt x="77" y="97"/>
                </a:cubicBezTo>
                <a:cubicBezTo>
                  <a:pt x="77" y="96"/>
                  <a:pt x="77" y="96"/>
                  <a:pt x="77" y="96"/>
                </a:cubicBezTo>
                <a:cubicBezTo>
                  <a:pt x="77" y="97"/>
                  <a:pt x="77" y="97"/>
                  <a:pt x="77" y="97"/>
                </a:cubicBezTo>
                <a:cubicBezTo>
                  <a:pt x="78" y="97"/>
                  <a:pt x="80" y="97"/>
                  <a:pt x="81" y="98"/>
                </a:cubicBezTo>
                <a:cubicBezTo>
                  <a:pt x="82" y="99"/>
                  <a:pt x="82" y="99"/>
                  <a:pt x="82" y="99"/>
                </a:cubicBezTo>
                <a:cubicBezTo>
                  <a:pt x="85" y="101"/>
                  <a:pt x="87" y="102"/>
                  <a:pt x="87" y="104"/>
                </a:cubicBezTo>
                <a:cubicBezTo>
                  <a:pt x="87" y="105"/>
                  <a:pt x="87" y="105"/>
                  <a:pt x="87" y="106"/>
                </a:cubicBezTo>
                <a:cubicBezTo>
                  <a:pt x="87" y="111"/>
                  <a:pt x="83" y="114"/>
                  <a:pt x="76" y="114"/>
                </a:cubicBezTo>
                <a:close/>
                <a:moveTo>
                  <a:pt x="120" y="60"/>
                </a:moveTo>
                <a:cubicBezTo>
                  <a:pt x="112" y="60"/>
                  <a:pt x="112" y="60"/>
                  <a:pt x="112" y="60"/>
                </a:cubicBezTo>
                <a:cubicBezTo>
                  <a:pt x="112" y="72"/>
                  <a:pt x="112" y="72"/>
                  <a:pt x="112" y="72"/>
                </a:cubicBezTo>
                <a:cubicBezTo>
                  <a:pt x="100" y="72"/>
                  <a:pt x="100" y="72"/>
                  <a:pt x="100" y="72"/>
                </a:cubicBezTo>
                <a:cubicBezTo>
                  <a:pt x="100" y="80"/>
                  <a:pt x="100" y="80"/>
                  <a:pt x="100" y="80"/>
                </a:cubicBezTo>
                <a:cubicBezTo>
                  <a:pt x="112" y="80"/>
                  <a:pt x="112" y="80"/>
                  <a:pt x="112" y="80"/>
                </a:cubicBezTo>
                <a:cubicBezTo>
                  <a:pt x="112" y="92"/>
                  <a:pt x="112" y="92"/>
                  <a:pt x="112" y="92"/>
                </a:cubicBezTo>
                <a:cubicBezTo>
                  <a:pt x="120" y="92"/>
                  <a:pt x="120" y="92"/>
                  <a:pt x="120" y="92"/>
                </a:cubicBezTo>
                <a:cubicBezTo>
                  <a:pt x="120" y="80"/>
                  <a:pt x="120" y="80"/>
                  <a:pt x="120" y="80"/>
                </a:cubicBezTo>
                <a:cubicBezTo>
                  <a:pt x="132" y="80"/>
                  <a:pt x="132" y="80"/>
                  <a:pt x="132" y="80"/>
                </a:cubicBezTo>
                <a:cubicBezTo>
                  <a:pt x="132" y="72"/>
                  <a:pt x="132" y="72"/>
                  <a:pt x="132" y="72"/>
                </a:cubicBezTo>
                <a:cubicBezTo>
                  <a:pt x="120" y="72"/>
                  <a:pt x="120" y="72"/>
                  <a:pt x="120" y="72"/>
                </a:cubicBezTo>
                <a:lnTo>
                  <a:pt x="120" y="60"/>
                </a:ln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0" name="Freeform 728"/>
          <p:cNvSpPr>
            <a:spLocks noEditPoints="1"/>
          </p:cNvSpPr>
          <p:nvPr/>
        </p:nvSpPr>
        <p:spPr bwMode="auto">
          <a:xfrm>
            <a:off x="8152331" y="4563096"/>
            <a:ext cx="486047" cy="486047"/>
          </a:xfrm>
          <a:custGeom>
            <a:avLst/>
            <a:gdLst>
              <a:gd name="T0" fmla="*/ 64 w 176"/>
              <a:gd name="T1" fmla="*/ 56 h 176"/>
              <a:gd name="T2" fmla="*/ 56 w 176"/>
              <a:gd name="T3" fmla="*/ 64 h 176"/>
              <a:gd name="T4" fmla="*/ 64 w 176"/>
              <a:gd name="T5" fmla="*/ 72 h 176"/>
              <a:gd name="T6" fmla="*/ 72 w 176"/>
              <a:gd name="T7" fmla="*/ 64 h 176"/>
              <a:gd name="T8" fmla="*/ 64 w 176"/>
              <a:gd name="T9" fmla="*/ 56 h 176"/>
              <a:gd name="T10" fmla="*/ 160 w 176"/>
              <a:gd name="T11" fmla="*/ 0 h 176"/>
              <a:gd name="T12" fmla="*/ 16 w 176"/>
              <a:gd name="T13" fmla="*/ 0 h 176"/>
              <a:gd name="T14" fmla="*/ 0 w 176"/>
              <a:gd name="T15" fmla="*/ 16 h 176"/>
              <a:gd name="T16" fmla="*/ 0 w 176"/>
              <a:gd name="T17" fmla="*/ 160 h 176"/>
              <a:gd name="T18" fmla="*/ 16 w 176"/>
              <a:gd name="T19" fmla="*/ 176 h 176"/>
              <a:gd name="T20" fmla="*/ 160 w 176"/>
              <a:gd name="T21" fmla="*/ 176 h 176"/>
              <a:gd name="T22" fmla="*/ 176 w 176"/>
              <a:gd name="T23" fmla="*/ 160 h 176"/>
              <a:gd name="T24" fmla="*/ 176 w 176"/>
              <a:gd name="T25" fmla="*/ 16 h 176"/>
              <a:gd name="T26" fmla="*/ 160 w 176"/>
              <a:gd name="T27" fmla="*/ 0 h 176"/>
              <a:gd name="T28" fmla="*/ 168 w 176"/>
              <a:gd name="T29" fmla="*/ 160 h 176"/>
              <a:gd name="T30" fmla="*/ 160 w 176"/>
              <a:gd name="T31" fmla="*/ 168 h 176"/>
              <a:gd name="T32" fmla="*/ 16 w 176"/>
              <a:gd name="T33" fmla="*/ 168 h 176"/>
              <a:gd name="T34" fmla="*/ 8 w 176"/>
              <a:gd name="T35" fmla="*/ 160 h 176"/>
              <a:gd name="T36" fmla="*/ 8 w 176"/>
              <a:gd name="T37" fmla="*/ 16 h 176"/>
              <a:gd name="T38" fmla="*/ 16 w 176"/>
              <a:gd name="T39" fmla="*/ 8 h 176"/>
              <a:gd name="T40" fmla="*/ 160 w 176"/>
              <a:gd name="T41" fmla="*/ 8 h 176"/>
              <a:gd name="T42" fmla="*/ 168 w 176"/>
              <a:gd name="T43" fmla="*/ 16 h 176"/>
              <a:gd name="T44" fmla="*/ 168 w 176"/>
              <a:gd name="T45" fmla="*/ 160 h 176"/>
              <a:gd name="T46" fmla="*/ 56 w 176"/>
              <a:gd name="T47" fmla="*/ 120 h 176"/>
              <a:gd name="T48" fmla="*/ 72 w 176"/>
              <a:gd name="T49" fmla="*/ 120 h 176"/>
              <a:gd name="T50" fmla="*/ 72 w 176"/>
              <a:gd name="T51" fmla="*/ 76 h 176"/>
              <a:gd name="T52" fmla="*/ 56 w 176"/>
              <a:gd name="T53" fmla="*/ 76 h 176"/>
              <a:gd name="T54" fmla="*/ 56 w 176"/>
              <a:gd name="T55" fmla="*/ 120 h 176"/>
              <a:gd name="T56" fmla="*/ 109 w 176"/>
              <a:gd name="T57" fmla="*/ 76 h 176"/>
              <a:gd name="T58" fmla="*/ 96 w 176"/>
              <a:gd name="T59" fmla="*/ 83 h 176"/>
              <a:gd name="T60" fmla="*/ 96 w 176"/>
              <a:gd name="T61" fmla="*/ 76 h 176"/>
              <a:gd name="T62" fmla="*/ 80 w 176"/>
              <a:gd name="T63" fmla="*/ 76 h 176"/>
              <a:gd name="T64" fmla="*/ 80 w 176"/>
              <a:gd name="T65" fmla="*/ 120 h 176"/>
              <a:gd name="T66" fmla="*/ 96 w 176"/>
              <a:gd name="T67" fmla="*/ 120 h 176"/>
              <a:gd name="T68" fmla="*/ 96 w 176"/>
              <a:gd name="T69" fmla="*/ 96 h 176"/>
              <a:gd name="T70" fmla="*/ 103 w 176"/>
              <a:gd name="T71" fmla="*/ 88 h 176"/>
              <a:gd name="T72" fmla="*/ 108 w 176"/>
              <a:gd name="T73" fmla="*/ 96 h 176"/>
              <a:gd name="T74" fmla="*/ 108 w 176"/>
              <a:gd name="T75" fmla="*/ 120 h 176"/>
              <a:gd name="T76" fmla="*/ 124 w 176"/>
              <a:gd name="T77" fmla="*/ 120 h 176"/>
              <a:gd name="T78" fmla="*/ 124 w 176"/>
              <a:gd name="T79" fmla="*/ 96 h 176"/>
              <a:gd name="T80" fmla="*/ 109 w 176"/>
              <a:gd name="T81" fmla="*/ 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64" y="56"/>
                </a:moveTo>
                <a:cubicBezTo>
                  <a:pt x="60" y="56"/>
                  <a:pt x="56" y="60"/>
                  <a:pt x="56" y="64"/>
                </a:cubicBezTo>
                <a:cubicBezTo>
                  <a:pt x="56" y="68"/>
                  <a:pt x="60" y="72"/>
                  <a:pt x="64" y="72"/>
                </a:cubicBezTo>
                <a:cubicBezTo>
                  <a:pt x="68" y="72"/>
                  <a:pt x="72" y="68"/>
                  <a:pt x="72" y="64"/>
                </a:cubicBezTo>
                <a:cubicBezTo>
                  <a:pt x="72" y="60"/>
                  <a:pt x="68" y="56"/>
                  <a:pt x="64" y="56"/>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56" y="120"/>
                </a:moveTo>
                <a:cubicBezTo>
                  <a:pt x="72" y="120"/>
                  <a:pt x="72" y="120"/>
                  <a:pt x="72" y="120"/>
                </a:cubicBezTo>
                <a:cubicBezTo>
                  <a:pt x="72" y="76"/>
                  <a:pt x="72" y="76"/>
                  <a:pt x="72" y="76"/>
                </a:cubicBezTo>
                <a:cubicBezTo>
                  <a:pt x="56" y="76"/>
                  <a:pt x="56" y="76"/>
                  <a:pt x="56" y="76"/>
                </a:cubicBezTo>
                <a:lnTo>
                  <a:pt x="56" y="120"/>
                </a:lnTo>
                <a:close/>
                <a:moveTo>
                  <a:pt x="109" y="76"/>
                </a:moveTo>
                <a:cubicBezTo>
                  <a:pt x="98" y="76"/>
                  <a:pt x="96" y="83"/>
                  <a:pt x="96" y="83"/>
                </a:cubicBezTo>
                <a:cubicBezTo>
                  <a:pt x="96" y="76"/>
                  <a:pt x="96" y="76"/>
                  <a:pt x="96" y="76"/>
                </a:cubicBezTo>
                <a:cubicBezTo>
                  <a:pt x="80" y="76"/>
                  <a:pt x="80" y="76"/>
                  <a:pt x="80" y="76"/>
                </a:cubicBezTo>
                <a:cubicBezTo>
                  <a:pt x="80" y="120"/>
                  <a:pt x="80" y="120"/>
                  <a:pt x="80" y="120"/>
                </a:cubicBezTo>
                <a:cubicBezTo>
                  <a:pt x="96" y="120"/>
                  <a:pt x="96" y="120"/>
                  <a:pt x="96" y="120"/>
                </a:cubicBezTo>
                <a:cubicBezTo>
                  <a:pt x="96" y="96"/>
                  <a:pt x="96" y="96"/>
                  <a:pt x="96" y="96"/>
                </a:cubicBezTo>
                <a:cubicBezTo>
                  <a:pt x="96" y="96"/>
                  <a:pt x="96" y="88"/>
                  <a:pt x="103" y="88"/>
                </a:cubicBezTo>
                <a:cubicBezTo>
                  <a:pt x="107" y="88"/>
                  <a:pt x="108" y="92"/>
                  <a:pt x="108" y="96"/>
                </a:cubicBezTo>
                <a:cubicBezTo>
                  <a:pt x="108" y="120"/>
                  <a:pt x="108" y="120"/>
                  <a:pt x="108" y="120"/>
                </a:cubicBezTo>
                <a:cubicBezTo>
                  <a:pt x="124" y="120"/>
                  <a:pt x="124" y="120"/>
                  <a:pt x="124" y="120"/>
                </a:cubicBezTo>
                <a:cubicBezTo>
                  <a:pt x="124" y="96"/>
                  <a:pt x="124" y="96"/>
                  <a:pt x="124" y="96"/>
                </a:cubicBezTo>
                <a:cubicBezTo>
                  <a:pt x="124" y="83"/>
                  <a:pt x="119" y="76"/>
                  <a:pt x="109"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1" name="Freeform 729"/>
          <p:cNvSpPr>
            <a:spLocks noEditPoints="1"/>
          </p:cNvSpPr>
          <p:nvPr/>
        </p:nvSpPr>
        <p:spPr bwMode="auto">
          <a:xfrm>
            <a:off x="9074567" y="4563096"/>
            <a:ext cx="473580" cy="486047"/>
          </a:xfrm>
          <a:custGeom>
            <a:avLst/>
            <a:gdLst>
              <a:gd name="T0" fmla="*/ 94 w 176"/>
              <a:gd name="T1" fmla="*/ 108 h 176"/>
              <a:gd name="T2" fmla="*/ 92 w 176"/>
              <a:gd name="T3" fmla="*/ 106 h 176"/>
              <a:gd name="T4" fmla="*/ 92 w 176"/>
              <a:gd name="T5" fmla="*/ 84 h 176"/>
              <a:gd name="T6" fmla="*/ 108 w 176"/>
              <a:gd name="T7" fmla="*/ 84 h 176"/>
              <a:gd name="T8" fmla="*/ 108 w 176"/>
              <a:gd name="T9" fmla="*/ 72 h 176"/>
              <a:gd name="T10" fmla="*/ 92 w 176"/>
              <a:gd name="T11" fmla="*/ 72 h 176"/>
              <a:gd name="T12" fmla="*/ 92 w 176"/>
              <a:gd name="T13" fmla="*/ 56 h 176"/>
              <a:gd name="T14" fmla="*/ 82 w 176"/>
              <a:gd name="T15" fmla="*/ 56 h 176"/>
              <a:gd name="T16" fmla="*/ 79 w 176"/>
              <a:gd name="T17" fmla="*/ 64 h 176"/>
              <a:gd name="T18" fmla="*/ 75 w 176"/>
              <a:gd name="T19" fmla="*/ 70 h 176"/>
              <a:gd name="T20" fmla="*/ 68 w 176"/>
              <a:gd name="T21" fmla="*/ 73 h 176"/>
              <a:gd name="T22" fmla="*/ 68 w 176"/>
              <a:gd name="T23" fmla="*/ 84 h 176"/>
              <a:gd name="T24" fmla="*/ 76 w 176"/>
              <a:gd name="T25" fmla="*/ 84 h 176"/>
              <a:gd name="T26" fmla="*/ 76 w 176"/>
              <a:gd name="T27" fmla="*/ 105 h 176"/>
              <a:gd name="T28" fmla="*/ 77 w 176"/>
              <a:gd name="T29" fmla="*/ 111 h 176"/>
              <a:gd name="T30" fmla="*/ 80 w 176"/>
              <a:gd name="T31" fmla="*/ 116 h 176"/>
              <a:gd name="T32" fmla="*/ 87 w 176"/>
              <a:gd name="T33" fmla="*/ 119 h 176"/>
              <a:gd name="T34" fmla="*/ 95 w 176"/>
              <a:gd name="T35" fmla="*/ 120 h 176"/>
              <a:gd name="T36" fmla="*/ 102 w 176"/>
              <a:gd name="T37" fmla="*/ 119 h 176"/>
              <a:gd name="T38" fmla="*/ 111 w 176"/>
              <a:gd name="T39" fmla="*/ 116 h 176"/>
              <a:gd name="T40" fmla="*/ 111 w 176"/>
              <a:gd name="T41" fmla="*/ 107 h 176"/>
              <a:gd name="T42" fmla="*/ 100 w 176"/>
              <a:gd name="T43" fmla="*/ 110 h 176"/>
              <a:gd name="T44" fmla="*/ 94 w 176"/>
              <a:gd name="T45" fmla="*/ 108 h 176"/>
              <a:gd name="T46" fmla="*/ 160 w 176"/>
              <a:gd name="T47" fmla="*/ 0 h 176"/>
              <a:gd name="T48" fmla="*/ 16 w 176"/>
              <a:gd name="T49" fmla="*/ 0 h 176"/>
              <a:gd name="T50" fmla="*/ 0 w 176"/>
              <a:gd name="T51" fmla="*/ 16 h 176"/>
              <a:gd name="T52" fmla="*/ 0 w 176"/>
              <a:gd name="T53" fmla="*/ 160 h 176"/>
              <a:gd name="T54" fmla="*/ 16 w 176"/>
              <a:gd name="T55" fmla="*/ 176 h 176"/>
              <a:gd name="T56" fmla="*/ 160 w 176"/>
              <a:gd name="T57" fmla="*/ 176 h 176"/>
              <a:gd name="T58" fmla="*/ 176 w 176"/>
              <a:gd name="T59" fmla="*/ 160 h 176"/>
              <a:gd name="T60" fmla="*/ 176 w 176"/>
              <a:gd name="T61" fmla="*/ 16 h 176"/>
              <a:gd name="T62" fmla="*/ 160 w 176"/>
              <a:gd name="T63" fmla="*/ 0 h 176"/>
              <a:gd name="T64" fmla="*/ 168 w 176"/>
              <a:gd name="T65" fmla="*/ 160 h 176"/>
              <a:gd name="T66" fmla="*/ 160 w 176"/>
              <a:gd name="T67" fmla="*/ 168 h 176"/>
              <a:gd name="T68" fmla="*/ 16 w 176"/>
              <a:gd name="T69" fmla="*/ 168 h 176"/>
              <a:gd name="T70" fmla="*/ 8 w 176"/>
              <a:gd name="T71" fmla="*/ 160 h 176"/>
              <a:gd name="T72" fmla="*/ 8 w 176"/>
              <a:gd name="T73" fmla="*/ 16 h 176"/>
              <a:gd name="T74" fmla="*/ 16 w 176"/>
              <a:gd name="T75" fmla="*/ 8 h 176"/>
              <a:gd name="T76" fmla="*/ 160 w 176"/>
              <a:gd name="T77" fmla="*/ 8 h 176"/>
              <a:gd name="T78" fmla="*/ 168 w 176"/>
              <a:gd name="T79" fmla="*/ 16 h 176"/>
              <a:gd name="T80" fmla="*/ 168 w 176"/>
              <a:gd name="T81"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94" y="108"/>
                </a:moveTo>
                <a:cubicBezTo>
                  <a:pt x="93" y="108"/>
                  <a:pt x="92" y="107"/>
                  <a:pt x="92" y="106"/>
                </a:cubicBezTo>
                <a:cubicBezTo>
                  <a:pt x="92" y="106"/>
                  <a:pt x="92" y="84"/>
                  <a:pt x="92" y="84"/>
                </a:cubicBezTo>
                <a:cubicBezTo>
                  <a:pt x="108" y="84"/>
                  <a:pt x="108" y="84"/>
                  <a:pt x="108" y="84"/>
                </a:cubicBezTo>
                <a:cubicBezTo>
                  <a:pt x="108" y="72"/>
                  <a:pt x="108" y="72"/>
                  <a:pt x="108" y="72"/>
                </a:cubicBezTo>
                <a:cubicBezTo>
                  <a:pt x="92" y="72"/>
                  <a:pt x="92" y="72"/>
                  <a:pt x="92" y="72"/>
                </a:cubicBezTo>
                <a:cubicBezTo>
                  <a:pt x="92" y="56"/>
                  <a:pt x="92" y="56"/>
                  <a:pt x="92" y="56"/>
                </a:cubicBezTo>
                <a:cubicBezTo>
                  <a:pt x="82" y="56"/>
                  <a:pt x="82" y="56"/>
                  <a:pt x="82" y="56"/>
                </a:cubicBezTo>
                <a:cubicBezTo>
                  <a:pt x="81" y="59"/>
                  <a:pt x="81" y="62"/>
                  <a:pt x="79" y="64"/>
                </a:cubicBezTo>
                <a:cubicBezTo>
                  <a:pt x="78" y="66"/>
                  <a:pt x="77" y="68"/>
                  <a:pt x="75" y="70"/>
                </a:cubicBezTo>
                <a:cubicBezTo>
                  <a:pt x="73" y="71"/>
                  <a:pt x="71" y="72"/>
                  <a:pt x="68" y="73"/>
                </a:cubicBezTo>
                <a:cubicBezTo>
                  <a:pt x="68" y="84"/>
                  <a:pt x="68" y="84"/>
                  <a:pt x="68" y="84"/>
                </a:cubicBezTo>
                <a:cubicBezTo>
                  <a:pt x="76" y="84"/>
                  <a:pt x="76" y="84"/>
                  <a:pt x="76" y="84"/>
                </a:cubicBezTo>
                <a:cubicBezTo>
                  <a:pt x="76" y="105"/>
                  <a:pt x="76" y="105"/>
                  <a:pt x="76" y="105"/>
                </a:cubicBezTo>
                <a:cubicBezTo>
                  <a:pt x="76" y="108"/>
                  <a:pt x="76" y="110"/>
                  <a:pt x="77" y="111"/>
                </a:cubicBezTo>
                <a:cubicBezTo>
                  <a:pt x="78" y="113"/>
                  <a:pt x="79" y="114"/>
                  <a:pt x="80" y="116"/>
                </a:cubicBezTo>
                <a:cubicBezTo>
                  <a:pt x="82" y="117"/>
                  <a:pt x="84" y="118"/>
                  <a:pt x="87" y="119"/>
                </a:cubicBezTo>
                <a:cubicBezTo>
                  <a:pt x="89" y="120"/>
                  <a:pt x="92" y="120"/>
                  <a:pt x="95" y="120"/>
                </a:cubicBezTo>
                <a:cubicBezTo>
                  <a:pt x="97" y="120"/>
                  <a:pt x="100" y="120"/>
                  <a:pt x="102" y="119"/>
                </a:cubicBezTo>
                <a:cubicBezTo>
                  <a:pt x="104" y="119"/>
                  <a:pt x="108" y="118"/>
                  <a:pt x="111" y="116"/>
                </a:cubicBezTo>
                <a:cubicBezTo>
                  <a:pt x="111" y="107"/>
                  <a:pt x="111" y="107"/>
                  <a:pt x="111" y="107"/>
                </a:cubicBezTo>
                <a:cubicBezTo>
                  <a:pt x="107" y="109"/>
                  <a:pt x="103" y="110"/>
                  <a:pt x="100" y="110"/>
                </a:cubicBezTo>
                <a:cubicBezTo>
                  <a:pt x="98" y="110"/>
                  <a:pt x="96" y="109"/>
                  <a:pt x="94" y="108"/>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 name="Freeform 730"/>
          <p:cNvSpPr>
            <a:spLocks noEditPoints="1"/>
          </p:cNvSpPr>
          <p:nvPr/>
        </p:nvSpPr>
        <p:spPr bwMode="auto">
          <a:xfrm>
            <a:off x="9984343" y="4563096"/>
            <a:ext cx="486047" cy="486047"/>
          </a:xfrm>
          <a:custGeom>
            <a:avLst/>
            <a:gdLst>
              <a:gd name="T0" fmla="*/ 106 w 176"/>
              <a:gd name="T1" fmla="*/ 57 h 176"/>
              <a:gd name="T2" fmla="*/ 107 w 176"/>
              <a:gd name="T3" fmla="*/ 56 h 176"/>
              <a:gd name="T4" fmla="*/ 105 w 176"/>
              <a:gd name="T5" fmla="*/ 56 h 176"/>
              <a:gd name="T6" fmla="*/ 105 w 176"/>
              <a:gd name="T7" fmla="*/ 56 h 176"/>
              <a:gd name="T8" fmla="*/ 98 w 176"/>
              <a:gd name="T9" fmla="*/ 56 h 176"/>
              <a:gd name="T10" fmla="*/ 97 w 176"/>
              <a:gd name="T11" fmla="*/ 56 h 176"/>
              <a:gd name="T12" fmla="*/ 81 w 176"/>
              <a:gd name="T13" fmla="*/ 83 h 176"/>
              <a:gd name="T14" fmla="*/ 66 w 176"/>
              <a:gd name="T15" fmla="*/ 56 h 176"/>
              <a:gd name="T16" fmla="*/ 65 w 176"/>
              <a:gd name="T17" fmla="*/ 56 h 176"/>
              <a:gd name="T18" fmla="*/ 58 w 176"/>
              <a:gd name="T19" fmla="*/ 56 h 176"/>
              <a:gd name="T20" fmla="*/ 56 w 176"/>
              <a:gd name="T21" fmla="*/ 56 h 176"/>
              <a:gd name="T22" fmla="*/ 77 w 176"/>
              <a:gd name="T23" fmla="*/ 93 h 176"/>
              <a:gd name="T24" fmla="*/ 77 w 176"/>
              <a:gd name="T25" fmla="*/ 119 h 176"/>
              <a:gd name="T26" fmla="*/ 77 w 176"/>
              <a:gd name="T27" fmla="*/ 120 h 176"/>
              <a:gd name="T28" fmla="*/ 77 w 176"/>
              <a:gd name="T29" fmla="*/ 120 h 176"/>
              <a:gd name="T30" fmla="*/ 78 w 176"/>
              <a:gd name="T31" fmla="*/ 120 h 176"/>
              <a:gd name="T32" fmla="*/ 85 w 176"/>
              <a:gd name="T33" fmla="*/ 120 h 176"/>
              <a:gd name="T34" fmla="*/ 86 w 176"/>
              <a:gd name="T35" fmla="*/ 120 h 176"/>
              <a:gd name="T36" fmla="*/ 86 w 176"/>
              <a:gd name="T37" fmla="*/ 93 h 176"/>
              <a:gd name="T38" fmla="*/ 96 w 176"/>
              <a:gd name="T39" fmla="*/ 75 h 176"/>
              <a:gd name="T40" fmla="*/ 106 w 176"/>
              <a:gd name="T41" fmla="*/ 57 h 176"/>
              <a:gd name="T42" fmla="*/ 108 w 176"/>
              <a:gd name="T43" fmla="*/ 111 h 176"/>
              <a:gd name="T44" fmla="*/ 102 w 176"/>
              <a:gd name="T45" fmla="*/ 114 h 176"/>
              <a:gd name="T46" fmla="*/ 103 w 176"/>
              <a:gd name="T47" fmla="*/ 118 h 176"/>
              <a:gd name="T48" fmla="*/ 106 w 176"/>
              <a:gd name="T49" fmla="*/ 120 h 176"/>
              <a:gd name="T50" fmla="*/ 107 w 176"/>
              <a:gd name="T51" fmla="*/ 120 h 176"/>
              <a:gd name="T52" fmla="*/ 112 w 176"/>
              <a:gd name="T53" fmla="*/ 117 h 176"/>
              <a:gd name="T54" fmla="*/ 111 w 176"/>
              <a:gd name="T55" fmla="*/ 113 h 176"/>
              <a:gd name="T56" fmla="*/ 108 w 176"/>
              <a:gd name="T57" fmla="*/ 111 h 176"/>
              <a:gd name="T58" fmla="*/ 116 w 176"/>
              <a:gd name="T59" fmla="*/ 57 h 176"/>
              <a:gd name="T60" fmla="*/ 115 w 176"/>
              <a:gd name="T61" fmla="*/ 57 h 176"/>
              <a:gd name="T62" fmla="*/ 111 w 176"/>
              <a:gd name="T63" fmla="*/ 61 h 176"/>
              <a:gd name="T64" fmla="*/ 106 w 176"/>
              <a:gd name="T65" fmla="*/ 105 h 176"/>
              <a:gd name="T66" fmla="*/ 106 w 176"/>
              <a:gd name="T67" fmla="*/ 106 h 176"/>
              <a:gd name="T68" fmla="*/ 107 w 176"/>
              <a:gd name="T69" fmla="*/ 106 h 176"/>
              <a:gd name="T70" fmla="*/ 107 w 176"/>
              <a:gd name="T71" fmla="*/ 106 h 176"/>
              <a:gd name="T72" fmla="*/ 110 w 176"/>
              <a:gd name="T73" fmla="*/ 107 h 176"/>
              <a:gd name="T74" fmla="*/ 111 w 176"/>
              <a:gd name="T75" fmla="*/ 107 h 176"/>
              <a:gd name="T76" fmla="*/ 111 w 176"/>
              <a:gd name="T77" fmla="*/ 106 h 176"/>
              <a:gd name="T78" fmla="*/ 118 w 176"/>
              <a:gd name="T79" fmla="*/ 69 h 176"/>
              <a:gd name="T80" fmla="*/ 120 w 176"/>
              <a:gd name="T81" fmla="*/ 63 h 176"/>
              <a:gd name="T82" fmla="*/ 119 w 176"/>
              <a:gd name="T83" fmla="*/ 59 h 176"/>
              <a:gd name="T84" fmla="*/ 116 w 176"/>
              <a:gd name="T85" fmla="*/ 57 h 176"/>
              <a:gd name="T86" fmla="*/ 160 w 176"/>
              <a:gd name="T87" fmla="*/ 0 h 176"/>
              <a:gd name="T88" fmla="*/ 16 w 176"/>
              <a:gd name="T89" fmla="*/ 0 h 176"/>
              <a:gd name="T90" fmla="*/ 0 w 176"/>
              <a:gd name="T91" fmla="*/ 16 h 176"/>
              <a:gd name="T92" fmla="*/ 0 w 176"/>
              <a:gd name="T93" fmla="*/ 160 h 176"/>
              <a:gd name="T94" fmla="*/ 16 w 176"/>
              <a:gd name="T95" fmla="*/ 176 h 176"/>
              <a:gd name="T96" fmla="*/ 160 w 176"/>
              <a:gd name="T97" fmla="*/ 176 h 176"/>
              <a:gd name="T98" fmla="*/ 176 w 176"/>
              <a:gd name="T99" fmla="*/ 160 h 176"/>
              <a:gd name="T100" fmla="*/ 176 w 176"/>
              <a:gd name="T101" fmla="*/ 16 h 176"/>
              <a:gd name="T102" fmla="*/ 160 w 176"/>
              <a:gd name="T103" fmla="*/ 0 h 176"/>
              <a:gd name="T104" fmla="*/ 168 w 176"/>
              <a:gd name="T105" fmla="*/ 160 h 176"/>
              <a:gd name="T106" fmla="*/ 160 w 176"/>
              <a:gd name="T107" fmla="*/ 168 h 176"/>
              <a:gd name="T108" fmla="*/ 16 w 176"/>
              <a:gd name="T109" fmla="*/ 168 h 176"/>
              <a:gd name="T110" fmla="*/ 8 w 176"/>
              <a:gd name="T111" fmla="*/ 160 h 176"/>
              <a:gd name="T112" fmla="*/ 8 w 176"/>
              <a:gd name="T113" fmla="*/ 16 h 176"/>
              <a:gd name="T114" fmla="*/ 16 w 176"/>
              <a:gd name="T115" fmla="*/ 8 h 176"/>
              <a:gd name="T116" fmla="*/ 160 w 176"/>
              <a:gd name="T117" fmla="*/ 8 h 176"/>
              <a:gd name="T118" fmla="*/ 168 w 176"/>
              <a:gd name="T119" fmla="*/ 16 h 176"/>
              <a:gd name="T120" fmla="*/ 168 w 176"/>
              <a:gd name="T121" fmla="*/ 1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06" y="57"/>
                </a:moveTo>
                <a:cubicBezTo>
                  <a:pt x="107" y="56"/>
                  <a:pt x="107" y="56"/>
                  <a:pt x="107" y="56"/>
                </a:cubicBezTo>
                <a:cubicBezTo>
                  <a:pt x="105" y="56"/>
                  <a:pt x="105" y="56"/>
                  <a:pt x="105" y="56"/>
                </a:cubicBezTo>
                <a:cubicBezTo>
                  <a:pt x="105" y="56"/>
                  <a:pt x="105" y="56"/>
                  <a:pt x="105" y="56"/>
                </a:cubicBezTo>
                <a:cubicBezTo>
                  <a:pt x="103" y="57"/>
                  <a:pt x="100" y="57"/>
                  <a:pt x="98" y="56"/>
                </a:cubicBezTo>
                <a:cubicBezTo>
                  <a:pt x="97" y="56"/>
                  <a:pt x="97" y="56"/>
                  <a:pt x="97" y="56"/>
                </a:cubicBezTo>
                <a:cubicBezTo>
                  <a:pt x="81" y="83"/>
                  <a:pt x="81" y="83"/>
                  <a:pt x="81" y="83"/>
                </a:cubicBezTo>
                <a:cubicBezTo>
                  <a:pt x="66" y="56"/>
                  <a:pt x="66" y="56"/>
                  <a:pt x="66" y="56"/>
                </a:cubicBezTo>
                <a:cubicBezTo>
                  <a:pt x="65" y="56"/>
                  <a:pt x="65" y="56"/>
                  <a:pt x="65" y="56"/>
                </a:cubicBezTo>
                <a:cubicBezTo>
                  <a:pt x="63" y="57"/>
                  <a:pt x="60" y="57"/>
                  <a:pt x="58" y="56"/>
                </a:cubicBezTo>
                <a:cubicBezTo>
                  <a:pt x="56" y="56"/>
                  <a:pt x="56" y="56"/>
                  <a:pt x="56" y="56"/>
                </a:cubicBezTo>
                <a:cubicBezTo>
                  <a:pt x="77" y="93"/>
                  <a:pt x="77" y="93"/>
                  <a:pt x="77" y="93"/>
                </a:cubicBezTo>
                <a:cubicBezTo>
                  <a:pt x="77" y="119"/>
                  <a:pt x="77" y="119"/>
                  <a:pt x="77" y="119"/>
                </a:cubicBezTo>
                <a:cubicBezTo>
                  <a:pt x="77" y="120"/>
                  <a:pt x="77" y="120"/>
                  <a:pt x="77" y="120"/>
                </a:cubicBezTo>
                <a:cubicBezTo>
                  <a:pt x="77" y="120"/>
                  <a:pt x="77" y="120"/>
                  <a:pt x="77" y="120"/>
                </a:cubicBezTo>
                <a:cubicBezTo>
                  <a:pt x="78" y="120"/>
                  <a:pt x="78" y="120"/>
                  <a:pt x="78" y="120"/>
                </a:cubicBezTo>
                <a:cubicBezTo>
                  <a:pt x="80" y="119"/>
                  <a:pt x="83" y="119"/>
                  <a:pt x="85" y="120"/>
                </a:cubicBezTo>
                <a:cubicBezTo>
                  <a:pt x="86" y="120"/>
                  <a:pt x="86" y="120"/>
                  <a:pt x="86" y="120"/>
                </a:cubicBezTo>
                <a:cubicBezTo>
                  <a:pt x="86" y="93"/>
                  <a:pt x="86" y="93"/>
                  <a:pt x="86" y="93"/>
                </a:cubicBezTo>
                <a:cubicBezTo>
                  <a:pt x="86" y="91"/>
                  <a:pt x="91" y="83"/>
                  <a:pt x="96" y="75"/>
                </a:cubicBezTo>
                <a:cubicBezTo>
                  <a:pt x="101" y="66"/>
                  <a:pt x="106" y="57"/>
                  <a:pt x="106" y="57"/>
                </a:cubicBezTo>
                <a:close/>
                <a:moveTo>
                  <a:pt x="108" y="111"/>
                </a:moveTo>
                <a:cubicBezTo>
                  <a:pt x="105" y="110"/>
                  <a:pt x="103" y="111"/>
                  <a:pt x="102" y="114"/>
                </a:cubicBezTo>
                <a:cubicBezTo>
                  <a:pt x="102" y="116"/>
                  <a:pt x="102" y="117"/>
                  <a:pt x="103" y="118"/>
                </a:cubicBezTo>
                <a:cubicBezTo>
                  <a:pt x="104" y="119"/>
                  <a:pt x="105" y="119"/>
                  <a:pt x="106" y="120"/>
                </a:cubicBezTo>
                <a:cubicBezTo>
                  <a:pt x="106" y="120"/>
                  <a:pt x="107" y="120"/>
                  <a:pt x="107" y="120"/>
                </a:cubicBezTo>
                <a:cubicBezTo>
                  <a:pt x="109" y="120"/>
                  <a:pt x="111" y="119"/>
                  <a:pt x="112" y="117"/>
                </a:cubicBezTo>
                <a:cubicBezTo>
                  <a:pt x="112" y="115"/>
                  <a:pt x="112" y="114"/>
                  <a:pt x="111" y="113"/>
                </a:cubicBezTo>
                <a:cubicBezTo>
                  <a:pt x="111" y="112"/>
                  <a:pt x="110" y="111"/>
                  <a:pt x="108" y="111"/>
                </a:cubicBezTo>
                <a:close/>
                <a:moveTo>
                  <a:pt x="116" y="57"/>
                </a:moveTo>
                <a:cubicBezTo>
                  <a:pt x="116" y="57"/>
                  <a:pt x="116" y="57"/>
                  <a:pt x="115" y="57"/>
                </a:cubicBezTo>
                <a:cubicBezTo>
                  <a:pt x="113" y="57"/>
                  <a:pt x="111" y="58"/>
                  <a:pt x="111" y="61"/>
                </a:cubicBezTo>
                <a:cubicBezTo>
                  <a:pt x="108" y="95"/>
                  <a:pt x="106" y="105"/>
                  <a:pt x="106" y="105"/>
                </a:cubicBezTo>
                <a:cubicBezTo>
                  <a:pt x="106" y="106"/>
                  <a:pt x="106" y="106"/>
                  <a:pt x="106" y="106"/>
                </a:cubicBezTo>
                <a:cubicBezTo>
                  <a:pt x="107" y="106"/>
                  <a:pt x="107" y="106"/>
                  <a:pt x="107" y="106"/>
                </a:cubicBezTo>
                <a:cubicBezTo>
                  <a:pt x="107" y="106"/>
                  <a:pt x="107" y="106"/>
                  <a:pt x="107" y="106"/>
                </a:cubicBezTo>
                <a:cubicBezTo>
                  <a:pt x="108" y="106"/>
                  <a:pt x="109" y="106"/>
                  <a:pt x="110" y="107"/>
                </a:cubicBezTo>
                <a:cubicBezTo>
                  <a:pt x="111" y="107"/>
                  <a:pt x="111" y="107"/>
                  <a:pt x="111" y="107"/>
                </a:cubicBezTo>
                <a:cubicBezTo>
                  <a:pt x="111" y="106"/>
                  <a:pt x="111" y="106"/>
                  <a:pt x="111" y="106"/>
                </a:cubicBezTo>
                <a:cubicBezTo>
                  <a:pt x="113" y="94"/>
                  <a:pt x="116" y="78"/>
                  <a:pt x="118" y="69"/>
                </a:cubicBezTo>
                <a:cubicBezTo>
                  <a:pt x="119" y="66"/>
                  <a:pt x="120" y="64"/>
                  <a:pt x="120" y="63"/>
                </a:cubicBezTo>
                <a:cubicBezTo>
                  <a:pt x="120" y="61"/>
                  <a:pt x="120" y="60"/>
                  <a:pt x="119" y="59"/>
                </a:cubicBezTo>
                <a:cubicBezTo>
                  <a:pt x="119" y="58"/>
                  <a:pt x="118" y="57"/>
                  <a:pt x="116" y="57"/>
                </a:cubicBez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 name="Freeform 731"/>
          <p:cNvSpPr>
            <a:spLocks noEditPoints="1"/>
          </p:cNvSpPr>
          <p:nvPr/>
        </p:nvSpPr>
        <p:spPr bwMode="auto">
          <a:xfrm>
            <a:off x="1721610" y="5485331"/>
            <a:ext cx="486047" cy="486047"/>
          </a:xfrm>
          <a:custGeom>
            <a:avLst/>
            <a:gdLst>
              <a:gd name="T0" fmla="*/ 62 w 176"/>
              <a:gd name="T1" fmla="*/ 80 h 176"/>
              <a:gd name="T2" fmla="*/ 44 w 176"/>
              <a:gd name="T3" fmla="*/ 94 h 176"/>
              <a:gd name="T4" fmla="*/ 60 w 176"/>
              <a:gd name="T5" fmla="*/ 104 h 176"/>
              <a:gd name="T6" fmla="*/ 60 w 176"/>
              <a:gd name="T7" fmla="*/ 104 h 176"/>
              <a:gd name="T8" fmla="*/ 63 w 176"/>
              <a:gd name="T9" fmla="*/ 106 h 176"/>
              <a:gd name="T10" fmla="*/ 70 w 176"/>
              <a:gd name="T11" fmla="*/ 110 h 176"/>
              <a:gd name="T12" fmla="*/ 82 w 176"/>
              <a:gd name="T13" fmla="*/ 101 h 176"/>
              <a:gd name="T14" fmla="*/ 88 w 176"/>
              <a:gd name="T15" fmla="*/ 97 h 176"/>
              <a:gd name="T16" fmla="*/ 88 w 176"/>
              <a:gd name="T17" fmla="*/ 97 h 176"/>
              <a:gd name="T18" fmla="*/ 88 w 176"/>
              <a:gd name="T19" fmla="*/ 97 h 176"/>
              <a:gd name="T20" fmla="*/ 88 w 176"/>
              <a:gd name="T21" fmla="*/ 97 h 176"/>
              <a:gd name="T22" fmla="*/ 88 w 176"/>
              <a:gd name="T23" fmla="*/ 97 h 176"/>
              <a:gd name="T24" fmla="*/ 102 w 176"/>
              <a:gd name="T25" fmla="*/ 107 h 176"/>
              <a:gd name="T26" fmla="*/ 106 w 176"/>
              <a:gd name="T27" fmla="*/ 110 h 176"/>
              <a:gd name="T28" fmla="*/ 132 w 176"/>
              <a:gd name="T29" fmla="*/ 94 h 176"/>
              <a:gd name="T30" fmla="*/ 113 w 176"/>
              <a:gd name="T31" fmla="*/ 79 h 176"/>
              <a:gd name="T32" fmla="*/ 88 w 176"/>
              <a:gd name="T33" fmla="*/ 95 h 176"/>
              <a:gd name="T34" fmla="*/ 62 w 176"/>
              <a:gd name="T35" fmla="*/ 80 h 176"/>
              <a:gd name="T36" fmla="*/ 106 w 176"/>
              <a:gd name="T37" fmla="*/ 120 h 176"/>
              <a:gd name="T38" fmla="*/ 106 w 176"/>
              <a:gd name="T39" fmla="*/ 120 h 176"/>
              <a:gd name="T40" fmla="*/ 88 w 176"/>
              <a:gd name="T41" fmla="*/ 107 h 176"/>
              <a:gd name="T42" fmla="*/ 71 w 176"/>
              <a:gd name="T43" fmla="*/ 120 h 176"/>
              <a:gd name="T44" fmla="*/ 71 w 176"/>
              <a:gd name="T45" fmla="*/ 120 h 176"/>
              <a:gd name="T46" fmla="*/ 62 w 176"/>
              <a:gd name="T47" fmla="*/ 114 h 176"/>
              <a:gd name="T48" fmla="*/ 62 w 176"/>
              <a:gd name="T49" fmla="*/ 119 h 176"/>
              <a:gd name="T50" fmla="*/ 88 w 176"/>
              <a:gd name="T51" fmla="*/ 136 h 176"/>
              <a:gd name="T52" fmla="*/ 114 w 176"/>
              <a:gd name="T53" fmla="*/ 119 h 176"/>
              <a:gd name="T54" fmla="*/ 114 w 176"/>
              <a:gd name="T55" fmla="*/ 115 h 176"/>
              <a:gd name="T56" fmla="*/ 106 w 176"/>
              <a:gd name="T57" fmla="*/ 120 h 176"/>
              <a:gd name="T58" fmla="*/ 113 w 176"/>
              <a:gd name="T59" fmla="*/ 79 h 176"/>
              <a:gd name="T60" fmla="*/ 113 w 176"/>
              <a:gd name="T61" fmla="*/ 79 h 176"/>
              <a:gd name="T62" fmla="*/ 113 w 176"/>
              <a:gd name="T63" fmla="*/ 79 h 176"/>
              <a:gd name="T64" fmla="*/ 113 w 176"/>
              <a:gd name="T65" fmla="*/ 79 h 176"/>
              <a:gd name="T66" fmla="*/ 44 w 176"/>
              <a:gd name="T67" fmla="*/ 65 h 176"/>
              <a:gd name="T68" fmla="*/ 62 w 176"/>
              <a:gd name="T69" fmla="*/ 80 h 176"/>
              <a:gd name="T70" fmla="*/ 88 w 176"/>
              <a:gd name="T71" fmla="*/ 63 h 176"/>
              <a:gd name="T72" fmla="*/ 70 w 176"/>
              <a:gd name="T73" fmla="*/ 48 h 176"/>
              <a:gd name="T74" fmla="*/ 44 w 176"/>
              <a:gd name="T75" fmla="*/ 65 h 176"/>
              <a:gd name="T76" fmla="*/ 160 w 176"/>
              <a:gd name="T77" fmla="*/ 0 h 176"/>
              <a:gd name="T78" fmla="*/ 16 w 176"/>
              <a:gd name="T79" fmla="*/ 0 h 176"/>
              <a:gd name="T80" fmla="*/ 0 w 176"/>
              <a:gd name="T81" fmla="*/ 16 h 176"/>
              <a:gd name="T82" fmla="*/ 0 w 176"/>
              <a:gd name="T83" fmla="*/ 160 h 176"/>
              <a:gd name="T84" fmla="*/ 16 w 176"/>
              <a:gd name="T85" fmla="*/ 176 h 176"/>
              <a:gd name="T86" fmla="*/ 160 w 176"/>
              <a:gd name="T87" fmla="*/ 176 h 176"/>
              <a:gd name="T88" fmla="*/ 176 w 176"/>
              <a:gd name="T89" fmla="*/ 160 h 176"/>
              <a:gd name="T90" fmla="*/ 176 w 176"/>
              <a:gd name="T91" fmla="*/ 16 h 176"/>
              <a:gd name="T92" fmla="*/ 160 w 176"/>
              <a:gd name="T93" fmla="*/ 0 h 176"/>
              <a:gd name="T94" fmla="*/ 168 w 176"/>
              <a:gd name="T95" fmla="*/ 160 h 176"/>
              <a:gd name="T96" fmla="*/ 160 w 176"/>
              <a:gd name="T97" fmla="*/ 168 h 176"/>
              <a:gd name="T98" fmla="*/ 16 w 176"/>
              <a:gd name="T99" fmla="*/ 168 h 176"/>
              <a:gd name="T100" fmla="*/ 8 w 176"/>
              <a:gd name="T101" fmla="*/ 160 h 176"/>
              <a:gd name="T102" fmla="*/ 8 w 176"/>
              <a:gd name="T103" fmla="*/ 16 h 176"/>
              <a:gd name="T104" fmla="*/ 16 w 176"/>
              <a:gd name="T105" fmla="*/ 8 h 176"/>
              <a:gd name="T106" fmla="*/ 160 w 176"/>
              <a:gd name="T107" fmla="*/ 8 h 176"/>
              <a:gd name="T108" fmla="*/ 168 w 176"/>
              <a:gd name="T109" fmla="*/ 16 h 176"/>
              <a:gd name="T110" fmla="*/ 168 w 176"/>
              <a:gd name="T111" fmla="*/ 160 h 176"/>
              <a:gd name="T112" fmla="*/ 106 w 176"/>
              <a:gd name="T113" fmla="*/ 48 h 176"/>
              <a:gd name="T114" fmla="*/ 88 w 176"/>
              <a:gd name="T115" fmla="*/ 63 h 176"/>
              <a:gd name="T116" fmla="*/ 113 w 176"/>
              <a:gd name="T117" fmla="*/ 79 h 176"/>
              <a:gd name="T118" fmla="*/ 132 w 176"/>
              <a:gd name="T119" fmla="*/ 65 h 176"/>
              <a:gd name="T120" fmla="*/ 106 w 176"/>
              <a:gd name="T121"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62" y="80"/>
                </a:moveTo>
                <a:cubicBezTo>
                  <a:pt x="44" y="94"/>
                  <a:pt x="44" y="94"/>
                  <a:pt x="44" y="94"/>
                </a:cubicBezTo>
                <a:cubicBezTo>
                  <a:pt x="60" y="104"/>
                  <a:pt x="60" y="104"/>
                  <a:pt x="60" y="104"/>
                </a:cubicBezTo>
                <a:cubicBezTo>
                  <a:pt x="60" y="104"/>
                  <a:pt x="60" y="104"/>
                  <a:pt x="60" y="104"/>
                </a:cubicBezTo>
                <a:cubicBezTo>
                  <a:pt x="63" y="106"/>
                  <a:pt x="63" y="106"/>
                  <a:pt x="63" y="106"/>
                </a:cubicBezTo>
                <a:cubicBezTo>
                  <a:pt x="70" y="110"/>
                  <a:pt x="70" y="110"/>
                  <a:pt x="70" y="110"/>
                </a:cubicBezTo>
                <a:cubicBezTo>
                  <a:pt x="82" y="101"/>
                  <a:pt x="82" y="101"/>
                  <a:pt x="82" y="101"/>
                </a:cubicBezTo>
                <a:cubicBezTo>
                  <a:pt x="88" y="97"/>
                  <a:pt x="88" y="97"/>
                  <a:pt x="88" y="97"/>
                </a:cubicBezTo>
                <a:cubicBezTo>
                  <a:pt x="88" y="97"/>
                  <a:pt x="88" y="97"/>
                  <a:pt x="88" y="97"/>
                </a:cubicBezTo>
                <a:cubicBezTo>
                  <a:pt x="88" y="97"/>
                  <a:pt x="88" y="97"/>
                  <a:pt x="88" y="97"/>
                </a:cubicBezTo>
                <a:cubicBezTo>
                  <a:pt x="88" y="97"/>
                  <a:pt x="88" y="97"/>
                  <a:pt x="88" y="97"/>
                </a:cubicBezTo>
                <a:cubicBezTo>
                  <a:pt x="88" y="97"/>
                  <a:pt x="88" y="97"/>
                  <a:pt x="88" y="97"/>
                </a:cubicBezTo>
                <a:cubicBezTo>
                  <a:pt x="102" y="107"/>
                  <a:pt x="102" y="107"/>
                  <a:pt x="102" y="107"/>
                </a:cubicBezTo>
                <a:cubicBezTo>
                  <a:pt x="106" y="110"/>
                  <a:pt x="106" y="110"/>
                  <a:pt x="106" y="110"/>
                </a:cubicBezTo>
                <a:cubicBezTo>
                  <a:pt x="132" y="94"/>
                  <a:pt x="132" y="94"/>
                  <a:pt x="132" y="94"/>
                </a:cubicBezTo>
                <a:cubicBezTo>
                  <a:pt x="113" y="79"/>
                  <a:pt x="113" y="79"/>
                  <a:pt x="113" y="79"/>
                </a:cubicBezTo>
                <a:cubicBezTo>
                  <a:pt x="88" y="95"/>
                  <a:pt x="88" y="95"/>
                  <a:pt x="88" y="95"/>
                </a:cubicBezTo>
                <a:lnTo>
                  <a:pt x="62" y="80"/>
                </a:lnTo>
                <a:close/>
                <a:moveTo>
                  <a:pt x="106" y="120"/>
                </a:moveTo>
                <a:cubicBezTo>
                  <a:pt x="106" y="120"/>
                  <a:pt x="106" y="120"/>
                  <a:pt x="106" y="120"/>
                </a:cubicBezTo>
                <a:cubicBezTo>
                  <a:pt x="88" y="107"/>
                  <a:pt x="88" y="107"/>
                  <a:pt x="88" y="107"/>
                </a:cubicBezTo>
                <a:cubicBezTo>
                  <a:pt x="71" y="120"/>
                  <a:pt x="71" y="120"/>
                  <a:pt x="71" y="120"/>
                </a:cubicBezTo>
                <a:cubicBezTo>
                  <a:pt x="71" y="120"/>
                  <a:pt x="71" y="120"/>
                  <a:pt x="71" y="120"/>
                </a:cubicBezTo>
                <a:cubicBezTo>
                  <a:pt x="62" y="114"/>
                  <a:pt x="62" y="114"/>
                  <a:pt x="62" y="114"/>
                </a:cubicBezTo>
                <a:cubicBezTo>
                  <a:pt x="62" y="119"/>
                  <a:pt x="62" y="119"/>
                  <a:pt x="62" y="119"/>
                </a:cubicBezTo>
                <a:cubicBezTo>
                  <a:pt x="88" y="136"/>
                  <a:pt x="88" y="136"/>
                  <a:pt x="88" y="136"/>
                </a:cubicBezTo>
                <a:cubicBezTo>
                  <a:pt x="114" y="119"/>
                  <a:pt x="114" y="119"/>
                  <a:pt x="114" y="119"/>
                </a:cubicBezTo>
                <a:cubicBezTo>
                  <a:pt x="114" y="115"/>
                  <a:pt x="114" y="115"/>
                  <a:pt x="114" y="115"/>
                </a:cubicBezTo>
                <a:cubicBezTo>
                  <a:pt x="106" y="120"/>
                  <a:pt x="106" y="120"/>
                  <a:pt x="106" y="120"/>
                </a:cubicBezTo>
                <a:close/>
                <a:moveTo>
                  <a:pt x="113" y="79"/>
                </a:moveTo>
                <a:cubicBezTo>
                  <a:pt x="113" y="79"/>
                  <a:pt x="113" y="79"/>
                  <a:pt x="113" y="79"/>
                </a:cubicBezTo>
                <a:cubicBezTo>
                  <a:pt x="113" y="79"/>
                  <a:pt x="113" y="79"/>
                  <a:pt x="113" y="79"/>
                </a:cubicBezTo>
                <a:cubicBezTo>
                  <a:pt x="113" y="79"/>
                  <a:pt x="113" y="79"/>
                  <a:pt x="113" y="79"/>
                </a:cubicBezTo>
                <a:close/>
                <a:moveTo>
                  <a:pt x="44" y="65"/>
                </a:moveTo>
                <a:cubicBezTo>
                  <a:pt x="62" y="80"/>
                  <a:pt x="62" y="80"/>
                  <a:pt x="62" y="80"/>
                </a:cubicBezTo>
                <a:cubicBezTo>
                  <a:pt x="88" y="63"/>
                  <a:pt x="88" y="63"/>
                  <a:pt x="88" y="63"/>
                </a:cubicBezTo>
                <a:cubicBezTo>
                  <a:pt x="70" y="48"/>
                  <a:pt x="70" y="48"/>
                  <a:pt x="70" y="48"/>
                </a:cubicBezTo>
                <a:lnTo>
                  <a:pt x="44" y="65"/>
                </a:lnTo>
                <a:close/>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106" y="48"/>
                </a:moveTo>
                <a:cubicBezTo>
                  <a:pt x="88" y="63"/>
                  <a:pt x="88" y="63"/>
                  <a:pt x="88" y="63"/>
                </a:cubicBezTo>
                <a:cubicBezTo>
                  <a:pt x="113" y="79"/>
                  <a:pt x="113" y="79"/>
                  <a:pt x="113" y="79"/>
                </a:cubicBezTo>
                <a:cubicBezTo>
                  <a:pt x="132" y="65"/>
                  <a:pt x="132" y="65"/>
                  <a:pt x="132" y="65"/>
                </a:cubicBezTo>
                <a:lnTo>
                  <a:pt x="106"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4" name="Freeform 732"/>
          <p:cNvSpPr>
            <a:spLocks noEditPoints="1"/>
          </p:cNvSpPr>
          <p:nvPr/>
        </p:nvSpPr>
        <p:spPr bwMode="auto">
          <a:xfrm>
            <a:off x="2643845" y="5485331"/>
            <a:ext cx="473580" cy="486047"/>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112 w 176"/>
              <a:gd name="T37" fmla="*/ 48 h 176"/>
              <a:gd name="T38" fmla="*/ 64 w 176"/>
              <a:gd name="T39" fmla="*/ 48 h 176"/>
              <a:gd name="T40" fmla="*/ 48 w 176"/>
              <a:gd name="T41" fmla="*/ 64 h 176"/>
              <a:gd name="T42" fmla="*/ 48 w 176"/>
              <a:gd name="T43" fmla="*/ 112 h 176"/>
              <a:gd name="T44" fmla="*/ 64 w 176"/>
              <a:gd name="T45" fmla="*/ 128 h 176"/>
              <a:gd name="T46" fmla="*/ 112 w 176"/>
              <a:gd name="T47" fmla="*/ 128 h 176"/>
              <a:gd name="T48" fmla="*/ 128 w 176"/>
              <a:gd name="T49" fmla="*/ 112 h 176"/>
              <a:gd name="T50" fmla="*/ 128 w 176"/>
              <a:gd name="T51" fmla="*/ 64 h 176"/>
              <a:gd name="T52" fmla="*/ 112 w 176"/>
              <a:gd name="T53" fmla="*/ 48 h 176"/>
              <a:gd name="T54" fmla="*/ 104 w 176"/>
              <a:gd name="T55" fmla="*/ 60 h 176"/>
              <a:gd name="T56" fmla="*/ 116 w 176"/>
              <a:gd name="T57" fmla="*/ 60 h 176"/>
              <a:gd name="T58" fmla="*/ 116 w 176"/>
              <a:gd name="T59" fmla="*/ 72 h 176"/>
              <a:gd name="T60" fmla="*/ 104 w 176"/>
              <a:gd name="T61" fmla="*/ 72 h 176"/>
              <a:gd name="T62" fmla="*/ 104 w 176"/>
              <a:gd name="T63" fmla="*/ 60 h 176"/>
              <a:gd name="T64" fmla="*/ 88 w 176"/>
              <a:gd name="T65" fmla="*/ 72 h 176"/>
              <a:gd name="T66" fmla="*/ 104 w 176"/>
              <a:gd name="T67" fmla="*/ 88 h 176"/>
              <a:gd name="T68" fmla="*/ 88 w 176"/>
              <a:gd name="T69" fmla="*/ 104 h 176"/>
              <a:gd name="T70" fmla="*/ 72 w 176"/>
              <a:gd name="T71" fmla="*/ 88 h 176"/>
              <a:gd name="T72" fmla="*/ 88 w 176"/>
              <a:gd name="T73" fmla="*/ 72 h 176"/>
              <a:gd name="T74" fmla="*/ 120 w 176"/>
              <a:gd name="T75" fmla="*/ 112 h 176"/>
              <a:gd name="T76" fmla="*/ 112 w 176"/>
              <a:gd name="T77" fmla="*/ 120 h 176"/>
              <a:gd name="T78" fmla="*/ 64 w 176"/>
              <a:gd name="T79" fmla="*/ 120 h 176"/>
              <a:gd name="T80" fmla="*/ 56 w 176"/>
              <a:gd name="T81" fmla="*/ 112 h 176"/>
              <a:gd name="T82" fmla="*/ 56 w 176"/>
              <a:gd name="T83" fmla="*/ 84 h 176"/>
              <a:gd name="T84" fmla="*/ 64 w 176"/>
              <a:gd name="T85" fmla="*/ 84 h 176"/>
              <a:gd name="T86" fmla="*/ 64 w 176"/>
              <a:gd name="T87" fmla="*/ 88 h 176"/>
              <a:gd name="T88" fmla="*/ 88 w 176"/>
              <a:gd name="T89" fmla="*/ 112 h 176"/>
              <a:gd name="T90" fmla="*/ 112 w 176"/>
              <a:gd name="T91" fmla="*/ 88 h 176"/>
              <a:gd name="T92" fmla="*/ 112 w 176"/>
              <a:gd name="T93" fmla="*/ 84 h 176"/>
              <a:gd name="T94" fmla="*/ 120 w 176"/>
              <a:gd name="T95" fmla="*/ 84 h 176"/>
              <a:gd name="T96" fmla="*/ 120 w 176"/>
              <a:gd name="T97"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112" y="48"/>
                </a:moveTo>
                <a:cubicBezTo>
                  <a:pt x="64" y="48"/>
                  <a:pt x="64" y="48"/>
                  <a:pt x="64" y="48"/>
                </a:cubicBezTo>
                <a:cubicBezTo>
                  <a:pt x="55" y="48"/>
                  <a:pt x="48" y="55"/>
                  <a:pt x="48" y="64"/>
                </a:cubicBezTo>
                <a:cubicBezTo>
                  <a:pt x="48" y="112"/>
                  <a:pt x="48" y="112"/>
                  <a:pt x="48" y="112"/>
                </a:cubicBezTo>
                <a:cubicBezTo>
                  <a:pt x="48" y="121"/>
                  <a:pt x="55" y="128"/>
                  <a:pt x="64" y="128"/>
                </a:cubicBezTo>
                <a:cubicBezTo>
                  <a:pt x="112" y="128"/>
                  <a:pt x="112" y="128"/>
                  <a:pt x="112" y="128"/>
                </a:cubicBezTo>
                <a:cubicBezTo>
                  <a:pt x="121" y="128"/>
                  <a:pt x="128" y="121"/>
                  <a:pt x="128" y="112"/>
                </a:cubicBezTo>
                <a:cubicBezTo>
                  <a:pt x="128" y="64"/>
                  <a:pt x="128" y="64"/>
                  <a:pt x="128" y="64"/>
                </a:cubicBezTo>
                <a:cubicBezTo>
                  <a:pt x="128" y="55"/>
                  <a:pt x="121" y="48"/>
                  <a:pt x="112" y="48"/>
                </a:cubicBezTo>
                <a:close/>
                <a:moveTo>
                  <a:pt x="104" y="60"/>
                </a:moveTo>
                <a:cubicBezTo>
                  <a:pt x="116" y="60"/>
                  <a:pt x="116" y="60"/>
                  <a:pt x="116" y="60"/>
                </a:cubicBezTo>
                <a:cubicBezTo>
                  <a:pt x="116" y="72"/>
                  <a:pt x="116" y="72"/>
                  <a:pt x="116" y="72"/>
                </a:cubicBezTo>
                <a:cubicBezTo>
                  <a:pt x="104" y="72"/>
                  <a:pt x="104" y="72"/>
                  <a:pt x="104" y="72"/>
                </a:cubicBezTo>
                <a:lnTo>
                  <a:pt x="104" y="60"/>
                </a:lnTo>
                <a:close/>
                <a:moveTo>
                  <a:pt x="88" y="72"/>
                </a:moveTo>
                <a:cubicBezTo>
                  <a:pt x="97" y="72"/>
                  <a:pt x="104" y="79"/>
                  <a:pt x="104" y="88"/>
                </a:cubicBezTo>
                <a:cubicBezTo>
                  <a:pt x="104" y="97"/>
                  <a:pt x="97" y="104"/>
                  <a:pt x="88" y="104"/>
                </a:cubicBezTo>
                <a:cubicBezTo>
                  <a:pt x="79" y="104"/>
                  <a:pt x="72" y="97"/>
                  <a:pt x="72" y="88"/>
                </a:cubicBezTo>
                <a:cubicBezTo>
                  <a:pt x="72" y="79"/>
                  <a:pt x="79" y="72"/>
                  <a:pt x="88" y="72"/>
                </a:cubicBezTo>
                <a:close/>
                <a:moveTo>
                  <a:pt x="120" y="112"/>
                </a:moveTo>
                <a:cubicBezTo>
                  <a:pt x="120" y="116"/>
                  <a:pt x="116" y="120"/>
                  <a:pt x="112" y="120"/>
                </a:cubicBezTo>
                <a:cubicBezTo>
                  <a:pt x="64" y="120"/>
                  <a:pt x="64" y="120"/>
                  <a:pt x="64" y="120"/>
                </a:cubicBezTo>
                <a:cubicBezTo>
                  <a:pt x="60" y="120"/>
                  <a:pt x="56" y="116"/>
                  <a:pt x="56" y="112"/>
                </a:cubicBezTo>
                <a:cubicBezTo>
                  <a:pt x="56" y="84"/>
                  <a:pt x="56" y="84"/>
                  <a:pt x="56" y="84"/>
                </a:cubicBezTo>
                <a:cubicBezTo>
                  <a:pt x="64" y="84"/>
                  <a:pt x="64" y="84"/>
                  <a:pt x="64" y="84"/>
                </a:cubicBezTo>
                <a:cubicBezTo>
                  <a:pt x="64" y="85"/>
                  <a:pt x="64" y="87"/>
                  <a:pt x="64" y="88"/>
                </a:cubicBezTo>
                <a:cubicBezTo>
                  <a:pt x="64" y="101"/>
                  <a:pt x="75" y="112"/>
                  <a:pt x="88" y="112"/>
                </a:cubicBezTo>
                <a:cubicBezTo>
                  <a:pt x="101" y="112"/>
                  <a:pt x="112" y="101"/>
                  <a:pt x="112" y="88"/>
                </a:cubicBezTo>
                <a:cubicBezTo>
                  <a:pt x="112" y="87"/>
                  <a:pt x="112" y="85"/>
                  <a:pt x="112" y="84"/>
                </a:cubicBezTo>
                <a:cubicBezTo>
                  <a:pt x="120" y="84"/>
                  <a:pt x="120" y="84"/>
                  <a:pt x="120" y="84"/>
                </a:cubicBezTo>
                <a:lnTo>
                  <a:pt x="120"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5" name="Freeform 733"/>
          <p:cNvSpPr>
            <a:spLocks noEditPoints="1"/>
          </p:cNvSpPr>
          <p:nvPr/>
        </p:nvSpPr>
        <p:spPr bwMode="auto">
          <a:xfrm>
            <a:off x="3566080" y="5485331"/>
            <a:ext cx="473580" cy="486047"/>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88 w 176"/>
              <a:gd name="T37" fmla="*/ 40 h 176"/>
              <a:gd name="T38" fmla="*/ 40 w 176"/>
              <a:gd name="T39" fmla="*/ 88 h 176"/>
              <a:gd name="T40" fmla="*/ 88 w 176"/>
              <a:gd name="T41" fmla="*/ 136 h 176"/>
              <a:gd name="T42" fmla="*/ 136 w 176"/>
              <a:gd name="T43" fmla="*/ 88 h 176"/>
              <a:gd name="T44" fmla="*/ 88 w 176"/>
              <a:gd name="T45" fmla="*/ 40 h 176"/>
              <a:gd name="T46" fmla="*/ 48 w 176"/>
              <a:gd name="T47" fmla="*/ 88 h 176"/>
              <a:gd name="T48" fmla="*/ 51 w 176"/>
              <a:gd name="T49" fmla="*/ 72 h 176"/>
              <a:gd name="T50" fmla="*/ 70 w 176"/>
              <a:gd name="T51" fmla="*/ 124 h 176"/>
              <a:gd name="T52" fmla="*/ 48 w 176"/>
              <a:gd name="T53" fmla="*/ 88 h 176"/>
              <a:gd name="T54" fmla="*/ 88 w 176"/>
              <a:gd name="T55" fmla="*/ 128 h 176"/>
              <a:gd name="T56" fmla="*/ 77 w 176"/>
              <a:gd name="T57" fmla="*/ 126 h 176"/>
              <a:gd name="T58" fmla="*/ 89 w 176"/>
              <a:gd name="T59" fmla="*/ 92 h 176"/>
              <a:gd name="T60" fmla="*/ 101 w 176"/>
              <a:gd name="T61" fmla="*/ 126 h 176"/>
              <a:gd name="T62" fmla="*/ 88 w 176"/>
              <a:gd name="T63" fmla="*/ 128 h 176"/>
              <a:gd name="T64" fmla="*/ 94 w 176"/>
              <a:gd name="T65" fmla="*/ 69 h 176"/>
              <a:gd name="T66" fmla="*/ 98 w 176"/>
              <a:gd name="T67" fmla="*/ 69 h 176"/>
              <a:gd name="T68" fmla="*/ 98 w 176"/>
              <a:gd name="T69" fmla="*/ 65 h 176"/>
              <a:gd name="T70" fmla="*/ 87 w 176"/>
              <a:gd name="T71" fmla="*/ 66 h 176"/>
              <a:gd name="T72" fmla="*/ 76 w 176"/>
              <a:gd name="T73" fmla="*/ 65 h 176"/>
              <a:gd name="T74" fmla="*/ 76 w 176"/>
              <a:gd name="T75" fmla="*/ 69 h 176"/>
              <a:gd name="T76" fmla="*/ 80 w 176"/>
              <a:gd name="T77" fmla="*/ 69 h 176"/>
              <a:gd name="T78" fmla="*/ 87 w 176"/>
              <a:gd name="T79" fmla="*/ 86 h 176"/>
              <a:gd name="T80" fmla="*/ 78 w 176"/>
              <a:gd name="T81" fmla="*/ 113 h 176"/>
              <a:gd name="T82" fmla="*/ 63 w 176"/>
              <a:gd name="T83" fmla="*/ 69 h 176"/>
              <a:gd name="T84" fmla="*/ 68 w 176"/>
              <a:gd name="T85" fmla="*/ 69 h 176"/>
              <a:gd name="T86" fmla="*/ 67 w 176"/>
              <a:gd name="T87" fmla="*/ 65 h 176"/>
              <a:gd name="T88" fmla="*/ 57 w 176"/>
              <a:gd name="T89" fmla="*/ 66 h 176"/>
              <a:gd name="T90" fmla="*/ 55 w 176"/>
              <a:gd name="T91" fmla="*/ 66 h 176"/>
              <a:gd name="T92" fmla="*/ 88 w 176"/>
              <a:gd name="T93" fmla="*/ 48 h 176"/>
              <a:gd name="T94" fmla="*/ 114 w 176"/>
              <a:gd name="T95" fmla="*/ 58 h 176"/>
              <a:gd name="T96" fmla="*/ 108 w 176"/>
              <a:gd name="T97" fmla="*/ 65 h 176"/>
              <a:gd name="T98" fmla="*/ 112 w 176"/>
              <a:gd name="T99" fmla="*/ 75 h 176"/>
              <a:gd name="T100" fmla="*/ 115 w 176"/>
              <a:gd name="T101" fmla="*/ 86 h 176"/>
              <a:gd name="T102" fmla="*/ 112 w 176"/>
              <a:gd name="T103" fmla="*/ 99 h 176"/>
              <a:gd name="T104" fmla="*/ 108 w 176"/>
              <a:gd name="T105" fmla="*/ 113 h 176"/>
              <a:gd name="T106" fmla="*/ 94 w 176"/>
              <a:gd name="T107" fmla="*/ 69 h 176"/>
              <a:gd name="T108" fmla="*/ 128 w 176"/>
              <a:gd name="T109" fmla="*/ 88 h 176"/>
              <a:gd name="T110" fmla="*/ 109 w 176"/>
              <a:gd name="T111" fmla="*/ 122 h 176"/>
              <a:gd name="T112" fmla="*/ 121 w 176"/>
              <a:gd name="T113" fmla="*/ 87 h 176"/>
              <a:gd name="T114" fmla="*/ 124 w 176"/>
              <a:gd name="T115" fmla="*/ 73 h 176"/>
              <a:gd name="T116" fmla="*/ 124 w 176"/>
              <a:gd name="T117" fmla="*/ 70 h 176"/>
              <a:gd name="T118" fmla="*/ 128 w 176"/>
              <a:gd name="T119"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close/>
                <a:moveTo>
                  <a:pt x="48" y="88"/>
                </a:moveTo>
                <a:cubicBezTo>
                  <a:pt x="48" y="82"/>
                  <a:pt x="49" y="77"/>
                  <a:pt x="51" y="72"/>
                </a:cubicBezTo>
                <a:cubicBezTo>
                  <a:pt x="70" y="124"/>
                  <a:pt x="70" y="124"/>
                  <a:pt x="70" y="124"/>
                </a:cubicBezTo>
                <a:cubicBezTo>
                  <a:pt x="57" y="117"/>
                  <a:pt x="48" y="104"/>
                  <a:pt x="48" y="88"/>
                </a:cubicBezTo>
                <a:close/>
                <a:moveTo>
                  <a:pt x="88" y="128"/>
                </a:moveTo>
                <a:cubicBezTo>
                  <a:pt x="84" y="128"/>
                  <a:pt x="80" y="127"/>
                  <a:pt x="77" y="126"/>
                </a:cubicBezTo>
                <a:cubicBezTo>
                  <a:pt x="89" y="92"/>
                  <a:pt x="89" y="92"/>
                  <a:pt x="89" y="92"/>
                </a:cubicBezTo>
                <a:cubicBezTo>
                  <a:pt x="89" y="92"/>
                  <a:pt x="100" y="121"/>
                  <a:pt x="101" y="126"/>
                </a:cubicBezTo>
                <a:cubicBezTo>
                  <a:pt x="97" y="127"/>
                  <a:pt x="93" y="128"/>
                  <a:pt x="88" y="128"/>
                </a:cubicBezTo>
                <a:close/>
                <a:moveTo>
                  <a:pt x="94" y="69"/>
                </a:moveTo>
                <a:cubicBezTo>
                  <a:pt x="96" y="69"/>
                  <a:pt x="98" y="69"/>
                  <a:pt x="98" y="69"/>
                </a:cubicBezTo>
                <a:cubicBezTo>
                  <a:pt x="100" y="68"/>
                  <a:pt x="100" y="65"/>
                  <a:pt x="98" y="65"/>
                </a:cubicBezTo>
                <a:cubicBezTo>
                  <a:pt x="98" y="65"/>
                  <a:pt x="91" y="66"/>
                  <a:pt x="87" y="66"/>
                </a:cubicBezTo>
                <a:cubicBezTo>
                  <a:pt x="83" y="66"/>
                  <a:pt x="76" y="65"/>
                  <a:pt x="76" y="65"/>
                </a:cubicBezTo>
                <a:cubicBezTo>
                  <a:pt x="74" y="65"/>
                  <a:pt x="74" y="68"/>
                  <a:pt x="76" y="69"/>
                </a:cubicBezTo>
                <a:cubicBezTo>
                  <a:pt x="76" y="69"/>
                  <a:pt x="78" y="69"/>
                  <a:pt x="80" y="69"/>
                </a:cubicBezTo>
                <a:cubicBezTo>
                  <a:pt x="87" y="86"/>
                  <a:pt x="87" y="86"/>
                  <a:pt x="87" y="86"/>
                </a:cubicBezTo>
                <a:cubicBezTo>
                  <a:pt x="78" y="113"/>
                  <a:pt x="78" y="113"/>
                  <a:pt x="78" y="113"/>
                </a:cubicBezTo>
                <a:cubicBezTo>
                  <a:pt x="63" y="69"/>
                  <a:pt x="63" y="69"/>
                  <a:pt x="63" y="69"/>
                </a:cubicBezTo>
                <a:cubicBezTo>
                  <a:pt x="66" y="69"/>
                  <a:pt x="68" y="69"/>
                  <a:pt x="68" y="69"/>
                </a:cubicBezTo>
                <a:cubicBezTo>
                  <a:pt x="70" y="68"/>
                  <a:pt x="70" y="65"/>
                  <a:pt x="67" y="65"/>
                </a:cubicBezTo>
                <a:cubicBezTo>
                  <a:pt x="67" y="65"/>
                  <a:pt x="61" y="66"/>
                  <a:pt x="57" y="66"/>
                </a:cubicBezTo>
                <a:cubicBezTo>
                  <a:pt x="56" y="66"/>
                  <a:pt x="55" y="66"/>
                  <a:pt x="55" y="66"/>
                </a:cubicBezTo>
                <a:cubicBezTo>
                  <a:pt x="62" y="55"/>
                  <a:pt x="74" y="48"/>
                  <a:pt x="88" y="48"/>
                </a:cubicBezTo>
                <a:cubicBezTo>
                  <a:pt x="98" y="48"/>
                  <a:pt x="107" y="52"/>
                  <a:pt x="114" y="58"/>
                </a:cubicBezTo>
                <a:cubicBezTo>
                  <a:pt x="111" y="58"/>
                  <a:pt x="108" y="62"/>
                  <a:pt x="108" y="65"/>
                </a:cubicBezTo>
                <a:cubicBezTo>
                  <a:pt x="108" y="69"/>
                  <a:pt x="110" y="71"/>
                  <a:pt x="112" y="75"/>
                </a:cubicBezTo>
                <a:cubicBezTo>
                  <a:pt x="114" y="77"/>
                  <a:pt x="115" y="81"/>
                  <a:pt x="115" y="86"/>
                </a:cubicBezTo>
                <a:cubicBezTo>
                  <a:pt x="115" y="89"/>
                  <a:pt x="114" y="93"/>
                  <a:pt x="112" y="99"/>
                </a:cubicBezTo>
                <a:cubicBezTo>
                  <a:pt x="108" y="113"/>
                  <a:pt x="108" y="113"/>
                  <a:pt x="108" y="113"/>
                </a:cubicBezTo>
                <a:lnTo>
                  <a:pt x="94" y="69"/>
                </a:lnTo>
                <a:close/>
                <a:moveTo>
                  <a:pt x="128" y="88"/>
                </a:moveTo>
                <a:cubicBezTo>
                  <a:pt x="128" y="102"/>
                  <a:pt x="120" y="115"/>
                  <a:pt x="109" y="122"/>
                </a:cubicBezTo>
                <a:cubicBezTo>
                  <a:pt x="121" y="87"/>
                  <a:pt x="121" y="87"/>
                  <a:pt x="121" y="87"/>
                </a:cubicBezTo>
                <a:cubicBezTo>
                  <a:pt x="123" y="81"/>
                  <a:pt x="124" y="77"/>
                  <a:pt x="124" y="73"/>
                </a:cubicBezTo>
                <a:cubicBezTo>
                  <a:pt x="124" y="72"/>
                  <a:pt x="124" y="71"/>
                  <a:pt x="124" y="70"/>
                </a:cubicBezTo>
                <a:cubicBezTo>
                  <a:pt x="126" y="76"/>
                  <a:pt x="128" y="82"/>
                  <a:pt x="128"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6" name="Freeform 734"/>
          <p:cNvSpPr>
            <a:spLocks noEditPoints="1"/>
          </p:cNvSpPr>
          <p:nvPr/>
        </p:nvSpPr>
        <p:spPr bwMode="auto">
          <a:xfrm>
            <a:off x="4475857" y="5485331"/>
            <a:ext cx="486047" cy="486047"/>
          </a:xfrm>
          <a:custGeom>
            <a:avLst/>
            <a:gdLst>
              <a:gd name="T0" fmla="*/ 160 w 176"/>
              <a:gd name="T1" fmla="*/ 0 h 176"/>
              <a:gd name="T2" fmla="*/ 16 w 176"/>
              <a:gd name="T3" fmla="*/ 0 h 176"/>
              <a:gd name="T4" fmla="*/ 0 w 176"/>
              <a:gd name="T5" fmla="*/ 16 h 176"/>
              <a:gd name="T6" fmla="*/ 0 w 176"/>
              <a:gd name="T7" fmla="*/ 160 h 176"/>
              <a:gd name="T8" fmla="*/ 16 w 176"/>
              <a:gd name="T9" fmla="*/ 176 h 176"/>
              <a:gd name="T10" fmla="*/ 160 w 176"/>
              <a:gd name="T11" fmla="*/ 176 h 176"/>
              <a:gd name="T12" fmla="*/ 176 w 176"/>
              <a:gd name="T13" fmla="*/ 160 h 176"/>
              <a:gd name="T14" fmla="*/ 176 w 176"/>
              <a:gd name="T15" fmla="*/ 16 h 176"/>
              <a:gd name="T16" fmla="*/ 160 w 176"/>
              <a:gd name="T17" fmla="*/ 0 h 176"/>
              <a:gd name="T18" fmla="*/ 168 w 176"/>
              <a:gd name="T19" fmla="*/ 160 h 176"/>
              <a:gd name="T20" fmla="*/ 160 w 176"/>
              <a:gd name="T21" fmla="*/ 168 h 176"/>
              <a:gd name="T22" fmla="*/ 16 w 176"/>
              <a:gd name="T23" fmla="*/ 168 h 176"/>
              <a:gd name="T24" fmla="*/ 8 w 176"/>
              <a:gd name="T25" fmla="*/ 160 h 176"/>
              <a:gd name="T26" fmla="*/ 8 w 176"/>
              <a:gd name="T27" fmla="*/ 16 h 176"/>
              <a:gd name="T28" fmla="*/ 16 w 176"/>
              <a:gd name="T29" fmla="*/ 8 h 176"/>
              <a:gd name="T30" fmla="*/ 160 w 176"/>
              <a:gd name="T31" fmla="*/ 8 h 176"/>
              <a:gd name="T32" fmla="*/ 168 w 176"/>
              <a:gd name="T33" fmla="*/ 16 h 176"/>
              <a:gd name="T34" fmla="*/ 168 w 176"/>
              <a:gd name="T35" fmla="*/ 160 h 176"/>
              <a:gd name="T36" fmla="*/ 88 w 176"/>
              <a:gd name="T37" fmla="*/ 40 h 176"/>
              <a:gd name="T38" fmla="*/ 40 w 176"/>
              <a:gd name="T39" fmla="*/ 88 h 176"/>
              <a:gd name="T40" fmla="*/ 88 w 176"/>
              <a:gd name="T41" fmla="*/ 136 h 176"/>
              <a:gd name="T42" fmla="*/ 136 w 176"/>
              <a:gd name="T43" fmla="*/ 88 h 176"/>
              <a:gd name="T44" fmla="*/ 88 w 176"/>
              <a:gd name="T45" fmla="*/ 40 h 176"/>
              <a:gd name="T46" fmla="*/ 88 w 176"/>
              <a:gd name="T47" fmla="*/ 48 h 176"/>
              <a:gd name="T48" fmla="*/ 113 w 176"/>
              <a:gd name="T49" fmla="*/ 57 h 176"/>
              <a:gd name="T50" fmla="*/ 92 w 176"/>
              <a:gd name="T51" fmla="*/ 70 h 176"/>
              <a:gd name="T52" fmla="*/ 76 w 176"/>
              <a:gd name="T53" fmla="*/ 50 h 176"/>
              <a:gd name="T54" fmla="*/ 88 w 176"/>
              <a:gd name="T55" fmla="*/ 48 h 176"/>
              <a:gd name="T56" fmla="*/ 68 w 176"/>
              <a:gd name="T57" fmla="*/ 53 h 176"/>
              <a:gd name="T58" fmla="*/ 84 w 176"/>
              <a:gd name="T59" fmla="*/ 73 h 176"/>
              <a:gd name="T60" fmla="*/ 49 w 176"/>
              <a:gd name="T61" fmla="*/ 80 h 176"/>
              <a:gd name="T62" fmla="*/ 68 w 176"/>
              <a:gd name="T63" fmla="*/ 53 h 176"/>
              <a:gd name="T64" fmla="*/ 48 w 176"/>
              <a:gd name="T65" fmla="*/ 88 h 176"/>
              <a:gd name="T66" fmla="*/ 88 w 176"/>
              <a:gd name="T67" fmla="*/ 80 h 176"/>
              <a:gd name="T68" fmla="*/ 92 w 176"/>
              <a:gd name="T69" fmla="*/ 88 h 176"/>
              <a:gd name="T70" fmla="*/ 59 w 176"/>
              <a:gd name="T71" fmla="*/ 115 h 176"/>
              <a:gd name="T72" fmla="*/ 48 w 176"/>
              <a:gd name="T73" fmla="*/ 88 h 176"/>
              <a:gd name="T74" fmla="*/ 88 w 176"/>
              <a:gd name="T75" fmla="*/ 128 h 176"/>
              <a:gd name="T76" fmla="*/ 65 w 176"/>
              <a:gd name="T77" fmla="*/ 121 h 176"/>
              <a:gd name="T78" fmla="*/ 95 w 176"/>
              <a:gd name="T79" fmla="*/ 96 h 176"/>
              <a:gd name="T80" fmla="*/ 100 w 176"/>
              <a:gd name="T81" fmla="*/ 126 h 176"/>
              <a:gd name="T82" fmla="*/ 88 w 176"/>
              <a:gd name="T83" fmla="*/ 128 h 176"/>
              <a:gd name="T84" fmla="*/ 108 w 176"/>
              <a:gd name="T85" fmla="*/ 123 h 176"/>
              <a:gd name="T86" fmla="*/ 103 w 176"/>
              <a:gd name="T87" fmla="*/ 94 h 176"/>
              <a:gd name="T88" fmla="*/ 116 w 176"/>
              <a:gd name="T89" fmla="*/ 92 h 176"/>
              <a:gd name="T90" fmla="*/ 128 w 176"/>
              <a:gd name="T91" fmla="*/ 93 h 176"/>
              <a:gd name="T92" fmla="*/ 108 w 176"/>
              <a:gd name="T93" fmla="*/ 123 h 176"/>
              <a:gd name="T94" fmla="*/ 116 w 176"/>
              <a:gd name="T95" fmla="*/ 84 h 176"/>
              <a:gd name="T96" fmla="*/ 100 w 176"/>
              <a:gd name="T97" fmla="*/ 86 h 176"/>
              <a:gd name="T98" fmla="*/ 96 w 176"/>
              <a:gd name="T99" fmla="*/ 77 h 176"/>
              <a:gd name="T100" fmla="*/ 119 w 176"/>
              <a:gd name="T101" fmla="*/ 63 h 176"/>
              <a:gd name="T102" fmla="*/ 128 w 176"/>
              <a:gd name="T103" fmla="*/ 85 h 176"/>
              <a:gd name="T104" fmla="*/ 116 w 176"/>
              <a:gd name="T105" fmla="*/ 8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close/>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close/>
                <a:moveTo>
                  <a:pt x="88" y="48"/>
                </a:moveTo>
                <a:cubicBezTo>
                  <a:pt x="98" y="48"/>
                  <a:pt x="106" y="51"/>
                  <a:pt x="113" y="57"/>
                </a:cubicBezTo>
                <a:cubicBezTo>
                  <a:pt x="107" y="62"/>
                  <a:pt x="100" y="67"/>
                  <a:pt x="92" y="70"/>
                </a:cubicBezTo>
                <a:cubicBezTo>
                  <a:pt x="87" y="63"/>
                  <a:pt x="82" y="56"/>
                  <a:pt x="76" y="50"/>
                </a:cubicBezTo>
                <a:cubicBezTo>
                  <a:pt x="80" y="49"/>
                  <a:pt x="84" y="48"/>
                  <a:pt x="88" y="48"/>
                </a:cubicBezTo>
                <a:close/>
                <a:moveTo>
                  <a:pt x="68" y="53"/>
                </a:moveTo>
                <a:cubicBezTo>
                  <a:pt x="74" y="59"/>
                  <a:pt x="80" y="66"/>
                  <a:pt x="84" y="73"/>
                </a:cubicBezTo>
                <a:cubicBezTo>
                  <a:pt x="73" y="77"/>
                  <a:pt x="61" y="80"/>
                  <a:pt x="49" y="80"/>
                </a:cubicBezTo>
                <a:cubicBezTo>
                  <a:pt x="51" y="69"/>
                  <a:pt x="58" y="59"/>
                  <a:pt x="68" y="53"/>
                </a:cubicBezTo>
                <a:close/>
                <a:moveTo>
                  <a:pt x="48" y="88"/>
                </a:moveTo>
                <a:cubicBezTo>
                  <a:pt x="62" y="88"/>
                  <a:pt x="76" y="85"/>
                  <a:pt x="88" y="80"/>
                </a:cubicBezTo>
                <a:cubicBezTo>
                  <a:pt x="90" y="83"/>
                  <a:pt x="91" y="86"/>
                  <a:pt x="92" y="88"/>
                </a:cubicBezTo>
                <a:cubicBezTo>
                  <a:pt x="78" y="94"/>
                  <a:pt x="67" y="103"/>
                  <a:pt x="59" y="115"/>
                </a:cubicBezTo>
                <a:cubicBezTo>
                  <a:pt x="52" y="108"/>
                  <a:pt x="48" y="99"/>
                  <a:pt x="48" y="88"/>
                </a:cubicBezTo>
                <a:close/>
                <a:moveTo>
                  <a:pt x="88" y="128"/>
                </a:moveTo>
                <a:cubicBezTo>
                  <a:pt x="79" y="128"/>
                  <a:pt x="71" y="125"/>
                  <a:pt x="65" y="121"/>
                </a:cubicBezTo>
                <a:cubicBezTo>
                  <a:pt x="72" y="109"/>
                  <a:pt x="82" y="101"/>
                  <a:pt x="95" y="96"/>
                </a:cubicBezTo>
                <a:cubicBezTo>
                  <a:pt x="98" y="105"/>
                  <a:pt x="100" y="116"/>
                  <a:pt x="100" y="126"/>
                </a:cubicBezTo>
                <a:cubicBezTo>
                  <a:pt x="96" y="127"/>
                  <a:pt x="92" y="128"/>
                  <a:pt x="88" y="128"/>
                </a:cubicBezTo>
                <a:close/>
                <a:moveTo>
                  <a:pt x="108" y="123"/>
                </a:moveTo>
                <a:cubicBezTo>
                  <a:pt x="107" y="113"/>
                  <a:pt x="106" y="103"/>
                  <a:pt x="103" y="94"/>
                </a:cubicBezTo>
                <a:cubicBezTo>
                  <a:pt x="107" y="93"/>
                  <a:pt x="111" y="92"/>
                  <a:pt x="116" y="92"/>
                </a:cubicBezTo>
                <a:cubicBezTo>
                  <a:pt x="120" y="92"/>
                  <a:pt x="124" y="93"/>
                  <a:pt x="128" y="93"/>
                </a:cubicBezTo>
                <a:cubicBezTo>
                  <a:pt x="126" y="106"/>
                  <a:pt x="118" y="117"/>
                  <a:pt x="108" y="123"/>
                </a:cubicBezTo>
                <a:close/>
                <a:moveTo>
                  <a:pt x="116" y="84"/>
                </a:moveTo>
                <a:cubicBezTo>
                  <a:pt x="110" y="84"/>
                  <a:pt x="105" y="85"/>
                  <a:pt x="100" y="86"/>
                </a:cubicBezTo>
                <a:cubicBezTo>
                  <a:pt x="99" y="83"/>
                  <a:pt x="97" y="80"/>
                  <a:pt x="96" y="77"/>
                </a:cubicBezTo>
                <a:cubicBezTo>
                  <a:pt x="104" y="73"/>
                  <a:pt x="112" y="68"/>
                  <a:pt x="119" y="63"/>
                </a:cubicBezTo>
                <a:cubicBezTo>
                  <a:pt x="124" y="69"/>
                  <a:pt x="127" y="77"/>
                  <a:pt x="128" y="85"/>
                </a:cubicBezTo>
                <a:cubicBezTo>
                  <a:pt x="124" y="84"/>
                  <a:pt x="120" y="84"/>
                  <a:pt x="11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7" name="Freeform 735"/>
          <p:cNvSpPr>
            <a:spLocks noEditPoints="1"/>
          </p:cNvSpPr>
          <p:nvPr/>
        </p:nvSpPr>
        <p:spPr bwMode="auto">
          <a:xfrm>
            <a:off x="5435476" y="5485331"/>
            <a:ext cx="398804" cy="486047"/>
          </a:xfrm>
          <a:custGeom>
            <a:avLst/>
            <a:gdLst>
              <a:gd name="T0" fmla="*/ 66 w 144"/>
              <a:gd name="T1" fmla="*/ 105 h 176"/>
              <a:gd name="T2" fmla="*/ 77 w 144"/>
              <a:gd name="T3" fmla="*/ 103 h 176"/>
              <a:gd name="T4" fmla="*/ 71 w 144"/>
              <a:gd name="T5" fmla="*/ 96 h 176"/>
              <a:gd name="T6" fmla="*/ 68 w 144"/>
              <a:gd name="T7" fmla="*/ 115 h 176"/>
              <a:gd name="T8" fmla="*/ 68 w 144"/>
              <a:gd name="T9" fmla="*/ 123 h 176"/>
              <a:gd name="T10" fmla="*/ 59 w 144"/>
              <a:gd name="T11" fmla="*/ 127 h 176"/>
              <a:gd name="T12" fmla="*/ 79 w 144"/>
              <a:gd name="T13" fmla="*/ 119 h 176"/>
              <a:gd name="T14" fmla="*/ 45 w 144"/>
              <a:gd name="T15" fmla="*/ 96 h 176"/>
              <a:gd name="T16" fmla="*/ 36 w 144"/>
              <a:gd name="T17" fmla="*/ 128 h 176"/>
              <a:gd name="T18" fmla="*/ 43 w 144"/>
              <a:gd name="T19" fmla="*/ 117 h 176"/>
              <a:gd name="T20" fmla="*/ 55 w 144"/>
              <a:gd name="T21" fmla="*/ 113 h 176"/>
              <a:gd name="T22" fmla="*/ 54 w 144"/>
              <a:gd name="T23" fmla="*/ 99 h 176"/>
              <a:gd name="T24" fmla="*/ 45 w 144"/>
              <a:gd name="T25" fmla="*/ 111 h 176"/>
              <a:gd name="T26" fmla="*/ 43 w 144"/>
              <a:gd name="T27" fmla="*/ 102 h 176"/>
              <a:gd name="T28" fmla="*/ 51 w 144"/>
              <a:gd name="T29" fmla="*/ 106 h 176"/>
              <a:gd name="T30" fmla="*/ 104 w 144"/>
              <a:gd name="T31" fmla="*/ 0 h 176"/>
              <a:gd name="T32" fmla="*/ 0 w 144"/>
              <a:gd name="T33" fmla="*/ 16 h 176"/>
              <a:gd name="T34" fmla="*/ 16 w 144"/>
              <a:gd name="T35" fmla="*/ 176 h 176"/>
              <a:gd name="T36" fmla="*/ 144 w 144"/>
              <a:gd name="T37" fmla="*/ 160 h 176"/>
              <a:gd name="T38" fmla="*/ 104 w 144"/>
              <a:gd name="T39" fmla="*/ 0 h 176"/>
              <a:gd name="T40" fmla="*/ 128 w 144"/>
              <a:gd name="T41" fmla="*/ 168 h 176"/>
              <a:gd name="T42" fmla="*/ 8 w 144"/>
              <a:gd name="T43" fmla="*/ 160 h 176"/>
              <a:gd name="T44" fmla="*/ 16 w 144"/>
              <a:gd name="T45" fmla="*/ 8 h 176"/>
              <a:gd name="T46" fmla="*/ 88 w 144"/>
              <a:gd name="T47" fmla="*/ 48 h 176"/>
              <a:gd name="T48" fmla="*/ 136 w 144"/>
              <a:gd name="T49" fmla="*/ 56 h 176"/>
              <a:gd name="T50" fmla="*/ 96 w 144"/>
              <a:gd name="T51" fmla="*/ 48 h 176"/>
              <a:gd name="T52" fmla="*/ 100 w 144"/>
              <a:gd name="T53" fmla="*/ 8 h 176"/>
              <a:gd name="T54" fmla="*/ 96 w 144"/>
              <a:gd name="T55" fmla="*/ 48 h 176"/>
              <a:gd name="T56" fmla="*/ 84 w 144"/>
              <a:gd name="T57" fmla="*/ 128 h 176"/>
              <a:gd name="T58" fmla="*/ 106 w 144"/>
              <a:gd name="T59" fmla="*/ 124 h 176"/>
              <a:gd name="T60" fmla="*/ 105 w 144"/>
              <a:gd name="T61" fmla="*/ 99 h 176"/>
              <a:gd name="T62" fmla="*/ 84 w 144"/>
              <a:gd name="T63" fmla="*/ 97 h 176"/>
              <a:gd name="T64" fmla="*/ 93 w 144"/>
              <a:gd name="T65" fmla="*/ 123 h 176"/>
              <a:gd name="T66" fmla="*/ 91 w 144"/>
              <a:gd name="T67" fmla="*/ 102 h 176"/>
              <a:gd name="T68" fmla="*/ 103 w 144"/>
              <a:gd name="T69"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76">
                <a:moveTo>
                  <a:pt x="72" y="109"/>
                </a:moveTo>
                <a:cubicBezTo>
                  <a:pt x="68" y="108"/>
                  <a:pt x="66" y="107"/>
                  <a:pt x="66" y="105"/>
                </a:cubicBezTo>
                <a:cubicBezTo>
                  <a:pt x="66" y="103"/>
                  <a:pt x="68" y="102"/>
                  <a:pt x="71" y="102"/>
                </a:cubicBezTo>
                <a:cubicBezTo>
                  <a:pt x="73" y="102"/>
                  <a:pt x="76" y="103"/>
                  <a:pt x="77" y="103"/>
                </a:cubicBezTo>
                <a:cubicBezTo>
                  <a:pt x="78" y="97"/>
                  <a:pt x="78" y="97"/>
                  <a:pt x="78" y="97"/>
                </a:cubicBezTo>
                <a:cubicBezTo>
                  <a:pt x="77" y="97"/>
                  <a:pt x="74" y="96"/>
                  <a:pt x="71" y="96"/>
                </a:cubicBezTo>
                <a:cubicBezTo>
                  <a:pt x="64" y="96"/>
                  <a:pt x="59" y="100"/>
                  <a:pt x="59" y="105"/>
                </a:cubicBezTo>
                <a:cubicBezTo>
                  <a:pt x="59" y="110"/>
                  <a:pt x="63" y="113"/>
                  <a:pt x="68" y="115"/>
                </a:cubicBezTo>
                <a:cubicBezTo>
                  <a:pt x="71" y="116"/>
                  <a:pt x="73" y="117"/>
                  <a:pt x="73" y="119"/>
                </a:cubicBezTo>
                <a:cubicBezTo>
                  <a:pt x="73" y="121"/>
                  <a:pt x="71" y="123"/>
                  <a:pt x="68" y="123"/>
                </a:cubicBezTo>
                <a:cubicBezTo>
                  <a:pt x="65" y="123"/>
                  <a:pt x="62" y="122"/>
                  <a:pt x="60" y="121"/>
                </a:cubicBezTo>
                <a:cubicBezTo>
                  <a:pt x="59" y="127"/>
                  <a:pt x="59" y="127"/>
                  <a:pt x="59" y="127"/>
                </a:cubicBezTo>
                <a:cubicBezTo>
                  <a:pt x="61" y="128"/>
                  <a:pt x="64" y="128"/>
                  <a:pt x="67" y="128"/>
                </a:cubicBezTo>
                <a:cubicBezTo>
                  <a:pt x="76" y="128"/>
                  <a:pt x="79" y="124"/>
                  <a:pt x="79" y="119"/>
                </a:cubicBezTo>
                <a:cubicBezTo>
                  <a:pt x="79" y="114"/>
                  <a:pt x="77" y="111"/>
                  <a:pt x="72" y="109"/>
                </a:cubicBezTo>
                <a:close/>
                <a:moveTo>
                  <a:pt x="45" y="96"/>
                </a:moveTo>
                <a:cubicBezTo>
                  <a:pt x="41" y="96"/>
                  <a:pt x="38" y="96"/>
                  <a:pt x="36" y="97"/>
                </a:cubicBezTo>
                <a:cubicBezTo>
                  <a:pt x="36" y="128"/>
                  <a:pt x="36" y="128"/>
                  <a:pt x="36" y="128"/>
                </a:cubicBezTo>
                <a:cubicBezTo>
                  <a:pt x="43" y="128"/>
                  <a:pt x="43" y="128"/>
                  <a:pt x="43" y="128"/>
                </a:cubicBezTo>
                <a:cubicBezTo>
                  <a:pt x="43" y="117"/>
                  <a:pt x="43" y="117"/>
                  <a:pt x="43" y="117"/>
                </a:cubicBezTo>
                <a:cubicBezTo>
                  <a:pt x="43" y="117"/>
                  <a:pt x="44" y="117"/>
                  <a:pt x="45" y="117"/>
                </a:cubicBezTo>
                <a:cubicBezTo>
                  <a:pt x="49" y="117"/>
                  <a:pt x="53" y="116"/>
                  <a:pt x="55" y="113"/>
                </a:cubicBezTo>
                <a:cubicBezTo>
                  <a:pt x="57" y="112"/>
                  <a:pt x="58" y="109"/>
                  <a:pt x="58" y="106"/>
                </a:cubicBezTo>
                <a:cubicBezTo>
                  <a:pt x="58" y="103"/>
                  <a:pt x="56" y="100"/>
                  <a:pt x="54" y="99"/>
                </a:cubicBezTo>
                <a:cubicBezTo>
                  <a:pt x="52" y="97"/>
                  <a:pt x="49" y="96"/>
                  <a:pt x="45" y="96"/>
                </a:cubicBezTo>
                <a:close/>
                <a:moveTo>
                  <a:pt x="45" y="111"/>
                </a:moveTo>
                <a:cubicBezTo>
                  <a:pt x="44" y="111"/>
                  <a:pt x="43" y="111"/>
                  <a:pt x="43" y="111"/>
                </a:cubicBezTo>
                <a:cubicBezTo>
                  <a:pt x="43" y="102"/>
                  <a:pt x="43" y="102"/>
                  <a:pt x="43" y="102"/>
                </a:cubicBezTo>
                <a:cubicBezTo>
                  <a:pt x="43" y="102"/>
                  <a:pt x="44" y="101"/>
                  <a:pt x="46" y="101"/>
                </a:cubicBezTo>
                <a:cubicBezTo>
                  <a:pt x="49" y="101"/>
                  <a:pt x="51" y="103"/>
                  <a:pt x="51" y="106"/>
                </a:cubicBezTo>
                <a:cubicBezTo>
                  <a:pt x="51" y="109"/>
                  <a:pt x="49" y="111"/>
                  <a:pt x="45" y="111"/>
                </a:cubicBez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moveTo>
                  <a:pt x="84" y="97"/>
                </a:moveTo>
                <a:cubicBezTo>
                  <a:pt x="84" y="128"/>
                  <a:pt x="84" y="128"/>
                  <a:pt x="84" y="128"/>
                </a:cubicBezTo>
                <a:cubicBezTo>
                  <a:pt x="86" y="128"/>
                  <a:pt x="88" y="128"/>
                  <a:pt x="92" y="128"/>
                </a:cubicBezTo>
                <a:cubicBezTo>
                  <a:pt x="98" y="128"/>
                  <a:pt x="102" y="127"/>
                  <a:pt x="106" y="124"/>
                </a:cubicBezTo>
                <a:cubicBezTo>
                  <a:pt x="108" y="122"/>
                  <a:pt x="110" y="117"/>
                  <a:pt x="110" y="111"/>
                </a:cubicBezTo>
                <a:cubicBezTo>
                  <a:pt x="110" y="106"/>
                  <a:pt x="109" y="102"/>
                  <a:pt x="105" y="99"/>
                </a:cubicBezTo>
                <a:cubicBezTo>
                  <a:pt x="103" y="97"/>
                  <a:pt x="99" y="96"/>
                  <a:pt x="93" y="96"/>
                </a:cubicBezTo>
                <a:cubicBezTo>
                  <a:pt x="90" y="96"/>
                  <a:pt x="87" y="96"/>
                  <a:pt x="84" y="97"/>
                </a:cubicBezTo>
                <a:close/>
                <a:moveTo>
                  <a:pt x="103" y="112"/>
                </a:moveTo>
                <a:cubicBezTo>
                  <a:pt x="103" y="119"/>
                  <a:pt x="99" y="123"/>
                  <a:pt x="93" y="123"/>
                </a:cubicBezTo>
                <a:cubicBezTo>
                  <a:pt x="92" y="123"/>
                  <a:pt x="92" y="123"/>
                  <a:pt x="91" y="123"/>
                </a:cubicBezTo>
                <a:cubicBezTo>
                  <a:pt x="91" y="102"/>
                  <a:pt x="91" y="102"/>
                  <a:pt x="91" y="102"/>
                </a:cubicBezTo>
                <a:cubicBezTo>
                  <a:pt x="92" y="102"/>
                  <a:pt x="93" y="102"/>
                  <a:pt x="94" y="102"/>
                </a:cubicBezTo>
                <a:cubicBezTo>
                  <a:pt x="100" y="102"/>
                  <a:pt x="103" y="105"/>
                  <a:pt x="103"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8" name="Freeform 736"/>
          <p:cNvSpPr>
            <a:spLocks noEditPoints="1"/>
          </p:cNvSpPr>
          <p:nvPr/>
        </p:nvSpPr>
        <p:spPr bwMode="auto">
          <a:xfrm>
            <a:off x="6357711" y="5485331"/>
            <a:ext cx="398804" cy="486047"/>
          </a:xfrm>
          <a:custGeom>
            <a:avLst/>
            <a:gdLst>
              <a:gd name="T0" fmla="*/ 63 w 144"/>
              <a:gd name="T1" fmla="*/ 96 h 176"/>
              <a:gd name="T2" fmla="*/ 54 w 144"/>
              <a:gd name="T3" fmla="*/ 128 h 176"/>
              <a:gd name="T4" fmla="*/ 61 w 144"/>
              <a:gd name="T5" fmla="*/ 128 h 176"/>
              <a:gd name="T6" fmla="*/ 63 w 144"/>
              <a:gd name="T7" fmla="*/ 120 h 176"/>
              <a:gd name="T8" fmla="*/ 72 w 144"/>
              <a:gd name="T9" fmla="*/ 120 h 176"/>
              <a:gd name="T10" fmla="*/ 74 w 144"/>
              <a:gd name="T11" fmla="*/ 128 h 176"/>
              <a:gd name="T12" fmla="*/ 81 w 144"/>
              <a:gd name="T13" fmla="*/ 128 h 176"/>
              <a:gd name="T14" fmla="*/ 72 w 144"/>
              <a:gd name="T15" fmla="*/ 96 h 176"/>
              <a:gd name="T16" fmla="*/ 63 w 144"/>
              <a:gd name="T17" fmla="*/ 96 h 176"/>
              <a:gd name="T18" fmla="*/ 64 w 144"/>
              <a:gd name="T19" fmla="*/ 114 h 176"/>
              <a:gd name="T20" fmla="*/ 66 w 144"/>
              <a:gd name="T21" fmla="*/ 108 h 176"/>
              <a:gd name="T22" fmla="*/ 67 w 144"/>
              <a:gd name="T23" fmla="*/ 102 h 176"/>
              <a:gd name="T24" fmla="*/ 67 w 144"/>
              <a:gd name="T25" fmla="*/ 102 h 176"/>
              <a:gd name="T26" fmla="*/ 69 w 144"/>
              <a:gd name="T27" fmla="*/ 108 h 176"/>
              <a:gd name="T28" fmla="*/ 71 w 144"/>
              <a:gd name="T29" fmla="*/ 114 h 176"/>
              <a:gd name="T30" fmla="*/ 64 w 144"/>
              <a:gd name="T31" fmla="*/ 114 h 176"/>
              <a:gd name="T32" fmla="*/ 104 w 144"/>
              <a:gd name="T33" fmla="*/ 0 h 176"/>
              <a:gd name="T34" fmla="*/ 16 w 144"/>
              <a:gd name="T35" fmla="*/ 0 h 176"/>
              <a:gd name="T36" fmla="*/ 0 w 144"/>
              <a:gd name="T37" fmla="*/ 16 h 176"/>
              <a:gd name="T38" fmla="*/ 0 w 144"/>
              <a:gd name="T39" fmla="*/ 160 h 176"/>
              <a:gd name="T40" fmla="*/ 16 w 144"/>
              <a:gd name="T41" fmla="*/ 176 h 176"/>
              <a:gd name="T42" fmla="*/ 128 w 144"/>
              <a:gd name="T43" fmla="*/ 176 h 176"/>
              <a:gd name="T44" fmla="*/ 144 w 144"/>
              <a:gd name="T45" fmla="*/ 160 h 176"/>
              <a:gd name="T46" fmla="*/ 144 w 144"/>
              <a:gd name="T47" fmla="*/ 44 h 176"/>
              <a:gd name="T48" fmla="*/ 104 w 144"/>
              <a:gd name="T49" fmla="*/ 0 h 176"/>
              <a:gd name="T50" fmla="*/ 136 w 144"/>
              <a:gd name="T51" fmla="*/ 160 h 176"/>
              <a:gd name="T52" fmla="*/ 128 w 144"/>
              <a:gd name="T53" fmla="*/ 168 h 176"/>
              <a:gd name="T54" fmla="*/ 16 w 144"/>
              <a:gd name="T55" fmla="*/ 168 h 176"/>
              <a:gd name="T56" fmla="*/ 8 w 144"/>
              <a:gd name="T57" fmla="*/ 160 h 176"/>
              <a:gd name="T58" fmla="*/ 8 w 144"/>
              <a:gd name="T59" fmla="*/ 16 h 176"/>
              <a:gd name="T60" fmla="*/ 16 w 144"/>
              <a:gd name="T61" fmla="*/ 8 h 176"/>
              <a:gd name="T62" fmla="*/ 88 w 144"/>
              <a:gd name="T63" fmla="*/ 8 h 176"/>
              <a:gd name="T64" fmla="*/ 88 w 144"/>
              <a:gd name="T65" fmla="*/ 48 h 176"/>
              <a:gd name="T66" fmla="*/ 96 w 144"/>
              <a:gd name="T67" fmla="*/ 56 h 176"/>
              <a:gd name="T68" fmla="*/ 136 w 144"/>
              <a:gd name="T69" fmla="*/ 56 h 176"/>
              <a:gd name="T70" fmla="*/ 136 w 144"/>
              <a:gd name="T71" fmla="*/ 160 h 176"/>
              <a:gd name="T72" fmla="*/ 96 w 144"/>
              <a:gd name="T73" fmla="*/ 48 h 176"/>
              <a:gd name="T74" fmla="*/ 96 w 144"/>
              <a:gd name="T75" fmla="*/ 8 h 176"/>
              <a:gd name="T76" fmla="*/ 100 w 144"/>
              <a:gd name="T77" fmla="*/ 8 h 176"/>
              <a:gd name="T78" fmla="*/ 136 w 144"/>
              <a:gd name="T79" fmla="*/ 48 h 176"/>
              <a:gd name="T80" fmla="*/ 96 w 144"/>
              <a:gd name="T81" fmla="*/ 48 h 176"/>
              <a:gd name="T82" fmla="*/ 84 w 144"/>
              <a:gd name="T83" fmla="*/ 128 h 176"/>
              <a:gd name="T84" fmla="*/ 91 w 144"/>
              <a:gd name="T85" fmla="*/ 128 h 176"/>
              <a:gd name="T86" fmla="*/ 91 w 144"/>
              <a:gd name="T87" fmla="*/ 96 h 176"/>
              <a:gd name="T88" fmla="*/ 84 w 144"/>
              <a:gd name="T89" fmla="*/ 96 h 176"/>
              <a:gd name="T90" fmla="*/ 84 w 144"/>
              <a:gd name="T91"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76">
                <a:moveTo>
                  <a:pt x="63" y="96"/>
                </a:moveTo>
                <a:cubicBezTo>
                  <a:pt x="54" y="128"/>
                  <a:pt x="54" y="128"/>
                  <a:pt x="54" y="128"/>
                </a:cubicBezTo>
                <a:cubicBezTo>
                  <a:pt x="61" y="128"/>
                  <a:pt x="61" y="128"/>
                  <a:pt x="61" y="128"/>
                </a:cubicBezTo>
                <a:cubicBezTo>
                  <a:pt x="63" y="120"/>
                  <a:pt x="63" y="120"/>
                  <a:pt x="63" y="120"/>
                </a:cubicBezTo>
                <a:cubicBezTo>
                  <a:pt x="72" y="120"/>
                  <a:pt x="72" y="120"/>
                  <a:pt x="72" y="120"/>
                </a:cubicBezTo>
                <a:cubicBezTo>
                  <a:pt x="74" y="128"/>
                  <a:pt x="74" y="128"/>
                  <a:pt x="74" y="128"/>
                </a:cubicBezTo>
                <a:cubicBezTo>
                  <a:pt x="81" y="128"/>
                  <a:pt x="81" y="128"/>
                  <a:pt x="81" y="128"/>
                </a:cubicBezTo>
                <a:cubicBezTo>
                  <a:pt x="72" y="96"/>
                  <a:pt x="72" y="96"/>
                  <a:pt x="72" y="96"/>
                </a:cubicBezTo>
                <a:lnTo>
                  <a:pt x="63" y="96"/>
                </a:lnTo>
                <a:close/>
                <a:moveTo>
                  <a:pt x="64" y="114"/>
                </a:moveTo>
                <a:cubicBezTo>
                  <a:pt x="66" y="108"/>
                  <a:pt x="66" y="108"/>
                  <a:pt x="66" y="108"/>
                </a:cubicBezTo>
                <a:cubicBezTo>
                  <a:pt x="66" y="106"/>
                  <a:pt x="67" y="104"/>
                  <a:pt x="67" y="102"/>
                </a:cubicBezTo>
                <a:cubicBezTo>
                  <a:pt x="67" y="102"/>
                  <a:pt x="67" y="102"/>
                  <a:pt x="67" y="102"/>
                </a:cubicBezTo>
                <a:cubicBezTo>
                  <a:pt x="68" y="104"/>
                  <a:pt x="68" y="106"/>
                  <a:pt x="69" y="108"/>
                </a:cubicBezTo>
                <a:cubicBezTo>
                  <a:pt x="71" y="114"/>
                  <a:pt x="71" y="114"/>
                  <a:pt x="71" y="114"/>
                </a:cubicBezTo>
                <a:lnTo>
                  <a:pt x="64" y="114"/>
                </a:ln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moveTo>
                  <a:pt x="84" y="128"/>
                </a:moveTo>
                <a:cubicBezTo>
                  <a:pt x="91" y="128"/>
                  <a:pt x="91" y="128"/>
                  <a:pt x="91" y="128"/>
                </a:cubicBezTo>
                <a:cubicBezTo>
                  <a:pt x="91" y="96"/>
                  <a:pt x="91" y="96"/>
                  <a:pt x="91" y="96"/>
                </a:cubicBezTo>
                <a:cubicBezTo>
                  <a:pt x="84" y="96"/>
                  <a:pt x="84" y="96"/>
                  <a:pt x="84" y="96"/>
                </a:cubicBezTo>
                <a:lnTo>
                  <a:pt x="84"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9" name="Freeform 737"/>
          <p:cNvSpPr>
            <a:spLocks noEditPoints="1"/>
          </p:cNvSpPr>
          <p:nvPr/>
        </p:nvSpPr>
        <p:spPr bwMode="auto">
          <a:xfrm>
            <a:off x="7279947" y="5485331"/>
            <a:ext cx="386346" cy="486047"/>
          </a:xfrm>
          <a:custGeom>
            <a:avLst/>
            <a:gdLst>
              <a:gd name="T0" fmla="*/ 36 w 144"/>
              <a:gd name="T1" fmla="*/ 97 h 176"/>
              <a:gd name="T2" fmla="*/ 43 w 144"/>
              <a:gd name="T3" fmla="*/ 128 h 176"/>
              <a:gd name="T4" fmla="*/ 45 w 144"/>
              <a:gd name="T5" fmla="*/ 117 h 176"/>
              <a:gd name="T6" fmla="*/ 58 w 144"/>
              <a:gd name="T7" fmla="*/ 106 h 176"/>
              <a:gd name="T8" fmla="*/ 45 w 144"/>
              <a:gd name="T9" fmla="*/ 96 h 176"/>
              <a:gd name="T10" fmla="*/ 43 w 144"/>
              <a:gd name="T11" fmla="*/ 111 h 176"/>
              <a:gd name="T12" fmla="*/ 46 w 144"/>
              <a:gd name="T13" fmla="*/ 101 h 176"/>
              <a:gd name="T14" fmla="*/ 45 w 144"/>
              <a:gd name="T15" fmla="*/ 111 h 176"/>
              <a:gd name="T16" fmla="*/ 60 w 144"/>
              <a:gd name="T17" fmla="*/ 97 h 176"/>
              <a:gd name="T18" fmla="*/ 68 w 144"/>
              <a:gd name="T19" fmla="*/ 128 h 176"/>
              <a:gd name="T20" fmla="*/ 86 w 144"/>
              <a:gd name="T21" fmla="*/ 111 h 176"/>
              <a:gd name="T22" fmla="*/ 69 w 144"/>
              <a:gd name="T23" fmla="*/ 96 h 176"/>
              <a:gd name="T24" fmla="*/ 67 w 144"/>
              <a:gd name="T25" fmla="*/ 123 h 176"/>
              <a:gd name="T26" fmla="*/ 70 w 144"/>
              <a:gd name="T27" fmla="*/ 102 h 176"/>
              <a:gd name="T28" fmla="*/ 69 w 144"/>
              <a:gd name="T29" fmla="*/ 123 h 176"/>
              <a:gd name="T30" fmla="*/ 16 w 144"/>
              <a:gd name="T31" fmla="*/ 0 h 176"/>
              <a:gd name="T32" fmla="*/ 0 w 144"/>
              <a:gd name="T33" fmla="*/ 160 h 176"/>
              <a:gd name="T34" fmla="*/ 128 w 144"/>
              <a:gd name="T35" fmla="*/ 176 h 176"/>
              <a:gd name="T36" fmla="*/ 144 w 144"/>
              <a:gd name="T37" fmla="*/ 44 h 176"/>
              <a:gd name="T38" fmla="*/ 136 w 144"/>
              <a:gd name="T39" fmla="*/ 160 h 176"/>
              <a:gd name="T40" fmla="*/ 16 w 144"/>
              <a:gd name="T41" fmla="*/ 168 h 176"/>
              <a:gd name="T42" fmla="*/ 8 w 144"/>
              <a:gd name="T43" fmla="*/ 16 h 176"/>
              <a:gd name="T44" fmla="*/ 88 w 144"/>
              <a:gd name="T45" fmla="*/ 8 h 176"/>
              <a:gd name="T46" fmla="*/ 96 w 144"/>
              <a:gd name="T47" fmla="*/ 56 h 176"/>
              <a:gd name="T48" fmla="*/ 136 w 144"/>
              <a:gd name="T49" fmla="*/ 160 h 176"/>
              <a:gd name="T50" fmla="*/ 96 w 144"/>
              <a:gd name="T51" fmla="*/ 8 h 176"/>
              <a:gd name="T52" fmla="*/ 136 w 144"/>
              <a:gd name="T53" fmla="*/ 48 h 176"/>
              <a:gd name="T54" fmla="*/ 92 w 144"/>
              <a:gd name="T55" fmla="*/ 128 h 176"/>
              <a:gd name="T56" fmla="*/ 99 w 144"/>
              <a:gd name="T57" fmla="*/ 115 h 176"/>
              <a:gd name="T58" fmla="*/ 110 w 144"/>
              <a:gd name="T59" fmla="*/ 109 h 176"/>
              <a:gd name="T60" fmla="*/ 99 w 144"/>
              <a:gd name="T61" fmla="*/ 102 h 176"/>
              <a:gd name="T62" fmla="*/ 110 w 144"/>
              <a:gd name="T63" fmla="*/ 96 h 176"/>
              <a:gd name="T64" fmla="*/ 92 w 144"/>
              <a:gd name="T65"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76">
                <a:moveTo>
                  <a:pt x="45" y="96"/>
                </a:moveTo>
                <a:cubicBezTo>
                  <a:pt x="41" y="96"/>
                  <a:pt x="38" y="96"/>
                  <a:pt x="36" y="97"/>
                </a:cubicBezTo>
                <a:cubicBezTo>
                  <a:pt x="36" y="128"/>
                  <a:pt x="36" y="128"/>
                  <a:pt x="36" y="128"/>
                </a:cubicBezTo>
                <a:cubicBezTo>
                  <a:pt x="43" y="128"/>
                  <a:pt x="43" y="128"/>
                  <a:pt x="43" y="128"/>
                </a:cubicBezTo>
                <a:cubicBezTo>
                  <a:pt x="43" y="117"/>
                  <a:pt x="43" y="117"/>
                  <a:pt x="43" y="117"/>
                </a:cubicBezTo>
                <a:cubicBezTo>
                  <a:pt x="44" y="117"/>
                  <a:pt x="44" y="117"/>
                  <a:pt x="45" y="117"/>
                </a:cubicBezTo>
                <a:cubicBezTo>
                  <a:pt x="49" y="117"/>
                  <a:pt x="53" y="116"/>
                  <a:pt x="55" y="113"/>
                </a:cubicBezTo>
                <a:cubicBezTo>
                  <a:pt x="57" y="112"/>
                  <a:pt x="58" y="109"/>
                  <a:pt x="58" y="106"/>
                </a:cubicBezTo>
                <a:cubicBezTo>
                  <a:pt x="58" y="103"/>
                  <a:pt x="56" y="100"/>
                  <a:pt x="54" y="99"/>
                </a:cubicBezTo>
                <a:cubicBezTo>
                  <a:pt x="52" y="97"/>
                  <a:pt x="49" y="96"/>
                  <a:pt x="45" y="96"/>
                </a:cubicBezTo>
                <a:close/>
                <a:moveTo>
                  <a:pt x="45" y="111"/>
                </a:moveTo>
                <a:cubicBezTo>
                  <a:pt x="44" y="111"/>
                  <a:pt x="43" y="111"/>
                  <a:pt x="43" y="111"/>
                </a:cubicBezTo>
                <a:cubicBezTo>
                  <a:pt x="43" y="102"/>
                  <a:pt x="43" y="102"/>
                  <a:pt x="43" y="102"/>
                </a:cubicBezTo>
                <a:cubicBezTo>
                  <a:pt x="43" y="102"/>
                  <a:pt x="44" y="101"/>
                  <a:pt x="46" y="101"/>
                </a:cubicBezTo>
                <a:cubicBezTo>
                  <a:pt x="49" y="101"/>
                  <a:pt x="51" y="103"/>
                  <a:pt x="51" y="106"/>
                </a:cubicBezTo>
                <a:cubicBezTo>
                  <a:pt x="51" y="109"/>
                  <a:pt x="49" y="111"/>
                  <a:pt x="45" y="111"/>
                </a:cubicBezTo>
                <a:close/>
                <a:moveTo>
                  <a:pt x="69" y="96"/>
                </a:moveTo>
                <a:cubicBezTo>
                  <a:pt x="66" y="96"/>
                  <a:pt x="63" y="96"/>
                  <a:pt x="60" y="97"/>
                </a:cubicBezTo>
                <a:cubicBezTo>
                  <a:pt x="60" y="128"/>
                  <a:pt x="60" y="128"/>
                  <a:pt x="60" y="128"/>
                </a:cubicBezTo>
                <a:cubicBezTo>
                  <a:pt x="62" y="128"/>
                  <a:pt x="64" y="128"/>
                  <a:pt x="68" y="128"/>
                </a:cubicBezTo>
                <a:cubicBezTo>
                  <a:pt x="74" y="128"/>
                  <a:pt x="78" y="127"/>
                  <a:pt x="82" y="124"/>
                </a:cubicBezTo>
                <a:cubicBezTo>
                  <a:pt x="84" y="122"/>
                  <a:pt x="86" y="117"/>
                  <a:pt x="86" y="111"/>
                </a:cubicBezTo>
                <a:cubicBezTo>
                  <a:pt x="86" y="106"/>
                  <a:pt x="85" y="102"/>
                  <a:pt x="81" y="99"/>
                </a:cubicBezTo>
                <a:cubicBezTo>
                  <a:pt x="79" y="97"/>
                  <a:pt x="75" y="96"/>
                  <a:pt x="69" y="96"/>
                </a:cubicBezTo>
                <a:close/>
                <a:moveTo>
                  <a:pt x="69" y="123"/>
                </a:moveTo>
                <a:cubicBezTo>
                  <a:pt x="68" y="123"/>
                  <a:pt x="68" y="123"/>
                  <a:pt x="67" y="123"/>
                </a:cubicBezTo>
                <a:cubicBezTo>
                  <a:pt x="67" y="102"/>
                  <a:pt x="67" y="102"/>
                  <a:pt x="67" y="102"/>
                </a:cubicBezTo>
                <a:cubicBezTo>
                  <a:pt x="68" y="102"/>
                  <a:pt x="69" y="102"/>
                  <a:pt x="70" y="102"/>
                </a:cubicBezTo>
                <a:cubicBezTo>
                  <a:pt x="76" y="102"/>
                  <a:pt x="79" y="105"/>
                  <a:pt x="79" y="112"/>
                </a:cubicBezTo>
                <a:cubicBezTo>
                  <a:pt x="79" y="119"/>
                  <a:pt x="75" y="123"/>
                  <a:pt x="69" y="123"/>
                </a:cubicBez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moveTo>
                  <a:pt x="92" y="128"/>
                </a:moveTo>
                <a:cubicBezTo>
                  <a:pt x="99" y="128"/>
                  <a:pt x="99" y="128"/>
                  <a:pt x="99" y="128"/>
                </a:cubicBezTo>
                <a:cubicBezTo>
                  <a:pt x="99" y="115"/>
                  <a:pt x="99" y="115"/>
                  <a:pt x="99" y="115"/>
                </a:cubicBezTo>
                <a:cubicBezTo>
                  <a:pt x="110" y="115"/>
                  <a:pt x="110" y="115"/>
                  <a:pt x="110" y="115"/>
                </a:cubicBezTo>
                <a:cubicBezTo>
                  <a:pt x="110" y="109"/>
                  <a:pt x="110" y="109"/>
                  <a:pt x="110" y="109"/>
                </a:cubicBezTo>
                <a:cubicBezTo>
                  <a:pt x="99" y="109"/>
                  <a:pt x="99" y="109"/>
                  <a:pt x="99" y="109"/>
                </a:cubicBezTo>
                <a:cubicBezTo>
                  <a:pt x="99" y="102"/>
                  <a:pt x="99" y="102"/>
                  <a:pt x="99" y="102"/>
                </a:cubicBezTo>
                <a:cubicBezTo>
                  <a:pt x="110" y="102"/>
                  <a:pt x="110" y="102"/>
                  <a:pt x="110" y="102"/>
                </a:cubicBezTo>
                <a:cubicBezTo>
                  <a:pt x="110" y="96"/>
                  <a:pt x="110" y="96"/>
                  <a:pt x="110" y="96"/>
                </a:cubicBezTo>
                <a:cubicBezTo>
                  <a:pt x="92" y="96"/>
                  <a:pt x="92" y="96"/>
                  <a:pt x="92" y="96"/>
                </a:cubicBezTo>
                <a:lnTo>
                  <a:pt x="92"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0" name="Freeform 738"/>
          <p:cNvSpPr>
            <a:spLocks noEditPoints="1"/>
          </p:cNvSpPr>
          <p:nvPr/>
        </p:nvSpPr>
        <p:spPr bwMode="auto">
          <a:xfrm>
            <a:off x="8202182" y="5485331"/>
            <a:ext cx="386346" cy="486047"/>
          </a:xfrm>
          <a:custGeom>
            <a:avLst/>
            <a:gdLst>
              <a:gd name="T0" fmla="*/ 56 w 144"/>
              <a:gd name="T1" fmla="*/ 115 h 176"/>
              <a:gd name="T2" fmla="*/ 61 w 144"/>
              <a:gd name="T3" fmla="*/ 115 h 176"/>
              <a:gd name="T4" fmla="*/ 61 w 144"/>
              <a:gd name="T5" fmla="*/ 122 h 176"/>
              <a:gd name="T6" fmla="*/ 57 w 144"/>
              <a:gd name="T7" fmla="*/ 123 h 176"/>
              <a:gd name="T8" fmla="*/ 48 w 144"/>
              <a:gd name="T9" fmla="*/ 112 h 176"/>
              <a:gd name="T10" fmla="*/ 58 w 144"/>
              <a:gd name="T11" fmla="*/ 102 h 176"/>
              <a:gd name="T12" fmla="*/ 65 w 144"/>
              <a:gd name="T13" fmla="*/ 103 h 176"/>
              <a:gd name="T14" fmla="*/ 66 w 144"/>
              <a:gd name="T15" fmla="*/ 98 h 176"/>
              <a:gd name="T16" fmla="*/ 58 w 144"/>
              <a:gd name="T17" fmla="*/ 96 h 176"/>
              <a:gd name="T18" fmla="*/ 41 w 144"/>
              <a:gd name="T19" fmla="*/ 113 h 176"/>
              <a:gd name="T20" fmla="*/ 45 w 144"/>
              <a:gd name="T21" fmla="*/ 124 h 176"/>
              <a:gd name="T22" fmla="*/ 57 w 144"/>
              <a:gd name="T23" fmla="*/ 128 h 176"/>
              <a:gd name="T24" fmla="*/ 67 w 144"/>
              <a:gd name="T25" fmla="*/ 127 h 176"/>
              <a:gd name="T26" fmla="*/ 67 w 144"/>
              <a:gd name="T27" fmla="*/ 110 h 176"/>
              <a:gd name="T28" fmla="*/ 56 w 144"/>
              <a:gd name="T29" fmla="*/ 110 h 176"/>
              <a:gd name="T30" fmla="*/ 56 w 144"/>
              <a:gd name="T31" fmla="*/ 115 h 176"/>
              <a:gd name="T32" fmla="*/ 74 w 144"/>
              <a:gd name="T33" fmla="*/ 128 h 176"/>
              <a:gd name="T34" fmla="*/ 81 w 144"/>
              <a:gd name="T35" fmla="*/ 128 h 176"/>
              <a:gd name="T36" fmla="*/ 81 w 144"/>
              <a:gd name="T37" fmla="*/ 96 h 176"/>
              <a:gd name="T38" fmla="*/ 74 w 144"/>
              <a:gd name="T39" fmla="*/ 96 h 176"/>
              <a:gd name="T40" fmla="*/ 74 w 144"/>
              <a:gd name="T41" fmla="*/ 128 h 176"/>
              <a:gd name="T42" fmla="*/ 104 w 144"/>
              <a:gd name="T43" fmla="*/ 0 h 176"/>
              <a:gd name="T44" fmla="*/ 16 w 144"/>
              <a:gd name="T45" fmla="*/ 0 h 176"/>
              <a:gd name="T46" fmla="*/ 0 w 144"/>
              <a:gd name="T47" fmla="*/ 16 h 176"/>
              <a:gd name="T48" fmla="*/ 0 w 144"/>
              <a:gd name="T49" fmla="*/ 160 h 176"/>
              <a:gd name="T50" fmla="*/ 16 w 144"/>
              <a:gd name="T51" fmla="*/ 176 h 176"/>
              <a:gd name="T52" fmla="*/ 128 w 144"/>
              <a:gd name="T53" fmla="*/ 176 h 176"/>
              <a:gd name="T54" fmla="*/ 144 w 144"/>
              <a:gd name="T55" fmla="*/ 160 h 176"/>
              <a:gd name="T56" fmla="*/ 144 w 144"/>
              <a:gd name="T57" fmla="*/ 44 h 176"/>
              <a:gd name="T58" fmla="*/ 104 w 144"/>
              <a:gd name="T59" fmla="*/ 0 h 176"/>
              <a:gd name="T60" fmla="*/ 136 w 144"/>
              <a:gd name="T61" fmla="*/ 160 h 176"/>
              <a:gd name="T62" fmla="*/ 128 w 144"/>
              <a:gd name="T63" fmla="*/ 168 h 176"/>
              <a:gd name="T64" fmla="*/ 16 w 144"/>
              <a:gd name="T65" fmla="*/ 168 h 176"/>
              <a:gd name="T66" fmla="*/ 8 w 144"/>
              <a:gd name="T67" fmla="*/ 160 h 176"/>
              <a:gd name="T68" fmla="*/ 8 w 144"/>
              <a:gd name="T69" fmla="*/ 16 h 176"/>
              <a:gd name="T70" fmla="*/ 16 w 144"/>
              <a:gd name="T71" fmla="*/ 8 h 176"/>
              <a:gd name="T72" fmla="*/ 88 w 144"/>
              <a:gd name="T73" fmla="*/ 8 h 176"/>
              <a:gd name="T74" fmla="*/ 88 w 144"/>
              <a:gd name="T75" fmla="*/ 48 h 176"/>
              <a:gd name="T76" fmla="*/ 96 w 144"/>
              <a:gd name="T77" fmla="*/ 56 h 176"/>
              <a:gd name="T78" fmla="*/ 136 w 144"/>
              <a:gd name="T79" fmla="*/ 56 h 176"/>
              <a:gd name="T80" fmla="*/ 136 w 144"/>
              <a:gd name="T81" fmla="*/ 160 h 176"/>
              <a:gd name="T82" fmla="*/ 96 w 144"/>
              <a:gd name="T83" fmla="*/ 48 h 176"/>
              <a:gd name="T84" fmla="*/ 96 w 144"/>
              <a:gd name="T85" fmla="*/ 8 h 176"/>
              <a:gd name="T86" fmla="*/ 100 w 144"/>
              <a:gd name="T87" fmla="*/ 8 h 176"/>
              <a:gd name="T88" fmla="*/ 136 w 144"/>
              <a:gd name="T89" fmla="*/ 48 h 176"/>
              <a:gd name="T90" fmla="*/ 96 w 144"/>
              <a:gd name="T91" fmla="*/ 48 h 176"/>
              <a:gd name="T92" fmla="*/ 86 w 144"/>
              <a:gd name="T93" fmla="*/ 128 h 176"/>
              <a:gd name="T94" fmla="*/ 93 w 144"/>
              <a:gd name="T95" fmla="*/ 128 h 176"/>
              <a:gd name="T96" fmla="*/ 93 w 144"/>
              <a:gd name="T97" fmla="*/ 115 h 176"/>
              <a:gd name="T98" fmla="*/ 104 w 144"/>
              <a:gd name="T99" fmla="*/ 115 h 176"/>
              <a:gd name="T100" fmla="*/ 104 w 144"/>
              <a:gd name="T101" fmla="*/ 109 h 176"/>
              <a:gd name="T102" fmla="*/ 93 w 144"/>
              <a:gd name="T103" fmla="*/ 109 h 176"/>
              <a:gd name="T104" fmla="*/ 93 w 144"/>
              <a:gd name="T105" fmla="*/ 102 h 176"/>
              <a:gd name="T106" fmla="*/ 104 w 144"/>
              <a:gd name="T107" fmla="*/ 102 h 176"/>
              <a:gd name="T108" fmla="*/ 104 w 144"/>
              <a:gd name="T109" fmla="*/ 96 h 176"/>
              <a:gd name="T110" fmla="*/ 86 w 144"/>
              <a:gd name="T111" fmla="*/ 96 h 176"/>
              <a:gd name="T112" fmla="*/ 86 w 144"/>
              <a:gd name="T113" fmla="*/ 12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76">
                <a:moveTo>
                  <a:pt x="56" y="115"/>
                </a:moveTo>
                <a:cubicBezTo>
                  <a:pt x="61" y="115"/>
                  <a:pt x="61" y="115"/>
                  <a:pt x="61" y="115"/>
                </a:cubicBezTo>
                <a:cubicBezTo>
                  <a:pt x="61" y="122"/>
                  <a:pt x="61" y="122"/>
                  <a:pt x="61" y="122"/>
                </a:cubicBezTo>
                <a:cubicBezTo>
                  <a:pt x="60" y="122"/>
                  <a:pt x="59" y="123"/>
                  <a:pt x="57" y="123"/>
                </a:cubicBezTo>
                <a:cubicBezTo>
                  <a:pt x="52" y="123"/>
                  <a:pt x="48" y="119"/>
                  <a:pt x="48" y="112"/>
                </a:cubicBezTo>
                <a:cubicBezTo>
                  <a:pt x="48" y="105"/>
                  <a:pt x="52" y="102"/>
                  <a:pt x="58" y="102"/>
                </a:cubicBezTo>
                <a:cubicBezTo>
                  <a:pt x="61" y="102"/>
                  <a:pt x="63" y="102"/>
                  <a:pt x="65" y="103"/>
                </a:cubicBezTo>
                <a:cubicBezTo>
                  <a:pt x="66" y="98"/>
                  <a:pt x="66" y="98"/>
                  <a:pt x="66" y="98"/>
                </a:cubicBezTo>
                <a:cubicBezTo>
                  <a:pt x="65" y="97"/>
                  <a:pt x="62" y="96"/>
                  <a:pt x="58" y="96"/>
                </a:cubicBezTo>
                <a:cubicBezTo>
                  <a:pt x="48" y="96"/>
                  <a:pt x="41" y="102"/>
                  <a:pt x="41" y="113"/>
                </a:cubicBezTo>
                <a:cubicBezTo>
                  <a:pt x="41" y="117"/>
                  <a:pt x="42" y="121"/>
                  <a:pt x="45" y="124"/>
                </a:cubicBezTo>
                <a:cubicBezTo>
                  <a:pt x="48" y="127"/>
                  <a:pt x="52" y="128"/>
                  <a:pt x="57" y="128"/>
                </a:cubicBezTo>
                <a:cubicBezTo>
                  <a:pt x="61" y="128"/>
                  <a:pt x="65" y="127"/>
                  <a:pt x="67" y="127"/>
                </a:cubicBezTo>
                <a:cubicBezTo>
                  <a:pt x="67" y="110"/>
                  <a:pt x="67" y="110"/>
                  <a:pt x="67" y="110"/>
                </a:cubicBezTo>
                <a:cubicBezTo>
                  <a:pt x="56" y="110"/>
                  <a:pt x="56" y="110"/>
                  <a:pt x="56" y="110"/>
                </a:cubicBezTo>
                <a:lnTo>
                  <a:pt x="56" y="115"/>
                </a:lnTo>
                <a:close/>
                <a:moveTo>
                  <a:pt x="74" y="128"/>
                </a:moveTo>
                <a:cubicBezTo>
                  <a:pt x="81" y="128"/>
                  <a:pt x="81" y="128"/>
                  <a:pt x="81" y="128"/>
                </a:cubicBezTo>
                <a:cubicBezTo>
                  <a:pt x="81" y="96"/>
                  <a:pt x="81" y="96"/>
                  <a:pt x="81" y="96"/>
                </a:cubicBezTo>
                <a:cubicBezTo>
                  <a:pt x="74" y="96"/>
                  <a:pt x="74" y="96"/>
                  <a:pt x="74" y="96"/>
                </a:cubicBezTo>
                <a:lnTo>
                  <a:pt x="74" y="128"/>
                </a:ln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moveTo>
                  <a:pt x="86" y="128"/>
                </a:moveTo>
                <a:cubicBezTo>
                  <a:pt x="93" y="128"/>
                  <a:pt x="93" y="128"/>
                  <a:pt x="93" y="128"/>
                </a:cubicBezTo>
                <a:cubicBezTo>
                  <a:pt x="93" y="115"/>
                  <a:pt x="93" y="115"/>
                  <a:pt x="93" y="115"/>
                </a:cubicBezTo>
                <a:cubicBezTo>
                  <a:pt x="104" y="115"/>
                  <a:pt x="104" y="115"/>
                  <a:pt x="104" y="115"/>
                </a:cubicBezTo>
                <a:cubicBezTo>
                  <a:pt x="104" y="109"/>
                  <a:pt x="104" y="109"/>
                  <a:pt x="104" y="109"/>
                </a:cubicBezTo>
                <a:cubicBezTo>
                  <a:pt x="93" y="109"/>
                  <a:pt x="93" y="109"/>
                  <a:pt x="93" y="109"/>
                </a:cubicBezTo>
                <a:cubicBezTo>
                  <a:pt x="93" y="102"/>
                  <a:pt x="93" y="102"/>
                  <a:pt x="93" y="102"/>
                </a:cubicBezTo>
                <a:cubicBezTo>
                  <a:pt x="104" y="102"/>
                  <a:pt x="104" y="102"/>
                  <a:pt x="104" y="102"/>
                </a:cubicBezTo>
                <a:cubicBezTo>
                  <a:pt x="104" y="96"/>
                  <a:pt x="104" y="96"/>
                  <a:pt x="104" y="96"/>
                </a:cubicBezTo>
                <a:cubicBezTo>
                  <a:pt x="86" y="96"/>
                  <a:pt x="86" y="96"/>
                  <a:pt x="86" y="96"/>
                </a:cubicBezTo>
                <a:lnTo>
                  <a:pt x="86"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1" name="Freeform 739"/>
          <p:cNvSpPr>
            <a:spLocks noEditPoints="1"/>
          </p:cNvSpPr>
          <p:nvPr/>
        </p:nvSpPr>
        <p:spPr bwMode="auto">
          <a:xfrm>
            <a:off x="9111958" y="5485331"/>
            <a:ext cx="398804" cy="486047"/>
          </a:xfrm>
          <a:custGeom>
            <a:avLst/>
            <a:gdLst>
              <a:gd name="T0" fmla="*/ 39 w 144"/>
              <a:gd name="T1" fmla="*/ 123 h 176"/>
              <a:gd name="T2" fmla="*/ 35 w 144"/>
              <a:gd name="T3" fmla="*/ 128 h 176"/>
              <a:gd name="T4" fmla="*/ 51 w 144"/>
              <a:gd name="T5" fmla="*/ 116 h 176"/>
              <a:gd name="T6" fmla="*/ 44 w 144"/>
              <a:gd name="T7" fmla="*/ 96 h 176"/>
              <a:gd name="T8" fmla="*/ 104 w 144"/>
              <a:gd name="T9" fmla="*/ 0 h 176"/>
              <a:gd name="T10" fmla="*/ 0 w 144"/>
              <a:gd name="T11" fmla="*/ 16 h 176"/>
              <a:gd name="T12" fmla="*/ 16 w 144"/>
              <a:gd name="T13" fmla="*/ 176 h 176"/>
              <a:gd name="T14" fmla="*/ 144 w 144"/>
              <a:gd name="T15" fmla="*/ 160 h 176"/>
              <a:gd name="T16" fmla="*/ 104 w 144"/>
              <a:gd name="T17" fmla="*/ 0 h 176"/>
              <a:gd name="T18" fmla="*/ 128 w 144"/>
              <a:gd name="T19" fmla="*/ 168 h 176"/>
              <a:gd name="T20" fmla="*/ 8 w 144"/>
              <a:gd name="T21" fmla="*/ 160 h 176"/>
              <a:gd name="T22" fmla="*/ 16 w 144"/>
              <a:gd name="T23" fmla="*/ 8 h 176"/>
              <a:gd name="T24" fmla="*/ 88 w 144"/>
              <a:gd name="T25" fmla="*/ 48 h 176"/>
              <a:gd name="T26" fmla="*/ 136 w 144"/>
              <a:gd name="T27" fmla="*/ 56 h 176"/>
              <a:gd name="T28" fmla="*/ 96 w 144"/>
              <a:gd name="T29" fmla="*/ 48 h 176"/>
              <a:gd name="T30" fmla="*/ 100 w 144"/>
              <a:gd name="T31" fmla="*/ 8 h 176"/>
              <a:gd name="T32" fmla="*/ 96 w 144"/>
              <a:gd name="T33" fmla="*/ 48 h 176"/>
              <a:gd name="T34" fmla="*/ 85 w 144"/>
              <a:gd name="T35" fmla="*/ 124 h 176"/>
              <a:gd name="T36" fmla="*/ 107 w 144"/>
              <a:gd name="T37" fmla="*/ 127 h 176"/>
              <a:gd name="T38" fmla="*/ 96 w 144"/>
              <a:gd name="T39" fmla="*/ 110 h 176"/>
              <a:gd name="T40" fmla="*/ 101 w 144"/>
              <a:gd name="T41" fmla="*/ 115 h 176"/>
              <a:gd name="T42" fmla="*/ 97 w 144"/>
              <a:gd name="T43" fmla="*/ 123 h 176"/>
              <a:gd name="T44" fmla="*/ 98 w 144"/>
              <a:gd name="T45" fmla="*/ 102 h 176"/>
              <a:gd name="T46" fmla="*/ 106 w 144"/>
              <a:gd name="T47" fmla="*/ 98 h 176"/>
              <a:gd name="T48" fmla="*/ 81 w 144"/>
              <a:gd name="T49" fmla="*/ 113 h 176"/>
              <a:gd name="T50" fmla="*/ 58 w 144"/>
              <a:gd name="T51" fmla="*/ 97 h 176"/>
              <a:gd name="T52" fmla="*/ 65 w 144"/>
              <a:gd name="T53" fmla="*/ 128 h 176"/>
              <a:gd name="T54" fmla="*/ 67 w 144"/>
              <a:gd name="T55" fmla="*/ 117 h 176"/>
              <a:gd name="T56" fmla="*/ 80 w 144"/>
              <a:gd name="T57" fmla="*/ 106 h 176"/>
              <a:gd name="T58" fmla="*/ 67 w 144"/>
              <a:gd name="T59" fmla="*/ 96 h 176"/>
              <a:gd name="T60" fmla="*/ 65 w 144"/>
              <a:gd name="T61" fmla="*/ 111 h 176"/>
              <a:gd name="T62" fmla="*/ 68 w 144"/>
              <a:gd name="T63" fmla="*/ 101 h 176"/>
              <a:gd name="T64" fmla="*/ 67 w 144"/>
              <a:gd name="T65" fmla="*/ 11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76">
                <a:moveTo>
                  <a:pt x="44" y="116"/>
                </a:moveTo>
                <a:cubicBezTo>
                  <a:pt x="44" y="121"/>
                  <a:pt x="42" y="123"/>
                  <a:pt x="39" y="123"/>
                </a:cubicBezTo>
                <a:cubicBezTo>
                  <a:pt x="38" y="123"/>
                  <a:pt x="37" y="122"/>
                  <a:pt x="36" y="122"/>
                </a:cubicBezTo>
                <a:cubicBezTo>
                  <a:pt x="35" y="128"/>
                  <a:pt x="35" y="128"/>
                  <a:pt x="35" y="128"/>
                </a:cubicBezTo>
                <a:cubicBezTo>
                  <a:pt x="37" y="128"/>
                  <a:pt x="39" y="129"/>
                  <a:pt x="40" y="129"/>
                </a:cubicBezTo>
                <a:cubicBezTo>
                  <a:pt x="47" y="129"/>
                  <a:pt x="51" y="125"/>
                  <a:pt x="51" y="116"/>
                </a:cubicBezTo>
                <a:cubicBezTo>
                  <a:pt x="51" y="96"/>
                  <a:pt x="51" y="96"/>
                  <a:pt x="51" y="96"/>
                </a:cubicBezTo>
                <a:cubicBezTo>
                  <a:pt x="44" y="96"/>
                  <a:pt x="44" y="96"/>
                  <a:pt x="44" y="96"/>
                </a:cubicBezTo>
                <a:lnTo>
                  <a:pt x="44" y="116"/>
                </a:ln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moveTo>
                  <a:pt x="81" y="113"/>
                </a:moveTo>
                <a:cubicBezTo>
                  <a:pt x="81" y="117"/>
                  <a:pt x="82" y="121"/>
                  <a:pt x="85" y="124"/>
                </a:cubicBezTo>
                <a:cubicBezTo>
                  <a:pt x="88" y="127"/>
                  <a:pt x="92" y="128"/>
                  <a:pt x="97" y="128"/>
                </a:cubicBezTo>
                <a:cubicBezTo>
                  <a:pt x="101" y="128"/>
                  <a:pt x="105" y="127"/>
                  <a:pt x="107" y="127"/>
                </a:cubicBezTo>
                <a:cubicBezTo>
                  <a:pt x="107" y="110"/>
                  <a:pt x="107" y="110"/>
                  <a:pt x="107" y="110"/>
                </a:cubicBezTo>
                <a:cubicBezTo>
                  <a:pt x="96" y="110"/>
                  <a:pt x="96" y="110"/>
                  <a:pt x="96" y="110"/>
                </a:cubicBezTo>
                <a:cubicBezTo>
                  <a:pt x="96" y="115"/>
                  <a:pt x="96" y="115"/>
                  <a:pt x="96" y="115"/>
                </a:cubicBezTo>
                <a:cubicBezTo>
                  <a:pt x="101" y="115"/>
                  <a:pt x="101" y="115"/>
                  <a:pt x="101" y="115"/>
                </a:cubicBezTo>
                <a:cubicBezTo>
                  <a:pt x="101" y="122"/>
                  <a:pt x="101" y="122"/>
                  <a:pt x="101" y="122"/>
                </a:cubicBezTo>
                <a:cubicBezTo>
                  <a:pt x="100" y="122"/>
                  <a:pt x="99" y="123"/>
                  <a:pt x="97" y="123"/>
                </a:cubicBezTo>
                <a:cubicBezTo>
                  <a:pt x="92" y="123"/>
                  <a:pt x="88" y="119"/>
                  <a:pt x="88" y="112"/>
                </a:cubicBezTo>
                <a:cubicBezTo>
                  <a:pt x="88" y="105"/>
                  <a:pt x="92" y="102"/>
                  <a:pt x="98" y="102"/>
                </a:cubicBezTo>
                <a:cubicBezTo>
                  <a:pt x="101" y="102"/>
                  <a:pt x="103" y="102"/>
                  <a:pt x="105" y="103"/>
                </a:cubicBezTo>
                <a:cubicBezTo>
                  <a:pt x="106" y="98"/>
                  <a:pt x="106" y="98"/>
                  <a:pt x="106" y="98"/>
                </a:cubicBezTo>
                <a:cubicBezTo>
                  <a:pt x="105" y="97"/>
                  <a:pt x="102" y="96"/>
                  <a:pt x="98" y="96"/>
                </a:cubicBezTo>
                <a:cubicBezTo>
                  <a:pt x="88" y="96"/>
                  <a:pt x="81" y="102"/>
                  <a:pt x="81" y="113"/>
                </a:cubicBezTo>
                <a:close/>
                <a:moveTo>
                  <a:pt x="67" y="96"/>
                </a:moveTo>
                <a:cubicBezTo>
                  <a:pt x="63" y="96"/>
                  <a:pt x="60" y="96"/>
                  <a:pt x="58" y="97"/>
                </a:cubicBezTo>
                <a:cubicBezTo>
                  <a:pt x="58" y="128"/>
                  <a:pt x="58" y="128"/>
                  <a:pt x="58" y="128"/>
                </a:cubicBezTo>
                <a:cubicBezTo>
                  <a:pt x="65" y="128"/>
                  <a:pt x="65" y="128"/>
                  <a:pt x="65" y="128"/>
                </a:cubicBezTo>
                <a:cubicBezTo>
                  <a:pt x="65" y="117"/>
                  <a:pt x="65" y="117"/>
                  <a:pt x="65" y="117"/>
                </a:cubicBezTo>
                <a:cubicBezTo>
                  <a:pt x="66" y="117"/>
                  <a:pt x="66" y="117"/>
                  <a:pt x="67" y="117"/>
                </a:cubicBezTo>
                <a:cubicBezTo>
                  <a:pt x="71" y="117"/>
                  <a:pt x="75" y="116"/>
                  <a:pt x="77" y="113"/>
                </a:cubicBezTo>
                <a:cubicBezTo>
                  <a:pt x="79" y="112"/>
                  <a:pt x="80" y="109"/>
                  <a:pt x="80" y="106"/>
                </a:cubicBezTo>
                <a:cubicBezTo>
                  <a:pt x="80" y="103"/>
                  <a:pt x="78" y="100"/>
                  <a:pt x="76" y="99"/>
                </a:cubicBezTo>
                <a:cubicBezTo>
                  <a:pt x="74" y="97"/>
                  <a:pt x="71" y="96"/>
                  <a:pt x="67" y="96"/>
                </a:cubicBezTo>
                <a:close/>
                <a:moveTo>
                  <a:pt x="67" y="111"/>
                </a:moveTo>
                <a:cubicBezTo>
                  <a:pt x="66" y="111"/>
                  <a:pt x="65" y="111"/>
                  <a:pt x="65" y="111"/>
                </a:cubicBezTo>
                <a:cubicBezTo>
                  <a:pt x="65" y="102"/>
                  <a:pt x="65" y="102"/>
                  <a:pt x="65" y="102"/>
                </a:cubicBezTo>
                <a:cubicBezTo>
                  <a:pt x="65" y="102"/>
                  <a:pt x="66" y="101"/>
                  <a:pt x="68" y="101"/>
                </a:cubicBezTo>
                <a:cubicBezTo>
                  <a:pt x="71" y="101"/>
                  <a:pt x="73" y="103"/>
                  <a:pt x="73" y="106"/>
                </a:cubicBezTo>
                <a:cubicBezTo>
                  <a:pt x="73" y="109"/>
                  <a:pt x="71" y="111"/>
                  <a:pt x="67" y="1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2" name="Freeform 740"/>
          <p:cNvSpPr>
            <a:spLocks noEditPoints="1"/>
          </p:cNvSpPr>
          <p:nvPr/>
        </p:nvSpPr>
        <p:spPr bwMode="auto">
          <a:xfrm>
            <a:off x="10034194" y="5485331"/>
            <a:ext cx="386346" cy="486047"/>
          </a:xfrm>
          <a:custGeom>
            <a:avLst/>
            <a:gdLst>
              <a:gd name="T0" fmla="*/ 75 w 144"/>
              <a:gd name="T1" fmla="*/ 119 h 176"/>
              <a:gd name="T2" fmla="*/ 70 w 144"/>
              <a:gd name="T3" fmla="*/ 108 h 176"/>
              <a:gd name="T4" fmla="*/ 56 w 144"/>
              <a:gd name="T5" fmla="*/ 96 h 176"/>
              <a:gd name="T6" fmla="*/ 62 w 144"/>
              <a:gd name="T7" fmla="*/ 128 h 176"/>
              <a:gd name="T8" fmla="*/ 62 w 144"/>
              <a:gd name="T9" fmla="*/ 105 h 176"/>
              <a:gd name="T10" fmla="*/ 67 w 144"/>
              <a:gd name="T11" fmla="*/ 116 h 176"/>
              <a:gd name="T12" fmla="*/ 81 w 144"/>
              <a:gd name="T13" fmla="*/ 128 h 176"/>
              <a:gd name="T14" fmla="*/ 75 w 144"/>
              <a:gd name="T15" fmla="*/ 96 h 176"/>
              <a:gd name="T16" fmla="*/ 41 w 144"/>
              <a:gd name="T17" fmla="*/ 96 h 176"/>
              <a:gd name="T18" fmla="*/ 32 w 144"/>
              <a:gd name="T19" fmla="*/ 128 h 176"/>
              <a:gd name="T20" fmla="*/ 39 w 144"/>
              <a:gd name="T21" fmla="*/ 117 h 176"/>
              <a:gd name="T22" fmla="*/ 51 w 144"/>
              <a:gd name="T23" fmla="*/ 113 h 176"/>
              <a:gd name="T24" fmla="*/ 50 w 144"/>
              <a:gd name="T25" fmla="*/ 99 h 176"/>
              <a:gd name="T26" fmla="*/ 41 w 144"/>
              <a:gd name="T27" fmla="*/ 111 h 176"/>
              <a:gd name="T28" fmla="*/ 39 w 144"/>
              <a:gd name="T29" fmla="*/ 102 h 176"/>
              <a:gd name="T30" fmla="*/ 47 w 144"/>
              <a:gd name="T31" fmla="*/ 106 h 176"/>
              <a:gd name="T32" fmla="*/ 87 w 144"/>
              <a:gd name="T33" fmla="*/ 113 h 176"/>
              <a:gd name="T34" fmla="*/ 103 w 144"/>
              <a:gd name="T35" fmla="*/ 128 h 176"/>
              <a:gd name="T36" fmla="*/ 113 w 144"/>
              <a:gd name="T37" fmla="*/ 110 h 176"/>
              <a:gd name="T38" fmla="*/ 102 w 144"/>
              <a:gd name="T39" fmla="*/ 115 h 176"/>
              <a:gd name="T40" fmla="*/ 107 w 144"/>
              <a:gd name="T41" fmla="*/ 122 h 176"/>
              <a:gd name="T42" fmla="*/ 94 w 144"/>
              <a:gd name="T43" fmla="*/ 112 h 176"/>
              <a:gd name="T44" fmla="*/ 111 w 144"/>
              <a:gd name="T45" fmla="*/ 103 h 176"/>
              <a:gd name="T46" fmla="*/ 104 w 144"/>
              <a:gd name="T47" fmla="*/ 96 h 176"/>
              <a:gd name="T48" fmla="*/ 104 w 144"/>
              <a:gd name="T49" fmla="*/ 0 h 176"/>
              <a:gd name="T50" fmla="*/ 0 w 144"/>
              <a:gd name="T51" fmla="*/ 16 h 176"/>
              <a:gd name="T52" fmla="*/ 16 w 144"/>
              <a:gd name="T53" fmla="*/ 176 h 176"/>
              <a:gd name="T54" fmla="*/ 144 w 144"/>
              <a:gd name="T55" fmla="*/ 160 h 176"/>
              <a:gd name="T56" fmla="*/ 104 w 144"/>
              <a:gd name="T57" fmla="*/ 0 h 176"/>
              <a:gd name="T58" fmla="*/ 128 w 144"/>
              <a:gd name="T59" fmla="*/ 168 h 176"/>
              <a:gd name="T60" fmla="*/ 8 w 144"/>
              <a:gd name="T61" fmla="*/ 160 h 176"/>
              <a:gd name="T62" fmla="*/ 16 w 144"/>
              <a:gd name="T63" fmla="*/ 8 h 176"/>
              <a:gd name="T64" fmla="*/ 88 w 144"/>
              <a:gd name="T65" fmla="*/ 48 h 176"/>
              <a:gd name="T66" fmla="*/ 136 w 144"/>
              <a:gd name="T67" fmla="*/ 56 h 176"/>
              <a:gd name="T68" fmla="*/ 96 w 144"/>
              <a:gd name="T69" fmla="*/ 48 h 176"/>
              <a:gd name="T70" fmla="*/ 100 w 144"/>
              <a:gd name="T71" fmla="*/ 8 h 176"/>
              <a:gd name="T72" fmla="*/ 96 w 144"/>
              <a:gd name="T73"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76">
                <a:moveTo>
                  <a:pt x="75" y="106"/>
                </a:moveTo>
                <a:cubicBezTo>
                  <a:pt x="75" y="110"/>
                  <a:pt x="75" y="115"/>
                  <a:pt x="75" y="119"/>
                </a:cubicBezTo>
                <a:cubicBezTo>
                  <a:pt x="75" y="119"/>
                  <a:pt x="75" y="119"/>
                  <a:pt x="75" y="119"/>
                </a:cubicBezTo>
                <a:cubicBezTo>
                  <a:pt x="74" y="115"/>
                  <a:pt x="72" y="111"/>
                  <a:pt x="70" y="108"/>
                </a:cubicBezTo>
                <a:cubicBezTo>
                  <a:pt x="64" y="96"/>
                  <a:pt x="64" y="96"/>
                  <a:pt x="64" y="96"/>
                </a:cubicBezTo>
                <a:cubicBezTo>
                  <a:pt x="56" y="96"/>
                  <a:pt x="56" y="96"/>
                  <a:pt x="56" y="96"/>
                </a:cubicBezTo>
                <a:cubicBezTo>
                  <a:pt x="56" y="128"/>
                  <a:pt x="56" y="128"/>
                  <a:pt x="56" y="128"/>
                </a:cubicBezTo>
                <a:cubicBezTo>
                  <a:pt x="62" y="128"/>
                  <a:pt x="62" y="128"/>
                  <a:pt x="62" y="128"/>
                </a:cubicBezTo>
                <a:cubicBezTo>
                  <a:pt x="62" y="118"/>
                  <a:pt x="62" y="118"/>
                  <a:pt x="62" y="118"/>
                </a:cubicBezTo>
                <a:cubicBezTo>
                  <a:pt x="62" y="113"/>
                  <a:pt x="62" y="109"/>
                  <a:pt x="62" y="105"/>
                </a:cubicBezTo>
                <a:cubicBezTo>
                  <a:pt x="62" y="105"/>
                  <a:pt x="62" y="105"/>
                  <a:pt x="62" y="105"/>
                </a:cubicBezTo>
                <a:cubicBezTo>
                  <a:pt x="64" y="108"/>
                  <a:pt x="66" y="112"/>
                  <a:pt x="67" y="116"/>
                </a:cubicBezTo>
                <a:cubicBezTo>
                  <a:pt x="74" y="128"/>
                  <a:pt x="74" y="128"/>
                  <a:pt x="74" y="128"/>
                </a:cubicBezTo>
                <a:cubicBezTo>
                  <a:pt x="81" y="128"/>
                  <a:pt x="81" y="128"/>
                  <a:pt x="81" y="128"/>
                </a:cubicBezTo>
                <a:cubicBezTo>
                  <a:pt x="81" y="96"/>
                  <a:pt x="81" y="96"/>
                  <a:pt x="81" y="96"/>
                </a:cubicBezTo>
                <a:cubicBezTo>
                  <a:pt x="75" y="96"/>
                  <a:pt x="75" y="96"/>
                  <a:pt x="75" y="96"/>
                </a:cubicBezTo>
                <a:lnTo>
                  <a:pt x="75" y="106"/>
                </a:lnTo>
                <a:close/>
                <a:moveTo>
                  <a:pt x="41" y="96"/>
                </a:moveTo>
                <a:cubicBezTo>
                  <a:pt x="37" y="96"/>
                  <a:pt x="34" y="96"/>
                  <a:pt x="32" y="97"/>
                </a:cubicBezTo>
                <a:cubicBezTo>
                  <a:pt x="32" y="128"/>
                  <a:pt x="32" y="128"/>
                  <a:pt x="32" y="128"/>
                </a:cubicBezTo>
                <a:cubicBezTo>
                  <a:pt x="39" y="128"/>
                  <a:pt x="39" y="128"/>
                  <a:pt x="39" y="128"/>
                </a:cubicBezTo>
                <a:cubicBezTo>
                  <a:pt x="39" y="117"/>
                  <a:pt x="39" y="117"/>
                  <a:pt x="39" y="117"/>
                </a:cubicBezTo>
                <a:cubicBezTo>
                  <a:pt x="40" y="117"/>
                  <a:pt x="40" y="117"/>
                  <a:pt x="41" y="117"/>
                </a:cubicBezTo>
                <a:cubicBezTo>
                  <a:pt x="45" y="117"/>
                  <a:pt x="49" y="116"/>
                  <a:pt x="51" y="113"/>
                </a:cubicBezTo>
                <a:cubicBezTo>
                  <a:pt x="53" y="112"/>
                  <a:pt x="54" y="109"/>
                  <a:pt x="54" y="106"/>
                </a:cubicBezTo>
                <a:cubicBezTo>
                  <a:pt x="54" y="103"/>
                  <a:pt x="52" y="100"/>
                  <a:pt x="50" y="99"/>
                </a:cubicBezTo>
                <a:cubicBezTo>
                  <a:pt x="48" y="97"/>
                  <a:pt x="45" y="96"/>
                  <a:pt x="41" y="96"/>
                </a:cubicBezTo>
                <a:close/>
                <a:moveTo>
                  <a:pt x="41" y="111"/>
                </a:moveTo>
                <a:cubicBezTo>
                  <a:pt x="40" y="111"/>
                  <a:pt x="39" y="111"/>
                  <a:pt x="39" y="111"/>
                </a:cubicBezTo>
                <a:cubicBezTo>
                  <a:pt x="39" y="102"/>
                  <a:pt x="39" y="102"/>
                  <a:pt x="39" y="102"/>
                </a:cubicBezTo>
                <a:cubicBezTo>
                  <a:pt x="39" y="102"/>
                  <a:pt x="40" y="101"/>
                  <a:pt x="42" y="101"/>
                </a:cubicBezTo>
                <a:cubicBezTo>
                  <a:pt x="45" y="101"/>
                  <a:pt x="47" y="103"/>
                  <a:pt x="47" y="106"/>
                </a:cubicBezTo>
                <a:cubicBezTo>
                  <a:pt x="47" y="109"/>
                  <a:pt x="45" y="111"/>
                  <a:pt x="41" y="111"/>
                </a:cubicBezTo>
                <a:close/>
                <a:moveTo>
                  <a:pt x="87" y="113"/>
                </a:moveTo>
                <a:cubicBezTo>
                  <a:pt x="87" y="117"/>
                  <a:pt x="88" y="121"/>
                  <a:pt x="91" y="124"/>
                </a:cubicBezTo>
                <a:cubicBezTo>
                  <a:pt x="94" y="127"/>
                  <a:pt x="98" y="128"/>
                  <a:pt x="103" y="128"/>
                </a:cubicBezTo>
                <a:cubicBezTo>
                  <a:pt x="107" y="128"/>
                  <a:pt x="111" y="127"/>
                  <a:pt x="113" y="127"/>
                </a:cubicBezTo>
                <a:cubicBezTo>
                  <a:pt x="113" y="110"/>
                  <a:pt x="113" y="110"/>
                  <a:pt x="113" y="110"/>
                </a:cubicBezTo>
                <a:cubicBezTo>
                  <a:pt x="102" y="110"/>
                  <a:pt x="102" y="110"/>
                  <a:pt x="102" y="110"/>
                </a:cubicBezTo>
                <a:cubicBezTo>
                  <a:pt x="102" y="115"/>
                  <a:pt x="102" y="115"/>
                  <a:pt x="102" y="115"/>
                </a:cubicBezTo>
                <a:cubicBezTo>
                  <a:pt x="107" y="115"/>
                  <a:pt x="107" y="115"/>
                  <a:pt x="107" y="115"/>
                </a:cubicBezTo>
                <a:cubicBezTo>
                  <a:pt x="107" y="122"/>
                  <a:pt x="107" y="122"/>
                  <a:pt x="107" y="122"/>
                </a:cubicBezTo>
                <a:cubicBezTo>
                  <a:pt x="106" y="122"/>
                  <a:pt x="105" y="123"/>
                  <a:pt x="103" y="123"/>
                </a:cubicBezTo>
                <a:cubicBezTo>
                  <a:pt x="98" y="123"/>
                  <a:pt x="94" y="119"/>
                  <a:pt x="94" y="112"/>
                </a:cubicBezTo>
                <a:cubicBezTo>
                  <a:pt x="94" y="105"/>
                  <a:pt x="98" y="102"/>
                  <a:pt x="104" y="102"/>
                </a:cubicBezTo>
                <a:cubicBezTo>
                  <a:pt x="107" y="102"/>
                  <a:pt x="109" y="102"/>
                  <a:pt x="111" y="103"/>
                </a:cubicBezTo>
                <a:cubicBezTo>
                  <a:pt x="112" y="98"/>
                  <a:pt x="112" y="98"/>
                  <a:pt x="112" y="98"/>
                </a:cubicBezTo>
                <a:cubicBezTo>
                  <a:pt x="111" y="97"/>
                  <a:pt x="108" y="96"/>
                  <a:pt x="104" y="96"/>
                </a:cubicBezTo>
                <a:cubicBezTo>
                  <a:pt x="94" y="96"/>
                  <a:pt x="87" y="102"/>
                  <a:pt x="87" y="113"/>
                </a:cubicBez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Tree>
    <p:extLst>
      <p:ext uri="{BB962C8B-B14F-4D97-AF65-F5344CB8AC3E}">
        <p14:creationId xmlns:p14="http://schemas.microsoft.com/office/powerpoint/2010/main" val="1147406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 xmlns:a16="http://schemas.microsoft.com/office/drawing/2014/main" id="{42287815-356F-436C-B150-1FA0D52CEBD2}"/>
              </a:ext>
            </a:extLst>
          </p:cNvPr>
          <p:cNvSpPr/>
          <p:nvPr/>
        </p:nvSpPr>
        <p:spPr>
          <a:xfrm rot="5400000" flipH="1">
            <a:off x="8452246" y="3127456"/>
            <a:ext cx="3866651" cy="361949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4" name="任意多边形: 形状 3">
            <a:extLst>
              <a:ext uri="{FF2B5EF4-FFF2-40B4-BE49-F238E27FC236}">
                <a16:creationId xmlns="" xmlns:a16="http://schemas.microsoft.com/office/drawing/2014/main" id="{0D451B70-E419-4580-8533-C0696857F581}"/>
              </a:ext>
            </a:extLst>
          </p:cNvPr>
          <p:cNvSpPr/>
          <p:nvPr/>
        </p:nvSpPr>
        <p:spPr>
          <a:xfrm>
            <a:off x="-18643" y="0"/>
            <a:ext cx="4221877" cy="395201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FC000"/>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2" name="矩形: 圆角 1">
            <a:extLst>
              <a:ext uri="{FF2B5EF4-FFF2-40B4-BE49-F238E27FC236}">
                <a16:creationId xmlns="" xmlns:a16="http://schemas.microsoft.com/office/drawing/2014/main" id="{49C7266B-F21F-477A-820E-187461518DCF}"/>
              </a:ext>
            </a:extLst>
          </p:cNvPr>
          <p:cNvSpPr/>
          <p:nvPr/>
        </p:nvSpPr>
        <p:spPr>
          <a:xfrm>
            <a:off x="585483" y="609304"/>
            <a:ext cx="11095418" cy="5654474"/>
          </a:xfrm>
          <a:prstGeom prst="roundRect">
            <a:avLst>
              <a:gd name="adj" fmla="val 355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 常规" panose="020B0300000000000000" pitchFamily="34" charset="-122"/>
              <a:ea typeface="苹方 常规" panose="020B0300000000000000" pitchFamily="34" charset="-122"/>
            </a:endParaRPr>
          </a:p>
        </p:txBody>
      </p:sp>
      <p:grpSp>
        <p:nvGrpSpPr>
          <p:cNvPr id="98" name="组合 97">
            <a:extLst>
              <a:ext uri="{FF2B5EF4-FFF2-40B4-BE49-F238E27FC236}">
                <a16:creationId xmlns="" xmlns:a16="http://schemas.microsoft.com/office/drawing/2014/main" id="{99226BA4-5318-4008-8BAC-35EE2E9817AF}"/>
              </a:ext>
            </a:extLst>
          </p:cNvPr>
          <p:cNvGrpSpPr/>
          <p:nvPr/>
        </p:nvGrpSpPr>
        <p:grpSpPr>
          <a:xfrm>
            <a:off x="6406263" y="1600737"/>
            <a:ext cx="6560557" cy="1956123"/>
            <a:chOff x="6319177" y="1808019"/>
            <a:chExt cx="6560557" cy="1956123"/>
          </a:xfrm>
        </p:grpSpPr>
        <p:sp>
          <p:nvSpPr>
            <p:cNvPr id="95" name="文本框 94">
              <a:extLst>
                <a:ext uri="{FF2B5EF4-FFF2-40B4-BE49-F238E27FC236}">
                  <a16:creationId xmlns="" xmlns:a16="http://schemas.microsoft.com/office/drawing/2014/main" id="{C795E208-087A-4A68-9BBB-5C180E7ED366}"/>
                </a:ext>
              </a:extLst>
            </p:cNvPr>
            <p:cNvSpPr txBox="1"/>
            <p:nvPr/>
          </p:nvSpPr>
          <p:spPr>
            <a:xfrm>
              <a:off x="6319177" y="3117811"/>
              <a:ext cx="529756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96" name="文本框 95">
              <a:extLst>
                <a:ext uri="{FF2B5EF4-FFF2-40B4-BE49-F238E27FC236}">
                  <a16:creationId xmlns="" xmlns:a16="http://schemas.microsoft.com/office/drawing/2014/main" id="{1471A17A-55BE-4A76-BF6F-D201DBDE67E8}"/>
                </a:ext>
              </a:extLst>
            </p:cNvPr>
            <p:cNvSpPr txBox="1"/>
            <p:nvPr/>
          </p:nvSpPr>
          <p:spPr>
            <a:xfrm>
              <a:off x="6335299" y="1808019"/>
              <a:ext cx="654443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第一部分</a:t>
              </a:r>
              <a:endParaRPr kumimoji="0" lang="zh-CN" altLang="en-US" sz="80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grpSp>
      <p:sp>
        <p:nvSpPr>
          <p:cNvPr id="97" name="任意多边形: 形状 96">
            <a:extLst>
              <a:ext uri="{FF2B5EF4-FFF2-40B4-BE49-F238E27FC236}">
                <a16:creationId xmlns="" xmlns:a16="http://schemas.microsoft.com/office/drawing/2014/main" id="{1D928AD9-34CF-4AE2-ABC3-DC4E2AB7284F}"/>
              </a:ext>
            </a:extLst>
          </p:cNvPr>
          <p:cNvSpPr/>
          <p:nvPr/>
        </p:nvSpPr>
        <p:spPr>
          <a:xfrm>
            <a:off x="579053" y="599591"/>
            <a:ext cx="4215373" cy="3598773"/>
          </a:xfrm>
          <a:custGeom>
            <a:avLst/>
            <a:gdLst>
              <a:gd name="connsiteX0" fmla="*/ 3003021 w 4215373"/>
              <a:gd name="connsiteY0" fmla="*/ 0 h 3598773"/>
              <a:gd name="connsiteX1" fmla="*/ 4135541 w 4215373"/>
              <a:gd name="connsiteY1" fmla="*/ 0 h 3598773"/>
              <a:gd name="connsiteX2" fmla="*/ 4155859 w 4215373"/>
              <a:gd name="connsiteY2" fmla="*/ 79021 h 3598773"/>
              <a:gd name="connsiteX3" fmla="*/ 4215373 w 4215373"/>
              <a:gd name="connsiteY3" fmla="*/ 669393 h 3598773"/>
              <a:gd name="connsiteX4" fmla="*/ 1285993 w 4215373"/>
              <a:gd name="connsiteY4" fmla="*/ 3598773 h 3598773"/>
              <a:gd name="connsiteX5" fmla="*/ 145746 w 4215373"/>
              <a:gd name="connsiteY5" fmla="*/ 3368568 h 3598773"/>
              <a:gd name="connsiteX6" fmla="*/ 0 w 4215373"/>
              <a:gd name="connsiteY6" fmla="*/ 3298358 h 3598773"/>
              <a:gd name="connsiteX7" fmla="*/ 0 w 4215373"/>
              <a:gd name="connsiteY7" fmla="*/ 1989876 h 3598773"/>
              <a:gd name="connsiteX8" fmla="*/ 112897 w 4215373"/>
              <a:gd name="connsiteY8" fmla="*/ 2092483 h 3598773"/>
              <a:gd name="connsiteX9" fmla="*/ 1285992 w 4215373"/>
              <a:gd name="connsiteY9" fmla="*/ 2513613 h 3598773"/>
              <a:gd name="connsiteX10" fmla="*/ 3130212 w 4215373"/>
              <a:gd name="connsiteY10" fmla="*/ 669393 h 3598773"/>
              <a:gd name="connsiteX11" fmla="*/ 3047300 w 4215373"/>
              <a:gd name="connsiteY11" fmla="*/ 120978 h 359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5373" h="3598773">
                <a:moveTo>
                  <a:pt x="3003021" y="0"/>
                </a:moveTo>
                <a:lnTo>
                  <a:pt x="4135541" y="0"/>
                </a:lnTo>
                <a:lnTo>
                  <a:pt x="4155859" y="79021"/>
                </a:lnTo>
                <a:cubicBezTo>
                  <a:pt x="4194881" y="269716"/>
                  <a:pt x="4215373" y="467162"/>
                  <a:pt x="4215373" y="669393"/>
                </a:cubicBezTo>
                <a:cubicBezTo>
                  <a:pt x="4215373" y="2287245"/>
                  <a:pt x="2903845" y="3598773"/>
                  <a:pt x="1285993" y="3598773"/>
                </a:cubicBezTo>
                <a:cubicBezTo>
                  <a:pt x="881530" y="3598773"/>
                  <a:pt x="496212" y="3516803"/>
                  <a:pt x="145746" y="3368568"/>
                </a:cubicBezTo>
                <a:lnTo>
                  <a:pt x="0" y="3298358"/>
                </a:lnTo>
                <a:lnTo>
                  <a:pt x="0" y="1989876"/>
                </a:lnTo>
                <a:lnTo>
                  <a:pt x="112897" y="2092483"/>
                </a:lnTo>
                <a:cubicBezTo>
                  <a:pt x="431687" y="2355572"/>
                  <a:pt x="840383" y="2513613"/>
                  <a:pt x="1285992" y="2513613"/>
                </a:cubicBezTo>
                <a:cubicBezTo>
                  <a:pt x="2304527" y="2513613"/>
                  <a:pt x="3130212" y="1687928"/>
                  <a:pt x="3130212" y="669393"/>
                </a:cubicBezTo>
                <a:cubicBezTo>
                  <a:pt x="3130212" y="478418"/>
                  <a:pt x="3101184" y="294222"/>
                  <a:pt x="3047300" y="120978"/>
                </a:cubicBezTo>
                <a:close/>
              </a:path>
            </a:pathLst>
          </a:custGeom>
          <a:gradFill>
            <a:gsLst>
              <a:gs pos="0">
                <a:srgbClr val="FFD9B8">
                  <a:alpha val="50000"/>
                </a:srgbClr>
              </a:gs>
              <a:gs pos="100000">
                <a:srgbClr val="FFD9B8">
                  <a:alpha val="3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苹方 常规" panose="020B0300000000000000" pitchFamily="34" charset="-122"/>
              <a:ea typeface="苹方 常规" panose="020B0300000000000000" pitchFamily="34" charset="-122"/>
            </a:endParaRPr>
          </a:p>
        </p:txBody>
      </p:sp>
      <p:grpSp>
        <p:nvGrpSpPr>
          <p:cNvPr id="5" name="Group 39">
            <a:extLst>
              <a:ext uri="{FF2B5EF4-FFF2-40B4-BE49-F238E27FC236}">
                <a16:creationId xmlns="" xmlns:a16="http://schemas.microsoft.com/office/drawing/2014/main" id="{7121CB4F-ABDE-4A4A-9010-4C899B19D722}"/>
              </a:ext>
            </a:extLst>
          </p:cNvPr>
          <p:cNvGrpSpPr>
            <a:grpSpLocks noChangeAspect="1"/>
          </p:cNvGrpSpPr>
          <p:nvPr/>
        </p:nvGrpSpPr>
        <p:grpSpPr bwMode="auto">
          <a:xfrm>
            <a:off x="1758153" y="1189717"/>
            <a:ext cx="3889298" cy="4390022"/>
            <a:chOff x="7154" y="3235"/>
            <a:chExt cx="3472" cy="3919"/>
          </a:xfrm>
        </p:grpSpPr>
        <p:sp>
          <p:nvSpPr>
            <p:cNvPr id="6" name="Freeform 44">
              <a:extLst>
                <a:ext uri="{FF2B5EF4-FFF2-40B4-BE49-F238E27FC236}">
                  <a16:creationId xmlns="" xmlns:a16="http://schemas.microsoft.com/office/drawing/2014/main" id="{B6EFDBFE-64D3-4CBB-9B92-3DA8CC50F7A5}"/>
                </a:ext>
              </a:extLst>
            </p:cNvPr>
            <p:cNvSpPr>
              <a:spLocks/>
            </p:cNvSpPr>
            <p:nvPr/>
          </p:nvSpPr>
          <p:spPr bwMode="auto">
            <a:xfrm>
              <a:off x="9259" y="6088"/>
              <a:ext cx="479" cy="313"/>
            </a:xfrm>
            <a:custGeom>
              <a:avLst/>
              <a:gdLst>
                <a:gd name="T0" fmla="*/ 127 w 231"/>
                <a:gd name="T1" fmla="*/ 21 h 151"/>
                <a:gd name="T2" fmla="*/ 111 w 231"/>
                <a:gd name="T3" fmla="*/ 22 h 151"/>
                <a:gd name="T4" fmla="*/ 87 w 231"/>
                <a:gd name="T5" fmla="*/ 32 h 151"/>
                <a:gd name="T6" fmla="*/ 1 w 231"/>
                <a:gd name="T7" fmla="*/ 120 h 151"/>
                <a:gd name="T8" fmla="*/ 0 w 231"/>
                <a:gd name="T9" fmla="*/ 128 h 151"/>
                <a:gd name="T10" fmla="*/ 5 w 231"/>
                <a:gd name="T11" fmla="*/ 133 h 151"/>
                <a:gd name="T12" fmla="*/ 19 w 231"/>
                <a:gd name="T13" fmla="*/ 146 h 151"/>
                <a:gd name="T14" fmla="*/ 25 w 231"/>
                <a:gd name="T15" fmla="*/ 150 h 151"/>
                <a:gd name="T16" fmla="*/ 37 w 231"/>
                <a:gd name="T17" fmla="*/ 150 h 151"/>
                <a:gd name="T18" fmla="*/ 144 w 231"/>
                <a:gd name="T19" fmla="*/ 102 h 151"/>
                <a:gd name="T20" fmla="*/ 188 w 231"/>
                <a:gd name="T21" fmla="*/ 68 h 151"/>
                <a:gd name="T22" fmla="*/ 212 w 231"/>
                <a:gd name="T23" fmla="*/ 72 h 151"/>
                <a:gd name="T24" fmla="*/ 231 w 231"/>
                <a:gd name="T25" fmla="*/ 62 h 151"/>
                <a:gd name="T26" fmla="*/ 229 w 231"/>
                <a:gd name="T27" fmla="*/ 51 h 151"/>
                <a:gd name="T28" fmla="*/ 218 w 231"/>
                <a:gd name="T29" fmla="*/ 12 h 151"/>
                <a:gd name="T30" fmla="*/ 171 w 231"/>
                <a:gd name="T31" fmla="*/ 2 h 151"/>
                <a:gd name="T32" fmla="*/ 127 w 231"/>
                <a:gd name="T33" fmla="*/ 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151">
                  <a:moveTo>
                    <a:pt x="127" y="21"/>
                  </a:moveTo>
                  <a:cubicBezTo>
                    <a:pt x="122" y="21"/>
                    <a:pt x="116" y="21"/>
                    <a:pt x="111" y="22"/>
                  </a:cubicBezTo>
                  <a:cubicBezTo>
                    <a:pt x="103" y="24"/>
                    <a:pt x="95" y="27"/>
                    <a:pt x="87" y="32"/>
                  </a:cubicBezTo>
                  <a:cubicBezTo>
                    <a:pt x="51" y="52"/>
                    <a:pt x="16" y="81"/>
                    <a:pt x="1" y="120"/>
                  </a:cubicBezTo>
                  <a:cubicBezTo>
                    <a:pt x="0" y="122"/>
                    <a:pt x="0" y="125"/>
                    <a:pt x="0" y="128"/>
                  </a:cubicBezTo>
                  <a:cubicBezTo>
                    <a:pt x="1" y="130"/>
                    <a:pt x="3" y="132"/>
                    <a:pt x="5" y="133"/>
                  </a:cubicBezTo>
                  <a:cubicBezTo>
                    <a:pt x="19" y="146"/>
                    <a:pt x="19" y="146"/>
                    <a:pt x="19" y="146"/>
                  </a:cubicBezTo>
                  <a:cubicBezTo>
                    <a:pt x="20" y="148"/>
                    <a:pt x="23" y="149"/>
                    <a:pt x="25" y="150"/>
                  </a:cubicBezTo>
                  <a:cubicBezTo>
                    <a:pt x="29" y="151"/>
                    <a:pt x="33" y="151"/>
                    <a:pt x="37" y="150"/>
                  </a:cubicBezTo>
                  <a:cubicBezTo>
                    <a:pt x="75" y="141"/>
                    <a:pt x="117" y="131"/>
                    <a:pt x="144" y="102"/>
                  </a:cubicBezTo>
                  <a:cubicBezTo>
                    <a:pt x="157" y="88"/>
                    <a:pt x="169" y="69"/>
                    <a:pt x="188" y="68"/>
                  </a:cubicBezTo>
                  <a:cubicBezTo>
                    <a:pt x="196" y="68"/>
                    <a:pt x="204" y="71"/>
                    <a:pt x="212" y="72"/>
                  </a:cubicBezTo>
                  <a:cubicBezTo>
                    <a:pt x="219" y="73"/>
                    <a:pt x="229" y="70"/>
                    <a:pt x="231" y="62"/>
                  </a:cubicBezTo>
                  <a:cubicBezTo>
                    <a:pt x="231" y="58"/>
                    <a:pt x="231" y="55"/>
                    <a:pt x="229" y="51"/>
                  </a:cubicBezTo>
                  <a:cubicBezTo>
                    <a:pt x="218" y="12"/>
                    <a:pt x="218" y="12"/>
                    <a:pt x="218" y="12"/>
                  </a:cubicBezTo>
                  <a:cubicBezTo>
                    <a:pt x="215" y="1"/>
                    <a:pt x="182" y="0"/>
                    <a:pt x="171" y="2"/>
                  </a:cubicBezTo>
                  <a:cubicBezTo>
                    <a:pt x="155" y="5"/>
                    <a:pt x="144" y="19"/>
                    <a:pt x="127" y="21"/>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 name="Freeform 45">
              <a:extLst>
                <a:ext uri="{FF2B5EF4-FFF2-40B4-BE49-F238E27FC236}">
                  <a16:creationId xmlns="" xmlns:a16="http://schemas.microsoft.com/office/drawing/2014/main" id="{C3E8942C-79D8-4525-A5BD-F090D9804364}"/>
                </a:ext>
              </a:extLst>
            </p:cNvPr>
            <p:cNvSpPr>
              <a:spLocks/>
            </p:cNvSpPr>
            <p:nvPr/>
          </p:nvSpPr>
          <p:spPr bwMode="auto">
            <a:xfrm>
              <a:off x="9545" y="6368"/>
              <a:ext cx="322" cy="523"/>
            </a:xfrm>
            <a:custGeom>
              <a:avLst/>
              <a:gdLst>
                <a:gd name="T0" fmla="*/ 127 w 155"/>
                <a:gd name="T1" fmla="*/ 106 h 252"/>
                <a:gd name="T2" fmla="*/ 126 w 155"/>
                <a:gd name="T3" fmla="*/ 147 h 252"/>
                <a:gd name="T4" fmla="*/ 116 w 155"/>
                <a:gd name="T5" fmla="*/ 177 h 252"/>
                <a:gd name="T6" fmla="*/ 88 w 155"/>
                <a:gd name="T7" fmla="*/ 220 h 252"/>
                <a:gd name="T8" fmla="*/ 51 w 155"/>
                <a:gd name="T9" fmla="*/ 248 h 252"/>
                <a:gd name="T10" fmla="*/ 8 w 155"/>
                <a:gd name="T11" fmla="*/ 236 h 252"/>
                <a:gd name="T12" fmla="*/ 1 w 155"/>
                <a:gd name="T13" fmla="*/ 200 h 252"/>
                <a:gd name="T14" fmla="*/ 21 w 155"/>
                <a:gd name="T15" fmla="*/ 108 h 252"/>
                <a:gd name="T16" fmla="*/ 41 w 155"/>
                <a:gd name="T17" fmla="*/ 72 h 252"/>
                <a:gd name="T18" fmla="*/ 84 w 155"/>
                <a:gd name="T19" fmla="*/ 0 h 252"/>
                <a:gd name="T20" fmla="*/ 128 w 155"/>
                <a:gd name="T21" fmla="*/ 12 h 252"/>
                <a:gd name="T22" fmla="*/ 153 w 155"/>
                <a:gd name="T23" fmla="*/ 21 h 252"/>
                <a:gd name="T24" fmla="*/ 141 w 155"/>
                <a:gd name="T25" fmla="*/ 45 h 252"/>
                <a:gd name="T26" fmla="*/ 127 w 155"/>
                <a:gd name="T27" fmla="*/ 10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252">
                  <a:moveTo>
                    <a:pt x="127" y="106"/>
                  </a:moveTo>
                  <a:cubicBezTo>
                    <a:pt x="127" y="120"/>
                    <a:pt x="128" y="133"/>
                    <a:pt x="126" y="147"/>
                  </a:cubicBezTo>
                  <a:cubicBezTo>
                    <a:pt x="124" y="157"/>
                    <a:pt x="120" y="167"/>
                    <a:pt x="116" y="177"/>
                  </a:cubicBezTo>
                  <a:cubicBezTo>
                    <a:pt x="108" y="192"/>
                    <a:pt x="99" y="207"/>
                    <a:pt x="88" y="220"/>
                  </a:cubicBezTo>
                  <a:cubicBezTo>
                    <a:pt x="78" y="232"/>
                    <a:pt x="66" y="243"/>
                    <a:pt x="51" y="248"/>
                  </a:cubicBezTo>
                  <a:cubicBezTo>
                    <a:pt x="36" y="252"/>
                    <a:pt x="18" y="249"/>
                    <a:pt x="8" y="236"/>
                  </a:cubicBezTo>
                  <a:cubicBezTo>
                    <a:pt x="1" y="226"/>
                    <a:pt x="0" y="212"/>
                    <a:pt x="1" y="200"/>
                  </a:cubicBezTo>
                  <a:cubicBezTo>
                    <a:pt x="2" y="168"/>
                    <a:pt x="7" y="136"/>
                    <a:pt x="21" y="108"/>
                  </a:cubicBezTo>
                  <a:cubicBezTo>
                    <a:pt x="27" y="96"/>
                    <a:pt x="35" y="84"/>
                    <a:pt x="41" y="72"/>
                  </a:cubicBezTo>
                  <a:cubicBezTo>
                    <a:pt x="54" y="47"/>
                    <a:pt x="62" y="17"/>
                    <a:pt x="84" y="0"/>
                  </a:cubicBezTo>
                  <a:cubicBezTo>
                    <a:pt x="98" y="6"/>
                    <a:pt x="113" y="10"/>
                    <a:pt x="128" y="12"/>
                  </a:cubicBezTo>
                  <a:cubicBezTo>
                    <a:pt x="134" y="13"/>
                    <a:pt x="151" y="13"/>
                    <a:pt x="153" y="21"/>
                  </a:cubicBezTo>
                  <a:cubicBezTo>
                    <a:pt x="155" y="26"/>
                    <a:pt x="144" y="40"/>
                    <a:pt x="141" y="45"/>
                  </a:cubicBezTo>
                  <a:cubicBezTo>
                    <a:pt x="133" y="65"/>
                    <a:pt x="128" y="85"/>
                    <a:pt x="127" y="106"/>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 name="Freeform 46">
              <a:extLst>
                <a:ext uri="{FF2B5EF4-FFF2-40B4-BE49-F238E27FC236}">
                  <a16:creationId xmlns="" xmlns:a16="http://schemas.microsoft.com/office/drawing/2014/main" id="{54527546-5612-4C4B-9A61-0398F41BB882}"/>
                </a:ext>
              </a:extLst>
            </p:cNvPr>
            <p:cNvSpPr>
              <a:spLocks/>
            </p:cNvSpPr>
            <p:nvPr/>
          </p:nvSpPr>
          <p:spPr bwMode="auto">
            <a:xfrm>
              <a:off x="9452" y="4961"/>
              <a:ext cx="766" cy="1208"/>
            </a:xfrm>
            <a:custGeom>
              <a:avLst/>
              <a:gdLst>
                <a:gd name="T0" fmla="*/ 14 w 369"/>
                <a:gd name="T1" fmla="*/ 208 h 582"/>
                <a:gd name="T2" fmla="*/ 26 w 369"/>
                <a:gd name="T3" fmla="*/ 245 h 582"/>
                <a:gd name="T4" fmla="*/ 26 w 369"/>
                <a:gd name="T5" fmla="*/ 269 h 582"/>
                <a:gd name="T6" fmla="*/ 31 w 369"/>
                <a:gd name="T7" fmla="*/ 301 h 582"/>
                <a:gd name="T8" fmla="*/ 53 w 369"/>
                <a:gd name="T9" fmla="*/ 392 h 582"/>
                <a:gd name="T10" fmla="*/ 58 w 369"/>
                <a:gd name="T11" fmla="*/ 434 h 582"/>
                <a:gd name="T12" fmla="*/ 54 w 369"/>
                <a:gd name="T13" fmla="*/ 462 h 582"/>
                <a:gd name="T14" fmla="*/ 57 w 369"/>
                <a:gd name="T15" fmla="*/ 483 h 582"/>
                <a:gd name="T16" fmla="*/ 54 w 369"/>
                <a:gd name="T17" fmla="*/ 546 h 582"/>
                <a:gd name="T18" fmla="*/ 53 w 369"/>
                <a:gd name="T19" fmla="*/ 551 h 582"/>
                <a:gd name="T20" fmla="*/ 58 w 369"/>
                <a:gd name="T21" fmla="*/ 556 h 582"/>
                <a:gd name="T22" fmla="*/ 136 w 369"/>
                <a:gd name="T23" fmla="*/ 582 h 582"/>
                <a:gd name="T24" fmla="*/ 186 w 369"/>
                <a:gd name="T25" fmla="*/ 401 h 582"/>
                <a:gd name="T26" fmla="*/ 202 w 369"/>
                <a:gd name="T27" fmla="*/ 287 h 582"/>
                <a:gd name="T28" fmla="*/ 205 w 369"/>
                <a:gd name="T29" fmla="*/ 282 h 582"/>
                <a:gd name="T30" fmla="*/ 215 w 369"/>
                <a:gd name="T31" fmla="*/ 282 h 582"/>
                <a:gd name="T32" fmla="*/ 332 w 369"/>
                <a:gd name="T33" fmla="*/ 350 h 582"/>
                <a:gd name="T34" fmla="*/ 360 w 369"/>
                <a:gd name="T35" fmla="*/ 229 h 582"/>
                <a:gd name="T36" fmla="*/ 340 w 369"/>
                <a:gd name="T37" fmla="*/ 176 h 582"/>
                <a:gd name="T38" fmla="*/ 306 w 369"/>
                <a:gd name="T39" fmla="*/ 119 h 582"/>
                <a:gd name="T40" fmla="*/ 188 w 369"/>
                <a:gd name="T41" fmla="*/ 42 h 582"/>
                <a:gd name="T42" fmla="*/ 104 w 369"/>
                <a:gd name="T43" fmla="*/ 18 h 582"/>
                <a:gd name="T44" fmla="*/ 47 w 369"/>
                <a:gd name="T45" fmla="*/ 10 h 582"/>
                <a:gd name="T46" fmla="*/ 14 w 369"/>
                <a:gd name="T47" fmla="*/ 66 h 582"/>
                <a:gd name="T48" fmla="*/ 1 w 369"/>
                <a:gd name="T49" fmla="*/ 134 h 582"/>
                <a:gd name="T50" fmla="*/ 14 w 369"/>
                <a:gd name="T51" fmla="*/ 208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9" h="582">
                  <a:moveTo>
                    <a:pt x="14" y="208"/>
                  </a:moveTo>
                  <a:cubicBezTo>
                    <a:pt x="18" y="220"/>
                    <a:pt x="25" y="232"/>
                    <a:pt x="26" y="245"/>
                  </a:cubicBezTo>
                  <a:cubicBezTo>
                    <a:pt x="26" y="253"/>
                    <a:pt x="26" y="261"/>
                    <a:pt x="26" y="269"/>
                  </a:cubicBezTo>
                  <a:cubicBezTo>
                    <a:pt x="26" y="280"/>
                    <a:pt x="28" y="291"/>
                    <a:pt x="31" y="301"/>
                  </a:cubicBezTo>
                  <a:cubicBezTo>
                    <a:pt x="53" y="392"/>
                    <a:pt x="53" y="392"/>
                    <a:pt x="53" y="392"/>
                  </a:cubicBezTo>
                  <a:cubicBezTo>
                    <a:pt x="57" y="406"/>
                    <a:pt x="60" y="420"/>
                    <a:pt x="58" y="434"/>
                  </a:cubicBezTo>
                  <a:cubicBezTo>
                    <a:pt x="57" y="443"/>
                    <a:pt x="54" y="452"/>
                    <a:pt x="54" y="462"/>
                  </a:cubicBezTo>
                  <a:cubicBezTo>
                    <a:pt x="54" y="469"/>
                    <a:pt x="55" y="476"/>
                    <a:pt x="57" y="483"/>
                  </a:cubicBezTo>
                  <a:cubicBezTo>
                    <a:pt x="61" y="504"/>
                    <a:pt x="60" y="526"/>
                    <a:pt x="54" y="546"/>
                  </a:cubicBezTo>
                  <a:cubicBezTo>
                    <a:pt x="53" y="548"/>
                    <a:pt x="53" y="549"/>
                    <a:pt x="53" y="551"/>
                  </a:cubicBezTo>
                  <a:cubicBezTo>
                    <a:pt x="54" y="554"/>
                    <a:pt x="56" y="555"/>
                    <a:pt x="58" y="556"/>
                  </a:cubicBezTo>
                  <a:cubicBezTo>
                    <a:pt x="82" y="570"/>
                    <a:pt x="109" y="578"/>
                    <a:pt x="136" y="582"/>
                  </a:cubicBezTo>
                  <a:cubicBezTo>
                    <a:pt x="160" y="524"/>
                    <a:pt x="177" y="463"/>
                    <a:pt x="186" y="401"/>
                  </a:cubicBezTo>
                  <a:cubicBezTo>
                    <a:pt x="192" y="363"/>
                    <a:pt x="195" y="325"/>
                    <a:pt x="202" y="287"/>
                  </a:cubicBezTo>
                  <a:cubicBezTo>
                    <a:pt x="202" y="285"/>
                    <a:pt x="203" y="283"/>
                    <a:pt x="205" y="282"/>
                  </a:cubicBezTo>
                  <a:cubicBezTo>
                    <a:pt x="208" y="279"/>
                    <a:pt x="212" y="281"/>
                    <a:pt x="215" y="282"/>
                  </a:cubicBezTo>
                  <a:cubicBezTo>
                    <a:pt x="256" y="302"/>
                    <a:pt x="295" y="325"/>
                    <a:pt x="332" y="350"/>
                  </a:cubicBezTo>
                  <a:cubicBezTo>
                    <a:pt x="359" y="316"/>
                    <a:pt x="369" y="271"/>
                    <a:pt x="360" y="229"/>
                  </a:cubicBezTo>
                  <a:cubicBezTo>
                    <a:pt x="355" y="210"/>
                    <a:pt x="348" y="193"/>
                    <a:pt x="340" y="176"/>
                  </a:cubicBezTo>
                  <a:cubicBezTo>
                    <a:pt x="330" y="156"/>
                    <a:pt x="319" y="137"/>
                    <a:pt x="306" y="119"/>
                  </a:cubicBezTo>
                  <a:cubicBezTo>
                    <a:pt x="276" y="82"/>
                    <a:pt x="232" y="58"/>
                    <a:pt x="188" y="42"/>
                  </a:cubicBezTo>
                  <a:cubicBezTo>
                    <a:pt x="160" y="32"/>
                    <a:pt x="132" y="25"/>
                    <a:pt x="104" y="18"/>
                  </a:cubicBezTo>
                  <a:cubicBezTo>
                    <a:pt x="89" y="13"/>
                    <a:pt x="62" y="0"/>
                    <a:pt x="47" y="10"/>
                  </a:cubicBezTo>
                  <a:cubicBezTo>
                    <a:pt x="31" y="21"/>
                    <a:pt x="21" y="49"/>
                    <a:pt x="14" y="66"/>
                  </a:cubicBezTo>
                  <a:cubicBezTo>
                    <a:pt x="6" y="88"/>
                    <a:pt x="1" y="111"/>
                    <a:pt x="1" y="134"/>
                  </a:cubicBezTo>
                  <a:cubicBezTo>
                    <a:pt x="0" y="159"/>
                    <a:pt x="5" y="184"/>
                    <a:pt x="14" y="208"/>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 name="Freeform 47">
              <a:extLst>
                <a:ext uri="{FF2B5EF4-FFF2-40B4-BE49-F238E27FC236}">
                  <a16:creationId xmlns="" xmlns:a16="http://schemas.microsoft.com/office/drawing/2014/main" id="{07BDB99B-BF0C-46F0-81D0-055A7461EC3B}"/>
                </a:ext>
              </a:extLst>
            </p:cNvPr>
            <p:cNvSpPr>
              <a:spLocks/>
            </p:cNvSpPr>
            <p:nvPr/>
          </p:nvSpPr>
          <p:spPr bwMode="auto">
            <a:xfrm>
              <a:off x="9620" y="5457"/>
              <a:ext cx="528" cy="1046"/>
            </a:xfrm>
            <a:custGeom>
              <a:avLst/>
              <a:gdLst>
                <a:gd name="T0" fmla="*/ 254 w 254"/>
                <a:gd name="T1" fmla="*/ 79 h 504"/>
                <a:gd name="T2" fmla="*/ 251 w 254"/>
                <a:gd name="T3" fmla="*/ 115 h 504"/>
                <a:gd name="T4" fmla="*/ 245 w 254"/>
                <a:gd name="T5" fmla="*/ 130 h 504"/>
                <a:gd name="T6" fmla="*/ 207 w 254"/>
                <a:gd name="T7" fmla="*/ 205 h 504"/>
                <a:gd name="T8" fmla="*/ 193 w 254"/>
                <a:gd name="T9" fmla="*/ 241 h 504"/>
                <a:gd name="T10" fmla="*/ 185 w 254"/>
                <a:gd name="T11" fmla="*/ 323 h 504"/>
                <a:gd name="T12" fmla="*/ 171 w 254"/>
                <a:gd name="T13" fmla="*/ 346 h 504"/>
                <a:gd name="T14" fmla="*/ 171 w 254"/>
                <a:gd name="T15" fmla="*/ 366 h 504"/>
                <a:gd name="T16" fmla="*/ 164 w 254"/>
                <a:gd name="T17" fmla="*/ 387 h 504"/>
                <a:gd name="T18" fmla="*/ 160 w 254"/>
                <a:gd name="T19" fmla="*/ 408 h 504"/>
                <a:gd name="T20" fmla="*/ 115 w 254"/>
                <a:gd name="T21" fmla="*/ 486 h 504"/>
                <a:gd name="T22" fmla="*/ 65 w 254"/>
                <a:gd name="T23" fmla="*/ 503 h 504"/>
                <a:gd name="T24" fmla="*/ 26 w 254"/>
                <a:gd name="T25" fmla="*/ 472 h 504"/>
                <a:gd name="T26" fmla="*/ 21 w 254"/>
                <a:gd name="T27" fmla="*/ 455 h 504"/>
                <a:gd name="T28" fmla="*/ 0 w 254"/>
                <a:gd name="T29" fmla="*/ 440 h 504"/>
                <a:gd name="T30" fmla="*/ 20 w 254"/>
                <a:gd name="T31" fmla="*/ 408 h 504"/>
                <a:gd name="T32" fmla="*/ 33 w 254"/>
                <a:gd name="T33" fmla="*/ 376 h 504"/>
                <a:gd name="T34" fmla="*/ 30 w 254"/>
                <a:gd name="T35" fmla="*/ 333 h 504"/>
                <a:gd name="T36" fmla="*/ 43 w 254"/>
                <a:gd name="T37" fmla="*/ 298 h 504"/>
                <a:gd name="T38" fmla="*/ 36 w 254"/>
                <a:gd name="T39" fmla="*/ 253 h 504"/>
                <a:gd name="T40" fmla="*/ 47 w 254"/>
                <a:gd name="T41" fmla="*/ 141 h 504"/>
                <a:gd name="T42" fmla="*/ 99 w 254"/>
                <a:gd name="T43" fmla="*/ 0 h 504"/>
                <a:gd name="T44" fmla="*/ 254 w 254"/>
                <a:gd name="T45" fmla="*/ 79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4" h="504">
                  <a:moveTo>
                    <a:pt x="254" y="79"/>
                  </a:moveTo>
                  <a:cubicBezTo>
                    <a:pt x="246" y="88"/>
                    <a:pt x="253" y="102"/>
                    <a:pt x="251" y="115"/>
                  </a:cubicBezTo>
                  <a:cubicBezTo>
                    <a:pt x="250" y="120"/>
                    <a:pt x="248" y="125"/>
                    <a:pt x="245" y="130"/>
                  </a:cubicBezTo>
                  <a:cubicBezTo>
                    <a:pt x="207" y="205"/>
                    <a:pt x="207" y="205"/>
                    <a:pt x="207" y="205"/>
                  </a:cubicBezTo>
                  <a:cubicBezTo>
                    <a:pt x="201" y="217"/>
                    <a:pt x="196" y="229"/>
                    <a:pt x="193" y="241"/>
                  </a:cubicBezTo>
                  <a:cubicBezTo>
                    <a:pt x="188" y="269"/>
                    <a:pt x="198" y="299"/>
                    <a:pt x="185" y="323"/>
                  </a:cubicBezTo>
                  <a:cubicBezTo>
                    <a:pt x="180" y="331"/>
                    <a:pt x="173" y="337"/>
                    <a:pt x="171" y="346"/>
                  </a:cubicBezTo>
                  <a:cubicBezTo>
                    <a:pt x="170" y="352"/>
                    <a:pt x="171" y="359"/>
                    <a:pt x="171" y="366"/>
                  </a:cubicBezTo>
                  <a:cubicBezTo>
                    <a:pt x="170" y="373"/>
                    <a:pt x="166" y="380"/>
                    <a:pt x="164" y="387"/>
                  </a:cubicBezTo>
                  <a:cubicBezTo>
                    <a:pt x="162" y="394"/>
                    <a:pt x="161" y="401"/>
                    <a:pt x="160" y="408"/>
                  </a:cubicBezTo>
                  <a:cubicBezTo>
                    <a:pt x="155" y="439"/>
                    <a:pt x="139" y="467"/>
                    <a:pt x="115" y="486"/>
                  </a:cubicBezTo>
                  <a:cubicBezTo>
                    <a:pt x="101" y="498"/>
                    <a:pt x="83" y="504"/>
                    <a:pt x="65" y="503"/>
                  </a:cubicBezTo>
                  <a:cubicBezTo>
                    <a:pt x="47" y="502"/>
                    <a:pt x="30" y="489"/>
                    <a:pt x="26" y="472"/>
                  </a:cubicBezTo>
                  <a:cubicBezTo>
                    <a:pt x="25" y="466"/>
                    <a:pt x="25" y="459"/>
                    <a:pt x="21" y="455"/>
                  </a:cubicBezTo>
                  <a:cubicBezTo>
                    <a:pt x="16" y="448"/>
                    <a:pt x="5" y="447"/>
                    <a:pt x="0" y="440"/>
                  </a:cubicBezTo>
                  <a:cubicBezTo>
                    <a:pt x="20" y="408"/>
                    <a:pt x="20" y="408"/>
                    <a:pt x="20" y="408"/>
                  </a:cubicBezTo>
                  <a:cubicBezTo>
                    <a:pt x="26" y="398"/>
                    <a:pt x="32" y="387"/>
                    <a:pt x="33" y="376"/>
                  </a:cubicBezTo>
                  <a:cubicBezTo>
                    <a:pt x="34" y="361"/>
                    <a:pt x="27" y="347"/>
                    <a:pt x="30" y="333"/>
                  </a:cubicBezTo>
                  <a:cubicBezTo>
                    <a:pt x="32" y="321"/>
                    <a:pt x="41" y="310"/>
                    <a:pt x="43" y="298"/>
                  </a:cubicBezTo>
                  <a:cubicBezTo>
                    <a:pt x="47" y="283"/>
                    <a:pt x="40" y="268"/>
                    <a:pt x="36" y="253"/>
                  </a:cubicBezTo>
                  <a:cubicBezTo>
                    <a:pt x="28" y="216"/>
                    <a:pt x="37" y="178"/>
                    <a:pt x="47" y="141"/>
                  </a:cubicBezTo>
                  <a:cubicBezTo>
                    <a:pt x="60" y="93"/>
                    <a:pt x="73" y="43"/>
                    <a:pt x="99" y="0"/>
                  </a:cubicBezTo>
                  <a:cubicBezTo>
                    <a:pt x="152" y="28"/>
                    <a:pt x="200" y="55"/>
                    <a:pt x="254" y="79"/>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 name="Freeform 48">
              <a:extLst>
                <a:ext uri="{FF2B5EF4-FFF2-40B4-BE49-F238E27FC236}">
                  <a16:creationId xmlns="" xmlns:a16="http://schemas.microsoft.com/office/drawing/2014/main" id="{4D5F1A16-C760-400E-8540-7D13835F3280}"/>
                </a:ext>
              </a:extLst>
            </p:cNvPr>
            <p:cNvSpPr>
              <a:spLocks/>
            </p:cNvSpPr>
            <p:nvPr/>
          </p:nvSpPr>
          <p:spPr bwMode="auto">
            <a:xfrm>
              <a:off x="9514" y="3969"/>
              <a:ext cx="642" cy="1295"/>
            </a:xfrm>
            <a:custGeom>
              <a:avLst/>
              <a:gdLst>
                <a:gd name="T0" fmla="*/ 306 w 309"/>
                <a:gd name="T1" fmla="*/ 34 h 624"/>
                <a:gd name="T2" fmla="*/ 307 w 309"/>
                <a:gd name="T3" fmla="*/ 60 h 624"/>
                <a:gd name="T4" fmla="*/ 308 w 309"/>
                <a:gd name="T5" fmla="*/ 121 h 624"/>
                <a:gd name="T6" fmla="*/ 297 w 309"/>
                <a:gd name="T7" fmla="*/ 180 h 624"/>
                <a:gd name="T8" fmla="*/ 276 w 309"/>
                <a:gd name="T9" fmla="*/ 352 h 624"/>
                <a:gd name="T10" fmla="*/ 221 w 309"/>
                <a:gd name="T11" fmla="*/ 558 h 624"/>
                <a:gd name="T12" fmla="*/ 206 w 309"/>
                <a:gd name="T13" fmla="*/ 624 h 624"/>
                <a:gd name="T14" fmla="*/ 0 w 309"/>
                <a:gd name="T15" fmla="*/ 502 h 624"/>
                <a:gd name="T16" fmla="*/ 26 w 309"/>
                <a:gd name="T17" fmla="*/ 187 h 624"/>
                <a:gd name="T18" fmla="*/ 28 w 309"/>
                <a:gd name="T19" fmla="*/ 149 h 624"/>
                <a:gd name="T20" fmla="*/ 43 w 309"/>
                <a:gd name="T21" fmla="*/ 120 h 624"/>
                <a:gd name="T22" fmla="*/ 92 w 309"/>
                <a:gd name="T23" fmla="*/ 46 h 624"/>
                <a:gd name="T24" fmla="*/ 132 w 309"/>
                <a:gd name="T25" fmla="*/ 8 h 624"/>
                <a:gd name="T26" fmla="*/ 189 w 309"/>
                <a:gd name="T27" fmla="*/ 7 h 624"/>
                <a:gd name="T28" fmla="*/ 257 w 309"/>
                <a:gd name="T29" fmla="*/ 19 h 624"/>
                <a:gd name="T30" fmla="*/ 306 w 309"/>
                <a:gd name="T31" fmla="*/ 3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624">
                  <a:moveTo>
                    <a:pt x="306" y="34"/>
                  </a:moveTo>
                  <a:cubicBezTo>
                    <a:pt x="309" y="42"/>
                    <a:pt x="307" y="51"/>
                    <a:pt x="307" y="60"/>
                  </a:cubicBezTo>
                  <a:cubicBezTo>
                    <a:pt x="305" y="80"/>
                    <a:pt x="309" y="100"/>
                    <a:pt x="308" y="121"/>
                  </a:cubicBezTo>
                  <a:cubicBezTo>
                    <a:pt x="307" y="141"/>
                    <a:pt x="301" y="160"/>
                    <a:pt x="297" y="180"/>
                  </a:cubicBezTo>
                  <a:cubicBezTo>
                    <a:pt x="285" y="236"/>
                    <a:pt x="288" y="295"/>
                    <a:pt x="276" y="352"/>
                  </a:cubicBezTo>
                  <a:cubicBezTo>
                    <a:pt x="263" y="422"/>
                    <a:pt x="228" y="487"/>
                    <a:pt x="221" y="558"/>
                  </a:cubicBezTo>
                  <a:cubicBezTo>
                    <a:pt x="219" y="580"/>
                    <a:pt x="219" y="605"/>
                    <a:pt x="206" y="624"/>
                  </a:cubicBezTo>
                  <a:cubicBezTo>
                    <a:pt x="133" y="591"/>
                    <a:pt x="64" y="550"/>
                    <a:pt x="0" y="502"/>
                  </a:cubicBezTo>
                  <a:cubicBezTo>
                    <a:pt x="14" y="398"/>
                    <a:pt x="28" y="293"/>
                    <a:pt x="26" y="187"/>
                  </a:cubicBezTo>
                  <a:cubicBezTo>
                    <a:pt x="25" y="175"/>
                    <a:pt x="26" y="162"/>
                    <a:pt x="28" y="149"/>
                  </a:cubicBezTo>
                  <a:cubicBezTo>
                    <a:pt x="32" y="139"/>
                    <a:pt x="36" y="129"/>
                    <a:pt x="43" y="120"/>
                  </a:cubicBezTo>
                  <a:cubicBezTo>
                    <a:pt x="58" y="95"/>
                    <a:pt x="75" y="71"/>
                    <a:pt x="92" y="46"/>
                  </a:cubicBezTo>
                  <a:cubicBezTo>
                    <a:pt x="103" y="31"/>
                    <a:pt x="115" y="15"/>
                    <a:pt x="132" y="8"/>
                  </a:cubicBezTo>
                  <a:cubicBezTo>
                    <a:pt x="149" y="0"/>
                    <a:pt x="170" y="4"/>
                    <a:pt x="189" y="7"/>
                  </a:cubicBezTo>
                  <a:cubicBezTo>
                    <a:pt x="212" y="11"/>
                    <a:pt x="234" y="15"/>
                    <a:pt x="257" y="19"/>
                  </a:cubicBezTo>
                  <a:cubicBezTo>
                    <a:pt x="271" y="22"/>
                    <a:pt x="300" y="17"/>
                    <a:pt x="306" y="34"/>
                  </a:cubicBezTo>
                </a:path>
              </a:pathLst>
            </a:custGeom>
            <a:solidFill>
              <a:srgbClr val="F15C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 name="Freeform 49">
              <a:extLst>
                <a:ext uri="{FF2B5EF4-FFF2-40B4-BE49-F238E27FC236}">
                  <a16:creationId xmlns="" xmlns:a16="http://schemas.microsoft.com/office/drawing/2014/main" id="{938D4DC1-3688-4AF1-B6AD-BC5C22E934DD}"/>
                </a:ext>
              </a:extLst>
            </p:cNvPr>
            <p:cNvSpPr>
              <a:spLocks/>
            </p:cNvSpPr>
            <p:nvPr/>
          </p:nvSpPr>
          <p:spPr bwMode="auto">
            <a:xfrm>
              <a:off x="8949" y="4577"/>
              <a:ext cx="208" cy="305"/>
            </a:xfrm>
            <a:custGeom>
              <a:avLst/>
              <a:gdLst>
                <a:gd name="T0" fmla="*/ 30 w 100"/>
                <a:gd name="T1" fmla="*/ 141 h 147"/>
                <a:gd name="T2" fmla="*/ 0 w 100"/>
                <a:gd name="T3" fmla="*/ 116 h 147"/>
                <a:gd name="T4" fmla="*/ 14 w 100"/>
                <a:gd name="T5" fmla="*/ 51 h 147"/>
                <a:gd name="T6" fmla="*/ 27 w 100"/>
                <a:gd name="T7" fmla="*/ 9 h 147"/>
                <a:gd name="T8" fmla="*/ 35 w 100"/>
                <a:gd name="T9" fmla="*/ 0 h 147"/>
                <a:gd name="T10" fmla="*/ 42 w 100"/>
                <a:gd name="T11" fmla="*/ 1 h 147"/>
                <a:gd name="T12" fmla="*/ 88 w 100"/>
                <a:gd name="T13" fmla="*/ 13 h 147"/>
                <a:gd name="T14" fmla="*/ 85 w 100"/>
                <a:gd name="T15" fmla="*/ 54 h 147"/>
                <a:gd name="T16" fmla="*/ 30 w 100"/>
                <a:gd name="T17" fmla="*/ 14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47">
                  <a:moveTo>
                    <a:pt x="30" y="141"/>
                  </a:moveTo>
                  <a:cubicBezTo>
                    <a:pt x="21" y="131"/>
                    <a:pt x="10" y="123"/>
                    <a:pt x="0" y="116"/>
                  </a:cubicBezTo>
                  <a:cubicBezTo>
                    <a:pt x="14" y="98"/>
                    <a:pt x="11" y="73"/>
                    <a:pt x="14" y="51"/>
                  </a:cubicBezTo>
                  <a:cubicBezTo>
                    <a:pt x="17" y="37"/>
                    <a:pt x="22" y="23"/>
                    <a:pt x="27" y="9"/>
                  </a:cubicBezTo>
                  <a:cubicBezTo>
                    <a:pt x="29" y="5"/>
                    <a:pt x="31" y="1"/>
                    <a:pt x="35" y="0"/>
                  </a:cubicBezTo>
                  <a:cubicBezTo>
                    <a:pt x="37" y="0"/>
                    <a:pt x="40" y="0"/>
                    <a:pt x="42" y="1"/>
                  </a:cubicBezTo>
                  <a:cubicBezTo>
                    <a:pt x="54" y="6"/>
                    <a:pt x="79" y="5"/>
                    <a:pt x="88" y="13"/>
                  </a:cubicBezTo>
                  <a:cubicBezTo>
                    <a:pt x="100" y="23"/>
                    <a:pt x="89" y="42"/>
                    <a:pt x="85" y="54"/>
                  </a:cubicBezTo>
                  <a:cubicBezTo>
                    <a:pt x="82" y="62"/>
                    <a:pt x="36" y="147"/>
                    <a:pt x="30" y="141"/>
                  </a:cubicBezTo>
                  <a:close/>
                </a:path>
              </a:pathLst>
            </a:custGeom>
            <a:solidFill>
              <a:srgbClr val="BE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 name="Freeform 50">
              <a:extLst>
                <a:ext uri="{FF2B5EF4-FFF2-40B4-BE49-F238E27FC236}">
                  <a16:creationId xmlns="" xmlns:a16="http://schemas.microsoft.com/office/drawing/2014/main" id="{70208FB9-D313-4EC2-A28F-E98289B711A2}"/>
                </a:ext>
              </a:extLst>
            </p:cNvPr>
            <p:cNvSpPr>
              <a:spLocks/>
            </p:cNvSpPr>
            <p:nvPr/>
          </p:nvSpPr>
          <p:spPr bwMode="auto">
            <a:xfrm>
              <a:off x="8623" y="6077"/>
              <a:ext cx="486" cy="484"/>
            </a:xfrm>
            <a:custGeom>
              <a:avLst/>
              <a:gdLst>
                <a:gd name="T0" fmla="*/ 222 w 234"/>
                <a:gd name="T1" fmla="*/ 165 h 233"/>
                <a:gd name="T2" fmla="*/ 233 w 234"/>
                <a:gd name="T3" fmla="*/ 197 h 233"/>
                <a:gd name="T4" fmla="*/ 220 w 234"/>
                <a:gd name="T5" fmla="*/ 227 h 233"/>
                <a:gd name="T6" fmla="*/ 185 w 234"/>
                <a:gd name="T7" fmla="*/ 227 h 233"/>
                <a:gd name="T8" fmla="*/ 75 w 234"/>
                <a:gd name="T9" fmla="*/ 127 h 233"/>
                <a:gd name="T10" fmla="*/ 62 w 234"/>
                <a:gd name="T11" fmla="*/ 103 h 233"/>
                <a:gd name="T12" fmla="*/ 46 w 234"/>
                <a:gd name="T13" fmla="*/ 93 h 233"/>
                <a:gd name="T14" fmla="*/ 8 w 234"/>
                <a:gd name="T15" fmla="*/ 55 h 233"/>
                <a:gd name="T16" fmla="*/ 19 w 234"/>
                <a:gd name="T17" fmla="*/ 7 h 233"/>
                <a:gd name="T18" fmla="*/ 50 w 234"/>
                <a:gd name="T19" fmla="*/ 3 h 233"/>
                <a:gd name="T20" fmla="*/ 80 w 234"/>
                <a:gd name="T21" fmla="*/ 16 h 233"/>
                <a:gd name="T22" fmla="*/ 128 w 234"/>
                <a:gd name="T23" fmla="*/ 43 h 233"/>
                <a:gd name="T24" fmla="*/ 161 w 234"/>
                <a:gd name="T25" fmla="*/ 78 h 233"/>
                <a:gd name="T26" fmla="*/ 194 w 234"/>
                <a:gd name="T27" fmla="*/ 120 h 233"/>
                <a:gd name="T28" fmla="*/ 222 w 234"/>
                <a:gd name="T29"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233">
                  <a:moveTo>
                    <a:pt x="222" y="165"/>
                  </a:moveTo>
                  <a:cubicBezTo>
                    <a:pt x="228" y="175"/>
                    <a:pt x="232" y="185"/>
                    <a:pt x="233" y="197"/>
                  </a:cubicBezTo>
                  <a:cubicBezTo>
                    <a:pt x="234" y="208"/>
                    <a:pt x="230" y="221"/>
                    <a:pt x="220" y="227"/>
                  </a:cubicBezTo>
                  <a:cubicBezTo>
                    <a:pt x="211" y="233"/>
                    <a:pt x="197" y="231"/>
                    <a:pt x="185" y="227"/>
                  </a:cubicBezTo>
                  <a:cubicBezTo>
                    <a:pt x="136" y="211"/>
                    <a:pt x="96" y="175"/>
                    <a:pt x="75" y="127"/>
                  </a:cubicBezTo>
                  <a:cubicBezTo>
                    <a:pt x="71" y="119"/>
                    <a:pt x="68" y="110"/>
                    <a:pt x="62" y="103"/>
                  </a:cubicBezTo>
                  <a:cubicBezTo>
                    <a:pt x="57" y="99"/>
                    <a:pt x="51" y="95"/>
                    <a:pt x="46" y="93"/>
                  </a:cubicBezTo>
                  <a:cubicBezTo>
                    <a:pt x="30" y="84"/>
                    <a:pt x="15" y="72"/>
                    <a:pt x="8" y="55"/>
                  </a:cubicBezTo>
                  <a:cubicBezTo>
                    <a:pt x="0" y="39"/>
                    <a:pt x="4" y="17"/>
                    <a:pt x="19" y="7"/>
                  </a:cubicBezTo>
                  <a:cubicBezTo>
                    <a:pt x="28" y="1"/>
                    <a:pt x="39" y="0"/>
                    <a:pt x="50" y="3"/>
                  </a:cubicBezTo>
                  <a:cubicBezTo>
                    <a:pt x="60" y="6"/>
                    <a:pt x="70" y="10"/>
                    <a:pt x="80" y="16"/>
                  </a:cubicBezTo>
                  <a:cubicBezTo>
                    <a:pt x="95" y="24"/>
                    <a:pt x="114" y="32"/>
                    <a:pt x="128" y="43"/>
                  </a:cubicBezTo>
                  <a:cubicBezTo>
                    <a:pt x="140" y="53"/>
                    <a:pt x="150" y="66"/>
                    <a:pt x="161" y="78"/>
                  </a:cubicBezTo>
                  <a:cubicBezTo>
                    <a:pt x="172" y="91"/>
                    <a:pt x="183" y="105"/>
                    <a:pt x="194" y="120"/>
                  </a:cubicBezTo>
                  <a:cubicBezTo>
                    <a:pt x="197" y="124"/>
                    <a:pt x="225" y="161"/>
                    <a:pt x="222" y="165"/>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 name="Freeform 51">
              <a:extLst>
                <a:ext uri="{FF2B5EF4-FFF2-40B4-BE49-F238E27FC236}">
                  <a16:creationId xmlns="" xmlns:a16="http://schemas.microsoft.com/office/drawing/2014/main" id="{53BDB83D-9B91-42DF-B3EC-A8407980A26C}"/>
                </a:ext>
              </a:extLst>
            </p:cNvPr>
            <p:cNvSpPr>
              <a:spLocks/>
            </p:cNvSpPr>
            <p:nvPr/>
          </p:nvSpPr>
          <p:spPr bwMode="auto">
            <a:xfrm>
              <a:off x="8237" y="5992"/>
              <a:ext cx="245" cy="459"/>
            </a:xfrm>
            <a:custGeom>
              <a:avLst/>
              <a:gdLst>
                <a:gd name="T0" fmla="*/ 115 w 118"/>
                <a:gd name="T1" fmla="*/ 122 h 221"/>
                <a:gd name="T2" fmla="*/ 104 w 118"/>
                <a:gd name="T3" fmla="*/ 181 h 221"/>
                <a:gd name="T4" fmla="*/ 87 w 118"/>
                <a:gd name="T5" fmla="*/ 210 h 221"/>
                <a:gd name="T6" fmla="*/ 62 w 118"/>
                <a:gd name="T7" fmla="*/ 220 h 221"/>
                <a:gd name="T8" fmla="*/ 53 w 118"/>
                <a:gd name="T9" fmla="*/ 220 h 221"/>
                <a:gd name="T10" fmla="*/ 40 w 118"/>
                <a:gd name="T11" fmla="*/ 210 h 221"/>
                <a:gd name="T12" fmla="*/ 8 w 118"/>
                <a:gd name="T13" fmla="*/ 152 h 221"/>
                <a:gd name="T14" fmla="*/ 22 w 118"/>
                <a:gd name="T15" fmla="*/ 59 h 221"/>
                <a:gd name="T16" fmla="*/ 43 w 118"/>
                <a:gd name="T17" fmla="*/ 27 h 221"/>
                <a:gd name="T18" fmla="*/ 82 w 118"/>
                <a:gd name="T19" fmla="*/ 10 h 221"/>
                <a:gd name="T20" fmla="*/ 116 w 118"/>
                <a:gd name="T21" fmla="*/ 18 h 221"/>
                <a:gd name="T22" fmla="*/ 115 w 118"/>
                <a:gd name="T23" fmla="*/ 12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21">
                  <a:moveTo>
                    <a:pt x="115" y="122"/>
                  </a:moveTo>
                  <a:cubicBezTo>
                    <a:pt x="113" y="142"/>
                    <a:pt x="110" y="162"/>
                    <a:pt x="104" y="181"/>
                  </a:cubicBezTo>
                  <a:cubicBezTo>
                    <a:pt x="101" y="192"/>
                    <a:pt x="96" y="203"/>
                    <a:pt x="87" y="210"/>
                  </a:cubicBezTo>
                  <a:cubicBezTo>
                    <a:pt x="80" y="215"/>
                    <a:pt x="71" y="218"/>
                    <a:pt x="62" y="220"/>
                  </a:cubicBezTo>
                  <a:cubicBezTo>
                    <a:pt x="59" y="220"/>
                    <a:pt x="56" y="221"/>
                    <a:pt x="53" y="220"/>
                  </a:cubicBezTo>
                  <a:cubicBezTo>
                    <a:pt x="47" y="219"/>
                    <a:pt x="43" y="214"/>
                    <a:pt x="40" y="210"/>
                  </a:cubicBezTo>
                  <a:cubicBezTo>
                    <a:pt x="26" y="192"/>
                    <a:pt x="13" y="173"/>
                    <a:pt x="8" y="152"/>
                  </a:cubicBezTo>
                  <a:cubicBezTo>
                    <a:pt x="0" y="121"/>
                    <a:pt x="8" y="88"/>
                    <a:pt x="22" y="59"/>
                  </a:cubicBezTo>
                  <a:cubicBezTo>
                    <a:pt x="27" y="47"/>
                    <a:pt x="34" y="36"/>
                    <a:pt x="43" y="27"/>
                  </a:cubicBezTo>
                  <a:cubicBezTo>
                    <a:pt x="54" y="18"/>
                    <a:pt x="68" y="12"/>
                    <a:pt x="82" y="10"/>
                  </a:cubicBezTo>
                  <a:cubicBezTo>
                    <a:pt x="97" y="7"/>
                    <a:pt x="115" y="0"/>
                    <a:pt x="116" y="18"/>
                  </a:cubicBezTo>
                  <a:cubicBezTo>
                    <a:pt x="118" y="53"/>
                    <a:pt x="117" y="87"/>
                    <a:pt x="115" y="122"/>
                  </a:cubicBezTo>
                  <a:close/>
                </a:path>
              </a:pathLst>
            </a:custGeom>
            <a:solidFill>
              <a:srgbClr val="656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4" name="Freeform 52">
              <a:extLst>
                <a:ext uri="{FF2B5EF4-FFF2-40B4-BE49-F238E27FC236}">
                  <a16:creationId xmlns="" xmlns:a16="http://schemas.microsoft.com/office/drawing/2014/main" id="{6E61C2C3-B053-4684-BF5A-94A39A09C411}"/>
                </a:ext>
              </a:extLst>
            </p:cNvPr>
            <p:cNvSpPr>
              <a:spLocks/>
            </p:cNvSpPr>
            <p:nvPr/>
          </p:nvSpPr>
          <p:spPr bwMode="auto">
            <a:xfrm>
              <a:off x="8020" y="4685"/>
              <a:ext cx="1060" cy="1544"/>
            </a:xfrm>
            <a:custGeom>
              <a:avLst/>
              <a:gdLst>
                <a:gd name="T0" fmla="*/ 440 w 510"/>
                <a:gd name="T1" fmla="*/ 0 h 744"/>
                <a:gd name="T2" fmla="*/ 504 w 510"/>
                <a:gd name="T3" fmla="*/ 63 h 744"/>
                <a:gd name="T4" fmla="*/ 502 w 510"/>
                <a:gd name="T5" fmla="*/ 120 h 744"/>
                <a:gd name="T6" fmla="*/ 509 w 510"/>
                <a:gd name="T7" fmla="*/ 169 h 744"/>
                <a:gd name="T8" fmla="*/ 505 w 510"/>
                <a:gd name="T9" fmla="*/ 192 h 744"/>
                <a:gd name="T10" fmla="*/ 503 w 510"/>
                <a:gd name="T11" fmla="*/ 237 h 744"/>
                <a:gd name="T12" fmla="*/ 485 w 510"/>
                <a:gd name="T13" fmla="*/ 336 h 744"/>
                <a:gd name="T14" fmla="*/ 483 w 510"/>
                <a:gd name="T15" fmla="*/ 408 h 744"/>
                <a:gd name="T16" fmla="*/ 487 w 510"/>
                <a:gd name="T17" fmla="*/ 454 h 744"/>
                <a:gd name="T18" fmla="*/ 484 w 510"/>
                <a:gd name="T19" fmla="*/ 488 h 744"/>
                <a:gd name="T20" fmla="*/ 452 w 510"/>
                <a:gd name="T21" fmla="*/ 587 h 744"/>
                <a:gd name="T22" fmla="*/ 437 w 510"/>
                <a:gd name="T23" fmla="*/ 716 h 744"/>
                <a:gd name="T24" fmla="*/ 435 w 510"/>
                <a:gd name="T25" fmla="*/ 734 h 744"/>
                <a:gd name="T26" fmla="*/ 407 w 510"/>
                <a:gd name="T27" fmla="*/ 743 h 744"/>
                <a:gd name="T28" fmla="*/ 307 w 510"/>
                <a:gd name="T29" fmla="*/ 693 h 744"/>
                <a:gd name="T30" fmla="*/ 300 w 510"/>
                <a:gd name="T31" fmla="*/ 679 h 744"/>
                <a:gd name="T32" fmla="*/ 311 w 510"/>
                <a:gd name="T33" fmla="*/ 656 h 744"/>
                <a:gd name="T34" fmla="*/ 326 w 510"/>
                <a:gd name="T35" fmla="*/ 570 h 744"/>
                <a:gd name="T36" fmla="*/ 341 w 510"/>
                <a:gd name="T37" fmla="*/ 508 h 744"/>
                <a:gd name="T38" fmla="*/ 353 w 510"/>
                <a:gd name="T39" fmla="*/ 473 h 744"/>
                <a:gd name="T40" fmla="*/ 347 w 510"/>
                <a:gd name="T41" fmla="*/ 439 h 744"/>
                <a:gd name="T42" fmla="*/ 335 w 510"/>
                <a:gd name="T43" fmla="*/ 401 h 744"/>
                <a:gd name="T44" fmla="*/ 270 w 510"/>
                <a:gd name="T45" fmla="*/ 227 h 744"/>
                <a:gd name="T46" fmla="*/ 233 w 510"/>
                <a:gd name="T47" fmla="*/ 279 h 744"/>
                <a:gd name="T48" fmla="*/ 223 w 510"/>
                <a:gd name="T49" fmla="*/ 395 h 744"/>
                <a:gd name="T50" fmla="*/ 217 w 510"/>
                <a:gd name="T51" fmla="*/ 411 h 744"/>
                <a:gd name="T52" fmla="*/ 216 w 510"/>
                <a:gd name="T53" fmla="*/ 425 h 744"/>
                <a:gd name="T54" fmla="*/ 223 w 510"/>
                <a:gd name="T55" fmla="*/ 541 h 744"/>
                <a:gd name="T56" fmla="*/ 228 w 510"/>
                <a:gd name="T57" fmla="*/ 558 h 744"/>
                <a:gd name="T58" fmla="*/ 236 w 510"/>
                <a:gd name="T59" fmla="*/ 567 h 744"/>
                <a:gd name="T60" fmla="*/ 240 w 510"/>
                <a:gd name="T61" fmla="*/ 600 h 744"/>
                <a:gd name="T62" fmla="*/ 232 w 510"/>
                <a:gd name="T63" fmla="*/ 654 h 744"/>
                <a:gd name="T64" fmla="*/ 229 w 510"/>
                <a:gd name="T65" fmla="*/ 661 h 744"/>
                <a:gd name="T66" fmla="*/ 223 w 510"/>
                <a:gd name="T67" fmla="*/ 665 h 744"/>
                <a:gd name="T68" fmla="*/ 144 w 510"/>
                <a:gd name="T69" fmla="*/ 672 h 744"/>
                <a:gd name="T70" fmla="*/ 123 w 510"/>
                <a:gd name="T71" fmla="*/ 662 h 744"/>
                <a:gd name="T72" fmla="*/ 132 w 510"/>
                <a:gd name="T73" fmla="*/ 640 h 744"/>
                <a:gd name="T74" fmla="*/ 126 w 510"/>
                <a:gd name="T75" fmla="*/ 628 h 744"/>
                <a:gd name="T76" fmla="*/ 94 w 510"/>
                <a:gd name="T77" fmla="*/ 571 h 744"/>
                <a:gd name="T78" fmla="*/ 95 w 510"/>
                <a:gd name="T79" fmla="*/ 553 h 744"/>
                <a:gd name="T80" fmla="*/ 80 w 510"/>
                <a:gd name="T81" fmla="*/ 511 h 744"/>
                <a:gd name="T82" fmla="*/ 84 w 510"/>
                <a:gd name="T83" fmla="*/ 456 h 744"/>
                <a:gd name="T84" fmla="*/ 80 w 510"/>
                <a:gd name="T85" fmla="*/ 381 h 744"/>
                <a:gd name="T86" fmla="*/ 67 w 510"/>
                <a:gd name="T87" fmla="*/ 291 h 744"/>
                <a:gd name="T88" fmla="*/ 58 w 510"/>
                <a:gd name="T89" fmla="*/ 249 h 744"/>
                <a:gd name="T90" fmla="*/ 41 w 510"/>
                <a:gd name="T91" fmla="*/ 210 h 744"/>
                <a:gd name="T92" fmla="*/ 7 w 510"/>
                <a:gd name="T93" fmla="*/ 130 h 744"/>
                <a:gd name="T94" fmla="*/ 1 w 510"/>
                <a:gd name="T95" fmla="*/ 107 h 744"/>
                <a:gd name="T96" fmla="*/ 16 w 510"/>
                <a:gd name="T97" fmla="*/ 70 h 744"/>
                <a:gd name="T98" fmla="*/ 80 w 510"/>
                <a:gd name="T99" fmla="*/ 31 h 744"/>
                <a:gd name="T100" fmla="*/ 93 w 510"/>
                <a:gd name="T101" fmla="*/ 31 h 744"/>
                <a:gd name="T102" fmla="*/ 103 w 510"/>
                <a:gd name="T103" fmla="*/ 36 h 744"/>
                <a:gd name="T104" fmla="*/ 314 w 510"/>
                <a:gd name="T105" fmla="*/ 61 h 744"/>
                <a:gd name="T106" fmla="*/ 330 w 510"/>
                <a:gd name="T107" fmla="*/ 61 h 744"/>
                <a:gd name="T108" fmla="*/ 365 w 510"/>
                <a:gd name="T109" fmla="*/ 37 h 744"/>
                <a:gd name="T110" fmla="*/ 440 w 510"/>
                <a:gd name="T111"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0" h="744">
                  <a:moveTo>
                    <a:pt x="440" y="0"/>
                  </a:moveTo>
                  <a:cubicBezTo>
                    <a:pt x="468" y="14"/>
                    <a:pt x="498" y="32"/>
                    <a:pt x="504" y="63"/>
                  </a:cubicBezTo>
                  <a:cubicBezTo>
                    <a:pt x="507" y="82"/>
                    <a:pt x="501" y="101"/>
                    <a:pt x="502" y="120"/>
                  </a:cubicBezTo>
                  <a:cubicBezTo>
                    <a:pt x="503" y="136"/>
                    <a:pt x="510" y="152"/>
                    <a:pt x="509" y="169"/>
                  </a:cubicBezTo>
                  <a:cubicBezTo>
                    <a:pt x="508" y="177"/>
                    <a:pt x="507" y="185"/>
                    <a:pt x="505" y="192"/>
                  </a:cubicBezTo>
                  <a:cubicBezTo>
                    <a:pt x="503" y="207"/>
                    <a:pt x="504" y="222"/>
                    <a:pt x="503" y="237"/>
                  </a:cubicBezTo>
                  <a:cubicBezTo>
                    <a:pt x="502" y="271"/>
                    <a:pt x="491" y="303"/>
                    <a:pt x="485" y="336"/>
                  </a:cubicBezTo>
                  <a:cubicBezTo>
                    <a:pt x="481" y="360"/>
                    <a:pt x="481" y="384"/>
                    <a:pt x="483" y="408"/>
                  </a:cubicBezTo>
                  <a:cubicBezTo>
                    <a:pt x="484" y="423"/>
                    <a:pt x="487" y="439"/>
                    <a:pt x="487" y="454"/>
                  </a:cubicBezTo>
                  <a:cubicBezTo>
                    <a:pt x="487" y="465"/>
                    <a:pt x="486" y="477"/>
                    <a:pt x="484" y="488"/>
                  </a:cubicBezTo>
                  <a:cubicBezTo>
                    <a:pt x="479" y="522"/>
                    <a:pt x="468" y="556"/>
                    <a:pt x="452" y="587"/>
                  </a:cubicBezTo>
                  <a:cubicBezTo>
                    <a:pt x="433" y="625"/>
                    <a:pt x="435" y="674"/>
                    <a:pt x="437" y="716"/>
                  </a:cubicBezTo>
                  <a:cubicBezTo>
                    <a:pt x="438" y="722"/>
                    <a:pt x="438" y="728"/>
                    <a:pt x="435" y="734"/>
                  </a:cubicBezTo>
                  <a:cubicBezTo>
                    <a:pt x="430" y="743"/>
                    <a:pt x="418" y="744"/>
                    <a:pt x="407" y="743"/>
                  </a:cubicBezTo>
                  <a:cubicBezTo>
                    <a:pt x="369" y="740"/>
                    <a:pt x="333" y="722"/>
                    <a:pt x="307" y="693"/>
                  </a:cubicBezTo>
                  <a:cubicBezTo>
                    <a:pt x="303" y="689"/>
                    <a:pt x="301" y="684"/>
                    <a:pt x="300" y="679"/>
                  </a:cubicBezTo>
                  <a:cubicBezTo>
                    <a:pt x="299" y="670"/>
                    <a:pt x="306" y="663"/>
                    <a:pt x="311" y="656"/>
                  </a:cubicBezTo>
                  <a:cubicBezTo>
                    <a:pt x="328" y="632"/>
                    <a:pt x="324" y="600"/>
                    <a:pt x="326" y="570"/>
                  </a:cubicBezTo>
                  <a:cubicBezTo>
                    <a:pt x="327" y="549"/>
                    <a:pt x="332" y="528"/>
                    <a:pt x="341" y="508"/>
                  </a:cubicBezTo>
                  <a:cubicBezTo>
                    <a:pt x="346" y="497"/>
                    <a:pt x="352" y="486"/>
                    <a:pt x="353" y="473"/>
                  </a:cubicBezTo>
                  <a:cubicBezTo>
                    <a:pt x="354" y="462"/>
                    <a:pt x="350" y="450"/>
                    <a:pt x="347" y="439"/>
                  </a:cubicBezTo>
                  <a:cubicBezTo>
                    <a:pt x="335" y="401"/>
                    <a:pt x="335" y="401"/>
                    <a:pt x="335" y="401"/>
                  </a:cubicBezTo>
                  <a:cubicBezTo>
                    <a:pt x="316" y="342"/>
                    <a:pt x="298" y="282"/>
                    <a:pt x="270" y="227"/>
                  </a:cubicBezTo>
                  <a:cubicBezTo>
                    <a:pt x="251" y="239"/>
                    <a:pt x="238" y="258"/>
                    <a:pt x="233" y="279"/>
                  </a:cubicBezTo>
                  <a:cubicBezTo>
                    <a:pt x="222" y="317"/>
                    <a:pt x="237" y="359"/>
                    <a:pt x="223" y="395"/>
                  </a:cubicBezTo>
                  <a:cubicBezTo>
                    <a:pt x="220" y="400"/>
                    <a:pt x="218" y="405"/>
                    <a:pt x="217" y="411"/>
                  </a:cubicBezTo>
                  <a:cubicBezTo>
                    <a:pt x="216" y="415"/>
                    <a:pt x="216" y="420"/>
                    <a:pt x="216" y="425"/>
                  </a:cubicBezTo>
                  <a:cubicBezTo>
                    <a:pt x="216" y="464"/>
                    <a:pt x="219" y="503"/>
                    <a:pt x="223" y="541"/>
                  </a:cubicBezTo>
                  <a:cubicBezTo>
                    <a:pt x="223" y="547"/>
                    <a:pt x="225" y="553"/>
                    <a:pt x="228" y="558"/>
                  </a:cubicBezTo>
                  <a:cubicBezTo>
                    <a:pt x="230" y="561"/>
                    <a:pt x="234" y="564"/>
                    <a:pt x="236" y="567"/>
                  </a:cubicBezTo>
                  <a:cubicBezTo>
                    <a:pt x="243" y="576"/>
                    <a:pt x="242" y="589"/>
                    <a:pt x="240" y="600"/>
                  </a:cubicBezTo>
                  <a:cubicBezTo>
                    <a:pt x="232" y="654"/>
                    <a:pt x="232" y="654"/>
                    <a:pt x="232" y="654"/>
                  </a:cubicBezTo>
                  <a:cubicBezTo>
                    <a:pt x="232" y="656"/>
                    <a:pt x="231" y="659"/>
                    <a:pt x="229" y="661"/>
                  </a:cubicBezTo>
                  <a:cubicBezTo>
                    <a:pt x="228" y="663"/>
                    <a:pt x="225" y="664"/>
                    <a:pt x="223" y="665"/>
                  </a:cubicBezTo>
                  <a:cubicBezTo>
                    <a:pt x="197" y="673"/>
                    <a:pt x="170" y="675"/>
                    <a:pt x="144" y="672"/>
                  </a:cubicBezTo>
                  <a:cubicBezTo>
                    <a:pt x="136" y="671"/>
                    <a:pt x="129" y="666"/>
                    <a:pt x="123" y="662"/>
                  </a:cubicBezTo>
                  <a:cubicBezTo>
                    <a:pt x="122" y="654"/>
                    <a:pt x="132" y="648"/>
                    <a:pt x="132" y="640"/>
                  </a:cubicBezTo>
                  <a:cubicBezTo>
                    <a:pt x="132" y="636"/>
                    <a:pt x="130" y="631"/>
                    <a:pt x="126" y="628"/>
                  </a:cubicBezTo>
                  <a:cubicBezTo>
                    <a:pt x="111" y="611"/>
                    <a:pt x="94" y="593"/>
                    <a:pt x="94" y="571"/>
                  </a:cubicBezTo>
                  <a:cubicBezTo>
                    <a:pt x="94" y="565"/>
                    <a:pt x="95" y="559"/>
                    <a:pt x="95" y="553"/>
                  </a:cubicBezTo>
                  <a:cubicBezTo>
                    <a:pt x="94" y="538"/>
                    <a:pt x="84" y="525"/>
                    <a:pt x="80" y="511"/>
                  </a:cubicBezTo>
                  <a:cubicBezTo>
                    <a:pt x="76" y="493"/>
                    <a:pt x="82" y="474"/>
                    <a:pt x="84" y="456"/>
                  </a:cubicBezTo>
                  <a:cubicBezTo>
                    <a:pt x="87" y="431"/>
                    <a:pt x="84" y="406"/>
                    <a:pt x="80" y="381"/>
                  </a:cubicBezTo>
                  <a:cubicBezTo>
                    <a:pt x="67" y="291"/>
                    <a:pt x="67" y="291"/>
                    <a:pt x="67" y="291"/>
                  </a:cubicBezTo>
                  <a:cubicBezTo>
                    <a:pt x="65" y="277"/>
                    <a:pt x="62" y="263"/>
                    <a:pt x="58" y="249"/>
                  </a:cubicBezTo>
                  <a:cubicBezTo>
                    <a:pt x="53" y="236"/>
                    <a:pt x="47" y="223"/>
                    <a:pt x="41" y="210"/>
                  </a:cubicBezTo>
                  <a:cubicBezTo>
                    <a:pt x="28" y="184"/>
                    <a:pt x="17" y="157"/>
                    <a:pt x="7" y="130"/>
                  </a:cubicBezTo>
                  <a:cubicBezTo>
                    <a:pt x="4" y="123"/>
                    <a:pt x="1" y="115"/>
                    <a:pt x="1" y="107"/>
                  </a:cubicBezTo>
                  <a:cubicBezTo>
                    <a:pt x="0" y="94"/>
                    <a:pt x="7" y="81"/>
                    <a:pt x="16" y="70"/>
                  </a:cubicBezTo>
                  <a:cubicBezTo>
                    <a:pt x="32" y="50"/>
                    <a:pt x="55" y="37"/>
                    <a:pt x="80" y="31"/>
                  </a:cubicBezTo>
                  <a:cubicBezTo>
                    <a:pt x="84" y="30"/>
                    <a:pt x="88" y="30"/>
                    <a:pt x="93" y="31"/>
                  </a:cubicBezTo>
                  <a:cubicBezTo>
                    <a:pt x="96" y="32"/>
                    <a:pt x="100" y="34"/>
                    <a:pt x="103" y="36"/>
                  </a:cubicBezTo>
                  <a:cubicBezTo>
                    <a:pt x="165" y="77"/>
                    <a:pt x="244" y="86"/>
                    <a:pt x="314" y="61"/>
                  </a:cubicBezTo>
                  <a:cubicBezTo>
                    <a:pt x="318" y="64"/>
                    <a:pt x="326" y="63"/>
                    <a:pt x="330" y="61"/>
                  </a:cubicBezTo>
                  <a:cubicBezTo>
                    <a:pt x="343" y="55"/>
                    <a:pt x="354" y="45"/>
                    <a:pt x="365" y="37"/>
                  </a:cubicBezTo>
                  <a:cubicBezTo>
                    <a:pt x="386" y="21"/>
                    <a:pt x="414" y="6"/>
                    <a:pt x="440"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5" name="Freeform 53">
              <a:extLst>
                <a:ext uri="{FF2B5EF4-FFF2-40B4-BE49-F238E27FC236}">
                  <a16:creationId xmlns="" xmlns:a16="http://schemas.microsoft.com/office/drawing/2014/main" id="{3E03BFAA-C7A8-438D-A2B8-AB46E8402B08}"/>
                </a:ext>
              </a:extLst>
            </p:cNvPr>
            <p:cNvSpPr>
              <a:spLocks/>
            </p:cNvSpPr>
            <p:nvPr/>
          </p:nvSpPr>
          <p:spPr bwMode="auto">
            <a:xfrm>
              <a:off x="7200" y="6700"/>
              <a:ext cx="478" cy="454"/>
            </a:xfrm>
            <a:custGeom>
              <a:avLst/>
              <a:gdLst>
                <a:gd name="T0" fmla="*/ 6 w 230"/>
                <a:gd name="T1" fmla="*/ 56 h 219"/>
                <a:gd name="T2" fmla="*/ 15 w 230"/>
                <a:gd name="T3" fmla="*/ 73 h 219"/>
                <a:gd name="T4" fmla="*/ 59 w 230"/>
                <a:gd name="T5" fmla="*/ 129 h 219"/>
                <a:gd name="T6" fmla="*/ 64 w 230"/>
                <a:gd name="T7" fmla="*/ 144 h 219"/>
                <a:gd name="T8" fmla="*/ 90 w 230"/>
                <a:gd name="T9" fmla="*/ 181 h 219"/>
                <a:gd name="T10" fmla="*/ 119 w 230"/>
                <a:gd name="T11" fmla="*/ 200 h 219"/>
                <a:gd name="T12" fmla="*/ 176 w 230"/>
                <a:gd name="T13" fmla="*/ 218 h 219"/>
                <a:gd name="T14" fmla="*/ 188 w 230"/>
                <a:gd name="T15" fmla="*/ 217 h 219"/>
                <a:gd name="T16" fmla="*/ 206 w 230"/>
                <a:gd name="T17" fmla="*/ 210 h 219"/>
                <a:gd name="T18" fmla="*/ 227 w 230"/>
                <a:gd name="T19" fmla="*/ 175 h 219"/>
                <a:gd name="T20" fmla="*/ 225 w 230"/>
                <a:gd name="T21" fmla="*/ 167 h 219"/>
                <a:gd name="T22" fmla="*/ 217 w 230"/>
                <a:gd name="T23" fmla="*/ 155 h 219"/>
                <a:gd name="T24" fmla="*/ 194 w 230"/>
                <a:gd name="T25" fmla="*/ 130 h 219"/>
                <a:gd name="T26" fmla="*/ 159 w 230"/>
                <a:gd name="T27" fmla="*/ 113 h 219"/>
                <a:gd name="T28" fmla="*/ 149 w 230"/>
                <a:gd name="T29" fmla="*/ 101 h 219"/>
                <a:gd name="T30" fmla="*/ 129 w 230"/>
                <a:gd name="T31" fmla="*/ 56 h 219"/>
                <a:gd name="T32" fmla="*/ 115 w 230"/>
                <a:gd name="T33" fmla="*/ 22 h 219"/>
                <a:gd name="T34" fmla="*/ 82 w 230"/>
                <a:gd name="T35" fmla="*/ 9 h 219"/>
                <a:gd name="T36" fmla="*/ 70 w 230"/>
                <a:gd name="T37" fmla="*/ 8 h 219"/>
                <a:gd name="T38" fmla="*/ 53 w 230"/>
                <a:gd name="T39" fmla="*/ 7 h 219"/>
                <a:gd name="T40" fmla="*/ 40 w 230"/>
                <a:gd name="T41" fmla="*/ 1 h 219"/>
                <a:gd name="T42" fmla="*/ 26 w 230"/>
                <a:gd name="T43" fmla="*/ 7 h 219"/>
                <a:gd name="T44" fmla="*/ 6 w 230"/>
                <a:gd name="T45" fmla="*/ 5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0" h="219">
                  <a:moveTo>
                    <a:pt x="6" y="56"/>
                  </a:moveTo>
                  <a:cubicBezTo>
                    <a:pt x="8" y="62"/>
                    <a:pt x="11" y="68"/>
                    <a:pt x="15" y="73"/>
                  </a:cubicBezTo>
                  <a:cubicBezTo>
                    <a:pt x="30" y="92"/>
                    <a:pt x="50" y="107"/>
                    <a:pt x="59" y="129"/>
                  </a:cubicBezTo>
                  <a:cubicBezTo>
                    <a:pt x="61" y="134"/>
                    <a:pt x="63" y="139"/>
                    <a:pt x="64" y="144"/>
                  </a:cubicBezTo>
                  <a:cubicBezTo>
                    <a:pt x="70" y="158"/>
                    <a:pt x="79" y="171"/>
                    <a:pt x="90" y="181"/>
                  </a:cubicBezTo>
                  <a:cubicBezTo>
                    <a:pt x="99" y="189"/>
                    <a:pt x="109" y="195"/>
                    <a:pt x="119" y="200"/>
                  </a:cubicBezTo>
                  <a:cubicBezTo>
                    <a:pt x="137" y="210"/>
                    <a:pt x="156" y="219"/>
                    <a:pt x="176" y="218"/>
                  </a:cubicBezTo>
                  <a:cubicBezTo>
                    <a:pt x="180" y="218"/>
                    <a:pt x="184" y="218"/>
                    <a:pt x="188" y="217"/>
                  </a:cubicBezTo>
                  <a:cubicBezTo>
                    <a:pt x="194" y="215"/>
                    <a:pt x="200" y="213"/>
                    <a:pt x="206" y="210"/>
                  </a:cubicBezTo>
                  <a:cubicBezTo>
                    <a:pt x="219" y="203"/>
                    <a:pt x="230" y="189"/>
                    <a:pt x="227" y="175"/>
                  </a:cubicBezTo>
                  <a:cubicBezTo>
                    <a:pt x="227" y="172"/>
                    <a:pt x="226" y="169"/>
                    <a:pt x="225" y="167"/>
                  </a:cubicBezTo>
                  <a:cubicBezTo>
                    <a:pt x="223" y="162"/>
                    <a:pt x="220" y="159"/>
                    <a:pt x="217" y="155"/>
                  </a:cubicBezTo>
                  <a:cubicBezTo>
                    <a:pt x="211" y="146"/>
                    <a:pt x="204" y="136"/>
                    <a:pt x="194" y="130"/>
                  </a:cubicBezTo>
                  <a:cubicBezTo>
                    <a:pt x="183" y="123"/>
                    <a:pt x="169" y="122"/>
                    <a:pt x="159" y="113"/>
                  </a:cubicBezTo>
                  <a:cubicBezTo>
                    <a:pt x="155" y="110"/>
                    <a:pt x="151" y="105"/>
                    <a:pt x="149" y="101"/>
                  </a:cubicBezTo>
                  <a:cubicBezTo>
                    <a:pt x="140" y="87"/>
                    <a:pt x="133" y="72"/>
                    <a:pt x="129" y="56"/>
                  </a:cubicBezTo>
                  <a:cubicBezTo>
                    <a:pt x="126" y="44"/>
                    <a:pt x="124" y="30"/>
                    <a:pt x="115" y="22"/>
                  </a:cubicBezTo>
                  <a:cubicBezTo>
                    <a:pt x="106" y="13"/>
                    <a:pt x="94" y="11"/>
                    <a:pt x="82" y="9"/>
                  </a:cubicBezTo>
                  <a:cubicBezTo>
                    <a:pt x="78" y="8"/>
                    <a:pt x="74" y="8"/>
                    <a:pt x="70" y="8"/>
                  </a:cubicBezTo>
                  <a:cubicBezTo>
                    <a:pt x="65" y="8"/>
                    <a:pt x="59" y="9"/>
                    <a:pt x="53" y="7"/>
                  </a:cubicBezTo>
                  <a:cubicBezTo>
                    <a:pt x="48" y="4"/>
                    <a:pt x="46" y="0"/>
                    <a:pt x="40" y="1"/>
                  </a:cubicBezTo>
                  <a:cubicBezTo>
                    <a:pt x="34" y="2"/>
                    <a:pt x="30" y="4"/>
                    <a:pt x="26" y="7"/>
                  </a:cubicBezTo>
                  <a:cubicBezTo>
                    <a:pt x="10" y="18"/>
                    <a:pt x="0" y="38"/>
                    <a:pt x="6" y="56"/>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6" name="Freeform 54">
              <a:extLst>
                <a:ext uri="{FF2B5EF4-FFF2-40B4-BE49-F238E27FC236}">
                  <a16:creationId xmlns="" xmlns:a16="http://schemas.microsoft.com/office/drawing/2014/main" id="{A5B125E7-8FCF-4290-871D-69B98CCA88E9}"/>
                </a:ext>
              </a:extLst>
            </p:cNvPr>
            <p:cNvSpPr>
              <a:spLocks/>
            </p:cNvSpPr>
            <p:nvPr/>
          </p:nvSpPr>
          <p:spPr bwMode="auto">
            <a:xfrm>
              <a:off x="7271" y="6743"/>
              <a:ext cx="319" cy="345"/>
            </a:xfrm>
            <a:custGeom>
              <a:avLst/>
              <a:gdLst>
                <a:gd name="T0" fmla="*/ 114 w 154"/>
                <a:gd name="T1" fmla="*/ 53 h 166"/>
                <a:gd name="T2" fmla="*/ 131 w 154"/>
                <a:gd name="T3" fmla="*/ 90 h 166"/>
                <a:gd name="T4" fmla="*/ 150 w 154"/>
                <a:gd name="T5" fmla="*/ 108 h 166"/>
                <a:gd name="T6" fmla="*/ 144 w 154"/>
                <a:gd name="T7" fmla="*/ 134 h 166"/>
                <a:gd name="T8" fmla="*/ 118 w 154"/>
                <a:gd name="T9" fmla="*/ 157 h 166"/>
                <a:gd name="T10" fmla="*/ 90 w 154"/>
                <a:gd name="T11" fmla="*/ 164 h 166"/>
                <a:gd name="T12" fmla="*/ 70 w 154"/>
                <a:gd name="T13" fmla="*/ 151 h 166"/>
                <a:gd name="T14" fmla="*/ 34 w 154"/>
                <a:gd name="T15" fmla="*/ 108 h 166"/>
                <a:gd name="T16" fmla="*/ 17 w 154"/>
                <a:gd name="T17" fmla="*/ 52 h 166"/>
                <a:gd name="T18" fmla="*/ 1 w 154"/>
                <a:gd name="T19" fmla="*/ 21 h 166"/>
                <a:gd name="T20" fmla="*/ 1 w 154"/>
                <a:gd name="T21" fmla="*/ 9 h 166"/>
                <a:gd name="T22" fmla="*/ 17 w 154"/>
                <a:gd name="T23" fmla="*/ 0 h 166"/>
                <a:gd name="T24" fmla="*/ 35 w 154"/>
                <a:gd name="T25" fmla="*/ 4 h 166"/>
                <a:gd name="T26" fmla="*/ 91 w 154"/>
                <a:gd name="T27" fmla="*/ 19 h 166"/>
                <a:gd name="T28" fmla="*/ 107 w 154"/>
                <a:gd name="T29" fmla="*/ 28 h 166"/>
                <a:gd name="T30" fmla="*/ 114 w 154"/>
                <a:gd name="T31"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6">
                  <a:moveTo>
                    <a:pt x="114" y="53"/>
                  </a:moveTo>
                  <a:cubicBezTo>
                    <a:pt x="117" y="67"/>
                    <a:pt x="121" y="81"/>
                    <a:pt x="131" y="90"/>
                  </a:cubicBezTo>
                  <a:cubicBezTo>
                    <a:pt x="138" y="96"/>
                    <a:pt x="147" y="100"/>
                    <a:pt x="150" y="108"/>
                  </a:cubicBezTo>
                  <a:cubicBezTo>
                    <a:pt x="154" y="116"/>
                    <a:pt x="149" y="126"/>
                    <a:pt x="144" y="134"/>
                  </a:cubicBezTo>
                  <a:cubicBezTo>
                    <a:pt x="137" y="143"/>
                    <a:pt x="128" y="151"/>
                    <a:pt x="118" y="157"/>
                  </a:cubicBezTo>
                  <a:cubicBezTo>
                    <a:pt x="110" y="162"/>
                    <a:pt x="100" y="166"/>
                    <a:pt x="90" y="164"/>
                  </a:cubicBezTo>
                  <a:cubicBezTo>
                    <a:pt x="82" y="162"/>
                    <a:pt x="75" y="156"/>
                    <a:pt x="70" y="151"/>
                  </a:cubicBezTo>
                  <a:cubicBezTo>
                    <a:pt x="56" y="138"/>
                    <a:pt x="42" y="125"/>
                    <a:pt x="34" y="108"/>
                  </a:cubicBezTo>
                  <a:cubicBezTo>
                    <a:pt x="26" y="90"/>
                    <a:pt x="26" y="69"/>
                    <a:pt x="17" y="52"/>
                  </a:cubicBezTo>
                  <a:cubicBezTo>
                    <a:pt x="12" y="41"/>
                    <a:pt x="4" y="32"/>
                    <a:pt x="1" y="21"/>
                  </a:cubicBezTo>
                  <a:cubicBezTo>
                    <a:pt x="0" y="17"/>
                    <a:pt x="0" y="13"/>
                    <a:pt x="1" y="9"/>
                  </a:cubicBezTo>
                  <a:cubicBezTo>
                    <a:pt x="4" y="3"/>
                    <a:pt x="10" y="0"/>
                    <a:pt x="17" y="0"/>
                  </a:cubicBezTo>
                  <a:cubicBezTo>
                    <a:pt x="23" y="0"/>
                    <a:pt x="30" y="1"/>
                    <a:pt x="35" y="4"/>
                  </a:cubicBezTo>
                  <a:cubicBezTo>
                    <a:pt x="54" y="10"/>
                    <a:pt x="72" y="15"/>
                    <a:pt x="91" y="19"/>
                  </a:cubicBezTo>
                  <a:cubicBezTo>
                    <a:pt x="98" y="21"/>
                    <a:pt x="103" y="21"/>
                    <a:pt x="107" y="28"/>
                  </a:cubicBezTo>
                  <a:cubicBezTo>
                    <a:pt x="110" y="36"/>
                    <a:pt x="113" y="45"/>
                    <a:pt x="114" y="53"/>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7" name="Freeform 55">
              <a:extLst>
                <a:ext uri="{FF2B5EF4-FFF2-40B4-BE49-F238E27FC236}">
                  <a16:creationId xmlns="" xmlns:a16="http://schemas.microsoft.com/office/drawing/2014/main" id="{04749DCF-6912-479F-9EF9-85AF065CAEBB}"/>
                </a:ext>
              </a:extLst>
            </p:cNvPr>
            <p:cNvSpPr>
              <a:spLocks/>
            </p:cNvSpPr>
            <p:nvPr/>
          </p:nvSpPr>
          <p:spPr bwMode="auto">
            <a:xfrm>
              <a:off x="7588" y="7044"/>
              <a:ext cx="90" cy="106"/>
            </a:xfrm>
            <a:custGeom>
              <a:avLst/>
              <a:gdLst>
                <a:gd name="T0" fmla="*/ 7 w 43"/>
                <a:gd name="T1" fmla="*/ 23 h 51"/>
                <a:gd name="T2" fmla="*/ 1 w 43"/>
                <a:gd name="T3" fmla="*/ 38 h 51"/>
                <a:gd name="T4" fmla="*/ 1 w 43"/>
                <a:gd name="T5" fmla="*/ 51 h 51"/>
                <a:gd name="T6" fmla="*/ 19 w 43"/>
                <a:gd name="T7" fmla="*/ 44 h 51"/>
                <a:gd name="T8" fmla="*/ 40 w 43"/>
                <a:gd name="T9" fmla="*/ 8 h 51"/>
                <a:gd name="T10" fmla="*/ 37 w 43"/>
                <a:gd name="T11" fmla="*/ 0 h 51"/>
                <a:gd name="T12" fmla="*/ 27 w 43"/>
                <a:gd name="T13" fmla="*/ 4 h 51"/>
                <a:gd name="T14" fmla="*/ 7 w 43"/>
                <a:gd name="T15" fmla="*/ 23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1">
                  <a:moveTo>
                    <a:pt x="7" y="23"/>
                  </a:moveTo>
                  <a:cubicBezTo>
                    <a:pt x="4" y="28"/>
                    <a:pt x="2" y="33"/>
                    <a:pt x="1" y="38"/>
                  </a:cubicBezTo>
                  <a:cubicBezTo>
                    <a:pt x="0" y="42"/>
                    <a:pt x="0" y="46"/>
                    <a:pt x="1" y="51"/>
                  </a:cubicBezTo>
                  <a:cubicBezTo>
                    <a:pt x="7" y="49"/>
                    <a:pt x="13" y="47"/>
                    <a:pt x="19" y="44"/>
                  </a:cubicBezTo>
                  <a:cubicBezTo>
                    <a:pt x="32" y="37"/>
                    <a:pt x="43" y="23"/>
                    <a:pt x="40" y="8"/>
                  </a:cubicBezTo>
                  <a:cubicBezTo>
                    <a:pt x="40" y="6"/>
                    <a:pt x="39" y="3"/>
                    <a:pt x="37" y="0"/>
                  </a:cubicBezTo>
                  <a:cubicBezTo>
                    <a:pt x="34" y="0"/>
                    <a:pt x="30" y="1"/>
                    <a:pt x="27" y="4"/>
                  </a:cubicBezTo>
                  <a:cubicBezTo>
                    <a:pt x="19" y="9"/>
                    <a:pt x="13" y="16"/>
                    <a:pt x="7" y="23"/>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8" name="Freeform 56">
              <a:extLst>
                <a:ext uri="{FF2B5EF4-FFF2-40B4-BE49-F238E27FC236}">
                  <a16:creationId xmlns="" xmlns:a16="http://schemas.microsoft.com/office/drawing/2014/main" id="{CD4B5829-C35E-4D0F-B548-E7EA4AFC3D56}"/>
                </a:ext>
              </a:extLst>
            </p:cNvPr>
            <p:cNvSpPr>
              <a:spLocks/>
            </p:cNvSpPr>
            <p:nvPr/>
          </p:nvSpPr>
          <p:spPr bwMode="auto">
            <a:xfrm>
              <a:off x="7302" y="6405"/>
              <a:ext cx="517" cy="309"/>
            </a:xfrm>
            <a:custGeom>
              <a:avLst/>
              <a:gdLst>
                <a:gd name="T0" fmla="*/ 2 w 249"/>
                <a:gd name="T1" fmla="*/ 27 h 149"/>
                <a:gd name="T2" fmla="*/ 1 w 249"/>
                <a:gd name="T3" fmla="*/ 39 h 149"/>
                <a:gd name="T4" fmla="*/ 18 w 249"/>
                <a:gd name="T5" fmla="*/ 55 h 149"/>
                <a:gd name="T6" fmla="*/ 88 w 249"/>
                <a:gd name="T7" fmla="*/ 90 h 149"/>
                <a:gd name="T8" fmla="*/ 103 w 249"/>
                <a:gd name="T9" fmla="*/ 97 h 149"/>
                <a:gd name="T10" fmla="*/ 134 w 249"/>
                <a:gd name="T11" fmla="*/ 125 h 149"/>
                <a:gd name="T12" fmla="*/ 169 w 249"/>
                <a:gd name="T13" fmla="*/ 146 h 149"/>
                <a:gd name="T14" fmla="*/ 209 w 249"/>
                <a:gd name="T15" fmla="*/ 141 h 149"/>
                <a:gd name="T16" fmla="*/ 228 w 249"/>
                <a:gd name="T17" fmla="*/ 129 h 149"/>
                <a:gd name="T18" fmla="*/ 241 w 249"/>
                <a:gd name="T19" fmla="*/ 115 h 149"/>
                <a:gd name="T20" fmla="*/ 248 w 249"/>
                <a:gd name="T21" fmla="*/ 102 h 149"/>
                <a:gd name="T22" fmla="*/ 242 w 249"/>
                <a:gd name="T23" fmla="*/ 82 h 149"/>
                <a:gd name="T24" fmla="*/ 234 w 249"/>
                <a:gd name="T25" fmla="*/ 72 h 149"/>
                <a:gd name="T26" fmla="*/ 126 w 249"/>
                <a:gd name="T27" fmla="*/ 21 h 149"/>
                <a:gd name="T28" fmla="*/ 82 w 249"/>
                <a:gd name="T29" fmla="*/ 8 h 149"/>
                <a:gd name="T30" fmla="*/ 37 w 249"/>
                <a:gd name="T31" fmla="*/ 2 h 149"/>
                <a:gd name="T32" fmla="*/ 2 w 249"/>
                <a:gd name="T33" fmla="*/ 2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49">
                  <a:moveTo>
                    <a:pt x="2" y="27"/>
                  </a:moveTo>
                  <a:cubicBezTo>
                    <a:pt x="0" y="31"/>
                    <a:pt x="0" y="35"/>
                    <a:pt x="1" y="39"/>
                  </a:cubicBezTo>
                  <a:cubicBezTo>
                    <a:pt x="2" y="47"/>
                    <a:pt x="11" y="52"/>
                    <a:pt x="18" y="55"/>
                  </a:cubicBezTo>
                  <a:cubicBezTo>
                    <a:pt x="88" y="90"/>
                    <a:pt x="88" y="90"/>
                    <a:pt x="88" y="90"/>
                  </a:cubicBezTo>
                  <a:cubicBezTo>
                    <a:pt x="93" y="92"/>
                    <a:pt x="98" y="95"/>
                    <a:pt x="103" y="97"/>
                  </a:cubicBezTo>
                  <a:cubicBezTo>
                    <a:pt x="115" y="105"/>
                    <a:pt x="124" y="115"/>
                    <a:pt x="134" y="125"/>
                  </a:cubicBezTo>
                  <a:cubicBezTo>
                    <a:pt x="144" y="134"/>
                    <a:pt x="156" y="143"/>
                    <a:pt x="169" y="146"/>
                  </a:cubicBezTo>
                  <a:cubicBezTo>
                    <a:pt x="183" y="149"/>
                    <a:pt x="197" y="148"/>
                    <a:pt x="209" y="141"/>
                  </a:cubicBezTo>
                  <a:cubicBezTo>
                    <a:pt x="216" y="138"/>
                    <a:pt x="222" y="134"/>
                    <a:pt x="228" y="129"/>
                  </a:cubicBezTo>
                  <a:cubicBezTo>
                    <a:pt x="233" y="125"/>
                    <a:pt x="237" y="120"/>
                    <a:pt x="241" y="115"/>
                  </a:cubicBezTo>
                  <a:cubicBezTo>
                    <a:pt x="244" y="111"/>
                    <a:pt x="247" y="107"/>
                    <a:pt x="248" y="102"/>
                  </a:cubicBezTo>
                  <a:cubicBezTo>
                    <a:pt x="249" y="95"/>
                    <a:pt x="246" y="88"/>
                    <a:pt x="242" y="82"/>
                  </a:cubicBezTo>
                  <a:cubicBezTo>
                    <a:pt x="239" y="78"/>
                    <a:pt x="236" y="75"/>
                    <a:pt x="234" y="72"/>
                  </a:cubicBezTo>
                  <a:cubicBezTo>
                    <a:pt x="207" y="42"/>
                    <a:pt x="163" y="27"/>
                    <a:pt x="126" y="21"/>
                  </a:cubicBezTo>
                  <a:cubicBezTo>
                    <a:pt x="111" y="18"/>
                    <a:pt x="96" y="13"/>
                    <a:pt x="82" y="8"/>
                  </a:cubicBezTo>
                  <a:cubicBezTo>
                    <a:pt x="68" y="4"/>
                    <a:pt x="52" y="0"/>
                    <a:pt x="37" y="2"/>
                  </a:cubicBezTo>
                  <a:cubicBezTo>
                    <a:pt x="22" y="5"/>
                    <a:pt x="8" y="13"/>
                    <a:pt x="2" y="27"/>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9" name="Freeform 57">
              <a:extLst>
                <a:ext uri="{FF2B5EF4-FFF2-40B4-BE49-F238E27FC236}">
                  <a16:creationId xmlns="" xmlns:a16="http://schemas.microsoft.com/office/drawing/2014/main" id="{67A40B13-A166-4B39-AA1C-393C5D0BA4CD}"/>
                </a:ext>
              </a:extLst>
            </p:cNvPr>
            <p:cNvSpPr>
              <a:spLocks noEditPoints="1"/>
            </p:cNvSpPr>
            <p:nvPr/>
          </p:nvSpPr>
          <p:spPr bwMode="auto">
            <a:xfrm>
              <a:off x="7302" y="6422"/>
              <a:ext cx="515" cy="290"/>
            </a:xfrm>
            <a:custGeom>
              <a:avLst/>
              <a:gdLst>
                <a:gd name="T0" fmla="*/ 180 w 248"/>
                <a:gd name="T1" fmla="*/ 28 h 140"/>
                <a:gd name="T2" fmla="*/ 131 w 248"/>
                <a:gd name="T3" fmla="*/ 113 h 140"/>
                <a:gd name="T4" fmla="*/ 134 w 248"/>
                <a:gd name="T5" fmla="*/ 117 h 140"/>
                <a:gd name="T6" fmla="*/ 169 w 248"/>
                <a:gd name="T7" fmla="*/ 138 h 140"/>
                <a:gd name="T8" fmla="*/ 182 w 248"/>
                <a:gd name="T9" fmla="*/ 140 h 140"/>
                <a:gd name="T10" fmla="*/ 209 w 248"/>
                <a:gd name="T11" fmla="*/ 133 h 140"/>
                <a:gd name="T12" fmla="*/ 228 w 248"/>
                <a:gd name="T13" fmla="*/ 121 h 140"/>
                <a:gd name="T14" fmla="*/ 241 w 248"/>
                <a:gd name="T15" fmla="*/ 107 h 140"/>
                <a:gd name="T16" fmla="*/ 248 w 248"/>
                <a:gd name="T17" fmla="*/ 94 h 140"/>
                <a:gd name="T18" fmla="*/ 248 w 248"/>
                <a:gd name="T19" fmla="*/ 91 h 140"/>
                <a:gd name="T20" fmla="*/ 242 w 248"/>
                <a:gd name="T21" fmla="*/ 74 h 140"/>
                <a:gd name="T22" fmla="*/ 234 w 248"/>
                <a:gd name="T23" fmla="*/ 64 h 140"/>
                <a:gd name="T24" fmla="*/ 180 w 248"/>
                <a:gd name="T25" fmla="*/ 28 h 140"/>
                <a:gd name="T26" fmla="*/ 20 w 248"/>
                <a:gd name="T27" fmla="*/ 0 h 140"/>
                <a:gd name="T28" fmla="*/ 2 w 248"/>
                <a:gd name="T29" fmla="*/ 19 h 140"/>
                <a:gd name="T30" fmla="*/ 0 w 248"/>
                <a:gd name="T31" fmla="*/ 27 h 140"/>
                <a:gd name="T32" fmla="*/ 1 w 248"/>
                <a:gd name="T33" fmla="*/ 31 h 140"/>
                <a:gd name="T34" fmla="*/ 10 w 248"/>
                <a:gd name="T35" fmla="*/ 43 h 140"/>
                <a:gd name="T36" fmla="*/ 11 w 248"/>
                <a:gd name="T37" fmla="*/ 35 h 140"/>
                <a:gd name="T38" fmla="*/ 20 w 248"/>
                <a:gd name="T3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8" h="140">
                  <a:moveTo>
                    <a:pt x="180" y="28"/>
                  </a:moveTo>
                  <a:cubicBezTo>
                    <a:pt x="131" y="113"/>
                    <a:pt x="131" y="113"/>
                    <a:pt x="131" y="113"/>
                  </a:cubicBezTo>
                  <a:cubicBezTo>
                    <a:pt x="132" y="115"/>
                    <a:pt x="133" y="116"/>
                    <a:pt x="134" y="117"/>
                  </a:cubicBezTo>
                  <a:cubicBezTo>
                    <a:pt x="144" y="126"/>
                    <a:pt x="156" y="135"/>
                    <a:pt x="169" y="138"/>
                  </a:cubicBezTo>
                  <a:cubicBezTo>
                    <a:pt x="174" y="139"/>
                    <a:pt x="178" y="140"/>
                    <a:pt x="182" y="140"/>
                  </a:cubicBezTo>
                  <a:cubicBezTo>
                    <a:pt x="192" y="140"/>
                    <a:pt x="201" y="138"/>
                    <a:pt x="209" y="133"/>
                  </a:cubicBezTo>
                  <a:cubicBezTo>
                    <a:pt x="216" y="130"/>
                    <a:pt x="222" y="126"/>
                    <a:pt x="228" y="121"/>
                  </a:cubicBezTo>
                  <a:cubicBezTo>
                    <a:pt x="233" y="117"/>
                    <a:pt x="237" y="112"/>
                    <a:pt x="241" y="107"/>
                  </a:cubicBezTo>
                  <a:cubicBezTo>
                    <a:pt x="244" y="103"/>
                    <a:pt x="247" y="99"/>
                    <a:pt x="248" y="94"/>
                  </a:cubicBezTo>
                  <a:cubicBezTo>
                    <a:pt x="248" y="93"/>
                    <a:pt x="248" y="92"/>
                    <a:pt x="248" y="91"/>
                  </a:cubicBezTo>
                  <a:cubicBezTo>
                    <a:pt x="248" y="85"/>
                    <a:pt x="245" y="79"/>
                    <a:pt x="242" y="74"/>
                  </a:cubicBezTo>
                  <a:cubicBezTo>
                    <a:pt x="239" y="70"/>
                    <a:pt x="236" y="67"/>
                    <a:pt x="234" y="64"/>
                  </a:cubicBezTo>
                  <a:cubicBezTo>
                    <a:pt x="219" y="48"/>
                    <a:pt x="200" y="36"/>
                    <a:pt x="180" y="28"/>
                  </a:cubicBezTo>
                  <a:moveTo>
                    <a:pt x="20" y="0"/>
                  </a:moveTo>
                  <a:cubicBezTo>
                    <a:pt x="12" y="4"/>
                    <a:pt x="5" y="11"/>
                    <a:pt x="2" y="19"/>
                  </a:cubicBezTo>
                  <a:cubicBezTo>
                    <a:pt x="1" y="22"/>
                    <a:pt x="0" y="25"/>
                    <a:pt x="0" y="27"/>
                  </a:cubicBezTo>
                  <a:cubicBezTo>
                    <a:pt x="0" y="29"/>
                    <a:pt x="0" y="30"/>
                    <a:pt x="1" y="31"/>
                  </a:cubicBezTo>
                  <a:cubicBezTo>
                    <a:pt x="2" y="36"/>
                    <a:pt x="5" y="40"/>
                    <a:pt x="10" y="43"/>
                  </a:cubicBezTo>
                  <a:cubicBezTo>
                    <a:pt x="10" y="40"/>
                    <a:pt x="10" y="37"/>
                    <a:pt x="11" y="35"/>
                  </a:cubicBezTo>
                  <a:cubicBezTo>
                    <a:pt x="13" y="23"/>
                    <a:pt x="16" y="11"/>
                    <a:pt x="2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 name="Freeform 58">
              <a:extLst>
                <a:ext uri="{FF2B5EF4-FFF2-40B4-BE49-F238E27FC236}">
                  <a16:creationId xmlns="" xmlns:a16="http://schemas.microsoft.com/office/drawing/2014/main" id="{253744C9-61F4-43B3-9495-BEE13EF4FAF5}"/>
                </a:ext>
              </a:extLst>
            </p:cNvPr>
            <p:cNvSpPr>
              <a:spLocks/>
            </p:cNvSpPr>
            <p:nvPr/>
          </p:nvSpPr>
          <p:spPr bwMode="auto">
            <a:xfrm>
              <a:off x="7553" y="6474"/>
              <a:ext cx="154" cy="157"/>
            </a:xfrm>
            <a:custGeom>
              <a:avLst/>
              <a:gdLst>
                <a:gd name="T0" fmla="*/ 57 w 74"/>
                <a:gd name="T1" fmla="*/ 16 h 76"/>
                <a:gd name="T2" fmla="*/ 70 w 74"/>
                <a:gd name="T3" fmla="*/ 36 h 76"/>
                <a:gd name="T4" fmla="*/ 73 w 74"/>
                <a:gd name="T5" fmla="*/ 53 h 76"/>
                <a:gd name="T6" fmla="*/ 66 w 74"/>
                <a:gd name="T7" fmla="*/ 62 h 76"/>
                <a:gd name="T8" fmla="*/ 59 w 74"/>
                <a:gd name="T9" fmla="*/ 69 h 76"/>
                <a:gd name="T10" fmla="*/ 52 w 74"/>
                <a:gd name="T11" fmla="*/ 74 h 76"/>
                <a:gd name="T12" fmla="*/ 40 w 74"/>
                <a:gd name="T13" fmla="*/ 76 h 76"/>
                <a:gd name="T14" fmla="*/ 13 w 74"/>
                <a:gd name="T15" fmla="*/ 70 h 76"/>
                <a:gd name="T16" fmla="*/ 5 w 74"/>
                <a:gd name="T17" fmla="*/ 35 h 76"/>
                <a:gd name="T18" fmla="*/ 30 w 74"/>
                <a:gd name="T19" fmla="*/ 6 h 76"/>
                <a:gd name="T20" fmla="*/ 57 w 74"/>
                <a:gd name="T21"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6">
                  <a:moveTo>
                    <a:pt x="57" y="16"/>
                  </a:moveTo>
                  <a:cubicBezTo>
                    <a:pt x="62" y="22"/>
                    <a:pt x="67" y="29"/>
                    <a:pt x="70" y="36"/>
                  </a:cubicBezTo>
                  <a:cubicBezTo>
                    <a:pt x="73" y="41"/>
                    <a:pt x="74" y="47"/>
                    <a:pt x="73" y="53"/>
                  </a:cubicBezTo>
                  <a:cubicBezTo>
                    <a:pt x="72" y="57"/>
                    <a:pt x="69" y="60"/>
                    <a:pt x="66" y="62"/>
                  </a:cubicBezTo>
                  <a:cubicBezTo>
                    <a:pt x="59" y="69"/>
                    <a:pt x="59" y="69"/>
                    <a:pt x="59" y="69"/>
                  </a:cubicBezTo>
                  <a:cubicBezTo>
                    <a:pt x="57" y="71"/>
                    <a:pt x="54" y="73"/>
                    <a:pt x="52" y="74"/>
                  </a:cubicBezTo>
                  <a:cubicBezTo>
                    <a:pt x="48" y="76"/>
                    <a:pt x="44" y="76"/>
                    <a:pt x="40" y="76"/>
                  </a:cubicBezTo>
                  <a:cubicBezTo>
                    <a:pt x="30" y="76"/>
                    <a:pt x="20" y="76"/>
                    <a:pt x="13" y="70"/>
                  </a:cubicBezTo>
                  <a:cubicBezTo>
                    <a:pt x="2" y="63"/>
                    <a:pt x="0" y="47"/>
                    <a:pt x="5" y="35"/>
                  </a:cubicBezTo>
                  <a:cubicBezTo>
                    <a:pt x="10" y="23"/>
                    <a:pt x="20" y="14"/>
                    <a:pt x="30" y="6"/>
                  </a:cubicBezTo>
                  <a:cubicBezTo>
                    <a:pt x="38" y="0"/>
                    <a:pt x="51" y="10"/>
                    <a:pt x="57" y="16"/>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1" name="Freeform 59">
              <a:extLst>
                <a:ext uri="{FF2B5EF4-FFF2-40B4-BE49-F238E27FC236}">
                  <a16:creationId xmlns="" xmlns:a16="http://schemas.microsoft.com/office/drawing/2014/main" id="{E6E61B93-6F4F-49D1-AAC4-3766C9062FCB}"/>
                </a:ext>
              </a:extLst>
            </p:cNvPr>
            <p:cNvSpPr>
              <a:spLocks/>
            </p:cNvSpPr>
            <p:nvPr/>
          </p:nvSpPr>
          <p:spPr bwMode="auto">
            <a:xfrm>
              <a:off x="7759" y="6555"/>
              <a:ext cx="60" cy="118"/>
            </a:xfrm>
            <a:custGeom>
              <a:avLst/>
              <a:gdLst>
                <a:gd name="T0" fmla="*/ 1 w 29"/>
                <a:gd name="T1" fmla="*/ 18 h 57"/>
                <a:gd name="T2" fmla="*/ 3 w 29"/>
                <a:gd name="T3" fmla="*/ 38 h 57"/>
                <a:gd name="T4" fmla="*/ 8 w 29"/>
                <a:gd name="T5" fmla="*/ 56 h 57"/>
                <a:gd name="T6" fmla="*/ 8 w 29"/>
                <a:gd name="T7" fmla="*/ 57 h 57"/>
                <a:gd name="T8" fmla="*/ 21 w 29"/>
                <a:gd name="T9" fmla="*/ 43 h 57"/>
                <a:gd name="T10" fmla="*/ 28 w 29"/>
                <a:gd name="T11" fmla="*/ 30 h 57"/>
                <a:gd name="T12" fmla="*/ 22 w 29"/>
                <a:gd name="T13" fmla="*/ 9 h 57"/>
                <a:gd name="T14" fmla="*/ 14 w 29"/>
                <a:gd name="T15" fmla="*/ 0 h 57"/>
                <a:gd name="T16" fmla="*/ 9 w 29"/>
                <a:gd name="T17" fmla="*/ 6 h 57"/>
                <a:gd name="T18" fmla="*/ 1 w 29"/>
                <a:gd name="T1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57">
                  <a:moveTo>
                    <a:pt x="1" y="18"/>
                  </a:moveTo>
                  <a:cubicBezTo>
                    <a:pt x="0" y="25"/>
                    <a:pt x="0" y="32"/>
                    <a:pt x="3" y="38"/>
                  </a:cubicBezTo>
                  <a:cubicBezTo>
                    <a:pt x="4" y="44"/>
                    <a:pt x="6" y="50"/>
                    <a:pt x="8" y="56"/>
                  </a:cubicBezTo>
                  <a:cubicBezTo>
                    <a:pt x="8" y="57"/>
                    <a:pt x="8" y="57"/>
                    <a:pt x="8" y="57"/>
                  </a:cubicBezTo>
                  <a:cubicBezTo>
                    <a:pt x="13" y="52"/>
                    <a:pt x="17" y="48"/>
                    <a:pt x="21" y="43"/>
                  </a:cubicBezTo>
                  <a:cubicBezTo>
                    <a:pt x="24" y="39"/>
                    <a:pt x="27" y="35"/>
                    <a:pt x="28" y="30"/>
                  </a:cubicBezTo>
                  <a:cubicBezTo>
                    <a:pt x="29" y="23"/>
                    <a:pt x="26" y="15"/>
                    <a:pt x="22" y="9"/>
                  </a:cubicBezTo>
                  <a:cubicBezTo>
                    <a:pt x="19" y="6"/>
                    <a:pt x="16" y="3"/>
                    <a:pt x="14" y="0"/>
                  </a:cubicBezTo>
                  <a:cubicBezTo>
                    <a:pt x="12" y="2"/>
                    <a:pt x="10" y="4"/>
                    <a:pt x="9" y="6"/>
                  </a:cubicBezTo>
                  <a:cubicBezTo>
                    <a:pt x="5" y="9"/>
                    <a:pt x="3" y="14"/>
                    <a:pt x="1" y="18"/>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 name="Freeform 60">
              <a:extLst>
                <a:ext uri="{FF2B5EF4-FFF2-40B4-BE49-F238E27FC236}">
                  <a16:creationId xmlns="" xmlns:a16="http://schemas.microsoft.com/office/drawing/2014/main" id="{DFD0118E-3617-4517-ABF8-7A43D4401F5C}"/>
                </a:ext>
              </a:extLst>
            </p:cNvPr>
            <p:cNvSpPr>
              <a:spLocks/>
            </p:cNvSpPr>
            <p:nvPr/>
          </p:nvSpPr>
          <p:spPr bwMode="auto">
            <a:xfrm>
              <a:off x="7360" y="5436"/>
              <a:ext cx="374" cy="1054"/>
            </a:xfrm>
            <a:custGeom>
              <a:avLst/>
              <a:gdLst>
                <a:gd name="T0" fmla="*/ 9 w 180"/>
                <a:gd name="T1" fmla="*/ 259 h 508"/>
                <a:gd name="T2" fmla="*/ 9 w 180"/>
                <a:gd name="T3" fmla="*/ 366 h 508"/>
                <a:gd name="T4" fmla="*/ 8 w 180"/>
                <a:gd name="T5" fmla="*/ 447 h 508"/>
                <a:gd name="T6" fmla="*/ 2 w 180"/>
                <a:gd name="T7" fmla="*/ 477 h 508"/>
                <a:gd name="T8" fmla="*/ 47 w 180"/>
                <a:gd name="T9" fmla="*/ 507 h 508"/>
                <a:gd name="T10" fmla="*/ 64 w 180"/>
                <a:gd name="T11" fmla="*/ 508 h 508"/>
                <a:gd name="T12" fmla="*/ 79 w 180"/>
                <a:gd name="T13" fmla="*/ 500 h 508"/>
                <a:gd name="T14" fmla="*/ 137 w 180"/>
                <a:gd name="T15" fmla="*/ 422 h 508"/>
                <a:gd name="T16" fmla="*/ 149 w 180"/>
                <a:gd name="T17" fmla="*/ 357 h 508"/>
                <a:gd name="T18" fmla="*/ 151 w 180"/>
                <a:gd name="T19" fmla="*/ 246 h 508"/>
                <a:gd name="T20" fmla="*/ 146 w 180"/>
                <a:gd name="T21" fmla="*/ 213 h 508"/>
                <a:gd name="T22" fmla="*/ 149 w 180"/>
                <a:gd name="T23" fmla="*/ 157 h 508"/>
                <a:gd name="T24" fmla="*/ 180 w 180"/>
                <a:gd name="T25" fmla="*/ 20 h 508"/>
                <a:gd name="T26" fmla="*/ 70 w 180"/>
                <a:gd name="T27" fmla="*/ 0 h 508"/>
                <a:gd name="T28" fmla="*/ 68 w 180"/>
                <a:gd name="T29" fmla="*/ 68 h 508"/>
                <a:gd name="T30" fmla="*/ 55 w 180"/>
                <a:gd name="T31" fmla="*/ 137 h 508"/>
                <a:gd name="T32" fmla="*/ 9 w 180"/>
                <a:gd name="T33" fmla="*/ 2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508">
                  <a:moveTo>
                    <a:pt x="9" y="259"/>
                  </a:moveTo>
                  <a:cubicBezTo>
                    <a:pt x="1" y="294"/>
                    <a:pt x="4" y="331"/>
                    <a:pt x="9" y="366"/>
                  </a:cubicBezTo>
                  <a:cubicBezTo>
                    <a:pt x="12" y="393"/>
                    <a:pt x="16" y="421"/>
                    <a:pt x="8" y="447"/>
                  </a:cubicBezTo>
                  <a:cubicBezTo>
                    <a:pt x="5" y="457"/>
                    <a:pt x="0" y="467"/>
                    <a:pt x="2" y="477"/>
                  </a:cubicBezTo>
                  <a:cubicBezTo>
                    <a:pt x="5" y="496"/>
                    <a:pt x="28" y="503"/>
                    <a:pt x="47" y="507"/>
                  </a:cubicBezTo>
                  <a:cubicBezTo>
                    <a:pt x="52" y="508"/>
                    <a:pt x="58" y="508"/>
                    <a:pt x="64" y="508"/>
                  </a:cubicBezTo>
                  <a:cubicBezTo>
                    <a:pt x="69" y="506"/>
                    <a:pt x="74" y="503"/>
                    <a:pt x="79" y="500"/>
                  </a:cubicBezTo>
                  <a:cubicBezTo>
                    <a:pt x="106" y="480"/>
                    <a:pt x="126" y="453"/>
                    <a:pt x="137" y="422"/>
                  </a:cubicBezTo>
                  <a:cubicBezTo>
                    <a:pt x="145" y="401"/>
                    <a:pt x="147" y="379"/>
                    <a:pt x="149" y="357"/>
                  </a:cubicBezTo>
                  <a:cubicBezTo>
                    <a:pt x="153" y="320"/>
                    <a:pt x="156" y="282"/>
                    <a:pt x="151" y="246"/>
                  </a:cubicBezTo>
                  <a:cubicBezTo>
                    <a:pt x="149" y="235"/>
                    <a:pt x="147" y="224"/>
                    <a:pt x="146" y="213"/>
                  </a:cubicBezTo>
                  <a:cubicBezTo>
                    <a:pt x="145" y="194"/>
                    <a:pt x="146" y="175"/>
                    <a:pt x="149" y="157"/>
                  </a:cubicBezTo>
                  <a:cubicBezTo>
                    <a:pt x="156" y="110"/>
                    <a:pt x="166" y="65"/>
                    <a:pt x="180" y="20"/>
                  </a:cubicBezTo>
                  <a:cubicBezTo>
                    <a:pt x="142" y="25"/>
                    <a:pt x="104" y="18"/>
                    <a:pt x="70" y="0"/>
                  </a:cubicBezTo>
                  <a:cubicBezTo>
                    <a:pt x="76" y="4"/>
                    <a:pt x="69" y="60"/>
                    <a:pt x="68" y="68"/>
                  </a:cubicBezTo>
                  <a:cubicBezTo>
                    <a:pt x="65" y="91"/>
                    <a:pt x="61" y="114"/>
                    <a:pt x="55" y="137"/>
                  </a:cubicBezTo>
                  <a:cubicBezTo>
                    <a:pt x="44" y="180"/>
                    <a:pt x="19" y="217"/>
                    <a:pt x="9" y="259"/>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 name="Freeform 61">
              <a:extLst>
                <a:ext uri="{FF2B5EF4-FFF2-40B4-BE49-F238E27FC236}">
                  <a16:creationId xmlns="" xmlns:a16="http://schemas.microsoft.com/office/drawing/2014/main" id="{BC6009C0-9309-4746-9B0E-2CF58FE0F403}"/>
                </a:ext>
              </a:extLst>
            </p:cNvPr>
            <p:cNvSpPr>
              <a:spLocks/>
            </p:cNvSpPr>
            <p:nvPr/>
          </p:nvSpPr>
          <p:spPr bwMode="auto">
            <a:xfrm>
              <a:off x="7368" y="5866"/>
              <a:ext cx="129" cy="477"/>
            </a:xfrm>
            <a:custGeom>
              <a:avLst/>
              <a:gdLst>
                <a:gd name="T0" fmla="*/ 24 w 62"/>
                <a:gd name="T1" fmla="*/ 0 h 230"/>
                <a:gd name="T2" fmla="*/ 5 w 62"/>
                <a:gd name="T3" fmla="*/ 52 h 230"/>
                <a:gd name="T4" fmla="*/ 0 w 62"/>
                <a:gd name="T5" fmla="*/ 99 h 230"/>
                <a:gd name="T6" fmla="*/ 5 w 62"/>
                <a:gd name="T7" fmla="*/ 159 h 230"/>
                <a:gd name="T8" fmla="*/ 9 w 62"/>
                <a:gd name="T9" fmla="*/ 205 h 230"/>
                <a:gd name="T10" fmla="*/ 6 w 62"/>
                <a:gd name="T11" fmla="*/ 230 h 230"/>
                <a:gd name="T12" fmla="*/ 7 w 62"/>
                <a:gd name="T13" fmla="*/ 229 h 230"/>
                <a:gd name="T14" fmla="*/ 37 w 62"/>
                <a:gd name="T15" fmla="*/ 182 h 230"/>
                <a:gd name="T16" fmla="*/ 34 w 62"/>
                <a:gd name="T17" fmla="*/ 26 h 230"/>
                <a:gd name="T18" fmla="*/ 24 w 62"/>
                <a:gd name="T19"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30">
                  <a:moveTo>
                    <a:pt x="24" y="0"/>
                  </a:moveTo>
                  <a:cubicBezTo>
                    <a:pt x="16" y="17"/>
                    <a:pt x="9" y="34"/>
                    <a:pt x="5" y="52"/>
                  </a:cubicBezTo>
                  <a:cubicBezTo>
                    <a:pt x="1" y="68"/>
                    <a:pt x="0" y="83"/>
                    <a:pt x="0" y="99"/>
                  </a:cubicBezTo>
                  <a:cubicBezTo>
                    <a:pt x="0" y="119"/>
                    <a:pt x="2" y="139"/>
                    <a:pt x="5" y="159"/>
                  </a:cubicBezTo>
                  <a:cubicBezTo>
                    <a:pt x="7" y="174"/>
                    <a:pt x="9" y="190"/>
                    <a:pt x="9" y="205"/>
                  </a:cubicBezTo>
                  <a:cubicBezTo>
                    <a:pt x="9" y="213"/>
                    <a:pt x="8" y="222"/>
                    <a:pt x="6" y="230"/>
                  </a:cubicBezTo>
                  <a:cubicBezTo>
                    <a:pt x="6" y="230"/>
                    <a:pt x="7" y="229"/>
                    <a:pt x="7" y="229"/>
                  </a:cubicBezTo>
                  <a:cubicBezTo>
                    <a:pt x="17" y="213"/>
                    <a:pt x="29" y="199"/>
                    <a:pt x="37" y="182"/>
                  </a:cubicBezTo>
                  <a:cubicBezTo>
                    <a:pt x="62" y="135"/>
                    <a:pt x="53" y="76"/>
                    <a:pt x="34" y="26"/>
                  </a:cubicBezTo>
                  <a:cubicBezTo>
                    <a:pt x="31" y="18"/>
                    <a:pt x="27" y="9"/>
                    <a:pt x="24"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4" name="Freeform 62">
              <a:extLst>
                <a:ext uri="{FF2B5EF4-FFF2-40B4-BE49-F238E27FC236}">
                  <a16:creationId xmlns="" xmlns:a16="http://schemas.microsoft.com/office/drawing/2014/main" id="{A1335E39-581B-49A9-A243-0800487CC910}"/>
                </a:ext>
              </a:extLst>
            </p:cNvPr>
            <p:cNvSpPr>
              <a:spLocks/>
            </p:cNvSpPr>
            <p:nvPr/>
          </p:nvSpPr>
          <p:spPr bwMode="auto">
            <a:xfrm>
              <a:off x="7279" y="5330"/>
              <a:ext cx="565" cy="1501"/>
            </a:xfrm>
            <a:custGeom>
              <a:avLst/>
              <a:gdLst>
                <a:gd name="T0" fmla="*/ 256 w 272"/>
                <a:gd name="T1" fmla="*/ 106 h 723"/>
                <a:gd name="T2" fmla="*/ 261 w 272"/>
                <a:gd name="T3" fmla="*/ 252 h 723"/>
                <a:gd name="T4" fmla="*/ 247 w 272"/>
                <a:gd name="T5" fmla="*/ 398 h 723"/>
                <a:gd name="T6" fmla="*/ 246 w 272"/>
                <a:gd name="T7" fmla="*/ 455 h 723"/>
                <a:gd name="T8" fmla="*/ 234 w 272"/>
                <a:gd name="T9" fmla="*/ 481 h 723"/>
                <a:gd name="T10" fmla="*/ 106 w 272"/>
                <a:gd name="T11" fmla="*/ 702 h 723"/>
                <a:gd name="T12" fmla="*/ 74 w 272"/>
                <a:gd name="T13" fmla="*/ 722 h 723"/>
                <a:gd name="T14" fmla="*/ 34 w 272"/>
                <a:gd name="T15" fmla="*/ 713 h 723"/>
                <a:gd name="T16" fmla="*/ 11 w 272"/>
                <a:gd name="T17" fmla="*/ 700 h 723"/>
                <a:gd name="T18" fmla="*/ 1 w 272"/>
                <a:gd name="T19" fmla="*/ 677 h 723"/>
                <a:gd name="T20" fmla="*/ 22 w 272"/>
                <a:gd name="T21" fmla="*/ 561 h 723"/>
                <a:gd name="T22" fmla="*/ 50 w 272"/>
                <a:gd name="T23" fmla="*/ 487 h 723"/>
                <a:gd name="T24" fmla="*/ 80 w 272"/>
                <a:gd name="T25" fmla="*/ 440 h 723"/>
                <a:gd name="T26" fmla="*/ 77 w 272"/>
                <a:gd name="T27" fmla="*/ 284 h 723"/>
                <a:gd name="T28" fmla="*/ 15 w 272"/>
                <a:gd name="T29" fmla="*/ 136 h 723"/>
                <a:gd name="T30" fmla="*/ 8 w 272"/>
                <a:gd name="T31" fmla="*/ 92 h 723"/>
                <a:gd name="T32" fmla="*/ 41 w 272"/>
                <a:gd name="T33" fmla="*/ 9 h 723"/>
                <a:gd name="T34" fmla="*/ 53 w 272"/>
                <a:gd name="T35" fmla="*/ 1 h 723"/>
                <a:gd name="T36" fmla="*/ 69 w 272"/>
                <a:gd name="T37" fmla="*/ 1 h 723"/>
                <a:gd name="T38" fmla="*/ 256 w 272"/>
                <a:gd name="T39" fmla="*/ 10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2" h="723">
                  <a:moveTo>
                    <a:pt x="256" y="106"/>
                  </a:moveTo>
                  <a:cubicBezTo>
                    <a:pt x="272" y="153"/>
                    <a:pt x="268" y="203"/>
                    <a:pt x="261" y="252"/>
                  </a:cubicBezTo>
                  <a:cubicBezTo>
                    <a:pt x="254" y="301"/>
                    <a:pt x="244" y="349"/>
                    <a:pt x="247" y="398"/>
                  </a:cubicBezTo>
                  <a:cubicBezTo>
                    <a:pt x="248" y="417"/>
                    <a:pt x="251" y="437"/>
                    <a:pt x="246" y="455"/>
                  </a:cubicBezTo>
                  <a:cubicBezTo>
                    <a:pt x="243" y="464"/>
                    <a:pt x="239" y="473"/>
                    <a:pt x="234" y="481"/>
                  </a:cubicBezTo>
                  <a:cubicBezTo>
                    <a:pt x="106" y="702"/>
                    <a:pt x="106" y="702"/>
                    <a:pt x="106" y="702"/>
                  </a:cubicBezTo>
                  <a:cubicBezTo>
                    <a:pt x="99" y="713"/>
                    <a:pt x="87" y="721"/>
                    <a:pt x="74" y="722"/>
                  </a:cubicBezTo>
                  <a:cubicBezTo>
                    <a:pt x="60" y="723"/>
                    <a:pt x="47" y="718"/>
                    <a:pt x="34" y="713"/>
                  </a:cubicBezTo>
                  <a:cubicBezTo>
                    <a:pt x="26" y="710"/>
                    <a:pt x="18" y="706"/>
                    <a:pt x="11" y="700"/>
                  </a:cubicBezTo>
                  <a:cubicBezTo>
                    <a:pt x="4" y="694"/>
                    <a:pt x="0" y="686"/>
                    <a:pt x="1" y="677"/>
                  </a:cubicBezTo>
                  <a:cubicBezTo>
                    <a:pt x="7" y="638"/>
                    <a:pt x="16" y="599"/>
                    <a:pt x="22" y="561"/>
                  </a:cubicBezTo>
                  <a:cubicBezTo>
                    <a:pt x="26" y="535"/>
                    <a:pt x="36" y="510"/>
                    <a:pt x="50" y="487"/>
                  </a:cubicBezTo>
                  <a:cubicBezTo>
                    <a:pt x="60" y="471"/>
                    <a:pt x="72" y="457"/>
                    <a:pt x="80" y="440"/>
                  </a:cubicBezTo>
                  <a:cubicBezTo>
                    <a:pt x="105" y="393"/>
                    <a:pt x="96" y="334"/>
                    <a:pt x="77" y="284"/>
                  </a:cubicBezTo>
                  <a:cubicBezTo>
                    <a:pt x="58" y="234"/>
                    <a:pt x="30" y="188"/>
                    <a:pt x="15" y="136"/>
                  </a:cubicBezTo>
                  <a:cubicBezTo>
                    <a:pt x="11" y="122"/>
                    <a:pt x="8" y="107"/>
                    <a:pt x="8" y="92"/>
                  </a:cubicBezTo>
                  <a:cubicBezTo>
                    <a:pt x="7" y="61"/>
                    <a:pt x="19" y="31"/>
                    <a:pt x="41" y="9"/>
                  </a:cubicBezTo>
                  <a:cubicBezTo>
                    <a:pt x="44" y="5"/>
                    <a:pt x="48" y="3"/>
                    <a:pt x="53" y="1"/>
                  </a:cubicBezTo>
                  <a:cubicBezTo>
                    <a:pt x="58" y="0"/>
                    <a:pt x="63" y="0"/>
                    <a:pt x="69" y="1"/>
                  </a:cubicBezTo>
                  <a:cubicBezTo>
                    <a:pt x="140" y="15"/>
                    <a:pt x="232" y="38"/>
                    <a:pt x="256" y="106"/>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5" name="Freeform 63">
              <a:extLst>
                <a:ext uri="{FF2B5EF4-FFF2-40B4-BE49-F238E27FC236}">
                  <a16:creationId xmlns="" xmlns:a16="http://schemas.microsoft.com/office/drawing/2014/main" id="{0EBE8678-DFCD-4A73-A6D8-4DBD7725BBD9}"/>
                </a:ext>
              </a:extLst>
            </p:cNvPr>
            <p:cNvSpPr>
              <a:spLocks/>
            </p:cNvSpPr>
            <p:nvPr/>
          </p:nvSpPr>
          <p:spPr bwMode="auto">
            <a:xfrm>
              <a:off x="9618" y="3922"/>
              <a:ext cx="580" cy="468"/>
            </a:xfrm>
            <a:custGeom>
              <a:avLst/>
              <a:gdLst>
                <a:gd name="T0" fmla="*/ 277 w 279"/>
                <a:gd name="T1" fmla="*/ 93 h 226"/>
                <a:gd name="T2" fmla="*/ 264 w 279"/>
                <a:gd name="T3" fmla="*/ 144 h 226"/>
                <a:gd name="T4" fmla="*/ 91 w 279"/>
                <a:gd name="T5" fmla="*/ 199 h 226"/>
                <a:gd name="T6" fmla="*/ 24 w 279"/>
                <a:gd name="T7" fmla="*/ 153 h 226"/>
                <a:gd name="T8" fmla="*/ 6 w 279"/>
                <a:gd name="T9" fmla="*/ 132 h 226"/>
                <a:gd name="T10" fmla="*/ 20 w 279"/>
                <a:gd name="T11" fmla="*/ 88 h 226"/>
                <a:gd name="T12" fmla="*/ 63 w 279"/>
                <a:gd name="T13" fmla="*/ 67 h 226"/>
                <a:gd name="T14" fmla="*/ 277 w 279"/>
                <a:gd name="T15" fmla="*/ 93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226">
                  <a:moveTo>
                    <a:pt x="277" y="93"/>
                  </a:moveTo>
                  <a:cubicBezTo>
                    <a:pt x="279" y="111"/>
                    <a:pt x="273" y="129"/>
                    <a:pt x="264" y="144"/>
                  </a:cubicBezTo>
                  <a:cubicBezTo>
                    <a:pt x="230" y="201"/>
                    <a:pt x="151" y="226"/>
                    <a:pt x="91" y="199"/>
                  </a:cubicBezTo>
                  <a:cubicBezTo>
                    <a:pt x="66" y="188"/>
                    <a:pt x="45" y="170"/>
                    <a:pt x="24" y="153"/>
                  </a:cubicBezTo>
                  <a:cubicBezTo>
                    <a:pt x="17" y="147"/>
                    <a:pt x="10" y="140"/>
                    <a:pt x="6" y="132"/>
                  </a:cubicBezTo>
                  <a:cubicBezTo>
                    <a:pt x="0" y="117"/>
                    <a:pt x="7" y="99"/>
                    <a:pt x="20" y="88"/>
                  </a:cubicBezTo>
                  <a:cubicBezTo>
                    <a:pt x="32" y="77"/>
                    <a:pt x="48" y="72"/>
                    <a:pt x="63" y="67"/>
                  </a:cubicBezTo>
                  <a:cubicBezTo>
                    <a:pt x="115" y="51"/>
                    <a:pt x="265" y="0"/>
                    <a:pt x="277" y="93"/>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6" name="Freeform 64">
              <a:extLst>
                <a:ext uri="{FF2B5EF4-FFF2-40B4-BE49-F238E27FC236}">
                  <a16:creationId xmlns="" xmlns:a16="http://schemas.microsoft.com/office/drawing/2014/main" id="{D6D18E5A-21EE-4197-ABA9-0E565D60931A}"/>
                </a:ext>
              </a:extLst>
            </p:cNvPr>
            <p:cNvSpPr>
              <a:spLocks/>
            </p:cNvSpPr>
            <p:nvPr/>
          </p:nvSpPr>
          <p:spPr bwMode="auto">
            <a:xfrm>
              <a:off x="9896" y="3996"/>
              <a:ext cx="688" cy="1546"/>
            </a:xfrm>
            <a:custGeom>
              <a:avLst/>
              <a:gdLst>
                <a:gd name="T0" fmla="*/ 113 w 331"/>
                <a:gd name="T1" fmla="*/ 2 h 745"/>
                <a:gd name="T2" fmla="*/ 282 w 331"/>
                <a:gd name="T3" fmla="*/ 104 h 745"/>
                <a:gd name="T4" fmla="*/ 327 w 331"/>
                <a:gd name="T5" fmla="*/ 144 h 745"/>
                <a:gd name="T6" fmla="*/ 328 w 331"/>
                <a:gd name="T7" fmla="*/ 177 h 745"/>
                <a:gd name="T8" fmla="*/ 316 w 331"/>
                <a:gd name="T9" fmla="*/ 240 h 745"/>
                <a:gd name="T10" fmla="*/ 275 w 331"/>
                <a:gd name="T11" fmla="*/ 303 h 745"/>
                <a:gd name="T12" fmla="*/ 207 w 331"/>
                <a:gd name="T13" fmla="*/ 415 h 745"/>
                <a:gd name="T14" fmla="*/ 256 w 331"/>
                <a:gd name="T15" fmla="*/ 617 h 745"/>
                <a:gd name="T16" fmla="*/ 256 w 331"/>
                <a:gd name="T17" fmla="*/ 622 h 745"/>
                <a:gd name="T18" fmla="*/ 253 w 331"/>
                <a:gd name="T19" fmla="*/ 625 h 745"/>
                <a:gd name="T20" fmla="*/ 203 w 331"/>
                <a:gd name="T21" fmla="*/ 658 h 745"/>
                <a:gd name="T22" fmla="*/ 189 w 331"/>
                <a:gd name="T23" fmla="*/ 670 h 745"/>
                <a:gd name="T24" fmla="*/ 176 w 331"/>
                <a:gd name="T25" fmla="*/ 711 h 745"/>
                <a:gd name="T26" fmla="*/ 145 w 331"/>
                <a:gd name="T27" fmla="*/ 739 h 745"/>
                <a:gd name="T28" fmla="*/ 102 w 331"/>
                <a:gd name="T29" fmla="*/ 743 h 745"/>
                <a:gd name="T30" fmla="*/ 52 w 331"/>
                <a:gd name="T31" fmla="*/ 725 h 745"/>
                <a:gd name="T32" fmla="*/ 21 w 331"/>
                <a:gd name="T33" fmla="*/ 689 h 745"/>
                <a:gd name="T34" fmla="*/ 5 w 331"/>
                <a:gd name="T35" fmla="*/ 660 h 745"/>
                <a:gd name="T36" fmla="*/ 0 w 331"/>
                <a:gd name="T37" fmla="*/ 613 h 745"/>
                <a:gd name="T38" fmla="*/ 8 w 331"/>
                <a:gd name="T39" fmla="*/ 525 h 745"/>
                <a:gd name="T40" fmla="*/ 16 w 331"/>
                <a:gd name="T41" fmla="*/ 490 h 745"/>
                <a:gd name="T42" fmla="*/ 21 w 331"/>
                <a:gd name="T43" fmla="*/ 418 h 745"/>
                <a:gd name="T44" fmla="*/ 39 w 331"/>
                <a:gd name="T45" fmla="*/ 340 h 745"/>
                <a:gd name="T46" fmla="*/ 49 w 331"/>
                <a:gd name="T47" fmla="*/ 291 h 745"/>
                <a:gd name="T48" fmla="*/ 73 w 331"/>
                <a:gd name="T49" fmla="*/ 207 h 745"/>
                <a:gd name="T50" fmla="*/ 89 w 331"/>
                <a:gd name="T51" fmla="*/ 160 h 745"/>
                <a:gd name="T52" fmla="*/ 100 w 331"/>
                <a:gd name="T53" fmla="*/ 130 h 745"/>
                <a:gd name="T54" fmla="*/ 119 w 331"/>
                <a:gd name="T55" fmla="*/ 73 h 745"/>
                <a:gd name="T56" fmla="*/ 107 w 331"/>
                <a:gd name="T57" fmla="*/ 5 h 745"/>
                <a:gd name="T58" fmla="*/ 113 w 331"/>
                <a:gd name="T59" fmla="*/ 2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1" h="745">
                  <a:moveTo>
                    <a:pt x="113" y="2"/>
                  </a:moveTo>
                  <a:cubicBezTo>
                    <a:pt x="160" y="40"/>
                    <a:pt x="229" y="76"/>
                    <a:pt x="282" y="104"/>
                  </a:cubicBezTo>
                  <a:cubicBezTo>
                    <a:pt x="300" y="114"/>
                    <a:pt x="321" y="124"/>
                    <a:pt x="327" y="144"/>
                  </a:cubicBezTo>
                  <a:cubicBezTo>
                    <a:pt x="331" y="155"/>
                    <a:pt x="329" y="166"/>
                    <a:pt x="328" y="177"/>
                  </a:cubicBezTo>
                  <a:cubicBezTo>
                    <a:pt x="326" y="198"/>
                    <a:pt x="324" y="220"/>
                    <a:pt x="316" y="240"/>
                  </a:cubicBezTo>
                  <a:cubicBezTo>
                    <a:pt x="306" y="263"/>
                    <a:pt x="289" y="282"/>
                    <a:pt x="275" y="303"/>
                  </a:cubicBezTo>
                  <a:cubicBezTo>
                    <a:pt x="251" y="339"/>
                    <a:pt x="237" y="383"/>
                    <a:pt x="207" y="415"/>
                  </a:cubicBezTo>
                  <a:cubicBezTo>
                    <a:pt x="227" y="481"/>
                    <a:pt x="249" y="548"/>
                    <a:pt x="256" y="617"/>
                  </a:cubicBezTo>
                  <a:cubicBezTo>
                    <a:pt x="257" y="619"/>
                    <a:pt x="257" y="621"/>
                    <a:pt x="256" y="622"/>
                  </a:cubicBezTo>
                  <a:cubicBezTo>
                    <a:pt x="255" y="624"/>
                    <a:pt x="254" y="625"/>
                    <a:pt x="253" y="625"/>
                  </a:cubicBezTo>
                  <a:cubicBezTo>
                    <a:pt x="203" y="658"/>
                    <a:pt x="203" y="658"/>
                    <a:pt x="203" y="658"/>
                  </a:cubicBezTo>
                  <a:cubicBezTo>
                    <a:pt x="198" y="661"/>
                    <a:pt x="193" y="665"/>
                    <a:pt x="189" y="670"/>
                  </a:cubicBezTo>
                  <a:cubicBezTo>
                    <a:pt x="180" y="681"/>
                    <a:pt x="181" y="697"/>
                    <a:pt x="176" y="711"/>
                  </a:cubicBezTo>
                  <a:cubicBezTo>
                    <a:pt x="170" y="724"/>
                    <a:pt x="158" y="734"/>
                    <a:pt x="145" y="739"/>
                  </a:cubicBezTo>
                  <a:cubicBezTo>
                    <a:pt x="131" y="743"/>
                    <a:pt x="117" y="745"/>
                    <a:pt x="102" y="743"/>
                  </a:cubicBezTo>
                  <a:cubicBezTo>
                    <a:pt x="84" y="742"/>
                    <a:pt x="67" y="736"/>
                    <a:pt x="52" y="725"/>
                  </a:cubicBezTo>
                  <a:cubicBezTo>
                    <a:pt x="39" y="716"/>
                    <a:pt x="30" y="702"/>
                    <a:pt x="21" y="689"/>
                  </a:cubicBezTo>
                  <a:cubicBezTo>
                    <a:pt x="15" y="680"/>
                    <a:pt x="10" y="670"/>
                    <a:pt x="5" y="660"/>
                  </a:cubicBezTo>
                  <a:cubicBezTo>
                    <a:pt x="0" y="645"/>
                    <a:pt x="0" y="629"/>
                    <a:pt x="0" y="613"/>
                  </a:cubicBezTo>
                  <a:cubicBezTo>
                    <a:pt x="0" y="584"/>
                    <a:pt x="3" y="554"/>
                    <a:pt x="8" y="525"/>
                  </a:cubicBezTo>
                  <a:cubicBezTo>
                    <a:pt x="11" y="513"/>
                    <a:pt x="14" y="501"/>
                    <a:pt x="16" y="490"/>
                  </a:cubicBezTo>
                  <a:cubicBezTo>
                    <a:pt x="19" y="466"/>
                    <a:pt x="18" y="442"/>
                    <a:pt x="21" y="418"/>
                  </a:cubicBezTo>
                  <a:cubicBezTo>
                    <a:pt x="25" y="392"/>
                    <a:pt x="31" y="365"/>
                    <a:pt x="39" y="340"/>
                  </a:cubicBezTo>
                  <a:cubicBezTo>
                    <a:pt x="43" y="324"/>
                    <a:pt x="47" y="308"/>
                    <a:pt x="49" y="291"/>
                  </a:cubicBezTo>
                  <a:cubicBezTo>
                    <a:pt x="54" y="263"/>
                    <a:pt x="63" y="235"/>
                    <a:pt x="73" y="207"/>
                  </a:cubicBezTo>
                  <a:cubicBezTo>
                    <a:pt x="89" y="160"/>
                    <a:pt x="89" y="160"/>
                    <a:pt x="89" y="160"/>
                  </a:cubicBezTo>
                  <a:cubicBezTo>
                    <a:pt x="92" y="150"/>
                    <a:pt x="96" y="140"/>
                    <a:pt x="100" y="130"/>
                  </a:cubicBezTo>
                  <a:cubicBezTo>
                    <a:pt x="107" y="111"/>
                    <a:pt x="117" y="93"/>
                    <a:pt x="119" y="73"/>
                  </a:cubicBezTo>
                  <a:cubicBezTo>
                    <a:pt x="122" y="51"/>
                    <a:pt x="99" y="26"/>
                    <a:pt x="107" y="5"/>
                  </a:cubicBezTo>
                  <a:cubicBezTo>
                    <a:pt x="107" y="3"/>
                    <a:pt x="111" y="0"/>
                    <a:pt x="113" y="2"/>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7" name="Freeform 65">
              <a:extLst>
                <a:ext uri="{FF2B5EF4-FFF2-40B4-BE49-F238E27FC236}">
                  <a16:creationId xmlns="" xmlns:a16="http://schemas.microsoft.com/office/drawing/2014/main" id="{ACB6C8EF-88D3-4E7C-8BF2-503C9F5E0A65}"/>
                </a:ext>
              </a:extLst>
            </p:cNvPr>
            <p:cNvSpPr>
              <a:spLocks/>
            </p:cNvSpPr>
            <p:nvPr/>
          </p:nvSpPr>
          <p:spPr bwMode="auto">
            <a:xfrm>
              <a:off x="9961" y="4272"/>
              <a:ext cx="665" cy="1094"/>
            </a:xfrm>
            <a:custGeom>
              <a:avLst/>
              <a:gdLst>
                <a:gd name="T0" fmla="*/ 283 w 320"/>
                <a:gd name="T1" fmla="*/ 0 h 527"/>
                <a:gd name="T2" fmla="*/ 304 w 320"/>
                <a:gd name="T3" fmla="*/ 28 h 527"/>
                <a:gd name="T4" fmla="*/ 311 w 320"/>
                <a:gd name="T5" fmla="*/ 109 h 527"/>
                <a:gd name="T6" fmla="*/ 308 w 320"/>
                <a:gd name="T7" fmla="*/ 130 h 527"/>
                <a:gd name="T8" fmla="*/ 310 w 320"/>
                <a:gd name="T9" fmla="*/ 154 h 527"/>
                <a:gd name="T10" fmla="*/ 311 w 320"/>
                <a:gd name="T11" fmla="*/ 246 h 527"/>
                <a:gd name="T12" fmla="*/ 306 w 320"/>
                <a:gd name="T13" fmla="*/ 349 h 527"/>
                <a:gd name="T14" fmla="*/ 259 w 320"/>
                <a:gd name="T15" fmla="*/ 400 h 527"/>
                <a:gd name="T16" fmla="*/ 39 w 320"/>
                <a:gd name="T17" fmla="*/ 527 h 527"/>
                <a:gd name="T18" fmla="*/ 44 w 320"/>
                <a:gd name="T19" fmla="*/ 467 h 527"/>
                <a:gd name="T20" fmla="*/ 0 w 320"/>
                <a:gd name="T21" fmla="*/ 422 h 527"/>
                <a:gd name="T22" fmla="*/ 66 w 320"/>
                <a:gd name="T23" fmla="*/ 398 h 527"/>
                <a:gd name="T24" fmla="*/ 179 w 320"/>
                <a:gd name="T25" fmla="*/ 315 h 527"/>
                <a:gd name="T26" fmla="*/ 191 w 320"/>
                <a:gd name="T27" fmla="*/ 300 h 527"/>
                <a:gd name="T28" fmla="*/ 178 w 320"/>
                <a:gd name="T29" fmla="*/ 266 h 527"/>
                <a:gd name="T30" fmla="*/ 170 w 320"/>
                <a:gd name="T31" fmla="*/ 155 h 527"/>
                <a:gd name="T32" fmla="*/ 220 w 320"/>
                <a:gd name="T33" fmla="*/ 42 h 527"/>
                <a:gd name="T34" fmla="*/ 283 w 320"/>
                <a:gd name="T35"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27">
                  <a:moveTo>
                    <a:pt x="283" y="0"/>
                  </a:moveTo>
                  <a:cubicBezTo>
                    <a:pt x="294" y="5"/>
                    <a:pt x="301" y="17"/>
                    <a:pt x="304" y="28"/>
                  </a:cubicBezTo>
                  <a:cubicBezTo>
                    <a:pt x="313" y="54"/>
                    <a:pt x="316" y="82"/>
                    <a:pt x="311" y="109"/>
                  </a:cubicBezTo>
                  <a:cubicBezTo>
                    <a:pt x="309" y="116"/>
                    <a:pt x="308" y="123"/>
                    <a:pt x="308" y="130"/>
                  </a:cubicBezTo>
                  <a:cubicBezTo>
                    <a:pt x="308" y="138"/>
                    <a:pt x="308" y="146"/>
                    <a:pt x="310" y="154"/>
                  </a:cubicBezTo>
                  <a:cubicBezTo>
                    <a:pt x="314" y="184"/>
                    <a:pt x="310" y="215"/>
                    <a:pt x="311" y="246"/>
                  </a:cubicBezTo>
                  <a:cubicBezTo>
                    <a:pt x="313" y="281"/>
                    <a:pt x="320" y="318"/>
                    <a:pt x="306" y="349"/>
                  </a:cubicBezTo>
                  <a:cubicBezTo>
                    <a:pt x="296" y="370"/>
                    <a:pt x="278" y="386"/>
                    <a:pt x="259" y="400"/>
                  </a:cubicBezTo>
                  <a:cubicBezTo>
                    <a:pt x="192" y="453"/>
                    <a:pt x="118" y="495"/>
                    <a:pt x="39" y="527"/>
                  </a:cubicBezTo>
                  <a:cubicBezTo>
                    <a:pt x="52" y="511"/>
                    <a:pt x="53" y="486"/>
                    <a:pt x="44" y="467"/>
                  </a:cubicBezTo>
                  <a:cubicBezTo>
                    <a:pt x="35" y="448"/>
                    <a:pt x="18" y="433"/>
                    <a:pt x="0" y="422"/>
                  </a:cubicBezTo>
                  <a:cubicBezTo>
                    <a:pt x="23" y="417"/>
                    <a:pt x="45" y="409"/>
                    <a:pt x="66" y="398"/>
                  </a:cubicBezTo>
                  <a:cubicBezTo>
                    <a:pt x="108" y="377"/>
                    <a:pt x="144" y="346"/>
                    <a:pt x="179" y="315"/>
                  </a:cubicBezTo>
                  <a:cubicBezTo>
                    <a:pt x="184" y="311"/>
                    <a:pt x="188" y="306"/>
                    <a:pt x="191" y="300"/>
                  </a:cubicBezTo>
                  <a:cubicBezTo>
                    <a:pt x="194" y="288"/>
                    <a:pt x="185" y="277"/>
                    <a:pt x="178" y="266"/>
                  </a:cubicBezTo>
                  <a:cubicBezTo>
                    <a:pt x="157" y="234"/>
                    <a:pt x="162" y="192"/>
                    <a:pt x="170" y="155"/>
                  </a:cubicBezTo>
                  <a:cubicBezTo>
                    <a:pt x="180" y="115"/>
                    <a:pt x="194" y="74"/>
                    <a:pt x="220" y="42"/>
                  </a:cubicBezTo>
                  <a:cubicBezTo>
                    <a:pt x="237" y="21"/>
                    <a:pt x="258" y="6"/>
                    <a:pt x="283" y="0"/>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8" name="Freeform 66">
              <a:extLst>
                <a:ext uri="{FF2B5EF4-FFF2-40B4-BE49-F238E27FC236}">
                  <a16:creationId xmlns="" xmlns:a16="http://schemas.microsoft.com/office/drawing/2014/main" id="{96EE1B30-9BF2-4C88-AB6C-1CCDB284141D}"/>
                </a:ext>
              </a:extLst>
            </p:cNvPr>
            <p:cNvSpPr>
              <a:spLocks/>
            </p:cNvSpPr>
            <p:nvPr/>
          </p:nvSpPr>
          <p:spPr bwMode="auto">
            <a:xfrm>
              <a:off x="9751" y="5148"/>
              <a:ext cx="343" cy="270"/>
            </a:xfrm>
            <a:custGeom>
              <a:avLst/>
              <a:gdLst>
                <a:gd name="T0" fmla="*/ 136 w 165"/>
                <a:gd name="T1" fmla="*/ 106 h 130"/>
                <a:gd name="T2" fmla="*/ 123 w 165"/>
                <a:gd name="T3" fmla="*/ 122 h 130"/>
                <a:gd name="T4" fmla="*/ 81 w 165"/>
                <a:gd name="T5" fmla="*/ 121 h 130"/>
                <a:gd name="T6" fmla="*/ 47 w 165"/>
                <a:gd name="T7" fmla="*/ 99 h 130"/>
                <a:gd name="T8" fmla="*/ 32 w 165"/>
                <a:gd name="T9" fmla="*/ 88 h 130"/>
                <a:gd name="T10" fmla="*/ 1 w 165"/>
                <a:gd name="T11" fmla="*/ 77 h 130"/>
                <a:gd name="T12" fmla="*/ 0 w 165"/>
                <a:gd name="T13" fmla="*/ 74 h 130"/>
                <a:gd name="T14" fmla="*/ 8 w 165"/>
                <a:gd name="T15" fmla="*/ 69 h 130"/>
                <a:gd name="T16" fmla="*/ 54 w 165"/>
                <a:gd name="T17" fmla="*/ 55 h 130"/>
                <a:gd name="T18" fmla="*/ 43 w 165"/>
                <a:gd name="T19" fmla="*/ 43 h 130"/>
                <a:gd name="T20" fmla="*/ 41 w 165"/>
                <a:gd name="T21" fmla="*/ 37 h 130"/>
                <a:gd name="T22" fmla="*/ 45 w 165"/>
                <a:gd name="T23" fmla="*/ 32 h 130"/>
                <a:gd name="T24" fmla="*/ 142 w 165"/>
                <a:gd name="T25" fmla="*/ 15 h 130"/>
                <a:gd name="T26" fmla="*/ 150 w 165"/>
                <a:gd name="T27" fmla="*/ 21 h 130"/>
                <a:gd name="T28" fmla="*/ 153 w 165"/>
                <a:gd name="T29" fmla="*/ 29 h 130"/>
                <a:gd name="T30" fmla="*/ 162 w 165"/>
                <a:gd name="T31" fmla="*/ 69 h 130"/>
                <a:gd name="T32" fmla="*/ 136 w 165"/>
                <a:gd name="T33" fmla="*/ 10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30">
                  <a:moveTo>
                    <a:pt x="136" y="106"/>
                  </a:moveTo>
                  <a:cubicBezTo>
                    <a:pt x="133" y="112"/>
                    <a:pt x="128" y="117"/>
                    <a:pt x="123" y="122"/>
                  </a:cubicBezTo>
                  <a:cubicBezTo>
                    <a:pt x="111" y="130"/>
                    <a:pt x="94" y="126"/>
                    <a:pt x="81" y="121"/>
                  </a:cubicBezTo>
                  <a:cubicBezTo>
                    <a:pt x="68" y="116"/>
                    <a:pt x="57" y="108"/>
                    <a:pt x="47" y="99"/>
                  </a:cubicBezTo>
                  <a:cubicBezTo>
                    <a:pt x="42" y="95"/>
                    <a:pt x="37" y="91"/>
                    <a:pt x="32" y="88"/>
                  </a:cubicBezTo>
                  <a:cubicBezTo>
                    <a:pt x="21" y="84"/>
                    <a:pt x="6" y="87"/>
                    <a:pt x="1" y="77"/>
                  </a:cubicBezTo>
                  <a:cubicBezTo>
                    <a:pt x="0" y="76"/>
                    <a:pt x="0" y="75"/>
                    <a:pt x="0" y="74"/>
                  </a:cubicBezTo>
                  <a:cubicBezTo>
                    <a:pt x="0" y="70"/>
                    <a:pt x="5" y="69"/>
                    <a:pt x="8" y="69"/>
                  </a:cubicBezTo>
                  <a:cubicBezTo>
                    <a:pt x="24" y="68"/>
                    <a:pt x="40" y="63"/>
                    <a:pt x="54" y="55"/>
                  </a:cubicBezTo>
                  <a:cubicBezTo>
                    <a:pt x="50" y="52"/>
                    <a:pt x="46" y="48"/>
                    <a:pt x="43" y="43"/>
                  </a:cubicBezTo>
                  <a:cubicBezTo>
                    <a:pt x="42" y="41"/>
                    <a:pt x="41" y="39"/>
                    <a:pt x="41" y="37"/>
                  </a:cubicBezTo>
                  <a:cubicBezTo>
                    <a:pt x="42" y="35"/>
                    <a:pt x="43" y="33"/>
                    <a:pt x="45" y="32"/>
                  </a:cubicBezTo>
                  <a:cubicBezTo>
                    <a:pt x="71" y="7"/>
                    <a:pt x="110" y="0"/>
                    <a:pt x="142" y="15"/>
                  </a:cubicBezTo>
                  <a:cubicBezTo>
                    <a:pt x="146" y="17"/>
                    <a:pt x="148" y="19"/>
                    <a:pt x="150" y="21"/>
                  </a:cubicBezTo>
                  <a:cubicBezTo>
                    <a:pt x="152" y="24"/>
                    <a:pt x="153" y="26"/>
                    <a:pt x="153" y="29"/>
                  </a:cubicBezTo>
                  <a:cubicBezTo>
                    <a:pt x="156" y="40"/>
                    <a:pt x="165" y="57"/>
                    <a:pt x="162" y="69"/>
                  </a:cubicBezTo>
                  <a:cubicBezTo>
                    <a:pt x="158" y="82"/>
                    <a:pt x="144" y="95"/>
                    <a:pt x="136" y="106"/>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9" name="Freeform 67">
              <a:extLst>
                <a:ext uri="{FF2B5EF4-FFF2-40B4-BE49-F238E27FC236}">
                  <a16:creationId xmlns="" xmlns:a16="http://schemas.microsoft.com/office/drawing/2014/main" id="{60C38435-8F10-4E3F-8F3C-D9AB2A2BD146}"/>
                </a:ext>
              </a:extLst>
            </p:cNvPr>
            <p:cNvSpPr>
              <a:spLocks/>
            </p:cNvSpPr>
            <p:nvPr/>
          </p:nvSpPr>
          <p:spPr bwMode="auto">
            <a:xfrm>
              <a:off x="9367" y="3892"/>
              <a:ext cx="440" cy="1397"/>
            </a:xfrm>
            <a:custGeom>
              <a:avLst/>
              <a:gdLst>
                <a:gd name="T0" fmla="*/ 49 w 212"/>
                <a:gd name="T1" fmla="*/ 661 h 673"/>
                <a:gd name="T2" fmla="*/ 141 w 212"/>
                <a:gd name="T3" fmla="*/ 455 h 673"/>
                <a:gd name="T4" fmla="*/ 156 w 212"/>
                <a:gd name="T5" fmla="*/ 403 h 673"/>
                <a:gd name="T6" fmla="*/ 192 w 212"/>
                <a:gd name="T7" fmla="*/ 277 h 673"/>
                <a:gd name="T8" fmla="*/ 205 w 212"/>
                <a:gd name="T9" fmla="*/ 222 h 673"/>
                <a:gd name="T10" fmla="*/ 212 w 212"/>
                <a:gd name="T11" fmla="*/ 123 h 673"/>
                <a:gd name="T12" fmla="*/ 202 w 212"/>
                <a:gd name="T13" fmla="*/ 83 h 673"/>
                <a:gd name="T14" fmla="*/ 194 w 212"/>
                <a:gd name="T15" fmla="*/ 56 h 673"/>
                <a:gd name="T16" fmla="*/ 178 w 212"/>
                <a:gd name="T17" fmla="*/ 21 h 673"/>
                <a:gd name="T18" fmla="*/ 171 w 212"/>
                <a:gd name="T19" fmla="*/ 13 h 673"/>
                <a:gd name="T20" fmla="*/ 155 w 212"/>
                <a:gd name="T21" fmla="*/ 6 h 673"/>
                <a:gd name="T22" fmla="*/ 116 w 212"/>
                <a:gd name="T23" fmla="*/ 0 h 673"/>
                <a:gd name="T24" fmla="*/ 80 w 212"/>
                <a:gd name="T25" fmla="*/ 15 h 673"/>
                <a:gd name="T26" fmla="*/ 65 w 212"/>
                <a:gd name="T27" fmla="*/ 42 h 673"/>
                <a:gd name="T28" fmla="*/ 59 w 212"/>
                <a:gd name="T29" fmla="*/ 53 h 673"/>
                <a:gd name="T30" fmla="*/ 55 w 212"/>
                <a:gd name="T31" fmla="*/ 71 h 673"/>
                <a:gd name="T32" fmla="*/ 50 w 212"/>
                <a:gd name="T33" fmla="*/ 146 h 673"/>
                <a:gd name="T34" fmla="*/ 49 w 212"/>
                <a:gd name="T35" fmla="*/ 181 h 673"/>
                <a:gd name="T36" fmla="*/ 51 w 212"/>
                <a:gd name="T37" fmla="*/ 208 h 673"/>
                <a:gd name="T38" fmla="*/ 61 w 212"/>
                <a:gd name="T39" fmla="*/ 295 h 673"/>
                <a:gd name="T40" fmla="*/ 63 w 212"/>
                <a:gd name="T41" fmla="*/ 355 h 673"/>
                <a:gd name="T42" fmla="*/ 46 w 212"/>
                <a:gd name="T43" fmla="*/ 503 h 673"/>
                <a:gd name="T44" fmla="*/ 24 w 212"/>
                <a:gd name="T45" fmla="*/ 571 h 673"/>
                <a:gd name="T46" fmla="*/ 4 w 212"/>
                <a:gd name="T47" fmla="*/ 629 h 673"/>
                <a:gd name="T48" fmla="*/ 9 w 212"/>
                <a:gd name="T49" fmla="*/ 650 h 673"/>
                <a:gd name="T50" fmla="*/ 10 w 212"/>
                <a:gd name="T51" fmla="*/ 664 h 673"/>
                <a:gd name="T52" fmla="*/ 28 w 212"/>
                <a:gd name="T53" fmla="*/ 672 h 673"/>
                <a:gd name="T54" fmla="*/ 49 w 212"/>
                <a:gd name="T55" fmla="*/ 661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2" h="673">
                  <a:moveTo>
                    <a:pt x="49" y="661"/>
                  </a:moveTo>
                  <a:cubicBezTo>
                    <a:pt x="98" y="603"/>
                    <a:pt x="121" y="528"/>
                    <a:pt x="141" y="455"/>
                  </a:cubicBezTo>
                  <a:cubicBezTo>
                    <a:pt x="156" y="403"/>
                    <a:pt x="156" y="403"/>
                    <a:pt x="156" y="403"/>
                  </a:cubicBezTo>
                  <a:cubicBezTo>
                    <a:pt x="192" y="277"/>
                    <a:pt x="192" y="277"/>
                    <a:pt x="192" y="277"/>
                  </a:cubicBezTo>
                  <a:cubicBezTo>
                    <a:pt x="197" y="259"/>
                    <a:pt x="202" y="240"/>
                    <a:pt x="205" y="222"/>
                  </a:cubicBezTo>
                  <a:cubicBezTo>
                    <a:pt x="211" y="189"/>
                    <a:pt x="212" y="156"/>
                    <a:pt x="212" y="123"/>
                  </a:cubicBezTo>
                  <a:cubicBezTo>
                    <a:pt x="211" y="109"/>
                    <a:pt x="208" y="96"/>
                    <a:pt x="202" y="83"/>
                  </a:cubicBezTo>
                  <a:cubicBezTo>
                    <a:pt x="199" y="75"/>
                    <a:pt x="197" y="65"/>
                    <a:pt x="194" y="56"/>
                  </a:cubicBezTo>
                  <a:cubicBezTo>
                    <a:pt x="191" y="44"/>
                    <a:pt x="185" y="32"/>
                    <a:pt x="178" y="21"/>
                  </a:cubicBezTo>
                  <a:cubicBezTo>
                    <a:pt x="176" y="18"/>
                    <a:pt x="174" y="15"/>
                    <a:pt x="171" y="13"/>
                  </a:cubicBezTo>
                  <a:cubicBezTo>
                    <a:pt x="166" y="9"/>
                    <a:pt x="161" y="7"/>
                    <a:pt x="155" y="6"/>
                  </a:cubicBezTo>
                  <a:cubicBezTo>
                    <a:pt x="142" y="2"/>
                    <a:pt x="129" y="0"/>
                    <a:pt x="116" y="0"/>
                  </a:cubicBezTo>
                  <a:cubicBezTo>
                    <a:pt x="102" y="0"/>
                    <a:pt x="89" y="5"/>
                    <a:pt x="80" y="15"/>
                  </a:cubicBezTo>
                  <a:cubicBezTo>
                    <a:pt x="74" y="23"/>
                    <a:pt x="71" y="33"/>
                    <a:pt x="65" y="42"/>
                  </a:cubicBezTo>
                  <a:cubicBezTo>
                    <a:pt x="63" y="45"/>
                    <a:pt x="61" y="49"/>
                    <a:pt x="59" y="53"/>
                  </a:cubicBezTo>
                  <a:cubicBezTo>
                    <a:pt x="57" y="58"/>
                    <a:pt x="55" y="65"/>
                    <a:pt x="55" y="71"/>
                  </a:cubicBezTo>
                  <a:cubicBezTo>
                    <a:pt x="53" y="96"/>
                    <a:pt x="51" y="121"/>
                    <a:pt x="50" y="146"/>
                  </a:cubicBezTo>
                  <a:cubicBezTo>
                    <a:pt x="49" y="158"/>
                    <a:pt x="49" y="170"/>
                    <a:pt x="49" y="181"/>
                  </a:cubicBezTo>
                  <a:cubicBezTo>
                    <a:pt x="49" y="190"/>
                    <a:pt x="50" y="199"/>
                    <a:pt x="51" y="208"/>
                  </a:cubicBezTo>
                  <a:cubicBezTo>
                    <a:pt x="61" y="295"/>
                    <a:pt x="61" y="295"/>
                    <a:pt x="61" y="295"/>
                  </a:cubicBezTo>
                  <a:cubicBezTo>
                    <a:pt x="63" y="316"/>
                    <a:pt x="62" y="335"/>
                    <a:pt x="63" y="355"/>
                  </a:cubicBezTo>
                  <a:cubicBezTo>
                    <a:pt x="68" y="405"/>
                    <a:pt x="57" y="455"/>
                    <a:pt x="46" y="503"/>
                  </a:cubicBezTo>
                  <a:cubicBezTo>
                    <a:pt x="41" y="527"/>
                    <a:pt x="36" y="550"/>
                    <a:pt x="24" y="571"/>
                  </a:cubicBezTo>
                  <a:cubicBezTo>
                    <a:pt x="14" y="590"/>
                    <a:pt x="0" y="608"/>
                    <a:pt x="4" y="629"/>
                  </a:cubicBezTo>
                  <a:cubicBezTo>
                    <a:pt x="5" y="636"/>
                    <a:pt x="9" y="643"/>
                    <a:pt x="9" y="650"/>
                  </a:cubicBezTo>
                  <a:cubicBezTo>
                    <a:pt x="9" y="655"/>
                    <a:pt x="9" y="659"/>
                    <a:pt x="10" y="664"/>
                  </a:cubicBezTo>
                  <a:cubicBezTo>
                    <a:pt x="14" y="670"/>
                    <a:pt x="21" y="673"/>
                    <a:pt x="28" y="672"/>
                  </a:cubicBezTo>
                  <a:cubicBezTo>
                    <a:pt x="35" y="670"/>
                    <a:pt x="43" y="667"/>
                    <a:pt x="49" y="661"/>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0" name="Freeform 68">
              <a:extLst>
                <a:ext uri="{FF2B5EF4-FFF2-40B4-BE49-F238E27FC236}">
                  <a16:creationId xmlns="" xmlns:a16="http://schemas.microsoft.com/office/drawing/2014/main" id="{7A6FA5D6-8B72-492F-A8C7-F46D78150103}"/>
                </a:ext>
              </a:extLst>
            </p:cNvPr>
            <p:cNvSpPr>
              <a:spLocks/>
            </p:cNvSpPr>
            <p:nvPr/>
          </p:nvSpPr>
          <p:spPr bwMode="auto">
            <a:xfrm>
              <a:off x="9306" y="4666"/>
              <a:ext cx="270" cy="471"/>
            </a:xfrm>
            <a:custGeom>
              <a:avLst/>
              <a:gdLst>
                <a:gd name="T0" fmla="*/ 84 w 130"/>
                <a:gd name="T1" fmla="*/ 58 h 227"/>
                <a:gd name="T2" fmla="*/ 85 w 130"/>
                <a:gd name="T3" fmla="*/ 93 h 227"/>
                <a:gd name="T4" fmla="*/ 93 w 130"/>
                <a:gd name="T5" fmla="*/ 137 h 227"/>
                <a:gd name="T6" fmla="*/ 116 w 130"/>
                <a:gd name="T7" fmla="*/ 179 h 227"/>
                <a:gd name="T8" fmla="*/ 126 w 130"/>
                <a:gd name="T9" fmla="*/ 186 h 227"/>
                <a:gd name="T10" fmla="*/ 129 w 130"/>
                <a:gd name="T11" fmla="*/ 196 h 227"/>
                <a:gd name="T12" fmla="*/ 118 w 130"/>
                <a:gd name="T13" fmla="*/ 195 h 227"/>
                <a:gd name="T14" fmla="*/ 120 w 130"/>
                <a:gd name="T15" fmla="*/ 210 h 227"/>
                <a:gd name="T16" fmla="*/ 105 w 130"/>
                <a:gd name="T17" fmla="*/ 212 h 227"/>
                <a:gd name="T18" fmla="*/ 103 w 130"/>
                <a:gd name="T19" fmla="*/ 211 h 227"/>
                <a:gd name="T20" fmla="*/ 102 w 130"/>
                <a:gd name="T21" fmla="*/ 221 h 227"/>
                <a:gd name="T22" fmla="*/ 94 w 130"/>
                <a:gd name="T23" fmla="*/ 227 h 227"/>
                <a:gd name="T24" fmla="*/ 88 w 130"/>
                <a:gd name="T25" fmla="*/ 225 h 227"/>
                <a:gd name="T26" fmla="*/ 59 w 130"/>
                <a:gd name="T27" fmla="*/ 207 h 227"/>
                <a:gd name="T28" fmla="*/ 39 w 130"/>
                <a:gd name="T29" fmla="*/ 187 h 227"/>
                <a:gd name="T30" fmla="*/ 26 w 130"/>
                <a:gd name="T31" fmla="*/ 168 h 227"/>
                <a:gd name="T32" fmla="*/ 20 w 130"/>
                <a:gd name="T33" fmla="*/ 156 h 227"/>
                <a:gd name="T34" fmla="*/ 21 w 130"/>
                <a:gd name="T35" fmla="*/ 107 h 227"/>
                <a:gd name="T36" fmla="*/ 14 w 130"/>
                <a:gd name="T37" fmla="*/ 97 h 227"/>
                <a:gd name="T38" fmla="*/ 2 w 130"/>
                <a:gd name="T39" fmla="*/ 25 h 227"/>
                <a:gd name="T40" fmla="*/ 12 w 130"/>
                <a:gd name="T41" fmla="*/ 3 h 227"/>
                <a:gd name="T42" fmla="*/ 30 w 130"/>
                <a:gd name="T43" fmla="*/ 6 h 227"/>
                <a:gd name="T44" fmla="*/ 47 w 130"/>
                <a:gd name="T45" fmla="*/ 17 h 227"/>
                <a:gd name="T46" fmla="*/ 60 w 130"/>
                <a:gd name="T47" fmla="*/ 20 h 227"/>
                <a:gd name="T48" fmla="*/ 74 w 130"/>
                <a:gd name="T49" fmla="*/ 34 h 227"/>
                <a:gd name="T50" fmla="*/ 84 w 130"/>
                <a:gd name="T51" fmla="*/ 5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27">
                  <a:moveTo>
                    <a:pt x="84" y="58"/>
                  </a:moveTo>
                  <a:cubicBezTo>
                    <a:pt x="85" y="69"/>
                    <a:pt x="84" y="81"/>
                    <a:pt x="85" y="93"/>
                  </a:cubicBezTo>
                  <a:cubicBezTo>
                    <a:pt x="86" y="107"/>
                    <a:pt x="88" y="122"/>
                    <a:pt x="93" y="137"/>
                  </a:cubicBezTo>
                  <a:cubicBezTo>
                    <a:pt x="97" y="153"/>
                    <a:pt x="102" y="171"/>
                    <a:pt x="116" y="179"/>
                  </a:cubicBezTo>
                  <a:cubicBezTo>
                    <a:pt x="119" y="181"/>
                    <a:pt x="123" y="183"/>
                    <a:pt x="126" y="186"/>
                  </a:cubicBezTo>
                  <a:cubicBezTo>
                    <a:pt x="129" y="188"/>
                    <a:pt x="130" y="193"/>
                    <a:pt x="129" y="196"/>
                  </a:cubicBezTo>
                  <a:cubicBezTo>
                    <a:pt x="118" y="195"/>
                    <a:pt x="118" y="195"/>
                    <a:pt x="118" y="195"/>
                  </a:cubicBezTo>
                  <a:cubicBezTo>
                    <a:pt x="123" y="198"/>
                    <a:pt x="124" y="205"/>
                    <a:pt x="120" y="210"/>
                  </a:cubicBezTo>
                  <a:cubicBezTo>
                    <a:pt x="117" y="215"/>
                    <a:pt x="110" y="216"/>
                    <a:pt x="105" y="212"/>
                  </a:cubicBezTo>
                  <a:cubicBezTo>
                    <a:pt x="104" y="212"/>
                    <a:pt x="103" y="211"/>
                    <a:pt x="103" y="211"/>
                  </a:cubicBezTo>
                  <a:cubicBezTo>
                    <a:pt x="103" y="214"/>
                    <a:pt x="103" y="218"/>
                    <a:pt x="102" y="221"/>
                  </a:cubicBezTo>
                  <a:cubicBezTo>
                    <a:pt x="101" y="225"/>
                    <a:pt x="97" y="227"/>
                    <a:pt x="94" y="227"/>
                  </a:cubicBezTo>
                  <a:cubicBezTo>
                    <a:pt x="92" y="227"/>
                    <a:pt x="90" y="226"/>
                    <a:pt x="88" y="225"/>
                  </a:cubicBezTo>
                  <a:cubicBezTo>
                    <a:pt x="59" y="207"/>
                    <a:pt x="59" y="207"/>
                    <a:pt x="59" y="207"/>
                  </a:cubicBezTo>
                  <a:cubicBezTo>
                    <a:pt x="51" y="203"/>
                    <a:pt x="44" y="196"/>
                    <a:pt x="39" y="187"/>
                  </a:cubicBezTo>
                  <a:cubicBezTo>
                    <a:pt x="26" y="168"/>
                    <a:pt x="26" y="168"/>
                    <a:pt x="26" y="168"/>
                  </a:cubicBezTo>
                  <a:cubicBezTo>
                    <a:pt x="23" y="165"/>
                    <a:pt x="21" y="161"/>
                    <a:pt x="20" y="156"/>
                  </a:cubicBezTo>
                  <a:cubicBezTo>
                    <a:pt x="15" y="140"/>
                    <a:pt x="28" y="122"/>
                    <a:pt x="21" y="107"/>
                  </a:cubicBezTo>
                  <a:cubicBezTo>
                    <a:pt x="19" y="104"/>
                    <a:pt x="17" y="100"/>
                    <a:pt x="14" y="97"/>
                  </a:cubicBezTo>
                  <a:cubicBezTo>
                    <a:pt x="0" y="77"/>
                    <a:pt x="0" y="50"/>
                    <a:pt x="2" y="25"/>
                  </a:cubicBezTo>
                  <a:cubicBezTo>
                    <a:pt x="3" y="17"/>
                    <a:pt x="4" y="7"/>
                    <a:pt x="12" y="3"/>
                  </a:cubicBezTo>
                  <a:cubicBezTo>
                    <a:pt x="18" y="0"/>
                    <a:pt x="25" y="3"/>
                    <a:pt x="30" y="6"/>
                  </a:cubicBezTo>
                  <a:cubicBezTo>
                    <a:pt x="36" y="10"/>
                    <a:pt x="41" y="15"/>
                    <a:pt x="47" y="17"/>
                  </a:cubicBezTo>
                  <a:cubicBezTo>
                    <a:pt x="51" y="18"/>
                    <a:pt x="56" y="18"/>
                    <a:pt x="60" y="20"/>
                  </a:cubicBezTo>
                  <a:cubicBezTo>
                    <a:pt x="65" y="22"/>
                    <a:pt x="70" y="29"/>
                    <a:pt x="74" y="34"/>
                  </a:cubicBezTo>
                  <a:cubicBezTo>
                    <a:pt x="79" y="41"/>
                    <a:pt x="83" y="49"/>
                    <a:pt x="84" y="58"/>
                  </a:cubicBezTo>
                  <a:close/>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1" name="Freeform 69">
              <a:extLst>
                <a:ext uri="{FF2B5EF4-FFF2-40B4-BE49-F238E27FC236}">
                  <a16:creationId xmlns="" xmlns:a16="http://schemas.microsoft.com/office/drawing/2014/main" id="{C3EFF0BA-198F-4BCC-9CFB-167AE4099945}"/>
                </a:ext>
              </a:extLst>
            </p:cNvPr>
            <p:cNvSpPr>
              <a:spLocks/>
            </p:cNvSpPr>
            <p:nvPr/>
          </p:nvSpPr>
          <p:spPr bwMode="auto">
            <a:xfrm>
              <a:off x="8500" y="3579"/>
              <a:ext cx="393" cy="525"/>
            </a:xfrm>
            <a:custGeom>
              <a:avLst/>
              <a:gdLst>
                <a:gd name="T0" fmla="*/ 121 w 189"/>
                <a:gd name="T1" fmla="*/ 222 h 253"/>
                <a:gd name="T2" fmla="*/ 107 w 189"/>
                <a:gd name="T3" fmla="*/ 243 h 253"/>
                <a:gd name="T4" fmla="*/ 84 w 189"/>
                <a:gd name="T5" fmla="*/ 251 h 253"/>
                <a:gd name="T6" fmla="*/ 63 w 189"/>
                <a:gd name="T7" fmla="*/ 235 h 253"/>
                <a:gd name="T8" fmla="*/ 21 w 189"/>
                <a:gd name="T9" fmla="*/ 178 h 253"/>
                <a:gd name="T10" fmla="*/ 1 w 189"/>
                <a:gd name="T11" fmla="*/ 72 h 253"/>
                <a:gd name="T12" fmla="*/ 4 w 189"/>
                <a:gd name="T13" fmla="*/ 45 h 253"/>
                <a:gd name="T14" fmla="*/ 33 w 189"/>
                <a:gd name="T15" fmla="*/ 26 h 253"/>
                <a:gd name="T16" fmla="*/ 94 w 189"/>
                <a:gd name="T17" fmla="*/ 3 h 253"/>
                <a:gd name="T18" fmla="*/ 106 w 189"/>
                <a:gd name="T19" fmla="*/ 1 h 253"/>
                <a:gd name="T20" fmla="*/ 121 w 189"/>
                <a:gd name="T21" fmla="*/ 23 h 253"/>
                <a:gd name="T22" fmla="*/ 144 w 189"/>
                <a:gd name="T23" fmla="*/ 69 h 253"/>
                <a:gd name="T24" fmla="*/ 171 w 189"/>
                <a:gd name="T25" fmla="*/ 135 h 253"/>
                <a:gd name="T26" fmla="*/ 121 w 189"/>
                <a:gd name="T27"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53">
                  <a:moveTo>
                    <a:pt x="121" y="222"/>
                  </a:moveTo>
                  <a:cubicBezTo>
                    <a:pt x="118" y="230"/>
                    <a:pt x="113" y="237"/>
                    <a:pt x="107" y="243"/>
                  </a:cubicBezTo>
                  <a:cubicBezTo>
                    <a:pt x="101" y="250"/>
                    <a:pt x="92" y="253"/>
                    <a:pt x="84" y="251"/>
                  </a:cubicBezTo>
                  <a:cubicBezTo>
                    <a:pt x="75" y="250"/>
                    <a:pt x="68" y="242"/>
                    <a:pt x="63" y="235"/>
                  </a:cubicBezTo>
                  <a:cubicBezTo>
                    <a:pt x="47" y="217"/>
                    <a:pt x="32" y="199"/>
                    <a:pt x="21" y="178"/>
                  </a:cubicBezTo>
                  <a:cubicBezTo>
                    <a:pt x="6" y="145"/>
                    <a:pt x="3" y="108"/>
                    <a:pt x="1" y="72"/>
                  </a:cubicBezTo>
                  <a:cubicBezTo>
                    <a:pt x="0" y="63"/>
                    <a:pt x="0" y="53"/>
                    <a:pt x="4" y="45"/>
                  </a:cubicBezTo>
                  <a:cubicBezTo>
                    <a:pt x="10" y="35"/>
                    <a:pt x="22" y="30"/>
                    <a:pt x="33" y="26"/>
                  </a:cubicBezTo>
                  <a:cubicBezTo>
                    <a:pt x="94" y="3"/>
                    <a:pt x="94" y="3"/>
                    <a:pt x="94" y="3"/>
                  </a:cubicBezTo>
                  <a:cubicBezTo>
                    <a:pt x="97" y="1"/>
                    <a:pt x="102" y="0"/>
                    <a:pt x="106" y="1"/>
                  </a:cubicBezTo>
                  <a:cubicBezTo>
                    <a:pt x="115" y="2"/>
                    <a:pt x="119" y="14"/>
                    <a:pt x="121" y="23"/>
                  </a:cubicBezTo>
                  <a:cubicBezTo>
                    <a:pt x="126" y="40"/>
                    <a:pt x="134" y="55"/>
                    <a:pt x="144" y="69"/>
                  </a:cubicBezTo>
                  <a:cubicBezTo>
                    <a:pt x="158" y="88"/>
                    <a:pt x="189" y="112"/>
                    <a:pt x="171" y="135"/>
                  </a:cubicBezTo>
                  <a:cubicBezTo>
                    <a:pt x="150" y="162"/>
                    <a:pt x="136" y="192"/>
                    <a:pt x="121" y="222"/>
                  </a:cubicBezTo>
                </a:path>
              </a:pathLst>
            </a:custGeom>
            <a:solidFill>
              <a:srgbClr val="BE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2" name="Freeform 70">
              <a:extLst>
                <a:ext uri="{FF2B5EF4-FFF2-40B4-BE49-F238E27FC236}">
                  <a16:creationId xmlns="" xmlns:a16="http://schemas.microsoft.com/office/drawing/2014/main" id="{E1B31112-3B38-4DCA-8A3E-12C230823948}"/>
                </a:ext>
              </a:extLst>
            </p:cNvPr>
            <p:cNvSpPr>
              <a:spLocks/>
            </p:cNvSpPr>
            <p:nvPr/>
          </p:nvSpPr>
          <p:spPr bwMode="auto">
            <a:xfrm>
              <a:off x="8170" y="3612"/>
              <a:ext cx="841" cy="1347"/>
            </a:xfrm>
            <a:custGeom>
              <a:avLst/>
              <a:gdLst>
                <a:gd name="T0" fmla="*/ 358 w 405"/>
                <a:gd name="T1" fmla="*/ 102 h 649"/>
                <a:gd name="T2" fmla="*/ 393 w 405"/>
                <a:gd name="T3" fmla="*/ 203 h 649"/>
                <a:gd name="T4" fmla="*/ 375 w 405"/>
                <a:gd name="T5" fmla="*/ 312 h 649"/>
                <a:gd name="T6" fmla="*/ 384 w 405"/>
                <a:gd name="T7" fmla="*/ 420 h 649"/>
                <a:gd name="T8" fmla="*/ 401 w 405"/>
                <a:gd name="T9" fmla="*/ 454 h 649"/>
                <a:gd name="T10" fmla="*/ 404 w 405"/>
                <a:gd name="T11" fmla="*/ 490 h 649"/>
                <a:gd name="T12" fmla="*/ 397 w 405"/>
                <a:gd name="T13" fmla="*/ 528 h 649"/>
                <a:gd name="T14" fmla="*/ 354 w 405"/>
                <a:gd name="T15" fmla="*/ 572 h 649"/>
                <a:gd name="T16" fmla="*/ 244 w 405"/>
                <a:gd name="T17" fmla="*/ 635 h 649"/>
                <a:gd name="T18" fmla="*/ 160 w 405"/>
                <a:gd name="T19" fmla="*/ 648 h 649"/>
                <a:gd name="T20" fmla="*/ 102 w 405"/>
                <a:gd name="T21" fmla="*/ 646 h 649"/>
                <a:gd name="T22" fmla="*/ 14 w 405"/>
                <a:gd name="T23" fmla="*/ 600 h 649"/>
                <a:gd name="T24" fmla="*/ 4 w 405"/>
                <a:gd name="T25" fmla="*/ 586 h 649"/>
                <a:gd name="T26" fmla="*/ 1 w 405"/>
                <a:gd name="T27" fmla="*/ 565 h 649"/>
                <a:gd name="T28" fmla="*/ 1 w 405"/>
                <a:gd name="T29" fmla="*/ 486 h 649"/>
                <a:gd name="T30" fmla="*/ 12 w 405"/>
                <a:gd name="T31" fmla="*/ 412 h 649"/>
                <a:gd name="T32" fmla="*/ 43 w 405"/>
                <a:gd name="T33" fmla="*/ 331 h 649"/>
                <a:gd name="T34" fmla="*/ 123 w 405"/>
                <a:gd name="T35" fmla="*/ 39 h 649"/>
                <a:gd name="T36" fmla="*/ 172 w 405"/>
                <a:gd name="T37" fmla="*/ 3 h 649"/>
                <a:gd name="T38" fmla="*/ 183 w 405"/>
                <a:gd name="T39" fmla="*/ 8 h 649"/>
                <a:gd name="T40" fmla="*/ 187 w 405"/>
                <a:gd name="T41" fmla="*/ 21 h 649"/>
                <a:gd name="T42" fmla="*/ 220 w 405"/>
                <a:gd name="T43" fmla="*/ 147 h 649"/>
                <a:gd name="T44" fmla="*/ 258 w 405"/>
                <a:gd name="T45" fmla="*/ 189 h 649"/>
                <a:gd name="T46" fmla="*/ 298 w 405"/>
                <a:gd name="T47" fmla="*/ 163 h 649"/>
                <a:gd name="T48" fmla="*/ 358 w 405"/>
                <a:gd name="T49" fmla="*/ 102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5" h="649">
                  <a:moveTo>
                    <a:pt x="358" y="102"/>
                  </a:moveTo>
                  <a:cubicBezTo>
                    <a:pt x="385" y="127"/>
                    <a:pt x="394" y="167"/>
                    <a:pt x="393" y="203"/>
                  </a:cubicBezTo>
                  <a:cubicBezTo>
                    <a:pt x="391" y="240"/>
                    <a:pt x="381" y="275"/>
                    <a:pt x="375" y="312"/>
                  </a:cubicBezTo>
                  <a:cubicBezTo>
                    <a:pt x="370" y="348"/>
                    <a:pt x="368" y="386"/>
                    <a:pt x="384" y="420"/>
                  </a:cubicBezTo>
                  <a:cubicBezTo>
                    <a:pt x="390" y="431"/>
                    <a:pt x="397" y="442"/>
                    <a:pt x="401" y="454"/>
                  </a:cubicBezTo>
                  <a:cubicBezTo>
                    <a:pt x="404" y="466"/>
                    <a:pt x="405" y="478"/>
                    <a:pt x="404" y="490"/>
                  </a:cubicBezTo>
                  <a:cubicBezTo>
                    <a:pt x="404" y="503"/>
                    <a:pt x="401" y="516"/>
                    <a:pt x="397" y="528"/>
                  </a:cubicBezTo>
                  <a:cubicBezTo>
                    <a:pt x="388" y="547"/>
                    <a:pt x="370" y="560"/>
                    <a:pt x="354" y="572"/>
                  </a:cubicBezTo>
                  <a:cubicBezTo>
                    <a:pt x="320" y="597"/>
                    <a:pt x="285" y="622"/>
                    <a:pt x="244" y="635"/>
                  </a:cubicBezTo>
                  <a:cubicBezTo>
                    <a:pt x="217" y="643"/>
                    <a:pt x="188" y="646"/>
                    <a:pt x="160" y="648"/>
                  </a:cubicBezTo>
                  <a:cubicBezTo>
                    <a:pt x="141" y="649"/>
                    <a:pt x="121" y="649"/>
                    <a:pt x="102" y="646"/>
                  </a:cubicBezTo>
                  <a:cubicBezTo>
                    <a:pt x="69" y="641"/>
                    <a:pt x="38" y="624"/>
                    <a:pt x="14" y="600"/>
                  </a:cubicBezTo>
                  <a:cubicBezTo>
                    <a:pt x="10" y="596"/>
                    <a:pt x="7" y="591"/>
                    <a:pt x="4" y="586"/>
                  </a:cubicBezTo>
                  <a:cubicBezTo>
                    <a:pt x="2" y="579"/>
                    <a:pt x="1" y="572"/>
                    <a:pt x="1" y="565"/>
                  </a:cubicBezTo>
                  <a:cubicBezTo>
                    <a:pt x="0" y="539"/>
                    <a:pt x="0" y="513"/>
                    <a:pt x="1" y="486"/>
                  </a:cubicBezTo>
                  <a:cubicBezTo>
                    <a:pt x="2" y="461"/>
                    <a:pt x="6" y="437"/>
                    <a:pt x="12" y="412"/>
                  </a:cubicBezTo>
                  <a:cubicBezTo>
                    <a:pt x="19" y="384"/>
                    <a:pt x="33" y="358"/>
                    <a:pt x="43" y="331"/>
                  </a:cubicBezTo>
                  <a:cubicBezTo>
                    <a:pt x="78" y="236"/>
                    <a:pt x="74" y="128"/>
                    <a:pt x="123" y="39"/>
                  </a:cubicBezTo>
                  <a:cubicBezTo>
                    <a:pt x="133" y="20"/>
                    <a:pt x="151" y="0"/>
                    <a:pt x="172" y="3"/>
                  </a:cubicBezTo>
                  <a:cubicBezTo>
                    <a:pt x="176" y="3"/>
                    <a:pt x="180" y="5"/>
                    <a:pt x="183" y="8"/>
                  </a:cubicBezTo>
                  <a:cubicBezTo>
                    <a:pt x="186" y="12"/>
                    <a:pt x="187" y="16"/>
                    <a:pt x="187" y="21"/>
                  </a:cubicBezTo>
                  <a:cubicBezTo>
                    <a:pt x="192" y="64"/>
                    <a:pt x="200" y="108"/>
                    <a:pt x="220" y="147"/>
                  </a:cubicBezTo>
                  <a:cubicBezTo>
                    <a:pt x="228" y="162"/>
                    <a:pt x="240" y="185"/>
                    <a:pt x="258" y="189"/>
                  </a:cubicBezTo>
                  <a:cubicBezTo>
                    <a:pt x="277" y="193"/>
                    <a:pt x="288" y="176"/>
                    <a:pt x="298" y="163"/>
                  </a:cubicBezTo>
                  <a:cubicBezTo>
                    <a:pt x="315" y="140"/>
                    <a:pt x="335" y="120"/>
                    <a:pt x="358" y="102"/>
                  </a:cubicBezTo>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3" name="Freeform 71">
              <a:extLst>
                <a:ext uri="{FF2B5EF4-FFF2-40B4-BE49-F238E27FC236}">
                  <a16:creationId xmlns="" xmlns:a16="http://schemas.microsoft.com/office/drawing/2014/main" id="{7B8BDAAC-5099-44AC-8AE1-1AFDDE7EA9D1}"/>
                </a:ext>
              </a:extLst>
            </p:cNvPr>
            <p:cNvSpPr>
              <a:spLocks/>
            </p:cNvSpPr>
            <p:nvPr/>
          </p:nvSpPr>
          <p:spPr bwMode="auto">
            <a:xfrm>
              <a:off x="8829" y="3633"/>
              <a:ext cx="417" cy="1025"/>
            </a:xfrm>
            <a:custGeom>
              <a:avLst/>
              <a:gdLst>
                <a:gd name="T0" fmla="*/ 169 w 201"/>
                <a:gd name="T1" fmla="*/ 28 h 494"/>
                <a:gd name="T2" fmla="*/ 184 w 201"/>
                <a:gd name="T3" fmla="*/ 38 h 494"/>
                <a:gd name="T4" fmla="*/ 200 w 201"/>
                <a:gd name="T5" fmla="*/ 83 h 494"/>
                <a:gd name="T6" fmla="*/ 194 w 201"/>
                <a:gd name="T7" fmla="*/ 133 h 494"/>
                <a:gd name="T8" fmla="*/ 196 w 201"/>
                <a:gd name="T9" fmla="*/ 266 h 494"/>
                <a:gd name="T10" fmla="*/ 194 w 201"/>
                <a:gd name="T11" fmla="*/ 288 h 494"/>
                <a:gd name="T12" fmla="*/ 186 w 201"/>
                <a:gd name="T13" fmla="*/ 307 h 494"/>
                <a:gd name="T14" fmla="*/ 179 w 201"/>
                <a:gd name="T15" fmla="*/ 368 h 494"/>
                <a:gd name="T16" fmla="*/ 161 w 201"/>
                <a:gd name="T17" fmla="*/ 431 h 494"/>
                <a:gd name="T18" fmla="*/ 168 w 201"/>
                <a:gd name="T19" fmla="*/ 456 h 494"/>
                <a:gd name="T20" fmla="*/ 161 w 201"/>
                <a:gd name="T21" fmla="*/ 480 h 494"/>
                <a:gd name="T22" fmla="*/ 135 w 201"/>
                <a:gd name="T23" fmla="*/ 483 h 494"/>
                <a:gd name="T24" fmla="*/ 124 w 201"/>
                <a:gd name="T25" fmla="*/ 488 h 494"/>
                <a:gd name="T26" fmla="*/ 81 w 201"/>
                <a:gd name="T27" fmla="*/ 485 h 494"/>
                <a:gd name="T28" fmla="*/ 47 w 201"/>
                <a:gd name="T29" fmla="*/ 458 h 494"/>
                <a:gd name="T30" fmla="*/ 10 w 201"/>
                <a:gd name="T31" fmla="*/ 404 h 494"/>
                <a:gd name="T32" fmla="*/ 20 w 201"/>
                <a:gd name="T33" fmla="*/ 312 h 494"/>
                <a:gd name="T34" fmla="*/ 41 w 201"/>
                <a:gd name="T35" fmla="*/ 220 h 494"/>
                <a:gd name="T36" fmla="*/ 31 w 201"/>
                <a:gd name="T37" fmla="*/ 168 h 494"/>
                <a:gd name="T38" fmla="*/ 27 w 201"/>
                <a:gd name="T39" fmla="*/ 95 h 494"/>
                <a:gd name="T40" fmla="*/ 36 w 201"/>
                <a:gd name="T41" fmla="*/ 42 h 494"/>
                <a:gd name="T42" fmla="*/ 93 w 201"/>
                <a:gd name="T43" fmla="*/ 3 h 494"/>
                <a:gd name="T44" fmla="*/ 169 w 201"/>
                <a:gd name="T45" fmla="*/ 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494">
                  <a:moveTo>
                    <a:pt x="169" y="28"/>
                  </a:moveTo>
                  <a:cubicBezTo>
                    <a:pt x="174" y="31"/>
                    <a:pt x="180" y="34"/>
                    <a:pt x="184" y="38"/>
                  </a:cubicBezTo>
                  <a:cubicBezTo>
                    <a:pt x="196" y="50"/>
                    <a:pt x="201" y="67"/>
                    <a:pt x="200" y="83"/>
                  </a:cubicBezTo>
                  <a:cubicBezTo>
                    <a:pt x="200" y="100"/>
                    <a:pt x="196" y="116"/>
                    <a:pt x="194" y="133"/>
                  </a:cubicBezTo>
                  <a:cubicBezTo>
                    <a:pt x="188" y="177"/>
                    <a:pt x="193" y="222"/>
                    <a:pt x="196" y="266"/>
                  </a:cubicBezTo>
                  <a:cubicBezTo>
                    <a:pt x="196" y="273"/>
                    <a:pt x="196" y="281"/>
                    <a:pt x="194" y="288"/>
                  </a:cubicBezTo>
                  <a:cubicBezTo>
                    <a:pt x="192" y="294"/>
                    <a:pt x="188" y="300"/>
                    <a:pt x="186" y="307"/>
                  </a:cubicBezTo>
                  <a:cubicBezTo>
                    <a:pt x="178" y="326"/>
                    <a:pt x="184" y="348"/>
                    <a:pt x="179" y="368"/>
                  </a:cubicBezTo>
                  <a:cubicBezTo>
                    <a:pt x="175" y="390"/>
                    <a:pt x="158" y="409"/>
                    <a:pt x="161" y="431"/>
                  </a:cubicBezTo>
                  <a:cubicBezTo>
                    <a:pt x="163" y="440"/>
                    <a:pt x="167" y="448"/>
                    <a:pt x="168" y="456"/>
                  </a:cubicBezTo>
                  <a:cubicBezTo>
                    <a:pt x="170" y="465"/>
                    <a:pt x="169" y="475"/>
                    <a:pt x="161" y="480"/>
                  </a:cubicBezTo>
                  <a:cubicBezTo>
                    <a:pt x="154" y="484"/>
                    <a:pt x="143" y="481"/>
                    <a:pt x="135" y="483"/>
                  </a:cubicBezTo>
                  <a:cubicBezTo>
                    <a:pt x="131" y="485"/>
                    <a:pt x="128" y="486"/>
                    <a:pt x="124" y="488"/>
                  </a:cubicBezTo>
                  <a:cubicBezTo>
                    <a:pt x="111" y="494"/>
                    <a:pt x="95" y="492"/>
                    <a:pt x="81" y="485"/>
                  </a:cubicBezTo>
                  <a:cubicBezTo>
                    <a:pt x="68" y="478"/>
                    <a:pt x="57" y="469"/>
                    <a:pt x="47" y="458"/>
                  </a:cubicBezTo>
                  <a:cubicBezTo>
                    <a:pt x="32" y="442"/>
                    <a:pt x="17" y="425"/>
                    <a:pt x="10" y="404"/>
                  </a:cubicBezTo>
                  <a:cubicBezTo>
                    <a:pt x="0" y="374"/>
                    <a:pt x="9" y="342"/>
                    <a:pt x="20" y="312"/>
                  </a:cubicBezTo>
                  <a:cubicBezTo>
                    <a:pt x="30" y="282"/>
                    <a:pt x="43" y="252"/>
                    <a:pt x="41" y="220"/>
                  </a:cubicBezTo>
                  <a:cubicBezTo>
                    <a:pt x="40" y="202"/>
                    <a:pt x="34" y="185"/>
                    <a:pt x="31" y="168"/>
                  </a:cubicBezTo>
                  <a:cubicBezTo>
                    <a:pt x="27" y="144"/>
                    <a:pt x="25" y="119"/>
                    <a:pt x="27" y="95"/>
                  </a:cubicBezTo>
                  <a:cubicBezTo>
                    <a:pt x="27" y="77"/>
                    <a:pt x="28" y="58"/>
                    <a:pt x="36" y="42"/>
                  </a:cubicBezTo>
                  <a:cubicBezTo>
                    <a:pt x="47" y="20"/>
                    <a:pt x="69" y="5"/>
                    <a:pt x="93" y="3"/>
                  </a:cubicBezTo>
                  <a:cubicBezTo>
                    <a:pt x="121" y="0"/>
                    <a:pt x="145" y="14"/>
                    <a:pt x="169" y="28"/>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4" name="Freeform 72">
              <a:extLst>
                <a:ext uri="{FF2B5EF4-FFF2-40B4-BE49-F238E27FC236}">
                  <a16:creationId xmlns="" xmlns:a16="http://schemas.microsoft.com/office/drawing/2014/main" id="{F5BD4D9F-8CA5-4D55-BEE4-FEC1C2DABD18}"/>
                </a:ext>
              </a:extLst>
            </p:cNvPr>
            <p:cNvSpPr>
              <a:spLocks/>
            </p:cNvSpPr>
            <p:nvPr/>
          </p:nvSpPr>
          <p:spPr bwMode="auto">
            <a:xfrm>
              <a:off x="9018" y="4092"/>
              <a:ext cx="103" cy="479"/>
            </a:xfrm>
            <a:custGeom>
              <a:avLst/>
              <a:gdLst>
                <a:gd name="T0" fmla="*/ 50 w 50"/>
                <a:gd name="T1" fmla="*/ 0 h 231"/>
                <a:gd name="T2" fmla="*/ 29 w 50"/>
                <a:gd name="T3" fmla="*/ 40 h 231"/>
                <a:gd name="T4" fmla="*/ 2 w 50"/>
                <a:gd name="T5" fmla="*/ 193 h 231"/>
                <a:gd name="T6" fmla="*/ 9 w 50"/>
                <a:gd name="T7" fmla="*/ 231 h 231"/>
                <a:gd name="T8" fmla="*/ 18 w 50"/>
                <a:gd name="T9" fmla="*/ 178 h 231"/>
                <a:gd name="T10" fmla="*/ 50 w 50"/>
                <a:gd name="T11" fmla="*/ 0 h 231"/>
              </a:gdLst>
              <a:ahLst/>
              <a:cxnLst>
                <a:cxn ang="0">
                  <a:pos x="T0" y="T1"/>
                </a:cxn>
                <a:cxn ang="0">
                  <a:pos x="T2" y="T3"/>
                </a:cxn>
                <a:cxn ang="0">
                  <a:pos x="T4" y="T5"/>
                </a:cxn>
                <a:cxn ang="0">
                  <a:pos x="T6" y="T7"/>
                </a:cxn>
                <a:cxn ang="0">
                  <a:pos x="T8" y="T9"/>
                </a:cxn>
                <a:cxn ang="0">
                  <a:pos x="T10" y="T11"/>
                </a:cxn>
              </a:cxnLst>
              <a:rect l="0" t="0" r="r" b="b"/>
              <a:pathLst>
                <a:path w="50" h="231">
                  <a:moveTo>
                    <a:pt x="50" y="0"/>
                  </a:moveTo>
                  <a:cubicBezTo>
                    <a:pt x="40" y="8"/>
                    <a:pt x="34" y="28"/>
                    <a:pt x="29" y="40"/>
                  </a:cubicBezTo>
                  <a:cubicBezTo>
                    <a:pt x="9" y="89"/>
                    <a:pt x="0" y="141"/>
                    <a:pt x="2" y="193"/>
                  </a:cubicBezTo>
                  <a:cubicBezTo>
                    <a:pt x="3" y="206"/>
                    <a:pt x="5" y="219"/>
                    <a:pt x="9" y="231"/>
                  </a:cubicBezTo>
                  <a:cubicBezTo>
                    <a:pt x="16" y="214"/>
                    <a:pt x="17" y="196"/>
                    <a:pt x="18" y="178"/>
                  </a:cubicBezTo>
                  <a:cubicBezTo>
                    <a:pt x="22" y="117"/>
                    <a:pt x="36" y="60"/>
                    <a:pt x="5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5" name="Freeform 73">
              <a:extLst>
                <a:ext uri="{FF2B5EF4-FFF2-40B4-BE49-F238E27FC236}">
                  <a16:creationId xmlns="" xmlns:a16="http://schemas.microsoft.com/office/drawing/2014/main" id="{0B230E04-1D5B-40DA-A5C3-859ACC81E5CB}"/>
                </a:ext>
              </a:extLst>
            </p:cNvPr>
            <p:cNvSpPr>
              <a:spLocks/>
            </p:cNvSpPr>
            <p:nvPr/>
          </p:nvSpPr>
          <p:spPr bwMode="auto">
            <a:xfrm>
              <a:off x="7775" y="3598"/>
              <a:ext cx="788" cy="1351"/>
            </a:xfrm>
            <a:custGeom>
              <a:avLst/>
              <a:gdLst>
                <a:gd name="T0" fmla="*/ 331 w 379"/>
                <a:gd name="T1" fmla="*/ 5 h 651"/>
                <a:gd name="T2" fmla="*/ 276 w 379"/>
                <a:gd name="T3" fmla="*/ 29 h 651"/>
                <a:gd name="T4" fmla="*/ 215 w 379"/>
                <a:gd name="T5" fmla="*/ 45 h 651"/>
                <a:gd name="T6" fmla="*/ 93 w 379"/>
                <a:gd name="T7" fmla="*/ 117 h 651"/>
                <a:gd name="T8" fmla="*/ 49 w 379"/>
                <a:gd name="T9" fmla="*/ 215 h 651"/>
                <a:gd name="T10" fmla="*/ 12 w 379"/>
                <a:gd name="T11" fmla="*/ 297 h 651"/>
                <a:gd name="T12" fmla="*/ 4 w 379"/>
                <a:gd name="T13" fmla="*/ 413 h 651"/>
                <a:gd name="T14" fmla="*/ 25 w 379"/>
                <a:gd name="T15" fmla="*/ 506 h 651"/>
                <a:gd name="T16" fmla="*/ 50 w 379"/>
                <a:gd name="T17" fmla="*/ 549 h 651"/>
                <a:gd name="T18" fmla="*/ 72 w 379"/>
                <a:gd name="T19" fmla="*/ 605 h 651"/>
                <a:gd name="T20" fmla="*/ 108 w 379"/>
                <a:gd name="T21" fmla="*/ 651 h 651"/>
                <a:gd name="T22" fmla="*/ 137 w 379"/>
                <a:gd name="T23" fmla="*/ 634 h 651"/>
                <a:gd name="T24" fmla="*/ 267 w 379"/>
                <a:gd name="T25" fmla="*/ 555 h 651"/>
                <a:gd name="T26" fmla="*/ 360 w 379"/>
                <a:gd name="T27" fmla="*/ 464 h 651"/>
                <a:gd name="T28" fmla="*/ 375 w 379"/>
                <a:gd name="T29" fmla="*/ 350 h 651"/>
                <a:gd name="T30" fmla="*/ 355 w 379"/>
                <a:gd name="T31" fmla="*/ 235 h 651"/>
                <a:gd name="T32" fmla="*/ 358 w 379"/>
                <a:gd name="T33" fmla="*/ 89 h 651"/>
                <a:gd name="T34" fmla="*/ 375 w 379"/>
                <a:gd name="T35" fmla="*/ 23 h 651"/>
                <a:gd name="T36" fmla="*/ 331 w 379"/>
                <a:gd name="T37" fmla="*/ 5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9" h="651">
                  <a:moveTo>
                    <a:pt x="331" y="5"/>
                  </a:moveTo>
                  <a:cubicBezTo>
                    <a:pt x="311" y="10"/>
                    <a:pt x="295" y="22"/>
                    <a:pt x="276" y="29"/>
                  </a:cubicBezTo>
                  <a:cubicBezTo>
                    <a:pt x="257" y="37"/>
                    <a:pt x="236" y="40"/>
                    <a:pt x="215" y="45"/>
                  </a:cubicBezTo>
                  <a:cubicBezTo>
                    <a:pt x="168" y="57"/>
                    <a:pt x="121" y="78"/>
                    <a:pt x="93" y="117"/>
                  </a:cubicBezTo>
                  <a:cubicBezTo>
                    <a:pt x="72" y="146"/>
                    <a:pt x="63" y="182"/>
                    <a:pt x="49" y="215"/>
                  </a:cubicBezTo>
                  <a:cubicBezTo>
                    <a:pt x="37" y="242"/>
                    <a:pt x="21" y="268"/>
                    <a:pt x="12" y="297"/>
                  </a:cubicBezTo>
                  <a:cubicBezTo>
                    <a:pt x="0" y="334"/>
                    <a:pt x="1" y="374"/>
                    <a:pt x="4" y="413"/>
                  </a:cubicBezTo>
                  <a:cubicBezTo>
                    <a:pt x="7" y="445"/>
                    <a:pt x="10" y="477"/>
                    <a:pt x="25" y="506"/>
                  </a:cubicBezTo>
                  <a:cubicBezTo>
                    <a:pt x="32" y="521"/>
                    <a:pt x="43" y="534"/>
                    <a:pt x="50" y="549"/>
                  </a:cubicBezTo>
                  <a:cubicBezTo>
                    <a:pt x="59" y="567"/>
                    <a:pt x="64" y="586"/>
                    <a:pt x="72" y="605"/>
                  </a:cubicBezTo>
                  <a:cubicBezTo>
                    <a:pt x="79" y="623"/>
                    <a:pt x="91" y="642"/>
                    <a:pt x="108" y="651"/>
                  </a:cubicBezTo>
                  <a:cubicBezTo>
                    <a:pt x="137" y="634"/>
                    <a:pt x="137" y="634"/>
                    <a:pt x="137" y="634"/>
                  </a:cubicBezTo>
                  <a:cubicBezTo>
                    <a:pt x="181" y="609"/>
                    <a:pt x="225" y="583"/>
                    <a:pt x="267" y="555"/>
                  </a:cubicBezTo>
                  <a:cubicBezTo>
                    <a:pt x="304" y="531"/>
                    <a:pt x="341" y="504"/>
                    <a:pt x="360" y="464"/>
                  </a:cubicBezTo>
                  <a:cubicBezTo>
                    <a:pt x="378" y="430"/>
                    <a:pt x="379" y="389"/>
                    <a:pt x="375" y="350"/>
                  </a:cubicBezTo>
                  <a:cubicBezTo>
                    <a:pt x="370" y="311"/>
                    <a:pt x="360" y="274"/>
                    <a:pt x="355" y="235"/>
                  </a:cubicBezTo>
                  <a:cubicBezTo>
                    <a:pt x="348" y="187"/>
                    <a:pt x="349" y="137"/>
                    <a:pt x="358" y="89"/>
                  </a:cubicBezTo>
                  <a:cubicBezTo>
                    <a:pt x="362" y="67"/>
                    <a:pt x="373" y="45"/>
                    <a:pt x="375" y="23"/>
                  </a:cubicBezTo>
                  <a:cubicBezTo>
                    <a:pt x="377" y="0"/>
                    <a:pt x="347" y="1"/>
                    <a:pt x="331" y="5"/>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6" name="Freeform 74">
              <a:extLst>
                <a:ext uri="{FF2B5EF4-FFF2-40B4-BE49-F238E27FC236}">
                  <a16:creationId xmlns="" xmlns:a16="http://schemas.microsoft.com/office/drawing/2014/main" id="{B233ABC8-0D95-4D19-B638-0CD6EC02DC81}"/>
                </a:ext>
              </a:extLst>
            </p:cNvPr>
            <p:cNvSpPr>
              <a:spLocks/>
            </p:cNvSpPr>
            <p:nvPr/>
          </p:nvSpPr>
          <p:spPr bwMode="auto">
            <a:xfrm>
              <a:off x="7921" y="4822"/>
              <a:ext cx="488" cy="403"/>
            </a:xfrm>
            <a:custGeom>
              <a:avLst/>
              <a:gdLst>
                <a:gd name="T0" fmla="*/ 80 w 235"/>
                <a:gd name="T1" fmla="*/ 51 h 194"/>
                <a:gd name="T2" fmla="*/ 163 w 235"/>
                <a:gd name="T3" fmla="*/ 91 h 194"/>
                <a:gd name="T4" fmla="*/ 218 w 235"/>
                <a:gd name="T5" fmla="*/ 131 h 194"/>
                <a:gd name="T6" fmla="*/ 230 w 235"/>
                <a:gd name="T7" fmla="*/ 165 h 194"/>
                <a:gd name="T8" fmla="*/ 205 w 235"/>
                <a:gd name="T9" fmla="*/ 185 h 194"/>
                <a:gd name="T10" fmla="*/ 166 w 235"/>
                <a:gd name="T11" fmla="*/ 189 h 194"/>
                <a:gd name="T12" fmla="*/ 145 w 235"/>
                <a:gd name="T13" fmla="*/ 176 h 194"/>
                <a:gd name="T14" fmla="*/ 90 w 235"/>
                <a:gd name="T15" fmla="*/ 157 h 194"/>
                <a:gd name="T16" fmla="*/ 31 w 235"/>
                <a:gd name="T17" fmla="*/ 100 h 194"/>
                <a:gd name="T18" fmla="*/ 0 w 235"/>
                <a:gd name="T19" fmla="*/ 70 h 194"/>
                <a:gd name="T20" fmla="*/ 4 w 235"/>
                <a:gd name="T21" fmla="*/ 54 h 194"/>
                <a:gd name="T22" fmla="*/ 34 w 235"/>
                <a:gd name="T23" fmla="*/ 1 h 194"/>
                <a:gd name="T24" fmla="*/ 80 w 235"/>
                <a:gd name="T25" fmla="*/ 5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94">
                  <a:moveTo>
                    <a:pt x="80" y="51"/>
                  </a:moveTo>
                  <a:cubicBezTo>
                    <a:pt x="103" y="72"/>
                    <a:pt x="135" y="78"/>
                    <a:pt x="163" y="91"/>
                  </a:cubicBezTo>
                  <a:cubicBezTo>
                    <a:pt x="183" y="101"/>
                    <a:pt x="202" y="114"/>
                    <a:pt x="218" y="131"/>
                  </a:cubicBezTo>
                  <a:cubicBezTo>
                    <a:pt x="226" y="140"/>
                    <a:pt x="235" y="153"/>
                    <a:pt x="230" y="165"/>
                  </a:cubicBezTo>
                  <a:cubicBezTo>
                    <a:pt x="227" y="176"/>
                    <a:pt x="216" y="181"/>
                    <a:pt x="205" y="185"/>
                  </a:cubicBezTo>
                  <a:cubicBezTo>
                    <a:pt x="193" y="189"/>
                    <a:pt x="178" y="194"/>
                    <a:pt x="166" y="189"/>
                  </a:cubicBezTo>
                  <a:cubicBezTo>
                    <a:pt x="158" y="186"/>
                    <a:pt x="152" y="180"/>
                    <a:pt x="145" y="176"/>
                  </a:cubicBezTo>
                  <a:cubicBezTo>
                    <a:pt x="129" y="166"/>
                    <a:pt x="108" y="166"/>
                    <a:pt x="90" y="157"/>
                  </a:cubicBezTo>
                  <a:cubicBezTo>
                    <a:pt x="66" y="144"/>
                    <a:pt x="54" y="116"/>
                    <a:pt x="31" y="100"/>
                  </a:cubicBezTo>
                  <a:cubicBezTo>
                    <a:pt x="19" y="92"/>
                    <a:pt x="2" y="85"/>
                    <a:pt x="0" y="70"/>
                  </a:cubicBezTo>
                  <a:cubicBezTo>
                    <a:pt x="0" y="65"/>
                    <a:pt x="1" y="59"/>
                    <a:pt x="4" y="54"/>
                  </a:cubicBezTo>
                  <a:cubicBezTo>
                    <a:pt x="8" y="42"/>
                    <a:pt x="16" y="0"/>
                    <a:pt x="34" y="1"/>
                  </a:cubicBezTo>
                  <a:cubicBezTo>
                    <a:pt x="53" y="2"/>
                    <a:pt x="66" y="41"/>
                    <a:pt x="80" y="51"/>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7" name="Freeform 75">
              <a:extLst>
                <a:ext uri="{FF2B5EF4-FFF2-40B4-BE49-F238E27FC236}">
                  <a16:creationId xmlns="" xmlns:a16="http://schemas.microsoft.com/office/drawing/2014/main" id="{2631AEA3-C8DB-43E9-A075-6789F8D61133}"/>
                </a:ext>
              </a:extLst>
            </p:cNvPr>
            <p:cNvSpPr>
              <a:spLocks/>
            </p:cNvSpPr>
            <p:nvPr/>
          </p:nvSpPr>
          <p:spPr bwMode="auto">
            <a:xfrm>
              <a:off x="7397" y="4297"/>
              <a:ext cx="590" cy="616"/>
            </a:xfrm>
            <a:custGeom>
              <a:avLst/>
              <a:gdLst>
                <a:gd name="T0" fmla="*/ 215 w 284"/>
                <a:gd name="T1" fmla="*/ 116 h 297"/>
                <a:gd name="T2" fmla="*/ 257 w 284"/>
                <a:gd name="T3" fmla="*/ 186 h 297"/>
                <a:gd name="T4" fmla="*/ 284 w 284"/>
                <a:gd name="T5" fmla="*/ 237 h 297"/>
                <a:gd name="T6" fmla="*/ 256 w 284"/>
                <a:gd name="T7" fmla="*/ 282 h 297"/>
                <a:gd name="T8" fmla="*/ 203 w 284"/>
                <a:gd name="T9" fmla="*/ 296 h 297"/>
                <a:gd name="T10" fmla="*/ 158 w 284"/>
                <a:gd name="T11" fmla="*/ 293 h 297"/>
                <a:gd name="T12" fmla="*/ 68 w 284"/>
                <a:gd name="T13" fmla="*/ 226 h 297"/>
                <a:gd name="T14" fmla="*/ 18 w 284"/>
                <a:gd name="T15" fmla="*/ 181 h 297"/>
                <a:gd name="T16" fmla="*/ 13 w 284"/>
                <a:gd name="T17" fmla="*/ 118 h 297"/>
                <a:gd name="T18" fmla="*/ 29 w 284"/>
                <a:gd name="T19" fmla="*/ 102 h 297"/>
                <a:gd name="T20" fmla="*/ 84 w 284"/>
                <a:gd name="T21" fmla="*/ 36 h 297"/>
                <a:gd name="T22" fmla="*/ 105 w 284"/>
                <a:gd name="T23" fmla="*/ 9 h 297"/>
                <a:gd name="T24" fmla="*/ 154 w 284"/>
                <a:gd name="T25" fmla="*/ 8 h 297"/>
                <a:gd name="T26" fmla="*/ 225 w 284"/>
                <a:gd name="T27" fmla="*/ 44 h 297"/>
                <a:gd name="T28" fmla="*/ 213 w 284"/>
                <a:gd name="T29" fmla="*/ 78 h 297"/>
                <a:gd name="T30" fmla="*/ 215 w 284"/>
                <a:gd name="T31" fmla="*/ 1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297">
                  <a:moveTo>
                    <a:pt x="215" y="116"/>
                  </a:moveTo>
                  <a:cubicBezTo>
                    <a:pt x="222" y="143"/>
                    <a:pt x="239" y="165"/>
                    <a:pt x="257" y="186"/>
                  </a:cubicBezTo>
                  <a:cubicBezTo>
                    <a:pt x="270" y="201"/>
                    <a:pt x="284" y="217"/>
                    <a:pt x="284" y="237"/>
                  </a:cubicBezTo>
                  <a:cubicBezTo>
                    <a:pt x="284" y="256"/>
                    <a:pt x="272" y="273"/>
                    <a:pt x="256" y="282"/>
                  </a:cubicBezTo>
                  <a:cubicBezTo>
                    <a:pt x="240" y="292"/>
                    <a:pt x="221" y="295"/>
                    <a:pt x="203" y="296"/>
                  </a:cubicBezTo>
                  <a:cubicBezTo>
                    <a:pt x="188" y="297"/>
                    <a:pt x="173" y="296"/>
                    <a:pt x="158" y="293"/>
                  </a:cubicBezTo>
                  <a:cubicBezTo>
                    <a:pt x="122" y="283"/>
                    <a:pt x="97" y="251"/>
                    <a:pt x="68" y="226"/>
                  </a:cubicBezTo>
                  <a:cubicBezTo>
                    <a:pt x="51" y="212"/>
                    <a:pt x="31" y="199"/>
                    <a:pt x="18" y="181"/>
                  </a:cubicBezTo>
                  <a:cubicBezTo>
                    <a:pt x="5" y="163"/>
                    <a:pt x="0" y="136"/>
                    <a:pt x="13" y="118"/>
                  </a:cubicBezTo>
                  <a:cubicBezTo>
                    <a:pt x="17" y="112"/>
                    <a:pt x="23" y="106"/>
                    <a:pt x="29" y="102"/>
                  </a:cubicBezTo>
                  <a:cubicBezTo>
                    <a:pt x="51" y="83"/>
                    <a:pt x="69" y="61"/>
                    <a:pt x="84" y="36"/>
                  </a:cubicBezTo>
                  <a:cubicBezTo>
                    <a:pt x="90" y="26"/>
                    <a:pt x="95" y="15"/>
                    <a:pt x="105" y="9"/>
                  </a:cubicBezTo>
                  <a:cubicBezTo>
                    <a:pt x="120" y="0"/>
                    <a:pt x="138" y="4"/>
                    <a:pt x="154" y="8"/>
                  </a:cubicBezTo>
                  <a:cubicBezTo>
                    <a:pt x="172" y="13"/>
                    <a:pt x="221" y="22"/>
                    <a:pt x="225" y="44"/>
                  </a:cubicBezTo>
                  <a:cubicBezTo>
                    <a:pt x="226" y="53"/>
                    <a:pt x="215" y="68"/>
                    <a:pt x="213" y="78"/>
                  </a:cubicBezTo>
                  <a:cubicBezTo>
                    <a:pt x="211" y="91"/>
                    <a:pt x="211" y="104"/>
                    <a:pt x="215" y="116"/>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8" name="Freeform 76">
              <a:extLst>
                <a:ext uri="{FF2B5EF4-FFF2-40B4-BE49-F238E27FC236}">
                  <a16:creationId xmlns="" xmlns:a16="http://schemas.microsoft.com/office/drawing/2014/main" id="{6B23E25D-11C8-4AFE-8CBA-FCBAAAE74E95}"/>
                </a:ext>
              </a:extLst>
            </p:cNvPr>
            <p:cNvSpPr>
              <a:spLocks/>
            </p:cNvSpPr>
            <p:nvPr/>
          </p:nvSpPr>
          <p:spPr bwMode="auto">
            <a:xfrm>
              <a:off x="7258" y="4403"/>
              <a:ext cx="827" cy="1245"/>
            </a:xfrm>
            <a:custGeom>
              <a:avLst/>
              <a:gdLst>
                <a:gd name="T0" fmla="*/ 372 w 398"/>
                <a:gd name="T1" fmla="*/ 116 h 600"/>
                <a:gd name="T2" fmla="*/ 385 w 398"/>
                <a:gd name="T3" fmla="*/ 145 h 600"/>
                <a:gd name="T4" fmla="*/ 365 w 398"/>
                <a:gd name="T5" fmla="*/ 274 h 600"/>
                <a:gd name="T6" fmla="*/ 357 w 398"/>
                <a:gd name="T7" fmla="*/ 443 h 600"/>
                <a:gd name="T8" fmla="*/ 335 w 398"/>
                <a:gd name="T9" fmla="*/ 515 h 600"/>
                <a:gd name="T10" fmla="*/ 322 w 398"/>
                <a:gd name="T11" fmla="*/ 530 h 600"/>
                <a:gd name="T12" fmla="*/ 317 w 398"/>
                <a:gd name="T13" fmla="*/ 543 h 600"/>
                <a:gd name="T14" fmla="*/ 233 w 398"/>
                <a:gd name="T15" fmla="*/ 590 h 600"/>
                <a:gd name="T16" fmla="*/ 218 w 398"/>
                <a:gd name="T17" fmla="*/ 584 h 600"/>
                <a:gd name="T18" fmla="*/ 173 w 398"/>
                <a:gd name="T19" fmla="*/ 560 h 600"/>
                <a:gd name="T20" fmla="*/ 156 w 398"/>
                <a:gd name="T21" fmla="*/ 562 h 600"/>
                <a:gd name="T22" fmla="*/ 106 w 398"/>
                <a:gd name="T23" fmla="*/ 551 h 600"/>
                <a:gd name="T24" fmla="*/ 95 w 398"/>
                <a:gd name="T25" fmla="*/ 545 h 600"/>
                <a:gd name="T26" fmla="*/ 88 w 398"/>
                <a:gd name="T27" fmla="*/ 536 h 600"/>
                <a:gd name="T28" fmla="*/ 47 w 398"/>
                <a:gd name="T29" fmla="*/ 524 h 600"/>
                <a:gd name="T30" fmla="*/ 3 w 398"/>
                <a:gd name="T31" fmla="*/ 481 h 600"/>
                <a:gd name="T32" fmla="*/ 5 w 398"/>
                <a:gd name="T33" fmla="*/ 439 h 600"/>
                <a:gd name="T34" fmla="*/ 16 w 398"/>
                <a:gd name="T35" fmla="*/ 377 h 600"/>
                <a:gd name="T36" fmla="*/ 25 w 398"/>
                <a:gd name="T37" fmla="*/ 308 h 600"/>
                <a:gd name="T38" fmla="*/ 19 w 398"/>
                <a:gd name="T39" fmla="*/ 231 h 600"/>
                <a:gd name="T40" fmla="*/ 4 w 398"/>
                <a:gd name="T41" fmla="*/ 168 h 600"/>
                <a:gd name="T42" fmla="*/ 32 w 398"/>
                <a:gd name="T43" fmla="*/ 61 h 600"/>
                <a:gd name="T44" fmla="*/ 55 w 398"/>
                <a:gd name="T45" fmla="*/ 45 h 600"/>
                <a:gd name="T46" fmla="*/ 76 w 398"/>
                <a:gd name="T47" fmla="*/ 53 h 600"/>
                <a:gd name="T48" fmla="*/ 250 w 398"/>
                <a:gd name="T49" fmla="*/ 153 h 600"/>
                <a:gd name="T50" fmla="*/ 301 w 398"/>
                <a:gd name="T51" fmla="*/ 175 h 600"/>
                <a:gd name="T52" fmla="*/ 314 w 398"/>
                <a:gd name="T53" fmla="*/ 171 h 600"/>
                <a:gd name="T54" fmla="*/ 313 w 398"/>
                <a:gd name="T55" fmla="*/ 165 h 600"/>
                <a:gd name="T56" fmla="*/ 277 w 398"/>
                <a:gd name="T57" fmla="*/ 111 h 600"/>
                <a:gd name="T58" fmla="*/ 260 w 398"/>
                <a:gd name="T59" fmla="*/ 49 h 600"/>
                <a:gd name="T60" fmla="*/ 314 w 398"/>
                <a:gd name="T61" fmla="*/ 24 h 600"/>
                <a:gd name="T62" fmla="*/ 372 w 398"/>
                <a:gd name="T63" fmla="*/ 116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600">
                  <a:moveTo>
                    <a:pt x="372" y="116"/>
                  </a:moveTo>
                  <a:cubicBezTo>
                    <a:pt x="378" y="125"/>
                    <a:pt x="382" y="135"/>
                    <a:pt x="385" y="145"/>
                  </a:cubicBezTo>
                  <a:cubicBezTo>
                    <a:pt x="398" y="188"/>
                    <a:pt x="376" y="232"/>
                    <a:pt x="365" y="274"/>
                  </a:cubicBezTo>
                  <a:cubicBezTo>
                    <a:pt x="352" y="329"/>
                    <a:pt x="358" y="387"/>
                    <a:pt x="357" y="443"/>
                  </a:cubicBezTo>
                  <a:cubicBezTo>
                    <a:pt x="357" y="469"/>
                    <a:pt x="354" y="498"/>
                    <a:pt x="335" y="515"/>
                  </a:cubicBezTo>
                  <a:cubicBezTo>
                    <a:pt x="331" y="520"/>
                    <a:pt x="325" y="524"/>
                    <a:pt x="322" y="530"/>
                  </a:cubicBezTo>
                  <a:cubicBezTo>
                    <a:pt x="320" y="534"/>
                    <a:pt x="318" y="538"/>
                    <a:pt x="317" y="543"/>
                  </a:cubicBezTo>
                  <a:cubicBezTo>
                    <a:pt x="307" y="579"/>
                    <a:pt x="269" y="600"/>
                    <a:pt x="233" y="590"/>
                  </a:cubicBezTo>
                  <a:cubicBezTo>
                    <a:pt x="228" y="588"/>
                    <a:pt x="223" y="586"/>
                    <a:pt x="218" y="584"/>
                  </a:cubicBezTo>
                  <a:cubicBezTo>
                    <a:pt x="203" y="575"/>
                    <a:pt x="190" y="561"/>
                    <a:pt x="173" y="560"/>
                  </a:cubicBezTo>
                  <a:cubicBezTo>
                    <a:pt x="167" y="560"/>
                    <a:pt x="162" y="561"/>
                    <a:pt x="156" y="562"/>
                  </a:cubicBezTo>
                  <a:cubicBezTo>
                    <a:pt x="139" y="564"/>
                    <a:pt x="122" y="557"/>
                    <a:pt x="106" y="551"/>
                  </a:cubicBezTo>
                  <a:cubicBezTo>
                    <a:pt x="102" y="550"/>
                    <a:pt x="98" y="548"/>
                    <a:pt x="95" y="545"/>
                  </a:cubicBezTo>
                  <a:cubicBezTo>
                    <a:pt x="92" y="543"/>
                    <a:pt x="91" y="539"/>
                    <a:pt x="88" y="536"/>
                  </a:cubicBezTo>
                  <a:cubicBezTo>
                    <a:pt x="78" y="525"/>
                    <a:pt x="61" y="527"/>
                    <a:pt x="47" y="524"/>
                  </a:cubicBezTo>
                  <a:cubicBezTo>
                    <a:pt x="25" y="519"/>
                    <a:pt x="8" y="503"/>
                    <a:pt x="3" y="481"/>
                  </a:cubicBezTo>
                  <a:cubicBezTo>
                    <a:pt x="0" y="467"/>
                    <a:pt x="3" y="453"/>
                    <a:pt x="5" y="439"/>
                  </a:cubicBezTo>
                  <a:cubicBezTo>
                    <a:pt x="16" y="377"/>
                    <a:pt x="16" y="377"/>
                    <a:pt x="16" y="377"/>
                  </a:cubicBezTo>
                  <a:cubicBezTo>
                    <a:pt x="21" y="354"/>
                    <a:pt x="24" y="332"/>
                    <a:pt x="25" y="308"/>
                  </a:cubicBezTo>
                  <a:cubicBezTo>
                    <a:pt x="27" y="282"/>
                    <a:pt x="24" y="256"/>
                    <a:pt x="19" y="231"/>
                  </a:cubicBezTo>
                  <a:cubicBezTo>
                    <a:pt x="14" y="210"/>
                    <a:pt x="7" y="190"/>
                    <a:pt x="4" y="168"/>
                  </a:cubicBezTo>
                  <a:cubicBezTo>
                    <a:pt x="0" y="130"/>
                    <a:pt x="10" y="92"/>
                    <a:pt x="32" y="61"/>
                  </a:cubicBezTo>
                  <a:cubicBezTo>
                    <a:pt x="38" y="54"/>
                    <a:pt x="45" y="46"/>
                    <a:pt x="55" y="45"/>
                  </a:cubicBezTo>
                  <a:cubicBezTo>
                    <a:pt x="62" y="45"/>
                    <a:pt x="69" y="49"/>
                    <a:pt x="76" y="53"/>
                  </a:cubicBezTo>
                  <a:cubicBezTo>
                    <a:pt x="134" y="87"/>
                    <a:pt x="192" y="120"/>
                    <a:pt x="250" y="153"/>
                  </a:cubicBezTo>
                  <a:cubicBezTo>
                    <a:pt x="266" y="162"/>
                    <a:pt x="283" y="171"/>
                    <a:pt x="301" y="175"/>
                  </a:cubicBezTo>
                  <a:cubicBezTo>
                    <a:pt x="306" y="177"/>
                    <a:pt x="314" y="176"/>
                    <a:pt x="314" y="171"/>
                  </a:cubicBezTo>
                  <a:cubicBezTo>
                    <a:pt x="314" y="169"/>
                    <a:pt x="314" y="167"/>
                    <a:pt x="313" y="165"/>
                  </a:cubicBezTo>
                  <a:cubicBezTo>
                    <a:pt x="303" y="146"/>
                    <a:pt x="288" y="129"/>
                    <a:pt x="277" y="111"/>
                  </a:cubicBezTo>
                  <a:cubicBezTo>
                    <a:pt x="265" y="92"/>
                    <a:pt x="256" y="71"/>
                    <a:pt x="260" y="49"/>
                  </a:cubicBezTo>
                  <a:cubicBezTo>
                    <a:pt x="264" y="20"/>
                    <a:pt x="292" y="0"/>
                    <a:pt x="314" y="24"/>
                  </a:cubicBezTo>
                  <a:cubicBezTo>
                    <a:pt x="339" y="50"/>
                    <a:pt x="356" y="83"/>
                    <a:pt x="372" y="116"/>
                  </a:cubicBezTo>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39" name="Freeform 77">
              <a:extLst>
                <a:ext uri="{FF2B5EF4-FFF2-40B4-BE49-F238E27FC236}">
                  <a16:creationId xmlns="" xmlns:a16="http://schemas.microsoft.com/office/drawing/2014/main" id="{B0BECA99-F878-4625-9E4E-42FB25FFAF03}"/>
                </a:ext>
              </a:extLst>
            </p:cNvPr>
            <p:cNvSpPr>
              <a:spLocks/>
            </p:cNvSpPr>
            <p:nvPr/>
          </p:nvSpPr>
          <p:spPr bwMode="auto">
            <a:xfrm>
              <a:off x="7426" y="5293"/>
              <a:ext cx="759" cy="201"/>
            </a:xfrm>
            <a:custGeom>
              <a:avLst/>
              <a:gdLst>
                <a:gd name="T0" fmla="*/ 112 w 365"/>
                <a:gd name="T1" fmla="*/ 60 h 97"/>
                <a:gd name="T2" fmla="*/ 251 w 365"/>
                <a:gd name="T3" fmla="*/ 84 h 97"/>
                <a:gd name="T4" fmla="*/ 294 w 365"/>
                <a:gd name="T5" fmla="*/ 94 h 97"/>
                <a:gd name="T6" fmla="*/ 314 w 365"/>
                <a:gd name="T7" fmla="*/ 83 h 97"/>
                <a:gd name="T8" fmla="*/ 365 w 365"/>
                <a:gd name="T9" fmla="*/ 39 h 97"/>
                <a:gd name="T10" fmla="*/ 343 w 365"/>
                <a:gd name="T11" fmla="*/ 30 h 97"/>
                <a:gd name="T12" fmla="*/ 281 w 365"/>
                <a:gd name="T13" fmla="*/ 15 h 97"/>
                <a:gd name="T14" fmla="*/ 261 w 365"/>
                <a:gd name="T15" fmla="*/ 5 h 97"/>
                <a:gd name="T16" fmla="*/ 203 w 365"/>
                <a:gd name="T17" fmla="*/ 15 h 97"/>
                <a:gd name="T18" fmla="*/ 116 w 365"/>
                <a:gd name="T19" fmla="*/ 14 h 97"/>
                <a:gd name="T20" fmla="*/ 39 w 365"/>
                <a:gd name="T21" fmla="*/ 2 h 97"/>
                <a:gd name="T22" fmla="*/ 17 w 365"/>
                <a:gd name="T23" fmla="*/ 5 h 97"/>
                <a:gd name="T24" fmla="*/ 10 w 365"/>
                <a:gd name="T25" fmla="*/ 18 h 97"/>
                <a:gd name="T26" fmla="*/ 37 w 365"/>
                <a:gd name="T27" fmla="*/ 55 h 97"/>
                <a:gd name="T28" fmla="*/ 112 w 365"/>
                <a:gd name="T29" fmla="*/ 6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 h="97">
                  <a:moveTo>
                    <a:pt x="112" y="60"/>
                  </a:moveTo>
                  <a:cubicBezTo>
                    <a:pt x="159" y="63"/>
                    <a:pt x="207" y="66"/>
                    <a:pt x="251" y="84"/>
                  </a:cubicBezTo>
                  <a:cubicBezTo>
                    <a:pt x="265" y="90"/>
                    <a:pt x="279" y="97"/>
                    <a:pt x="294" y="94"/>
                  </a:cubicBezTo>
                  <a:cubicBezTo>
                    <a:pt x="301" y="92"/>
                    <a:pt x="308" y="88"/>
                    <a:pt x="314" y="83"/>
                  </a:cubicBezTo>
                  <a:cubicBezTo>
                    <a:pt x="332" y="70"/>
                    <a:pt x="349" y="55"/>
                    <a:pt x="365" y="39"/>
                  </a:cubicBezTo>
                  <a:cubicBezTo>
                    <a:pt x="364" y="31"/>
                    <a:pt x="352" y="30"/>
                    <a:pt x="343" y="30"/>
                  </a:cubicBezTo>
                  <a:cubicBezTo>
                    <a:pt x="321" y="30"/>
                    <a:pt x="300" y="25"/>
                    <a:pt x="281" y="15"/>
                  </a:cubicBezTo>
                  <a:cubicBezTo>
                    <a:pt x="274" y="11"/>
                    <a:pt x="268" y="8"/>
                    <a:pt x="261" y="5"/>
                  </a:cubicBezTo>
                  <a:cubicBezTo>
                    <a:pt x="242" y="0"/>
                    <a:pt x="222" y="10"/>
                    <a:pt x="203" y="15"/>
                  </a:cubicBezTo>
                  <a:cubicBezTo>
                    <a:pt x="175" y="22"/>
                    <a:pt x="145" y="18"/>
                    <a:pt x="116" y="14"/>
                  </a:cubicBezTo>
                  <a:cubicBezTo>
                    <a:pt x="39" y="2"/>
                    <a:pt x="39" y="2"/>
                    <a:pt x="39" y="2"/>
                  </a:cubicBezTo>
                  <a:cubicBezTo>
                    <a:pt x="31" y="1"/>
                    <a:pt x="23" y="0"/>
                    <a:pt x="17" y="5"/>
                  </a:cubicBezTo>
                  <a:cubicBezTo>
                    <a:pt x="14" y="8"/>
                    <a:pt x="11" y="13"/>
                    <a:pt x="10" y="18"/>
                  </a:cubicBezTo>
                  <a:cubicBezTo>
                    <a:pt x="0" y="50"/>
                    <a:pt x="5" y="53"/>
                    <a:pt x="37" y="55"/>
                  </a:cubicBezTo>
                  <a:cubicBezTo>
                    <a:pt x="112" y="60"/>
                    <a:pt x="112" y="60"/>
                    <a:pt x="112" y="60"/>
                  </a:cubicBezTo>
                </a:path>
              </a:pathLst>
            </a:cu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0" name="Freeform 78">
              <a:extLst>
                <a:ext uri="{FF2B5EF4-FFF2-40B4-BE49-F238E27FC236}">
                  <a16:creationId xmlns="" xmlns:a16="http://schemas.microsoft.com/office/drawing/2014/main" id="{8DC07AC5-384E-4AF8-BB93-03F25828972F}"/>
                </a:ext>
              </a:extLst>
            </p:cNvPr>
            <p:cNvSpPr>
              <a:spLocks/>
            </p:cNvSpPr>
            <p:nvPr/>
          </p:nvSpPr>
          <p:spPr bwMode="auto">
            <a:xfrm>
              <a:off x="9805" y="4061"/>
              <a:ext cx="320" cy="205"/>
            </a:xfrm>
            <a:custGeom>
              <a:avLst/>
              <a:gdLst>
                <a:gd name="T0" fmla="*/ 152 w 154"/>
                <a:gd name="T1" fmla="*/ 0 h 99"/>
                <a:gd name="T2" fmla="*/ 29 w 154"/>
                <a:gd name="T3" fmla="*/ 93 h 99"/>
                <a:gd name="T4" fmla="*/ 0 w 154"/>
                <a:gd name="T5" fmla="*/ 90 h 99"/>
                <a:gd name="T6" fmla="*/ 0 w 154"/>
                <a:gd name="T7" fmla="*/ 95 h 99"/>
                <a:gd name="T8" fmla="*/ 30 w 154"/>
                <a:gd name="T9" fmla="*/ 99 h 99"/>
                <a:gd name="T10" fmla="*/ 154 w 154"/>
                <a:gd name="T11" fmla="*/ 4 h 99"/>
                <a:gd name="T12" fmla="*/ 152 w 154"/>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154" h="99">
                  <a:moveTo>
                    <a:pt x="152" y="0"/>
                  </a:moveTo>
                  <a:cubicBezTo>
                    <a:pt x="137" y="54"/>
                    <a:pt x="88" y="93"/>
                    <a:pt x="29" y="93"/>
                  </a:cubicBezTo>
                  <a:cubicBezTo>
                    <a:pt x="19" y="93"/>
                    <a:pt x="9" y="92"/>
                    <a:pt x="0" y="90"/>
                  </a:cubicBezTo>
                  <a:cubicBezTo>
                    <a:pt x="0" y="91"/>
                    <a:pt x="0" y="93"/>
                    <a:pt x="0" y="95"/>
                  </a:cubicBezTo>
                  <a:cubicBezTo>
                    <a:pt x="10" y="97"/>
                    <a:pt x="20" y="99"/>
                    <a:pt x="30" y="99"/>
                  </a:cubicBezTo>
                  <a:cubicBezTo>
                    <a:pt x="89" y="99"/>
                    <a:pt x="139" y="59"/>
                    <a:pt x="154" y="4"/>
                  </a:cubicBezTo>
                  <a:cubicBezTo>
                    <a:pt x="153" y="3"/>
                    <a:pt x="153" y="2"/>
                    <a:pt x="152"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1" name="Freeform 79">
              <a:extLst>
                <a:ext uri="{FF2B5EF4-FFF2-40B4-BE49-F238E27FC236}">
                  <a16:creationId xmlns="" xmlns:a16="http://schemas.microsoft.com/office/drawing/2014/main" id="{05B8AC08-A3A3-4558-A885-52EA4EE4D6BD}"/>
                </a:ext>
              </a:extLst>
            </p:cNvPr>
            <p:cNvSpPr>
              <a:spLocks/>
            </p:cNvSpPr>
            <p:nvPr/>
          </p:nvSpPr>
          <p:spPr bwMode="auto">
            <a:xfrm>
              <a:off x="10121" y="4023"/>
              <a:ext cx="12" cy="46"/>
            </a:xfrm>
            <a:custGeom>
              <a:avLst/>
              <a:gdLst>
                <a:gd name="T0" fmla="*/ 6 w 6"/>
                <a:gd name="T1" fmla="*/ 0 h 22"/>
                <a:gd name="T2" fmla="*/ 4 w 6"/>
                <a:gd name="T3" fmla="*/ 1 h 22"/>
                <a:gd name="T4" fmla="*/ 0 w 6"/>
                <a:gd name="T5" fmla="*/ 18 h 22"/>
                <a:gd name="T6" fmla="*/ 2 w 6"/>
                <a:gd name="T7" fmla="*/ 22 h 22"/>
                <a:gd name="T8" fmla="*/ 6 w 6"/>
                <a:gd name="T9" fmla="*/ 0 h 22"/>
              </a:gdLst>
              <a:ahLst/>
              <a:cxnLst>
                <a:cxn ang="0">
                  <a:pos x="T0" y="T1"/>
                </a:cxn>
                <a:cxn ang="0">
                  <a:pos x="T2" y="T3"/>
                </a:cxn>
                <a:cxn ang="0">
                  <a:pos x="T4" y="T5"/>
                </a:cxn>
                <a:cxn ang="0">
                  <a:pos x="T6" y="T7"/>
                </a:cxn>
                <a:cxn ang="0">
                  <a:pos x="T8" y="T9"/>
                </a:cxn>
              </a:cxnLst>
              <a:rect l="0" t="0" r="r" b="b"/>
              <a:pathLst>
                <a:path w="6" h="22">
                  <a:moveTo>
                    <a:pt x="6" y="0"/>
                  </a:moveTo>
                  <a:cubicBezTo>
                    <a:pt x="5" y="1"/>
                    <a:pt x="5" y="1"/>
                    <a:pt x="4" y="1"/>
                  </a:cubicBezTo>
                  <a:cubicBezTo>
                    <a:pt x="3" y="7"/>
                    <a:pt x="2" y="13"/>
                    <a:pt x="0" y="18"/>
                  </a:cubicBezTo>
                  <a:cubicBezTo>
                    <a:pt x="1" y="20"/>
                    <a:pt x="1" y="21"/>
                    <a:pt x="2" y="22"/>
                  </a:cubicBezTo>
                  <a:cubicBezTo>
                    <a:pt x="4" y="15"/>
                    <a:pt x="5" y="8"/>
                    <a:pt x="6"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2" name="Freeform 80">
              <a:extLst>
                <a:ext uri="{FF2B5EF4-FFF2-40B4-BE49-F238E27FC236}">
                  <a16:creationId xmlns="" xmlns:a16="http://schemas.microsoft.com/office/drawing/2014/main" id="{FA56FEFD-2B8E-41C8-A409-456F827BEBF8}"/>
                </a:ext>
              </a:extLst>
            </p:cNvPr>
            <p:cNvSpPr>
              <a:spLocks/>
            </p:cNvSpPr>
            <p:nvPr/>
          </p:nvSpPr>
          <p:spPr bwMode="auto">
            <a:xfrm>
              <a:off x="9606" y="4038"/>
              <a:ext cx="199" cy="220"/>
            </a:xfrm>
            <a:custGeom>
              <a:avLst/>
              <a:gdLst>
                <a:gd name="T0" fmla="*/ 0 w 96"/>
                <a:gd name="T1" fmla="*/ 0 h 106"/>
                <a:gd name="T2" fmla="*/ 96 w 96"/>
                <a:gd name="T3" fmla="*/ 106 h 106"/>
                <a:gd name="T4" fmla="*/ 96 w 96"/>
                <a:gd name="T5" fmla="*/ 101 h 106"/>
                <a:gd name="T6" fmla="*/ 0 w 96"/>
                <a:gd name="T7" fmla="*/ 0 h 106"/>
              </a:gdLst>
              <a:ahLst/>
              <a:cxnLst>
                <a:cxn ang="0">
                  <a:pos x="T0" y="T1"/>
                </a:cxn>
                <a:cxn ang="0">
                  <a:pos x="T2" y="T3"/>
                </a:cxn>
                <a:cxn ang="0">
                  <a:pos x="T4" y="T5"/>
                </a:cxn>
                <a:cxn ang="0">
                  <a:pos x="T6" y="T7"/>
                </a:cxn>
              </a:cxnLst>
              <a:rect l="0" t="0" r="r" b="b"/>
              <a:pathLst>
                <a:path w="96" h="106">
                  <a:moveTo>
                    <a:pt x="0" y="0"/>
                  </a:moveTo>
                  <a:cubicBezTo>
                    <a:pt x="7" y="52"/>
                    <a:pt x="46" y="94"/>
                    <a:pt x="96" y="106"/>
                  </a:cubicBezTo>
                  <a:cubicBezTo>
                    <a:pt x="96" y="104"/>
                    <a:pt x="96" y="102"/>
                    <a:pt x="96" y="101"/>
                  </a:cubicBezTo>
                  <a:cubicBezTo>
                    <a:pt x="47" y="89"/>
                    <a:pt x="9" y="50"/>
                    <a:pt x="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3" name="Oval 81">
              <a:extLst>
                <a:ext uri="{FF2B5EF4-FFF2-40B4-BE49-F238E27FC236}">
                  <a16:creationId xmlns="" xmlns:a16="http://schemas.microsoft.com/office/drawing/2014/main" id="{7840AE16-9A83-4FA9-A9ED-0BBDC50E7DEC}"/>
                </a:ext>
              </a:extLst>
            </p:cNvPr>
            <p:cNvSpPr>
              <a:spLocks noChangeArrowheads="1"/>
            </p:cNvSpPr>
            <p:nvPr/>
          </p:nvSpPr>
          <p:spPr bwMode="auto">
            <a:xfrm>
              <a:off x="9599" y="3722"/>
              <a:ext cx="532" cy="532"/>
            </a:xfrm>
            <a:prstGeom prst="ellipse">
              <a:avLst/>
            </a:pr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4" name="Freeform 82">
              <a:extLst>
                <a:ext uri="{FF2B5EF4-FFF2-40B4-BE49-F238E27FC236}">
                  <a16:creationId xmlns="" xmlns:a16="http://schemas.microsoft.com/office/drawing/2014/main" id="{3B4523C9-094E-4477-AFD0-632F37718A15}"/>
                </a:ext>
              </a:extLst>
            </p:cNvPr>
            <p:cNvSpPr>
              <a:spLocks/>
            </p:cNvSpPr>
            <p:nvPr/>
          </p:nvSpPr>
          <p:spPr bwMode="auto">
            <a:xfrm>
              <a:off x="9587" y="3573"/>
              <a:ext cx="631" cy="488"/>
            </a:xfrm>
            <a:custGeom>
              <a:avLst/>
              <a:gdLst>
                <a:gd name="T0" fmla="*/ 242 w 304"/>
                <a:gd name="T1" fmla="*/ 38 h 235"/>
                <a:gd name="T2" fmla="*/ 269 w 304"/>
                <a:gd name="T3" fmla="*/ 61 h 235"/>
                <a:gd name="T4" fmla="*/ 276 w 304"/>
                <a:gd name="T5" fmla="*/ 84 h 235"/>
                <a:gd name="T6" fmla="*/ 303 w 304"/>
                <a:gd name="T7" fmla="*/ 154 h 235"/>
                <a:gd name="T8" fmla="*/ 260 w 304"/>
                <a:gd name="T9" fmla="*/ 219 h 235"/>
                <a:gd name="T10" fmla="*/ 242 w 304"/>
                <a:gd name="T11" fmla="*/ 225 h 235"/>
                <a:gd name="T12" fmla="*/ 223 w 304"/>
                <a:gd name="T13" fmla="*/ 218 h 235"/>
                <a:gd name="T14" fmla="*/ 139 w 304"/>
                <a:gd name="T15" fmla="*/ 228 h 235"/>
                <a:gd name="T16" fmla="*/ 52 w 304"/>
                <a:gd name="T17" fmla="*/ 223 h 235"/>
                <a:gd name="T18" fmla="*/ 13 w 304"/>
                <a:gd name="T19" fmla="*/ 196 h 235"/>
                <a:gd name="T20" fmla="*/ 8 w 304"/>
                <a:gd name="T21" fmla="*/ 150 h 235"/>
                <a:gd name="T22" fmla="*/ 19 w 304"/>
                <a:gd name="T23" fmla="*/ 129 h 235"/>
                <a:gd name="T24" fmla="*/ 15 w 304"/>
                <a:gd name="T25" fmla="*/ 115 h 235"/>
                <a:gd name="T26" fmla="*/ 21 w 304"/>
                <a:gd name="T27" fmla="*/ 93 h 235"/>
                <a:gd name="T28" fmla="*/ 91 w 304"/>
                <a:gd name="T29" fmla="*/ 15 h 235"/>
                <a:gd name="T30" fmla="*/ 118 w 304"/>
                <a:gd name="T31" fmla="*/ 1 h 235"/>
                <a:gd name="T32" fmla="*/ 179 w 304"/>
                <a:gd name="T33" fmla="*/ 16 h 235"/>
                <a:gd name="T34" fmla="*/ 242 w 304"/>
                <a:gd name="T35"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235">
                  <a:moveTo>
                    <a:pt x="242" y="38"/>
                  </a:moveTo>
                  <a:cubicBezTo>
                    <a:pt x="253" y="44"/>
                    <a:pt x="263" y="51"/>
                    <a:pt x="269" y="61"/>
                  </a:cubicBezTo>
                  <a:cubicBezTo>
                    <a:pt x="272" y="69"/>
                    <a:pt x="274" y="76"/>
                    <a:pt x="276" y="84"/>
                  </a:cubicBezTo>
                  <a:cubicBezTo>
                    <a:pt x="283" y="108"/>
                    <a:pt x="301" y="129"/>
                    <a:pt x="303" y="154"/>
                  </a:cubicBezTo>
                  <a:cubicBezTo>
                    <a:pt x="304" y="181"/>
                    <a:pt x="283" y="205"/>
                    <a:pt x="260" y="219"/>
                  </a:cubicBezTo>
                  <a:cubicBezTo>
                    <a:pt x="255" y="223"/>
                    <a:pt x="248" y="225"/>
                    <a:pt x="242" y="225"/>
                  </a:cubicBezTo>
                  <a:cubicBezTo>
                    <a:pt x="235" y="225"/>
                    <a:pt x="229" y="221"/>
                    <a:pt x="223" y="218"/>
                  </a:cubicBezTo>
                  <a:cubicBezTo>
                    <a:pt x="197" y="206"/>
                    <a:pt x="167" y="221"/>
                    <a:pt x="139" y="228"/>
                  </a:cubicBezTo>
                  <a:cubicBezTo>
                    <a:pt x="110" y="235"/>
                    <a:pt x="80" y="233"/>
                    <a:pt x="52" y="223"/>
                  </a:cubicBezTo>
                  <a:cubicBezTo>
                    <a:pt x="37" y="217"/>
                    <a:pt x="23" y="209"/>
                    <a:pt x="13" y="196"/>
                  </a:cubicBezTo>
                  <a:cubicBezTo>
                    <a:pt x="4" y="183"/>
                    <a:pt x="0" y="164"/>
                    <a:pt x="8" y="150"/>
                  </a:cubicBezTo>
                  <a:cubicBezTo>
                    <a:pt x="12" y="143"/>
                    <a:pt x="19" y="137"/>
                    <a:pt x="19" y="129"/>
                  </a:cubicBezTo>
                  <a:cubicBezTo>
                    <a:pt x="18" y="124"/>
                    <a:pt x="15" y="120"/>
                    <a:pt x="15" y="115"/>
                  </a:cubicBezTo>
                  <a:cubicBezTo>
                    <a:pt x="13" y="107"/>
                    <a:pt x="17" y="100"/>
                    <a:pt x="21" y="93"/>
                  </a:cubicBezTo>
                  <a:cubicBezTo>
                    <a:pt x="40" y="63"/>
                    <a:pt x="63" y="37"/>
                    <a:pt x="91" y="15"/>
                  </a:cubicBezTo>
                  <a:cubicBezTo>
                    <a:pt x="99" y="8"/>
                    <a:pt x="108" y="2"/>
                    <a:pt x="118" y="1"/>
                  </a:cubicBezTo>
                  <a:cubicBezTo>
                    <a:pt x="139" y="0"/>
                    <a:pt x="157" y="16"/>
                    <a:pt x="179" y="16"/>
                  </a:cubicBezTo>
                  <a:cubicBezTo>
                    <a:pt x="204" y="16"/>
                    <a:pt x="221" y="24"/>
                    <a:pt x="242" y="38"/>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5" name="Freeform 83">
              <a:extLst>
                <a:ext uri="{FF2B5EF4-FFF2-40B4-BE49-F238E27FC236}">
                  <a16:creationId xmlns="" xmlns:a16="http://schemas.microsoft.com/office/drawing/2014/main" id="{97E827ED-33A0-4904-8BD1-D20A366E9C83}"/>
                </a:ext>
              </a:extLst>
            </p:cNvPr>
            <p:cNvSpPr>
              <a:spLocks/>
            </p:cNvSpPr>
            <p:nvPr/>
          </p:nvSpPr>
          <p:spPr bwMode="auto">
            <a:xfrm>
              <a:off x="8613" y="3629"/>
              <a:ext cx="205" cy="293"/>
            </a:xfrm>
            <a:custGeom>
              <a:avLst/>
              <a:gdLst>
                <a:gd name="T0" fmla="*/ 1 w 99"/>
                <a:gd name="T1" fmla="*/ 0 h 141"/>
                <a:gd name="T2" fmla="*/ 0 w 99"/>
                <a:gd name="T3" fmla="*/ 14 h 141"/>
                <a:gd name="T4" fmla="*/ 96 w 99"/>
                <a:gd name="T5" fmla="*/ 141 h 141"/>
                <a:gd name="T6" fmla="*/ 99 w 99"/>
                <a:gd name="T7" fmla="*/ 138 h 141"/>
                <a:gd name="T8" fmla="*/ 2 w 99"/>
                <a:gd name="T9" fmla="*/ 11 h 141"/>
                <a:gd name="T10" fmla="*/ 3 w 99"/>
                <a:gd name="T11" fmla="*/ 1 h 141"/>
                <a:gd name="T12" fmla="*/ 1 w 99"/>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99" h="141">
                  <a:moveTo>
                    <a:pt x="1" y="0"/>
                  </a:moveTo>
                  <a:cubicBezTo>
                    <a:pt x="0" y="4"/>
                    <a:pt x="0" y="9"/>
                    <a:pt x="0" y="14"/>
                  </a:cubicBezTo>
                  <a:cubicBezTo>
                    <a:pt x="0" y="74"/>
                    <a:pt x="41" y="125"/>
                    <a:pt x="96" y="141"/>
                  </a:cubicBezTo>
                  <a:cubicBezTo>
                    <a:pt x="97" y="140"/>
                    <a:pt x="98" y="139"/>
                    <a:pt x="99" y="138"/>
                  </a:cubicBezTo>
                  <a:cubicBezTo>
                    <a:pt x="43" y="122"/>
                    <a:pt x="2" y="71"/>
                    <a:pt x="2" y="11"/>
                  </a:cubicBezTo>
                  <a:cubicBezTo>
                    <a:pt x="2" y="7"/>
                    <a:pt x="3" y="4"/>
                    <a:pt x="3" y="1"/>
                  </a:cubicBezTo>
                  <a:cubicBezTo>
                    <a:pt x="2" y="0"/>
                    <a:pt x="2" y="0"/>
                    <a:pt x="1" y="0"/>
                  </a:cubicBezTo>
                </a:path>
              </a:pathLst>
            </a:custGeom>
            <a:solidFill>
              <a:srgbClr val="AB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6" name="Freeform 84">
              <a:extLst>
                <a:ext uri="{FF2B5EF4-FFF2-40B4-BE49-F238E27FC236}">
                  <a16:creationId xmlns="" xmlns:a16="http://schemas.microsoft.com/office/drawing/2014/main" id="{4159ADCB-DEE8-4AC6-85B1-DB1A776B00D9}"/>
                </a:ext>
              </a:extLst>
            </p:cNvPr>
            <p:cNvSpPr>
              <a:spLocks/>
            </p:cNvSpPr>
            <p:nvPr/>
          </p:nvSpPr>
          <p:spPr bwMode="auto">
            <a:xfrm>
              <a:off x="8812" y="3915"/>
              <a:ext cx="75" cy="17"/>
            </a:xfrm>
            <a:custGeom>
              <a:avLst/>
              <a:gdLst>
                <a:gd name="T0" fmla="*/ 3 w 36"/>
                <a:gd name="T1" fmla="*/ 0 h 8"/>
                <a:gd name="T2" fmla="*/ 0 w 36"/>
                <a:gd name="T3" fmla="*/ 3 h 8"/>
                <a:gd name="T4" fmla="*/ 36 w 36"/>
                <a:gd name="T5" fmla="*/ 8 h 8"/>
                <a:gd name="T6" fmla="*/ 36 w 36"/>
                <a:gd name="T7" fmla="*/ 5 h 8"/>
                <a:gd name="T8" fmla="*/ 3 w 36"/>
                <a:gd name="T9" fmla="*/ 0 h 8"/>
              </a:gdLst>
              <a:ahLst/>
              <a:cxnLst>
                <a:cxn ang="0">
                  <a:pos x="T0" y="T1"/>
                </a:cxn>
                <a:cxn ang="0">
                  <a:pos x="T2" y="T3"/>
                </a:cxn>
                <a:cxn ang="0">
                  <a:pos x="T4" y="T5"/>
                </a:cxn>
                <a:cxn ang="0">
                  <a:pos x="T6" y="T7"/>
                </a:cxn>
                <a:cxn ang="0">
                  <a:pos x="T8" y="T9"/>
                </a:cxn>
              </a:cxnLst>
              <a:rect l="0" t="0" r="r" b="b"/>
              <a:pathLst>
                <a:path w="36" h="8">
                  <a:moveTo>
                    <a:pt x="3" y="0"/>
                  </a:moveTo>
                  <a:cubicBezTo>
                    <a:pt x="2" y="1"/>
                    <a:pt x="1" y="2"/>
                    <a:pt x="0" y="3"/>
                  </a:cubicBezTo>
                  <a:cubicBezTo>
                    <a:pt x="11" y="6"/>
                    <a:pt x="23" y="8"/>
                    <a:pt x="36" y="8"/>
                  </a:cubicBezTo>
                  <a:cubicBezTo>
                    <a:pt x="36" y="7"/>
                    <a:pt x="36" y="6"/>
                    <a:pt x="36" y="5"/>
                  </a:cubicBezTo>
                  <a:cubicBezTo>
                    <a:pt x="24" y="4"/>
                    <a:pt x="13" y="3"/>
                    <a:pt x="3" y="0"/>
                  </a:cubicBezTo>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7" name="Freeform 85">
              <a:extLst>
                <a:ext uri="{FF2B5EF4-FFF2-40B4-BE49-F238E27FC236}">
                  <a16:creationId xmlns="" xmlns:a16="http://schemas.microsoft.com/office/drawing/2014/main" id="{8B89C292-16CC-48EA-A879-59E0FFBED672}"/>
                </a:ext>
              </a:extLst>
            </p:cNvPr>
            <p:cNvSpPr>
              <a:spLocks/>
            </p:cNvSpPr>
            <p:nvPr/>
          </p:nvSpPr>
          <p:spPr bwMode="auto">
            <a:xfrm>
              <a:off x="8887" y="3822"/>
              <a:ext cx="220" cy="110"/>
            </a:xfrm>
            <a:custGeom>
              <a:avLst/>
              <a:gdLst>
                <a:gd name="T0" fmla="*/ 105 w 106"/>
                <a:gd name="T1" fmla="*/ 0 h 53"/>
                <a:gd name="T2" fmla="*/ 2 w 106"/>
                <a:gd name="T3" fmla="*/ 50 h 53"/>
                <a:gd name="T4" fmla="*/ 0 w 106"/>
                <a:gd name="T5" fmla="*/ 50 h 53"/>
                <a:gd name="T6" fmla="*/ 0 w 106"/>
                <a:gd name="T7" fmla="*/ 53 h 53"/>
                <a:gd name="T8" fmla="*/ 0 w 106"/>
                <a:gd name="T9" fmla="*/ 53 h 53"/>
                <a:gd name="T10" fmla="*/ 106 w 106"/>
                <a:gd name="T11" fmla="*/ 0 h 53"/>
                <a:gd name="T12" fmla="*/ 105 w 106"/>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06" h="53">
                  <a:moveTo>
                    <a:pt x="105" y="0"/>
                  </a:moveTo>
                  <a:cubicBezTo>
                    <a:pt x="81" y="31"/>
                    <a:pt x="44" y="50"/>
                    <a:pt x="2" y="50"/>
                  </a:cubicBezTo>
                  <a:cubicBezTo>
                    <a:pt x="1" y="50"/>
                    <a:pt x="1" y="50"/>
                    <a:pt x="0" y="50"/>
                  </a:cubicBezTo>
                  <a:cubicBezTo>
                    <a:pt x="0" y="51"/>
                    <a:pt x="0" y="52"/>
                    <a:pt x="0" y="53"/>
                  </a:cubicBezTo>
                  <a:cubicBezTo>
                    <a:pt x="0" y="53"/>
                    <a:pt x="0" y="53"/>
                    <a:pt x="0" y="53"/>
                  </a:cubicBezTo>
                  <a:cubicBezTo>
                    <a:pt x="43" y="53"/>
                    <a:pt x="81" y="32"/>
                    <a:pt x="106" y="0"/>
                  </a:cubicBezTo>
                  <a:cubicBezTo>
                    <a:pt x="105" y="0"/>
                    <a:pt x="105" y="0"/>
                    <a:pt x="105"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8" name="Oval 86">
              <a:extLst>
                <a:ext uri="{FF2B5EF4-FFF2-40B4-BE49-F238E27FC236}">
                  <a16:creationId xmlns="" xmlns:a16="http://schemas.microsoft.com/office/drawing/2014/main" id="{82BA09AF-3280-4602-A6C9-8E67A386EE59}"/>
                </a:ext>
              </a:extLst>
            </p:cNvPr>
            <p:cNvSpPr>
              <a:spLocks noChangeArrowheads="1"/>
            </p:cNvSpPr>
            <p:nvPr/>
          </p:nvSpPr>
          <p:spPr bwMode="auto">
            <a:xfrm>
              <a:off x="8617" y="3378"/>
              <a:ext cx="548" cy="548"/>
            </a:xfrm>
            <a:prstGeom prst="ellipse">
              <a:avLst/>
            </a:prstGeom>
            <a:solidFill>
              <a:srgbClr val="BE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49" name="Freeform 87">
              <a:extLst>
                <a:ext uri="{FF2B5EF4-FFF2-40B4-BE49-F238E27FC236}">
                  <a16:creationId xmlns="" xmlns:a16="http://schemas.microsoft.com/office/drawing/2014/main" id="{18E21CB8-44C3-4E33-917F-FCAE424194E2}"/>
                </a:ext>
              </a:extLst>
            </p:cNvPr>
            <p:cNvSpPr>
              <a:spLocks/>
            </p:cNvSpPr>
            <p:nvPr/>
          </p:nvSpPr>
          <p:spPr bwMode="auto">
            <a:xfrm>
              <a:off x="8559" y="3235"/>
              <a:ext cx="716" cy="593"/>
            </a:xfrm>
            <a:custGeom>
              <a:avLst/>
              <a:gdLst>
                <a:gd name="T0" fmla="*/ 231 w 345"/>
                <a:gd name="T1" fmla="*/ 275 h 286"/>
                <a:gd name="T2" fmla="*/ 293 w 345"/>
                <a:gd name="T3" fmla="*/ 280 h 286"/>
                <a:gd name="T4" fmla="*/ 326 w 345"/>
                <a:gd name="T5" fmla="*/ 266 h 286"/>
                <a:gd name="T6" fmla="*/ 343 w 345"/>
                <a:gd name="T7" fmla="*/ 236 h 286"/>
                <a:gd name="T8" fmla="*/ 333 w 345"/>
                <a:gd name="T9" fmla="*/ 197 h 286"/>
                <a:gd name="T10" fmla="*/ 344 w 345"/>
                <a:gd name="T11" fmla="*/ 147 h 286"/>
                <a:gd name="T12" fmla="*/ 328 w 345"/>
                <a:gd name="T13" fmla="*/ 101 h 286"/>
                <a:gd name="T14" fmla="*/ 278 w 345"/>
                <a:gd name="T15" fmla="*/ 31 h 286"/>
                <a:gd name="T16" fmla="*/ 199 w 345"/>
                <a:gd name="T17" fmla="*/ 6 h 286"/>
                <a:gd name="T18" fmla="*/ 159 w 345"/>
                <a:gd name="T19" fmla="*/ 18 h 286"/>
                <a:gd name="T20" fmla="*/ 122 w 345"/>
                <a:gd name="T21" fmla="*/ 14 h 286"/>
                <a:gd name="T22" fmla="*/ 86 w 345"/>
                <a:gd name="T23" fmla="*/ 22 h 286"/>
                <a:gd name="T24" fmla="*/ 73 w 345"/>
                <a:gd name="T25" fmla="*/ 37 h 286"/>
                <a:gd name="T26" fmla="*/ 61 w 345"/>
                <a:gd name="T27" fmla="*/ 42 h 286"/>
                <a:gd name="T28" fmla="*/ 34 w 345"/>
                <a:gd name="T29" fmla="*/ 78 h 286"/>
                <a:gd name="T30" fmla="*/ 0 w 345"/>
                <a:gd name="T31" fmla="*/ 177 h 286"/>
                <a:gd name="T32" fmla="*/ 38 w 345"/>
                <a:gd name="T33" fmla="*/ 194 h 286"/>
                <a:gd name="T34" fmla="*/ 65 w 345"/>
                <a:gd name="T35" fmla="*/ 224 h 286"/>
                <a:gd name="T36" fmla="*/ 70 w 345"/>
                <a:gd name="T37" fmla="*/ 255 h 286"/>
                <a:gd name="T38" fmla="*/ 96 w 345"/>
                <a:gd name="T39" fmla="*/ 263 h 286"/>
                <a:gd name="T40" fmla="*/ 125 w 345"/>
                <a:gd name="T41" fmla="*/ 260 h 286"/>
                <a:gd name="T42" fmla="*/ 180 w 345"/>
                <a:gd name="T43" fmla="*/ 260 h 286"/>
                <a:gd name="T44" fmla="*/ 231 w 345"/>
                <a:gd name="T45" fmla="*/ 275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5" h="286">
                  <a:moveTo>
                    <a:pt x="231" y="275"/>
                  </a:moveTo>
                  <a:cubicBezTo>
                    <a:pt x="250" y="286"/>
                    <a:pt x="273" y="285"/>
                    <a:pt x="293" y="280"/>
                  </a:cubicBezTo>
                  <a:cubicBezTo>
                    <a:pt x="305" y="278"/>
                    <a:pt x="316" y="273"/>
                    <a:pt x="326" y="266"/>
                  </a:cubicBezTo>
                  <a:cubicBezTo>
                    <a:pt x="336" y="259"/>
                    <a:pt x="342" y="248"/>
                    <a:pt x="343" y="236"/>
                  </a:cubicBezTo>
                  <a:cubicBezTo>
                    <a:pt x="343" y="222"/>
                    <a:pt x="334" y="210"/>
                    <a:pt x="333" y="197"/>
                  </a:cubicBezTo>
                  <a:cubicBezTo>
                    <a:pt x="332" y="180"/>
                    <a:pt x="343" y="164"/>
                    <a:pt x="344" y="147"/>
                  </a:cubicBezTo>
                  <a:cubicBezTo>
                    <a:pt x="345" y="130"/>
                    <a:pt x="336" y="115"/>
                    <a:pt x="328" y="101"/>
                  </a:cubicBezTo>
                  <a:cubicBezTo>
                    <a:pt x="314" y="76"/>
                    <a:pt x="300" y="50"/>
                    <a:pt x="278" y="31"/>
                  </a:cubicBezTo>
                  <a:cubicBezTo>
                    <a:pt x="257" y="12"/>
                    <a:pt x="227" y="0"/>
                    <a:pt x="199" y="6"/>
                  </a:cubicBezTo>
                  <a:cubicBezTo>
                    <a:pt x="186" y="9"/>
                    <a:pt x="173" y="17"/>
                    <a:pt x="159" y="18"/>
                  </a:cubicBezTo>
                  <a:cubicBezTo>
                    <a:pt x="146" y="19"/>
                    <a:pt x="134" y="16"/>
                    <a:pt x="122" y="14"/>
                  </a:cubicBezTo>
                  <a:cubicBezTo>
                    <a:pt x="109" y="12"/>
                    <a:pt x="95" y="13"/>
                    <a:pt x="86" y="22"/>
                  </a:cubicBezTo>
                  <a:cubicBezTo>
                    <a:pt x="81" y="27"/>
                    <a:pt x="78" y="34"/>
                    <a:pt x="73" y="37"/>
                  </a:cubicBezTo>
                  <a:cubicBezTo>
                    <a:pt x="69" y="39"/>
                    <a:pt x="65" y="40"/>
                    <a:pt x="61" y="42"/>
                  </a:cubicBezTo>
                  <a:cubicBezTo>
                    <a:pt x="46" y="47"/>
                    <a:pt x="39" y="64"/>
                    <a:pt x="34" y="78"/>
                  </a:cubicBezTo>
                  <a:cubicBezTo>
                    <a:pt x="0" y="177"/>
                    <a:pt x="0" y="177"/>
                    <a:pt x="0" y="177"/>
                  </a:cubicBezTo>
                  <a:cubicBezTo>
                    <a:pt x="12" y="185"/>
                    <a:pt x="25" y="188"/>
                    <a:pt x="38" y="194"/>
                  </a:cubicBezTo>
                  <a:cubicBezTo>
                    <a:pt x="50" y="201"/>
                    <a:pt x="63" y="210"/>
                    <a:pt x="65" y="224"/>
                  </a:cubicBezTo>
                  <a:cubicBezTo>
                    <a:pt x="67" y="235"/>
                    <a:pt x="63" y="247"/>
                    <a:pt x="70" y="255"/>
                  </a:cubicBezTo>
                  <a:cubicBezTo>
                    <a:pt x="75" y="263"/>
                    <a:pt x="86" y="265"/>
                    <a:pt x="96" y="263"/>
                  </a:cubicBezTo>
                  <a:cubicBezTo>
                    <a:pt x="106" y="262"/>
                    <a:pt x="115" y="259"/>
                    <a:pt x="125" y="260"/>
                  </a:cubicBezTo>
                  <a:cubicBezTo>
                    <a:pt x="149" y="264"/>
                    <a:pt x="158" y="279"/>
                    <a:pt x="180" y="260"/>
                  </a:cubicBezTo>
                  <a:cubicBezTo>
                    <a:pt x="202" y="242"/>
                    <a:pt x="210" y="264"/>
                    <a:pt x="231" y="275"/>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0" name="Freeform 88">
              <a:extLst>
                <a:ext uri="{FF2B5EF4-FFF2-40B4-BE49-F238E27FC236}">
                  <a16:creationId xmlns="" xmlns:a16="http://schemas.microsoft.com/office/drawing/2014/main" id="{1D9CE4BB-5494-49BE-943F-D2A6AF200B71}"/>
                </a:ext>
              </a:extLst>
            </p:cNvPr>
            <p:cNvSpPr>
              <a:spLocks/>
            </p:cNvSpPr>
            <p:nvPr/>
          </p:nvSpPr>
          <p:spPr bwMode="auto">
            <a:xfrm>
              <a:off x="7900" y="4407"/>
              <a:ext cx="35" cy="37"/>
            </a:xfrm>
            <a:custGeom>
              <a:avLst/>
              <a:gdLst>
                <a:gd name="T0" fmla="*/ 17 w 17"/>
                <a:gd name="T1" fmla="*/ 0 h 18"/>
                <a:gd name="T2" fmla="*/ 0 w 17"/>
                <a:gd name="T3" fmla="*/ 17 h 18"/>
                <a:gd name="T4" fmla="*/ 1 w 17"/>
                <a:gd name="T5" fmla="*/ 18 h 18"/>
                <a:gd name="T6" fmla="*/ 17 w 17"/>
                <a:gd name="T7" fmla="*/ 0 h 18"/>
              </a:gdLst>
              <a:ahLst/>
              <a:cxnLst>
                <a:cxn ang="0">
                  <a:pos x="T0" y="T1"/>
                </a:cxn>
                <a:cxn ang="0">
                  <a:pos x="T2" y="T3"/>
                </a:cxn>
                <a:cxn ang="0">
                  <a:pos x="T4" y="T5"/>
                </a:cxn>
                <a:cxn ang="0">
                  <a:pos x="T6" y="T7"/>
                </a:cxn>
              </a:cxnLst>
              <a:rect l="0" t="0" r="r" b="b"/>
              <a:pathLst>
                <a:path w="17" h="18">
                  <a:moveTo>
                    <a:pt x="17" y="0"/>
                  </a:moveTo>
                  <a:cubicBezTo>
                    <a:pt x="12" y="6"/>
                    <a:pt x="6" y="12"/>
                    <a:pt x="0" y="17"/>
                  </a:cubicBezTo>
                  <a:cubicBezTo>
                    <a:pt x="1" y="17"/>
                    <a:pt x="1" y="18"/>
                    <a:pt x="1" y="18"/>
                  </a:cubicBezTo>
                  <a:cubicBezTo>
                    <a:pt x="7" y="13"/>
                    <a:pt x="12" y="6"/>
                    <a:pt x="17"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1" name="Freeform 89">
              <a:extLst>
                <a:ext uri="{FF2B5EF4-FFF2-40B4-BE49-F238E27FC236}">
                  <a16:creationId xmlns="" xmlns:a16="http://schemas.microsoft.com/office/drawing/2014/main" id="{1EAAFB49-9985-4F15-84CE-B99AB74D45C0}"/>
                </a:ext>
              </a:extLst>
            </p:cNvPr>
            <p:cNvSpPr>
              <a:spLocks/>
            </p:cNvSpPr>
            <p:nvPr/>
          </p:nvSpPr>
          <p:spPr bwMode="auto">
            <a:xfrm>
              <a:off x="7663" y="4494"/>
              <a:ext cx="137" cy="23"/>
            </a:xfrm>
            <a:custGeom>
              <a:avLst/>
              <a:gdLst>
                <a:gd name="T0" fmla="*/ 0 w 66"/>
                <a:gd name="T1" fmla="*/ 0 h 11"/>
                <a:gd name="T2" fmla="*/ 0 w 66"/>
                <a:gd name="T3" fmla="*/ 8 h 11"/>
                <a:gd name="T4" fmla="*/ 30 w 66"/>
                <a:gd name="T5" fmla="*/ 11 h 11"/>
                <a:gd name="T6" fmla="*/ 65 w 66"/>
                <a:gd name="T7" fmla="*/ 7 h 11"/>
                <a:gd name="T8" fmla="*/ 65 w 66"/>
                <a:gd name="T9" fmla="*/ 5 h 11"/>
                <a:gd name="T10" fmla="*/ 66 w 66"/>
                <a:gd name="T11" fmla="*/ 1 h 11"/>
                <a:gd name="T12" fmla="*/ 35 w 66"/>
                <a:gd name="T13" fmla="*/ 5 h 11"/>
                <a:gd name="T14" fmla="*/ 0 w 6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1">
                  <a:moveTo>
                    <a:pt x="0" y="0"/>
                  </a:moveTo>
                  <a:cubicBezTo>
                    <a:pt x="0" y="2"/>
                    <a:pt x="0" y="5"/>
                    <a:pt x="0" y="8"/>
                  </a:cubicBezTo>
                  <a:cubicBezTo>
                    <a:pt x="10" y="10"/>
                    <a:pt x="20" y="11"/>
                    <a:pt x="30" y="11"/>
                  </a:cubicBezTo>
                  <a:cubicBezTo>
                    <a:pt x="42" y="11"/>
                    <a:pt x="54" y="10"/>
                    <a:pt x="65" y="7"/>
                  </a:cubicBezTo>
                  <a:cubicBezTo>
                    <a:pt x="65" y="6"/>
                    <a:pt x="65" y="6"/>
                    <a:pt x="65" y="5"/>
                  </a:cubicBezTo>
                  <a:cubicBezTo>
                    <a:pt x="65" y="4"/>
                    <a:pt x="65" y="2"/>
                    <a:pt x="66" y="1"/>
                  </a:cubicBezTo>
                  <a:cubicBezTo>
                    <a:pt x="56" y="4"/>
                    <a:pt x="46" y="5"/>
                    <a:pt x="35" y="5"/>
                  </a:cubicBezTo>
                  <a:cubicBezTo>
                    <a:pt x="23" y="5"/>
                    <a:pt x="11" y="3"/>
                    <a:pt x="0"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2" name="Freeform 90">
              <a:extLst>
                <a:ext uri="{FF2B5EF4-FFF2-40B4-BE49-F238E27FC236}">
                  <a16:creationId xmlns="" xmlns:a16="http://schemas.microsoft.com/office/drawing/2014/main" id="{84689B02-E854-4855-BB2F-B91D5743FF28}"/>
                </a:ext>
              </a:extLst>
            </p:cNvPr>
            <p:cNvSpPr>
              <a:spLocks/>
            </p:cNvSpPr>
            <p:nvPr/>
          </p:nvSpPr>
          <p:spPr bwMode="auto">
            <a:xfrm>
              <a:off x="7798" y="4442"/>
              <a:ext cx="104" cy="67"/>
            </a:xfrm>
            <a:custGeom>
              <a:avLst/>
              <a:gdLst>
                <a:gd name="T0" fmla="*/ 49 w 50"/>
                <a:gd name="T1" fmla="*/ 0 h 32"/>
                <a:gd name="T2" fmla="*/ 1 w 50"/>
                <a:gd name="T3" fmla="*/ 26 h 32"/>
                <a:gd name="T4" fmla="*/ 0 w 50"/>
                <a:gd name="T5" fmla="*/ 30 h 32"/>
                <a:gd name="T6" fmla="*/ 0 w 50"/>
                <a:gd name="T7" fmla="*/ 32 h 32"/>
                <a:gd name="T8" fmla="*/ 50 w 50"/>
                <a:gd name="T9" fmla="*/ 1 h 32"/>
                <a:gd name="T10" fmla="*/ 49 w 50"/>
                <a:gd name="T11" fmla="*/ 0 h 32"/>
              </a:gdLst>
              <a:ahLst/>
              <a:cxnLst>
                <a:cxn ang="0">
                  <a:pos x="T0" y="T1"/>
                </a:cxn>
                <a:cxn ang="0">
                  <a:pos x="T2" y="T3"/>
                </a:cxn>
                <a:cxn ang="0">
                  <a:pos x="T4" y="T5"/>
                </a:cxn>
                <a:cxn ang="0">
                  <a:pos x="T6" y="T7"/>
                </a:cxn>
                <a:cxn ang="0">
                  <a:pos x="T8" y="T9"/>
                </a:cxn>
                <a:cxn ang="0">
                  <a:pos x="T10" y="T11"/>
                </a:cxn>
              </a:cxnLst>
              <a:rect l="0" t="0" r="r" b="b"/>
              <a:pathLst>
                <a:path w="50" h="32">
                  <a:moveTo>
                    <a:pt x="49" y="0"/>
                  </a:moveTo>
                  <a:cubicBezTo>
                    <a:pt x="35" y="12"/>
                    <a:pt x="19" y="21"/>
                    <a:pt x="1" y="26"/>
                  </a:cubicBezTo>
                  <a:cubicBezTo>
                    <a:pt x="0" y="27"/>
                    <a:pt x="0" y="29"/>
                    <a:pt x="0" y="30"/>
                  </a:cubicBezTo>
                  <a:cubicBezTo>
                    <a:pt x="0" y="31"/>
                    <a:pt x="0" y="31"/>
                    <a:pt x="0" y="32"/>
                  </a:cubicBezTo>
                  <a:cubicBezTo>
                    <a:pt x="19" y="26"/>
                    <a:pt x="37" y="15"/>
                    <a:pt x="50" y="1"/>
                  </a:cubicBezTo>
                  <a:cubicBezTo>
                    <a:pt x="50" y="1"/>
                    <a:pt x="50" y="0"/>
                    <a:pt x="49"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3" name="Oval 91">
              <a:extLst>
                <a:ext uri="{FF2B5EF4-FFF2-40B4-BE49-F238E27FC236}">
                  <a16:creationId xmlns="" xmlns:a16="http://schemas.microsoft.com/office/drawing/2014/main" id="{D4EF8D45-2923-48DF-9D8B-CD13AC938B91}"/>
                </a:ext>
              </a:extLst>
            </p:cNvPr>
            <p:cNvSpPr>
              <a:spLocks noChangeArrowheads="1"/>
            </p:cNvSpPr>
            <p:nvPr/>
          </p:nvSpPr>
          <p:spPr bwMode="auto">
            <a:xfrm>
              <a:off x="7487" y="4007"/>
              <a:ext cx="498" cy="498"/>
            </a:xfrm>
            <a:prstGeom prst="ellipse">
              <a:avLst/>
            </a:prstGeom>
            <a:solidFill>
              <a:srgbClr val="FB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4" name="Freeform 92">
              <a:extLst>
                <a:ext uri="{FF2B5EF4-FFF2-40B4-BE49-F238E27FC236}">
                  <a16:creationId xmlns="" xmlns:a16="http://schemas.microsoft.com/office/drawing/2014/main" id="{F5754E44-9B31-494F-BCF8-0E886586C823}"/>
                </a:ext>
              </a:extLst>
            </p:cNvPr>
            <p:cNvSpPr>
              <a:spLocks/>
            </p:cNvSpPr>
            <p:nvPr/>
          </p:nvSpPr>
          <p:spPr bwMode="auto">
            <a:xfrm>
              <a:off x="7185" y="3884"/>
              <a:ext cx="802" cy="957"/>
            </a:xfrm>
            <a:custGeom>
              <a:avLst/>
              <a:gdLst>
                <a:gd name="T0" fmla="*/ 357 w 386"/>
                <a:gd name="T1" fmla="*/ 62 h 461"/>
                <a:gd name="T2" fmla="*/ 262 w 386"/>
                <a:gd name="T3" fmla="*/ 12 h 461"/>
                <a:gd name="T4" fmla="*/ 194 w 386"/>
                <a:gd name="T5" fmla="*/ 6 h 461"/>
                <a:gd name="T6" fmla="*/ 105 w 386"/>
                <a:gd name="T7" fmla="*/ 53 h 461"/>
                <a:gd name="T8" fmla="*/ 82 w 386"/>
                <a:gd name="T9" fmla="*/ 93 h 461"/>
                <a:gd name="T10" fmla="*/ 85 w 386"/>
                <a:gd name="T11" fmla="*/ 186 h 461"/>
                <a:gd name="T12" fmla="*/ 44 w 386"/>
                <a:gd name="T13" fmla="*/ 285 h 461"/>
                <a:gd name="T14" fmla="*/ 6 w 386"/>
                <a:gd name="T15" fmla="*/ 391 h 461"/>
                <a:gd name="T16" fmla="*/ 11 w 386"/>
                <a:gd name="T17" fmla="*/ 425 h 461"/>
                <a:gd name="T18" fmla="*/ 41 w 386"/>
                <a:gd name="T19" fmla="*/ 417 h 461"/>
                <a:gd name="T20" fmla="*/ 95 w 386"/>
                <a:gd name="T21" fmla="*/ 378 h 461"/>
                <a:gd name="T22" fmla="*/ 109 w 386"/>
                <a:gd name="T23" fmla="*/ 371 h 461"/>
                <a:gd name="T24" fmla="*/ 140 w 386"/>
                <a:gd name="T25" fmla="*/ 382 h 461"/>
                <a:gd name="T26" fmla="*/ 252 w 386"/>
                <a:gd name="T27" fmla="*/ 461 h 461"/>
                <a:gd name="T28" fmla="*/ 252 w 386"/>
                <a:gd name="T29" fmla="*/ 432 h 461"/>
                <a:gd name="T30" fmla="*/ 280 w 386"/>
                <a:gd name="T31" fmla="*/ 450 h 461"/>
                <a:gd name="T32" fmla="*/ 310 w 386"/>
                <a:gd name="T33" fmla="*/ 450 h 461"/>
                <a:gd name="T34" fmla="*/ 304 w 386"/>
                <a:gd name="T35" fmla="*/ 422 h 461"/>
                <a:gd name="T36" fmla="*/ 279 w 386"/>
                <a:gd name="T37" fmla="*/ 404 h 461"/>
                <a:gd name="T38" fmla="*/ 254 w 386"/>
                <a:gd name="T39" fmla="*/ 348 h 461"/>
                <a:gd name="T40" fmla="*/ 232 w 386"/>
                <a:gd name="T41" fmla="*/ 311 h 461"/>
                <a:gd name="T42" fmla="*/ 244 w 386"/>
                <a:gd name="T43" fmla="*/ 243 h 461"/>
                <a:gd name="T44" fmla="*/ 294 w 386"/>
                <a:gd name="T45" fmla="*/ 177 h 461"/>
                <a:gd name="T46" fmla="*/ 319 w 386"/>
                <a:gd name="T47" fmla="*/ 166 h 461"/>
                <a:gd name="T48" fmla="*/ 377 w 386"/>
                <a:gd name="T49" fmla="*/ 111 h 461"/>
                <a:gd name="T50" fmla="*/ 357 w 386"/>
                <a:gd name="T51"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6" h="461">
                  <a:moveTo>
                    <a:pt x="357" y="62"/>
                  </a:moveTo>
                  <a:cubicBezTo>
                    <a:pt x="328" y="40"/>
                    <a:pt x="296" y="23"/>
                    <a:pt x="262" y="12"/>
                  </a:cubicBezTo>
                  <a:cubicBezTo>
                    <a:pt x="240" y="5"/>
                    <a:pt x="216" y="0"/>
                    <a:pt x="194" y="6"/>
                  </a:cubicBezTo>
                  <a:cubicBezTo>
                    <a:pt x="164" y="15"/>
                    <a:pt x="124" y="28"/>
                    <a:pt x="105" y="53"/>
                  </a:cubicBezTo>
                  <a:cubicBezTo>
                    <a:pt x="96" y="65"/>
                    <a:pt x="86" y="78"/>
                    <a:pt x="82" y="93"/>
                  </a:cubicBezTo>
                  <a:cubicBezTo>
                    <a:pt x="73" y="123"/>
                    <a:pt x="86" y="155"/>
                    <a:pt x="85" y="186"/>
                  </a:cubicBezTo>
                  <a:cubicBezTo>
                    <a:pt x="84" y="222"/>
                    <a:pt x="65" y="255"/>
                    <a:pt x="44" y="285"/>
                  </a:cubicBezTo>
                  <a:cubicBezTo>
                    <a:pt x="23" y="314"/>
                    <a:pt x="18" y="357"/>
                    <a:pt x="6" y="391"/>
                  </a:cubicBezTo>
                  <a:cubicBezTo>
                    <a:pt x="2" y="403"/>
                    <a:pt x="0" y="419"/>
                    <a:pt x="11" y="425"/>
                  </a:cubicBezTo>
                  <a:cubicBezTo>
                    <a:pt x="21" y="430"/>
                    <a:pt x="32" y="423"/>
                    <a:pt x="41" y="417"/>
                  </a:cubicBezTo>
                  <a:cubicBezTo>
                    <a:pt x="95" y="378"/>
                    <a:pt x="95" y="378"/>
                    <a:pt x="95" y="378"/>
                  </a:cubicBezTo>
                  <a:cubicBezTo>
                    <a:pt x="99" y="375"/>
                    <a:pt x="104" y="372"/>
                    <a:pt x="109" y="371"/>
                  </a:cubicBezTo>
                  <a:cubicBezTo>
                    <a:pt x="120" y="368"/>
                    <a:pt x="131" y="375"/>
                    <a:pt x="140" y="382"/>
                  </a:cubicBezTo>
                  <a:cubicBezTo>
                    <a:pt x="252" y="461"/>
                    <a:pt x="252" y="461"/>
                    <a:pt x="252" y="461"/>
                  </a:cubicBezTo>
                  <a:cubicBezTo>
                    <a:pt x="256" y="452"/>
                    <a:pt x="256" y="441"/>
                    <a:pt x="252" y="432"/>
                  </a:cubicBezTo>
                  <a:cubicBezTo>
                    <a:pt x="263" y="435"/>
                    <a:pt x="270" y="444"/>
                    <a:pt x="280" y="450"/>
                  </a:cubicBezTo>
                  <a:cubicBezTo>
                    <a:pt x="289" y="456"/>
                    <a:pt x="303" y="458"/>
                    <a:pt x="310" y="450"/>
                  </a:cubicBezTo>
                  <a:cubicBezTo>
                    <a:pt x="316" y="441"/>
                    <a:pt x="311" y="429"/>
                    <a:pt x="304" y="422"/>
                  </a:cubicBezTo>
                  <a:cubicBezTo>
                    <a:pt x="296" y="415"/>
                    <a:pt x="287" y="411"/>
                    <a:pt x="279" y="404"/>
                  </a:cubicBezTo>
                  <a:cubicBezTo>
                    <a:pt x="265" y="389"/>
                    <a:pt x="263" y="366"/>
                    <a:pt x="254" y="348"/>
                  </a:cubicBezTo>
                  <a:cubicBezTo>
                    <a:pt x="248" y="335"/>
                    <a:pt x="237" y="325"/>
                    <a:pt x="232" y="311"/>
                  </a:cubicBezTo>
                  <a:cubicBezTo>
                    <a:pt x="225" y="289"/>
                    <a:pt x="235" y="265"/>
                    <a:pt x="244" y="243"/>
                  </a:cubicBezTo>
                  <a:cubicBezTo>
                    <a:pt x="256" y="218"/>
                    <a:pt x="269" y="191"/>
                    <a:pt x="294" y="177"/>
                  </a:cubicBezTo>
                  <a:cubicBezTo>
                    <a:pt x="302" y="173"/>
                    <a:pt x="311" y="170"/>
                    <a:pt x="319" y="166"/>
                  </a:cubicBezTo>
                  <a:cubicBezTo>
                    <a:pt x="341" y="156"/>
                    <a:pt x="367" y="132"/>
                    <a:pt x="377" y="111"/>
                  </a:cubicBezTo>
                  <a:cubicBezTo>
                    <a:pt x="386" y="92"/>
                    <a:pt x="372" y="73"/>
                    <a:pt x="357" y="62"/>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5" name="Freeform 93">
              <a:extLst>
                <a:ext uri="{FF2B5EF4-FFF2-40B4-BE49-F238E27FC236}">
                  <a16:creationId xmlns="" xmlns:a16="http://schemas.microsoft.com/office/drawing/2014/main" id="{8FCD058F-14E3-438D-A527-0934518304CF}"/>
                </a:ext>
              </a:extLst>
            </p:cNvPr>
            <p:cNvSpPr>
              <a:spLocks/>
            </p:cNvSpPr>
            <p:nvPr/>
          </p:nvSpPr>
          <p:spPr bwMode="auto">
            <a:xfrm>
              <a:off x="7549" y="4826"/>
              <a:ext cx="56" cy="19"/>
            </a:xfrm>
            <a:custGeom>
              <a:avLst/>
              <a:gdLst>
                <a:gd name="T0" fmla="*/ 27 w 27"/>
                <a:gd name="T1" fmla="*/ 0 h 9"/>
                <a:gd name="T2" fmla="*/ 0 w 27"/>
                <a:gd name="T3" fmla="*/ 4 h 9"/>
                <a:gd name="T4" fmla="*/ 10 w 27"/>
                <a:gd name="T5" fmla="*/ 9 h 9"/>
                <a:gd name="T6" fmla="*/ 27 w 27"/>
                <a:gd name="T7" fmla="*/ 0 h 9"/>
              </a:gdLst>
              <a:ahLst/>
              <a:cxnLst>
                <a:cxn ang="0">
                  <a:pos x="T0" y="T1"/>
                </a:cxn>
                <a:cxn ang="0">
                  <a:pos x="T2" y="T3"/>
                </a:cxn>
                <a:cxn ang="0">
                  <a:pos x="T4" y="T5"/>
                </a:cxn>
                <a:cxn ang="0">
                  <a:pos x="T6" y="T7"/>
                </a:cxn>
              </a:cxnLst>
              <a:rect l="0" t="0" r="r" b="b"/>
              <a:pathLst>
                <a:path w="27" h="9">
                  <a:moveTo>
                    <a:pt x="27" y="0"/>
                  </a:moveTo>
                  <a:cubicBezTo>
                    <a:pt x="0" y="4"/>
                    <a:pt x="0" y="4"/>
                    <a:pt x="0" y="4"/>
                  </a:cubicBezTo>
                  <a:cubicBezTo>
                    <a:pt x="3" y="6"/>
                    <a:pt x="6" y="8"/>
                    <a:pt x="10" y="9"/>
                  </a:cubicBezTo>
                  <a:cubicBezTo>
                    <a:pt x="17" y="9"/>
                    <a:pt x="23" y="6"/>
                    <a:pt x="27"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6" name="Freeform 94">
              <a:extLst>
                <a:ext uri="{FF2B5EF4-FFF2-40B4-BE49-F238E27FC236}">
                  <a16:creationId xmlns="" xmlns:a16="http://schemas.microsoft.com/office/drawing/2014/main" id="{6F46B7E1-856D-4857-867B-941EA538BAFE}"/>
                </a:ext>
              </a:extLst>
            </p:cNvPr>
            <p:cNvSpPr>
              <a:spLocks/>
            </p:cNvSpPr>
            <p:nvPr/>
          </p:nvSpPr>
          <p:spPr bwMode="auto">
            <a:xfrm>
              <a:off x="7163" y="4955"/>
              <a:ext cx="149" cy="494"/>
            </a:xfrm>
            <a:custGeom>
              <a:avLst/>
              <a:gdLst>
                <a:gd name="T0" fmla="*/ 70 w 72"/>
                <a:gd name="T1" fmla="*/ 0 h 238"/>
                <a:gd name="T2" fmla="*/ 65 w 72"/>
                <a:gd name="T3" fmla="*/ 7 h 238"/>
                <a:gd name="T4" fmla="*/ 6 w 72"/>
                <a:gd name="T5" fmla="*/ 140 h 238"/>
                <a:gd name="T6" fmla="*/ 0 w 72"/>
                <a:gd name="T7" fmla="*/ 167 h 238"/>
                <a:gd name="T8" fmla="*/ 44 w 72"/>
                <a:gd name="T9" fmla="*/ 229 h 238"/>
                <a:gd name="T10" fmla="*/ 60 w 72"/>
                <a:gd name="T11" fmla="*/ 238 h 238"/>
                <a:gd name="T12" fmla="*/ 49 w 72"/>
                <a:gd name="T13" fmla="*/ 215 h 238"/>
                <a:gd name="T14" fmla="*/ 51 w 72"/>
                <a:gd name="T15" fmla="*/ 173 h 238"/>
                <a:gd name="T16" fmla="*/ 62 w 72"/>
                <a:gd name="T17" fmla="*/ 111 h 238"/>
                <a:gd name="T18" fmla="*/ 71 w 72"/>
                <a:gd name="T19" fmla="*/ 42 h 238"/>
                <a:gd name="T20" fmla="*/ 70 w 72"/>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238">
                  <a:moveTo>
                    <a:pt x="70" y="0"/>
                  </a:moveTo>
                  <a:cubicBezTo>
                    <a:pt x="68" y="2"/>
                    <a:pt x="66" y="4"/>
                    <a:pt x="65" y="7"/>
                  </a:cubicBezTo>
                  <a:cubicBezTo>
                    <a:pt x="35" y="46"/>
                    <a:pt x="20" y="94"/>
                    <a:pt x="6" y="140"/>
                  </a:cubicBezTo>
                  <a:cubicBezTo>
                    <a:pt x="3" y="149"/>
                    <a:pt x="1" y="158"/>
                    <a:pt x="0" y="167"/>
                  </a:cubicBezTo>
                  <a:cubicBezTo>
                    <a:pt x="0" y="193"/>
                    <a:pt x="22" y="214"/>
                    <a:pt x="44" y="229"/>
                  </a:cubicBezTo>
                  <a:cubicBezTo>
                    <a:pt x="49" y="232"/>
                    <a:pt x="55" y="236"/>
                    <a:pt x="60" y="238"/>
                  </a:cubicBezTo>
                  <a:cubicBezTo>
                    <a:pt x="55" y="231"/>
                    <a:pt x="51" y="223"/>
                    <a:pt x="49" y="215"/>
                  </a:cubicBezTo>
                  <a:cubicBezTo>
                    <a:pt x="46" y="201"/>
                    <a:pt x="49" y="187"/>
                    <a:pt x="51" y="173"/>
                  </a:cubicBezTo>
                  <a:cubicBezTo>
                    <a:pt x="62" y="111"/>
                    <a:pt x="62" y="111"/>
                    <a:pt x="62" y="111"/>
                  </a:cubicBezTo>
                  <a:cubicBezTo>
                    <a:pt x="67" y="88"/>
                    <a:pt x="70" y="66"/>
                    <a:pt x="71" y="42"/>
                  </a:cubicBezTo>
                  <a:cubicBezTo>
                    <a:pt x="72" y="28"/>
                    <a:pt x="72" y="14"/>
                    <a:pt x="7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7" name="Freeform 95">
              <a:extLst>
                <a:ext uri="{FF2B5EF4-FFF2-40B4-BE49-F238E27FC236}">
                  <a16:creationId xmlns="" xmlns:a16="http://schemas.microsoft.com/office/drawing/2014/main" id="{1F2953A4-CFAA-4FBC-AB8F-71A8267C7E21}"/>
                </a:ext>
              </a:extLst>
            </p:cNvPr>
            <p:cNvSpPr>
              <a:spLocks/>
            </p:cNvSpPr>
            <p:nvPr/>
          </p:nvSpPr>
          <p:spPr bwMode="auto">
            <a:xfrm>
              <a:off x="7258" y="4826"/>
              <a:ext cx="411" cy="629"/>
            </a:xfrm>
            <a:custGeom>
              <a:avLst/>
              <a:gdLst>
                <a:gd name="T0" fmla="*/ 100 w 198"/>
                <a:gd name="T1" fmla="*/ 0 h 303"/>
                <a:gd name="T2" fmla="*/ 89 w 198"/>
                <a:gd name="T3" fmla="*/ 2 h 303"/>
                <a:gd name="T4" fmla="*/ 74 w 198"/>
                <a:gd name="T5" fmla="*/ 13 h 303"/>
                <a:gd name="T6" fmla="*/ 24 w 198"/>
                <a:gd name="T7" fmla="*/ 62 h 303"/>
                <a:gd name="T8" fmla="*/ 25 w 198"/>
                <a:gd name="T9" fmla="*/ 104 h 303"/>
                <a:gd name="T10" fmla="*/ 16 w 198"/>
                <a:gd name="T11" fmla="*/ 173 h 303"/>
                <a:gd name="T12" fmla="*/ 5 w 198"/>
                <a:gd name="T13" fmla="*/ 235 h 303"/>
                <a:gd name="T14" fmla="*/ 3 w 198"/>
                <a:gd name="T15" fmla="*/ 277 h 303"/>
                <a:gd name="T16" fmla="*/ 14 w 198"/>
                <a:gd name="T17" fmla="*/ 300 h 303"/>
                <a:gd name="T18" fmla="*/ 29 w 198"/>
                <a:gd name="T19" fmla="*/ 303 h 303"/>
                <a:gd name="T20" fmla="*/ 30 w 198"/>
                <a:gd name="T21" fmla="*/ 303 h 303"/>
                <a:gd name="T22" fmla="*/ 57 w 198"/>
                <a:gd name="T23" fmla="*/ 298 h 303"/>
                <a:gd name="T24" fmla="*/ 59 w 198"/>
                <a:gd name="T25" fmla="*/ 298 h 303"/>
                <a:gd name="T26" fmla="*/ 73 w 198"/>
                <a:gd name="T27" fmla="*/ 299 h 303"/>
                <a:gd name="T28" fmla="*/ 87 w 198"/>
                <a:gd name="T29" fmla="*/ 301 h 303"/>
                <a:gd name="T30" fmla="*/ 94 w 198"/>
                <a:gd name="T31" fmla="*/ 300 h 303"/>
                <a:gd name="T32" fmla="*/ 116 w 198"/>
                <a:gd name="T33" fmla="*/ 280 h 303"/>
                <a:gd name="T34" fmla="*/ 91 w 198"/>
                <a:gd name="T35" fmla="*/ 243 h 303"/>
                <a:gd name="T36" fmla="*/ 98 w 198"/>
                <a:gd name="T37" fmla="*/ 230 h 303"/>
                <a:gd name="T38" fmla="*/ 110 w 198"/>
                <a:gd name="T39" fmla="*/ 226 h 303"/>
                <a:gd name="T40" fmla="*/ 111 w 198"/>
                <a:gd name="T41" fmla="*/ 226 h 303"/>
                <a:gd name="T42" fmla="*/ 84 w 198"/>
                <a:gd name="T43" fmla="*/ 219 h 303"/>
                <a:gd name="T44" fmla="*/ 182 w 198"/>
                <a:gd name="T45" fmla="*/ 91 h 303"/>
                <a:gd name="T46" fmla="*/ 198 w 198"/>
                <a:gd name="T47" fmla="*/ 57 h 303"/>
                <a:gd name="T48" fmla="*/ 176 w 198"/>
                <a:gd name="T49" fmla="*/ 24 h 303"/>
                <a:gd name="T50" fmla="*/ 150 w 198"/>
                <a:gd name="T51" fmla="*/ 9 h 303"/>
                <a:gd name="T52" fmla="*/ 145 w 198"/>
                <a:gd name="T53" fmla="*/ 10 h 303"/>
                <a:gd name="T54" fmla="*/ 129 w 198"/>
                <a:gd name="T55" fmla="*/ 7 h 303"/>
                <a:gd name="T56" fmla="*/ 100 w 198"/>
                <a:gd name="T57"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8" h="303">
                  <a:moveTo>
                    <a:pt x="100" y="0"/>
                  </a:moveTo>
                  <a:cubicBezTo>
                    <a:pt x="96" y="0"/>
                    <a:pt x="93" y="1"/>
                    <a:pt x="89" y="2"/>
                  </a:cubicBezTo>
                  <a:cubicBezTo>
                    <a:pt x="83" y="5"/>
                    <a:pt x="78" y="8"/>
                    <a:pt x="74" y="13"/>
                  </a:cubicBezTo>
                  <a:cubicBezTo>
                    <a:pt x="56" y="28"/>
                    <a:pt x="39" y="44"/>
                    <a:pt x="24" y="62"/>
                  </a:cubicBezTo>
                  <a:cubicBezTo>
                    <a:pt x="26" y="76"/>
                    <a:pt x="26" y="90"/>
                    <a:pt x="25" y="104"/>
                  </a:cubicBezTo>
                  <a:cubicBezTo>
                    <a:pt x="24" y="128"/>
                    <a:pt x="21" y="150"/>
                    <a:pt x="16" y="173"/>
                  </a:cubicBezTo>
                  <a:cubicBezTo>
                    <a:pt x="5" y="235"/>
                    <a:pt x="5" y="235"/>
                    <a:pt x="5" y="235"/>
                  </a:cubicBezTo>
                  <a:cubicBezTo>
                    <a:pt x="3" y="249"/>
                    <a:pt x="0" y="263"/>
                    <a:pt x="3" y="277"/>
                  </a:cubicBezTo>
                  <a:cubicBezTo>
                    <a:pt x="5" y="285"/>
                    <a:pt x="9" y="293"/>
                    <a:pt x="14" y="300"/>
                  </a:cubicBezTo>
                  <a:cubicBezTo>
                    <a:pt x="19" y="302"/>
                    <a:pt x="24" y="303"/>
                    <a:pt x="29" y="303"/>
                  </a:cubicBezTo>
                  <a:cubicBezTo>
                    <a:pt x="30" y="303"/>
                    <a:pt x="30" y="303"/>
                    <a:pt x="30" y="303"/>
                  </a:cubicBezTo>
                  <a:cubicBezTo>
                    <a:pt x="40" y="303"/>
                    <a:pt x="48" y="298"/>
                    <a:pt x="57" y="298"/>
                  </a:cubicBezTo>
                  <a:cubicBezTo>
                    <a:pt x="58" y="298"/>
                    <a:pt x="59" y="298"/>
                    <a:pt x="59" y="298"/>
                  </a:cubicBezTo>
                  <a:cubicBezTo>
                    <a:pt x="64" y="298"/>
                    <a:pt x="69" y="299"/>
                    <a:pt x="73" y="299"/>
                  </a:cubicBezTo>
                  <a:cubicBezTo>
                    <a:pt x="78" y="300"/>
                    <a:pt x="83" y="301"/>
                    <a:pt x="87" y="301"/>
                  </a:cubicBezTo>
                  <a:cubicBezTo>
                    <a:pt x="90" y="301"/>
                    <a:pt x="92" y="301"/>
                    <a:pt x="94" y="300"/>
                  </a:cubicBezTo>
                  <a:cubicBezTo>
                    <a:pt x="104" y="298"/>
                    <a:pt x="111" y="289"/>
                    <a:pt x="116" y="280"/>
                  </a:cubicBezTo>
                  <a:cubicBezTo>
                    <a:pt x="86" y="278"/>
                    <a:pt x="81" y="275"/>
                    <a:pt x="91" y="243"/>
                  </a:cubicBezTo>
                  <a:cubicBezTo>
                    <a:pt x="92" y="238"/>
                    <a:pt x="95" y="233"/>
                    <a:pt x="98" y="230"/>
                  </a:cubicBezTo>
                  <a:cubicBezTo>
                    <a:pt x="102" y="227"/>
                    <a:pt x="106" y="226"/>
                    <a:pt x="110" y="226"/>
                  </a:cubicBezTo>
                  <a:cubicBezTo>
                    <a:pt x="111" y="226"/>
                    <a:pt x="111" y="226"/>
                    <a:pt x="111" y="226"/>
                  </a:cubicBezTo>
                  <a:cubicBezTo>
                    <a:pt x="84" y="219"/>
                    <a:pt x="84" y="219"/>
                    <a:pt x="84" y="219"/>
                  </a:cubicBezTo>
                  <a:cubicBezTo>
                    <a:pt x="182" y="91"/>
                    <a:pt x="182" y="91"/>
                    <a:pt x="182" y="91"/>
                  </a:cubicBezTo>
                  <a:cubicBezTo>
                    <a:pt x="190" y="81"/>
                    <a:pt x="198" y="70"/>
                    <a:pt x="198" y="57"/>
                  </a:cubicBezTo>
                  <a:cubicBezTo>
                    <a:pt x="197" y="43"/>
                    <a:pt x="187" y="31"/>
                    <a:pt x="176" y="24"/>
                  </a:cubicBezTo>
                  <a:cubicBezTo>
                    <a:pt x="168" y="18"/>
                    <a:pt x="158" y="14"/>
                    <a:pt x="150" y="9"/>
                  </a:cubicBezTo>
                  <a:cubicBezTo>
                    <a:pt x="148" y="10"/>
                    <a:pt x="147" y="10"/>
                    <a:pt x="145" y="10"/>
                  </a:cubicBezTo>
                  <a:cubicBezTo>
                    <a:pt x="140" y="10"/>
                    <a:pt x="134" y="9"/>
                    <a:pt x="129" y="7"/>
                  </a:cubicBezTo>
                  <a:cubicBezTo>
                    <a:pt x="119" y="4"/>
                    <a:pt x="109" y="0"/>
                    <a:pt x="100"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8" name="Freeform 96">
              <a:extLst>
                <a:ext uri="{FF2B5EF4-FFF2-40B4-BE49-F238E27FC236}">
                  <a16:creationId xmlns="" xmlns:a16="http://schemas.microsoft.com/office/drawing/2014/main" id="{3255E501-9B55-49C4-8AC2-78F1A5630E8E}"/>
                </a:ext>
              </a:extLst>
            </p:cNvPr>
            <p:cNvSpPr>
              <a:spLocks/>
            </p:cNvSpPr>
            <p:nvPr/>
          </p:nvSpPr>
          <p:spPr bwMode="auto">
            <a:xfrm>
              <a:off x="7426" y="5295"/>
              <a:ext cx="110" cy="112"/>
            </a:xfrm>
            <a:custGeom>
              <a:avLst/>
              <a:gdLst>
                <a:gd name="T0" fmla="*/ 29 w 53"/>
                <a:gd name="T1" fmla="*/ 0 h 54"/>
                <a:gd name="T2" fmla="*/ 17 w 53"/>
                <a:gd name="T3" fmla="*/ 4 h 54"/>
                <a:gd name="T4" fmla="*/ 10 w 53"/>
                <a:gd name="T5" fmla="*/ 17 h 54"/>
                <a:gd name="T6" fmla="*/ 35 w 53"/>
                <a:gd name="T7" fmla="*/ 54 h 54"/>
                <a:gd name="T8" fmla="*/ 39 w 53"/>
                <a:gd name="T9" fmla="*/ 44 h 54"/>
                <a:gd name="T10" fmla="*/ 53 w 53"/>
                <a:gd name="T11" fmla="*/ 6 h 54"/>
                <a:gd name="T12" fmla="*/ 30 w 53"/>
                <a:gd name="T13" fmla="*/ 0 h 54"/>
                <a:gd name="T14" fmla="*/ 29 w 53"/>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4">
                  <a:moveTo>
                    <a:pt x="29" y="0"/>
                  </a:moveTo>
                  <a:cubicBezTo>
                    <a:pt x="25" y="0"/>
                    <a:pt x="21" y="1"/>
                    <a:pt x="17" y="4"/>
                  </a:cubicBezTo>
                  <a:cubicBezTo>
                    <a:pt x="14" y="7"/>
                    <a:pt x="11" y="12"/>
                    <a:pt x="10" y="17"/>
                  </a:cubicBezTo>
                  <a:cubicBezTo>
                    <a:pt x="0" y="49"/>
                    <a:pt x="5" y="52"/>
                    <a:pt x="35" y="54"/>
                  </a:cubicBezTo>
                  <a:cubicBezTo>
                    <a:pt x="36" y="51"/>
                    <a:pt x="38" y="48"/>
                    <a:pt x="39" y="44"/>
                  </a:cubicBezTo>
                  <a:cubicBezTo>
                    <a:pt x="43" y="32"/>
                    <a:pt x="45" y="17"/>
                    <a:pt x="53" y="6"/>
                  </a:cubicBezTo>
                  <a:cubicBezTo>
                    <a:pt x="30" y="0"/>
                    <a:pt x="30" y="0"/>
                    <a:pt x="30" y="0"/>
                  </a:cubicBezTo>
                  <a:cubicBezTo>
                    <a:pt x="30" y="0"/>
                    <a:pt x="30" y="0"/>
                    <a:pt x="29"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59" name="Freeform 97">
              <a:extLst>
                <a:ext uri="{FF2B5EF4-FFF2-40B4-BE49-F238E27FC236}">
                  <a16:creationId xmlns="" xmlns:a16="http://schemas.microsoft.com/office/drawing/2014/main" id="{D05FC118-DC59-4C93-AF74-72A37C1CB89D}"/>
                </a:ext>
              </a:extLst>
            </p:cNvPr>
            <p:cNvSpPr>
              <a:spLocks/>
            </p:cNvSpPr>
            <p:nvPr/>
          </p:nvSpPr>
          <p:spPr bwMode="auto">
            <a:xfrm>
              <a:off x="7154" y="4803"/>
              <a:ext cx="507" cy="635"/>
            </a:xfrm>
            <a:custGeom>
              <a:avLst/>
              <a:gdLst>
                <a:gd name="T0" fmla="*/ 186 w 244"/>
                <a:gd name="T1" fmla="*/ 7 h 306"/>
                <a:gd name="T2" fmla="*/ 222 w 244"/>
                <a:gd name="T3" fmla="*/ 27 h 306"/>
                <a:gd name="T4" fmla="*/ 243 w 244"/>
                <a:gd name="T5" fmla="*/ 60 h 306"/>
                <a:gd name="T6" fmla="*/ 227 w 244"/>
                <a:gd name="T7" fmla="*/ 94 h 306"/>
                <a:gd name="T8" fmla="*/ 130 w 244"/>
                <a:gd name="T9" fmla="*/ 222 h 306"/>
                <a:gd name="T10" fmla="*/ 180 w 244"/>
                <a:gd name="T11" fmla="*/ 235 h 306"/>
                <a:gd name="T12" fmla="*/ 165 w 244"/>
                <a:gd name="T13" fmla="*/ 273 h 306"/>
                <a:gd name="T14" fmla="*/ 140 w 244"/>
                <a:gd name="T15" fmla="*/ 303 h 306"/>
                <a:gd name="T16" fmla="*/ 103 w 244"/>
                <a:gd name="T17" fmla="*/ 301 h 306"/>
                <a:gd name="T18" fmla="*/ 76 w 244"/>
                <a:gd name="T19" fmla="*/ 306 h 306"/>
                <a:gd name="T20" fmla="*/ 44 w 244"/>
                <a:gd name="T21" fmla="*/ 294 h 306"/>
                <a:gd name="T22" fmla="*/ 0 w 244"/>
                <a:gd name="T23" fmla="*/ 232 h 306"/>
                <a:gd name="T24" fmla="*/ 5 w 244"/>
                <a:gd name="T25" fmla="*/ 205 h 306"/>
                <a:gd name="T26" fmla="*/ 64 w 244"/>
                <a:gd name="T27" fmla="*/ 72 h 306"/>
                <a:gd name="T28" fmla="*/ 120 w 244"/>
                <a:gd name="T29" fmla="*/ 16 h 306"/>
                <a:gd name="T30" fmla="*/ 135 w 244"/>
                <a:gd name="T31" fmla="*/ 5 h 306"/>
                <a:gd name="T32" fmla="*/ 175 w 244"/>
                <a:gd name="T33" fmla="*/ 10 h 306"/>
                <a:gd name="T34" fmla="*/ 213 w 244"/>
                <a:gd name="T35" fmla="*/ 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306">
                  <a:moveTo>
                    <a:pt x="186" y="7"/>
                  </a:moveTo>
                  <a:cubicBezTo>
                    <a:pt x="198" y="15"/>
                    <a:pt x="211" y="19"/>
                    <a:pt x="222" y="27"/>
                  </a:cubicBezTo>
                  <a:cubicBezTo>
                    <a:pt x="233" y="35"/>
                    <a:pt x="243" y="46"/>
                    <a:pt x="243" y="60"/>
                  </a:cubicBezTo>
                  <a:cubicBezTo>
                    <a:pt x="244" y="73"/>
                    <a:pt x="235" y="84"/>
                    <a:pt x="227" y="94"/>
                  </a:cubicBezTo>
                  <a:cubicBezTo>
                    <a:pt x="130" y="222"/>
                    <a:pt x="130" y="222"/>
                    <a:pt x="130" y="222"/>
                  </a:cubicBezTo>
                  <a:cubicBezTo>
                    <a:pt x="180" y="235"/>
                    <a:pt x="180" y="235"/>
                    <a:pt x="180" y="235"/>
                  </a:cubicBezTo>
                  <a:cubicBezTo>
                    <a:pt x="172" y="246"/>
                    <a:pt x="170" y="260"/>
                    <a:pt x="165" y="273"/>
                  </a:cubicBezTo>
                  <a:cubicBezTo>
                    <a:pt x="161" y="286"/>
                    <a:pt x="153" y="300"/>
                    <a:pt x="140" y="303"/>
                  </a:cubicBezTo>
                  <a:cubicBezTo>
                    <a:pt x="128" y="306"/>
                    <a:pt x="116" y="300"/>
                    <a:pt x="103" y="301"/>
                  </a:cubicBezTo>
                  <a:cubicBezTo>
                    <a:pt x="94" y="301"/>
                    <a:pt x="85" y="306"/>
                    <a:pt x="76" y="306"/>
                  </a:cubicBezTo>
                  <a:cubicBezTo>
                    <a:pt x="64" y="306"/>
                    <a:pt x="53" y="300"/>
                    <a:pt x="44" y="294"/>
                  </a:cubicBezTo>
                  <a:cubicBezTo>
                    <a:pt x="22" y="279"/>
                    <a:pt x="0" y="258"/>
                    <a:pt x="0" y="232"/>
                  </a:cubicBezTo>
                  <a:cubicBezTo>
                    <a:pt x="1" y="223"/>
                    <a:pt x="2" y="214"/>
                    <a:pt x="5" y="205"/>
                  </a:cubicBezTo>
                  <a:cubicBezTo>
                    <a:pt x="20" y="159"/>
                    <a:pt x="35" y="111"/>
                    <a:pt x="64" y="72"/>
                  </a:cubicBezTo>
                  <a:cubicBezTo>
                    <a:pt x="80" y="51"/>
                    <a:pt x="100" y="33"/>
                    <a:pt x="120" y="16"/>
                  </a:cubicBezTo>
                  <a:cubicBezTo>
                    <a:pt x="124" y="11"/>
                    <a:pt x="129" y="8"/>
                    <a:pt x="135" y="5"/>
                  </a:cubicBezTo>
                  <a:cubicBezTo>
                    <a:pt x="148" y="0"/>
                    <a:pt x="162" y="6"/>
                    <a:pt x="175" y="10"/>
                  </a:cubicBezTo>
                  <a:cubicBezTo>
                    <a:pt x="188" y="14"/>
                    <a:pt x="205" y="14"/>
                    <a:pt x="213" y="3"/>
                  </a:cubicBezTo>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0" name="Freeform 98">
              <a:extLst>
                <a:ext uri="{FF2B5EF4-FFF2-40B4-BE49-F238E27FC236}">
                  <a16:creationId xmlns="" xmlns:a16="http://schemas.microsoft.com/office/drawing/2014/main" id="{107CFE5D-A8B3-441A-A5EB-6F3DF5953553}"/>
                </a:ext>
              </a:extLst>
            </p:cNvPr>
            <p:cNvSpPr>
              <a:spLocks/>
            </p:cNvSpPr>
            <p:nvPr/>
          </p:nvSpPr>
          <p:spPr bwMode="auto">
            <a:xfrm>
              <a:off x="9595" y="3882"/>
              <a:ext cx="621" cy="172"/>
            </a:xfrm>
            <a:custGeom>
              <a:avLst/>
              <a:gdLst>
                <a:gd name="T0" fmla="*/ 5 w 299"/>
                <a:gd name="T1" fmla="*/ 0 h 83"/>
                <a:gd name="T2" fmla="*/ 4 w 299"/>
                <a:gd name="T3" fmla="*/ 1 h 83"/>
                <a:gd name="T4" fmla="*/ 4 w 299"/>
                <a:gd name="T5" fmla="*/ 1 h 83"/>
                <a:gd name="T6" fmla="*/ 0 w 299"/>
                <a:gd name="T7" fmla="*/ 19 h 83"/>
                <a:gd name="T8" fmla="*/ 9 w 299"/>
                <a:gd name="T9" fmla="*/ 47 h 83"/>
                <a:gd name="T10" fmla="*/ 48 w 299"/>
                <a:gd name="T11" fmla="*/ 74 h 83"/>
                <a:gd name="T12" fmla="*/ 100 w 299"/>
                <a:gd name="T13" fmla="*/ 83 h 83"/>
                <a:gd name="T14" fmla="*/ 135 w 299"/>
                <a:gd name="T15" fmla="*/ 79 h 83"/>
                <a:gd name="T16" fmla="*/ 197 w 299"/>
                <a:gd name="T17" fmla="*/ 64 h 83"/>
                <a:gd name="T18" fmla="*/ 219 w 299"/>
                <a:gd name="T19" fmla="*/ 69 h 83"/>
                <a:gd name="T20" fmla="*/ 238 w 299"/>
                <a:gd name="T21" fmla="*/ 76 h 83"/>
                <a:gd name="T22" fmla="*/ 256 w 299"/>
                <a:gd name="T23" fmla="*/ 70 h 83"/>
                <a:gd name="T24" fmla="*/ 299 w 299"/>
                <a:gd name="T25" fmla="*/ 7 h 83"/>
                <a:gd name="T26" fmla="*/ 299 w 299"/>
                <a:gd name="T27" fmla="*/ 5 h 83"/>
                <a:gd name="T28" fmla="*/ 299 w 299"/>
                <a:gd name="T29" fmla="*/ 5 h 83"/>
                <a:gd name="T30" fmla="*/ 298 w 299"/>
                <a:gd name="T31" fmla="*/ 2 h 83"/>
                <a:gd name="T32" fmla="*/ 260 w 299"/>
                <a:gd name="T33" fmla="*/ 44 h 83"/>
                <a:gd name="T34" fmla="*/ 242 w 299"/>
                <a:gd name="T35" fmla="*/ 50 h 83"/>
                <a:gd name="T36" fmla="*/ 223 w 299"/>
                <a:gd name="T37" fmla="*/ 42 h 83"/>
                <a:gd name="T38" fmla="*/ 201 w 299"/>
                <a:gd name="T39" fmla="*/ 38 h 83"/>
                <a:gd name="T40" fmla="*/ 139 w 299"/>
                <a:gd name="T41" fmla="*/ 52 h 83"/>
                <a:gd name="T42" fmla="*/ 104 w 299"/>
                <a:gd name="T43" fmla="*/ 56 h 83"/>
                <a:gd name="T44" fmla="*/ 52 w 299"/>
                <a:gd name="T45" fmla="*/ 47 h 83"/>
                <a:gd name="T46" fmla="*/ 13 w 299"/>
                <a:gd name="T47" fmla="*/ 20 h 83"/>
                <a:gd name="T48" fmla="*/ 5 w 299"/>
                <a:gd name="T4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9" h="83">
                  <a:moveTo>
                    <a:pt x="5" y="0"/>
                  </a:moveTo>
                  <a:cubicBezTo>
                    <a:pt x="4" y="1"/>
                    <a:pt x="4" y="1"/>
                    <a:pt x="4" y="1"/>
                  </a:cubicBezTo>
                  <a:cubicBezTo>
                    <a:pt x="4" y="1"/>
                    <a:pt x="4" y="1"/>
                    <a:pt x="4" y="1"/>
                  </a:cubicBezTo>
                  <a:cubicBezTo>
                    <a:pt x="1" y="7"/>
                    <a:pt x="0" y="13"/>
                    <a:pt x="0" y="19"/>
                  </a:cubicBezTo>
                  <a:cubicBezTo>
                    <a:pt x="0" y="29"/>
                    <a:pt x="3" y="39"/>
                    <a:pt x="9" y="47"/>
                  </a:cubicBezTo>
                  <a:cubicBezTo>
                    <a:pt x="19" y="60"/>
                    <a:pt x="33" y="68"/>
                    <a:pt x="48" y="74"/>
                  </a:cubicBezTo>
                  <a:cubicBezTo>
                    <a:pt x="65" y="80"/>
                    <a:pt x="82" y="83"/>
                    <a:pt x="100" y="83"/>
                  </a:cubicBezTo>
                  <a:cubicBezTo>
                    <a:pt x="112" y="83"/>
                    <a:pt x="124" y="82"/>
                    <a:pt x="135" y="79"/>
                  </a:cubicBezTo>
                  <a:cubicBezTo>
                    <a:pt x="156" y="74"/>
                    <a:pt x="177" y="64"/>
                    <a:pt x="197" y="64"/>
                  </a:cubicBezTo>
                  <a:cubicBezTo>
                    <a:pt x="205" y="64"/>
                    <a:pt x="212" y="66"/>
                    <a:pt x="219" y="69"/>
                  </a:cubicBezTo>
                  <a:cubicBezTo>
                    <a:pt x="225" y="72"/>
                    <a:pt x="231" y="76"/>
                    <a:pt x="238" y="76"/>
                  </a:cubicBezTo>
                  <a:cubicBezTo>
                    <a:pt x="244" y="76"/>
                    <a:pt x="251" y="74"/>
                    <a:pt x="256" y="70"/>
                  </a:cubicBezTo>
                  <a:cubicBezTo>
                    <a:pt x="279" y="56"/>
                    <a:pt x="299" y="33"/>
                    <a:pt x="299" y="7"/>
                  </a:cubicBezTo>
                  <a:cubicBezTo>
                    <a:pt x="299" y="6"/>
                    <a:pt x="299" y="5"/>
                    <a:pt x="299" y="5"/>
                  </a:cubicBezTo>
                  <a:cubicBezTo>
                    <a:pt x="299" y="5"/>
                    <a:pt x="299" y="5"/>
                    <a:pt x="299" y="5"/>
                  </a:cubicBezTo>
                  <a:cubicBezTo>
                    <a:pt x="298" y="4"/>
                    <a:pt x="298" y="3"/>
                    <a:pt x="298" y="2"/>
                  </a:cubicBezTo>
                  <a:cubicBezTo>
                    <a:pt x="291" y="19"/>
                    <a:pt x="276" y="34"/>
                    <a:pt x="260" y="44"/>
                  </a:cubicBezTo>
                  <a:cubicBezTo>
                    <a:pt x="255" y="47"/>
                    <a:pt x="248" y="50"/>
                    <a:pt x="242" y="50"/>
                  </a:cubicBezTo>
                  <a:cubicBezTo>
                    <a:pt x="235" y="49"/>
                    <a:pt x="229" y="45"/>
                    <a:pt x="223" y="42"/>
                  </a:cubicBezTo>
                  <a:cubicBezTo>
                    <a:pt x="216" y="39"/>
                    <a:pt x="209" y="38"/>
                    <a:pt x="201" y="38"/>
                  </a:cubicBezTo>
                  <a:cubicBezTo>
                    <a:pt x="181" y="38"/>
                    <a:pt x="160" y="47"/>
                    <a:pt x="139" y="52"/>
                  </a:cubicBezTo>
                  <a:cubicBezTo>
                    <a:pt x="128" y="55"/>
                    <a:pt x="116" y="56"/>
                    <a:pt x="104" y="56"/>
                  </a:cubicBezTo>
                  <a:cubicBezTo>
                    <a:pt x="87" y="56"/>
                    <a:pt x="69" y="53"/>
                    <a:pt x="52" y="47"/>
                  </a:cubicBezTo>
                  <a:cubicBezTo>
                    <a:pt x="37" y="42"/>
                    <a:pt x="23" y="33"/>
                    <a:pt x="13" y="20"/>
                  </a:cubicBezTo>
                  <a:cubicBezTo>
                    <a:pt x="9" y="14"/>
                    <a:pt x="6" y="8"/>
                    <a:pt x="5"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1" name="Freeform 99">
              <a:extLst>
                <a:ext uri="{FF2B5EF4-FFF2-40B4-BE49-F238E27FC236}">
                  <a16:creationId xmlns="" xmlns:a16="http://schemas.microsoft.com/office/drawing/2014/main" id="{94E62D40-606F-472E-8439-601DAEB2D751}"/>
                </a:ext>
              </a:extLst>
            </p:cNvPr>
            <p:cNvSpPr>
              <a:spLocks/>
            </p:cNvSpPr>
            <p:nvPr/>
          </p:nvSpPr>
          <p:spPr bwMode="auto">
            <a:xfrm>
              <a:off x="9614" y="3768"/>
              <a:ext cx="16" cy="52"/>
            </a:xfrm>
            <a:custGeom>
              <a:avLst/>
              <a:gdLst>
                <a:gd name="T0" fmla="*/ 8 w 8"/>
                <a:gd name="T1" fmla="*/ 0 h 25"/>
                <a:gd name="T2" fmla="*/ 1 w 8"/>
                <a:gd name="T3" fmla="*/ 21 h 25"/>
                <a:gd name="T4" fmla="*/ 3 w 8"/>
                <a:gd name="T5" fmla="*/ 25 h 25"/>
                <a:gd name="T6" fmla="*/ 3 w 8"/>
                <a:gd name="T7" fmla="*/ 25 h 25"/>
                <a:gd name="T8" fmla="*/ 2 w 8"/>
                <a:gd name="T9" fmla="*/ 21 h 25"/>
                <a:gd name="T10" fmla="*/ 8 w 8"/>
                <a:gd name="T11" fmla="*/ 0 h 25"/>
                <a:gd name="T12" fmla="*/ 8 w 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8" h="25">
                  <a:moveTo>
                    <a:pt x="8" y="0"/>
                  </a:moveTo>
                  <a:cubicBezTo>
                    <a:pt x="4" y="7"/>
                    <a:pt x="0" y="14"/>
                    <a:pt x="1" y="21"/>
                  </a:cubicBezTo>
                  <a:cubicBezTo>
                    <a:pt x="2" y="22"/>
                    <a:pt x="2" y="24"/>
                    <a:pt x="3" y="25"/>
                  </a:cubicBezTo>
                  <a:cubicBezTo>
                    <a:pt x="3" y="25"/>
                    <a:pt x="3" y="25"/>
                    <a:pt x="3" y="25"/>
                  </a:cubicBezTo>
                  <a:cubicBezTo>
                    <a:pt x="2" y="23"/>
                    <a:pt x="2" y="22"/>
                    <a:pt x="2" y="21"/>
                  </a:cubicBezTo>
                  <a:cubicBezTo>
                    <a:pt x="0" y="14"/>
                    <a:pt x="4" y="7"/>
                    <a:pt x="8" y="0"/>
                  </a:cubicBezTo>
                  <a:cubicBezTo>
                    <a:pt x="8" y="0"/>
                    <a:pt x="8" y="0"/>
                    <a:pt x="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2" name="Freeform 100">
              <a:extLst>
                <a:ext uri="{FF2B5EF4-FFF2-40B4-BE49-F238E27FC236}">
                  <a16:creationId xmlns="" xmlns:a16="http://schemas.microsoft.com/office/drawing/2014/main" id="{2B493A9F-5FC0-4125-AC5A-3BD01B9255D6}"/>
                </a:ext>
              </a:extLst>
            </p:cNvPr>
            <p:cNvSpPr>
              <a:spLocks/>
            </p:cNvSpPr>
            <p:nvPr/>
          </p:nvSpPr>
          <p:spPr bwMode="auto">
            <a:xfrm>
              <a:off x="9614" y="3768"/>
              <a:ext cx="21" cy="52"/>
            </a:xfrm>
            <a:custGeom>
              <a:avLst/>
              <a:gdLst>
                <a:gd name="T0" fmla="*/ 8 w 10"/>
                <a:gd name="T1" fmla="*/ 0 h 25"/>
                <a:gd name="T2" fmla="*/ 2 w 10"/>
                <a:gd name="T3" fmla="*/ 21 h 25"/>
                <a:gd name="T4" fmla="*/ 3 w 10"/>
                <a:gd name="T5" fmla="*/ 25 h 25"/>
                <a:gd name="T6" fmla="*/ 10 w 10"/>
                <a:gd name="T7" fmla="*/ 8 h 25"/>
                <a:gd name="T8" fmla="*/ 8 w 10"/>
                <a:gd name="T9" fmla="*/ 0 h 25"/>
              </a:gdLst>
              <a:ahLst/>
              <a:cxnLst>
                <a:cxn ang="0">
                  <a:pos x="T0" y="T1"/>
                </a:cxn>
                <a:cxn ang="0">
                  <a:pos x="T2" y="T3"/>
                </a:cxn>
                <a:cxn ang="0">
                  <a:pos x="T4" y="T5"/>
                </a:cxn>
                <a:cxn ang="0">
                  <a:pos x="T6" y="T7"/>
                </a:cxn>
                <a:cxn ang="0">
                  <a:pos x="T8" y="T9"/>
                </a:cxn>
              </a:cxnLst>
              <a:rect l="0" t="0" r="r" b="b"/>
              <a:pathLst>
                <a:path w="10" h="25">
                  <a:moveTo>
                    <a:pt x="8" y="0"/>
                  </a:moveTo>
                  <a:cubicBezTo>
                    <a:pt x="4" y="7"/>
                    <a:pt x="0" y="14"/>
                    <a:pt x="2" y="21"/>
                  </a:cubicBezTo>
                  <a:cubicBezTo>
                    <a:pt x="2" y="22"/>
                    <a:pt x="2" y="23"/>
                    <a:pt x="3" y="25"/>
                  </a:cubicBezTo>
                  <a:cubicBezTo>
                    <a:pt x="6" y="20"/>
                    <a:pt x="10" y="14"/>
                    <a:pt x="10" y="8"/>
                  </a:cubicBezTo>
                  <a:cubicBezTo>
                    <a:pt x="9" y="6"/>
                    <a:pt x="9" y="3"/>
                    <a:pt x="8"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3" name="Freeform 101">
              <a:extLst>
                <a:ext uri="{FF2B5EF4-FFF2-40B4-BE49-F238E27FC236}">
                  <a16:creationId xmlns="" xmlns:a16="http://schemas.microsoft.com/office/drawing/2014/main" id="{DE5548A7-4BAE-45F3-8AD5-76BC0A3430EF}"/>
                </a:ext>
              </a:extLst>
            </p:cNvPr>
            <p:cNvSpPr>
              <a:spLocks/>
            </p:cNvSpPr>
            <p:nvPr/>
          </p:nvSpPr>
          <p:spPr bwMode="auto">
            <a:xfrm>
              <a:off x="8559" y="3579"/>
              <a:ext cx="39" cy="42"/>
            </a:xfrm>
            <a:custGeom>
              <a:avLst/>
              <a:gdLst>
                <a:gd name="T0" fmla="*/ 4 w 19"/>
                <a:gd name="T1" fmla="*/ 0 h 20"/>
                <a:gd name="T2" fmla="*/ 0 w 19"/>
                <a:gd name="T3" fmla="*/ 11 h 20"/>
                <a:gd name="T4" fmla="*/ 18 w 19"/>
                <a:gd name="T5" fmla="*/ 20 h 20"/>
                <a:gd name="T6" fmla="*/ 19 w 19"/>
                <a:gd name="T7" fmla="*/ 20 h 20"/>
                <a:gd name="T8" fmla="*/ 0 w 19"/>
                <a:gd name="T9" fmla="*/ 11 h 20"/>
                <a:gd name="T10" fmla="*/ 4 w 19"/>
                <a:gd name="T11" fmla="*/ 0 h 20"/>
              </a:gdLst>
              <a:ahLst/>
              <a:cxnLst>
                <a:cxn ang="0">
                  <a:pos x="T0" y="T1"/>
                </a:cxn>
                <a:cxn ang="0">
                  <a:pos x="T2" y="T3"/>
                </a:cxn>
                <a:cxn ang="0">
                  <a:pos x="T4" y="T5"/>
                </a:cxn>
                <a:cxn ang="0">
                  <a:pos x="T6" y="T7"/>
                </a:cxn>
                <a:cxn ang="0">
                  <a:pos x="T8" y="T9"/>
                </a:cxn>
                <a:cxn ang="0">
                  <a:pos x="T10" y="T11"/>
                </a:cxn>
              </a:cxnLst>
              <a:rect l="0" t="0" r="r" b="b"/>
              <a:pathLst>
                <a:path w="19" h="20">
                  <a:moveTo>
                    <a:pt x="4" y="0"/>
                  </a:moveTo>
                  <a:cubicBezTo>
                    <a:pt x="0" y="11"/>
                    <a:pt x="0" y="11"/>
                    <a:pt x="0" y="11"/>
                  </a:cubicBezTo>
                  <a:cubicBezTo>
                    <a:pt x="6" y="15"/>
                    <a:pt x="12" y="18"/>
                    <a:pt x="18" y="20"/>
                  </a:cubicBezTo>
                  <a:cubicBezTo>
                    <a:pt x="19" y="20"/>
                    <a:pt x="19" y="20"/>
                    <a:pt x="19" y="20"/>
                  </a:cubicBezTo>
                  <a:cubicBezTo>
                    <a:pt x="12" y="18"/>
                    <a:pt x="6" y="15"/>
                    <a:pt x="0" y="11"/>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4" name="Freeform 102">
              <a:extLst>
                <a:ext uri="{FF2B5EF4-FFF2-40B4-BE49-F238E27FC236}">
                  <a16:creationId xmlns="" xmlns:a16="http://schemas.microsoft.com/office/drawing/2014/main" id="{F96E6EA0-8D92-47CC-ABF1-FEE70B773C10}"/>
                </a:ext>
              </a:extLst>
            </p:cNvPr>
            <p:cNvSpPr>
              <a:spLocks/>
            </p:cNvSpPr>
            <p:nvPr/>
          </p:nvSpPr>
          <p:spPr bwMode="auto">
            <a:xfrm>
              <a:off x="8596" y="3621"/>
              <a:ext cx="19" cy="8"/>
            </a:xfrm>
            <a:custGeom>
              <a:avLst/>
              <a:gdLst>
                <a:gd name="T0" fmla="*/ 1 w 9"/>
                <a:gd name="T1" fmla="*/ 0 h 4"/>
                <a:gd name="T2" fmla="*/ 0 w 9"/>
                <a:gd name="T3" fmla="*/ 0 h 4"/>
                <a:gd name="T4" fmla="*/ 9 w 9"/>
                <a:gd name="T5" fmla="*/ 4 h 4"/>
                <a:gd name="T6" fmla="*/ 9 w 9"/>
                <a:gd name="T7" fmla="*/ 4 h 4"/>
                <a:gd name="T8" fmla="*/ 1 w 9"/>
                <a:gd name="T9" fmla="*/ 0 h 4"/>
              </a:gdLst>
              <a:ahLst/>
              <a:cxnLst>
                <a:cxn ang="0">
                  <a:pos x="T0" y="T1"/>
                </a:cxn>
                <a:cxn ang="0">
                  <a:pos x="T2" y="T3"/>
                </a:cxn>
                <a:cxn ang="0">
                  <a:pos x="T4" y="T5"/>
                </a:cxn>
                <a:cxn ang="0">
                  <a:pos x="T6" y="T7"/>
                </a:cxn>
                <a:cxn ang="0">
                  <a:pos x="T8" y="T9"/>
                </a:cxn>
              </a:cxnLst>
              <a:rect l="0" t="0" r="r" b="b"/>
              <a:pathLst>
                <a:path w="9" h="4">
                  <a:moveTo>
                    <a:pt x="1" y="0"/>
                  </a:moveTo>
                  <a:cubicBezTo>
                    <a:pt x="0" y="0"/>
                    <a:pt x="0" y="0"/>
                    <a:pt x="0" y="0"/>
                  </a:cubicBezTo>
                  <a:cubicBezTo>
                    <a:pt x="3" y="2"/>
                    <a:pt x="6" y="3"/>
                    <a:pt x="9" y="4"/>
                  </a:cubicBezTo>
                  <a:cubicBezTo>
                    <a:pt x="9" y="4"/>
                    <a:pt x="9" y="4"/>
                    <a:pt x="9" y="4"/>
                  </a:cubicBezTo>
                  <a:cubicBezTo>
                    <a:pt x="6" y="2"/>
                    <a:pt x="3" y="1"/>
                    <a:pt x="1" y="0"/>
                  </a:cubicBezTo>
                </a:path>
              </a:pathLst>
            </a:custGeom>
            <a:solidFill>
              <a:srgbClr val="AB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5" name="Freeform 103">
              <a:extLst>
                <a:ext uri="{FF2B5EF4-FFF2-40B4-BE49-F238E27FC236}">
                  <a16:creationId xmlns="" xmlns:a16="http://schemas.microsoft.com/office/drawing/2014/main" id="{B85DD1F4-12FA-4735-8152-277E69A882E3}"/>
                </a:ext>
              </a:extLst>
            </p:cNvPr>
            <p:cNvSpPr>
              <a:spLocks/>
            </p:cNvSpPr>
            <p:nvPr/>
          </p:nvSpPr>
          <p:spPr bwMode="auto">
            <a:xfrm>
              <a:off x="9107" y="3814"/>
              <a:ext cx="71" cy="8"/>
            </a:xfrm>
            <a:custGeom>
              <a:avLst/>
              <a:gdLst>
                <a:gd name="T0" fmla="*/ 34 w 34"/>
                <a:gd name="T1" fmla="*/ 0 h 4"/>
                <a:gd name="T2" fmla="*/ 29 w 34"/>
                <a:gd name="T3" fmla="*/ 1 h 4"/>
                <a:gd name="T4" fmla="*/ 1 w 34"/>
                <a:gd name="T5" fmla="*/ 4 h 4"/>
                <a:gd name="T6" fmla="*/ 0 w 34"/>
                <a:gd name="T7" fmla="*/ 4 h 4"/>
                <a:gd name="T8" fmla="*/ 0 w 34"/>
                <a:gd name="T9" fmla="*/ 4 h 4"/>
                <a:gd name="T10" fmla="*/ 1 w 34"/>
                <a:gd name="T11" fmla="*/ 4 h 4"/>
                <a:gd name="T12" fmla="*/ 29 w 34"/>
                <a:gd name="T13" fmla="*/ 1 h 4"/>
                <a:gd name="T14" fmla="*/ 34 w 3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
                  <a:moveTo>
                    <a:pt x="34" y="0"/>
                  </a:moveTo>
                  <a:cubicBezTo>
                    <a:pt x="33" y="0"/>
                    <a:pt x="31" y="1"/>
                    <a:pt x="29" y="1"/>
                  </a:cubicBezTo>
                  <a:cubicBezTo>
                    <a:pt x="20" y="3"/>
                    <a:pt x="11" y="4"/>
                    <a:pt x="1" y="4"/>
                  </a:cubicBezTo>
                  <a:cubicBezTo>
                    <a:pt x="1" y="4"/>
                    <a:pt x="0" y="4"/>
                    <a:pt x="0" y="4"/>
                  </a:cubicBezTo>
                  <a:cubicBezTo>
                    <a:pt x="0" y="4"/>
                    <a:pt x="0" y="4"/>
                    <a:pt x="0" y="4"/>
                  </a:cubicBezTo>
                  <a:cubicBezTo>
                    <a:pt x="0" y="4"/>
                    <a:pt x="1" y="4"/>
                    <a:pt x="1" y="4"/>
                  </a:cubicBezTo>
                  <a:cubicBezTo>
                    <a:pt x="10" y="4"/>
                    <a:pt x="20" y="3"/>
                    <a:pt x="29" y="1"/>
                  </a:cubicBezTo>
                  <a:cubicBezTo>
                    <a:pt x="31" y="1"/>
                    <a:pt x="33" y="0"/>
                    <a:pt x="34"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6" name="Freeform 104">
              <a:extLst>
                <a:ext uri="{FF2B5EF4-FFF2-40B4-BE49-F238E27FC236}">
                  <a16:creationId xmlns="" xmlns:a16="http://schemas.microsoft.com/office/drawing/2014/main" id="{9AE22C29-FB71-4010-97E1-E4830BD62662}"/>
                </a:ext>
              </a:extLst>
            </p:cNvPr>
            <p:cNvSpPr>
              <a:spLocks/>
            </p:cNvSpPr>
            <p:nvPr/>
          </p:nvSpPr>
          <p:spPr bwMode="auto">
            <a:xfrm>
              <a:off x="8615" y="3629"/>
              <a:ext cx="4" cy="2"/>
            </a:xfrm>
            <a:custGeom>
              <a:avLst/>
              <a:gdLst>
                <a:gd name="T0" fmla="*/ 0 w 2"/>
                <a:gd name="T1" fmla="*/ 0 h 1"/>
                <a:gd name="T2" fmla="*/ 0 w 2"/>
                <a:gd name="T3" fmla="*/ 0 h 1"/>
                <a:gd name="T4" fmla="*/ 2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0"/>
                    <a:pt x="2" y="1"/>
                  </a:cubicBezTo>
                  <a:cubicBezTo>
                    <a:pt x="2" y="1"/>
                    <a:pt x="2" y="0"/>
                    <a:pt x="2" y="0"/>
                  </a:cubicBezTo>
                  <a:cubicBezTo>
                    <a:pt x="1" y="0"/>
                    <a:pt x="1" y="0"/>
                    <a:pt x="0" y="0"/>
                  </a:cubicBezTo>
                </a:path>
              </a:pathLst>
            </a:custGeom>
            <a:solidFill>
              <a:srgbClr val="9A5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7" name="Freeform 105">
              <a:extLst>
                <a:ext uri="{FF2B5EF4-FFF2-40B4-BE49-F238E27FC236}">
                  <a16:creationId xmlns="" xmlns:a16="http://schemas.microsoft.com/office/drawing/2014/main" id="{D9DF1DBA-C599-49FB-8D19-DF26F847D913}"/>
                </a:ext>
              </a:extLst>
            </p:cNvPr>
            <p:cNvSpPr>
              <a:spLocks/>
            </p:cNvSpPr>
            <p:nvPr/>
          </p:nvSpPr>
          <p:spPr bwMode="auto">
            <a:xfrm>
              <a:off x="9105" y="3822"/>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0" y="0"/>
                    <a:pt x="0" y="0"/>
                  </a:cubicBezTo>
                </a:path>
              </a:pathLst>
            </a:custGeom>
            <a:solidFill>
              <a:srgbClr val="33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8" name="Freeform 106">
              <a:extLst>
                <a:ext uri="{FF2B5EF4-FFF2-40B4-BE49-F238E27FC236}">
                  <a16:creationId xmlns="" xmlns:a16="http://schemas.microsoft.com/office/drawing/2014/main" id="{3BAA52A9-BAE2-49B5-A9E5-0FB096F1630B}"/>
                </a:ext>
              </a:extLst>
            </p:cNvPr>
            <p:cNvSpPr>
              <a:spLocks noEditPoints="1"/>
            </p:cNvSpPr>
            <p:nvPr/>
          </p:nvSpPr>
          <p:spPr bwMode="auto">
            <a:xfrm>
              <a:off x="8619" y="3629"/>
              <a:ext cx="486" cy="193"/>
            </a:xfrm>
            <a:custGeom>
              <a:avLst/>
              <a:gdLst>
                <a:gd name="T0" fmla="*/ 167 w 234"/>
                <a:gd name="T1" fmla="*/ 63 h 93"/>
                <a:gd name="T2" fmla="*/ 151 w 234"/>
                <a:gd name="T3" fmla="*/ 70 h 93"/>
                <a:gd name="T4" fmla="*/ 140 w 234"/>
                <a:gd name="T5" fmla="*/ 77 h 93"/>
                <a:gd name="T6" fmla="*/ 151 w 234"/>
                <a:gd name="T7" fmla="*/ 70 h 93"/>
                <a:gd name="T8" fmla="*/ 166 w 234"/>
                <a:gd name="T9" fmla="*/ 64 h 93"/>
                <a:gd name="T10" fmla="*/ 202 w 234"/>
                <a:gd name="T11" fmla="*/ 85 h 93"/>
                <a:gd name="T12" fmla="*/ 234 w 234"/>
                <a:gd name="T13" fmla="*/ 93 h 93"/>
                <a:gd name="T14" fmla="*/ 234 w 234"/>
                <a:gd name="T15" fmla="*/ 93 h 93"/>
                <a:gd name="T16" fmla="*/ 202 w 234"/>
                <a:gd name="T17" fmla="*/ 85 h 93"/>
                <a:gd name="T18" fmla="*/ 167 w 234"/>
                <a:gd name="T19" fmla="*/ 63 h 93"/>
                <a:gd name="T20" fmla="*/ 0 w 234"/>
                <a:gd name="T21" fmla="*/ 0 h 93"/>
                <a:gd name="T22" fmla="*/ 0 w 234"/>
                <a:gd name="T23" fmla="*/ 1 h 93"/>
                <a:gd name="T24" fmla="*/ 9 w 234"/>
                <a:gd name="T25" fmla="*/ 5 h 93"/>
                <a:gd name="T26" fmla="*/ 36 w 234"/>
                <a:gd name="T27" fmla="*/ 34 h 93"/>
                <a:gd name="T28" fmla="*/ 40 w 234"/>
                <a:gd name="T29" fmla="*/ 66 h 93"/>
                <a:gd name="T30" fmla="*/ 61 w 234"/>
                <a:gd name="T31" fmla="*/ 74 h 93"/>
                <a:gd name="T32" fmla="*/ 67 w 234"/>
                <a:gd name="T33" fmla="*/ 74 h 93"/>
                <a:gd name="T34" fmla="*/ 91 w 234"/>
                <a:gd name="T35" fmla="*/ 70 h 93"/>
                <a:gd name="T36" fmla="*/ 96 w 234"/>
                <a:gd name="T37" fmla="*/ 70 h 93"/>
                <a:gd name="T38" fmla="*/ 115 w 234"/>
                <a:gd name="T39" fmla="*/ 75 h 93"/>
                <a:gd name="T40" fmla="*/ 96 w 234"/>
                <a:gd name="T41" fmla="*/ 70 h 93"/>
                <a:gd name="T42" fmla="*/ 91 w 234"/>
                <a:gd name="T43" fmla="*/ 70 h 93"/>
                <a:gd name="T44" fmla="*/ 67 w 234"/>
                <a:gd name="T45" fmla="*/ 73 h 93"/>
                <a:gd name="T46" fmla="*/ 61 w 234"/>
                <a:gd name="T47" fmla="*/ 74 h 93"/>
                <a:gd name="T48" fmla="*/ 41 w 234"/>
                <a:gd name="T49" fmla="*/ 65 h 93"/>
                <a:gd name="T50" fmla="*/ 36 w 234"/>
                <a:gd name="T51" fmla="*/ 34 h 93"/>
                <a:gd name="T52" fmla="*/ 9 w 234"/>
                <a:gd name="T53" fmla="*/ 4 h 93"/>
                <a:gd name="T54" fmla="*/ 0 w 234"/>
                <a:gd name="T5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4" h="93">
                  <a:moveTo>
                    <a:pt x="167" y="63"/>
                  </a:moveTo>
                  <a:cubicBezTo>
                    <a:pt x="162" y="63"/>
                    <a:pt x="157" y="65"/>
                    <a:pt x="151" y="70"/>
                  </a:cubicBezTo>
                  <a:cubicBezTo>
                    <a:pt x="147" y="73"/>
                    <a:pt x="144" y="76"/>
                    <a:pt x="140" y="77"/>
                  </a:cubicBezTo>
                  <a:cubicBezTo>
                    <a:pt x="144" y="76"/>
                    <a:pt x="147" y="74"/>
                    <a:pt x="151" y="70"/>
                  </a:cubicBezTo>
                  <a:cubicBezTo>
                    <a:pt x="157" y="65"/>
                    <a:pt x="162" y="64"/>
                    <a:pt x="166" y="64"/>
                  </a:cubicBezTo>
                  <a:cubicBezTo>
                    <a:pt x="178" y="64"/>
                    <a:pt x="187" y="77"/>
                    <a:pt x="202" y="85"/>
                  </a:cubicBezTo>
                  <a:cubicBezTo>
                    <a:pt x="212" y="91"/>
                    <a:pt x="223" y="93"/>
                    <a:pt x="234" y="93"/>
                  </a:cubicBezTo>
                  <a:cubicBezTo>
                    <a:pt x="234" y="93"/>
                    <a:pt x="234" y="93"/>
                    <a:pt x="234" y="93"/>
                  </a:cubicBezTo>
                  <a:cubicBezTo>
                    <a:pt x="223" y="93"/>
                    <a:pt x="212" y="91"/>
                    <a:pt x="202" y="85"/>
                  </a:cubicBezTo>
                  <a:cubicBezTo>
                    <a:pt x="187" y="77"/>
                    <a:pt x="179" y="63"/>
                    <a:pt x="167" y="63"/>
                  </a:cubicBezTo>
                  <a:moveTo>
                    <a:pt x="0" y="0"/>
                  </a:moveTo>
                  <a:cubicBezTo>
                    <a:pt x="0" y="0"/>
                    <a:pt x="0" y="1"/>
                    <a:pt x="0" y="1"/>
                  </a:cubicBezTo>
                  <a:cubicBezTo>
                    <a:pt x="3" y="2"/>
                    <a:pt x="6" y="3"/>
                    <a:pt x="9" y="5"/>
                  </a:cubicBezTo>
                  <a:cubicBezTo>
                    <a:pt x="21" y="11"/>
                    <a:pt x="34" y="21"/>
                    <a:pt x="36" y="34"/>
                  </a:cubicBezTo>
                  <a:cubicBezTo>
                    <a:pt x="38" y="45"/>
                    <a:pt x="34" y="57"/>
                    <a:pt x="40" y="66"/>
                  </a:cubicBezTo>
                  <a:cubicBezTo>
                    <a:pt x="45" y="72"/>
                    <a:pt x="53" y="74"/>
                    <a:pt x="61" y="74"/>
                  </a:cubicBezTo>
                  <a:cubicBezTo>
                    <a:pt x="63" y="74"/>
                    <a:pt x="65" y="74"/>
                    <a:pt x="67" y="74"/>
                  </a:cubicBezTo>
                  <a:cubicBezTo>
                    <a:pt x="75" y="72"/>
                    <a:pt x="83" y="70"/>
                    <a:pt x="91" y="70"/>
                  </a:cubicBezTo>
                  <a:cubicBezTo>
                    <a:pt x="92" y="70"/>
                    <a:pt x="94" y="70"/>
                    <a:pt x="96" y="70"/>
                  </a:cubicBezTo>
                  <a:cubicBezTo>
                    <a:pt x="103" y="71"/>
                    <a:pt x="109" y="74"/>
                    <a:pt x="115" y="75"/>
                  </a:cubicBezTo>
                  <a:cubicBezTo>
                    <a:pt x="109" y="74"/>
                    <a:pt x="103" y="71"/>
                    <a:pt x="96" y="70"/>
                  </a:cubicBezTo>
                  <a:cubicBezTo>
                    <a:pt x="94" y="70"/>
                    <a:pt x="92" y="70"/>
                    <a:pt x="91" y="70"/>
                  </a:cubicBezTo>
                  <a:cubicBezTo>
                    <a:pt x="83" y="70"/>
                    <a:pt x="75" y="72"/>
                    <a:pt x="67" y="73"/>
                  </a:cubicBezTo>
                  <a:cubicBezTo>
                    <a:pt x="65" y="74"/>
                    <a:pt x="63" y="74"/>
                    <a:pt x="61" y="74"/>
                  </a:cubicBezTo>
                  <a:cubicBezTo>
                    <a:pt x="53" y="74"/>
                    <a:pt x="45" y="72"/>
                    <a:pt x="41" y="65"/>
                  </a:cubicBezTo>
                  <a:cubicBezTo>
                    <a:pt x="34" y="57"/>
                    <a:pt x="38" y="45"/>
                    <a:pt x="36" y="34"/>
                  </a:cubicBezTo>
                  <a:cubicBezTo>
                    <a:pt x="34" y="20"/>
                    <a:pt x="21" y="11"/>
                    <a:pt x="9" y="4"/>
                  </a:cubicBezTo>
                  <a:cubicBezTo>
                    <a:pt x="6" y="3"/>
                    <a:pt x="3" y="2"/>
                    <a:pt x="0" y="0"/>
                  </a:cubicBezTo>
                </a:path>
              </a:pathLst>
            </a:custGeom>
            <a:solidFill>
              <a:srgbClr val="AB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9" name="Freeform 107">
              <a:extLst>
                <a:ext uri="{FF2B5EF4-FFF2-40B4-BE49-F238E27FC236}">
                  <a16:creationId xmlns="" xmlns:a16="http://schemas.microsoft.com/office/drawing/2014/main" id="{CB1F2F14-E576-44E0-A95C-8F27EF9DAB52}"/>
                </a:ext>
              </a:extLst>
            </p:cNvPr>
            <p:cNvSpPr>
              <a:spLocks/>
            </p:cNvSpPr>
            <p:nvPr/>
          </p:nvSpPr>
          <p:spPr bwMode="auto">
            <a:xfrm>
              <a:off x="8559" y="3334"/>
              <a:ext cx="704" cy="488"/>
            </a:xfrm>
            <a:custGeom>
              <a:avLst/>
              <a:gdLst>
                <a:gd name="T0" fmla="*/ 51 w 339"/>
                <a:gd name="T1" fmla="*/ 0 h 235"/>
                <a:gd name="T2" fmla="*/ 34 w 339"/>
                <a:gd name="T3" fmla="*/ 30 h 235"/>
                <a:gd name="T4" fmla="*/ 4 w 339"/>
                <a:gd name="T5" fmla="*/ 118 h 235"/>
                <a:gd name="T6" fmla="*/ 0 w 339"/>
                <a:gd name="T7" fmla="*/ 129 h 235"/>
                <a:gd name="T8" fmla="*/ 19 w 339"/>
                <a:gd name="T9" fmla="*/ 138 h 235"/>
                <a:gd name="T10" fmla="*/ 27 w 339"/>
                <a:gd name="T11" fmla="*/ 142 h 235"/>
                <a:gd name="T12" fmla="*/ 29 w 339"/>
                <a:gd name="T13" fmla="*/ 142 h 235"/>
                <a:gd name="T14" fmla="*/ 38 w 339"/>
                <a:gd name="T15" fmla="*/ 146 h 235"/>
                <a:gd name="T16" fmla="*/ 65 w 339"/>
                <a:gd name="T17" fmla="*/ 176 h 235"/>
                <a:gd name="T18" fmla="*/ 70 w 339"/>
                <a:gd name="T19" fmla="*/ 207 h 235"/>
                <a:gd name="T20" fmla="*/ 90 w 339"/>
                <a:gd name="T21" fmla="*/ 216 h 235"/>
                <a:gd name="T22" fmla="*/ 96 w 339"/>
                <a:gd name="T23" fmla="*/ 215 h 235"/>
                <a:gd name="T24" fmla="*/ 120 w 339"/>
                <a:gd name="T25" fmla="*/ 212 h 235"/>
                <a:gd name="T26" fmla="*/ 125 w 339"/>
                <a:gd name="T27" fmla="*/ 212 h 235"/>
                <a:gd name="T28" fmla="*/ 144 w 339"/>
                <a:gd name="T29" fmla="*/ 217 h 235"/>
                <a:gd name="T30" fmla="*/ 160 w 339"/>
                <a:gd name="T31" fmla="*/ 221 h 235"/>
                <a:gd name="T32" fmla="*/ 169 w 339"/>
                <a:gd name="T33" fmla="*/ 219 h 235"/>
                <a:gd name="T34" fmla="*/ 180 w 339"/>
                <a:gd name="T35" fmla="*/ 212 h 235"/>
                <a:gd name="T36" fmla="*/ 196 w 339"/>
                <a:gd name="T37" fmla="*/ 205 h 235"/>
                <a:gd name="T38" fmla="*/ 231 w 339"/>
                <a:gd name="T39" fmla="*/ 227 h 235"/>
                <a:gd name="T40" fmla="*/ 263 w 339"/>
                <a:gd name="T41" fmla="*/ 235 h 235"/>
                <a:gd name="T42" fmla="*/ 264 w 339"/>
                <a:gd name="T43" fmla="*/ 235 h 235"/>
                <a:gd name="T44" fmla="*/ 265 w 339"/>
                <a:gd name="T45" fmla="*/ 235 h 235"/>
                <a:gd name="T46" fmla="*/ 293 w 339"/>
                <a:gd name="T47" fmla="*/ 232 h 235"/>
                <a:gd name="T48" fmla="*/ 298 w 339"/>
                <a:gd name="T49" fmla="*/ 231 h 235"/>
                <a:gd name="T50" fmla="*/ 326 w 339"/>
                <a:gd name="T51" fmla="*/ 218 h 235"/>
                <a:gd name="T52" fmla="*/ 339 w 339"/>
                <a:gd name="T53" fmla="*/ 201 h 235"/>
                <a:gd name="T54" fmla="*/ 335 w 339"/>
                <a:gd name="T55" fmla="*/ 205 h 235"/>
                <a:gd name="T56" fmla="*/ 303 w 339"/>
                <a:gd name="T57" fmla="*/ 219 h 235"/>
                <a:gd name="T58" fmla="*/ 274 w 339"/>
                <a:gd name="T59" fmla="*/ 222 h 235"/>
                <a:gd name="T60" fmla="*/ 240 w 339"/>
                <a:gd name="T61" fmla="*/ 214 h 235"/>
                <a:gd name="T62" fmla="*/ 205 w 339"/>
                <a:gd name="T63" fmla="*/ 192 h 235"/>
                <a:gd name="T64" fmla="*/ 189 w 339"/>
                <a:gd name="T65" fmla="*/ 199 h 235"/>
                <a:gd name="T66" fmla="*/ 169 w 339"/>
                <a:gd name="T67" fmla="*/ 208 h 235"/>
                <a:gd name="T68" fmla="*/ 134 w 339"/>
                <a:gd name="T69" fmla="*/ 199 h 235"/>
                <a:gd name="T70" fmla="*/ 129 w 339"/>
                <a:gd name="T71" fmla="*/ 199 h 235"/>
                <a:gd name="T72" fmla="*/ 105 w 339"/>
                <a:gd name="T73" fmla="*/ 202 h 235"/>
                <a:gd name="T74" fmla="*/ 99 w 339"/>
                <a:gd name="T75" fmla="*/ 203 h 235"/>
                <a:gd name="T76" fmla="*/ 79 w 339"/>
                <a:gd name="T77" fmla="*/ 194 h 235"/>
                <a:gd name="T78" fmla="*/ 75 w 339"/>
                <a:gd name="T79" fmla="*/ 163 h 235"/>
                <a:gd name="T80" fmla="*/ 47 w 339"/>
                <a:gd name="T81" fmla="*/ 133 h 235"/>
                <a:gd name="T82" fmla="*/ 9 w 339"/>
                <a:gd name="T83" fmla="*/ 116 h 235"/>
                <a:gd name="T84" fmla="*/ 44 w 339"/>
                <a:gd name="T85" fmla="*/ 17 h 235"/>
                <a:gd name="T86" fmla="*/ 51 w 339"/>
                <a:gd name="T8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9" h="235">
                  <a:moveTo>
                    <a:pt x="51" y="0"/>
                  </a:moveTo>
                  <a:cubicBezTo>
                    <a:pt x="43" y="8"/>
                    <a:pt x="38" y="19"/>
                    <a:pt x="34" y="30"/>
                  </a:cubicBezTo>
                  <a:cubicBezTo>
                    <a:pt x="4" y="118"/>
                    <a:pt x="4" y="118"/>
                    <a:pt x="4" y="118"/>
                  </a:cubicBezTo>
                  <a:cubicBezTo>
                    <a:pt x="0" y="129"/>
                    <a:pt x="0" y="129"/>
                    <a:pt x="0" y="129"/>
                  </a:cubicBezTo>
                  <a:cubicBezTo>
                    <a:pt x="6" y="133"/>
                    <a:pt x="12" y="136"/>
                    <a:pt x="19" y="138"/>
                  </a:cubicBezTo>
                  <a:cubicBezTo>
                    <a:pt x="21" y="139"/>
                    <a:pt x="24" y="140"/>
                    <a:pt x="27" y="142"/>
                  </a:cubicBezTo>
                  <a:cubicBezTo>
                    <a:pt x="28" y="142"/>
                    <a:pt x="28" y="142"/>
                    <a:pt x="29" y="142"/>
                  </a:cubicBezTo>
                  <a:cubicBezTo>
                    <a:pt x="32" y="144"/>
                    <a:pt x="35" y="145"/>
                    <a:pt x="38" y="146"/>
                  </a:cubicBezTo>
                  <a:cubicBezTo>
                    <a:pt x="50" y="153"/>
                    <a:pt x="63" y="162"/>
                    <a:pt x="65" y="176"/>
                  </a:cubicBezTo>
                  <a:cubicBezTo>
                    <a:pt x="67" y="187"/>
                    <a:pt x="63" y="199"/>
                    <a:pt x="70" y="207"/>
                  </a:cubicBezTo>
                  <a:cubicBezTo>
                    <a:pt x="74" y="214"/>
                    <a:pt x="82" y="216"/>
                    <a:pt x="90" y="216"/>
                  </a:cubicBezTo>
                  <a:cubicBezTo>
                    <a:pt x="92" y="216"/>
                    <a:pt x="94" y="216"/>
                    <a:pt x="96" y="215"/>
                  </a:cubicBezTo>
                  <a:cubicBezTo>
                    <a:pt x="104" y="214"/>
                    <a:pt x="112" y="212"/>
                    <a:pt x="120" y="212"/>
                  </a:cubicBezTo>
                  <a:cubicBezTo>
                    <a:pt x="121" y="212"/>
                    <a:pt x="123" y="212"/>
                    <a:pt x="125" y="212"/>
                  </a:cubicBezTo>
                  <a:cubicBezTo>
                    <a:pt x="132" y="213"/>
                    <a:pt x="138" y="216"/>
                    <a:pt x="144" y="217"/>
                  </a:cubicBezTo>
                  <a:cubicBezTo>
                    <a:pt x="149" y="219"/>
                    <a:pt x="154" y="221"/>
                    <a:pt x="160" y="221"/>
                  </a:cubicBezTo>
                  <a:cubicBezTo>
                    <a:pt x="163" y="221"/>
                    <a:pt x="166" y="220"/>
                    <a:pt x="169" y="219"/>
                  </a:cubicBezTo>
                  <a:cubicBezTo>
                    <a:pt x="173" y="218"/>
                    <a:pt x="176" y="215"/>
                    <a:pt x="180" y="212"/>
                  </a:cubicBezTo>
                  <a:cubicBezTo>
                    <a:pt x="186" y="207"/>
                    <a:pt x="191" y="205"/>
                    <a:pt x="196" y="205"/>
                  </a:cubicBezTo>
                  <a:cubicBezTo>
                    <a:pt x="208" y="205"/>
                    <a:pt x="216" y="219"/>
                    <a:pt x="231" y="227"/>
                  </a:cubicBezTo>
                  <a:cubicBezTo>
                    <a:pt x="241" y="233"/>
                    <a:pt x="252" y="235"/>
                    <a:pt x="263" y="235"/>
                  </a:cubicBezTo>
                  <a:cubicBezTo>
                    <a:pt x="263" y="235"/>
                    <a:pt x="264" y="235"/>
                    <a:pt x="264" y="235"/>
                  </a:cubicBezTo>
                  <a:cubicBezTo>
                    <a:pt x="264" y="235"/>
                    <a:pt x="265" y="235"/>
                    <a:pt x="265" y="235"/>
                  </a:cubicBezTo>
                  <a:cubicBezTo>
                    <a:pt x="275" y="235"/>
                    <a:pt x="284" y="234"/>
                    <a:pt x="293" y="232"/>
                  </a:cubicBezTo>
                  <a:cubicBezTo>
                    <a:pt x="295" y="232"/>
                    <a:pt x="297" y="231"/>
                    <a:pt x="298" y="231"/>
                  </a:cubicBezTo>
                  <a:cubicBezTo>
                    <a:pt x="308" y="228"/>
                    <a:pt x="318" y="224"/>
                    <a:pt x="326" y="218"/>
                  </a:cubicBezTo>
                  <a:cubicBezTo>
                    <a:pt x="332" y="214"/>
                    <a:pt x="336" y="208"/>
                    <a:pt x="339" y="201"/>
                  </a:cubicBezTo>
                  <a:cubicBezTo>
                    <a:pt x="338" y="203"/>
                    <a:pt x="337" y="204"/>
                    <a:pt x="335" y="205"/>
                  </a:cubicBezTo>
                  <a:cubicBezTo>
                    <a:pt x="326" y="212"/>
                    <a:pt x="314" y="217"/>
                    <a:pt x="303" y="219"/>
                  </a:cubicBezTo>
                  <a:cubicBezTo>
                    <a:pt x="294" y="221"/>
                    <a:pt x="284" y="222"/>
                    <a:pt x="274" y="222"/>
                  </a:cubicBezTo>
                  <a:cubicBezTo>
                    <a:pt x="262" y="222"/>
                    <a:pt x="251" y="220"/>
                    <a:pt x="240" y="214"/>
                  </a:cubicBezTo>
                  <a:cubicBezTo>
                    <a:pt x="225" y="206"/>
                    <a:pt x="217" y="192"/>
                    <a:pt x="205" y="192"/>
                  </a:cubicBezTo>
                  <a:cubicBezTo>
                    <a:pt x="201" y="192"/>
                    <a:pt x="195" y="194"/>
                    <a:pt x="189" y="199"/>
                  </a:cubicBezTo>
                  <a:cubicBezTo>
                    <a:pt x="181" y="206"/>
                    <a:pt x="175" y="208"/>
                    <a:pt x="169" y="208"/>
                  </a:cubicBezTo>
                  <a:cubicBezTo>
                    <a:pt x="159" y="208"/>
                    <a:pt x="149" y="201"/>
                    <a:pt x="134" y="199"/>
                  </a:cubicBezTo>
                  <a:cubicBezTo>
                    <a:pt x="133" y="199"/>
                    <a:pt x="131" y="199"/>
                    <a:pt x="129" y="199"/>
                  </a:cubicBezTo>
                  <a:cubicBezTo>
                    <a:pt x="121" y="199"/>
                    <a:pt x="113" y="201"/>
                    <a:pt x="105" y="202"/>
                  </a:cubicBezTo>
                  <a:cubicBezTo>
                    <a:pt x="103" y="203"/>
                    <a:pt x="101" y="203"/>
                    <a:pt x="99" y="203"/>
                  </a:cubicBezTo>
                  <a:cubicBezTo>
                    <a:pt x="91" y="203"/>
                    <a:pt x="83" y="201"/>
                    <a:pt x="79" y="194"/>
                  </a:cubicBezTo>
                  <a:cubicBezTo>
                    <a:pt x="73" y="186"/>
                    <a:pt x="77" y="174"/>
                    <a:pt x="75" y="163"/>
                  </a:cubicBezTo>
                  <a:cubicBezTo>
                    <a:pt x="72" y="149"/>
                    <a:pt x="60" y="139"/>
                    <a:pt x="47" y="133"/>
                  </a:cubicBezTo>
                  <a:cubicBezTo>
                    <a:pt x="35" y="127"/>
                    <a:pt x="21" y="124"/>
                    <a:pt x="9" y="116"/>
                  </a:cubicBezTo>
                  <a:cubicBezTo>
                    <a:pt x="44" y="17"/>
                    <a:pt x="44" y="17"/>
                    <a:pt x="44" y="17"/>
                  </a:cubicBezTo>
                  <a:cubicBezTo>
                    <a:pt x="46" y="11"/>
                    <a:pt x="48" y="6"/>
                    <a:pt x="51"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0" name="Freeform 108">
              <a:extLst>
                <a:ext uri="{FF2B5EF4-FFF2-40B4-BE49-F238E27FC236}">
                  <a16:creationId xmlns="" xmlns:a16="http://schemas.microsoft.com/office/drawing/2014/main" id="{565341FA-6AEC-4287-9FF8-A6759EABA54F}"/>
                </a:ext>
              </a:extLst>
            </p:cNvPr>
            <p:cNvSpPr>
              <a:spLocks/>
            </p:cNvSpPr>
            <p:nvPr/>
          </p:nvSpPr>
          <p:spPr bwMode="auto">
            <a:xfrm>
              <a:off x="7728" y="4789"/>
              <a:ext cx="43" cy="33"/>
            </a:xfrm>
            <a:custGeom>
              <a:avLst/>
              <a:gdLst>
                <a:gd name="T0" fmla="*/ 0 w 21"/>
                <a:gd name="T1" fmla="*/ 0 h 16"/>
                <a:gd name="T2" fmla="*/ 18 w 21"/>
                <a:gd name="T3" fmla="*/ 14 h 16"/>
                <a:gd name="T4" fmla="*/ 21 w 21"/>
                <a:gd name="T5" fmla="*/ 16 h 16"/>
                <a:gd name="T6" fmla="*/ 19 w 21"/>
                <a:gd name="T7" fmla="*/ 14 h 16"/>
                <a:gd name="T8" fmla="*/ 1 w 21"/>
                <a:gd name="T9" fmla="*/ 0 h 16"/>
                <a:gd name="T10" fmla="*/ 0 w 21"/>
                <a:gd name="T11" fmla="*/ 0 h 16"/>
              </a:gdLst>
              <a:ahLst/>
              <a:cxnLst>
                <a:cxn ang="0">
                  <a:pos x="T0" y="T1"/>
                </a:cxn>
                <a:cxn ang="0">
                  <a:pos x="T2" y="T3"/>
                </a:cxn>
                <a:cxn ang="0">
                  <a:pos x="T4" y="T5"/>
                </a:cxn>
                <a:cxn ang="0">
                  <a:pos x="T6" y="T7"/>
                </a:cxn>
                <a:cxn ang="0">
                  <a:pos x="T8" y="T9"/>
                </a:cxn>
                <a:cxn ang="0">
                  <a:pos x="T10" y="T11"/>
                </a:cxn>
              </a:cxnLst>
              <a:rect l="0" t="0" r="r" b="b"/>
              <a:pathLst>
                <a:path w="21" h="16">
                  <a:moveTo>
                    <a:pt x="0" y="0"/>
                  </a:moveTo>
                  <a:cubicBezTo>
                    <a:pt x="7" y="4"/>
                    <a:pt x="12" y="10"/>
                    <a:pt x="18" y="14"/>
                  </a:cubicBezTo>
                  <a:cubicBezTo>
                    <a:pt x="19" y="15"/>
                    <a:pt x="20" y="15"/>
                    <a:pt x="21" y="16"/>
                  </a:cubicBezTo>
                  <a:cubicBezTo>
                    <a:pt x="21" y="15"/>
                    <a:pt x="20" y="15"/>
                    <a:pt x="19" y="14"/>
                  </a:cubicBezTo>
                  <a:cubicBezTo>
                    <a:pt x="12" y="10"/>
                    <a:pt x="7" y="4"/>
                    <a:pt x="1" y="0"/>
                  </a:cubicBezTo>
                  <a:cubicBezTo>
                    <a:pt x="0" y="0"/>
                    <a:pt x="0" y="0"/>
                    <a:pt x="0"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1" name="Freeform 109">
              <a:extLst>
                <a:ext uri="{FF2B5EF4-FFF2-40B4-BE49-F238E27FC236}">
                  <a16:creationId xmlns="" xmlns:a16="http://schemas.microsoft.com/office/drawing/2014/main" id="{58D12CC4-7697-48A9-A981-97E6415918E7}"/>
                </a:ext>
              </a:extLst>
            </p:cNvPr>
            <p:cNvSpPr>
              <a:spLocks/>
            </p:cNvSpPr>
            <p:nvPr/>
          </p:nvSpPr>
          <p:spPr bwMode="auto">
            <a:xfrm>
              <a:off x="7605" y="3982"/>
              <a:ext cx="382" cy="846"/>
            </a:xfrm>
            <a:custGeom>
              <a:avLst/>
              <a:gdLst>
                <a:gd name="T0" fmla="*/ 134 w 184"/>
                <a:gd name="T1" fmla="*/ 0 h 408"/>
                <a:gd name="T2" fmla="*/ 152 w 184"/>
                <a:gd name="T3" fmla="*/ 47 h 408"/>
                <a:gd name="T4" fmla="*/ 95 w 184"/>
                <a:gd name="T5" fmla="*/ 103 h 408"/>
                <a:gd name="T6" fmla="*/ 69 w 184"/>
                <a:gd name="T7" fmla="*/ 114 h 408"/>
                <a:gd name="T8" fmla="*/ 19 w 184"/>
                <a:gd name="T9" fmla="*/ 180 h 408"/>
                <a:gd name="T10" fmla="*/ 7 w 184"/>
                <a:gd name="T11" fmla="*/ 248 h 408"/>
                <a:gd name="T12" fmla="*/ 29 w 184"/>
                <a:gd name="T13" fmla="*/ 285 h 408"/>
                <a:gd name="T14" fmla="*/ 54 w 184"/>
                <a:gd name="T15" fmla="*/ 340 h 408"/>
                <a:gd name="T16" fmla="*/ 79 w 184"/>
                <a:gd name="T17" fmla="*/ 359 h 408"/>
                <a:gd name="T18" fmla="*/ 85 w 184"/>
                <a:gd name="T19" fmla="*/ 386 h 408"/>
                <a:gd name="T20" fmla="*/ 72 w 184"/>
                <a:gd name="T21" fmla="*/ 392 h 408"/>
                <a:gd name="T22" fmla="*/ 60 w 184"/>
                <a:gd name="T23" fmla="*/ 389 h 408"/>
                <a:gd name="T24" fmla="*/ 78 w 184"/>
                <a:gd name="T25" fmla="*/ 403 h 408"/>
                <a:gd name="T26" fmla="*/ 80 w 184"/>
                <a:gd name="T27" fmla="*/ 405 h 408"/>
                <a:gd name="T28" fmla="*/ 94 w 184"/>
                <a:gd name="T29" fmla="*/ 408 h 408"/>
                <a:gd name="T30" fmla="*/ 107 w 184"/>
                <a:gd name="T31" fmla="*/ 403 h 408"/>
                <a:gd name="T32" fmla="*/ 102 w 184"/>
                <a:gd name="T33" fmla="*/ 375 h 408"/>
                <a:gd name="T34" fmla="*/ 77 w 184"/>
                <a:gd name="T35" fmla="*/ 357 h 408"/>
                <a:gd name="T36" fmla="*/ 52 w 184"/>
                <a:gd name="T37" fmla="*/ 301 h 408"/>
                <a:gd name="T38" fmla="*/ 30 w 184"/>
                <a:gd name="T39" fmla="*/ 264 h 408"/>
                <a:gd name="T40" fmla="*/ 42 w 184"/>
                <a:gd name="T41" fmla="*/ 196 h 408"/>
                <a:gd name="T42" fmla="*/ 91 w 184"/>
                <a:gd name="T43" fmla="*/ 130 h 408"/>
                <a:gd name="T44" fmla="*/ 117 w 184"/>
                <a:gd name="T45" fmla="*/ 119 h 408"/>
                <a:gd name="T46" fmla="*/ 175 w 184"/>
                <a:gd name="T47" fmla="*/ 64 h 408"/>
                <a:gd name="T48" fmla="*/ 155 w 184"/>
                <a:gd name="T49" fmla="*/ 15 h 408"/>
                <a:gd name="T50" fmla="*/ 134 w 184"/>
                <a:gd name="T51"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408">
                  <a:moveTo>
                    <a:pt x="134" y="0"/>
                  </a:moveTo>
                  <a:cubicBezTo>
                    <a:pt x="149" y="12"/>
                    <a:pt x="161" y="29"/>
                    <a:pt x="152" y="47"/>
                  </a:cubicBezTo>
                  <a:cubicBezTo>
                    <a:pt x="142" y="69"/>
                    <a:pt x="116" y="93"/>
                    <a:pt x="95" y="103"/>
                  </a:cubicBezTo>
                  <a:cubicBezTo>
                    <a:pt x="86" y="107"/>
                    <a:pt x="77" y="110"/>
                    <a:pt x="69" y="114"/>
                  </a:cubicBezTo>
                  <a:cubicBezTo>
                    <a:pt x="44" y="127"/>
                    <a:pt x="31" y="155"/>
                    <a:pt x="19" y="180"/>
                  </a:cubicBezTo>
                  <a:cubicBezTo>
                    <a:pt x="10" y="201"/>
                    <a:pt x="0" y="225"/>
                    <a:pt x="7" y="248"/>
                  </a:cubicBezTo>
                  <a:cubicBezTo>
                    <a:pt x="12" y="261"/>
                    <a:pt x="23" y="272"/>
                    <a:pt x="29" y="285"/>
                  </a:cubicBezTo>
                  <a:cubicBezTo>
                    <a:pt x="38" y="303"/>
                    <a:pt x="40" y="326"/>
                    <a:pt x="54" y="340"/>
                  </a:cubicBezTo>
                  <a:cubicBezTo>
                    <a:pt x="62" y="348"/>
                    <a:pt x="72" y="352"/>
                    <a:pt x="79" y="359"/>
                  </a:cubicBezTo>
                  <a:cubicBezTo>
                    <a:pt x="86" y="366"/>
                    <a:pt x="91" y="378"/>
                    <a:pt x="85" y="386"/>
                  </a:cubicBezTo>
                  <a:cubicBezTo>
                    <a:pt x="82" y="390"/>
                    <a:pt x="77" y="392"/>
                    <a:pt x="72" y="392"/>
                  </a:cubicBezTo>
                  <a:cubicBezTo>
                    <a:pt x="68" y="392"/>
                    <a:pt x="63" y="391"/>
                    <a:pt x="60" y="389"/>
                  </a:cubicBezTo>
                  <a:cubicBezTo>
                    <a:pt x="66" y="393"/>
                    <a:pt x="71" y="399"/>
                    <a:pt x="78" y="403"/>
                  </a:cubicBezTo>
                  <a:cubicBezTo>
                    <a:pt x="79" y="404"/>
                    <a:pt x="80" y="404"/>
                    <a:pt x="80" y="405"/>
                  </a:cubicBezTo>
                  <a:cubicBezTo>
                    <a:pt x="85" y="407"/>
                    <a:pt x="90" y="408"/>
                    <a:pt x="94" y="408"/>
                  </a:cubicBezTo>
                  <a:cubicBezTo>
                    <a:pt x="100" y="408"/>
                    <a:pt x="104" y="406"/>
                    <a:pt x="107" y="403"/>
                  </a:cubicBezTo>
                  <a:cubicBezTo>
                    <a:pt x="114" y="394"/>
                    <a:pt x="109" y="382"/>
                    <a:pt x="102" y="375"/>
                  </a:cubicBezTo>
                  <a:cubicBezTo>
                    <a:pt x="94" y="368"/>
                    <a:pt x="84" y="364"/>
                    <a:pt x="77" y="357"/>
                  </a:cubicBezTo>
                  <a:cubicBezTo>
                    <a:pt x="62" y="342"/>
                    <a:pt x="61" y="319"/>
                    <a:pt x="52" y="301"/>
                  </a:cubicBezTo>
                  <a:cubicBezTo>
                    <a:pt x="45" y="288"/>
                    <a:pt x="35" y="278"/>
                    <a:pt x="30" y="264"/>
                  </a:cubicBezTo>
                  <a:cubicBezTo>
                    <a:pt x="22" y="242"/>
                    <a:pt x="32" y="218"/>
                    <a:pt x="42" y="196"/>
                  </a:cubicBezTo>
                  <a:cubicBezTo>
                    <a:pt x="54" y="171"/>
                    <a:pt x="67" y="144"/>
                    <a:pt x="91" y="130"/>
                  </a:cubicBezTo>
                  <a:cubicBezTo>
                    <a:pt x="100" y="126"/>
                    <a:pt x="109" y="123"/>
                    <a:pt x="117" y="119"/>
                  </a:cubicBezTo>
                  <a:cubicBezTo>
                    <a:pt x="138" y="109"/>
                    <a:pt x="165" y="85"/>
                    <a:pt x="175" y="64"/>
                  </a:cubicBezTo>
                  <a:cubicBezTo>
                    <a:pt x="184" y="45"/>
                    <a:pt x="170" y="27"/>
                    <a:pt x="155" y="15"/>
                  </a:cubicBezTo>
                  <a:cubicBezTo>
                    <a:pt x="148" y="9"/>
                    <a:pt x="141" y="5"/>
                    <a:pt x="134"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2" name="Freeform 110">
              <a:extLst>
                <a:ext uri="{FF2B5EF4-FFF2-40B4-BE49-F238E27FC236}">
                  <a16:creationId xmlns="" xmlns:a16="http://schemas.microsoft.com/office/drawing/2014/main" id="{7533E4A6-DE31-426E-9DFD-F4E350107FBB}"/>
                </a:ext>
              </a:extLst>
            </p:cNvPr>
            <p:cNvSpPr>
              <a:spLocks/>
            </p:cNvSpPr>
            <p:nvPr/>
          </p:nvSpPr>
          <p:spPr bwMode="auto">
            <a:xfrm>
              <a:off x="7192" y="4733"/>
              <a:ext cx="4" cy="19"/>
            </a:xfrm>
            <a:custGeom>
              <a:avLst/>
              <a:gdLst>
                <a:gd name="T0" fmla="*/ 0 w 2"/>
                <a:gd name="T1" fmla="*/ 0 h 9"/>
                <a:gd name="T2" fmla="*/ 0 w 2"/>
                <a:gd name="T3" fmla="*/ 0 h 9"/>
                <a:gd name="T4" fmla="*/ 2 w 2"/>
                <a:gd name="T5" fmla="*/ 9 h 9"/>
                <a:gd name="T6" fmla="*/ 0 w 2"/>
                <a:gd name="T7" fmla="*/ 0 h 9"/>
              </a:gdLst>
              <a:ahLst/>
              <a:cxnLst>
                <a:cxn ang="0">
                  <a:pos x="T0" y="T1"/>
                </a:cxn>
                <a:cxn ang="0">
                  <a:pos x="T2" y="T3"/>
                </a:cxn>
                <a:cxn ang="0">
                  <a:pos x="T4" y="T5"/>
                </a:cxn>
                <a:cxn ang="0">
                  <a:pos x="T6" y="T7"/>
                </a:cxn>
              </a:cxnLst>
              <a:rect l="0" t="0" r="r" b="b"/>
              <a:pathLst>
                <a:path w="2" h="9">
                  <a:moveTo>
                    <a:pt x="0" y="0"/>
                  </a:moveTo>
                  <a:cubicBezTo>
                    <a:pt x="0" y="0"/>
                    <a:pt x="0" y="0"/>
                    <a:pt x="0" y="0"/>
                  </a:cubicBezTo>
                  <a:cubicBezTo>
                    <a:pt x="0" y="3"/>
                    <a:pt x="0" y="6"/>
                    <a:pt x="2" y="9"/>
                  </a:cubicBezTo>
                  <a:cubicBezTo>
                    <a:pt x="1" y="6"/>
                    <a:pt x="0" y="3"/>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3" name="Freeform 111">
              <a:extLst>
                <a:ext uri="{FF2B5EF4-FFF2-40B4-BE49-F238E27FC236}">
                  <a16:creationId xmlns="" xmlns:a16="http://schemas.microsoft.com/office/drawing/2014/main" id="{56E1423B-6CCB-41C6-945F-0B25D9517F54}"/>
                </a:ext>
              </a:extLst>
            </p:cNvPr>
            <p:cNvSpPr>
              <a:spLocks/>
            </p:cNvSpPr>
            <p:nvPr/>
          </p:nvSpPr>
          <p:spPr bwMode="auto">
            <a:xfrm>
              <a:off x="7192" y="4619"/>
              <a:ext cx="525" cy="222"/>
            </a:xfrm>
            <a:custGeom>
              <a:avLst/>
              <a:gdLst>
                <a:gd name="T0" fmla="*/ 88 w 253"/>
                <a:gd name="T1" fmla="*/ 0 h 107"/>
                <a:gd name="T2" fmla="*/ 83 w 253"/>
                <a:gd name="T3" fmla="*/ 1 h 107"/>
                <a:gd name="T4" fmla="*/ 69 w 253"/>
                <a:gd name="T5" fmla="*/ 8 h 107"/>
                <a:gd name="T6" fmla="*/ 16 w 253"/>
                <a:gd name="T7" fmla="*/ 47 h 107"/>
                <a:gd name="T8" fmla="*/ 0 w 253"/>
                <a:gd name="T9" fmla="*/ 55 h 107"/>
                <a:gd name="T10" fmla="*/ 2 w 253"/>
                <a:gd name="T11" fmla="*/ 64 h 107"/>
                <a:gd name="T12" fmla="*/ 8 w 253"/>
                <a:gd name="T13" fmla="*/ 71 h 107"/>
                <a:gd name="T14" fmla="*/ 16 w 253"/>
                <a:gd name="T15" fmla="*/ 73 h 107"/>
                <a:gd name="T16" fmla="*/ 38 w 253"/>
                <a:gd name="T17" fmla="*/ 63 h 107"/>
                <a:gd name="T18" fmla="*/ 92 w 253"/>
                <a:gd name="T19" fmla="*/ 24 h 107"/>
                <a:gd name="T20" fmla="*/ 106 w 253"/>
                <a:gd name="T21" fmla="*/ 17 h 107"/>
                <a:gd name="T22" fmla="*/ 111 w 253"/>
                <a:gd name="T23" fmla="*/ 16 h 107"/>
                <a:gd name="T24" fmla="*/ 137 w 253"/>
                <a:gd name="T25" fmla="*/ 28 h 107"/>
                <a:gd name="T26" fmla="*/ 249 w 253"/>
                <a:gd name="T27" fmla="*/ 107 h 107"/>
                <a:gd name="T28" fmla="*/ 249 w 253"/>
                <a:gd name="T29" fmla="*/ 78 h 107"/>
                <a:gd name="T30" fmla="*/ 253 w 253"/>
                <a:gd name="T31" fmla="*/ 79 h 107"/>
                <a:gd name="T32" fmla="*/ 227 w 253"/>
                <a:gd name="T33" fmla="*/ 61 h 107"/>
                <a:gd name="T34" fmla="*/ 226 w 253"/>
                <a:gd name="T35" fmla="*/ 91 h 107"/>
                <a:gd name="T36" fmla="*/ 114 w 253"/>
                <a:gd name="T37" fmla="*/ 11 h 107"/>
                <a:gd name="T38" fmla="*/ 88 w 253"/>
                <a:gd name="T3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3" h="107">
                  <a:moveTo>
                    <a:pt x="88" y="0"/>
                  </a:moveTo>
                  <a:cubicBezTo>
                    <a:pt x="86" y="0"/>
                    <a:pt x="85" y="0"/>
                    <a:pt x="83" y="1"/>
                  </a:cubicBezTo>
                  <a:cubicBezTo>
                    <a:pt x="78" y="2"/>
                    <a:pt x="73" y="5"/>
                    <a:pt x="69" y="8"/>
                  </a:cubicBezTo>
                  <a:cubicBezTo>
                    <a:pt x="16" y="47"/>
                    <a:pt x="16" y="47"/>
                    <a:pt x="16" y="47"/>
                  </a:cubicBezTo>
                  <a:cubicBezTo>
                    <a:pt x="11" y="50"/>
                    <a:pt x="6" y="53"/>
                    <a:pt x="0" y="55"/>
                  </a:cubicBezTo>
                  <a:cubicBezTo>
                    <a:pt x="0" y="58"/>
                    <a:pt x="1" y="61"/>
                    <a:pt x="2" y="64"/>
                  </a:cubicBezTo>
                  <a:cubicBezTo>
                    <a:pt x="3" y="66"/>
                    <a:pt x="5" y="69"/>
                    <a:pt x="8" y="71"/>
                  </a:cubicBezTo>
                  <a:cubicBezTo>
                    <a:pt x="11" y="72"/>
                    <a:pt x="13" y="73"/>
                    <a:pt x="16" y="73"/>
                  </a:cubicBezTo>
                  <a:cubicBezTo>
                    <a:pt x="24" y="73"/>
                    <a:pt x="32" y="68"/>
                    <a:pt x="38" y="63"/>
                  </a:cubicBezTo>
                  <a:cubicBezTo>
                    <a:pt x="92" y="24"/>
                    <a:pt x="92" y="24"/>
                    <a:pt x="92" y="24"/>
                  </a:cubicBezTo>
                  <a:cubicBezTo>
                    <a:pt x="96" y="21"/>
                    <a:pt x="101" y="18"/>
                    <a:pt x="106" y="17"/>
                  </a:cubicBezTo>
                  <a:cubicBezTo>
                    <a:pt x="107" y="16"/>
                    <a:pt x="109" y="16"/>
                    <a:pt x="111" y="16"/>
                  </a:cubicBezTo>
                  <a:cubicBezTo>
                    <a:pt x="120" y="16"/>
                    <a:pt x="129" y="22"/>
                    <a:pt x="137" y="28"/>
                  </a:cubicBezTo>
                  <a:cubicBezTo>
                    <a:pt x="249" y="107"/>
                    <a:pt x="249" y="107"/>
                    <a:pt x="249" y="107"/>
                  </a:cubicBezTo>
                  <a:cubicBezTo>
                    <a:pt x="253" y="98"/>
                    <a:pt x="253" y="87"/>
                    <a:pt x="249" y="78"/>
                  </a:cubicBezTo>
                  <a:cubicBezTo>
                    <a:pt x="251" y="78"/>
                    <a:pt x="252" y="79"/>
                    <a:pt x="253" y="79"/>
                  </a:cubicBezTo>
                  <a:cubicBezTo>
                    <a:pt x="244" y="73"/>
                    <a:pt x="237" y="65"/>
                    <a:pt x="227" y="61"/>
                  </a:cubicBezTo>
                  <a:cubicBezTo>
                    <a:pt x="231" y="71"/>
                    <a:pt x="231" y="81"/>
                    <a:pt x="226" y="91"/>
                  </a:cubicBezTo>
                  <a:cubicBezTo>
                    <a:pt x="114" y="11"/>
                    <a:pt x="114" y="11"/>
                    <a:pt x="114" y="11"/>
                  </a:cubicBezTo>
                  <a:cubicBezTo>
                    <a:pt x="106" y="6"/>
                    <a:pt x="97" y="0"/>
                    <a:pt x="88"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4" name="Freeform 112">
              <a:extLst>
                <a:ext uri="{FF2B5EF4-FFF2-40B4-BE49-F238E27FC236}">
                  <a16:creationId xmlns="" xmlns:a16="http://schemas.microsoft.com/office/drawing/2014/main" id="{386FB6FF-F461-4A5F-BDB6-108E557D6403}"/>
                </a:ext>
              </a:extLst>
            </p:cNvPr>
            <p:cNvSpPr>
              <a:spLocks/>
            </p:cNvSpPr>
            <p:nvPr/>
          </p:nvSpPr>
          <p:spPr bwMode="auto">
            <a:xfrm>
              <a:off x="9425" y="5160"/>
              <a:ext cx="571" cy="135"/>
            </a:xfrm>
            <a:custGeom>
              <a:avLst/>
              <a:gdLst>
                <a:gd name="T0" fmla="*/ 275 w 275"/>
                <a:gd name="T1" fmla="*/ 47 h 65"/>
                <a:gd name="T2" fmla="*/ 0 w 275"/>
                <a:gd name="T3" fmla="*/ 33 h 65"/>
                <a:gd name="T4" fmla="*/ 210 w 275"/>
                <a:gd name="T5" fmla="*/ 0 h 65"/>
                <a:gd name="T6" fmla="*/ 275 w 275"/>
                <a:gd name="T7" fmla="*/ 47 h 65"/>
              </a:gdLst>
              <a:ahLst/>
              <a:cxnLst>
                <a:cxn ang="0">
                  <a:pos x="T0" y="T1"/>
                </a:cxn>
                <a:cxn ang="0">
                  <a:pos x="T2" y="T3"/>
                </a:cxn>
                <a:cxn ang="0">
                  <a:pos x="T4" y="T5"/>
                </a:cxn>
                <a:cxn ang="0">
                  <a:pos x="T6" y="T7"/>
                </a:cxn>
              </a:cxnLst>
              <a:rect l="0" t="0" r="r" b="b"/>
              <a:pathLst>
                <a:path w="275" h="65">
                  <a:moveTo>
                    <a:pt x="275" y="47"/>
                  </a:moveTo>
                  <a:cubicBezTo>
                    <a:pt x="275" y="47"/>
                    <a:pt x="46" y="65"/>
                    <a:pt x="0" y="33"/>
                  </a:cubicBezTo>
                  <a:cubicBezTo>
                    <a:pt x="210" y="0"/>
                    <a:pt x="210" y="0"/>
                    <a:pt x="210" y="0"/>
                  </a:cubicBezTo>
                  <a:cubicBezTo>
                    <a:pt x="275" y="47"/>
                    <a:pt x="275" y="47"/>
                    <a:pt x="275" y="47"/>
                  </a:cubicBezTo>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5" name="Freeform 113">
              <a:extLst>
                <a:ext uri="{FF2B5EF4-FFF2-40B4-BE49-F238E27FC236}">
                  <a16:creationId xmlns="" xmlns:a16="http://schemas.microsoft.com/office/drawing/2014/main" id="{4DDDCFEE-EBD6-4A12-8B9E-4CCD67D0FE6F}"/>
                </a:ext>
              </a:extLst>
            </p:cNvPr>
            <p:cNvSpPr>
              <a:spLocks/>
            </p:cNvSpPr>
            <p:nvPr/>
          </p:nvSpPr>
          <p:spPr bwMode="auto">
            <a:xfrm>
              <a:off x="9425" y="5160"/>
              <a:ext cx="571" cy="108"/>
            </a:xfrm>
            <a:custGeom>
              <a:avLst/>
              <a:gdLst>
                <a:gd name="T0" fmla="*/ 210 w 275"/>
                <a:gd name="T1" fmla="*/ 0 h 52"/>
                <a:gd name="T2" fmla="*/ 38 w 275"/>
                <a:gd name="T3" fmla="*/ 27 h 52"/>
                <a:gd name="T4" fmla="*/ 0 w 275"/>
                <a:gd name="T5" fmla="*/ 33 h 52"/>
                <a:gd name="T6" fmla="*/ 143 w 275"/>
                <a:gd name="T7" fmla="*/ 52 h 52"/>
                <a:gd name="T8" fmla="*/ 275 w 275"/>
                <a:gd name="T9" fmla="*/ 47 h 52"/>
                <a:gd name="T10" fmla="*/ 224 w 275"/>
                <a:gd name="T11" fmla="*/ 10 h 52"/>
                <a:gd name="T12" fmla="*/ 210 w 275"/>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275" h="52">
                  <a:moveTo>
                    <a:pt x="210" y="0"/>
                  </a:moveTo>
                  <a:cubicBezTo>
                    <a:pt x="38" y="27"/>
                    <a:pt x="38" y="27"/>
                    <a:pt x="38" y="27"/>
                  </a:cubicBezTo>
                  <a:cubicBezTo>
                    <a:pt x="0" y="33"/>
                    <a:pt x="0" y="33"/>
                    <a:pt x="0" y="33"/>
                  </a:cubicBezTo>
                  <a:cubicBezTo>
                    <a:pt x="21" y="48"/>
                    <a:pt x="83" y="52"/>
                    <a:pt x="143" y="52"/>
                  </a:cubicBezTo>
                  <a:cubicBezTo>
                    <a:pt x="210" y="52"/>
                    <a:pt x="275" y="47"/>
                    <a:pt x="275" y="47"/>
                  </a:cubicBezTo>
                  <a:cubicBezTo>
                    <a:pt x="224" y="10"/>
                    <a:pt x="224" y="10"/>
                    <a:pt x="224" y="10"/>
                  </a:cubicBezTo>
                  <a:cubicBezTo>
                    <a:pt x="210" y="0"/>
                    <a:pt x="210" y="0"/>
                    <a:pt x="210" y="0"/>
                  </a:cubicBezTo>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6" name="Freeform 114">
              <a:extLst>
                <a:ext uri="{FF2B5EF4-FFF2-40B4-BE49-F238E27FC236}">
                  <a16:creationId xmlns="" xmlns:a16="http://schemas.microsoft.com/office/drawing/2014/main" id="{B7F833DD-2E83-4DCB-9CF2-03457904D1E4}"/>
                </a:ext>
              </a:extLst>
            </p:cNvPr>
            <p:cNvSpPr>
              <a:spLocks/>
            </p:cNvSpPr>
            <p:nvPr/>
          </p:nvSpPr>
          <p:spPr bwMode="auto">
            <a:xfrm>
              <a:off x="9356" y="5086"/>
              <a:ext cx="640" cy="201"/>
            </a:xfrm>
            <a:custGeom>
              <a:avLst/>
              <a:gdLst>
                <a:gd name="T0" fmla="*/ 308 w 308"/>
                <a:gd name="T1" fmla="*/ 83 h 97"/>
                <a:gd name="T2" fmla="*/ 244 w 308"/>
                <a:gd name="T3" fmla="*/ 42 h 97"/>
                <a:gd name="T4" fmla="*/ 0 w 308"/>
                <a:gd name="T5" fmla="*/ 75 h 97"/>
                <a:gd name="T6" fmla="*/ 53 w 308"/>
                <a:gd name="T7" fmla="*/ 0 h 97"/>
                <a:gd name="T8" fmla="*/ 243 w 308"/>
                <a:gd name="T9" fmla="*/ 37 h 97"/>
                <a:gd name="T10" fmla="*/ 308 w 308"/>
                <a:gd name="T11" fmla="*/ 83 h 97"/>
              </a:gdLst>
              <a:ahLst/>
              <a:cxnLst>
                <a:cxn ang="0">
                  <a:pos x="T0" y="T1"/>
                </a:cxn>
                <a:cxn ang="0">
                  <a:pos x="T2" y="T3"/>
                </a:cxn>
                <a:cxn ang="0">
                  <a:pos x="T4" y="T5"/>
                </a:cxn>
                <a:cxn ang="0">
                  <a:pos x="T6" y="T7"/>
                </a:cxn>
                <a:cxn ang="0">
                  <a:pos x="T8" y="T9"/>
                </a:cxn>
                <a:cxn ang="0">
                  <a:pos x="T10" y="T11"/>
                </a:cxn>
              </a:cxnLst>
              <a:rect l="0" t="0" r="r" b="b"/>
              <a:pathLst>
                <a:path w="308" h="97">
                  <a:moveTo>
                    <a:pt x="308" y="83"/>
                  </a:moveTo>
                  <a:cubicBezTo>
                    <a:pt x="244" y="42"/>
                    <a:pt x="244" y="42"/>
                    <a:pt x="244" y="42"/>
                  </a:cubicBezTo>
                  <a:cubicBezTo>
                    <a:pt x="244" y="42"/>
                    <a:pt x="52" y="97"/>
                    <a:pt x="0" y="75"/>
                  </a:cubicBezTo>
                  <a:cubicBezTo>
                    <a:pt x="53" y="0"/>
                    <a:pt x="53" y="0"/>
                    <a:pt x="53" y="0"/>
                  </a:cubicBezTo>
                  <a:cubicBezTo>
                    <a:pt x="243" y="37"/>
                    <a:pt x="243" y="37"/>
                    <a:pt x="243" y="37"/>
                  </a:cubicBezTo>
                  <a:lnTo>
                    <a:pt x="308" y="83"/>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7" name="Freeform 115">
              <a:extLst>
                <a:ext uri="{FF2B5EF4-FFF2-40B4-BE49-F238E27FC236}">
                  <a16:creationId xmlns="" xmlns:a16="http://schemas.microsoft.com/office/drawing/2014/main" id="{0763FCB0-CC4D-48BD-A6FC-47285706098A}"/>
                </a:ext>
              </a:extLst>
            </p:cNvPr>
            <p:cNvSpPr>
              <a:spLocks/>
            </p:cNvSpPr>
            <p:nvPr/>
          </p:nvSpPr>
          <p:spPr bwMode="auto">
            <a:xfrm>
              <a:off x="9211" y="3940"/>
              <a:ext cx="386" cy="872"/>
            </a:xfrm>
            <a:custGeom>
              <a:avLst/>
              <a:gdLst>
                <a:gd name="T0" fmla="*/ 93 w 186"/>
                <a:gd name="T1" fmla="*/ 96 h 420"/>
                <a:gd name="T2" fmla="*/ 76 w 186"/>
                <a:gd name="T3" fmla="*/ 126 h 420"/>
                <a:gd name="T4" fmla="*/ 72 w 186"/>
                <a:gd name="T5" fmla="*/ 143 h 420"/>
                <a:gd name="T6" fmla="*/ 52 w 186"/>
                <a:gd name="T7" fmla="*/ 182 h 420"/>
                <a:gd name="T8" fmla="*/ 2 w 186"/>
                <a:gd name="T9" fmla="*/ 273 h 420"/>
                <a:gd name="T10" fmla="*/ 6 w 186"/>
                <a:gd name="T11" fmla="*/ 324 h 420"/>
                <a:gd name="T12" fmla="*/ 16 w 186"/>
                <a:gd name="T13" fmla="*/ 357 h 420"/>
                <a:gd name="T14" fmla="*/ 34 w 186"/>
                <a:gd name="T15" fmla="*/ 388 h 420"/>
                <a:gd name="T16" fmla="*/ 47 w 186"/>
                <a:gd name="T17" fmla="*/ 420 h 420"/>
                <a:gd name="T18" fmla="*/ 64 w 186"/>
                <a:gd name="T19" fmla="*/ 396 h 420"/>
                <a:gd name="T20" fmla="*/ 87 w 186"/>
                <a:gd name="T21" fmla="*/ 381 h 420"/>
                <a:gd name="T22" fmla="*/ 118 w 186"/>
                <a:gd name="T23" fmla="*/ 391 h 420"/>
                <a:gd name="T24" fmla="*/ 123 w 186"/>
                <a:gd name="T25" fmla="*/ 391 h 420"/>
                <a:gd name="T26" fmla="*/ 127 w 186"/>
                <a:gd name="T27" fmla="*/ 379 h 420"/>
                <a:gd name="T28" fmla="*/ 115 w 186"/>
                <a:gd name="T29" fmla="*/ 290 h 420"/>
                <a:gd name="T30" fmla="*/ 164 w 186"/>
                <a:gd name="T31" fmla="*/ 222 h 420"/>
                <a:gd name="T32" fmla="*/ 180 w 186"/>
                <a:gd name="T33" fmla="*/ 163 h 420"/>
                <a:gd name="T34" fmla="*/ 185 w 186"/>
                <a:gd name="T35" fmla="*/ 90 h 420"/>
                <a:gd name="T36" fmla="*/ 157 w 186"/>
                <a:gd name="T37" fmla="*/ 8 h 420"/>
                <a:gd name="T38" fmla="*/ 141 w 186"/>
                <a:gd name="T39" fmla="*/ 28 h 420"/>
                <a:gd name="T40" fmla="*/ 125 w 186"/>
                <a:gd name="T41" fmla="*/ 51 h 420"/>
                <a:gd name="T42" fmla="*/ 93 w 186"/>
                <a:gd name="T43" fmla="*/ 9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420">
                  <a:moveTo>
                    <a:pt x="93" y="96"/>
                  </a:moveTo>
                  <a:cubicBezTo>
                    <a:pt x="86" y="105"/>
                    <a:pt x="80" y="115"/>
                    <a:pt x="76" y="126"/>
                  </a:cubicBezTo>
                  <a:cubicBezTo>
                    <a:pt x="74" y="131"/>
                    <a:pt x="73" y="137"/>
                    <a:pt x="72" y="143"/>
                  </a:cubicBezTo>
                  <a:cubicBezTo>
                    <a:pt x="67" y="157"/>
                    <a:pt x="61" y="170"/>
                    <a:pt x="52" y="182"/>
                  </a:cubicBezTo>
                  <a:cubicBezTo>
                    <a:pt x="32" y="211"/>
                    <a:pt x="7" y="239"/>
                    <a:pt x="2" y="273"/>
                  </a:cubicBezTo>
                  <a:cubicBezTo>
                    <a:pt x="0" y="290"/>
                    <a:pt x="3" y="308"/>
                    <a:pt x="6" y="324"/>
                  </a:cubicBezTo>
                  <a:cubicBezTo>
                    <a:pt x="8" y="335"/>
                    <a:pt x="11" y="346"/>
                    <a:pt x="16" y="357"/>
                  </a:cubicBezTo>
                  <a:cubicBezTo>
                    <a:pt x="21" y="368"/>
                    <a:pt x="28" y="377"/>
                    <a:pt x="34" y="388"/>
                  </a:cubicBezTo>
                  <a:cubicBezTo>
                    <a:pt x="39" y="398"/>
                    <a:pt x="44" y="409"/>
                    <a:pt x="47" y="420"/>
                  </a:cubicBezTo>
                  <a:cubicBezTo>
                    <a:pt x="54" y="413"/>
                    <a:pt x="58" y="404"/>
                    <a:pt x="64" y="396"/>
                  </a:cubicBezTo>
                  <a:cubicBezTo>
                    <a:pt x="69" y="388"/>
                    <a:pt x="77" y="381"/>
                    <a:pt x="87" y="381"/>
                  </a:cubicBezTo>
                  <a:cubicBezTo>
                    <a:pt x="98" y="381"/>
                    <a:pt x="107" y="390"/>
                    <a:pt x="118" y="391"/>
                  </a:cubicBezTo>
                  <a:cubicBezTo>
                    <a:pt x="120" y="392"/>
                    <a:pt x="122" y="392"/>
                    <a:pt x="123" y="391"/>
                  </a:cubicBezTo>
                  <a:cubicBezTo>
                    <a:pt x="127" y="389"/>
                    <a:pt x="128" y="384"/>
                    <a:pt x="127" y="379"/>
                  </a:cubicBezTo>
                  <a:cubicBezTo>
                    <a:pt x="124" y="349"/>
                    <a:pt x="107" y="319"/>
                    <a:pt x="115" y="290"/>
                  </a:cubicBezTo>
                  <a:cubicBezTo>
                    <a:pt x="123" y="263"/>
                    <a:pt x="149" y="246"/>
                    <a:pt x="164" y="222"/>
                  </a:cubicBezTo>
                  <a:cubicBezTo>
                    <a:pt x="174" y="204"/>
                    <a:pt x="177" y="183"/>
                    <a:pt x="180" y="163"/>
                  </a:cubicBezTo>
                  <a:cubicBezTo>
                    <a:pt x="183" y="139"/>
                    <a:pt x="186" y="115"/>
                    <a:pt x="185" y="90"/>
                  </a:cubicBezTo>
                  <a:cubicBezTo>
                    <a:pt x="184" y="78"/>
                    <a:pt x="174" y="0"/>
                    <a:pt x="157" y="8"/>
                  </a:cubicBezTo>
                  <a:cubicBezTo>
                    <a:pt x="150" y="11"/>
                    <a:pt x="145" y="23"/>
                    <a:pt x="141" y="28"/>
                  </a:cubicBezTo>
                  <a:cubicBezTo>
                    <a:pt x="125" y="51"/>
                    <a:pt x="125" y="51"/>
                    <a:pt x="125" y="51"/>
                  </a:cubicBezTo>
                  <a:lnTo>
                    <a:pt x="93" y="96"/>
                  </a:ln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8" name="Freeform 116">
              <a:extLst>
                <a:ext uri="{FF2B5EF4-FFF2-40B4-BE49-F238E27FC236}">
                  <a16:creationId xmlns="" xmlns:a16="http://schemas.microsoft.com/office/drawing/2014/main" id="{B3BA6B19-31A9-46D4-9385-E51431FC0567}"/>
                </a:ext>
              </a:extLst>
            </p:cNvPr>
            <p:cNvSpPr>
              <a:spLocks/>
            </p:cNvSpPr>
            <p:nvPr/>
          </p:nvSpPr>
          <p:spPr bwMode="auto">
            <a:xfrm>
              <a:off x="7798" y="5152"/>
              <a:ext cx="611" cy="243"/>
            </a:xfrm>
            <a:custGeom>
              <a:avLst/>
              <a:gdLst>
                <a:gd name="T0" fmla="*/ 611 w 611"/>
                <a:gd name="T1" fmla="*/ 27 h 243"/>
                <a:gd name="T2" fmla="*/ 345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5" y="243"/>
                  </a:lnTo>
                  <a:lnTo>
                    <a:pt x="0" y="183"/>
                  </a:lnTo>
                  <a:lnTo>
                    <a:pt x="231" y="0"/>
                  </a:lnTo>
                  <a:lnTo>
                    <a:pt x="611" y="27"/>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79" name="Freeform 117">
              <a:extLst>
                <a:ext uri="{FF2B5EF4-FFF2-40B4-BE49-F238E27FC236}">
                  <a16:creationId xmlns="" xmlns:a16="http://schemas.microsoft.com/office/drawing/2014/main" id="{39ABAAF0-1B4F-4994-8F57-F9349E48B524}"/>
                </a:ext>
              </a:extLst>
            </p:cNvPr>
            <p:cNvSpPr>
              <a:spLocks/>
            </p:cNvSpPr>
            <p:nvPr/>
          </p:nvSpPr>
          <p:spPr bwMode="auto">
            <a:xfrm>
              <a:off x="7798" y="5152"/>
              <a:ext cx="611" cy="243"/>
            </a:xfrm>
            <a:custGeom>
              <a:avLst/>
              <a:gdLst>
                <a:gd name="T0" fmla="*/ 611 w 611"/>
                <a:gd name="T1" fmla="*/ 27 h 243"/>
                <a:gd name="T2" fmla="*/ 345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5" y="243"/>
                  </a:lnTo>
                  <a:lnTo>
                    <a:pt x="0" y="183"/>
                  </a:lnTo>
                  <a:lnTo>
                    <a:pt x="231" y="0"/>
                  </a:lnTo>
                  <a:lnTo>
                    <a:pt x="611"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0" name="Freeform 118">
              <a:extLst>
                <a:ext uri="{FF2B5EF4-FFF2-40B4-BE49-F238E27FC236}">
                  <a16:creationId xmlns="" xmlns:a16="http://schemas.microsoft.com/office/drawing/2014/main" id="{A06BB8F6-91AA-48C3-ABF5-ED3EC34E1110}"/>
                </a:ext>
              </a:extLst>
            </p:cNvPr>
            <p:cNvSpPr>
              <a:spLocks/>
            </p:cNvSpPr>
            <p:nvPr/>
          </p:nvSpPr>
          <p:spPr bwMode="auto">
            <a:xfrm>
              <a:off x="8392" y="5164"/>
              <a:ext cx="27" cy="13"/>
            </a:xfrm>
            <a:custGeom>
              <a:avLst/>
              <a:gdLst>
                <a:gd name="T0" fmla="*/ 6 w 13"/>
                <a:gd name="T1" fmla="*/ 0 h 6"/>
                <a:gd name="T2" fmla="*/ 3 w 13"/>
                <a:gd name="T3" fmla="*/ 2 h 6"/>
                <a:gd name="T4" fmla="*/ 0 w 13"/>
                <a:gd name="T5" fmla="*/ 6 h 6"/>
                <a:gd name="T6" fmla="*/ 5 w 13"/>
                <a:gd name="T7" fmla="*/ 6 h 6"/>
                <a:gd name="T8" fmla="*/ 13 w 13"/>
                <a:gd name="T9" fmla="*/ 0 h 6"/>
                <a:gd name="T10" fmla="*/ 6 w 13"/>
                <a:gd name="T11" fmla="*/ 0 h 6"/>
              </a:gdLst>
              <a:ahLst/>
              <a:cxnLst>
                <a:cxn ang="0">
                  <a:pos x="T0" y="T1"/>
                </a:cxn>
                <a:cxn ang="0">
                  <a:pos x="T2" y="T3"/>
                </a:cxn>
                <a:cxn ang="0">
                  <a:pos x="T4" y="T5"/>
                </a:cxn>
                <a:cxn ang="0">
                  <a:pos x="T6" y="T7"/>
                </a:cxn>
                <a:cxn ang="0">
                  <a:pos x="T8" y="T9"/>
                </a:cxn>
                <a:cxn ang="0">
                  <a:pos x="T10" y="T11"/>
                </a:cxn>
              </a:cxnLst>
              <a:rect l="0" t="0" r="r" b="b"/>
              <a:pathLst>
                <a:path w="13" h="6">
                  <a:moveTo>
                    <a:pt x="6" y="0"/>
                  </a:moveTo>
                  <a:cubicBezTo>
                    <a:pt x="3" y="2"/>
                    <a:pt x="3" y="2"/>
                    <a:pt x="3" y="2"/>
                  </a:cubicBezTo>
                  <a:cubicBezTo>
                    <a:pt x="2" y="4"/>
                    <a:pt x="1" y="5"/>
                    <a:pt x="0" y="6"/>
                  </a:cubicBezTo>
                  <a:cubicBezTo>
                    <a:pt x="5" y="6"/>
                    <a:pt x="5" y="6"/>
                    <a:pt x="5" y="6"/>
                  </a:cubicBezTo>
                  <a:cubicBezTo>
                    <a:pt x="13" y="0"/>
                    <a:pt x="13" y="0"/>
                    <a:pt x="13" y="0"/>
                  </a:cubicBezTo>
                  <a:cubicBezTo>
                    <a:pt x="6" y="0"/>
                    <a:pt x="6" y="0"/>
                    <a:pt x="6"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1" name="Freeform 119">
              <a:extLst>
                <a:ext uri="{FF2B5EF4-FFF2-40B4-BE49-F238E27FC236}">
                  <a16:creationId xmlns="" xmlns:a16="http://schemas.microsoft.com/office/drawing/2014/main" id="{D72CE047-4EBA-4A75-B9C5-FA2E1E51DAAC}"/>
                </a:ext>
              </a:extLst>
            </p:cNvPr>
            <p:cNvSpPr>
              <a:spLocks/>
            </p:cNvSpPr>
            <p:nvPr/>
          </p:nvSpPr>
          <p:spPr bwMode="auto">
            <a:xfrm>
              <a:off x="8388" y="5169"/>
              <a:ext cx="11" cy="8"/>
            </a:xfrm>
            <a:custGeom>
              <a:avLst/>
              <a:gdLst>
                <a:gd name="T0" fmla="*/ 5 w 5"/>
                <a:gd name="T1" fmla="*/ 0 h 4"/>
                <a:gd name="T2" fmla="*/ 0 w 5"/>
                <a:gd name="T3" fmla="*/ 4 h 4"/>
                <a:gd name="T4" fmla="*/ 2 w 5"/>
                <a:gd name="T5" fmla="*/ 4 h 4"/>
                <a:gd name="T6" fmla="*/ 5 w 5"/>
                <a:gd name="T7" fmla="*/ 0 h 4"/>
              </a:gdLst>
              <a:ahLst/>
              <a:cxnLst>
                <a:cxn ang="0">
                  <a:pos x="T0" y="T1"/>
                </a:cxn>
                <a:cxn ang="0">
                  <a:pos x="T2" y="T3"/>
                </a:cxn>
                <a:cxn ang="0">
                  <a:pos x="T4" y="T5"/>
                </a:cxn>
                <a:cxn ang="0">
                  <a:pos x="T6" y="T7"/>
                </a:cxn>
              </a:cxnLst>
              <a:rect l="0" t="0" r="r" b="b"/>
              <a:pathLst>
                <a:path w="5" h="4">
                  <a:moveTo>
                    <a:pt x="5" y="0"/>
                  </a:moveTo>
                  <a:cubicBezTo>
                    <a:pt x="0" y="4"/>
                    <a:pt x="0" y="4"/>
                    <a:pt x="0" y="4"/>
                  </a:cubicBezTo>
                  <a:cubicBezTo>
                    <a:pt x="2" y="4"/>
                    <a:pt x="2" y="4"/>
                    <a:pt x="2" y="4"/>
                  </a:cubicBezTo>
                  <a:cubicBezTo>
                    <a:pt x="3" y="3"/>
                    <a:pt x="4" y="2"/>
                    <a:pt x="5"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2" name="Freeform 120">
              <a:extLst>
                <a:ext uri="{FF2B5EF4-FFF2-40B4-BE49-F238E27FC236}">
                  <a16:creationId xmlns="" xmlns:a16="http://schemas.microsoft.com/office/drawing/2014/main" id="{167C15DD-6DBC-4DD4-883A-AF07BB25BA92}"/>
                </a:ext>
              </a:extLst>
            </p:cNvPr>
            <p:cNvSpPr>
              <a:spLocks/>
            </p:cNvSpPr>
            <p:nvPr/>
          </p:nvSpPr>
          <p:spPr bwMode="auto">
            <a:xfrm>
              <a:off x="7809" y="5312"/>
              <a:ext cx="16" cy="10"/>
            </a:xfrm>
            <a:custGeom>
              <a:avLst/>
              <a:gdLst>
                <a:gd name="T0" fmla="*/ 10 w 16"/>
                <a:gd name="T1" fmla="*/ 0 h 10"/>
                <a:gd name="T2" fmla="*/ 0 w 16"/>
                <a:gd name="T3" fmla="*/ 8 h 10"/>
                <a:gd name="T4" fmla="*/ 6 w 16"/>
                <a:gd name="T5" fmla="*/ 10 h 10"/>
                <a:gd name="T6" fmla="*/ 16 w 16"/>
                <a:gd name="T7" fmla="*/ 0 h 10"/>
                <a:gd name="T8" fmla="*/ 10 w 16"/>
                <a:gd name="T9" fmla="*/ 0 h 10"/>
              </a:gdLst>
              <a:ahLst/>
              <a:cxnLst>
                <a:cxn ang="0">
                  <a:pos x="T0" y="T1"/>
                </a:cxn>
                <a:cxn ang="0">
                  <a:pos x="T2" y="T3"/>
                </a:cxn>
                <a:cxn ang="0">
                  <a:pos x="T4" y="T5"/>
                </a:cxn>
                <a:cxn ang="0">
                  <a:pos x="T6" y="T7"/>
                </a:cxn>
                <a:cxn ang="0">
                  <a:pos x="T8" y="T9"/>
                </a:cxn>
              </a:cxnLst>
              <a:rect l="0" t="0" r="r" b="b"/>
              <a:pathLst>
                <a:path w="16" h="10">
                  <a:moveTo>
                    <a:pt x="10" y="0"/>
                  </a:moveTo>
                  <a:lnTo>
                    <a:pt x="0" y="8"/>
                  </a:lnTo>
                  <a:lnTo>
                    <a:pt x="6" y="10"/>
                  </a:lnTo>
                  <a:lnTo>
                    <a:pt x="16" y="0"/>
                  </a:lnTo>
                  <a:lnTo>
                    <a:pt x="10" y="0"/>
                  </a:lnTo>
                  <a:close/>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3" name="Freeform 121">
              <a:extLst>
                <a:ext uri="{FF2B5EF4-FFF2-40B4-BE49-F238E27FC236}">
                  <a16:creationId xmlns="" xmlns:a16="http://schemas.microsoft.com/office/drawing/2014/main" id="{1BE701C2-3D99-401D-8DEB-A99BC76B6D1D}"/>
                </a:ext>
              </a:extLst>
            </p:cNvPr>
            <p:cNvSpPr>
              <a:spLocks/>
            </p:cNvSpPr>
            <p:nvPr/>
          </p:nvSpPr>
          <p:spPr bwMode="auto">
            <a:xfrm>
              <a:off x="7809" y="5312"/>
              <a:ext cx="16" cy="10"/>
            </a:xfrm>
            <a:custGeom>
              <a:avLst/>
              <a:gdLst>
                <a:gd name="T0" fmla="*/ 10 w 16"/>
                <a:gd name="T1" fmla="*/ 0 h 10"/>
                <a:gd name="T2" fmla="*/ 0 w 16"/>
                <a:gd name="T3" fmla="*/ 8 h 10"/>
                <a:gd name="T4" fmla="*/ 6 w 16"/>
                <a:gd name="T5" fmla="*/ 10 h 10"/>
                <a:gd name="T6" fmla="*/ 16 w 16"/>
                <a:gd name="T7" fmla="*/ 0 h 10"/>
                <a:gd name="T8" fmla="*/ 10 w 16"/>
                <a:gd name="T9" fmla="*/ 0 h 10"/>
              </a:gdLst>
              <a:ahLst/>
              <a:cxnLst>
                <a:cxn ang="0">
                  <a:pos x="T0" y="T1"/>
                </a:cxn>
                <a:cxn ang="0">
                  <a:pos x="T2" y="T3"/>
                </a:cxn>
                <a:cxn ang="0">
                  <a:pos x="T4" y="T5"/>
                </a:cxn>
                <a:cxn ang="0">
                  <a:pos x="T6" y="T7"/>
                </a:cxn>
                <a:cxn ang="0">
                  <a:pos x="T8" y="T9"/>
                </a:cxn>
              </a:cxnLst>
              <a:rect l="0" t="0" r="r" b="b"/>
              <a:pathLst>
                <a:path w="16" h="10">
                  <a:moveTo>
                    <a:pt x="10" y="0"/>
                  </a:moveTo>
                  <a:lnTo>
                    <a:pt x="0" y="8"/>
                  </a:lnTo>
                  <a:lnTo>
                    <a:pt x="6" y="10"/>
                  </a:lnTo>
                  <a:lnTo>
                    <a:pt x="16"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4" name="Freeform 122">
              <a:extLst>
                <a:ext uri="{FF2B5EF4-FFF2-40B4-BE49-F238E27FC236}">
                  <a16:creationId xmlns="" xmlns:a16="http://schemas.microsoft.com/office/drawing/2014/main" id="{14287C77-4B67-4E5C-8C2A-3670862478FD}"/>
                </a:ext>
              </a:extLst>
            </p:cNvPr>
            <p:cNvSpPr>
              <a:spLocks/>
            </p:cNvSpPr>
            <p:nvPr/>
          </p:nvSpPr>
          <p:spPr bwMode="auto">
            <a:xfrm>
              <a:off x="7815" y="5177"/>
              <a:ext cx="588" cy="205"/>
            </a:xfrm>
            <a:custGeom>
              <a:avLst/>
              <a:gdLst>
                <a:gd name="T0" fmla="*/ 573 w 588"/>
                <a:gd name="T1" fmla="*/ 0 h 205"/>
                <a:gd name="T2" fmla="*/ 334 w 588"/>
                <a:gd name="T3" fmla="*/ 193 h 205"/>
                <a:gd name="T4" fmla="*/ 10 w 588"/>
                <a:gd name="T5" fmla="*/ 135 h 205"/>
                <a:gd name="T6" fmla="*/ 0 w 588"/>
                <a:gd name="T7" fmla="*/ 145 h 205"/>
                <a:gd name="T8" fmla="*/ 336 w 588"/>
                <a:gd name="T9" fmla="*/ 205 h 205"/>
                <a:gd name="T10" fmla="*/ 588 w 588"/>
                <a:gd name="T11" fmla="*/ 0 h 205"/>
                <a:gd name="T12" fmla="*/ 577 w 588"/>
                <a:gd name="T13" fmla="*/ 0 h 205"/>
                <a:gd name="T14" fmla="*/ 573 w 588"/>
                <a:gd name="T15" fmla="*/ 0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8" h="205">
                  <a:moveTo>
                    <a:pt x="573" y="0"/>
                  </a:moveTo>
                  <a:lnTo>
                    <a:pt x="334" y="193"/>
                  </a:lnTo>
                  <a:lnTo>
                    <a:pt x="10" y="135"/>
                  </a:lnTo>
                  <a:lnTo>
                    <a:pt x="0" y="145"/>
                  </a:lnTo>
                  <a:lnTo>
                    <a:pt x="336" y="205"/>
                  </a:lnTo>
                  <a:lnTo>
                    <a:pt x="588" y="0"/>
                  </a:lnTo>
                  <a:lnTo>
                    <a:pt x="577" y="0"/>
                  </a:lnTo>
                  <a:lnTo>
                    <a:pt x="573" y="0"/>
                  </a:lnTo>
                  <a:close/>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5" name="Freeform 123">
              <a:extLst>
                <a:ext uri="{FF2B5EF4-FFF2-40B4-BE49-F238E27FC236}">
                  <a16:creationId xmlns="" xmlns:a16="http://schemas.microsoft.com/office/drawing/2014/main" id="{9C9CFE55-A88C-4959-BE86-0C947C2F6AAD}"/>
                </a:ext>
              </a:extLst>
            </p:cNvPr>
            <p:cNvSpPr>
              <a:spLocks/>
            </p:cNvSpPr>
            <p:nvPr/>
          </p:nvSpPr>
          <p:spPr bwMode="auto">
            <a:xfrm>
              <a:off x="7815" y="5177"/>
              <a:ext cx="588" cy="205"/>
            </a:xfrm>
            <a:custGeom>
              <a:avLst/>
              <a:gdLst>
                <a:gd name="T0" fmla="*/ 573 w 588"/>
                <a:gd name="T1" fmla="*/ 0 h 205"/>
                <a:gd name="T2" fmla="*/ 334 w 588"/>
                <a:gd name="T3" fmla="*/ 193 h 205"/>
                <a:gd name="T4" fmla="*/ 10 w 588"/>
                <a:gd name="T5" fmla="*/ 135 h 205"/>
                <a:gd name="T6" fmla="*/ 0 w 588"/>
                <a:gd name="T7" fmla="*/ 145 h 205"/>
                <a:gd name="T8" fmla="*/ 336 w 588"/>
                <a:gd name="T9" fmla="*/ 205 h 205"/>
                <a:gd name="T10" fmla="*/ 588 w 588"/>
                <a:gd name="T11" fmla="*/ 0 h 205"/>
                <a:gd name="T12" fmla="*/ 577 w 588"/>
                <a:gd name="T13" fmla="*/ 0 h 205"/>
                <a:gd name="T14" fmla="*/ 573 w 588"/>
                <a:gd name="T15" fmla="*/ 0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8" h="205">
                  <a:moveTo>
                    <a:pt x="573" y="0"/>
                  </a:moveTo>
                  <a:lnTo>
                    <a:pt x="334" y="193"/>
                  </a:lnTo>
                  <a:lnTo>
                    <a:pt x="10" y="135"/>
                  </a:lnTo>
                  <a:lnTo>
                    <a:pt x="0" y="145"/>
                  </a:lnTo>
                  <a:lnTo>
                    <a:pt x="336" y="205"/>
                  </a:lnTo>
                  <a:lnTo>
                    <a:pt x="588" y="0"/>
                  </a:lnTo>
                  <a:lnTo>
                    <a:pt x="577" y="0"/>
                  </a:lnTo>
                  <a:lnTo>
                    <a:pt x="5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6" name="Freeform 124">
              <a:extLst>
                <a:ext uri="{FF2B5EF4-FFF2-40B4-BE49-F238E27FC236}">
                  <a16:creationId xmlns="" xmlns:a16="http://schemas.microsoft.com/office/drawing/2014/main" id="{C49B148F-3DC7-48C4-91F2-4221697B1B72}"/>
                </a:ext>
              </a:extLst>
            </p:cNvPr>
            <p:cNvSpPr>
              <a:spLocks/>
            </p:cNvSpPr>
            <p:nvPr/>
          </p:nvSpPr>
          <p:spPr bwMode="auto">
            <a:xfrm>
              <a:off x="7806" y="5127"/>
              <a:ext cx="611" cy="243"/>
            </a:xfrm>
            <a:custGeom>
              <a:avLst/>
              <a:gdLst>
                <a:gd name="T0" fmla="*/ 611 w 611"/>
                <a:gd name="T1" fmla="*/ 27 h 243"/>
                <a:gd name="T2" fmla="*/ 343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3" y="243"/>
                  </a:lnTo>
                  <a:lnTo>
                    <a:pt x="0" y="183"/>
                  </a:lnTo>
                  <a:lnTo>
                    <a:pt x="231" y="0"/>
                  </a:lnTo>
                  <a:lnTo>
                    <a:pt x="611" y="27"/>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7" name="Freeform 125">
              <a:extLst>
                <a:ext uri="{FF2B5EF4-FFF2-40B4-BE49-F238E27FC236}">
                  <a16:creationId xmlns="" xmlns:a16="http://schemas.microsoft.com/office/drawing/2014/main" id="{502A3E9F-0B6A-485C-8312-51A5F8B53A47}"/>
                </a:ext>
              </a:extLst>
            </p:cNvPr>
            <p:cNvSpPr>
              <a:spLocks/>
            </p:cNvSpPr>
            <p:nvPr/>
          </p:nvSpPr>
          <p:spPr bwMode="auto">
            <a:xfrm>
              <a:off x="7806" y="5127"/>
              <a:ext cx="611" cy="243"/>
            </a:xfrm>
            <a:custGeom>
              <a:avLst/>
              <a:gdLst>
                <a:gd name="T0" fmla="*/ 611 w 611"/>
                <a:gd name="T1" fmla="*/ 27 h 243"/>
                <a:gd name="T2" fmla="*/ 343 w 611"/>
                <a:gd name="T3" fmla="*/ 243 h 243"/>
                <a:gd name="T4" fmla="*/ 0 w 611"/>
                <a:gd name="T5" fmla="*/ 183 h 243"/>
                <a:gd name="T6" fmla="*/ 231 w 611"/>
                <a:gd name="T7" fmla="*/ 0 h 243"/>
                <a:gd name="T8" fmla="*/ 611 w 611"/>
                <a:gd name="T9" fmla="*/ 27 h 243"/>
              </a:gdLst>
              <a:ahLst/>
              <a:cxnLst>
                <a:cxn ang="0">
                  <a:pos x="T0" y="T1"/>
                </a:cxn>
                <a:cxn ang="0">
                  <a:pos x="T2" y="T3"/>
                </a:cxn>
                <a:cxn ang="0">
                  <a:pos x="T4" y="T5"/>
                </a:cxn>
                <a:cxn ang="0">
                  <a:pos x="T6" y="T7"/>
                </a:cxn>
                <a:cxn ang="0">
                  <a:pos x="T8" y="T9"/>
                </a:cxn>
              </a:cxnLst>
              <a:rect l="0" t="0" r="r" b="b"/>
              <a:pathLst>
                <a:path w="611" h="243">
                  <a:moveTo>
                    <a:pt x="611" y="27"/>
                  </a:moveTo>
                  <a:lnTo>
                    <a:pt x="343" y="243"/>
                  </a:lnTo>
                  <a:lnTo>
                    <a:pt x="0" y="183"/>
                  </a:lnTo>
                  <a:lnTo>
                    <a:pt x="231" y="0"/>
                  </a:lnTo>
                  <a:lnTo>
                    <a:pt x="611"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8" name="Freeform 126">
              <a:extLst>
                <a:ext uri="{FF2B5EF4-FFF2-40B4-BE49-F238E27FC236}">
                  <a16:creationId xmlns="" xmlns:a16="http://schemas.microsoft.com/office/drawing/2014/main" id="{1736D6B0-FBAF-495A-9B44-887063FFAD8D}"/>
                </a:ext>
              </a:extLst>
            </p:cNvPr>
            <p:cNvSpPr>
              <a:spLocks/>
            </p:cNvSpPr>
            <p:nvPr/>
          </p:nvSpPr>
          <p:spPr bwMode="auto">
            <a:xfrm>
              <a:off x="7998" y="5102"/>
              <a:ext cx="85" cy="56"/>
            </a:xfrm>
            <a:custGeom>
              <a:avLst/>
              <a:gdLst>
                <a:gd name="T0" fmla="*/ 23 w 41"/>
                <a:gd name="T1" fmla="*/ 0 h 27"/>
                <a:gd name="T2" fmla="*/ 1 w 41"/>
                <a:gd name="T3" fmla="*/ 18 h 27"/>
                <a:gd name="T4" fmla="*/ 0 w 41"/>
                <a:gd name="T5" fmla="*/ 27 h 27"/>
                <a:gd name="T6" fmla="*/ 19 w 41"/>
                <a:gd name="T7" fmla="*/ 12 h 27"/>
                <a:gd name="T8" fmla="*/ 41 w 41"/>
                <a:gd name="T9" fmla="*/ 14 h 27"/>
                <a:gd name="T10" fmla="*/ 28 w 41"/>
                <a:gd name="T11" fmla="*/ 0 h 27"/>
                <a:gd name="T12" fmla="*/ 23 w 41"/>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1" h="27">
                  <a:moveTo>
                    <a:pt x="23" y="0"/>
                  </a:moveTo>
                  <a:cubicBezTo>
                    <a:pt x="1" y="18"/>
                    <a:pt x="1" y="18"/>
                    <a:pt x="1" y="18"/>
                  </a:cubicBezTo>
                  <a:cubicBezTo>
                    <a:pt x="0" y="21"/>
                    <a:pt x="0" y="24"/>
                    <a:pt x="0" y="27"/>
                  </a:cubicBezTo>
                  <a:cubicBezTo>
                    <a:pt x="19" y="12"/>
                    <a:pt x="19" y="12"/>
                    <a:pt x="19" y="12"/>
                  </a:cubicBezTo>
                  <a:cubicBezTo>
                    <a:pt x="41" y="14"/>
                    <a:pt x="41" y="14"/>
                    <a:pt x="41" y="14"/>
                  </a:cubicBezTo>
                  <a:cubicBezTo>
                    <a:pt x="36" y="10"/>
                    <a:pt x="32" y="5"/>
                    <a:pt x="28" y="0"/>
                  </a:cubicBezTo>
                  <a:cubicBezTo>
                    <a:pt x="23" y="0"/>
                    <a:pt x="23"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9" name="Freeform 127">
              <a:extLst>
                <a:ext uri="{FF2B5EF4-FFF2-40B4-BE49-F238E27FC236}">
                  <a16:creationId xmlns="" xmlns:a16="http://schemas.microsoft.com/office/drawing/2014/main" id="{F68EF4B3-8045-490E-8F39-7C82627F4B60}"/>
                </a:ext>
              </a:extLst>
            </p:cNvPr>
            <p:cNvSpPr>
              <a:spLocks/>
            </p:cNvSpPr>
            <p:nvPr/>
          </p:nvSpPr>
          <p:spPr bwMode="auto">
            <a:xfrm>
              <a:off x="8396" y="5125"/>
              <a:ext cx="30" cy="23"/>
            </a:xfrm>
            <a:custGeom>
              <a:avLst/>
              <a:gdLst>
                <a:gd name="T0" fmla="*/ 0 w 14"/>
                <a:gd name="T1" fmla="*/ 0 h 11"/>
                <a:gd name="T2" fmla="*/ 2 w 14"/>
                <a:gd name="T3" fmla="*/ 11 h 11"/>
                <a:gd name="T4" fmla="*/ 14 w 14"/>
                <a:gd name="T5" fmla="*/ 1 h 11"/>
                <a:gd name="T6" fmla="*/ 0 w 14"/>
                <a:gd name="T7" fmla="*/ 0 h 11"/>
              </a:gdLst>
              <a:ahLst/>
              <a:cxnLst>
                <a:cxn ang="0">
                  <a:pos x="T0" y="T1"/>
                </a:cxn>
                <a:cxn ang="0">
                  <a:pos x="T2" y="T3"/>
                </a:cxn>
                <a:cxn ang="0">
                  <a:pos x="T4" y="T5"/>
                </a:cxn>
                <a:cxn ang="0">
                  <a:pos x="T6" y="T7"/>
                </a:cxn>
              </a:cxnLst>
              <a:rect l="0" t="0" r="r" b="b"/>
              <a:pathLst>
                <a:path w="14" h="11">
                  <a:moveTo>
                    <a:pt x="0" y="0"/>
                  </a:moveTo>
                  <a:cubicBezTo>
                    <a:pt x="1" y="4"/>
                    <a:pt x="2" y="7"/>
                    <a:pt x="2" y="11"/>
                  </a:cubicBezTo>
                  <a:cubicBezTo>
                    <a:pt x="14" y="1"/>
                    <a:pt x="14" y="1"/>
                    <a:pt x="14" y="1"/>
                  </a:cubicBezTo>
                  <a:cubicBezTo>
                    <a:pt x="0" y="0"/>
                    <a:pt x="0" y="0"/>
                    <a:pt x="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0" name="Freeform 128">
              <a:extLst>
                <a:ext uri="{FF2B5EF4-FFF2-40B4-BE49-F238E27FC236}">
                  <a16:creationId xmlns="" xmlns:a16="http://schemas.microsoft.com/office/drawing/2014/main" id="{63175BE0-07AA-4DEA-BBCB-1A6E33F780AE}"/>
                </a:ext>
              </a:extLst>
            </p:cNvPr>
            <p:cNvSpPr>
              <a:spLocks/>
            </p:cNvSpPr>
            <p:nvPr/>
          </p:nvSpPr>
          <p:spPr bwMode="auto">
            <a:xfrm>
              <a:off x="8056" y="5102"/>
              <a:ext cx="345" cy="50"/>
            </a:xfrm>
            <a:custGeom>
              <a:avLst/>
              <a:gdLst>
                <a:gd name="T0" fmla="*/ 0 w 166"/>
                <a:gd name="T1" fmla="*/ 0 h 24"/>
                <a:gd name="T2" fmla="*/ 13 w 166"/>
                <a:gd name="T3" fmla="*/ 14 h 24"/>
                <a:gd name="T4" fmla="*/ 164 w 166"/>
                <a:gd name="T5" fmla="*/ 24 h 24"/>
                <a:gd name="T6" fmla="*/ 166 w 166"/>
                <a:gd name="T7" fmla="*/ 22 h 24"/>
                <a:gd name="T8" fmla="*/ 164 w 166"/>
                <a:gd name="T9" fmla="*/ 11 h 24"/>
                <a:gd name="T10" fmla="*/ 0 w 166"/>
                <a:gd name="T11" fmla="*/ 0 h 24"/>
              </a:gdLst>
              <a:ahLst/>
              <a:cxnLst>
                <a:cxn ang="0">
                  <a:pos x="T0" y="T1"/>
                </a:cxn>
                <a:cxn ang="0">
                  <a:pos x="T2" y="T3"/>
                </a:cxn>
                <a:cxn ang="0">
                  <a:pos x="T4" y="T5"/>
                </a:cxn>
                <a:cxn ang="0">
                  <a:pos x="T6" y="T7"/>
                </a:cxn>
                <a:cxn ang="0">
                  <a:pos x="T8" y="T9"/>
                </a:cxn>
                <a:cxn ang="0">
                  <a:pos x="T10" y="T11"/>
                </a:cxn>
              </a:cxnLst>
              <a:rect l="0" t="0" r="r" b="b"/>
              <a:pathLst>
                <a:path w="166" h="24">
                  <a:moveTo>
                    <a:pt x="0" y="0"/>
                  </a:moveTo>
                  <a:cubicBezTo>
                    <a:pt x="4" y="5"/>
                    <a:pt x="8" y="10"/>
                    <a:pt x="13" y="14"/>
                  </a:cubicBezTo>
                  <a:cubicBezTo>
                    <a:pt x="164" y="24"/>
                    <a:pt x="164" y="24"/>
                    <a:pt x="164" y="24"/>
                  </a:cubicBezTo>
                  <a:cubicBezTo>
                    <a:pt x="166" y="22"/>
                    <a:pt x="166" y="22"/>
                    <a:pt x="166" y="22"/>
                  </a:cubicBezTo>
                  <a:cubicBezTo>
                    <a:pt x="166" y="18"/>
                    <a:pt x="165" y="15"/>
                    <a:pt x="164" y="11"/>
                  </a:cubicBezTo>
                  <a:cubicBezTo>
                    <a:pt x="0" y="0"/>
                    <a:pt x="0" y="0"/>
                    <a:pt x="0" y="0"/>
                  </a:cubicBezTo>
                </a:path>
              </a:pathLst>
            </a:custGeom>
            <a:solidFill>
              <a:srgbClr val="E1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1" name="Freeform 129">
              <a:extLst>
                <a:ext uri="{FF2B5EF4-FFF2-40B4-BE49-F238E27FC236}">
                  <a16:creationId xmlns="" xmlns:a16="http://schemas.microsoft.com/office/drawing/2014/main" id="{83726B1B-4424-443D-BE43-BEEC88F754B0}"/>
                </a:ext>
              </a:extLst>
            </p:cNvPr>
            <p:cNvSpPr>
              <a:spLocks/>
            </p:cNvSpPr>
            <p:nvPr/>
          </p:nvSpPr>
          <p:spPr bwMode="auto">
            <a:xfrm>
              <a:off x="7813" y="5140"/>
              <a:ext cx="187" cy="147"/>
            </a:xfrm>
            <a:custGeom>
              <a:avLst/>
              <a:gdLst>
                <a:gd name="T0" fmla="*/ 90 w 90"/>
                <a:gd name="T1" fmla="*/ 0 h 71"/>
                <a:gd name="T2" fmla="*/ 0 w 90"/>
                <a:gd name="T3" fmla="*/ 70 h 71"/>
                <a:gd name="T4" fmla="*/ 10 w 90"/>
                <a:gd name="T5" fmla="*/ 71 h 71"/>
                <a:gd name="T6" fmla="*/ 89 w 90"/>
                <a:gd name="T7" fmla="*/ 9 h 71"/>
                <a:gd name="T8" fmla="*/ 90 w 90"/>
                <a:gd name="T9" fmla="*/ 0 h 71"/>
              </a:gdLst>
              <a:ahLst/>
              <a:cxnLst>
                <a:cxn ang="0">
                  <a:pos x="T0" y="T1"/>
                </a:cxn>
                <a:cxn ang="0">
                  <a:pos x="T2" y="T3"/>
                </a:cxn>
                <a:cxn ang="0">
                  <a:pos x="T4" y="T5"/>
                </a:cxn>
                <a:cxn ang="0">
                  <a:pos x="T6" y="T7"/>
                </a:cxn>
                <a:cxn ang="0">
                  <a:pos x="T8" y="T9"/>
                </a:cxn>
              </a:cxnLst>
              <a:rect l="0" t="0" r="r" b="b"/>
              <a:pathLst>
                <a:path w="90" h="71">
                  <a:moveTo>
                    <a:pt x="90" y="0"/>
                  </a:moveTo>
                  <a:cubicBezTo>
                    <a:pt x="0" y="70"/>
                    <a:pt x="0" y="70"/>
                    <a:pt x="0" y="70"/>
                  </a:cubicBezTo>
                  <a:cubicBezTo>
                    <a:pt x="10" y="71"/>
                    <a:pt x="10" y="71"/>
                    <a:pt x="10" y="71"/>
                  </a:cubicBezTo>
                  <a:cubicBezTo>
                    <a:pt x="89" y="9"/>
                    <a:pt x="89" y="9"/>
                    <a:pt x="89" y="9"/>
                  </a:cubicBezTo>
                  <a:cubicBezTo>
                    <a:pt x="89" y="6"/>
                    <a:pt x="89" y="3"/>
                    <a:pt x="90" y="0"/>
                  </a:cubicBezTo>
                </a:path>
              </a:pathLst>
            </a:custGeom>
            <a:solidFill>
              <a:srgbClr val="DF62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2" name="Freeform 130">
              <a:extLst>
                <a:ext uri="{FF2B5EF4-FFF2-40B4-BE49-F238E27FC236}">
                  <a16:creationId xmlns="" xmlns:a16="http://schemas.microsoft.com/office/drawing/2014/main" id="{4AB81843-6965-4E37-8E9A-6B409575B8A4}"/>
                </a:ext>
              </a:extLst>
            </p:cNvPr>
            <p:cNvSpPr>
              <a:spLocks/>
            </p:cNvSpPr>
            <p:nvPr/>
          </p:nvSpPr>
          <p:spPr bwMode="auto">
            <a:xfrm>
              <a:off x="7834" y="5127"/>
              <a:ext cx="562" cy="218"/>
            </a:xfrm>
            <a:custGeom>
              <a:avLst/>
              <a:gdLst>
                <a:gd name="T0" fmla="*/ 203 w 562"/>
                <a:gd name="T1" fmla="*/ 0 h 218"/>
                <a:gd name="T2" fmla="*/ 164 w 562"/>
                <a:gd name="T3" fmla="*/ 31 h 218"/>
                <a:gd name="T4" fmla="*/ 0 w 562"/>
                <a:gd name="T5" fmla="*/ 160 h 218"/>
                <a:gd name="T6" fmla="*/ 324 w 562"/>
                <a:gd name="T7" fmla="*/ 218 h 218"/>
                <a:gd name="T8" fmla="*/ 562 w 562"/>
                <a:gd name="T9" fmla="*/ 25 h 218"/>
                <a:gd name="T10" fmla="*/ 249 w 562"/>
                <a:gd name="T11" fmla="*/ 4 h 218"/>
                <a:gd name="T12" fmla="*/ 203 w 562"/>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562" h="218">
                  <a:moveTo>
                    <a:pt x="203" y="0"/>
                  </a:moveTo>
                  <a:lnTo>
                    <a:pt x="164" y="31"/>
                  </a:lnTo>
                  <a:lnTo>
                    <a:pt x="0" y="160"/>
                  </a:lnTo>
                  <a:lnTo>
                    <a:pt x="324" y="218"/>
                  </a:lnTo>
                  <a:lnTo>
                    <a:pt x="562" y="25"/>
                  </a:lnTo>
                  <a:lnTo>
                    <a:pt x="249" y="4"/>
                  </a:lnTo>
                  <a:lnTo>
                    <a:pt x="203" y="0"/>
                  </a:lnTo>
                  <a:close/>
                </a:path>
              </a:pathLst>
            </a:custGeom>
            <a:solidFill>
              <a:srgbClr val="CCD0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3" name="Freeform 131">
              <a:extLst>
                <a:ext uri="{FF2B5EF4-FFF2-40B4-BE49-F238E27FC236}">
                  <a16:creationId xmlns="" xmlns:a16="http://schemas.microsoft.com/office/drawing/2014/main" id="{F67A1ED5-AE47-4CFB-82D4-2793A90A96DD}"/>
                </a:ext>
              </a:extLst>
            </p:cNvPr>
            <p:cNvSpPr>
              <a:spLocks/>
            </p:cNvSpPr>
            <p:nvPr/>
          </p:nvSpPr>
          <p:spPr bwMode="auto">
            <a:xfrm>
              <a:off x="7834" y="5127"/>
              <a:ext cx="562" cy="218"/>
            </a:xfrm>
            <a:custGeom>
              <a:avLst/>
              <a:gdLst>
                <a:gd name="T0" fmla="*/ 203 w 562"/>
                <a:gd name="T1" fmla="*/ 0 h 218"/>
                <a:gd name="T2" fmla="*/ 164 w 562"/>
                <a:gd name="T3" fmla="*/ 31 h 218"/>
                <a:gd name="T4" fmla="*/ 0 w 562"/>
                <a:gd name="T5" fmla="*/ 160 h 218"/>
                <a:gd name="T6" fmla="*/ 324 w 562"/>
                <a:gd name="T7" fmla="*/ 218 h 218"/>
                <a:gd name="T8" fmla="*/ 562 w 562"/>
                <a:gd name="T9" fmla="*/ 25 h 218"/>
                <a:gd name="T10" fmla="*/ 249 w 562"/>
                <a:gd name="T11" fmla="*/ 4 h 218"/>
                <a:gd name="T12" fmla="*/ 203 w 562"/>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562" h="218">
                  <a:moveTo>
                    <a:pt x="203" y="0"/>
                  </a:moveTo>
                  <a:lnTo>
                    <a:pt x="164" y="31"/>
                  </a:lnTo>
                  <a:lnTo>
                    <a:pt x="0" y="160"/>
                  </a:lnTo>
                  <a:lnTo>
                    <a:pt x="324" y="218"/>
                  </a:lnTo>
                  <a:lnTo>
                    <a:pt x="562" y="25"/>
                  </a:lnTo>
                  <a:lnTo>
                    <a:pt x="249" y="4"/>
                  </a:lnTo>
                  <a:lnTo>
                    <a:pt x="2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4" name="Freeform 132">
              <a:extLst>
                <a:ext uri="{FF2B5EF4-FFF2-40B4-BE49-F238E27FC236}">
                  <a16:creationId xmlns="" xmlns:a16="http://schemas.microsoft.com/office/drawing/2014/main" id="{2C2F66E7-F681-445D-8BD5-4B352157B32E}"/>
                </a:ext>
              </a:extLst>
            </p:cNvPr>
            <p:cNvSpPr>
              <a:spLocks/>
            </p:cNvSpPr>
            <p:nvPr/>
          </p:nvSpPr>
          <p:spPr bwMode="auto">
            <a:xfrm>
              <a:off x="7811" y="5090"/>
              <a:ext cx="612" cy="245"/>
            </a:xfrm>
            <a:custGeom>
              <a:avLst/>
              <a:gdLst>
                <a:gd name="T0" fmla="*/ 612 w 612"/>
                <a:gd name="T1" fmla="*/ 27 h 245"/>
                <a:gd name="T2" fmla="*/ 344 w 612"/>
                <a:gd name="T3" fmla="*/ 245 h 245"/>
                <a:gd name="T4" fmla="*/ 0 w 612"/>
                <a:gd name="T5" fmla="*/ 182 h 245"/>
                <a:gd name="T6" fmla="*/ 232 w 612"/>
                <a:gd name="T7" fmla="*/ 0 h 245"/>
                <a:gd name="T8" fmla="*/ 612 w 612"/>
                <a:gd name="T9" fmla="*/ 27 h 245"/>
              </a:gdLst>
              <a:ahLst/>
              <a:cxnLst>
                <a:cxn ang="0">
                  <a:pos x="T0" y="T1"/>
                </a:cxn>
                <a:cxn ang="0">
                  <a:pos x="T2" y="T3"/>
                </a:cxn>
                <a:cxn ang="0">
                  <a:pos x="T4" y="T5"/>
                </a:cxn>
                <a:cxn ang="0">
                  <a:pos x="T6" y="T7"/>
                </a:cxn>
                <a:cxn ang="0">
                  <a:pos x="T8" y="T9"/>
                </a:cxn>
              </a:cxnLst>
              <a:rect l="0" t="0" r="r" b="b"/>
              <a:pathLst>
                <a:path w="612" h="245">
                  <a:moveTo>
                    <a:pt x="612" y="27"/>
                  </a:moveTo>
                  <a:lnTo>
                    <a:pt x="344" y="245"/>
                  </a:lnTo>
                  <a:lnTo>
                    <a:pt x="0" y="182"/>
                  </a:lnTo>
                  <a:lnTo>
                    <a:pt x="232" y="0"/>
                  </a:lnTo>
                  <a:lnTo>
                    <a:pt x="612" y="27"/>
                  </a:lnTo>
                  <a:close/>
                </a:path>
              </a:pathLst>
            </a:custGeom>
            <a:solidFill>
              <a:srgbClr val="E3E8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cxnSp>
        <p:nvCxnSpPr>
          <p:cNvPr id="99" name="直接连接符 98">
            <a:extLst>
              <a:ext uri="{FF2B5EF4-FFF2-40B4-BE49-F238E27FC236}">
                <a16:creationId xmlns="" xmlns:a16="http://schemas.microsoft.com/office/drawing/2014/main" id="{7528D64C-35AE-4A34-83E7-49485ED23DC7}"/>
              </a:ext>
            </a:extLst>
          </p:cNvPr>
          <p:cNvCxnSpPr>
            <a:cxnSpLocks/>
          </p:cNvCxnSpPr>
          <p:nvPr/>
        </p:nvCxnSpPr>
        <p:spPr>
          <a:xfrm>
            <a:off x="6579831" y="3897663"/>
            <a:ext cx="2085975" cy="0"/>
          </a:xfrm>
          <a:prstGeom prst="line">
            <a:avLst/>
          </a:prstGeom>
          <a:ln w="31750">
            <a:solidFill>
              <a:srgbClr val="F15C44"/>
            </a:solidFill>
            <a:prstDash val="sysDot"/>
          </a:ln>
        </p:spPr>
        <p:style>
          <a:lnRef idx="1">
            <a:schemeClr val="accent1"/>
          </a:lnRef>
          <a:fillRef idx="0">
            <a:schemeClr val="accent1"/>
          </a:fillRef>
          <a:effectRef idx="0">
            <a:schemeClr val="accent1"/>
          </a:effectRef>
          <a:fontRef idx="minor">
            <a:schemeClr val="tx1"/>
          </a:fontRef>
        </p:style>
      </p:cxnSp>
      <p:sp>
        <p:nvSpPr>
          <p:cNvPr id="100" name="矩形 99">
            <a:extLst>
              <a:ext uri="{FF2B5EF4-FFF2-40B4-BE49-F238E27FC236}">
                <a16:creationId xmlns="" xmlns:a16="http://schemas.microsoft.com/office/drawing/2014/main" id="{696FA230-736E-4BF5-9AD2-B7921D824936}"/>
              </a:ext>
            </a:extLst>
          </p:cNvPr>
          <p:cNvSpPr/>
          <p:nvPr/>
        </p:nvSpPr>
        <p:spPr>
          <a:xfrm>
            <a:off x="6450713" y="4196854"/>
            <a:ext cx="4697166" cy="1032399"/>
          </a:xfrm>
          <a:prstGeom prst="rect">
            <a:avLst/>
          </a:prstGeom>
        </p:spPr>
        <p:txBody>
          <a:bodyPr wrap="square">
            <a:spAutoFit/>
          </a:bodyPr>
          <a:lstStyle/>
          <a:p>
            <a:pPr>
              <a:lnSpc>
                <a:spcPct val="130000"/>
              </a:lnSpc>
            </a:pP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ullamco</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laboris</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nisi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aliquip</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ex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ea</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commodo</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consequat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endParaRPr lang="zh-CN" altLang="en-US" sz="12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sp>
        <p:nvSpPr>
          <p:cNvPr id="101" name="任意多边形: 形状 100">
            <a:extLst>
              <a:ext uri="{FF2B5EF4-FFF2-40B4-BE49-F238E27FC236}">
                <a16:creationId xmlns="" xmlns:a16="http://schemas.microsoft.com/office/drawing/2014/main" id="{E993F56B-F57D-4CFB-9C3F-D10A04978001}"/>
              </a:ext>
            </a:extLst>
          </p:cNvPr>
          <p:cNvSpPr/>
          <p:nvPr/>
        </p:nvSpPr>
        <p:spPr>
          <a:xfrm>
            <a:off x="585483" y="6057900"/>
            <a:ext cx="11095418" cy="205878"/>
          </a:xfrm>
          <a:custGeom>
            <a:avLst/>
            <a:gdLst>
              <a:gd name="connsiteX0" fmla="*/ 0 w 11095418"/>
              <a:gd name="connsiteY0" fmla="*/ 0 h 205878"/>
              <a:gd name="connsiteX1" fmla="*/ 11095418 w 11095418"/>
              <a:gd name="connsiteY1" fmla="*/ 0 h 205878"/>
              <a:gd name="connsiteX2" fmla="*/ 11095418 w 11095418"/>
              <a:gd name="connsiteY2" fmla="*/ 5144 h 205878"/>
              <a:gd name="connsiteX3" fmla="*/ 10894684 w 11095418"/>
              <a:gd name="connsiteY3" fmla="*/ 205878 h 205878"/>
              <a:gd name="connsiteX4" fmla="*/ 200734 w 11095418"/>
              <a:gd name="connsiteY4" fmla="*/ 205878 h 205878"/>
              <a:gd name="connsiteX5" fmla="*/ 0 w 11095418"/>
              <a:gd name="connsiteY5" fmla="*/ 5144 h 20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5418" h="205878">
                <a:moveTo>
                  <a:pt x="0" y="0"/>
                </a:moveTo>
                <a:lnTo>
                  <a:pt x="11095418" y="0"/>
                </a:lnTo>
                <a:lnTo>
                  <a:pt x="11095418" y="5144"/>
                </a:lnTo>
                <a:cubicBezTo>
                  <a:pt x="11095418" y="116006"/>
                  <a:pt x="11005546" y="205878"/>
                  <a:pt x="10894684" y="205878"/>
                </a:cubicBezTo>
                <a:lnTo>
                  <a:pt x="200734" y="205878"/>
                </a:lnTo>
                <a:cubicBezTo>
                  <a:pt x="89872" y="205878"/>
                  <a:pt x="0" y="116006"/>
                  <a:pt x="0" y="5144"/>
                </a:cubicBezTo>
                <a:close/>
              </a:path>
            </a:pathLst>
          </a:custGeom>
          <a:gradFill flip="none" rotWithShape="1">
            <a:gsLst>
              <a:gs pos="100000">
                <a:srgbClr val="FE9B33"/>
              </a:gs>
              <a:gs pos="0">
                <a:srgbClr val="F15C4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02" name="文本框 101">
            <a:extLst>
              <a:ext uri="{FF2B5EF4-FFF2-40B4-BE49-F238E27FC236}">
                <a16:creationId xmlns="" xmlns:a16="http://schemas.microsoft.com/office/drawing/2014/main" id="{45FCB80A-0D64-4F2E-B05C-C09108A9DC2A}"/>
              </a:ext>
            </a:extLst>
          </p:cNvPr>
          <p:cNvSpPr txBox="1"/>
          <p:nvPr/>
        </p:nvSpPr>
        <p:spPr>
          <a:xfrm>
            <a:off x="7642225" y="815564"/>
            <a:ext cx="3814432" cy="307777"/>
          </a:xfrm>
          <a:prstGeom prst="rect">
            <a:avLst/>
          </a:prstGeom>
          <a:noFill/>
        </p:spPr>
        <p:txBody>
          <a:bodyPr wrap="square" rtlCol="0">
            <a:spAutoFit/>
          </a:bodyPr>
          <a:lstStyle/>
          <a:p>
            <a:pPr algn="r"/>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35430626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gs>
            <a:gs pos="100000">
              <a:srgbClr val="FEC3BD"/>
            </a:gs>
          </a:gsLst>
          <a:lin ang="8100000" scaled="1"/>
          <a:tileRect/>
        </a:gradFill>
        <a:effectLst/>
      </p:bgPr>
    </p:bg>
    <p:spTree>
      <p:nvGrpSpPr>
        <p:cNvPr id="1" name=""/>
        <p:cNvGrpSpPr/>
        <p:nvPr/>
      </p:nvGrpSpPr>
      <p:grpSpPr>
        <a:xfrm>
          <a:off x="0" y="0"/>
          <a:ext cx="0" cy="0"/>
          <a:chOff x="0" y="0"/>
          <a:chExt cx="0" cy="0"/>
        </a:xfrm>
      </p:grpSpPr>
      <p:grpSp>
        <p:nvGrpSpPr>
          <p:cNvPr id="15" name="组合 14">
            <a:extLst>
              <a:ext uri="{FF2B5EF4-FFF2-40B4-BE49-F238E27FC236}">
                <a16:creationId xmlns="" xmlns:a16="http://schemas.microsoft.com/office/drawing/2014/main" id="{0721BE4C-2630-468C-8F7B-A6C971F33865}"/>
              </a:ext>
            </a:extLst>
          </p:cNvPr>
          <p:cNvGrpSpPr/>
          <p:nvPr/>
        </p:nvGrpSpPr>
        <p:grpSpPr>
          <a:xfrm>
            <a:off x="0" y="0"/>
            <a:ext cx="12193903" cy="9405257"/>
            <a:chOff x="0" y="0"/>
            <a:chExt cx="12193903" cy="9405257"/>
          </a:xfrm>
        </p:grpSpPr>
        <p:pic>
          <p:nvPicPr>
            <p:cNvPr id="10" name="图片 9">
              <a:extLst>
                <a:ext uri="{FF2B5EF4-FFF2-40B4-BE49-F238E27FC236}">
                  <a16:creationId xmlns="" xmlns:a16="http://schemas.microsoft.com/office/drawing/2014/main" id="{ABBCF271-689F-4BCA-84E0-18D7C2845D5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3903" cy="6859070"/>
            </a:xfrm>
            <a:prstGeom prst="rect">
              <a:avLst/>
            </a:prstGeom>
          </p:spPr>
        </p:pic>
        <p:sp>
          <p:nvSpPr>
            <p:cNvPr id="12" name="矩形 11">
              <a:extLst>
                <a:ext uri="{FF2B5EF4-FFF2-40B4-BE49-F238E27FC236}">
                  <a16:creationId xmlns="" xmlns:a16="http://schemas.microsoft.com/office/drawing/2014/main" id="{8352B87E-8945-4875-89C9-BD3AC989D7C3}"/>
                </a:ext>
              </a:extLst>
            </p:cNvPr>
            <p:cNvSpPr/>
            <p:nvPr/>
          </p:nvSpPr>
          <p:spPr>
            <a:xfrm>
              <a:off x="1" y="0"/>
              <a:ext cx="12191999" cy="6858000"/>
            </a:xfrm>
            <a:prstGeom prst="rect">
              <a:avLst/>
            </a:prstGeom>
            <a:gradFill flip="none" rotWithShape="1">
              <a:gsLst>
                <a:gs pos="0">
                  <a:srgbClr val="F15C44">
                    <a:alpha val="60000"/>
                  </a:srgbClr>
                </a:gs>
                <a:gs pos="84000">
                  <a:srgbClr val="FE9B33"/>
                </a:gs>
              </a:gsLst>
              <a:lin ang="0" scaled="1"/>
              <a:tileRect/>
            </a:gradFill>
            <a:ln w="12700" cap="flat" cmpd="sng">
              <a:noFill/>
              <a:prstDash val="solid"/>
              <a:miter/>
              <a:headEnd type="none" w="med" len="med"/>
              <a:tailEnd type="none" w="med" len="med"/>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6" name="文本框 5">
              <a:extLst>
                <a:ext uri="{FF2B5EF4-FFF2-40B4-BE49-F238E27FC236}">
                  <a16:creationId xmlns="" xmlns:a16="http://schemas.microsoft.com/office/drawing/2014/main" id="{48F7A4B7-ACA1-4A8D-B2FF-6EE135F3BE04}"/>
                </a:ext>
              </a:extLst>
            </p:cNvPr>
            <p:cNvSpPr txBox="1"/>
            <p:nvPr/>
          </p:nvSpPr>
          <p:spPr>
            <a:xfrm>
              <a:off x="1059543" y="1179286"/>
              <a:ext cx="535577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微信订阅：观海</a:t>
              </a:r>
              <a:r>
                <a:rPr kumimoji="0" lang="en-US" altLang="zh-CN" sz="4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PPT</a:t>
              </a:r>
            </a:p>
          </p:txBody>
        </p:sp>
        <p:sp>
          <p:nvSpPr>
            <p:cNvPr id="7" name="矩形: 圆角 6">
              <a:extLst>
                <a:ext uri="{FF2B5EF4-FFF2-40B4-BE49-F238E27FC236}">
                  <a16:creationId xmlns="" xmlns:a16="http://schemas.microsoft.com/office/drawing/2014/main" id="{95A04F37-2F22-41BE-A1E7-771DF21C8E04}"/>
                </a:ext>
              </a:extLst>
            </p:cNvPr>
            <p:cNvSpPr/>
            <p:nvPr/>
          </p:nvSpPr>
          <p:spPr>
            <a:xfrm>
              <a:off x="1155700" y="2286000"/>
              <a:ext cx="8280399" cy="3545969"/>
            </a:xfrm>
            <a:prstGeom prst="roundRect">
              <a:avLst>
                <a:gd name="adj" fmla="val 2676"/>
              </a:avLst>
            </a:prstGeom>
            <a:gradFill flip="none" rotWithShape="1">
              <a:gsLst>
                <a:gs pos="0">
                  <a:srgbClr val="FE9B33"/>
                </a:gs>
                <a:gs pos="100000">
                  <a:srgbClr val="F15C44"/>
                </a:gs>
              </a:gsLst>
              <a:lin ang="5400000" scaled="1"/>
              <a:tileRect/>
            </a:gradFill>
            <a:ln>
              <a:noFill/>
            </a:ln>
            <a:effectLst>
              <a:outerShdw blurRad="381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苹方 常规" panose="020B0300000000000000" pitchFamily="34" charset="-122"/>
                <a:ea typeface="苹方 常规" panose="020B0300000000000000" pitchFamily="34" charset="-122"/>
              </a:endParaRPr>
            </a:p>
          </p:txBody>
        </p:sp>
        <p:pic>
          <p:nvPicPr>
            <p:cNvPr id="5" name="图片 4">
              <a:extLst>
                <a:ext uri="{FF2B5EF4-FFF2-40B4-BE49-F238E27FC236}">
                  <a16:creationId xmlns="" xmlns:a16="http://schemas.microsoft.com/office/drawing/2014/main" id="{1CC5E0B7-DFED-48B4-88F6-DA41E2513FE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4700" b="3711"/>
            <a:stretch/>
          </p:blipFill>
          <p:spPr>
            <a:xfrm>
              <a:off x="6823053" y="475390"/>
              <a:ext cx="5180261" cy="8929867"/>
            </a:xfrm>
            <a:prstGeom prst="rect">
              <a:avLst/>
            </a:prstGeom>
          </p:spPr>
        </p:pic>
        <p:pic>
          <p:nvPicPr>
            <p:cNvPr id="11" name="图片 10">
              <a:extLst>
                <a:ext uri="{FF2B5EF4-FFF2-40B4-BE49-F238E27FC236}">
                  <a16:creationId xmlns="" xmlns:a16="http://schemas.microsoft.com/office/drawing/2014/main" id="{5097FA14-1429-4215-8EDE-60D2232BF88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899083" y="2737272"/>
              <a:ext cx="2457450" cy="2457450"/>
            </a:xfrm>
            <a:prstGeom prst="rect">
              <a:avLst/>
            </a:prstGeom>
          </p:spPr>
        </p:pic>
        <p:sp>
          <p:nvSpPr>
            <p:cNvPr id="13" name="矩形: 圆角 12">
              <a:extLst>
                <a:ext uri="{FF2B5EF4-FFF2-40B4-BE49-F238E27FC236}">
                  <a16:creationId xmlns="" xmlns:a16="http://schemas.microsoft.com/office/drawing/2014/main" id="{336DE4D3-FFC9-4F05-9C42-37D02A87D1B9}"/>
                </a:ext>
              </a:extLst>
            </p:cNvPr>
            <p:cNvSpPr/>
            <p:nvPr/>
          </p:nvSpPr>
          <p:spPr>
            <a:xfrm>
              <a:off x="1755648" y="2738796"/>
              <a:ext cx="2816352" cy="517992"/>
            </a:xfrm>
            <a:prstGeom prst="roundRect">
              <a:avLst/>
            </a:prstGeom>
            <a:solidFill>
              <a:schemeClr val="bg1"/>
            </a:solidFill>
            <a:ln w="12700" cap="flat" cmpd="sng">
              <a:noFill/>
              <a:prstDash val="solid"/>
              <a:miter/>
              <a:headEnd type="none" w="med" len="med"/>
              <a:tailEnd type="none" w="med" len="med"/>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 name="文本框 7">
              <a:extLst>
                <a:ext uri="{FF2B5EF4-FFF2-40B4-BE49-F238E27FC236}">
                  <a16:creationId xmlns="" xmlns:a16="http://schemas.microsoft.com/office/drawing/2014/main" id="{C8CC8858-CBC1-465C-8F38-993D58A13CB7}"/>
                </a:ext>
              </a:extLst>
            </p:cNvPr>
            <p:cNvSpPr txBox="1"/>
            <p:nvPr/>
          </p:nvSpPr>
          <p:spPr>
            <a:xfrm>
              <a:off x="1689100" y="2641600"/>
              <a:ext cx="5740400" cy="28487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05097"/>
                  </a:solidFill>
                  <a:effectLst/>
                  <a:uLnTx/>
                  <a:uFillTx/>
                  <a:latin typeface="苹方 特粗" panose="020B0800000000000000" pitchFamily="34" charset="-122"/>
                  <a:ea typeface="苹方 特粗" panose="020B0800000000000000" pitchFamily="34" charset="-122"/>
                  <a:cs typeface="+mn-cs"/>
                </a:rPr>
                <a:t> </a:t>
              </a:r>
              <a:r>
                <a:rPr kumimoji="0" lang="zh-CN" altLang="en-US" sz="2400" b="0" i="0" u="none" strike="noStrike" kern="1200" cap="none" spc="0" normalizeH="0" baseline="0" noProof="0" dirty="0">
                  <a:ln>
                    <a:noFill/>
                  </a:ln>
                  <a:solidFill>
                    <a:srgbClr val="F15C44"/>
                  </a:solidFill>
                  <a:effectLst/>
                  <a:uLnTx/>
                  <a:uFillTx/>
                  <a:latin typeface="苹方 特粗" panose="020B0800000000000000" pitchFamily="34" charset="-122"/>
                  <a:ea typeface="苹方 特粗" panose="020B0800000000000000" pitchFamily="34" charset="-122"/>
                  <a:cs typeface="+mn-cs"/>
                </a:rPr>
                <a:t>微信扫码直接领取：</a:t>
              </a:r>
              <a:endParaRPr kumimoji="0" lang="en-US" altLang="zh-CN" sz="2400" b="0" i="0" u="none" strike="noStrike" kern="1200" cap="none" spc="0" normalizeH="0" baseline="0" noProof="0" dirty="0">
                <a:ln>
                  <a:noFill/>
                </a:ln>
                <a:solidFill>
                  <a:srgbClr val="F15C44"/>
                </a:solidFill>
                <a:effectLst/>
                <a:uLnTx/>
                <a:uFillTx/>
                <a:latin typeface="苹方 特粗" panose="020B0800000000000000" pitchFamily="34" charset="-122"/>
                <a:ea typeface="苹方 特粗" panose="020B08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700" b="0" i="0" u="none" strike="noStrike" kern="1200" cap="none" spc="0" normalizeH="0" baseline="0" noProof="0" dirty="0">
                <a:ln>
                  <a:noFill/>
                </a:ln>
                <a:solidFill>
                  <a:srgbClr val="105097"/>
                </a:solidFill>
                <a:effectLst/>
                <a:uLnTx/>
                <a:uFillTx/>
                <a:latin typeface="苹方 特粗" panose="020B0800000000000000" pitchFamily="34" charset="-122"/>
                <a:ea typeface="苹方 特粗" panose="020B08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10+</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套观海原创高品质</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模板</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国内小米、魅族、锤子发布会</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PDF</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源文件</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100+</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套的免费字体（包含免费商用字体）</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多种样机、图标等高品质素材</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永久更新的</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在线教程</a:t>
              </a:r>
            </a:p>
          </p:txBody>
        </p:sp>
      </p:grpSp>
      <p:sp>
        <p:nvSpPr>
          <p:cNvPr id="3" name="文本框 2">
            <a:extLst>
              <a:ext uri="{FF2B5EF4-FFF2-40B4-BE49-F238E27FC236}">
                <a16:creationId xmlns="" xmlns:a16="http://schemas.microsoft.com/office/drawing/2014/main" id="{0AFC73A1-DAF8-4C17-9540-DEF1971C2CF7}"/>
              </a:ext>
            </a:extLst>
          </p:cNvPr>
          <p:cNvSpPr txBox="1"/>
          <p:nvPr/>
        </p:nvSpPr>
        <p:spPr>
          <a:xfrm>
            <a:off x="9225280" y="352062"/>
            <a:ext cx="2588260"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微信订阅：观海</a:t>
            </a:r>
            <a:r>
              <a:rPr kumimoji="0" lang="en-US" altLang="zh-CN" sz="14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原创</a:t>
            </a:r>
            <a:r>
              <a:rPr kumimoji="0" lang="en-US" altLang="zh-CN" sz="14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分享</a:t>
            </a:r>
            <a:r>
              <a:rPr kumimoji="0" lang="en-US" altLang="zh-CN" sz="14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02—Honor</a:t>
            </a:r>
          </a:p>
        </p:txBody>
      </p:sp>
    </p:spTree>
    <p:extLst>
      <p:ext uri="{BB962C8B-B14F-4D97-AF65-F5344CB8AC3E}">
        <p14:creationId xmlns:p14="http://schemas.microsoft.com/office/powerpoint/2010/main" val="6190384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5513" y="5188880"/>
            <a:ext cx="5035353" cy="1200329"/>
          </a:xfrm>
          <a:prstGeom prst="rect">
            <a:avLst/>
          </a:prstGeom>
        </p:spPr>
        <p:txBody>
          <a:bodyPr wrap="none">
            <a:spAutoFit/>
          </a:bodyPr>
          <a:lstStyle/>
          <a:p>
            <a:r>
              <a:rPr lang="en-US" altLang="zh-CN" dirty="0"/>
              <a:t>2019</a:t>
            </a:r>
            <a:r>
              <a:rPr lang="zh-CN" altLang="en-US" dirty="0"/>
              <a:t>观海原创免</a:t>
            </a:r>
            <a:r>
              <a:rPr lang="zh-CN" altLang="en-US" dirty="0" smtClean="0"/>
              <a:t>费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8348483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25" name="任意多边形: 形状 24">
            <a:extLst>
              <a:ext uri="{FF2B5EF4-FFF2-40B4-BE49-F238E27FC236}">
                <a16:creationId xmlns="" xmlns:a16="http://schemas.microsoft.com/office/drawing/2014/main" id="{F087D087-0031-4AB2-8EFE-37AC16E34F44}"/>
              </a:ext>
            </a:extLst>
          </p:cNvPr>
          <p:cNvSpPr/>
          <p:nvPr/>
        </p:nvSpPr>
        <p:spPr>
          <a:xfrm>
            <a:off x="-18643" y="0"/>
            <a:ext cx="4221877" cy="395201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FC000"/>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24" name="任意多边形: 形状 23">
            <a:extLst>
              <a:ext uri="{FF2B5EF4-FFF2-40B4-BE49-F238E27FC236}">
                <a16:creationId xmlns="" xmlns:a16="http://schemas.microsoft.com/office/drawing/2014/main" id="{A68CFC43-A172-4D8B-9C60-1B03CE24FA4C}"/>
              </a:ext>
            </a:extLst>
          </p:cNvPr>
          <p:cNvSpPr/>
          <p:nvPr/>
        </p:nvSpPr>
        <p:spPr>
          <a:xfrm rot="10800000">
            <a:off x="6943812" y="2363844"/>
            <a:ext cx="5248188" cy="4480514"/>
          </a:xfrm>
          <a:custGeom>
            <a:avLst/>
            <a:gdLst>
              <a:gd name="connsiteX0" fmla="*/ 3003021 w 4215373"/>
              <a:gd name="connsiteY0" fmla="*/ 0 h 3598773"/>
              <a:gd name="connsiteX1" fmla="*/ 4135541 w 4215373"/>
              <a:gd name="connsiteY1" fmla="*/ 0 h 3598773"/>
              <a:gd name="connsiteX2" fmla="*/ 4155859 w 4215373"/>
              <a:gd name="connsiteY2" fmla="*/ 79021 h 3598773"/>
              <a:gd name="connsiteX3" fmla="*/ 4215373 w 4215373"/>
              <a:gd name="connsiteY3" fmla="*/ 669393 h 3598773"/>
              <a:gd name="connsiteX4" fmla="*/ 1285993 w 4215373"/>
              <a:gd name="connsiteY4" fmla="*/ 3598773 h 3598773"/>
              <a:gd name="connsiteX5" fmla="*/ 145746 w 4215373"/>
              <a:gd name="connsiteY5" fmla="*/ 3368568 h 3598773"/>
              <a:gd name="connsiteX6" fmla="*/ 0 w 4215373"/>
              <a:gd name="connsiteY6" fmla="*/ 3298358 h 3598773"/>
              <a:gd name="connsiteX7" fmla="*/ 0 w 4215373"/>
              <a:gd name="connsiteY7" fmla="*/ 1989876 h 3598773"/>
              <a:gd name="connsiteX8" fmla="*/ 112897 w 4215373"/>
              <a:gd name="connsiteY8" fmla="*/ 2092483 h 3598773"/>
              <a:gd name="connsiteX9" fmla="*/ 1285992 w 4215373"/>
              <a:gd name="connsiteY9" fmla="*/ 2513613 h 3598773"/>
              <a:gd name="connsiteX10" fmla="*/ 3130212 w 4215373"/>
              <a:gd name="connsiteY10" fmla="*/ 669393 h 3598773"/>
              <a:gd name="connsiteX11" fmla="*/ 3047300 w 4215373"/>
              <a:gd name="connsiteY11" fmla="*/ 120978 h 359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5373" h="3598773">
                <a:moveTo>
                  <a:pt x="3003021" y="0"/>
                </a:moveTo>
                <a:lnTo>
                  <a:pt x="4135541" y="0"/>
                </a:lnTo>
                <a:lnTo>
                  <a:pt x="4155859" y="79021"/>
                </a:lnTo>
                <a:cubicBezTo>
                  <a:pt x="4194881" y="269716"/>
                  <a:pt x="4215373" y="467162"/>
                  <a:pt x="4215373" y="669393"/>
                </a:cubicBezTo>
                <a:cubicBezTo>
                  <a:pt x="4215373" y="2287245"/>
                  <a:pt x="2903845" y="3598773"/>
                  <a:pt x="1285993" y="3598773"/>
                </a:cubicBezTo>
                <a:cubicBezTo>
                  <a:pt x="881530" y="3598773"/>
                  <a:pt x="496212" y="3516803"/>
                  <a:pt x="145746" y="3368568"/>
                </a:cubicBezTo>
                <a:lnTo>
                  <a:pt x="0" y="3298358"/>
                </a:lnTo>
                <a:lnTo>
                  <a:pt x="0" y="1989876"/>
                </a:lnTo>
                <a:lnTo>
                  <a:pt x="112897" y="2092483"/>
                </a:lnTo>
                <a:cubicBezTo>
                  <a:pt x="431687" y="2355572"/>
                  <a:pt x="840383" y="2513613"/>
                  <a:pt x="1285992" y="2513613"/>
                </a:cubicBezTo>
                <a:cubicBezTo>
                  <a:pt x="2304527" y="2513613"/>
                  <a:pt x="3130212" y="1687928"/>
                  <a:pt x="3130212" y="669393"/>
                </a:cubicBezTo>
                <a:cubicBezTo>
                  <a:pt x="3130212" y="478418"/>
                  <a:pt x="3101184" y="294222"/>
                  <a:pt x="3047300" y="1209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苹方 常规" panose="020B0300000000000000" pitchFamily="34" charset="-122"/>
              <a:ea typeface="苹方 常规" panose="020B0300000000000000" pitchFamily="34" charset="-122"/>
            </a:endParaRPr>
          </a:p>
        </p:txBody>
      </p:sp>
      <p:sp>
        <p:nvSpPr>
          <p:cNvPr id="2" name="矩形: 圆角 1">
            <a:extLst>
              <a:ext uri="{FF2B5EF4-FFF2-40B4-BE49-F238E27FC236}">
                <a16:creationId xmlns="" xmlns:a16="http://schemas.microsoft.com/office/drawing/2014/main" id="{7D0D38E7-EBC0-44F7-A768-AC94E5021396}"/>
              </a:ext>
            </a:extLst>
          </p:cNvPr>
          <p:cNvSpPr/>
          <p:nvPr/>
        </p:nvSpPr>
        <p:spPr>
          <a:xfrm>
            <a:off x="709155" y="549275"/>
            <a:ext cx="3939591" cy="5759450"/>
          </a:xfrm>
          <a:prstGeom prst="roundRect">
            <a:avLst>
              <a:gd name="adj" fmla="val 2056"/>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 常规" panose="020B0300000000000000" pitchFamily="34" charset="-122"/>
              <a:ea typeface="苹方 常规" panose="020B0300000000000000" pitchFamily="34" charset="-122"/>
            </a:endParaRPr>
          </a:p>
        </p:txBody>
      </p:sp>
      <p:grpSp>
        <p:nvGrpSpPr>
          <p:cNvPr id="7" name="组合 6">
            <a:extLst>
              <a:ext uri="{FF2B5EF4-FFF2-40B4-BE49-F238E27FC236}">
                <a16:creationId xmlns="" xmlns:a16="http://schemas.microsoft.com/office/drawing/2014/main" id="{C90FDC58-6245-4ED3-9B3C-00663DF42337}"/>
              </a:ext>
            </a:extLst>
          </p:cNvPr>
          <p:cNvGrpSpPr/>
          <p:nvPr/>
        </p:nvGrpSpPr>
        <p:grpSpPr>
          <a:xfrm>
            <a:off x="5367851" y="1495715"/>
            <a:ext cx="2833582" cy="1849347"/>
            <a:chOff x="6329080" y="2182150"/>
            <a:chExt cx="2833582" cy="1849347"/>
          </a:xfrm>
        </p:grpSpPr>
        <p:grpSp>
          <p:nvGrpSpPr>
            <p:cNvPr id="3" name="组合 2">
              <a:extLst>
                <a:ext uri="{FF2B5EF4-FFF2-40B4-BE49-F238E27FC236}">
                  <a16:creationId xmlns="" xmlns:a16="http://schemas.microsoft.com/office/drawing/2014/main" id="{86AAACC1-E6E4-4B6F-9B60-0ED7C0F690F7}"/>
                </a:ext>
              </a:extLst>
            </p:cNvPr>
            <p:cNvGrpSpPr/>
            <p:nvPr/>
          </p:nvGrpSpPr>
          <p:grpSpPr>
            <a:xfrm>
              <a:off x="6329080" y="2182150"/>
              <a:ext cx="2833582" cy="1135034"/>
              <a:chOff x="6241994" y="2389432"/>
              <a:chExt cx="2833582" cy="1135034"/>
            </a:xfrm>
          </p:grpSpPr>
          <p:sp>
            <p:nvSpPr>
              <p:cNvPr id="4" name="文本框 3">
                <a:extLst>
                  <a:ext uri="{FF2B5EF4-FFF2-40B4-BE49-F238E27FC236}">
                    <a16:creationId xmlns="" xmlns:a16="http://schemas.microsoft.com/office/drawing/2014/main" id="{1CEA0722-A1E2-4634-8902-16DAB30AAAFF}"/>
                  </a:ext>
                </a:extLst>
              </p:cNvPr>
              <p:cNvSpPr txBox="1"/>
              <p:nvPr/>
            </p:nvSpPr>
            <p:spPr>
              <a:xfrm>
                <a:off x="6263194" y="3155134"/>
                <a:ext cx="25417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5" name="文本框 4">
                <a:extLst>
                  <a:ext uri="{FF2B5EF4-FFF2-40B4-BE49-F238E27FC236}">
                    <a16:creationId xmlns="" xmlns:a16="http://schemas.microsoft.com/office/drawing/2014/main" id="{C82269C1-FB5E-4767-AB40-D44528E9C89C}"/>
                  </a:ext>
                </a:extLst>
              </p:cNvPr>
              <p:cNvSpPr txBox="1"/>
              <p:nvPr/>
            </p:nvSpPr>
            <p:spPr>
              <a:xfrm>
                <a:off x="6241994" y="2389432"/>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01</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grpSp>
        <p:sp>
          <p:nvSpPr>
            <p:cNvPr id="6" name="矩形 5">
              <a:extLst>
                <a:ext uri="{FF2B5EF4-FFF2-40B4-BE49-F238E27FC236}">
                  <a16:creationId xmlns="" xmlns:a16="http://schemas.microsoft.com/office/drawing/2014/main" id="{46A47F21-6BE0-4558-8CAA-5B65146924FD}"/>
                </a:ext>
              </a:extLst>
            </p:cNvPr>
            <p:cNvSpPr/>
            <p:nvPr/>
          </p:nvSpPr>
          <p:spPr>
            <a:xfrm>
              <a:off x="6388362" y="3312518"/>
              <a:ext cx="2550366" cy="718979"/>
            </a:xfrm>
            <a:prstGeom prst="rect">
              <a:avLst/>
            </a:prstGeom>
          </p:spPr>
          <p:txBody>
            <a:bodyPr wrap="square">
              <a:spAutoFit/>
            </a:bodyPr>
            <a:lstStyle/>
            <a:p>
              <a:pPr>
                <a:lnSpc>
                  <a:spcPct val="130000"/>
                </a:lnSpc>
              </a:pP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8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grpSp>
      <p:grpSp>
        <p:nvGrpSpPr>
          <p:cNvPr id="8" name="组合 7">
            <a:extLst>
              <a:ext uri="{FF2B5EF4-FFF2-40B4-BE49-F238E27FC236}">
                <a16:creationId xmlns="" xmlns:a16="http://schemas.microsoft.com/office/drawing/2014/main" id="{6C01E31B-B7D6-451E-9648-DCABFB82E458}"/>
              </a:ext>
            </a:extLst>
          </p:cNvPr>
          <p:cNvGrpSpPr/>
          <p:nvPr/>
        </p:nvGrpSpPr>
        <p:grpSpPr>
          <a:xfrm>
            <a:off x="8513763" y="1495715"/>
            <a:ext cx="2833582" cy="1849347"/>
            <a:chOff x="6329080" y="2182150"/>
            <a:chExt cx="2833582" cy="1849347"/>
          </a:xfrm>
        </p:grpSpPr>
        <p:grpSp>
          <p:nvGrpSpPr>
            <p:cNvPr id="9" name="组合 8">
              <a:extLst>
                <a:ext uri="{FF2B5EF4-FFF2-40B4-BE49-F238E27FC236}">
                  <a16:creationId xmlns="" xmlns:a16="http://schemas.microsoft.com/office/drawing/2014/main" id="{672DFAB4-76A6-4A50-8C5C-49ECAF7D6EB2}"/>
                </a:ext>
              </a:extLst>
            </p:cNvPr>
            <p:cNvGrpSpPr/>
            <p:nvPr/>
          </p:nvGrpSpPr>
          <p:grpSpPr>
            <a:xfrm>
              <a:off x="6329080" y="2182150"/>
              <a:ext cx="2833582" cy="1135034"/>
              <a:chOff x="6241994" y="2389432"/>
              <a:chExt cx="2833582" cy="1135034"/>
            </a:xfrm>
          </p:grpSpPr>
          <p:sp>
            <p:nvSpPr>
              <p:cNvPr id="11" name="文本框 10">
                <a:extLst>
                  <a:ext uri="{FF2B5EF4-FFF2-40B4-BE49-F238E27FC236}">
                    <a16:creationId xmlns="" xmlns:a16="http://schemas.microsoft.com/office/drawing/2014/main" id="{0354AAF9-A694-465E-9EA5-8A3A84619387}"/>
                  </a:ext>
                </a:extLst>
              </p:cNvPr>
              <p:cNvSpPr txBox="1"/>
              <p:nvPr/>
            </p:nvSpPr>
            <p:spPr>
              <a:xfrm>
                <a:off x="6263194" y="3155134"/>
                <a:ext cx="25417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12" name="文本框 11">
                <a:extLst>
                  <a:ext uri="{FF2B5EF4-FFF2-40B4-BE49-F238E27FC236}">
                    <a16:creationId xmlns="" xmlns:a16="http://schemas.microsoft.com/office/drawing/2014/main" id="{AC785D28-E345-4277-80E2-87729421D413}"/>
                  </a:ext>
                </a:extLst>
              </p:cNvPr>
              <p:cNvSpPr txBox="1"/>
              <p:nvPr/>
            </p:nvSpPr>
            <p:spPr>
              <a:xfrm>
                <a:off x="6241994" y="2389432"/>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02</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grpSp>
        <p:sp>
          <p:nvSpPr>
            <p:cNvPr id="10" name="矩形 9">
              <a:extLst>
                <a:ext uri="{FF2B5EF4-FFF2-40B4-BE49-F238E27FC236}">
                  <a16:creationId xmlns="" xmlns:a16="http://schemas.microsoft.com/office/drawing/2014/main" id="{8935A020-1F3C-46E4-BB90-B74777AF5603}"/>
                </a:ext>
              </a:extLst>
            </p:cNvPr>
            <p:cNvSpPr/>
            <p:nvPr/>
          </p:nvSpPr>
          <p:spPr>
            <a:xfrm>
              <a:off x="6388362" y="3312518"/>
              <a:ext cx="2550366" cy="718979"/>
            </a:xfrm>
            <a:prstGeom prst="rect">
              <a:avLst/>
            </a:prstGeom>
          </p:spPr>
          <p:txBody>
            <a:bodyPr wrap="square">
              <a:spAutoFit/>
            </a:bodyPr>
            <a:lstStyle/>
            <a:p>
              <a:pPr>
                <a:lnSpc>
                  <a:spcPct val="130000"/>
                </a:lnSpc>
              </a:pP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8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grpSp>
      <p:grpSp>
        <p:nvGrpSpPr>
          <p:cNvPr id="13" name="组合 12">
            <a:extLst>
              <a:ext uri="{FF2B5EF4-FFF2-40B4-BE49-F238E27FC236}">
                <a16:creationId xmlns="" xmlns:a16="http://schemas.microsoft.com/office/drawing/2014/main" id="{BF995CFC-8E79-49ED-A7E1-4DF7386D628C}"/>
              </a:ext>
            </a:extLst>
          </p:cNvPr>
          <p:cNvGrpSpPr/>
          <p:nvPr/>
        </p:nvGrpSpPr>
        <p:grpSpPr>
          <a:xfrm>
            <a:off x="5389051" y="3578644"/>
            <a:ext cx="2833582" cy="1849347"/>
            <a:chOff x="6329080" y="2182150"/>
            <a:chExt cx="2833582" cy="1849347"/>
          </a:xfrm>
        </p:grpSpPr>
        <p:grpSp>
          <p:nvGrpSpPr>
            <p:cNvPr id="14" name="组合 13">
              <a:extLst>
                <a:ext uri="{FF2B5EF4-FFF2-40B4-BE49-F238E27FC236}">
                  <a16:creationId xmlns="" xmlns:a16="http://schemas.microsoft.com/office/drawing/2014/main" id="{E3F9C5D1-4127-4534-B6AE-11DF32E8320D}"/>
                </a:ext>
              </a:extLst>
            </p:cNvPr>
            <p:cNvGrpSpPr/>
            <p:nvPr/>
          </p:nvGrpSpPr>
          <p:grpSpPr>
            <a:xfrm>
              <a:off x="6329080" y="2182150"/>
              <a:ext cx="2833582" cy="1135034"/>
              <a:chOff x="6241994" y="2389432"/>
              <a:chExt cx="2833582" cy="1135034"/>
            </a:xfrm>
          </p:grpSpPr>
          <p:sp>
            <p:nvSpPr>
              <p:cNvPr id="16" name="文本框 15">
                <a:extLst>
                  <a:ext uri="{FF2B5EF4-FFF2-40B4-BE49-F238E27FC236}">
                    <a16:creationId xmlns="" xmlns:a16="http://schemas.microsoft.com/office/drawing/2014/main" id="{C130739F-0185-40B0-904C-B788F3CAFFAE}"/>
                  </a:ext>
                </a:extLst>
              </p:cNvPr>
              <p:cNvSpPr txBox="1"/>
              <p:nvPr/>
            </p:nvSpPr>
            <p:spPr>
              <a:xfrm>
                <a:off x="6263194" y="3155134"/>
                <a:ext cx="25417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17" name="文本框 16">
                <a:extLst>
                  <a:ext uri="{FF2B5EF4-FFF2-40B4-BE49-F238E27FC236}">
                    <a16:creationId xmlns="" xmlns:a16="http://schemas.microsoft.com/office/drawing/2014/main" id="{F26D2B1B-7EA2-4638-871A-75C8C1364373}"/>
                  </a:ext>
                </a:extLst>
              </p:cNvPr>
              <p:cNvSpPr txBox="1"/>
              <p:nvPr/>
            </p:nvSpPr>
            <p:spPr>
              <a:xfrm>
                <a:off x="6241994" y="2389432"/>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03</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grpSp>
        <p:sp>
          <p:nvSpPr>
            <p:cNvPr id="15" name="矩形 14">
              <a:extLst>
                <a:ext uri="{FF2B5EF4-FFF2-40B4-BE49-F238E27FC236}">
                  <a16:creationId xmlns="" xmlns:a16="http://schemas.microsoft.com/office/drawing/2014/main" id="{7667D66D-0F0A-479C-8E4E-C0AE9A875964}"/>
                </a:ext>
              </a:extLst>
            </p:cNvPr>
            <p:cNvSpPr/>
            <p:nvPr/>
          </p:nvSpPr>
          <p:spPr>
            <a:xfrm>
              <a:off x="6388362" y="3312518"/>
              <a:ext cx="2550366" cy="718979"/>
            </a:xfrm>
            <a:prstGeom prst="rect">
              <a:avLst/>
            </a:prstGeom>
          </p:spPr>
          <p:txBody>
            <a:bodyPr wrap="square">
              <a:spAutoFit/>
            </a:bodyPr>
            <a:lstStyle/>
            <a:p>
              <a:pPr>
                <a:lnSpc>
                  <a:spcPct val="130000"/>
                </a:lnSpc>
              </a:pP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8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grpSp>
      <p:grpSp>
        <p:nvGrpSpPr>
          <p:cNvPr id="18" name="组合 17">
            <a:extLst>
              <a:ext uri="{FF2B5EF4-FFF2-40B4-BE49-F238E27FC236}">
                <a16:creationId xmlns="" xmlns:a16="http://schemas.microsoft.com/office/drawing/2014/main" id="{DEC37D75-247B-4292-8A57-11827080469E}"/>
              </a:ext>
            </a:extLst>
          </p:cNvPr>
          <p:cNvGrpSpPr/>
          <p:nvPr/>
        </p:nvGrpSpPr>
        <p:grpSpPr>
          <a:xfrm>
            <a:off x="8534963" y="3578644"/>
            <a:ext cx="2833582" cy="1849347"/>
            <a:chOff x="6329080" y="2182150"/>
            <a:chExt cx="2833582" cy="1849347"/>
          </a:xfrm>
        </p:grpSpPr>
        <p:grpSp>
          <p:nvGrpSpPr>
            <p:cNvPr id="19" name="组合 18">
              <a:extLst>
                <a:ext uri="{FF2B5EF4-FFF2-40B4-BE49-F238E27FC236}">
                  <a16:creationId xmlns="" xmlns:a16="http://schemas.microsoft.com/office/drawing/2014/main" id="{1102F9E6-BA0D-487B-B79D-310B0568B498}"/>
                </a:ext>
              </a:extLst>
            </p:cNvPr>
            <p:cNvGrpSpPr/>
            <p:nvPr/>
          </p:nvGrpSpPr>
          <p:grpSpPr>
            <a:xfrm>
              <a:off x="6329080" y="2182150"/>
              <a:ext cx="2833582" cy="1135034"/>
              <a:chOff x="6241994" y="2389432"/>
              <a:chExt cx="2833582" cy="1135034"/>
            </a:xfrm>
          </p:grpSpPr>
          <p:sp>
            <p:nvSpPr>
              <p:cNvPr id="21" name="文本框 20">
                <a:extLst>
                  <a:ext uri="{FF2B5EF4-FFF2-40B4-BE49-F238E27FC236}">
                    <a16:creationId xmlns="" xmlns:a16="http://schemas.microsoft.com/office/drawing/2014/main" id="{B5457D44-DD4F-48C0-99F7-0B8CB6202EE8}"/>
                  </a:ext>
                </a:extLst>
              </p:cNvPr>
              <p:cNvSpPr txBox="1"/>
              <p:nvPr/>
            </p:nvSpPr>
            <p:spPr>
              <a:xfrm>
                <a:off x="6263194" y="3155134"/>
                <a:ext cx="25417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22" name="文本框 21">
                <a:extLst>
                  <a:ext uri="{FF2B5EF4-FFF2-40B4-BE49-F238E27FC236}">
                    <a16:creationId xmlns="" xmlns:a16="http://schemas.microsoft.com/office/drawing/2014/main" id="{EE427D18-533B-434B-B6E3-8705BDE71519}"/>
                  </a:ext>
                </a:extLst>
              </p:cNvPr>
              <p:cNvSpPr txBox="1"/>
              <p:nvPr/>
            </p:nvSpPr>
            <p:spPr>
              <a:xfrm>
                <a:off x="6241994" y="2389432"/>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04</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grpSp>
        <p:sp>
          <p:nvSpPr>
            <p:cNvPr id="20" name="矩形 19">
              <a:extLst>
                <a:ext uri="{FF2B5EF4-FFF2-40B4-BE49-F238E27FC236}">
                  <a16:creationId xmlns="" xmlns:a16="http://schemas.microsoft.com/office/drawing/2014/main" id="{8531B40A-95F1-410A-ACD2-EABD93A60588}"/>
                </a:ext>
              </a:extLst>
            </p:cNvPr>
            <p:cNvSpPr/>
            <p:nvPr/>
          </p:nvSpPr>
          <p:spPr>
            <a:xfrm>
              <a:off x="6388362" y="3312518"/>
              <a:ext cx="2550366" cy="718979"/>
            </a:xfrm>
            <a:prstGeom prst="rect">
              <a:avLst/>
            </a:prstGeom>
          </p:spPr>
          <p:txBody>
            <a:bodyPr wrap="square">
              <a:spAutoFit/>
            </a:bodyPr>
            <a:lstStyle/>
            <a:p>
              <a:pPr>
                <a:lnSpc>
                  <a:spcPct val="130000"/>
                </a:lnSpc>
              </a:pP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8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8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8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grpSp>
      <p:sp>
        <p:nvSpPr>
          <p:cNvPr id="23" name="文本框 22">
            <a:extLst>
              <a:ext uri="{FF2B5EF4-FFF2-40B4-BE49-F238E27FC236}">
                <a16:creationId xmlns="" xmlns:a16="http://schemas.microsoft.com/office/drawing/2014/main" id="{F0D0D79F-C88F-4E29-9B1B-A923D8315840}"/>
              </a:ext>
            </a:extLst>
          </p:cNvPr>
          <p:cNvSpPr txBox="1"/>
          <p:nvPr/>
        </p:nvSpPr>
        <p:spPr>
          <a:xfrm>
            <a:off x="7845425" y="514347"/>
            <a:ext cx="3814432" cy="307777"/>
          </a:xfrm>
          <a:prstGeom prst="rect">
            <a:avLst/>
          </a:prstGeom>
          <a:noFill/>
        </p:spPr>
        <p:txBody>
          <a:bodyPr wrap="square" rtlCol="0">
            <a:spAutoFit/>
          </a:bodyPr>
          <a:lstStyle/>
          <a:p>
            <a:pPr algn="r"/>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graphicFrame>
        <p:nvGraphicFramePr>
          <p:cNvPr id="28" name="图表 27">
            <a:extLst>
              <a:ext uri="{FF2B5EF4-FFF2-40B4-BE49-F238E27FC236}">
                <a16:creationId xmlns="" xmlns:a16="http://schemas.microsoft.com/office/drawing/2014/main" id="{97E052FC-BE72-46A5-BBA5-9F70E808C31E}"/>
              </a:ext>
            </a:extLst>
          </p:cNvPr>
          <p:cNvGraphicFramePr/>
          <p:nvPr>
            <p:extLst>
              <p:ext uri="{D42A27DB-BD31-4B8C-83A1-F6EECF244321}">
                <p14:modId xmlns:p14="http://schemas.microsoft.com/office/powerpoint/2010/main" val="1841875339"/>
              </p:ext>
            </p:extLst>
          </p:nvPr>
        </p:nvGraphicFramePr>
        <p:xfrm>
          <a:off x="956404" y="447870"/>
          <a:ext cx="3480020" cy="4441372"/>
        </p:xfrm>
        <a:graphic>
          <a:graphicData uri="http://schemas.openxmlformats.org/drawingml/2006/chart">
            <c:chart xmlns:c="http://schemas.openxmlformats.org/drawingml/2006/chart" xmlns:r="http://schemas.openxmlformats.org/officeDocument/2006/relationships" r:id="rId4"/>
          </a:graphicData>
        </a:graphic>
      </p:graphicFrame>
      <p:grpSp>
        <p:nvGrpSpPr>
          <p:cNvPr id="31" name="组合 30">
            <a:extLst>
              <a:ext uri="{FF2B5EF4-FFF2-40B4-BE49-F238E27FC236}">
                <a16:creationId xmlns="" xmlns:a16="http://schemas.microsoft.com/office/drawing/2014/main" id="{A9ECB5D1-362E-4336-9156-8680EFA822E1}"/>
              </a:ext>
            </a:extLst>
          </p:cNvPr>
          <p:cNvGrpSpPr/>
          <p:nvPr/>
        </p:nvGrpSpPr>
        <p:grpSpPr>
          <a:xfrm>
            <a:off x="558800" y="5161807"/>
            <a:ext cx="4255905" cy="737759"/>
            <a:chOff x="558800" y="4690232"/>
            <a:chExt cx="4255905" cy="737759"/>
          </a:xfrm>
        </p:grpSpPr>
        <p:sp>
          <p:nvSpPr>
            <p:cNvPr id="30" name="矩形: 圆角 29">
              <a:extLst>
                <a:ext uri="{FF2B5EF4-FFF2-40B4-BE49-F238E27FC236}">
                  <a16:creationId xmlns="" xmlns:a16="http://schemas.microsoft.com/office/drawing/2014/main" id="{7F18783B-EB11-4782-8E6D-A5AEC4C47393}"/>
                </a:ext>
              </a:extLst>
            </p:cNvPr>
            <p:cNvSpPr/>
            <p:nvPr/>
          </p:nvSpPr>
          <p:spPr>
            <a:xfrm>
              <a:off x="558800" y="4690232"/>
              <a:ext cx="4255905" cy="737759"/>
            </a:xfrm>
            <a:prstGeom prst="roundRect">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29" name="文本框 28">
              <a:extLst>
                <a:ext uri="{FF2B5EF4-FFF2-40B4-BE49-F238E27FC236}">
                  <a16:creationId xmlns="" xmlns:a16="http://schemas.microsoft.com/office/drawing/2014/main" id="{7BB283AA-C553-4925-99D9-E7CBC4F0B95E}"/>
                </a:ext>
              </a:extLst>
            </p:cNvPr>
            <p:cNvSpPr txBox="1"/>
            <p:nvPr/>
          </p:nvSpPr>
          <p:spPr>
            <a:xfrm>
              <a:off x="891912" y="4808888"/>
              <a:ext cx="355302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grpSp>
    </p:spTree>
    <p:extLst>
      <p:ext uri="{BB962C8B-B14F-4D97-AF65-F5344CB8AC3E}">
        <p14:creationId xmlns:p14="http://schemas.microsoft.com/office/powerpoint/2010/main" val="30960318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F407748-454E-4A6E-B562-FCC4A033403E}"/>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301624" y="307975"/>
            <a:ext cx="11598275" cy="4556126"/>
          </a:xfrm>
          <a:prstGeom prst="rect">
            <a:avLst/>
          </a:prstGeom>
        </p:spPr>
      </p:pic>
      <p:sp>
        <p:nvSpPr>
          <p:cNvPr id="4" name="矩形: 圆角 3">
            <a:extLst>
              <a:ext uri="{FF2B5EF4-FFF2-40B4-BE49-F238E27FC236}">
                <a16:creationId xmlns="" xmlns:a16="http://schemas.microsoft.com/office/drawing/2014/main" id="{3465693C-A76E-4A44-BC11-DC90A9C4306D}"/>
              </a:ext>
            </a:extLst>
          </p:cNvPr>
          <p:cNvSpPr/>
          <p:nvPr/>
        </p:nvSpPr>
        <p:spPr>
          <a:xfrm>
            <a:off x="7341184" y="2438400"/>
            <a:ext cx="4155491" cy="3870325"/>
          </a:xfrm>
          <a:prstGeom prst="roundRect">
            <a:avLst>
              <a:gd name="adj" fmla="val 2056"/>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5" name="文本框 4">
            <a:extLst>
              <a:ext uri="{FF2B5EF4-FFF2-40B4-BE49-F238E27FC236}">
                <a16:creationId xmlns="" xmlns:a16="http://schemas.microsoft.com/office/drawing/2014/main" id="{80F369F3-80A7-433C-9533-26A55BF72DA2}"/>
              </a:ext>
            </a:extLst>
          </p:cNvPr>
          <p:cNvSpPr txBox="1"/>
          <p:nvPr/>
        </p:nvSpPr>
        <p:spPr>
          <a:xfrm>
            <a:off x="7437305" y="1721863"/>
            <a:ext cx="396324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bg1"/>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6" name="矩形 5">
            <a:extLst>
              <a:ext uri="{FF2B5EF4-FFF2-40B4-BE49-F238E27FC236}">
                <a16:creationId xmlns="" xmlns:a16="http://schemas.microsoft.com/office/drawing/2014/main" id="{1111ABD8-EF6D-4E00-B98C-34D90E1A31BA}"/>
              </a:ext>
            </a:extLst>
          </p:cNvPr>
          <p:cNvSpPr/>
          <p:nvPr/>
        </p:nvSpPr>
        <p:spPr>
          <a:xfrm>
            <a:off x="7675494" y="3876449"/>
            <a:ext cx="3486867" cy="914866"/>
          </a:xfrm>
          <a:prstGeom prst="rect">
            <a:avLst/>
          </a:prstGeom>
        </p:spPr>
        <p:txBody>
          <a:bodyPr wrap="square">
            <a:spAutoFit/>
          </a:bodyPr>
          <a:lstStyle/>
          <a:p>
            <a:pPr algn="just">
              <a:lnSpc>
                <a:spcPct val="130000"/>
              </a:lnSpc>
            </a:pPr>
            <a:r>
              <a:rPr lang="en-US" altLang="zh-CN" sz="1050" i="1" dirty="0">
                <a:solidFill>
                  <a:schemeClr val="bg1"/>
                </a:solidFill>
                <a:latin typeface="arial" panose="020B0604020202020204" pitchFamily="34" charset="0"/>
                <a:ea typeface="苹方 常规" panose="020B0300000000000000" pitchFamily="34" charset="-122"/>
              </a:rPr>
              <a:t>Lorem ipsum dolor sit </a:t>
            </a:r>
            <a:r>
              <a:rPr lang="en-US" altLang="zh-CN" sz="1050" i="1" dirty="0" err="1">
                <a:solidFill>
                  <a:schemeClr val="bg1"/>
                </a:solidFill>
                <a:latin typeface="arial" panose="020B0604020202020204" pitchFamily="34" charset="0"/>
                <a:ea typeface="苹方 常规" panose="020B0300000000000000" pitchFamily="34" charset="-122"/>
              </a:rPr>
              <a:t>amet</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consectetur</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adipisicing</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elit</a:t>
            </a:r>
            <a:r>
              <a:rPr lang="en-US" altLang="zh-CN" sz="1050" i="1" dirty="0">
                <a:solidFill>
                  <a:schemeClr val="bg1"/>
                </a:solidFill>
                <a:latin typeface="arial" panose="020B0604020202020204" pitchFamily="34" charset="0"/>
                <a:ea typeface="苹方 常规" panose="020B0300000000000000" pitchFamily="34" charset="-122"/>
              </a:rPr>
              <a:t>, sed do </a:t>
            </a:r>
            <a:r>
              <a:rPr lang="en-US" altLang="zh-CN" sz="1050" i="1" dirty="0" err="1">
                <a:solidFill>
                  <a:schemeClr val="bg1"/>
                </a:solidFill>
                <a:latin typeface="arial" panose="020B0604020202020204" pitchFamily="34" charset="0"/>
                <a:ea typeface="苹方 常规" panose="020B0300000000000000" pitchFamily="34" charset="-122"/>
              </a:rPr>
              <a:t>eiusmod</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tempor</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incididunt</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ut</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labore</a:t>
            </a:r>
            <a:r>
              <a:rPr lang="en-US" altLang="zh-CN" sz="1050" i="1" dirty="0">
                <a:solidFill>
                  <a:schemeClr val="bg1"/>
                </a:solidFill>
                <a:latin typeface="arial" panose="020B0604020202020204" pitchFamily="34" charset="0"/>
                <a:ea typeface="苹方 常规" panose="020B0300000000000000" pitchFamily="34" charset="-122"/>
              </a:rPr>
              <a:t> et dolore magna </a:t>
            </a:r>
            <a:r>
              <a:rPr lang="en-US" altLang="zh-CN" sz="1050" i="1" dirty="0" err="1">
                <a:solidFill>
                  <a:schemeClr val="bg1"/>
                </a:solidFill>
                <a:latin typeface="arial" panose="020B0604020202020204" pitchFamily="34" charset="0"/>
                <a:ea typeface="苹方 常规" panose="020B0300000000000000" pitchFamily="34" charset="-122"/>
              </a:rPr>
              <a:t>aliqua</a:t>
            </a:r>
            <a:r>
              <a:rPr lang="en-US" altLang="zh-CN" sz="1050" i="1" dirty="0">
                <a:solidFill>
                  <a:schemeClr val="bg1"/>
                </a:solidFill>
                <a:latin typeface="arial" panose="020B0604020202020204" pitchFamily="34" charset="0"/>
                <a:ea typeface="苹方 常规" panose="020B0300000000000000" pitchFamily="34" charset="-122"/>
              </a:rPr>
              <a:t>. Ut </a:t>
            </a:r>
            <a:r>
              <a:rPr lang="en-US" altLang="zh-CN" sz="1050" i="1" dirty="0" err="1">
                <a:solidFill>
                  <a:schemeClr val="bg1"/>
                </a:solidFill>
                <a:latin typeface="arial" panose="020B0604020202020204" pitchFamily="34" charset="0"/>
                <a:ea typeface="苹方 常规" panose="020B0300000000000000" pitchFamily="34" charset="-122"/>
              </a:rPr>
              <a:t>enim</a:t>
            </a:r>
            <a:r>
              <a:rPr lang="en-US" altLang="zh-CN" sz="1050" i="1" dirty="0">
                <a:solidFill>
                  <a:schemeClr val="bg1"/>
                </a:solidFill>
                <a:latin typeface="arial" panose="020B0604020202020204" pitchFamily="34" charset="0"/>
                <a:ea typeface="苹方 常规" panose="020B0300000000000000" pitchFamily="34" charset="-122"/>
              </a:rPr>
              <a:t> ad minim </a:t>
            </a:r>
            <a:r>
              <a:rPr lang="en-US" altLang="zh-CN" sz="1050" i="1" dirty="0" err="1">
                <a:solidFill>
                  <a:schemeClr val="bg1"/>
                </a:solidFill>
                <a:latin typeface="arial" panose="020B0604020202020204" pitchFamily="34" charset="0"/>
                <a:ea typeface="苹方 常规" panose="020B0300000000000000" pitchFamily="34" charset="-122"/>
              </a:rPr>
              <a:t>veniam</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quis</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nostrud</a:t>
            </a:r>
            <a:r>
              <a:rPr lang="en-US" altLang="zh-CN" sz="1050" i="1" dirty="0">
                <a:solidFill>
                  <a:schemeClr val="bg1"/>
                </a:solidFill>
                <a:latin typeface="arial" panose="020B0604020202020204" pitchFamily="34" charset="0"/>
                <a:ea typeface="苹方 常规" panose="020B0300000000000000" pitchFamily="34" charset="-122"/>
              </a:rPr>
              <a:t> exercitation </a:t>
            </a:r>
            <a:r>
              <a:rPr lang="en-US" altLang="zh-CN" sz="1050" i="1" dirty="0" err="1">
                <a:solidFill>
                  <a:schemeClr val="bg1"/>
                </a:solidFill>
                <a:latin typeface="arial" panose="020B0604020202020204" pitchFamily="34" charset="0"/>
                <a:ea typeface="苹方 常规" panose="020B0300000000000000" pitchFamily="34" charset="-122"/>
              </a:rPr>
              <a:t>ullamco</a:t>
            </a:r>
            <a:endParaRPr lang="zh-CN" altLang="en-US" sz="1050" dirty="0">
              <a:solidFill>
                <a:schemeClr val="bg1"/>
              </a:solidFill>
              <a:latin typeface="苹方 常规" panose="020B0300000000000000" pitchFamily="34" charset="-122"/>
              <a:ea typeface="苹方 常规" panose="020B0300000000000000" pitchFamily="34" charset="-122"/>
            </a:endParaRPr>
          </a:p>
        </p:txBody>
      </p:sp>
      <p:grpSp>
        <p:nvGrpSpPr>
          <p:cNvPr id="11" name="组合 10">
            <a:extLst>
              <a:ext uri="{FF2B5EF4-FFF2-40B4-BE49-F238E27FC236}">
                <a16:creationId xmlns="" xmlns:a16="http://schemas.microsoft.com/office/drawing/2014/main" id="{531487FB-CD75-4D05-B9C7-8CE80E39CF79}"/>
              </a:ext>
            </a:extLst>
          </p:cNvPr>
          <p:cNvGrpSpPr/>
          <p:nvPr/>
        </p:nvGrpSpPr>
        <p:grpSpPr>
          <a:xfrm>
            <a:off x="7556398" y="2674740"/>
            <a:ext cx="3725058" cy="1323439"/>
            <a:chOff x="7556398" y="2795390"/>
            <a:chExt cx="3725058" cy="1323439"/>
          </a:xfrm>
        </p:grpSpPr>
        <p:sp>
          <p:nvSpPr>
            <p:cNvPr id="7" name="文本框 6">
              <a:extLst>
                <a:ext uri="{FF2B5EF4-FFF2-40B4-BE49-F238E27FC236}">
                  <a16:creationId xmlns="" xmlns:a16="http://schemas.microsoft.com/office/drawing/2014/main" id="{9B96B572-2ECF-48F6-AF80-8309425B8AFB}"/>
                </a:ext>
              </a:extLst>
            </p:cNvPr>
            <p:cNvSpPr txBox="1"/>
            <p:nvPr/>
          </p:nvSpPr>
          <p:spPr>
            <a:xfrm>
              <a:off x="7556398" y="2795390"/>
              <a:ext cx="3725058" cy="1323439"/>
            </a:xfrm>
            <a:prstGeom prst="rect">
              <a:avLst/>
            </a:prstGeom>
            <a:noFill/>
          </p:spPr>
          <p:txBody>
            <a:bodyPr wrap="square" rtlCol="0">
              <a:spAutoFit/>
            </a:bodyPr>
            <a:lstStyle/>
            <a:p>
              <a:pPr algn="ctr"/>
              <a:r>
                <a:rPr lang="en-US" altLang="zh-CN" sz="8000" dirty="0">
                  <a:solidFill>
                    <a:schemeClr val="bg1"/>
                  </a:solidFill>
                  <a:latin typeface="苹方 特粗" panose="020B0800000000000000" pitchFamily="34" charset="-122"/>
                  <a:ea typeface="苹方 特粗" panose="020B0800000000000000" pitchFamily="34" charset="-122"/>
                </a:rPr>
                <a:t>2019</a:t>
              </a:r>
              <a:endParaRPr lang="zh-CN" altLang="en-US" sz="8000" dirty="0">
                <a:solidFill>
                  <a:schemeClr val="bg1"/>
                </a:solidFill>
                <a:latin typeface="苹方 特粗" panose="020B0800000000000000" pitchFamily="34" charset="-122"/>
                <a:ea typeface="苹方 特粗" panose="020B0800000000000000" pitchFamily="34" charset="-122"/>
              </a:endParaRPr>
            </a:p>
          </p:txBody>
        </p:sp>
        <p:cxnSp>
          <p:nvCxnSpPr>
            <p:cNvPr id="9" name="直接连接符 8">
              <a:extLst>
                <a:ext uri="{FF2B5EF4-FFF2-40B4-BE49-F238E27FC236}">
                  <a16:creationId xmlns="" xmlns:a16="http://schemas.microsoft.com/office/drawing/2014/main" id="{10D85D6E-40A8-4B56-9B15-98D6676660CE}"/>
                </a:ext>
              </a:extLst>
            </p:cNvPr>
            <p:cNvCxnSpPr/>
            <p:nvPr/>
          </p:nvCxnSpPr>
          <p:spPr>
            <a:xfrm flipH="1">
              <a:off x="7747000" y="3429000"/>
              <a:ext cx="285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1FC6B29E-C08E-4255-964A-E9857242A4E5}"/>
                </a:ext>
              </a:extLst>
            </p:cNvPr>
            <p:cNvCxnSpPr/>
            <p:nvPr/>
          </p:nvCxnSpPr>
          <p:spPr>
            <a:xfrm flipH="1">
              <a:off x="10876611" y="3429000"/>
              <a:ext cx="285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a:extLst>
              <a:ext uri="{FF2B5EF4-FFF2-40B4-BE49-F238E27FC236}">
                <a16:creationId xmlns="" xmlns:a16="http://schemas.microsoft.com/office/drawing/2014/main" id="{C7548E65-FFAD-4DF9-9CFC-24EFD77259C0}"/>
              </a:ext>
            </a:extLst>
          </p:cNvPr>
          <p:cNvSpPr/>
          <p:nvPr/>
        </p:nvSpPr>
        <p:spPr>
          <a:xfrm>
            <a:off x="7675494" y="4929938"/>
            <a:ext cx="3486867" cy="914866"/>
          </a:xfrm>
          <a:prstGeom prst="rect">
            <a:avLst/>
          </a:prstGeom>
        </p:spPr>
        <p:txBody>
          <a:bodyPr wrap="square">
            <a:spAutoFit/>
          </a:bodyPr>
          <a:lstStyle/>
          <a:p>
            <a:pPr algn="just">
              <a:lnSpc>
                <a:spcPct val="130000"/>
              </a:lnSpc>
            </a:pPr>
            <a:r>
              <a:rPr lang="en-US" altLang="zh-CN" sz="1050" i="1" dirty="0">
                <a:solidFill>
                  <a:schemeClr val="bg1"/>
                </a:solidFill>
                <a:latin typeface="arial" panose="020B0604020202020204" pitchFamily="34" charset="0"/>
                <a:ea typeface="苹方 常规" panose="020B0300000000000000" pitchFamily="34" charset="-122"/>
              </a:rPr>
              <a:t>Lorem ipsum dolor sit </a:t>
            </a:r>
            <a:r>
              <a:rPr lang="en-US" altLang="zh-CN" sz="1050" i="1" dirty="0" err="1">
                <a:solidFill>
                  <a:schemeClr val="bg1"/>
                </a:solidFill>
                <a:latin typeface="arial" panose="020B0604020202020204" pitchFamily="34" charset="0"/>
                <a:ea typeface="苹方 常规" panose="020B0300000000000000" pitchFamily="34" charset="-122"/>
              </a:rPr>
              <a:t>amet</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consectetur</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adipisicing</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elit</a:t>
            </a:r>
            <a:r>
              <a:rPr lang="en-US" altLang="zh-CN" sz="1050" i="1" dirty="0">
                <a:solidFill>
                  <a:schemeClr val="bg1"/>
                </a:solidFill>
                <a:latin typeface="arial" panose="020B0604020202020204" pitchFamily="34" charset="0"/>
                <a:ea typeface="苹方 常规" panose="020B0300000000000000" pitchFamily="34" charset="-122"/>
              </a:rPr>
              <a:t>, sed do </a:t>
            </a:r>
            <a:r>
              <a:rPr lang="en-US" altLang="zh-CN" sz="1050" i="1" dirty="0" err="1">
                <a:solidFill>
                  <a:schemeClr val="bg1"/>
                </a:solidFill>
                <a:latin typeface="arial" panose="020B0604020202020204" pitchFamily="34" charset="0"/>
                <a:ea typeface="苹方 常规" panose="020B0300000000000000" pitchFamily="34" charset="-122"/>
              </a:rPr>
              <a:t>eiusmod</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tempor</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incididunt</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ut</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labore</a:t>
            </a:r>
            <a:r>
              <a:rPr lang="en-US" altLang="zh-CN" sz="1050" i="1" dirty="0">
                <a:solidFill>
                  <a:schemeClr val="bg1"/>
                </a:solidFill>
                <a:latin typeface="arial" panose="020B0604020202020204" pitchFamily="34" charset="0"/>
                <a:ea typeface="苹方 常规" panose="020B0300000000000000" pitchFamily="34" charset="-122"/>
              </a:rPr>
              <a:t> et dolore magna </a:t>
            </a:r>
            <a:r>
              <a:rPr lang="en-US" altLang="zh-CN" sz="1050" i="1" dirty="0" err="1">
                <a:solidFill>
                  <a:schemeClr val="bg1"/>
                </a:solidFill>
                <a:latin typeface="arial" panose="020B0604020202020204" pitchFamily="34" charset="0"/>
                <a:ea typeface="苹方 常规" panose="020B0300000000000000" pitchFamily="34" charset="-122"/>
              </a:rPr>
              <a:t>aliqua</a:t>
            </a:r>
            <a:r>
              <a:rPr lang="en-US" altLang="zh-CN" sz="1050" i="1" dirty="0">
                <a:solidFill>
                  <a:schemeClr val="bg1"/>
                </a:solidFill>
                <a:latin typeface="arial" panose="020B0604020202020204" pitchFamily="34" charset="0"/>
                <a:ea typeface="苹方 常规" panose="020B0300000000000000" pitchFamily="34" charset="-122"/>
              </a:rPr>
              <a:t>. Ut </a:t>
            </a:r>
            <a:r>
              <a:rPr lang="en-US" altLang="zh-CN" sz="1050" i="1" dirty="0" err="1">
                <a:solidFill>
                  <a:schemeClr val="bg1"/>
                </a:solidFill>
                <a:latin typeface="arial" panose="020B0604020202020204" pitchFamily="34" charset="0"/>
                <a:ea typeface="苹方 常规" panose="020B0300000000000000" pitchFamily="34" charset="-122"/>
              </a:rPr>
              <a:t>enim</a:t>
            </a:r>
            <a:r>
              <a:rPr lang="en-US" altLang="zh-CN" sz="1050" i="1" dirty="0">
                <a:solidFill>
                  <a:schemeClr val="bg1"/>
                </a:solidFill>
                <a:latin typeface="arial" panose="020B0604020202020204" pitchFamily="34" charset="0"/>
                <a:ea typeface="苹方 常规" panose="020B0300000000000000" pitchFamily="34" charset="-122"/>
              </a:rPr>
              <a:t> ad minim </a:t>
            </a:r>
            <a:r>
              <a:rPr lang="en-US" altLang="zh-CN" sz="1050" i="1" dirty="0" err="1">
                <a:solidFill>
                  <a:schemeClr val="bg1"/>
                </a:solidFill>
                <a:latin typeface="arial" panose="020B0604020202020204" pitchFamily="34" charset="0"/>
                <a:ea typeface="苹方 常规" panose="020B0300000000000000" pitchFamily="34" charset="-122"/>
              </a:rPr>
              <a:t>veniam</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quis</a:t>
            </a:r>
            <a:r>
              <a:rPr lang="en-US" altLang="zh-CN" sz="1050" i="1" dirty="0">
                <a:solidFill>
                  <a:schemeClr val="bg1"/>
                </a:solidFill>
                <a:latin typeface="arial" panose="020B0604020202020204" pitchFamily="34" charset="0"/>
                <a:ea typeface="苹方 常规" panose="020B0300000000000000" pitchFamily="34" charset="-122"/>
              </a:rPr>
              <a:t> </a:t>
            </a:r>
            <a:r>
              <a:rPr lang="en-US" altLang="zh-CN" sz="1050" i="1" dirty="0" err="1">
                <a:solidFill>
                  <a:schemeClr val="bg1"/>
                </a:solidFill>
                <a:latin typeface="arial" panose="020B0604020202020204" pitchFamily="34" charset="0"/>
                <a:ea typeface="苹方 常规" panose="020B0300000000000000" pitchFamily="34" charset="-122"/>
              </a:rPr>
              <a:t>nostrud</a:t>
            </a:r>
            <a:r>
              <a:rPr lang="en-US" altLang="zh-CN" sz="1050" i="1" dirty="0">
                <a:solidFill>
                  <a:schemeClr val="bg1"/>
                </a:solidFill>
                <a:latin typeface="arial" panose="020B0604020202020204" pitchFamily="34" charset="0"/>
                <a:ea typeface="苹方 常规" panose="020B0300000000000000" pitchFamily="34" charset="-122"/>
              </a:rPr>
              <a:t> exercitation </a:t>
            </a:r>
            <a:r>
              <a:rPr lang="en-US" altLang="zh-CN" sz="1050" i="1" dirty="0" err="1">
                <a:solidFill>
                  <a:schemeClr val="bg1"/>
                </a:solidFill>
                <a:latin typeface="arial" panose="020B0604020202020204" pitchFamily="34" charset="0"/>
                <a:ea typeface="苹方 常规" panose="020B0300000000000000" pitchFamily="34" charset="-122"/>
              </a:rPr>
              <a:t>ullamco</a:t>
            </a:r>
            <a:endParaRPr lang="zh-CN" altLang="en-US" sz="1050" dirty="0">
              <a:solidFill>
                <a:schemeClr val="bg1"/>
              </a:solidFill>
              <a:latin typeface="苹方 常规" panose="020B0300000000000000" pitchFamily="34" charset="-122"/>
              <a:ea typeface="苹方 常规" panose="020B0300000000000000" pitchFamily="34" charset="-122"/>
            </a:endParaRPr>
          </a:p>
        </p:txBody>
      </p:sp>
      <p:grpSp>
        <p:nvGrpSpPr>
          <p:cNvPr id="26" name="组合 25">
            <a:extLst>
              <a:ext uri="{FF2B5EF4-FFF2-40B4-BE49-F238E27FC236}">
                <a16:creationId xmlns="" xmlns:a16="http://schemas.microsoft.com/office/drawing/2014/main" id="{0522C767-E21F-49B7-BFB9-954404F3DE89}"/>
              </a:ext>
            </a:extLst>
          </p:cNvPr>
          <p:cNvGrpSpPr/>
          <p:nvPr/>
        </p:nvGrpSpPr>
        <p:grpSpPr>
          <a:xfrm>
            <a:off x="720725" y="3975457"/>
            <a:ext cx="1777287" cy="1777287"/>
            <a:chOff x="720725" y="3975457"/>
            <a:chExt cx="1777287" cy="1777287"/>
          </a:xfrm>
        </p:grpSpPr>
        <p:sp>
          <p:nvSpPr>
            <p:cNvPr id="14" name="椭圆 13">
              <a:extLst>
                <a:ext uri="{FF2B5EF4-FFF2-40B4-BE49-F238E27FC236}">
                  <a16:creationId xmlns="" xmlns:a16="http://schemas.microsoft.com/office/drawing/2014/main" id="{61AF3F8E-021E-4213-90D4-361CEC2E5FBD}"/>
                </a:ext>
              </a:extLst>
            </p:cNvPr>
            <p:cNvSpPr/>
            <p:nvPr/>
          </p:nvSpPr>
          <p:spPr>
            <a:xfrm>
              <a:off x="720725" y="3975457"/>
              <a:ext cx="1777287" cy="1777287"/>
            </a:xfrm>
            <a:prstGeom prst="ellipse">
              <a:avLst/>
            </a:prstGeom>
            <a:gradFill flip="none" rotWithShape="1">
              <a:gsLst>
                <a:gs pos="100000">
                  <a:srgbClr val="FEEAEB"/>
                </a:gs>
                <a:gs pos="0">
                  <a:schemeClr val="bg1"/>
                </a:gs>
              </a:gsLst>
              <a:lin ang="5400000" scaled="1"/>
              <a:tileRect/>
            </a:gradFill>
            <a:ln>
              <a:noFill/>
            </a:ln>
            <a:effectLst>
              <a:outerShdw dist="63500" dir="5400000" algn="t" rotWithShape="0">
                <a:srgbClr val="FE9B3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8" name="Freeform 692">
              <a:extLst>
                <a:ext uri="{FF2B5EF4-FFF2-40B4-BE49-F238E27FC236}">
                  <a16:creationId xmlns="" xmlns:a16="http://schemas.microsoft.com/office/drawing/2014/main" id="{115DE489-D4B1-49B2-8514-D53E571F5187}"/>
                </a:ext>
              </a:extLst>
            </p:cNvPr>
            <p:cNvSpPr>
              <a:spLocks noEditPoints="1"/>
            </p:cNvSpPr>
            <p:nvPr/>
          </p:nvSpPr>
          <p:spPr bwMode="auto">
            <a:xfrm>
              <a:off x="1339791" y="4287227"/>
              <a:ext cx="539153" cy="539153"/>
            </a:xfrm>
            <a:custGeom>
              <a:avLst/>
              <a:gdLst>
                <a:gd name="T0" fmla="*/ 176 w 176"/>
                <a:gd name="T1" fmla="*/ 52 h 176"/>
                <a:gd name="T2" fmla="*/ 176 w 176"/>
                <a:gd name="T3" fmla="*/ 50 h 176"/>
                <a:gd name="T4" fmla="*/ 144 w 176"/>
                <a:gd name="T5" fmla="*/ 2 h 176"/>
                <a:gd name="T6" fmla="*/ 36 w 176"/>
                <a:gd name="T7" fmla="*/ 0 h 176"/>
                <a:gd name="T8" fmla="*/ 32 w 176"/>
                <a:gd name="T9" fmla="*/ 2 h 176"/>
                <a:gd name="T10" fmla="*/ 0 w 176"/>
                <a:gd name="T11" fmla="*/ 50 h 176"/>
                <a:gd name="T12" fmla="*/ 0 w 176"/>
                <a:gd name="T13" fmla="*/ 100 h 176"/>
                <a:gd name="T14" fmla="*/ 13 w 176"/>
                <a:gd name="T15" fmla="*/ 104 h 176"/>
                <a:gd name="T16" fmla="*/ 0 w 176"/>
                <a:gd name="T17" fmla="*/ 122 h 176"/>
                <a:gd name="T18" fmla="*/ 0 w 176"/>
                <a:gd name="T19" fmla="*/ 172 h 176"/>
                <a:gd name="T20" fmla="*/ 172 w 176"/>
                <a:gd name="T21" fmla="*/ 176 h 176"/>
                <a:gd name="T22" fmla="*/ 176 w 176"/>
                <a:gd name="T23" fmla="*/ 124 h 176"/>
                <a:gd name="T24" fmla="*/ 176 w 176"/>
                <a:gd name="T25" fmla="*/ 122 h 176"/>
                <a:gd name="T26" fmla="*/ 172 w 176"/>
                <a:gd name="T27" fmla="*/ 104 h 176"/>
                <a:gd name="T28" fmla="*/ 38 w 176"/>
                <a:gd name="T29" fmla="*/ 8 h 176"/>
                <a:gd name="T30" fmla="*/ 165 w 176"/>
                <a:gd name="T31" fmla="*/ 48 h 176"/>
                <a:gd name="T32" fmla="*/ 112 w 176"/>
                <a:gd name="T33" fmla="*/ 52 h 176"/>
                <a:gd name="T34" fmla="*/ 64 w 176"/>
                <a:gd name="T35" fmla="*/ 52 h 176"/>
                <a:gd name="T36" fmla="*/ 11 w 176"/>
                <a:gd name="T37" fmla="*/ 48 h 176"/>
                <a:gd name="T38" fmla="*/ 168 w 176"/>
                <a:gd name="T39" fmla="*/ 168 h 176"/>
                <a:gd name="T40" fmla="*/ 8 w 176"/>
                <a:gd name="T41" fmla="*/ 128 h 176"/>
                <a:gd name="T42" fmla="*/ 88 w 176"/>
                <a:gd name="T43" fmla="*/ 156 h 176"/>
                <a:gd name="T44" fmla="*/ 168 w 176"/>
                <a:gd name="T45" fmla="*/ 128 h 176"/>
                <a:gd name="T46" fmla="*/ 165 w 176"/>
                <a:gd name="T47" fmla="*/ 120 h 176"/>
                <a:gd name="T48" fmla="*/ 112 w 176"/>
                <a:gd name="T49" fmla="*/ 124 h 176"/>
                <a:gd name="T50" fmla="*/ 64 w 176"/>
                <a:gd name="T51" fmla="*/ 124 h 176"/>
                <a:gd name="T52" fmla="*/ 11 w 176"/>
                <a:gd name="T53" fmla="*/ 120 h 176"/>
                <a:gd name="T54" fmla="*/ 154 w 176"/>
                <a:gd name="T55" fmla="*/ 104 h 176"/>
                <a:gd name="T56" fmla="*/ 168 w 176"/>
                <a:gd name="T57" fmla="*/ 96 h 176"/>
                <a:gd name="T58" fmla="*/ 8 w 176"/>
                <a:gd name="T59" fmla="*/ 56 h 176"/>
                <a:gd name="T60" fmla="*/ 88 w 176"/>
                <a:gd name="T61" fmla="*/ 84 h 176"/>
                <a:gd name="T62" fmla="*/ 168 w 176"/>
                <a:gd name="T63"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176" y="100"/>
                  </a:moveTo>
                  <a:cubicBezTo>
                    <a:pt x="176" y="52"/>
                    <a:pt x="176" y="52"/>
                    <a:pt x="176" y="52"/>
                  </a:cubicBezTo>
                  <a:cubicBezTo>
                    <a:pt x="176" y="51"/>
                    <a:pt x="176" y="51"/>
                    <a:pt x="176" y="50"/>
                  </a:cubicBezTo>
                  <a:cubicBezTo>
                    <a:pt x="176" y="50"/>
                    <a:pt x="176" y="50"/>
                    <a:pt x="176" y="50"/>
                  </a:cubicBezTo>
                  <a:cubicBezTo>
                    <a:pt x="144" y="2"/>
                    <a:pt x="144" y="2"/>
                    <a:pt x="144" y="2"/>
                  </a:cubicBezTo>
                  <a:cubicBezTo>
                    <a:pt x="144" y="2"/>
                    <a:pt x="144" y="2"/>
                    <a:pt x="144" y="2"/>
                  </a:cubicBezTo>
                  <a:cubicBezTo>
                    <a:pt x="143" y="1"/>
                    <a:pt x="142" y="0"/>
                    <a:pt x="140" y="0"/>
                  </a:cubicBezTo>
                  <a:cubicBezTo>
                    <a:pt x="36" y="0"/>
                    <a:pt x="36" y="0"/>
                    <a:pt x="36" y="0"/>
                  </a:cubicBezTo>
                  <a:cubicBezTo>
                    <a:pt x="34" y="0"/>
                    <a:pt x="33" y="1"/>
                    <a:pt x="32" y="2"/>
                  </a:cubicBezTo>
                  <a:cubicBezTo>
                    <a:pt x="32" y="2"/>
                    <a:pt x="32" y="2"/>
                    <a:pt x="32" y="2"/>
                  </a:cubicBezTo>
                  <a:cubicBezTo>
                    <a:pt x="0" y="50"/>
                    <a:pt x="0" y="50"/>
                    <a:pt x="0" y="50"/>
                  </a:cubicBezTo>
                  <a:cubicBezTo>
                    <a:pt x="0" y="50"/>
                    <a:pt x="0" y="50"/>
                    <a:pt x="0" y="50"/>
                  </a:cubicBezTo>
                  <a:cubicBezTo>
                    <a:pt x="0" y="51"/>
                    <a:pt x="0" y="51"/>
                    <a:pt x="0" y="52"/>
                  </a:cubicBezTo>
                  <a:cubicBezTo>
                    <a:pt x="0" y="100"/>
                    <a:pt x="0" y="100"/>
                    <a:pt x="0" y="100"/>
                  </a:cubicBezTo>
                  <a:cubicBezTo>
                    <a:pt x="0" y="102"/>
                    <a:pt x="2" y="104"/>
                    <a:pt x="4" y="104"/>
                  </a:cubicBezTo>
                  <a:cubicBezTo>
                    <a:pt x="13" y="104"/>
                    <a:pt x="13" y="104"/>
                    <a:pt x="13" y="104"/>
                  </a:cubicBezTo>
                  <a:cubicBezTo>
                    <a:pt x="0" y="122"/>
                    <a:pt x="0" y="122"/>
                    <a:pt x="0" y="122"/>
                  </a:cubicBezTo>
                  <a:cubicBezTo>
                    <a:pt x="0" y="122"/>
                    <a:pt x="0" y="122"/>
                    <a:pt x="0" y="122"/>
                  </a:cubicBezTo>
                  <a:cubicBezTo>
                    <a:pt x="0" y="123"/>
                    <a:pt x="0" y="123"/>
                    <a:pt x="0" y="124"/>
                  </a:cubicBezTo>
                  <a:cubicBezTo>
                    <a:pt x="0" y="172"/>
                    <a:pt x="0" y="172"/>
                    <a:pt x="0" y="172"/>
                  </a:cubicBezTo>
                  <a:cubicBezTo>
                    <a:pt x="0" y="174"/>
                    <a:pt x="2" y="176"/>
                    <a:pt x="4" y="176"/>
                  </a:cubicBezTo>
                  <a:cubicBezTo>
                    <a:pt x="172" y="176"/>
                    <a:pt x="172" y="176"/>
                    <a:pt x="172" y="176"/>
                  </a:cubicBezTo>
                  <a:cubicBezTo>
                    <a:pt x="174" y="176"/>
                    <a:pt x="176" y="174"/>
                    <a:pt x="176" y="172"/>
                  </a:cubicBezTo>
                  <a:cubicBezTo>
                    <a:pt x="176" y="124"/>
                    <a:pt x="176" y="124"/>
                    <a:pt x="176" y="124"/>
                  </a:cubicBezTo>
                  <a:cubicBezTo>
                    <a:pt x="176" y="123"/>
                    <a:pt x="176" y="123"/>
                    <a:pt x="176" y="122"/>
                  </a:cubicBezTo>
                  <a:cubicBezTo>
                    <a:pt x="176" y="122"/>
                    <a:pt x="176" y="122"/>
                    <a:pt x="176" y="122"/>
                  </a:cubicBezTo>
                  <a:cubicBezTo>
                    <a:pt x="163" y="104"/>
                    <a:pt x="163" y="104"/>
                    <a:pt x="163" y="104"/>
                  </a:cubicBezTo>
                  <a:cubicBezTo>
                    <a:pt x="172" y="104"/>
                    <a:pt x="172" y="104"/>
                    <a:pt x="172" y="104"/>
                  </a:cubicBezTo>
                  <a:cubicBezTo>
                    <a:pt x="174" y="104"/>
                    <a:pt x="176" y="102"/>
                    <a:pt x="176" y="100"/>
                  </a:cubicBezTo>
                  <a:close/>
                  <a:moveTo>
                    <a:pt x="38" y="8"/>
                  </a:moveTo>
                  <a:cubicBezTo>
                    <a:pt x="138" y="8"/>
                    <a:pt x="138" y="8"/>
                    <a:pt x="138" y="8"/>
                  </a:cubicBezTo>
                  <a:cubicBezTo>
                    <a:pt x="165" y="48"/>
                    <a:pt x="165" y="48"/>
                    <a:pt x="165" y="48"/>
                  </a:cubicBezTo>
                  <a:cubicBezTo>
                    <a:pt x="116" y="48"/>
                    <a:pt x="116" y="48"/>
                    <a:pt x="116" y="48"/>
                  </a:cubicBezTo>
                  <a:cubicBezTo>
                    <a:pt x="114" y="48"/>
                    <a:pt x="112" y="50"/>
                    <a:pt x="112" y="52"/>
                  </a:cubicBezTo>
                  <a:cubicBezTo>
                    <a:pt x="112" y="65"/>
                    <a:pt x="101" y="76"/>
                    <a:pt x="88" y="76"/>
                  </a:cubicBezTo>
                  <a:cubicBezTo>
                    <a:pt x="75" y="76"/>
                    <a:pt x="64" y="65"/>
                    <a:pt x="64" y="52"/>
                  </a:cubicBezTo>
                  <a:cubicBezTo>
                    <a:pt x="64" y="50"/>
                    <a:pt x="62" y="48"/>
                    <a:pt x="60" y="48"/>
                  </a:cubicBezTo>
                  <a:cubicBezTo>
                    <a:pt x="11" y="48"/>
                    <a:pt x="11" y="48"/>
                    <a:pt x="11" y="48"/>
                  </a:cubicBezTo>
                  <a:lnTo>
                    <a:pt x="38" y="8"/>
                  </a:lnTo>
                  <a:close/>
                  <a:moveTo>
                    <a:pt x="168" y="168"/>
                  </a:moveTo>
                  <a:cubicBezTo>
                    <a:pt x="8" y="168"/>
                    <a:pt x="8" y="168"/>
                    <a:pt x="8" y="168"/>
                  </a:cubicBezTo>
                  <a:cubicBezTo>
                    <a:pt x="8" y="128"/>
                    <a:pt x="8" y="128"/>
                    <a:pt x="8" y="128"/>
                  </a:cubicBezTo>
                  <a:cubicBezTo>
                    <a:pt x="56" y="128"/>
                    <a:pt x="56" y="128"/>
                    <a:pt x="56" y="128"/>
                  </a:cubicBezTo>
                  <a:cubicBezTo>
                    <a:pt x="58" y="144"/>
                    <a:pt x="72" y="156"/>
                    <a:pt x="88" y="156"/>
                  </a:cubicBezTo>
                  <a:cubicBezTo>
                    <a:pt x="104" y="156"/>
                    <a:pt x="118" y="144"/>
                    <a:pt x="120" y="128"/>
                  </a:cubicBezTo>
                  <a:cubicBezTo>
                    <a:pt x="168" y="128"/>
                    <a:pt x="168" y="128"/>
                    <a:pt x="168" y="128"/>
                  </a:cubicBezTo>
                  <a:lnTo>
                    <a:pt x="168" y="168"/>
                  </a:lnTo>
                  <a:close/>
                  <a:moveTo>
                    <a:pt x="165" y="120"/>
                  </a:moveTo>
                  <a:cubicBezTo>
                    <a:pt x="116" y="120"/>
                    <a:pt x="116" y="120"/>
                    <a:pt x="116" y="120"/>
                  </a:cubicBezTo>
                  <a:cubicBezTo>
                    <a:pt x="114" y="120"/>
                    <a:pt x="112" y="122"/>
                    <a:pt x="112" y="124"/>
                  </a:cubicBezTo>
                  <a:cubicBezTo>
                    <a:pt x="112" y="137"/>
                    <a:pt x="101" y="148"/>
                    <a:pt x="88" y="148"/>
                  </a:cubicBezTo>
                  <a:cubicBezTo>
                    <a:pt x="75" y="148"/>
                    <a:pt x="64" y="137"/>
                    <a:pt x="64" y="124"/>
                  </a:cubicBezTo>
                  <a:cubicBezTo>
                    <a:pt x="64" y="122"/>
                    <a:pt x="62" y="120"/>
                    <a:pt x="60" y="120"/>
                  </a:cubicBezTo>
                  <a:cubicBezTo>
                    <a:pt x="11" y="120"/>
                    <a:pt x="11" y="120"/>
                    <a:pt x="11" y="120"/>
                  </a:cubicBezTo>
                  <a:cubicBezTo>
                    <a:pt x="22" y="104"/>
                    <a:pt x="22" y="104"/>
                    <a:pt x="22" y="104"/>
                  </a:cubicBezTo>
                  <a:cubicBezTo>
                    <a:pt x="154" y="104"/>
                    <a:pt x="154" y="104"/>
                    <a:pt x="154" y="104"/>
                  </a:cubicBezTo>
                  <a:lnTo>
                    <a:pt x="165" y="120"/>
                  </a:lnTo>
                  <a:close/>
                  <a:moveTo>
                    <a:pt x="168" y="96"/>
                  </a:moveTo>
                  <a:cubicBezTo>
                    <a:pt x="8" y="96"/>
                    <a:pt x="8" y="96"/>
                    <a:pt x="8" y="96"/>
                  </a:cubicBezTo>
                  <a:cubicBezTo>
                    <a:pt x="8" y="56"/>
                    <a:pt x="8" y="56"/>
                    <a:pt x="8" y="56"/>
                  </a:cubicBezTo>
                  <a:cubicBezTo>
                    <a:pt x="56" y="56"/>
                    <a:pt x="56" y="56"/>
                    <a:pt x="56" y="56"/>
                  </a:cubicBezTo>
                  <a:cubicBezTo>
                    <a:pt x="58" y="72"/>
                    <a:pt x="72" y="84"/>
                    <a:pt x="88" y="84"/>
                  </a:cubicBezTo>
                  <a:cubicBezTo>
                    <a:pt x="104" y="84"/>
                    <a:pt x="118" y="72"/>
                    <a:pt x="120" y="56"/>
                  </a:cubicBezTo>
                  <a:cubicBezTo>
                    <a:pt x="168" y="56"/>
                    <a:pt x="168" y="56"/>
                    <a:pt x="168" y="56"/>
                  </a:cubicBezTo>
                  <a:lnTo>
                    <a:pt x="168" y="96"/>
                  </a:ln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0" name="矩形 19">
              <a:extLst>
                <a:ext uri="{FF2B5EF4-FFF2-40B4-BE49-F238E27FC236}">
                  <a16:creationId xmlns="" xmlns:a16="http://schemas.microsoft.com/office/drawing/2014/main" id="{6FF0902F-20AA-4CDD-B7F4-BA1B99CD88F3}"/>
                </a:ext>
              </a:extLst>
            </p:cNvPr>
            <p:cNvSpPr/>
            <p:nvPr/>
          </p:nvSpPr>
          <p:spPr>
            <a:xfrm>
              <a:off x="973976" y="4866015"/>
              <a:ext cx="1270781" cy="500650"/>
            </a:xfrm>
            <a:prstGeom prst="rect">
              <a:avLst/>
            </a:prstGeom>
          </p:spPr>
          <p:txBody>
            <a:bodyPr wrap="square">
              <a:spAutoFit/>
            </a:bodyPr>
            <a:lstStyle/>
            <a:p>
              <a:pPr algn="ctr">
                <a:lnSpc>
                  <a:spcPct val="130000"/>
                </a:lnSpc>
              </a:pP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tempor</a:t>
              </a:r>
              <a:endParaRPr lang="zh-CN" altLang="en-US" sz="7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grpSp>
      <p:grpSp>
        <p:nvGrpSpPr>
          <p:cNvPr id="24" name="组合 23">
            <a:extLst>
              <a:ext uri="{FF2B5EF4-FFF2-40B4-BE49-F238E27FC236}">
                <a16:creationId xmlns="" xmlns:a16="http://schemas.microsoft.com/office/drawing/2014/main" id="{995F27F3-6160-4C0F-8F1B-1BD068C1B989}"/>
              </a:ext>
            </a:extLst>
          </p:cNvPr>
          <p:cNvGrpSpPr/>
          <p:nvPr/>
        </p:nvGrpSpPr>
        <p:grpSpPr>
          <a:xfrm>
            <a:off x="2918096" y="3975457"/>
            <a:ext cx="1777287" cy="1777287"/>
            <a:chOff x="2918096" y="3975457"/>
            <a:chExt cx="1777287" cy="1777287"/>
          </a:xfrm>
        </p:grpSpPr>
        <p:sp>
          <p:nvSpPr>
            <p:cNvPr id="15" name="椭圆 14">
              <a:extLst>
                <a:ext uri="{FF2B5EF4-FFF2-40B4-BE49-F238E27FC236}">
                  <a16:creationId xmlns="" xmlns:a16="http://schemas.microsoft.com/office/drawing/2014/main" id="{D5AC12B8-6C1E-4992-98D8-96DDBB7CA376}"/>
                </a:ext>
              </a:extLst>
            </p:cNvPr>
            <p:cNvSpPr/>
            <p:nvPr/>
          </p:nvSpPr>
          <p:spPr>
            <a:xfrm>
              <a:off x="2918096" y="3975457"/>
              <a:ext cx="1777287" cy="1777287"/>
            </a:xfrm>
            <a:prstGeom prst="ellipse">
              <a:avLst/>
            </a:prstGeom>
            <a:gradFill flip="none" rotWithShape="1">
              <a:gsLst>
                <a:gs pos="100000">
                  <a:srgbClr val="FEEAEB"/>
                </a:gs>
                <a:gs pos="0">
                  <a:schemeClr val="bg1"/>
                </a:gs>
              </a:gsLst>
              <a:lin ang="5400000" scaled="1"/>
              <a:tileRect/>
            </a:gradFill>
            <a:ln>
              <a:noFill/>
            </a:ln>
            <a:effectLst>
              <a:outerShdw dist="63500" dir="5400000" algn="t" rotWithShape="0">
                <a:srgbClr val="FE9B3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9" name="Freeform 707">
              <a:extLst>
                <a:ext uri="{FF2B5EF4-FFF2-40B4-BE49-F238E27FC236}">
                  <a16:creationId xmlns="" xmlns:a16="http://schemas.microsoft.com/office/drawing/2014/main" id="{D3FFCB99-9444-405D-8861-6B7B20DCDD43}"/>
                </a:ext>
              </a:extLst>
            </p:cNvPr>
            <p:cNvSpPr>
              <a:spLocks noEditPoints="1"/>
            </p:cNvSpPr>
            <p:nvPr/>
          </p:nvSpPr>
          <p:spPr bwMode="auto">
            <a:xfrm>
              <a:off x="3525518" y="4287227"/>
              <a:ext cx="553346" cy="539153"/>
            </a:xfrm>
            <a:custGeom>
              <a:avLst/>
              <a:gdLst>
                <a:gd name="T0" fmla="*/ 0 w 176"/>
                <a:gd name="T1" fmla="*/ 88 h 176"/>
                <a:gd name="T2" fmla="*/ 176 w 176"/>
                <a:gd name="T3" fmla="*/ 88 h 176"/>
                <a:gd name="T4" fmla="*/ 132 w 176"/>
                <a:gd name="T5" fmla="*/ 21 h 176"/>
                <a:gd name="T6" fmla="*/ 130 w 176"/>
                <a:gd name="T7" fmla="*/ 48 h 176"/>
                <a:gd name="T8" fmla="*/ 123 w 176"/>
                <a:gd name="T9" fmla="*/ 68 h 176"/>
                <a:gd name="T10" fmla="*/ 85 w 176"/>
                <a:gd name="T11" fmla="*/ 26 h 176"/>
                <a:gd name="T12" fmla="*/ 132 w 176"/>
                <a:gd name="T13" fmla="*/ 21 h 176"/>
                <a:gd name="T14" fmla="*/ 138 w 176"/>
                <a:gd name="T15" fmla="*/ 118 h 176"/>
                <a:gd name="T16" fmla="*/ 100 w 176"/>
                <a:gd name="T17" fmla="*/ 119 h 176"/>
                <a:gd name="T18" fmla="*/ 115 w 176"/>
                <a:gd name="T19" fmla="*/ 100 h 176"/>
                <a:gd name="T20" fmla="*/ 101 w 176"/>
                <a:gd name="T21" fmla="*/ 9 h 176"/>
                <a:gd name="T22" fmla="*/ 84 w 176"/>
                <a:gd name="T23" fmla="*/ 8 h 176"/>
                <a:gd name="T24" fmla="*/ 109 w 176"/>
                <a:gd name="T25" fmla="*/ 94 h 176"/>
                <a:gd name="T26" fmla="*/ 88 w 176"/>
                <a:gd name="T27" fmla="*/ 108 h 176"/>
                <a:gd name="T28" fmla="*/ 32 w 176"/>
                <a:gd name="T29" fmla="*/ 97 h 176"/>
                <a:gd name="T30" fmla="*/ 52 w 176"/>
                <a:gd name="T31" fmla="*/ 60 h 176"/>
                <a:gd name="T32" fmla="*/ 63 w 176"/>
                <a:gd name="T33" fmla="*/ 43 h 176"/>
                <a:gd name="T34" fmla="*/ 109 w 176"/>
                <a:gd name="T35" fmla="*/ 94 h 176"/>
                <a:gd name="T36" fmla="*/ 8 w 176"/>
                <a:gd name="T37" fmla="*/ 90 h 176"/>
                <a:gd name="T38" fmla="*/ 20 w 176"/>
                <a:gd name="T39" fmla="*/ 128 h 176"/>
                <a:gd name="T40" fmla="*/ 25 w 176"/>
                <a:gd name="T41" fmla="*/ 93 h 176"/>
                <a:gd name="T42" fmla="*/ 76 w 176"/>
                <a:gd name="T43" fmla="*/ 9 h 176"/>
                <a:gd name="T44" fmla="*/ 58 w 176"/>
                <a:gd name="T45" fmla="*/ 37 h 176"/>
                <a:gd name="T46" fmla="*/ 40 w 176"/>
                <a:gd name="T47" fmla="*/ 48 h 176"/>
                <a:gd name="T48" fmla="*/ 25 w 176"/>
                <a:gd name="T49" fmla="*/ 93 h 176"/>
                <a:gd name="T50" fmla="*/ 28 w 176"/>
                <a:gd name="T51" fmla="*/ 128 h 176"/>
                <a:gd name="T52" fmla="*/ 77 w 176"/>
                <a:gd name="T53" fmla="*/ 124 h 176"/>
                <a:gd name="T54" fmla="*/ 30 w 176"/>
                <a:gd name="T55" fmla="*/ 143 h 176"/>
                <a:gd name="T56" fmla="*/ 88 w 176"/>
                <a:gd name="T57" fmla="*/ 168 h 176"/>
                <a:gd name="T58" fmla="*/ 83 w 176"/>
                <a:gd name="T59" fmla="*/ 131 h 176"/>
                <a:gd name="T60" fmla="*/ 97 w 176"/>
                <a:gd name="T61" fmla="*/ 127 h 176"/>
                <a:gd name="T62" fmla="*/ 149 w 176"/>
                <a:gd name="T63" fmla="*/ 123 h 176"/>
                <a:gd name="T64" fmla="*/ 88 w 176"/>
                <a:gd name="T65" fmla="*/ 168 h 176"/>
                <a:gd name="T66" fmla="*/ 120 w 176"/>
                <a:gd name="T67" fmla="*/ 93 h 176"/>
                <a:gd name="T68" fmla="*/ 132 w 176"/>
                <a:gd name="T69" fmla="*/ 72 h 176"/>
                <a:gd name="T70" fmla="*/ 137 w 176"/>
                <a:gd name="T71" fmla="*/ 49 h 176"/>
                <a:gd name="T72" fmla="*/ 168 w 176"/>
                <a:gd name="T73" fmla="*/ 88 h 176"/>
                <a:gd name="T74" fmla="*/ 150 w 176"/>
                <a:gd name="T75" fmla="*/ 11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132" y="21"/>
                  </a:moveTo>
                  <a:cubicBezTo>
                    <a:pt x="132" y="22"/>
                    <a:pt x="132" y="23"/>
                    <a:pt x="132" y="24"/>
                  </a:cubicBezTo>
                  <a:cubicBezTo>
                    <a:pt x="132" y="32"/>
                    <a:pt x="131" y="40"/>
                    <a:pt x="130" y="48"/>
                  </a:cubicBezTo>
                  <a:cubicBezTo>
                    <a:pt x="124" y="49"/>
                    <a:pt x="120" y="54"/>
                    <a:pt x="120" y="60"/>
                  </a:cubicBezTo>
                  <a:cubicBezTo>
                    <a:pt x="120" y="63"/>
                    <a:pt x="121" y="66"/>
                    <a:pt x="123" y="68"/>
                  </a:cubicBezTo>
                  <a:cubicBezTo>
                    <a:pt x="121" y="75"/>
                    <a:pt x="118" y="81"/>
                    <a:pt x="114" y="87"/>
                  </a:cubicBezTo>
                  <a:cubicBezTo>
                    <a:pt x="99" y="70"/>
                    <a:pt x="89" y="49"/>
                    <a:pt x="85" y="26"/>
                  </a:cubicBezTo>
                  <a:cubicBezTo>
                    <a:pt x="94" y="20"/>
                    <a:pt x="104" y="16"/>
                    <a:pt x="115" y="13"/>
                  </a:cubicBezTo>
                  <a:cubicBezTo>
                    <a:pt x="121" y="15"/>
                    <a:pt x="127" y="18"/>
                    <a:pt x="132" y="21"/>
                  </a:cubicBezTo>
                  <a:close/>
                  <a:moveTo>
                    <a:pt x="115" y="100"/>
                  </a:moveTo>
                  <a:cubicBezTo>
                    <a:pt x="122" y="107"/>
                    <a:pt x="130" y="113"/>
                    <a:pt x="138" y="118"/>
                  </a:cubicBezTo>
                  <a:cubicBezTo>
                    <a:pt x="130" y="119"/>
                    <a:pt x="121" y="120"/>
                    <a:pt x="112" y="120"/>
                  </a:cubicBezTo>
                  <a:cubicBezTo>
                    <a:pt x="108" y="120"/>
                    <a:pt x="104" y="120"/>
                    <a:pt x="100" y="119"/>
                  </a:cubicBezTo>
                  <a:cubicBezTo>
                    <a:pt x="100" y="119"/>
                    <a:pt x="100" y="118"/>
                    <a:pt x="100" y="117"/>
                  </a:cubicBezTo>
                  <a:cubicBezTo>
                    <a:pt x="105" y="112"/>
                    <a:pt x="110" y="106"/>
                    <a:pt x="115" y="100"/>
                  </a:cubicBezTo>
                  <a:close/>
                  <a:moveTo>
                    <a:pt x="88" y="8"/>
                  </a:moveTo>
                  <a:cubicBezTo>
                    <a:pt x="92" y="8"/>
                    <a:pt x="97" y="8"/>
                    <a:pt x="101" y="9"/>
                  </a:cubicBezTo>
                  <a:cubicBezTo>
                    <a:pt x="95" y="11"/>
                    <a:pt x="90" y="14"/>
                    <a:pt x="84" y="17"/>
                  </a:cubicBezTo>
                  <a:cubicBezTo>
                    <a:pt x="84" y="14"/>
                    <a:pt x="84" y="11"/>
                    <a:pt x="84" y="8"/>
                  </a:cubicBezTo>
                  <a:cubicBezTo>
                    <a:pt x="85" y="8"/>
                    <a:pt x="87" y="8"/>
                    <a:pt x="88" y="8"/>
                  </a:cubicBezTo>
                  <a:close/>
                  <a:moveTo>
                    <a:pt x="109" y="94"/>
                  </a:moveTo>
                  <a:cubicBezTo>
                    <a:pt x="105" y="100"/>
                    <a:pt x="100" y="105"/>
                    <a:pt x="95" y="110"/>
                  </a:cubicBezTo>
                  <a:cubicBezTo>
                    <a:pt x="93" y="109"/>
                    <a:pt x="91" y="108"/>
                    <a:pt x="88" y="108"/>
                  </a:cubicBezTo>
                  <a:cubicBezTo>
                    <a:pt x="83" y="108"/>
                    <a:pt x="78" y="111"/>
                    <a:pt x="77" y="116"/>
                  </a:cubicBezTo>
                  <a:cubicBezTo>
                    <a:pt x="61" y="112"/>
                    <a:pt x="46" y="106"/>
                    <a:pt x="32" y="97"/>
                  </a:cubicBezTo>
                  <a:cubicBezTo>
                    <a:pt x="36" y="84"/>
                    <a:pt x="42" y="71"/>
                    <a:pt x="49" y="60"/>
                  </a:cubicBezTo>
                  <a:cubicBezTo>
                    <a:pt x="50" y="60"/>
                    <a:pt x="51" y="60"/>
                    <a:pt x="52" y="60"/>
                  </a:cubicBezTo>
                  <a:cubicBezTo>
                    <a:pt x="59" y="60"/>
                    <a:pt x="64" y="55"/>
                    <a:pt x="64" y="48"/>
                  </a:cubicBezTo>
                  <a:cubicBezTo>
                    <a:pt x="64" y="46"/>
                    <a:pt x="64" y="45"/>
                    <a:pt x="63" y="43"/>
                  </a:cubicBezTo>
                  <a:cubicBezTo>
                    <a:pt x="68" y="39"/>
                    <a:pt x="73" y="34"/>
                    <a:pt x="78" y="31"/>
                  </a:cubicBezTo>
                  <a:cubicBezTo>
                    <a:pt x="82" y="55"/>
                    <a:pt x="94" y="77"/>
                    <a:pt x="109" y="94"/>
                  </a:cubicBezTo>
                  <a:close/>
                  <a:moveTo>
                    <a:pt x="20" y="130"/>
                  </a:moveTo>
                  <a:cubicBezTo>
                    <a:pt x="13" y="118"/>
                    <a:pt x="8" y="104"/>
                    <a:pt x="8" y="90"/>
                  </a:cubicBezTo>
                  <a:cubicBezTo>
                    <a:pt x="13" y="94"/>
                    <a:pt x="18" y="97"/>
                    <a:pt x="23" y="101"/>
                  </a:cubicBezTo>
                  <a:cubicBezTo>
                    <a:pt x="21" y="110"/>
                    <a:pt x="20" y="119"/>
                    <a:pt x="20" y="128"/>
                  </a:cubicBezTo>
                  <a:cubicBezTo>
                    <a:pt x="20" y="129"/>
                    <a:pt x="20" y="129"/>
                    <a:pt x="20" y="130"/>
                  </a:cubicBezTo>
                  <a:close/>
                  <a:moveTo>
                    <a:pt x="25" y="93"/>
                  </a:moveTo>
                  <a:cubicBezTo>
                    <a:pt x="19" y="89"/>
                    <a:pt x="14" y="84"/>
                    <a:pt x="9" y="79"/>
                  </a:cubicBezTo>
                  <a:cubicBezTo>
                    <a:pt x="12" y="43"/>
                    <a:pt x="40" y="14"/>
                    <a:pt x="76" y="9"/>
                  </a:cubicBezTo>
                  <a:cubicBezTo>
                    <a:pt x="76" y="13"/>
                    <a:pt x="76" y="17"/>
                    <a:pt x="77" y="22"/>
                  </a:cubicBezTo>
                  <a:cubicBezTo>
                    <a:pt x="70" y="26"/>
                    <a:pt x="63" y="32"/>
                    <a:pt x="58" y="37"/>
                  </a:cubicBezTo>
                  <a:cubicBezTo>
                    <a:pt x="56" y="37"/>
                    <a:pt x="54" y="36"/>
                    <a:pt x="52" y="36"/>
                  </a:cubicBezTo>
                  <a:cubicBezTo>
                    <a:pt x="45" y="36"/>
                    <a:pt x="40" y="41"/>
                    <a:pt x="40" y="48"/>
                  </a:cubicBezTo>
                  <a:cubicBezTo>
                    <a:pt x="40" y="51"/>
                    <a:pt x="41" y="53"/>
                    <a:pt x="43" y="55"/>
                  </a:cubicBezTo>
                  <a:cubicBezTo>
                    <a:pt x="35" y="67"/>
                    <a:pt x="29" y="79"/>
                    <a:pt x="25" y="93"/>
                  </a:cubicBezTo>
                  <a:close/>
                  <a:moveTo>
                    <a:pt x="29" y="142"/>
                  </a:moveTo>
                  <a:cubicBezTo>
                    <a:pt x="28" y="137"/>
                    <a:pt x="28" y="133"/>
                    <a:pt x="28" y="128"/>
                  </a:cubicBezTo>
                  <a:cubicBezTo>
                    <a:pt x="28" y="120"/>
                    <a:pt x="29" y="113"/>
                    <a:pt x="30" y="105"/>
                  </a:cubicBezTo>
                  <a:cubicBezTo>
                    <a:pt x="44" y="114"/>
                    <a:pt x="60" y="120"/>
                    <a:pt x="77" y="124"/>
                  </a:cubicBezTo>
                  <a:cubicBezTo>
                    <a:pt x="77" y="124"/>
                    <a:pt x="77" y="125"/>
                    <a:pt x="77" y="125"/>
                  </a:cubicBezTo>
                  <a:cubicBezTo>
                    <a:pt x="63" y="134"/>
                    <a:pt x="47" y="140"/>
                    <a:pt x="30" y="143"/>
                  </a:cubicBezTo>
                  <a:cubicBezTo>
                    <a:pt x="29" y="142"/>
                    <a:pt x="29" y="142"/>
                    <a:pt x="29" y="142"/>
                  </a:cubicBezTo>
                  <a:close/>
                  <a:moveTo>
                    <a:pt x="88" y="168"/>
                  </a:moveTo>
                  <a:cubicBezTo>
                    <a:pt x="68" y="168"/>
                    <a:pt x="51" y="161"/>
                    <a:pt x="37" y="149"/>
                  </a:cubicBezTo>
                  <a:cubicBezTo>
                    <a:pt x="53" y="146"/>
                    <a:pt x="69" y="140"/>
                    <a:pt x="83" y="131"/>
                  </a:cubicBezTo>
                  <a:cubicBezTo>
                    <a:pt x="84" y="131"/>
                    <a:pt x="86" y="132"/>
                    <a:pt x="88" y="132"/>
                  </a:cubicBezTo>
                  <a:cubicBezTo>
                    <a:pt x="92" y="132"/>
                    <a:pt x="95" y="130"/>
                    <a:pt x="97" y="127"/>
                  </a:cubicBezTo>
                  <a:cubicBezTo>
                    <a:pt x="102" y="128"/>
                    <a:pt x="107" y="128"/>
                    <a:pt x="112" y="128"/>
                  </a:cubicBezTo>
                  <a:cubicBezTo>
                    <a:pt x="125" y="128"/>
                    <a:pt x="137" y="126"/>
                    <a:pt x="149" y="123"/>
                  </a:cubicBezTo>
                  <a:cubicBezTo>
                    <a:pt x="152" y="125"/>
                    <a:pt x="155" y="126"/>
                    <a:pt x="158" y="127"/>
                  </a:cubicBezTo>
                  <a:cubicBezTo>
                    <a:pt x="144" y="152"/>
                    <a:pt x="118" y="168"/>
                    <a:pt x="88" y="168"/>
                  </a:cubicBezTo>
                  <a:close/>
                  <a:moveTo>
                    <a:pt x="150" y="115"/>
                  </a:moveTo>
                  <a:cubicBezTo>
                    <a:pt x="139" y="109"/>
                    <a:pt x="129" y="102"/>
                    <a:pt x="120" y="93"/>
                  </a:cubicBezTo>
                  <a:cubicBezTo>
                    <a:pt x="124" y="87"/>
                    <a:pt x="128" y="79"/>
                    <a:pt x="131" y="72"/>
                  </a:cubicBezTo>
                  <a:cubicBezTo>
                    <a:pt x="131" y="72"/>
                    <a:pt x="132" y="72"/>
                    <a:pt x="132" y="72"/>
                  </a:cubicBezTo>
                  <a:cubicBezTo>
                    <a:pt x="139" y="72"/>
                    <a:pt x="144" y="67"/>
                    <a:pt x="144" y="60"/>
                  </a:cubicBezTo>
                  <a:cubicBezTo>
                    <a:pt x="144" y="55"/>
                    <a:pt x="141" y="51"/>
                    <a:pt x="137" y="49"/>
                  </a:cubicBezTo>
                  <a:cubicBezTo>
                    <a:pt x="139" y="42"/>
                    <a:pt x="140" y="35"/>
                    <a:pt x="140" y="27"/>
                  </a:cubicBezTo>
                  <a:cubicBezTo>
                    <a:pt x="157" y="42"/>
                    <a:pt x="168" y="64"/>
                    <a:pt x="168" y="88"/>
                  </a:cubicBezTo>
                  <a:cubicBezTo>
                    <a:pt x="168" y="96"/>
                    <a:pt x="167" y="103"/>
                    <a:pt x="165" y="111"/>
                  </a:cubicBezTo>
                  <a:cubicBezTo>
                    <a:pt x="160" y="112"/>
                    <a:pt x="155" y="114"/>
                    <a:pt x="150" y="115"/>
                  </a:cubicBez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2" name="矩形 21">
              <a:extLst>
                <a:ext uri="{FF2B5EF4-FFF2-40B4-BE49-F238E27FC236}">
                  <a16:creationId xmlns="" xmlns:a16="http://schemas.microsoft.com/office/drawing/2014/main" id="{C4627CC4-2AB5-425B-8045-1ED047D696EF}"/>
                </a:ext>
              </a:extLst>
            </p:cNvPr>
            <p:cNvSpPr/>
            <p:nvPr/>
          </p:nvSpPr>
          <p:spPr>
            <a:xfrm>
              <a:off x="3166800" y="4878842"/>
              <a:ext cx="1270781" cy="500650"/>
            </a:xfrm>
            <a:prstGeom prst="rect">
              <a:avLst/>
            </a:prstGeom>
          </p:spPr>
          <p:txBody>
            <a:bodyPr wrap="square">
              <a:spAutoFit/>
            </a:bodyPr>
            <a:lstStyle/>
            <a:p>
              <a:pPr algn="ctr">
                <a:lnSpc>
                  <a:spcPct val="130000"/>
                </a:lnSpc>
              </a:pP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tempor</a:t>
              </a:r>
              <a:endParaRPr lang="zh-CN" altLang="en-US" sz="7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grpSp>
      <p:grpSp>
        <p:nvGrpSpPr>
          <p:cNvPr id="25" name="组合 24">
            <a:extLst>
              <a:ext uri="{FF2B5EF4-FFF2-40B4-BE49-F238E27FC236}">
                <a16:creationId xmlns="" xmlns:a16="http://schemas.microsoft.com/office/drawing/2014/main" id="{9E2F5B4F-88E8-474C-A793-0CC176626606}"/>
              </a:ext>
            </a:extLst>
          </p:cNvPr>
          <p:cNvGrpSpPr/>
          <p:nvPr/>
        </p:nvGrpSpPr>
        <p:grpSpPr>
          <a:xfrm>
            <a:off x="5115467" y="3975457"/>
            <a:ext cx="1777287" cy="1777287"/>
            <a:chOff x="5115467" y="3975457"/>
            <a:chExt cx="1777287" cy="1777287"/>
          </a:xfrm>
        </p:grpSpPr>
        <p:sp>
          <p:nvSpPr>
            <p:cNvPr id="16" name="椭圆 15">
              <a:extLst>
                <a:ext uri="{FF2B5EF4-FFF2-40B4-BE49-F238E27FC236}">
                  <a16:creationId xmlns="" xmlns:a16="http://schemas.microsoft.com/office/drawing/2014/main" id="{DDEA6CE8-4560-442B-ABBE-1ED29D801481}"/>
                </a:ext>
              </a:extLst>
            </p:cNvPr>
            <p:cNvSpPr/>
            <p:nvPr/>
          </p:nvSpPr>
          <p:spPr>
            <a:xfrm>
              <a:off x="5115467" y="3975457"/>
              <a:ext cx="1777287" cy="1777287"/>
            </a:xfrm>
            <a:prstGeom prst="ellipse">
              <a:avLst/>
            </a:prstGeom>
            <a:gradFill flip="none" rotWithShape="1">
              <a:gsLst>
                <a:gs pos="100000">
                  <a:srgbClr val="FEEAEB"/>
                </a:gs>
                <a:gs pos="0">
                  <a:schemeClr val="bg1"/>
                </a:gs>
              </a:gsLst>
              <a:lin ang="5400000" scaled="1"/>
              <a:tileRect/>
            </a:gradFill>
            <a:ln>
              <a:noFill/>
            </a:ln>
            <a:effectLst>
              <a:outerShdw dist="63500" dir="5400000" algn="t" rotWithShape="0">
                <a:srgbClr val="FE9B3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7" name="Freeform 689">
              <a:extLst>
                <a:ext uri="{FF2B5EF4-FFF2-40B4-BE49-F238E27FC236}">
                  <a16:creationId xmlns="" xmlns:a16="http://schemas.microsoft.com/office/drawing/2014/main" id="{0E9B1185-5DA0-4E17-9E75-77E1C148BC96}"/>
                </a:ext>
              </a:extLst>
            </p:cNvPr>
            <p:cNvSpPr>
              <a:spLocks noEditPoints="1"/>
            </p:cNvSpPr>
            <p:nvPr/>
          </p:nvSpPr>
          <p:spPr bwMode="auto">
            <a:xfrm>
              <a:off x="5734533" y="4315627"/>
              <a:ext cx="539153" cy="496593"/>
            </a:xfrm>
            <a:custGeom>
              <a:avLst/>
              <a:gdLst>
                <a:gd name="T0" fmla="*/ 64 w 176"/>
                <a:gd name="T1" fmla="*/ 64 h 160"/>
                <a:gd name="T2" fmla="*/ 60 w 176"/>
                <a:gd name="T3" fmla="*/ 68 h 160"/>
                <a:gd name="T4" fmla="*/ 61 w 176"/>
                <a:gd name="T5" fmla="*/ 71 h 160"/>
                <a:gd name="T6" fmla="*/ 85 w 176"/>
                <a:gd name="T7" fmla="*/ 95 h 160"/>
                <a:gd name="T8" fmla="*/ 88 w 176"/>
                <a:gd name="T9" fmla="*/ 96 h 160"/>
                <a:gd name="T10" fmla="*/ 91 w 176"/>
                <a:gd name="T11" fmla="*/ 95 h 160"/>
                <a:gd name="T12" fmla="*/ 115 w 176"/>
                <a:gd name="T13" fmla="*/ 71 h 160"/>
                <a:gd name="T14" fmla="*/ 116 w 176"/>
                <a:gd name="T15" fmla="*/ 68 h 160"/>
                <a:gd name="T16" fmla="*/ 112 w 176"/>
                <a:gd name="T17" fmla="*/ 64 h 160"/>
                <a:gd name="T18" fmla="*/ 109 w 176"/>
                <a:gd name="T19" fmla="*/ 65 h 160"/>
                <a:gd name="T20" fmla="*/ 92 w 176"/>
                <a:gd name="T21" fmla="*/ 82 h 160"/>
                <a:gd name="T22" fmla="*/ 92 w 176"/>
                <a:gd name="T23" fmla="*/ 4 h 160"/>
                <a:gd name="T24" fmla="*/ 88 w 176"/>
                <a:gd name="T25" fmla="*/ 0 h 160"/>
                <a:gd name="T26" fmla="*/ 84 w 176"/>
                <a:gd name="T27" fmla="*/ 4 h 160"/>
                <a:gd name="T28" fmla="*/ 84 w 176"/>
                <a:gd name="T29" fmla="*/ 82 h 160"/>
                <a:gd name="T30" fmla="*/ 67 w 176"/>
                <a:gd name="T31" fmla="*/ 65 h 160"/>
                <a:gd name="T32" fmla="*/ 64 w 176"/>
                <a:gd name="T33" fmla="*/ 64 h 160"/>
                <a:gd name="T34" fmla="*/ 176 w 176"/>
                <a:gd name="T35" fmla="*/ 98 h 160"/>
                <a:gd name="T36" fmla="*/ 176 w 176"/>
                <a:gd name="T37" fmla="*/ 98 h 160"/>
                <a:gd name="T38" fmla="*/ 136 w 176"/>
                <a:gd name="T39" fmla="*/ 18 h 160"/>
                <a:gd name="T40" fmla="*/ 136 w 176"/>
                <a:gd name="T41" fmla="*/ 18 h 160"/>
                <a:gd name="T42" fmla="*/ 132 w 176"/>
                <a:gd name="T43" fmla="*/ 16 h 160"/>
                <a:gd name="T44" fmla="*/ 104 w 176"/>
                <a:gd name="T45" fmla="*/ 16 h 160"/>
                <a:gd name="T46" fmla="*/ 100 w 176"/>
                <a:gd name="T47" fmla="*/ 20 h 160"/>
                <a:gd name="T48" fmla="*/ 104 w 176"/>
                <a:gd name="T49" fmla="*/ 24 h 160"/>
                <a:gd name="T50" fmla="*/ 130 w 176"/>
                <a:gd name="T51" fmla="*/ 24 h 160"/>
                <a:gd name="T52" fmla="*/ 166 w 176"/>
                <a:gd name="T53" fmla="*/ 96 h 160"/>
                <a:gd name="T54" fmla="*/ 116 w 176"/>
                <a:gd name="T55" fmla="*/ 96 h 160"/>
                <a:gd name="T56" fmla="*/ 112 w 176"/>
                <a:gd name="T57" fmla="*/ 100 h 160"/>
                <a:gd name="T58" fmla="*/ 88 w 176"/>
                <a:gd name="T59" fmla="*/ 124 h 160"/>
                <a:gd name="T60" fmla="*/ 64 w 176"/>
                <a:gd name="T61" fmla="*/ 100 h 160"/>
                <a:gd name="T62" fmla="*/ 60 w 176"/>
                <a:gd name="T63" fmla="*/ 96 h 160"/>
                <a:gd name="T64" fmla="*/ 10 w 176"/>
                <a:gd name="T65" fmla="*/ 96 h 160"/>
                <a:gd name="T66" fmla="*/ 46 w 176"/>
                <a:gd name="T67" fmla="*/ 24 h 160"/>
                <a:gd name="T68" fmla="*/ 72 w 176"/>
                <a:gd name="T69" fmla="*/ 24 h 160"/>
                <a:gd name="T70" fmla="*/ 76 w 176"/>
                <a:gd name="T71" fmla="*/ 20 h 160"/>
                <a:gd name="T72" fmla="*/ 72 w 176"/>
                <a:gd name="T73" fmla="*/ 16 h 160"/>
                <a:gd name="T74" fmla="*/ 44 w 176"/>
                <a:gd name="T75" fmla="*/ 16 h 160"/>
                <a:gd name="T76" fmla="*/ 40 w 176"/>
                <a:gd name="T77" fmla="*/ 18 h 160"/>
                <a:gd name="T78" fmla="*/ 40 w 176"/>
                <a:gd name="T79" fmla="*/ 18 h 160"/>
                <a:gd name="T80" fmla="*/ 0 w 176"/>
                <a:gd name="T81" fmla="*/ 98 h 160"/>
                <a:gd name="T82" fmla="*/ 0 w 176"/>
                <a:gd name="T83" fmla="*/ 98 h 160"/>
                <a:gd name="T84" fmla="*/ 0 w 176"/>
                <a:gd name="T85" fmla="*/ 100 h 160"/>
                <a:gd name="T86" fmla="*/ 0 w 176"/>
                <a:gd name="T87" fmla="*/ 156 h 160"/>
                <a:gd name="T88" fmla="*/ 4 w 176"/>
                <a:gd name="T89" fmla="*/ 160 h 160"/>
                <a:gd name="T90" fmla="*/ 172 w 176"/>
                <a:gd name="T91" fmla="*/ 160 h 160"/>
                <a:gd name="T92" fmla="*/ 176 w 176"/>
                <a:gd name="T93" fmla="*/ 156 h 160"/>
                <a:gd name="T94" fmla="*/ 176 w 176"/>
                <a:gd name="T95" fmla="*/ 100 h 160"/>
                <a:gd name="T96" fmla="*/ 176 w 176"/>
                <a:gd name="T97" fmla="*/ 98 h 160"/>
                <a:gd name="T98" fmla="*/ 168 w 176"/>
                <a:gd name="T99" fmla="*/ 152 h 160"/>
                <a:gd name="T100" fmla="*/ 8 w 176"/>
                <a:gd name="T101" fmla="*/ 152 h 160"/>
                <a:gd name="T102" fmla="*/ 8 w 176"/>
                <a:gd name="T103" fmla="*/ 104 h 160"/>
                <a:gd name="T104" fmla="*/ 56 w 176"/>
                <a:gd name="T105" fmla="*/ 104 h 160"/>
                <a:gd name="T106" fmla="*/ 88 w 176"/>
                <a:gd name="T107" fmla="*/ 132 h 160"/>
                <a:gd name="T108" fmla="*/ 120 w 176"/>
                <a:gd name="T109" fmla="*/ 104 h 160"/>
                <a:gd name="T110" fmla="*/ 168 w 176"/>
                <a:gd name="T111" fmla="*/ 104 h 160"/>
                <a:gd name="T112" fmla="*/ 168 w 176"/>
                <a:gd name="T113"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64" y="64"/>
                  </a:moveTo>
                  <a:cubicBezTo>
                    <a:pt x="62" y="64"/>
                    <a:pt x="60" y="66"/>
                    <a:pt x="60" y="68"/>
                  </a:cubicBezTo>
                  <a:cubicBezTo>
                    <a:pt x="60" y="69"/>
                    <a:pt x="60" y="70"/>
                    <a:pt x="61" y="71"/>
                  </a:cubicBezTo>
                  <a:cubicBezTo>
                    <a:pt x="85" y="95"/>
                    <a:pt x="85" y="95"/>
                    <a:pt x="85" y="95"/>
                  </a:cubicBezTo>
                  <a:cubicBezTo>
                    <a:pt x="86" y="96"/>
                    <a:pt x="87" y="96"/>
                    <a:pt x="88" y="96"/>
                  </a:cubicBezTo>
                  <a:cubicBezTo>
                    <a:pt x="89" y="96"/>
                    <a:pt x="90" y="96"/>
                    <a:pt x="91" y="95"/>
                  </a:cubicBezTo>
                  <a:cubicBezTo>
                    <a:pt x="115" y="71"/>
                    <a:pt x="115" y="71"/>
                    <a:pt x="115" y="71"/>
                  </a:cubicBezTo>
                  <a:cubicBezTo>
                    <a:pt x="116" y="70"/>
                    <a:pt x="116" y="69"/>
                    <a:pt x="116" y="68"/>
                  </a:cubicBezTo>
                  <a:cubicBezTo>
                    <a:pt x="116" y="66"/>
                    <a:pt x="114" y="64"/>
                    <a:pt x="112" y="64"/>
                  </a:cubicBezTo>
                  <a:cubicBezTo>
                    <a:pt x="111" y="64"/>
                    <a:pt x="110" y="64"/>
                    <a:pt x="109" y="65"/>
                  </a:cubicBezTo>
                  <a:cubicBezTo>
                    <a:pt x="92" y="82"/>
                    <a:pt x="92" y="82"/>
                    <a:pt x="92" y="82"/>
                  </a:cubicBezTo>
                  <a:cubicBezTo>
                    <a:pt x="92" y="4"/>
                    <a:pt x="92" y="4"/>
                    <a:pt x="92" y="4"/>
                  </a:cubicBezTo>
                  <a:cubicBezTo>
                    <a:pt x="92" y="2"/>
                    <a:pt x="90" y="0"/>
                    <a:pt x="88" y="0"/>
                  </a:cubicBezTo>
                  <a:cubicBezTo>
                    <a:pt x="86" y="0"/>
                    <a:pt x="84" y="2"/>
                    <a:pt x="84" y="4"/>
                  </a:cubicBezTo>
                  <a:cubicBezTo>
                    <a:pt x="84" y="82"/>
                    <a:pt x="84" y="82"/>
                    <a:pt x="84" y="82"/>
                  </a:cubicBezTo>
                  <a:cubicBezTo>
                    <a:pt x="67" y="65"/>
                    <a:pt x="67" y="65"/>
                    <a:pt x="67" y="65"/>
                  </a:cubicBezTo>
                  <a:cubicBezTo>
                    <a:pt x="66" y="64"/>
                    <a:pt x="65" y="64"/>
                    <a:pt x="64" y="64"/>
                  </a:cubicBezTo>
                  <a:close/>
                  <a:moveTo>
                    <a:pt x="176" y="98"/>
                  </a:moveTo>
                  <a:cubicBezTo>
                    <a:pt x="176" y="98"/>
                    <a:pt x="176" y="98"/>
                    <a:pt x="176" y="98"/>
                  </a:cubicBezTo>
                  <a:cubicBezTo>
                    <a:pt x="136" y="18"/>
                    <a:pt x="136" y="18"/>
                    <a:pt x="136" y="18"/>
                  </a:cubicBezTo>
                  <a:cubicBezTo>
                    <a:pt x="136" y="18"/>
                    <a:pt x="136" y="18"/>
                    <a:pt x="136" y="18"/>
                  </a:cubicBezTo>
                  <a:cubicBezTo>
                    <a:pt x="135" y="17"/>
                    <a:pt x="134" y="16"/>
                    <a:pt x="132" y="16"/>
                  </a:cubicBezTo>
                  <a:cubicBezTo>
                    <a:pt x="104" y="16"/>
                    <a:pt x="104" y="16"/>
                    <a:pt x="104" y="16"/>
                  </a:cubicBezTo>
                  <a:cubicBezTo>
                    <a:pt x="102" y="16"/>
                    <a:pt x="100" y="18"/>
                    <a:pt x="100" y="20"/>
                  </a:cubicBezTo>
                  <a:cubicBezTo>
                    <a:pt x="100" y="22"/>
                    <a:pt x="102" y="24"/>
                    <a:pt x="104" y="24"/>
                  </a:cubicBezTo>
                  <a:cubicBezTo>
                    <a:pt x="130" y="24"/>
                    <a:pt x="130" y="24"/>
                    <a:pt x="130" y="24"/>
                  </a:cubicBezTo>
                  <a:cubicBezTo>
                    <a:pt x="166" y="96"/>
                    <a:pt x="166" y="96"/>
                    <a:pt x="166" y="96"/>
                  </a:cubicBezTo>
                  <a:cubicBezTo>
                    <a:pt x="116" y="96"/>
                    <a:pt x="116" y="96"/>
                    <a:pt x="116" y="96"/>
                  </a:cubicBezTo>
                  <a:cubicBezTo>
                    <a:pt x="114" y="96"/>
                    <a:pt x="112" y="98"/>
                    <a:pt x="112" y="100"/>
                  </a:cubicBezTo>
                  <a:cubicBezTo>
                    <a:pt x="112" y="113"/>
                    <a:pt x="101" y="124"/>
                    <a:pt x="88" y="124"/>
                  </a:cubicBezTo>
                  <a:cubicBezTo>
                    <a:pt x="75" y="124"/>
                    <a:pt x="64" y="113"/>
                    <a:pt x="64" y="100"/>
                  </a:cubicBezTo>
                  <a:cubicBezTo>
                    <a:pt x="64" y="98"/>
                    <a:pt x="62" y="96"/>
                    <a:pt x="60" y="96"/>
                  </a:cubicBezTo>
                  <a:cubicBezTo>
                    <a:pt x="10" y="96"/>
                    <a:pt x="10" y="96"/>
                    <a:pt x="10" y="96"/>
                  </a:cubicBezTo>
                  <a:cubicBezTo>
                    <a:pt x="46" y="24"/>
                    <a:pt x="46" y="24"/>
                    <a:pt x="46" y="24"/>
                  </a:cubicBezTo>
                  <a:cubicBezTo>
                    <a:pt x="72" y="24"/>
                    <a:pt x="72" y="24"/>
                    <a:pt x="72" y="24"/>
                  </a:cubicBezTo>
                  <a:cubicBezTo>
                    <a:pt x="74" y="24"/>
                    <a:pt x="76" y="22"/>
                    <a:pt x="76" y="20"/>
                  </a:cubicBezTo>
                  <a:cubicBezTo>
                    <a:pt x="76" y="18"/>
                    <a:pt x="74" y="16"/>
                    <a:pt x="72" y="16"/>
                  </a:cubicBezTo>
                  <a:cubicBezTo>
                    <a:pt x="44" y="16"/>
                    <a:pt x="44" y="16"/>
                    <a:pt x="44" y="16"/>
                  </a:cubicBezTo>
                  <a:cubicBezTo>
                    <a:pt x="42" y="16"/>
                    <a:pt x="41" y="17"/>
                    <a:pt x="40" y="18"/>
                  </a:cubicBezTo>
                  <a:cubicBezTo>
                    <a:pt x="40" y="18"/>
                    <a:pt x="40" y="18"/>
                    <a:pt x="40" y="18"/>
                  </a:cubicBezTo>
                  <a:cubicBezTo>
                    <a:pt x="0" y="98"/>
                    <a:pt x="0" y="98"/>
                    <a:pt x="0" y="98"/>
                  </a:cubicBezTo>
                  <a:cubicBezTo>
                    <a:pt x="0" y="98"/>
                    <a:pt x="0" y="98"/>
                    <a:pt x="0" y="98"/>
                  </a:cubicBezTo>
                  <a:cubicBezTo>
                    <a:pt x="0" y="99"/>
                    <a:pt x="0" y="99"/>
                    <a:pt x="0" y="100"/>
                  </a:cubicBezTo>
                  <a:cubicBezTo>
                    <a:pt x="0" y="156"/>
                    <a:pt x="0" y="156"/>
                    <a:pt x="0" y="156"/>
                  </a:cubicBezTo>
                  <a:cubicBezTo>
                    <a:pt x="0" y="158"/>
                    <a:pt x="2" y="160"/>
                    <a:pt x="4" y="160"/>
                  </a:cubicBezTo>
                  <a:cubicBezTo>
                    <a:pt x="172" y="160"/>
                    <a:pt x="172" y="160"/>
                    <a:pt x="172" y="160"/>
                  </a:cubicBezTo>
                  <a:cubicBezTo>
                    <a:pt x="174" y="160"/>
                    <a:pt x="176" y="158"/>
                    <a:pt x="176" y="156"/>
                  </a:cubicBezTo>
                  <a:cubicBezTo>
                    <a:pt x="176" y="100"/>
                    <a:pt x="176" y="100"/>
                    <a:pt x="176" y="100"/>
                  </a:cubicBezTo>
                  <a:cubicBezTo>
                    <a:pt x="176" y="99"/>
                    <a:pt x="176" y="99"/>
                    <a:pt x="176" y="98"/>
                  </a:cubicBezTo>
                  <a:close/>
                  <a:moveTo>
                    <a:pt x="168" y="152"/>
                  </a:moveTo>
                  <a:cubicBezTo>
                    <a:pt x="8" y="152"/>
                    <a:pt x="8" y="152"/>
                    <a:pt x="8" y="152"/>
                  </a:cubicBezTo>
                  <a:cubicBezTo>
                    <a:pt x="8" y="104"/>
                    <a:pt x="8" y="104"/>
                    <a:pt x="8" y="104"/>
                  </a:cubicBezTo>
                  <a:cubicBezTo>
                    <a:pt x="56" y="104"/>
                    <a:pt x="56" y="104"/>
                    <a:pt x="56" y="104"/>
                  </a:cubicBezTo>
                  <a:cubicBezTo>
                    <a:pt x="58" y="120"/>
                    <a:pt x="72" y="132"/>
                    <a:pt x="88" y="132"/>
                  </a:cubicBezTo>
                  <a:cubicBezTo>
                    <a:pt x="104" y="132"/>
                    <a:pt x="118" y="120"/>
                    <a:pt x="120" y="104"/>
                  </a:cubicBezTo>
                  <a:cubicBezTo>
                    <a:pt x="168" y="104"/>
                    <a:pt x="168" y="104"/>
                    <a:pt x="168" y="104"/>
                  </a:cubicBezTo>
                  <a:lnTo>
                    <a:pt x="168" y="152"/>
                  </a:ln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23" name="矩形 22">
              <a:extLst>
                <a:ext uri="{FF2B5EF4-FFF2-40B4-BE49-F238E27FC236}">
                  <a16:creationId xmlns="" xmlns:a16="http://schemas.microsoft.com/office/drawing/2014/main" id="{F8D3D53E-F42F-4538-B4B7-130D41DAF45F}"/>
                </a:ext>
              </a:extLst>
            </p:cNvPr>
            <p:cNvSpPr/>
            <p:nvPr/>
          </p:nvSpPr>
          <p:spPr>
            <a:xfrm>
              <a:off x="5359624" y="4891669"/>
              <a:ext cx="1270781" cy="500650"/>
            </a:xfrm>
            <a:prstGeom prst="rect">
              <a:avLst/>
            </a:prstGeom>
          </p:spPr>
          <p:txBody>
            <a:bodyPr wrap="square">
              <a:spAutoFit/>
            </a:bodyPr>
            <a:lstStyle/>
            <a:p>
              <a:pPr algn="ctr">
                <a:lnSpc>
                  <a:spcPct val="130000"/>
                </a:lnSpc>
              </a:pP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700"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700" dirty="0" err="1">
                  <a:solidFill>
                    <a:schemeClr val="tx1">
                      <a:lumMod val="75000"/>
                      <a:lumOff val="25000"/>
                    </a:schemeClr>
                  </a:solidFill>
                  <a:latin typeface="arial" panose="020B0604020202020204" pitchFamily="34" charset="0"/>
                  <a:ea typeface="苹方 常规" panose="020B0300000000000000" pitchFamily="34" charset="-122"/>
                </a:rPr>
                <a:t>tempor</a:t>
              </a:r>
              <a:endParaRPr lang="zh-CN" altLang="en-US" sz="7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grpSp>
      <p:sp>
        <p:nvSpPr>
          <p:cNvPr id="27" name="文本框 26">
            <a:extLst>
              <a:ext uri="{FF2B5EF4-FFF2-40B4-BE49-F238E27FC236}">
                <a16:creationId xmlns="" xmlns:a16="http://schemas.microsoft.com/office/drawing/2014/main" id="{E0B45BC7-56A1-4673-9BAC-FCD7BD948789}"/>
              </a:ext>
            </a:extLst>
          </p:cNvPr>
          <p:cNvSpPr txBox="1"/>
          <p:nvPr/>
        </p:nvSpPr>
        <p:spPr>
          <a:xfrm>
            <a:off x="7845425" y="514347"/>
            <a:ext cx="3814432" cy="307777"/>
          </a:xfrm>
          <a:prstGeom prst="rect">
            <a:avLst/>
          </a:prstGeom>
          <a:noFill/>
        </p:spPr>
        <p:txBody>
          <a:bodyPr wrap="square" rtlCol="0">
            <a:spAutoFit/>
          </a:bodyPr>
          <a:lstStyle/>
          <a:p>
            <a:pPr algn="r"/>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27044754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7BA9CC5B-1EA6-4B70-8DF5-81FBBB4780B4}"/>
              </a:ext>
            </a:extLst>
          </p:cNvPr>
          <p:cNvSpPr/>
          <p:nvPr/>
        </p:nvSpPr>
        <p:spPr>
          <a:xfrm>
            <a:off x="6303999" y="631824"/>
            <a:ext cx="5268876" cy="2626210"/>
          </a:xfrm>
          <a:prstGeom prst="roundRect">
            <a:avLst>
              <a:gd name="adj" fmla="val 6219"/>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3" name="矩形: 圆角 2">
            <a:extLst>
              <a:ext uri="{FF2B5EF4-FFF2-40B4-BE49-F238E27FC236}">
                <a16:creationId xmlns="" xmlns:a16="http://schemas.microsoft.com/office/drawing/2014/main" id="{C51972C9-3A9D-468A-AA14-10DE8FD2FDBF}"/>
              </a:ext>
            </a:extLst>
          </p:cNvPr>
          <p:cNvSpPr/>
          <p:nvPr/>
        </p:nvSpPr>
        <p:spPr>
          <a:xfrm>
            <a:off x="657226" y="631824"/>
            <a:ext cx="5268876" cy="2626210"/>
          </a:xfrm>
          <a:prstGeom prst="roundRect">
            <a:avLst>
              <a:gd name="adj" fmla="val 6219"/>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苹方 常规" panose="020B0300000000000000" pitchFamily="34" charset="-122"/>
              <a:ea typeface="苹方 常规" panose="020B0300000000000000" pitchFamily="34" charset="-122"/>
            </a:endParaRPr>
          </a:p>
        </p:txBody>
      </p:sp>
      <p:sp>
        <p:nvSpPr>
          <p:cNvPr id="4" name="矩形: 圆角 3">
            <a:extLst>
              <a:ext uri="{FF2B5EF4-FFF2-40B4-BE49-F238E27FC236}">
                <a16:creationId xmlns="" xmlns:a16="http://schemas.microsoft.com/office/drawing/2014/main" id="{A87B13EA-FE54-44B3-B8DA-B340FAFFF6BD}"/>
              </a:ext>
            </a:extLst>
          </p:cNvPr>
          <p:cNvSpPr/>
          <p:nvPr/>
        </p:nvSpPr>
        <p:spPr>
          <a:xfrm>
            <a:off x="657226" y="3615840"/>
            <a:ext cx="5268876" cy="2626210"/>
          </a:xfrm>
          <a:prstGeom prst="roundRect">
            <a:avLst>
              <a:gd name="adj" fmla="val 6219"/>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苹方 常规" panose="020B0300000000000000" pitchFamily="34" charset="-122"/>
              <a:ea typeface="苹方 常规" panose="020B0300000000000000" pitchFamily="34" charset="-122"/>
            </a:endParaRPr>
          </a:p>
        </p:txBody>
      </p:sp>
      <p:sp>
        <p:nvSpPr>
          <p:cNvPr id="5" name="矩形: 圆角 4">
            <a:extLst>
              <a:ext uri="{FF2B5EF4-FFF2-40B4-BE49-F238E27FC236}">
                <a16:creationId xmlns="" xmlns:a16="http://schemas.microsoft.com/office/drawing/2014/main" id="{79086BDB-4276-4EC3-AA16-7D2E075D0633}"/>
              </a:ext>
            </a:extLst>
          </p:cNvPr>
          <p:cNvSpPr/>
          <p:nvPr/>
        </p:nvSpPr>
        <p:spPr>
          <a:xfrm>
            <a:off x="6303998" y="3615840"/>
            <a:ext cx="5268876" cy="2626210"/>
          </a:xfrm>
          <a:prstGeom prst="roundRect">
            <a:avLst>
              <a:gd name="adj" fmla="val 6219"/>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苹方 常规" panose="020B0300000000000000" pitchFamily="34" charset="-122"/>
              <a:ea typeface="苹方 常规" panose="020B0300000000000000" pitchFamily="34" charset="-122"/>
            </a:endParaRPr>
          </a:p>
        </p:txBody>
      </p:sp>
      <p:sp>
        <p:nvSpPr>
          <p:cNvPr id="7" name="Freeform 460">
            <a:extLst>
              <a:ext uri="{FF2B5EF4-FFF2-40B4-BE49-F238E27FC236}">
                <a16:creationId xmlns="" xmlns:a16="http://schemas.microsoft.com/office/drawing/2014/main" id="{89C64D33-A986-485E-8EBA-31AB6CB02CF5}"/>
              </a:ext>
            </a:extLst>
          </p:cNvPr>
          <p:cNvSpPr>
            <a:spLocks noEditPoints="1"/>
          </p:cNvSpPr>
          <p:nvPr/>
        </p:nvSpPr>
        <p:spPr bwMode="auto">
          <a:xfrm>
            <a:off x="1143001" y="1259938"/>
            <a:ext cx="1375195" cy="1375195"/>
          </a:xfrm>
          <a:custGeom>
            <a:avLst/>
            <a:gdLst>
              <a:gd name="T0" fmla="*/ 175 w 176"/>
              <a:gd name="T1" fmla="*/ 85 h 176"/>
              <a:gd name="T2" fmla="*/ 144 w 176"/>
              <a:gd name="T3" fmla="*/ 54 h 176"/>
              <a:gd name="T4" fmla="*/ 144 w 176"/>
              <a:gd name="T5" fmla="*/ 12 h 176"/>
              <a:gd name="T6" fmla="*/ 140 w 176"/>
              <a:gd name="T7" fmla="*/ 8 h 176"/>
              <a:gd name="T8" fmla="*/ 116 w 176"/>
              <a:gd name="T9" fmla="*/ 8 h 176"/>
              <a:gd name="T10" fmla="*/ 112 w 176"/>
              <a:gd name="T11" fmla="*/ 12 h 176"/>
              <a:gd name="T12" fmla="*/ 112 w 176"/>
              <a:gd name="T13" fmla="*/ 22 h 176"/>
              <a:gd name="T14" fmla="*/ 91 w 176"/>
              <a:gd name="T15" fmla="*/ 1 h 176"/>
              <a:gd name="T16" fmla="*/ 88 w 176"/>
              <a:gd name="T17" fmla="*/ 0 h 176"/>
              <a:gd name="T18" fmla="*/ 85 w 176"/>
              <a:gd name="T19" fmla="*/ 1 h 176"/>
              <a:gd name="T20" fmla="*/ 1 w 176"/>
              <a:gd name="T21" fmla="*/ 85 h 176"/>
              <a:gd name="T22" fmla="*/ 0 w 176"/>
              <a:gd name="T23" fmla="*/ 88 h 176"/>
              <a:gd name="T24" fmla="*/ 4 w 176"/>
              <a:gd name="T25" fmla="*/ 92 h 176"/>
              <a:gd name="T26" fmla="*/ 7 w 176"/>
              <a:gd name="T27" fmla="*/ 91 h 176"/>
              <a:gd name="T28" fmla="*/ 24 w 176"/>
              <a:gd name="T29" fmla="*/ 74 h 176"/>
              <a:gd name="T30" fmla="*/ 24 w 176"/>
              <a:gd name="T31" fmla="*/ 172 h 176"/>
              <a:gd name="T32" fmla="*/ 28 w 176"/>
              <a:gd name="T33" fmla="*/ 176 h 176"/>
              <a:gd name="T34" fmla="*/ 148 w 176"/>
              <a:gd name="T35" fmla="*/ 176 h 176"/>
              <a:gd name="T36" fmla="*/ 152 w 176"/>
              <a:gd name="T37" fmla="*/ 172 h 176"/>
              <a:gd name="T38" fmla="*/ 152 w 176"/>
              <a:gd name="T39" fmla="*/ 74 h 176"/>
              <a:gd name="T40" fmla="*/ 169 w 176"/>
              <a:gd name="T41" fmla="*/ 91 h 176"/>
              <a:gd name="T42" fmla="*/ 172 w 176"/>
              <a:gd name="T43" fmla="*/ 92 h 176"/>
              <a:gd name="T44" fmla="*/ 176 w 176"/>
              <a:gd name="T45" fmla="*/ 88 h 176"/>
              <a:gd name="T46" fmla="*/ 175 w 176"/>
              <a:gd name="T47" fmla="*/ 85 h 176"/>
              <a:gd name="T48" fmla="*/ 120 w 176"/>
              <a:gd name="T49" fmla="*/ 16 h 176"/>
              <a:gd name="T50" fmla="*/ 136 w 176"/>
              <a:gd name="T51" fmla="*/ 16 h 176"/>
              <a:gd name="T52" fmla="*/ 136 w 176"/>
              <a:gd name="T53" fmla="*/ 46 h 176"/>
              <a:gd name="T54" fmla="*/ 120 w 176"/>
              <a:gd name="T55" fmla="*/ 30 h 176"/>
              <a:gd name="T56" fmla="*/ 120 w 176"/>
              <a:gd name="T57" fmla="*/ 16 h 176"/>
              <a:gd name="T58" fmla="*/ 64 w 176"/>
              <a:gd name="T59" fmla="*/ 168 h 176"/>
              <a:gd name="T60" fmla="*/ 32 w 176"/>
              <a:gd name="T61" fmla="*/ 168 h 176"/>
              <a:gd name="T62" fmla="*/ 32 w 176"/>
              <a:gd name="T63" fmla="*/ 160 h 176"/>
              <a:gd name="T64" fmla="*/ 64 w 176"/>
              <a:gd name="T65" fmla="*/ 160 h 176"/>
              <a:gd name="T66" fmla="*/ 64 w 176"/>
              <a:gd name="T67" fmla="*/ 168 h 176"/>
              <a:gd name="T68" fmla="*/ 104 w 176"/>
              <a:gd name="T69" fmla="*/ 168 h 176"/>
              <a:gd name="T70" fmla="*/ 72 w 176"/>
              <a:gd name="T71" fmla="*/ 168 h 176"/>
              <a:gd name="T72" fmla="*/ 72 w 176"/>
              <a:gd name="T73" fmla="*/ 104 h 176"/>
              <a:gd name="T74" fmla="*/ 104 w 176"/>
              <a:gd name="T75" fmla="*/ 104 h 176"/>
              <a:gd name="T76" fmla="*/ 104 w 176"/>
              <a:gd name="T77" fmla="*/ 168 h 176"/>
              <a:gd name="T78" fmla="*/ 144 w 176"/>
              <a:gd name="T79" fmla="*/ 168 h 176"/>
              <a:gd name="T80" fmla="*/ 112 w 176"/>
              <a:gd name="T81" fmla="*/ 168 h 176"/>
              <a:gd name="T82" fmla="*/ 112 w 176"/>
              <a:gd name="T83" fmla="*/ 160 h 176"/>
              <a:gd name="T84" fmla="*/ 144 w 176"/>
              <a:gd name="T85" fmla="*/ 160 h 176"/>
              <a:gd name="T86" fmla="*/ 144 w 176"/>
              <a:gd name="T87" fmla="*/ 168 h 176"/>
              <a:gd name="T88" fmla="*/ 144 w 176"/>
              <a:gd name="T89" fmla="*/ 152 h 176"/>
              <a:gd name="T90" fmla="*/ 112 w 176"/>
              <a:gd name="T91" fmla="*/ 152 h 176"/>
              <a:gd name="T92" fmla="*/ 112 w 176"/>
              <a:gd name="T93" fmla="*/ 100 h 176"/>
              <a:gd name="T94" fmla="*/ 108 w 176"/>
              <a:gd name="T95" fmla="*/ 96 h 176"/>
              <a:gd name="T96" fmla="*/ 68 w 176"/>
              <a:gd name="T97" fmla="*/ 96 h 176"/>
              <a:gd name="T98" fmla="*/ 64 w 176"/>
              <a:gd name="T99" fmla="*/ 100 h 176"/>
              <a:gd name="T100" fmla="*/ 64 w 176"/>
              <a:gd name="T101" fmla="*/ 152 h 176"/>
              <a:gd name="T102" fmla="*/ 32 w 176"/>
              <a:gd name="T103" fmla="*/ 152 h 176"/>
              <a:gd name="T104" fmla="*/ 32 w 176"/>
              <a:gd name="T105" fmla="*/ 66 h 176"/>
              <a:gd name="T106" fmla="*/ 88 w 176"/>
              <a:gd name="T107" fmla="*/ 10 h 176"/>
              <a:gd name="T108" fmla="*/ 144 w 176"/>
              <a:gd name="T109" fmla="*/ 66 h 176"/>
              <a:gd name="T110" fmla="*/ 144 w 176"/>
              <a:gd name="T111" fmla="*/ 152 h 176"/>
              <a:gd name="T112" fmla="*/ 92 w 176"/>
              <a:gd name="T113" fmla="*/ 144 h 176"/>
              <a:gd name="T114" fmla="*/ 96 w 176"/>
              <a:gd name="T115" fmla="*/ 140 h 176"/>
              <a:gd name="T116" fmla="*/ 92 w 176"/>
              <a:gd name="T117" fmla="*/ 136 h 176"/>
              <a:gd name="T118" fmla="*/ 88 w 176"/>
              <a:gd name="T119" fmla="*/ 140 h 176"/>
              <a:gd name="T120" fmla="*/ 92 w 176"/>
              <a:gd name="T121"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75" y="85"/>
                </a:moveTo>
                <a:cubicBezTo>
                  <a:pt x="144" y="54"/>
                  <a:pt x="144" y="54"/>
                  <a:pt x="144" y="54"/>
                </a:cubicBezTo>
                <a:cubicBezTo>
                  <a:pt x="144" y="12"/>
                  <a:pt x="144" y="12"/>
                  <a:pt x="144" y="12"/>
                </a:cubicBezTo>
                <a:cubicBezTo>
                  <a:pt x="144" y="10"/>
                  <a:pt x="142" y="8"/>
                  <a:pt x="140" y="8"/>
                </a:cubicBezTo>
                <a:cubicBezTo>
                  <a:pt x="116" y="8"/>
                  <a:pt x="116" y="8"/>
                  <a:pt x="116" y="8"/>
                </a:cubicBezTo>
                <a:cubicBezTo>
                  <a:pt x="114" y="8"/>
                  <a:pt x="112" y="10"/>
                  <a:pt x="112" y="12"/>
                </a:cubicBezTo>
                <a:cubicBezTo>
                  <a:pt x="112" y="22"/>
                  <a:pt x="112" y="22"/>
                  <a:pt x="112" y="22"/>
                </a:cubicBezTo>
                <a:cubicBezTo>
                  <a:pt x="91" y="1"/>
                  <a:pt x="91" y="1"/>
                  <a:pt x="91" y="1"/>
                </a:cubicBezTo>
                <a:cubicBezTo>
                  <a:pt x="90" y="0"/>
                  <a:pt x="89" y="0"/>
                  <a:pt x="88" y="0"/>
                </a:cubicBezTo>
                <a:cubicBezTo>
                  <a:pt x="87" y="0"/>
                  <a:pt x="86" y="0"/>
                  <a:pt x="85" y="1"/>
                </a:cubicBezTo>
                <a:cubicBezTo>
                  <a:pt x="1" y="85"/>
                  <a:pt x="1" y="85"/>
                  <a:pt x="1" y="85"/>
                </a:cubicBezTo>
                <a:cubicBezTo>
                  <a:pt x="0" y="86"/>
                  <a:pt x="0" y="87"/>
                  <a:pt x="0" y="88"/>
                </a:cubicBezTo>
                <a:cubicBezTo>
                  <a:pt x="0" y="90"/>
                  <a:pt x="2" y="92"/>
                  <a:pt x="4" y="92"/>
                </a:cubicBezTo>
                <a:cubicBezTo>
                  <a:pt x="5" y="92"/>
                  <a:pt x="6" y="92"/>
                  <a:pt x="7" y="91"/>
                </a:cubicBezTo>
                <a:cubicBezTo>
                  <a:pt x="24" y="74"/>
                  <a:pt x="24" y="74"/>
                  <a:pt x="24" y="74"/>
                </a:cubicBezTo>
                <a:cubicBezTo>
                  <a:pt x="24" y="172"/>
                  <a:pt x="24" y="172"/>
                  <a:pt x="24" y="172"/>
                </a:cubicBezTo>
                <a:cubicBezTo>
                  <a:pt x="24" y="174"/>
                  <a:pt x="26" y="176"/>
                  <a:pt x="28" y="176"/>
                </a:cubicBezTo>
                <a:cubicBezTo>
                  <a:pt x="148" y="176"/>
                  <a:pt x="148" y="176"/>
                  <a:pt x="148" y="176"/>
                </a:cubicBezTo>
                <a:cubicBezTo>
                  <a:pt x="150" y="176"/>
                  <a:pt x="152" y="174"/>
                  <a:pt x="152" y="172"/>
                </a:cubicBezTo>
                <a:cubicBezTo>
                  <a:pt x="152" y="74"/>
                  <a:pt x="152" y="74"/>
                  <a:pt x="152" y="74"/>
                </a:cubicBezTo>
                <a:cubicBezTo>
                  <a:pt x="169" y="91"/>
                  <a:pt x="169" y="91"/>
                  <a:pt x="169" y="91"/>
                </a:cubicBezTo>
                <a:cubicBezTo>
                  <a:pt x="170" y="92"/>
                  <a:pt x="171" y="92"/>
                  <a:pt x="172" y="92"/>
                </a:cubicBezTo>
                <a:cubicBezTo>
                  <a:pt x="174" y="92"/>
                  <a:pt x="176" y="90"/>
                  <a:pt x="176" y="88"/>
                </a:cubicBezTo>
                <a:cubicBezTo>
                  <a:pt x="176" y="87"/>
                  <a:pt x="176" y="86"/>
                  <a:pt x="175" y="85"/>
                </a:cubicBezTo>
                <a:close/>
                <a:moveTo>
                  <a:pt x="120" y="16"/>
                </a:moveTo>
                <a:cubicBezTo>
                  <a:pt x="136" y="16"/>
                  <a:pt x="136" y="16"/>
                  <a:pt x="136" y="16"/>
                </a:cubicBezTo>
                <a:cubicBezTo>
                  <a:pt x="136" y="46"/>
                  <a:pt x="136" y="46"/>
                  <a:pt x="136" y="46"/>
                </a:cubicBezTo>
                <a:cubicBezTo>
                  <a:pt x="120" y="30"/>
                  <a:pt x="120" y="30"/>
                  <a:pt x="120" y="30"/>
                </a:cubicBezTo>
                <a:lnTo>
                  <a:pt x="120" y="16"/>
                </a:lnTo>
                <a:close/>
                <a:moveTo>
                  <a:pt x="64" y="168"/>
                </a:moveTo>
                <a:cubicBezTo>
                  <a:pt x="32" y="168"/>
                  <a:pt x="32" y="168"/>
                  <a:pt x="32" y="168"/>
                </a:cubicBezTo>
                <a:cubicBezTo>
                  <a:pt x="32" y="160"/>
                  <a:pt x="32" y="160"/>
                  <a:pt x="32" y="160"/>
                </a:cubicBezTo>
                <a:cubicBezTo>
                  <a:pt x="64" y="160"/>
                  <a:pt x="64" y="160"/>
                  <a:pt x="64" y="160"/>
                </a:cubicBezTo>
                <a:lnTo>
                  <a:pt x="64" y="168"/>
                </a:lnTo>
                <a:close/>
                <a:moveTo>
                  <a:pt x="104" y="168"/>
                </a:moveTo>
                <a:cubicBezTo>
                  <a:pt x="72" y="168"/>
                  <a:pt x="72" y="168"/>
                  <a:pt x="72" y="168"/>
                </a:cubicBezTo>
                <a:cubicBezTo>
                  <a:pt x="72" y="104"/>
                  <a:pt x="72" y="104"/>
                  <a:pt x="72" y="104"/>
                </a:cubicBezTo>
                <a:cubicBezTo>
                  <a:pt x="104" y="104"/>
                  <a:pt x="104" y="104"/>
                  <a:pt x="104" y="104"/>
                </a:cubicBezTo>
                <a:lnTo>
                  <a:pt x="104" y="168"/>
                </a:lnTo>
                <a:close/>
                <a:moveTo>
                  <a:pt x="144" y="168"/>
                </a:moveTo>
                <a:cubicBezTo>
                  <a:pt x="112" y="168"/>
                  <a:pt x="112" y="168"/>
                  <a:pt x="112" y="168"/>
                </a:cubicBezTo>
                <a:cubicBezTo>
                  <a:pt x="112" y="160"/>
                  <a:pt x="112" y="160"/>
                  <a:pt x="112" y="160"/>
                </a:cubicBezTo>
                <a:cubicBezTo>
                  <a:pt x="144" y="160"/>
                  <a:pt x="144" y="160"/>
                  <a:pt x="144" y="160"/>
                </a:cubicBezTo>
                <a:lnTo>
                  <a:pt x="144" y="168"/>
                </a:lnTo>
                <a:close/>
                <a:moveTo>
                  <a:pt x="144" y="152"/>
                </a:moveTo>
                <a:cubicBezTo>
                  <a:pt x="112" y="152"/>
                  <a:pt x="112" y="152"/>
                  <a:pt x="112" y="152"/>
                </a:cubicBezTo>
                <a:cubicBezTo>
                  <a:pt x="112" y="100"/>
                  <a:pt x="112" y="100"/>
                  <a:pt x="112" y="100"/>
                </a:cubicBezTo>
                <a:cubicBezTo>
                  <a:pt x="112" y="98"/>
                  <a:pt x="110" y="96"/>
                  <a:pt x="108" y="96"/>
                </a:cubicBezTo>
                <a:cubicBezTo>
                  <a:pt x="68" y="96"/>
                  <a:pt x="68" y="96"/>
                  <a:pt x="68" y="96"/>
                </a:cubicBezTo>
                <a:cubicBezTo>
                  <a:pt x="66" y="96"/>
                  <a:pt x="64" y="98"/>
                  <a:pt x="64" y="100"/>
                </a:cubicBezTo>
                <a:cubicBezTo>
                  <a:pt x="64" y="152"/>
                  <a:pt x="64" y="152"/>
                  <a:pt x="64" y="152"/>
                </a:cubicBezTo>
                <a:cubicBezTo>
                  <a:pt x="32" y="152"/>
                  <a:pt x="32" y="152"/>
                  <a:pt x="32" y="152"/>
                </a:cubicBezTo>
                <a:cubicBezTo>
                  <a:pt x="32" y="66"/>
                  <a:pt x="32" y="66"/>
                  <a:pt x="32" y="66"/>
                </a:cubicBezTo>
                <a:cubicBezTo>
                  <a:pt x="88" y="10"/>
                  <a:pt x="88" y="10"/>
                  <a:pt x="88" y="10"/>
                </a:cubicBezTo>
                <a:cubicBezTo>
                  <a:pt x="144" y="66"/>
                  <a:pt x="144" y="66"/>
                  <a:pt x="144" y="66"/>
                </a:cubicBezTo>
                <a:lnTo>
                  <a:pt x="144" y="152"/>
                </a:lnTo>
                <a:close/>
                <a:moveTo>
                  <a:pt x="92" y="144"/>
                </a:moveTo>
                <a:cubicBezTo>
                  <a:pt x="94" y="144"/>
                  <a:pt x="96" y="142"/>
                  <a:pt x="96" y="140"/>
                </a:cubicBezTo>
                <a:cubicBezTo>
                  <a:pt x="96" y="138"/>
                  <a:pt x="94" y="136"/>
                  <a:pt x="92" y="136"/>
                </a:cubicBezTo>
                <a:cubicBezTo>
                  <a:pt x="90" y="136"/>
                  <a:pt x="88" y="138"/>
                  <a:pt x="88" y="140"/>
                </a:cubicBezTo>
                <a:cubicBezTo>
                  <a:pt x="88" y="142"/>
                  <a:pt x="90" y="144"/>
                  <a:pt x="92" y="144"/>
                </a:cubicBez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8" name="Freeform 472">
            <a:extLst>
              <a:ext uri="{FF2B5EF4-FFF2-40B4-BE49-F238E27FC236}">
                <a16:creationId xmlns="" xmlns:a16="http://schemas.microsoft.com/office/drawing/2014/main" id="{6C191199-2651-4FDE-A66C-96C41AF86E00}"/>
              </a:ext>
            </a:extLst>
          </p:cNvPr>
          <p:cNvSpPr>
            <a:spLocks noEditPoints="1"/>
          </p:cNvSpPr>
          <p:nvPr/>
        </p:nvSpPr>
        <p:spPr bwMode="auto">
          <a:xfrm>
            <a:off x="6940538" y="4341016"/>
            <a:ext cx="1128355" cy="1339922"/>
          </a:xfrm>
          <a:custGeom>
            <a:avLst/>
            <a:gdLst>
              <a:gd name="T0" fmla="*/ 72 w 144"/>
              <a:gd name="T1" fmla="*/ 72 h 176"/>
              <a:gd name="T2" fmla="*/ 72 w 144"/>
              <a:gd name="T3" fmla="*/ 64 h 176"/>
              <a:gd name="T4" fmla="*/ 20 w 144"/>
              <a:gd name="T5" fmla="*/ 68 h 176"/>
              <a:gd name="T6" fmla="*/ 136 w 144"/>
              <a:gd name="T7" fmla="*/ 16 h 176"/>
              <a:gd name="T8" fmla="*/ 116 w 144"/>
              <a:gd name="T9" fmla="*/ 4 h 176"/>
              <a:gd name="T10" fmla="*/ 108 w 144"/>
              <a:gd name="T11" fmla="*/ 4 h 176"/>
              <a:gd name="T12" fmla="*/ 100 w 144"/>
              <a:gd name="T13" fmla="*/ 16 h 176"/>
              <a:gd name="T14" fmla="*/ 96 w 144"/>
              <a:gd name="T15" fmla="*/ 0 h 176"/>
              <a:gd name="T16" fmla="*/ 92 w 144"/>
              <a:gd name="T17" fmla="*/ 16 h 176"/>
              <a:gd name="T18" fmla="*/ 84 w 144"/>
              <a:gd name="T19" fmla="*/ 4 h 176"/>
              <a:gd name="T20" fmla="*/ 76 w 144"/>
              <a:gd name="T21" fmla="*/ 4 h 176"/>
              <a:gd name="T22" fmla="*/ 68 w 144"/>
              <a:gd name="T23" fmla="*/ 16 h 176"/>
              <a:gd name="T24" fmla="*/ 64 w 144"/>
              <a:gd name="T25" fmla="*/ 0 h 176"/>
              <a:gd name="T26" fmla="*/ 60 w 144"/>
              <a:gd name="T27" fmla="*/ 16 h 176"/>
              <a:gd name="T28" fmla="*/ 52 w 144"/>
              <a:gd name="T29" fmla="*/ 4 h 176"/>
              <a:gd name="T30" fmla="*/ 44 w 144"/>
              <a:gd name="T31" fmla="*/ 4 h 176"/>
              <a:gd name="T32" fmla="*/ 36 w 144"/>
              <a:gd name="T33" fmla="*/ 16 h 176"/>
              <a:gd name="T34" fmla="*/ 32 w 144"/>
              <a:gd name="T35" fmla="*/ 0 h 176"/>
              <a:gd name="T36" fmla="*/ 28 w 144"/>
              <a:gd name="T37" fmla="*/ 16 h 176"/>
              <a:gd name="T38" fmla="*/ 0 w 144"/>
              <a:gd name="T39" fmla="*/ 24 h 176"/>
              <a:gd name="T40" fmla="*/ 8 w 144"/>
              <a:gd name="T41" fmla="*/ 176 h 176"/>
              <a:gd name="T42" fmla="*/ 144 w 144"/>
              <a:gd name="T43" fmla="*/ 168 h 176"/>
              <a:gd name="T44" fmla="*/ 136 w 144"/>
              <a:gd name="T45" fmla="*/ 16 h 176"/>
              <a:gd name="T46" fmla="*/ 8 w 144"/>
              <a:gd name="T47" fmla="*/ 144 h 176"/>
              <a:gd name="T48" fmla="*/ 8 w 144"/>
              <a:gd name="T49" fmla="*/ 168 h 176"/>
              <a:gd name="T50" fmla="*/ 44 w 144"/>
              <a:gd name="T51" fmla="*/ 168 h 176"/>
              <a:gd name="T52" fmla="*/ 8 w 144"/>
              <a:gd name="T53" fmla="*/ 24 h 176"/>
              <a:gd name="T54" fmla="*/ 28 w 144"/>
              <a:gd name="T55" fmla="*/ 36 h 176"/>
              <a:gd name="T56" fmla="*/ 36 w 144"/>
              <a:gd name="T57" fmla="*/ 36 h 176"/>
              <a:gd name="T58" fmla="*/ 44 w 144"/>
              <a:gd name="T59" fmla="*/ 24 h 176"/>
              <a:gd name="T60" fmla="*/ 48 w 144"/>
              <a:gd name="T61" fmla="*/ 40 h 176"/>
              <a:gd name="T62" fmla="*/ 52 w 144"/>
              <a:gd name="T63" fmla="*/ 24 h 176"/>
              <a:gd name="T64" fmla="*/ 60 w 144"/>
              <a:gd name="T65" fmla="*/ 36 h 176"/>
              <a:gd name="T66" fmla="*/ 68 w 144"/>
              <a:gd name="T67" fmla="*/ 36 h 176"/>
              <a:gd name="T68" fmla="*/ 76 w 144"/>
              <a:gd name="T69" fmla="*/ 24 h 176"/>
              <a:gd name="T70" fmla="*/ 80 w 144"/>
              <a:gd name="T71" fmla="*/ 40 h 176"/>
              <a:gd name="T72" fmla="*/ 84 w 144"/>
              <a:gd name="T73" fmla="*/ 24 h 176"/>
              <a:gd name="T74" fmla="*/ 92 w 144"/>
              <a:gd name="T75" fmla="*/ 36 h 176"/>
              <a:gd name="T76" fmla="*/ 100 w 144"/>
              <a:gd name="T77" fmla="*/ 36 h 176"/>
              <a:gd name="T78" fmla="*/ 108 w 144"/>
              <a:gd name="T79" fmla="*/ 24 h 176"/>
              <a:gd name="T80" fmla="*/ 112 w 144"/>
              <a:gd name="T81" fmla="*/ 40 h 176"/>
              <a:gd name="T82" fmla="*/ 116 w 144"/>
              <a:gd name="T83" fmla="*/ 24 h 176"/>
              <a:gd name="T84" fmla="*/ 136 w 144"/>
              <a:gd name="T85" fmla="*/ 168 h 176"/>
              <a:gd name="T86" fmla="*/ 24 w 144"/>
              <a:gd name="T87" fmla="*/ 96 h 176"/>
              <a:gd name="T88" fmla="*/ 124 w 144"/>
              <a:gd name="T89" fmla="*/ 92 h 176"/>
              <a:gd name="T90" fmla="*/ 24 w 144"/>
              <a:gd name="T91" fmla="*/ 88 h 176"/>
              <a:gd name="T92" fmla="*/ 96 w 144"/>
              <a:gd name="T93" fmla="*/ 112 h 176"/>
              <a:gd name="T94" fmla="*/ 20 w 144"/>
              <a:gd name="T95" fmla="*/ 116 h 176"/>
              <a:gd name="T96" fmla="*/ 96 w 144"/>
              <a:gd name="T97" fmla="*/ 120 h 176"/>
              <a:gd name="T98" fmla="*/ 96 w 144"/>
              <a:gd name="T99"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176">
                <a:moveTo>
                  <a:pt x="24" y="72"/>
                </a:moveTo>
                <a:cubicBezTo>
                  <a:pt x="72" y="72"/>
                  <a:pt x="72" y="72"/>
                  <a:pt x="72" y="72"/>
                </a:cubicBezTo>
                <a:cubicBezTo>
                  <a:pt x="74" y="72"/>
                  <a:pt x="76" y="70"/>
                  <a:pt x="76" y="68"/>
                </a:cubicBezTo>
                <a:cubicBezTo>
                  <a:pt x="76" y="66"/>
                  <a:pt x="74" y="64"/>
                  <a:pt x="72" y="64"/>
                </a:cubicBezTo>
                <a:cubicBezTo>
                  <a:pt x="24" y="64"/>
                  <a:pt x="24" y="64"/>
                  <a:pt x="24" y="64"/>
                </a:cubicBezTo>
                <a:cubicBezTo>
                  <a:pt x="22" y="64"/>
                  <a:pt x="20" y="66"/>
                  <a:pt x="20" y="68"/>
                </a:cubicBezTo>
                <a:cubicBezTo>
                  <a:pt x="20" y="70"/>
                  <a:pt x="22" y="72"/>
                  <a:pt x="24" y="72"/>
                </a:cubicBezTo>
                <a:close/>
                <a:moveTo>
                  <a:pt x="136" y="16"/>
                </a:moveTo>
                <a:cubicBezTo>
                  <a:pt x="116" y="16"/>
                  <a:pt x="116" y="16"/>
                  <a:pt x="116" y="16"/>
                </a:cubicBezTo>
                <a:cubicBezTo>
                  <a:pt x="116" y="4"/>
                  <a:pt x="116" y="4"/>
                  <a:pt x="116" y="4"/>
                </a:cubicBezTo>
                <a:cubicBezTo>
                  <a:pt x="116" y="2"/>
                  <a:pt x="114" y="0"/>
                  <a:pt x="112" y="0"/>
                </a:cubicBezTo>
                <a:cubicBezTo>
                  <a:pt x="110" y="0"/>
                  <a:pt x="108" y="2"/>
                  <a:pt x="108" y="4"/>
                </a:cubicBezTo>
                <a:cubicBezTo>
                  <a:pt x="108" y="16"/>
                  <a:pt x="108" y="16"/>
                  <a:pt x="108" y="16"/>
                </a:cubicBezTo>
                <a:cubicBezTo>
                  <a:pt x="100" y="16"/>
                  <a:pt x="100" y="16"/>
                  <a:pt x="100" y="16"/>
                </a:cubicBezTo>
                <a:cubicBezTo>
                  <a:pt x="100" y="4"/>
                  <a:pt x="100" y="4"/>
                  <a:pt x="100" y="4"/>
                </a:cubicBezTo>
                <a:cubicBezTo>
                  <a:pt x="100" y="2"/>
                  <a:pt x="98" y="0"/>
                  <a:pt x="96" y="0"/>
                </a:cubicBezTo>
                <a:cubicBezTo>
                  <a:pt x="94" y="0"/>
                  <a:pt x="92" y="2"/>
                  <a:pt x="92" y="4"/>
                </a:cubicBezTo>
                <a:cubicBezTo>
                  <a:pt x="92" y="16"/>
                  <a:pt x="92" y="16"/>
                  <a:pt x="92" y="16"/>
                </a:cubicBezTo>
                <a:cubicBezTo>
                  <a:pt x="84" y="16"/>
                  <a:pt x="84" y="16"/>
                  <a:pt x="84" y="16"/>
                </a:cubicBezTo>
                <a:cubicBezTo>
                  <a:pt x="84" y="4"/>
                  <a:pt x="84" y="4"/>
                  <a:pt x="84" y="4"/>
                </a:cubicBezTo>
                <a:cubicBezTo>
                  <a:pt x="84" y="2"/>
                  <a:pt x="82" y="0"/>
                  <a:pt x="80" y="0"/>
                </a:cubicBezTo>
                <a:cubicBezTo>
                  <a:pt x="78" y="0"/>
                  <a:pt x="76" y="2"/>
                  <a:pt x="76" y="4"/>
                </a:cubicBezTo>
                <a:cubicBezTo>
                  <a:pt x="76" y="16"/>
                  <a:pt x="76" y="16"/>
                  <a:pt x="76" y="16"/>
                </a:cubicBezTo>
                <a:cubicBezTo>
                  <a:pt x="68" y="16"/>
                  <a:pt x="68" y="16"/>
                  <a:pt x="68" y="16"/>
                </a:cubicBezTo>
                <a:cubicBezTo>
                  <a:pt x="68" y="4"/>
                  <a:pt x="68" y="4"/>
                  <a:pt x="68" y="4"/>
                </a:cubicBezTo>
                <a:cubicBezTo>
                  <a:pt x="68" y="2"/>
                  <a:pt x="66" y="0"/>
                  <a:pt x="64" y="0"/>
                </a:cubicBezTo>
                <a:cubicBezTo>
                  <a:pt x="62" y="0"/>
                  <a:pt x="60" y="2"/>
                  <a:pt x="60" y="4"/>
                </a:cubicBezTo>
                <a:cubicBezTo>
                  <a:pt x="60" y="16"/>
                  <a:pt x="60" y="16"/>
                  <a:pt x="60" y="16"/>
                </a:cubicBezTo>
                <a:cubicBezTo>
                  <a:pt x="52" y="16"/>
                  <a:pt x="52" y="16"/>
                  <a:pt x="52" y="16"/>
                </a:cubicBezTo>
                <a:cubicBezTo>
                  <a:pt x="52" y="4"/>
                  <a:pt x="52" y="4"/>
                  <a:pt x="52" y="4"/>
                </a:cubicBezTo>
                <a:cubicBezTo>
                  <a:pt x="52" y="2"/>
                  <a:pt x="50" y="0"/>
                  <a:pt x="48" y="0"/>
                </a:cubicBezTo>
                <a:cubicBezTo>
                  <a:pt x="46" y="0"/>
                  <a:pt x="44" y="2"/>
                  <a:pt x="44" y="4"/>
                </a:cubicBezTo>
                <a:cubicBezTo>
                  <a:pt x="44" y="16"/>
                  <a:pt x="44" y="16"/>
                  <a:pt x="44" y="16"/>
                </a:cubicBezTo>
                <a:cubicBezTo>
                  <a:pt x="36" y="16"/>
                  <a:pt x="36" y="16"/>
                  <a:pt x="36" y="16"/>
                </a:cubicBezTo>
                <a:cubicBezTo>
                  <a:pt x="36" y="4"/>
                  <a:pt x="36" y="4"/>
                  <a:pt x="36" y="4"/>
                </a:cubicBezTo>
                <a:cubicBezTo>
                  <a:pt x="36" y="2"/>
                  <a:pt x="34" y="0"/>
                  <a:pt x="32" y="0"/>
                </a:cubicBezTo>
                <a:cubicBezTo>
                  <a:pt x="30" y="0"/>
                  <a:pt x="28" y="2"/>
                  <a:pt x="28" y="4"/>
                </a:cubicBezTo>
                <a:cubicBezTo>
                  <a:pt x="28" y="16"/>
                  <a:pt x="28" y="16"/>
                  <a:pt x="28" y="16"/>
                </a:cubicBezTo>
                <a:cubicBezTo>
                  <a:pt x="8" y="16"/>
                  <a:pt x="8" y="16"/>
                  <a:pt x="8" y="16"/>
                </a:cubicBezTo>
                <a:cubicBezTo>
                  <a:pt x="4" y="16"/>
                  <a:pt x="0" y="20"/>
                  <a:pt x="0" y="24"/>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24"/>
                  <a:pt x="144" y="24"/>
                  <a:pt x="144" y="24"/>
                </a:cubicBezTo>
                <a:cubicBezTo>
                  <a:pt x="144" y="20"/>
                  <a:pt x="140" y="16"/>
                  <a:pt x="136" y="16"/>
                </a:cubicBezTo>
                <a:close/>
                <a:moveTo>
                  <a:pt x="8" y="168"/>
                </a:moveTo>
                <a:cubicBezTo>
                  <a:pt x="8" y="144"/>
                  <a:pt x="8" y="144"/>
                  <a:pt x="8" y="144"/>
                </a:cubicBezTo>
                <a:cubicBezTo>
                  <a:pt x="32" y="168"/>
                  <a:pt x="32" y="168"/>
                  <a:pt x="32" y="168"/>
                </a:cubicBezTo>
                <a:lnTo>
                  <a:pt x="8" y="168"/>
                </a:lnTo>
                <a:close/>
                <a:moveTo>
                  <a:pt x="136" y="168"/>
                </a:moveTo>
                <a:cubicBezTo>
                  <a:pt x="44" y="168"/>
                  <a:pt x="44" y="168"/>
                  <a:pt x="44" y="168"/>
                </a:cubicBezTo>
                <a:cubicBezTo>
                  <a:pt x="8" y="132"/>
                  <a:pt x="8" y="132"/>
                  <a:pt x="8" y="132"/>
                </a:cubicBezTo>
                <a:cubicBezTo>
                  <a:pt x="8" y="24"/>
                  <a:pt x="8" y="24"/>
                  <a:pt x="8" y="24"/>
                </a:cubicBezTo>
                <a:cubicBezTo>
                  <a:pt x="28" y="24"/>
                  <a:pt x="28" y="24"/>
                  <a:pt x="28" y="24"/>
                </a:cubicBezTo>
                <a:cubicBezTo>
                  <a:pt x="28" y="36"/>
                  <a:pt x="28" y="36"/>
                  <a:pt x="28" y="36"/>
                </a:cubicBezTo>
                <a:cubicBezTo>
                  <a:pt x="28" y="38"/>
                  <a:pt x="30" y="40"/>
                  <a:pt x="32" y="40"/>
                </a:cubicBezTo>
                <a:cubicBezTo>
                  <a:pt x="34" y="40"/>
                  <a:pt x="36" y="38"/>
                  <a:pt x="36" y="36"/>
                </a:cubicBezTo>
                <a:cubicBezTo>
                  <a:pt x="36" y="24"/>
                  <a:pt x="36" y="24"/>
                  <a:pt x="36" y="24"/>
                </a:cubicBezTo>
                <a:cubicBezTo>
                  <a:pt x="44" y="24"/>
                  <a:pt x="44" y="24"/>
                  <a:pt x="44" y="24"/>
                </a:cubicBezTo>
                <a:cubicBezTo>
                  <a:pt x="44" y="36"/>
                  <a:pt x="44" y="36"/>
                  <a:pt x="44" y="36"/>
                </a:cubicBezTo>
                <a:cubicBezTo>
                  <a:pt x="44" y="38"/>
                  <a:pt x="46" y="40"/>
                  <a:pt x="48" y="40"/>
                </a:cubicBezTo>
                <a:cubicBezTo>
                  <a:pt x="50" y="40"/>
                  <a:pt x="52" y="38"/>
                  <a:pt x="52" y="36"/>
                </a:cubicBezTo>
                <a:cubicBezTo>
                  <a:pt x="52" y="24"/>
                  <a:pt x="52" y="24"/>
                  <a:pt x="52" y="24"/>
                </a:cubicBezTo>
                <a:cubicBezTo>
                  <a:pt x="60" y="24"/>
                  <a:pt x="60" y="24"/>
                  <a:pt x="60" y="24"/>
                </a:cubicBezTo>
                <a:cubicBezTo>
                  <a:pt x="60" y="36"/>
                  <a:pt x="60" y="36"/>
                  <a:pt x="60" y="36"/>
                </a:cubicBezTo>
                <a:cubicBezTo>
                  <a:pt x="60" y="38"/>
                  <a:pt x="62" y="40"/>
                  <a:pt x="64" y="40"/>
                </a:cubicBezTo>
                <a:cubicBezTo>
                  <a:pt x="66" y="40"/>
                  <a:pt x="68" y="38"/>
                  <a:pt x="68" y="36"/>
                </a:cubicBezTo>
                <a:cubicBezTo>
                  <a:pt x="68" y="24"/>
                  <a:pt x="68" y="24"/>
                  <a:pt x="68" y="24"/>
                </a:cubicBezTo>
                <a:cubicBezTo>
                  <a:pt x="76" y="24"/>
                  <a:pt x="76" y="24"/>
                  <a:pt x="76" y="24"/>
                </a:cubicBezTo>
                <a:cubicBezTo>
                  <a:pt x="76" y="36"/>
                  <a:pt x="76" y="36"/>
                  <a:pt x="76" y="36"/>
                </a:cubicBezTo>
                <a:cubicBezTo>
                  <a:pt x="76" y="38"/>
                  <a:pt x="78" y="40"/>
                  <a:pt x="80" y="40"/>
                </a:cubicBezTo>
                <a:cubicBezTo>
                  <a:pt x="82" y="40"/>
                  <a:pt x="84" y="38"/>
                  <a:pt x="84" y="36"/>
                </a:cubicBezTo>
                <a:cubicBezTo>
                  <a:pt x="84" y="24"/>
                  <a:pt x="84" y="24"/>
                  <a:pt x="84" y="24"/>
                </a:cubicBezTo>
                <a:cubicBezTo>
                  <a:pt x="92" y="24"/>
                  <a:pt x="92" y="24"/>
                  <a:pt x="92" y="24"/>
                </a:cubicBezTo>
                <a:cubicBezTo>
                  <a:pt x="92" y="36"/>
                  <a:pt x="92" y="36"/>
                  <a:pt x="92" y="36"/>
                </a:cubicBezTo>
                <a:cubicBezTo>
                  <a:pt x="92" y="38"/>
                  <a:pt x="94" y="40"/>
                  <a:pt x="96" y="40"/>
                </a:cubicBezTo>
                <a:cubicBezTo>
                  <a:pt x="98" y="40"/>
                  <a:pt x="100" y="38"/>
                  <a:pt x="100" y="36"/>
                </a:cubicBezTo>
                <a:cubicBezTo>
                  <a:pt x="100" y="24"/>
                  <a:pt x="100" y="24"/>
                  <a:pt x="100" y="24"/>
                </a:cubicBezTo>
                <a:cubicBezTo>
                  <a:pt x="108" y="24"/>
                  <a:pt x="108" y="24"/>
                  <a:pt x="108" y="24"/>
                </a:cubicBezTo>
                <a:cubicBezTo>
                  <a:pt x="108" y="36"/>
                  <a:pt x="108" y="36"/>
                  <a:pt x="108" y="36"/>
                </a:cubicBezTo>
                <a:cubicBezTo>
                  <a:pt x="108" y="38"/>
                  <a:pt x="110" y="40"/>
                  <a:pt x="112" y="40"/>
                </a:cubicBezTo>
                <a:cubicBezTo>
                  <a:pt x="114" y="40"/>
                  <a:pt x="116" y="38"/>
                  <a:pt x="116" y="36"/>
                </a:cubicBezTo>
                <a:cubicBezTo>
                  <a:pt x="116" y="24"/>
                  <a:pt x="116" y="24"/>
                  <a:pt x="116" y="24"/>
                </a:cubicBezTo>
                <a:cubicBezTo>
                  <a:pt x="136" y="24"/>
                  <a:pt x="136" y="24"/>
                  <a:pt x="136" y="24"/>
                </a:cubicBezTo>
                <a:lnTo>
                  <a:pt x="136" y="168"/>
                </a:lnTo>
                <a:close/>
                <a:moveTo>
                  <a:pt x="20" y="92"/>
                </a:moveTo>
                <a:cubicBezTo>
                  <a:pt x="20" y="94"/>
                  <a:pt x="22" y="96"/>
                  <a:pt x="24" y="96"/>
                </a:cubicBezTo>
                <a:cubicBezTo>
                  <a:pt x="120" y="96"/>
                  <a:pt x="120" y="96"/>
                  <a:pt x="120" y="96"/>
                </a:cubicBezTo>
                <a:cubicBezTo>
                  <a:pt x="122" y="96"/>
                  <a:pt x="124" y="94"/>
                  <a:pt x="124" y="92"/>
                </a:cubicBezTo>
                <a:cubicBezTo>
                  <a:pt x="124" y="90"/>
                  <a:pt x="122" y="88"/>
                  <a:pt x="120" y="88"/>
                </a:cubicBezTo>
                <a:cubicBezTo>
                  <a:pt x="24" y="88"/>
                  <a:pt x="24" y="88"/>
                  <a:pt x="24" y="88"/>
                </a:cubicBezTo>
                <a:cubicBezTo>
                  <a:pt x="22" y="88"/>
                  <a:pt x="20" y="90"/>
                  <a:pt x="20" y="92"/>
                </a:cubicBezTo>
                <a:close/>
                <a:moveTo>
                  <a:pt x="96" y="112"/>
                </a:moveTo>
                <a:cubicBezTo>
                  <a:pt x="24" y="112"/>
                  <a:pt x="24" y="112"/>
                  <a:pt x="24" y="112"/>
                </a:cubicBezTo>
                <a:cubicBezTo>
                  <a:pt x="22" y="112"/>
                  <a:pt x="20" y="114"/>
                  <a:pt x="20" y="116"/>
                </a:cubicBezTo>
                <a:cubicBezTo>
                  <a:pt x="20" y="118"/>
                  <a:pt x="22" y="120"/>
                  <a:pt x="24" y="120"/>
                </a:cubicBezTo>
                <a:cubicBezTo>
                  <a:pt x="96" y="120"/>
                  <a:pt x="96" y="120"/>
                  <a:pt x="96" y="120"/>
                </a:cubicBezTo>
                <a:cubicBezTo>
                  <a:pt x="98" y="120"/>
                  <a:pt x="100" y="118"/>
                  <a:pt x="100" y="116"/>
                </a:cubicBezTo>
                <a:cubicBezTo>
                  <a:pt x="100" y="114"/>
                  <a:pt x="98" y="112"/>
                  <a:pt x="96" y="112"/>
                </a:cubicBez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9" name="Freeform 480">
            <a:extLst>
              <a:ext uri="{FF2B5EF4-FFF2-40B4-BE49-F238E27FC236}">
                <a16:creationId xmlns="" xmlns:a16="http://schemas.microsoft.com/office/drawing/2014/main" id="{06E275F1-2F38-4B96-B6E2-774744915264}"/>
              </a:ext>
            </a:extLst>
          </p:cNvPr>
          <p:cNvSpPr>
            <a:spLocks noEditPoints="1"/>
          </p:cNvSpPr>
          <p:nvPr/>
        </p:nvSpPr>
        <p:spPr bwMode="auto">
          <a:xfrm>
            <a:off x="1143001" y="4339712"/>
            <a:ext cx="1375195" cy="1375195"/>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168 w 176"/>
              <a:gd name="T11" fmla="*/ 84 h 176"/>
              <a:gd name="T12" fmla="*/ 98 w 176"/>
              <a:gd name="T13" fmla="*/ 84 h 176"/>
              <a:gd name="T14" fmla="*/ 147 w 176"/>
              <a:gd name="T15" fmla="*/ 34 h 176"/>
              <a:gd name="T16" fmla="*/ 168 w 176"/>
              <a:gd name="T17" fmla="*/ 84 h 176"/>
              <a:gd name="T18" fmla="*/ 88 w 176"/>
              <a:gd name="T19" fmla="*/ 168 h 176"/>
              <a:gd name="T20" fmla="*/ 8 w 176"/>
              <a:gd name="T21" fmla="*/ 88 h 176"/>
              <a:gd name="T22" fmla="*/ 88 w 176"/>
              <a:gd name="T23" fmla="*/ 8 h 176"/>
              <a:gd name="T24" fmla="*/ 142 w 176"/>
              <a:gd name="T25" fmla="*/ 29 h 176"/>
              <a:gd name="T26" fmla="*/ 85 w 176"/>
              <a:gd name="T27" fmla="*/ 85 h 176"/>
              <a:gd name="T28" fmla="*/ 84 w 176"/>
              <a:gd name="T29" fmla="*/ 88 h 176"/>
              <a:gd name="T30" fmla="*/ 88 w 176"/>
              <a:gd name="T31" fmla="*/ 92 h 176"/>
              <a:gd name="T32" fmla="*/ 168 w 176"/>
              <a:gd name="T33" fmla="*/ 92 h 176"/>
              <a:gd name="T34" fmla="*/ 88 w 176"/>
              <a:gd name="T3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168" y="84"/>
                </a:moveTo>
                <a:cubicBezTo>
                  <a:pt x="98" y="84"/>
                  <a:pt x="98" y="84"/>
                  <a:pt x="98" y="84"/>
                </a:cubicBezTo>
                <a:cubicBezTo>
                  <a:pt x="147" y="34"/>
                  <a:pt x="147" y="34"/>
                  <a:pt x="147" y="34"/>
                </a:cubicBezTo>
                <a:cubicBezTo>
                  <a:pt x="159" y="48"/>
                  <a:pt x="167" y="65"/>
                  <a:pt x="168" y="84"/>
                </a:cubicBezTo>
                <a:close/>
                <a:moveTo>
                  <a:pt x="88" y="168"/>
                </a:moveTo>
                <a:cubicBezTo>
                  <a:pt x="44" y="168"/>
                  <a:pt x="8" y="132"/>
                  <a:pt x="8" y="88"/>
                </a:cubicBezTo>
                <a:cubicBezTo>
                  <a:pt x="8" y="44"/>
                  <a:pt x="44" y="8"/>
                  <a:pt x="88" y="8"/>
                </a:cubicBezTo>
                <a:cubicBezTo>
                  <a:pt x="109" y="8"/>
                  <a:pt x="127" y="16"/>
                  <a:pt x="142" y="29"/>
                </a:cubicBezTo>
                <a:cubicBezTo>
                  <a:pt x="85" y="85"/>
                  <a:pt x="85" y="85"/>
                  <a:pt x="85" y="85"/>
                </a:cubicBezTo>
                <a:cubicBezTo>
                  <a:pt x="84" y="86"/>
                  <a:pt x="84" y="87"/>
                  <a:pt x="84" y="88"/>
                </a:cubicBezTo>
                <a:cubicBezTo>
                  <a:pt x="84" y="90"/>
                  <a:pt x="86" y="92"/>
                  <a:pt x="88" y="92"/>
                </a:cubicBezTo>
                <a:cubicBezTo>
                  <a:pt x="168" y="92"/>
                  <a:pt x="168" y="92"/>
                  <a:pt x="168" y="92"/>
                </a:cubicBezTo>
                <a:cubicBezTo>
                  <a:pt x="166" y="134"/>
                  <a:pt x="131" y="168"/>
                  <a:pt x="88" y="168"/>
                </a:cubicBez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 name="Freeform 489">
            <a:extLst>
              <a:ext uri="{FF2B5EF4-FFF2-40B4-BE49-F238E27FC236}">
                <a16:creationId xmlns="" xmlns:a16="http://schemas.microsoft.com/office/drawing/2014/main" id="{B6379042-D516-4FA1-96A6-9CD43B027AC0}"/>
              </a:ext>
            </a:extLst>
          </p:cNvPr>
          <p:cNvSpPr>
            <a:spLocks noEditPoints="1"/>
          </p:cNvSpPr>
          <p:nvPr/>
        </p:nvSpPr>
        <p:spPr bwMode="auto">
          <a:xfrm>
            <a:off x="6803735" y="1350761"/>
            <a:ext cx="1375195" cy="1234146"/>
          </a:xfrm>
          <a:custGeom>
            <a:avLst/>
            <a:gdLst>
              <a:gd name="T0" fmla="*/ 176 w 176"/>
              <a:gd name="T1" fmla="*/ 54 h 160"/>
              <a:gd name="T2" fmla="*/ 112 w 176"/>
              <a:gd name="T3" fmla="*/ 0 h 160"/>
              <a:gd name="T4" fmla="*/ 53 w 176"/>
              <a:gd name="T5" fmla="*/ 33 h 160"/>
              <a:gd name="T6" fmla="*/ 63 w 176"/>
              <a:gd name="T7" fmla="*/ 32 h 160"/>
              <a:gd name="T8" fmla="*/ 112 w 176"/>
              <a:gd name="T9" fmla="*/ 8 h 160"/>
              <a:gd name="T10" fmla="*/ 168 w 176"/>
              <a:gd name="T11" fmla="*/ 54 h 160"/>
              <a:gd name="T12" fmla="*/ 151 w 176"/>
              <a:gd name="T13" fmla="*/ 87 h 160"/>
              <a:gd name="T14" fmla="*/ 149 w 176"/>
              <a:gd name="T15" fmla="*/ 95 h 160"/>
              <a:gd name="T16" fmla="*/ 152 w 176"/>
              <a:gd name="T17" fmla="*/ 107 h 160"/>
              <a:gd name="T18" fmla="*/ 135 w 176"/>
              <a:gd name="T19" fmla="*/ 100 h 160"/>
              <a:gd name="T20" fmla="*/ 134 w 176"/>
              <a:gd name="T21" fmla="*/ 108 h 160"/>
              <a:gd name="T22" fmla="*/ 164 w 176"/>
              <a:gd name="T23" fmla="*/ 120 h 160"/>
              <a:gd name="T24" fmla="*/ 156 w 176"/>
              <a:gd name="T25" fmla="*/ 93 h 160"/>
              <a:gd name="T26" fmla="*/ 176 w 176"/>
              <a:gd name="T27" fmla="*/ 54 h 160"/>
              <a:gd name="T28" fmla="*/ 64 w 176"/>
              <a:gd name="T29" fmla="*/ 40 h 160"/>
              <a:gd name="T30" fmla="*/ 0 w 176"/>
              <a:gd name="T31" fmla="*/ 94 h 160"/>
              <a:gd name="T32" fmla="*/ 20 w 176"/>
              <a:gd name="T33" fmla="*/ 133 h 160"/>
              <a:gd name="T34" fmla="*/ 12 w 176"/>
              <a:gd name="T35" fmla="*/ 160 h 160"/>
              <a:gd name="T36" fmla="*/ 48 w 176"/>
              <a:gd name="T37" fmla="*/ 146 h 160"/>
              <a:gd name="T38" fmla="*/ 64 w 176"/>
              <a:gd name="T39" fmla="*/ 148 h 160"/>
              <a:gd name="T40" fmla="*/ 128 w 176"/>
              <a:gd name="T41" fmla="*/ 94 h 160"/>
              <a:gd name="T42" fmla="*/ 64 w 176"/>
              <a:gd name="T43" fmla="*/ 40 h 160"/>
              <a:gd name="T44" fmla="*/ 64 w 176"/>
              <a:gd name="T45" fmla="*/ 140 h 160"/>
              <a:gd name="T46" fmla="*/ 50 w 176"/>
              <a:gd name="T47" fmla="*/ 138 h 160"/>
              <a:gd name="T48" fmla="*/ 48 w 176"/>
              <a:gd name="T49" fmla="*/ 138 h 160"/>
              <a:gd name="T50" fmla="*/ 45 w 176"/>
              <a:gd name="T51" fmla="*/ 139 h 160"/>
              <a:gd name="T52" fmla="*/ 24 w 176"/>
              <a:gd name="T53" fmla="*/ 147 h 160"/>
              <a:gd name="T54" fmla="*/ 27 w 176"/>
              <a:gd name="T55" fmla="*/ 135 h 160"/>
              <a:gd name="T56" fmla="*/ 25 w 176"/>
              <a:gd name="T57" fmla="*/ 127 h 160"/>
              <a:gd name="T58" fmla="*/ 8 w 176"/>
              <a:gd name="T59" fmla="*/ 94 h 160"/>
              <a:gd name="T60" fmla="*/ 64 w 176"/>
              <a:gd name="T61" fmla="*/ 48 h 160"/>
              <a:gd name="T62" fmla="*/ 120 w 176"/>
              <a:gd name="T63" fmla="*/ 94 h 160"/>
              <a:gd name="T64" fmla="*/ 64 w 176"/>
              <a:gd name="T6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60">
                <a:moveTo>
                  <a:pt x="176" y="54"/>
                </a:moveTo>
                <a:cubicBezTo>
                  <a:pt x="176" y="24"/>
                  <a:pt x="147" y="0"/>
                  <a:pt x="112" y="0"/>
                </a:cubicBezTo>
                <a:cubicBezTo>
                  <a:pt x="86" y="0"/>
                  <a:pt x="63" y="13"/>
                  <a:pt x="53" y="33"/>
                </a:cubicBezTo>
                <a:cubicBezTo>
                  <a:pt x="56" y="32"/>
                  <a:pt x="60" y="32"/>
                  <a:pt x="63" y="32"/>
                </a:cubicBezTo>
                <a:cubicBezTo>
                  <a:pt x="72" y="18"/>
                  <a:pt x="91" y="8"/>
                  <a:pt x="112" y="8"/>
                </a:cubicBezTo>
                <a:cubicBezTo>
                  <a:pt x="143" y="8"/>
                  <a:pt x="168" y="29"/>
                  <a:pt x="168" y="54"/>
                </a:cubicBezTo>
                <a:cubicBezTo>
                  <a:pt x="168" y="66"/>
                  <a:pt x="162" y="78"/>
                  <a:pt x="151" y="87"/>
                </a:cubicBezTo>
                <a:cubicBezTo>
                  <a:pt x="149" y="89"/>
                  <a:pt x="148" y="92"/>
                  <a:pt x="149" y="95"/>
                </a:cubicBezTo>
                <a:cubicBezTo>
                  <a:pt x="152" y="107"/>
                  <a:pt x="152" y="107"/>
                  <a:pt x="152" y="107"/>
                </a:cubicBezTo>
                <a:cubicBezTo>
                  <a:pt x="135" y="100"/>
                  <a:pt x="135" y="100"/>
                  <a:pt x="135" y="100"/>
                </a:cubicBezTo>
                <a:cubicBezTo>
                  <a:pt x="135" y="103"/>
                  <a:pt x="134" y="106"/>
                  <a:pt x="134" y="108"/>
                </a:cubicBezTo>
                <a:cubicBezTo>
                  <a:pt x="164" y="120"/>
                  <a:pt x="164" y="120"/>
                  <a:pt x="164" y="120"/>
                </a:cubicBezTo>
                <a:cubicBezTo>
                  <a:pt x="156" y="93"/>
                  <a:pt x="156" y="93"/>
                  <a:pt x="156" y="93"/>
                </a:cubicBezTo>
                <a:cubicBezTo>
                  <a:pt x="168" y="83"/>
                  <a:pt x="176" y="69"/>
                  <a:pt x="176" y="54"/>
                </a:cubicBezTo>
                <a:close/>
                <a:moveTo>
                  <a:pt x="64" y="40"/>
                </a:moveTo>
                <a:cubicBezTo>
                  <a:pt x="29" y="40"/>
                  <a:pt x="0" y="64"/>
                  <a:pt x="0" y="94"/>
                </a:cubicBezTo>
                <a:cubicBezTo>
                  <a:pt x="0" y="109"/>
                  <a:pt x="8" y="123"/>
                  <a:pt x="20" y="133"/>
                </a:cubicBezTo>
                <a:cubicBezTo>
                  <a:pt x="12" y="160"/>
                  <a:pt x="12" y="160"/>
                  <a:pt x="12" y="160"/>
                </a:cubicBezTo>
                <a:cubicBezTo>
                  <a:pt x="48" y="146"/>
                  <a:pt x="48" y="146"/>
                  <a:pt x="48" y="146"/>
                </a:cubicBezTo>
                <a:cubicBezTo>
                  <a:pt x="53" y="147"/>
                  <a:pt x="58" y="148"/>
                  <a:pt x="64" y="148"/>
                </a:cubicBezTo>
                <a:cubicBezTo>
                  <a:pt x="99" y="148"/>
                  <a:pt x="128" y="124"/>
                  <a:pt x="128" y="94"/>
                </a:cubicBezTo>
                <a:cubicBezTo>
                  <a:pt x="128" y="64"/>
                  <a:pt x="99" y="40"/>
                  <a:pt x="64" y="40"/>
                </a:cubicBezTo>
                <a:close/>
                <a:moveTo>
                  <a:pt x="64" y="140"/>
                </a:moveTo>
                <a:cubicBezTo>
                  <a:pt x="59" y="140"/>
                  <a:pt x="54" y="139"/>
                  <a:pt x="50" y="138"/>
                </a:cubicBezTo>
                <a:cubicBezTo>
                  <a:pt x="49" y="138"/>
                  <a:pt x="48" y="138"/>
                  <a:pt x="48" y="138"/>
                </a:cubicBezTo>
                <a:cubicBezTo>
                  <a:pt x="47" y="138"/>
                  <a:pt x="46" y="138"/>
                  <a:pt x="45" y="139"/>
                </a:cubicBezTo>
                <a:cubicBezTo>
                  <a:pt x="24" y="147"/>
                  <a:pt x="24" y="147"/>
                  <a:pt x="24" y="147"/>
                </a:cubicBezTo>
                <a:cubicBezTo>
                  <a:pt x="27" y="135"/>
                  <a:pt x="27" y="135"/>
                  <a:pt x="27" y="135"/>
                </a:cubicBezTo>
                <a:cubicBezTo>
                  <a:pt x="28" y="132"/>
                  <a:pt x="27" y="129"/>
                  <a:pt x="25" y="127"/>
                </a:cubicBezTo>
                <a:cubicBezTo>
                  <a:pt x="14" y="118"/>
                  <a:pt x="8" y="106"/>
                  <a:pt x="8" y="94"/>
                </a:cubicBezTo>
                <a:cubicBezTo>
                  <a:pt x="8" y="69"/>
                  <a:pt x="33" y="48"/>
                  <a:pt x="64" y="48"/>
                </a:cubicBezTo>
                <a:cubicBezTo>
                  <a:pt x="95" y="48"/>
                  <a:pt x="120" y="69"/>
                  <a:pt x="120" y="94"/>
                </a:cubicBezTo>
                <a:cubicBezTo>
                  <a:pt x="120" y="119"/>
                  <a:pt x="95" y="140"/>
                  <a:pt x="64" y="1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nvGrpSpPr>
          <p:cNvPr id="15" name="组合 14">
            <a:extLst>
              <a:ext uri="{FF2B5EF4-FFF2-40B4-BE49-F238E27FC236}">
                <a16:creationId xmlns="" xmlns:a16="http://schemas.microsoft.com/office/drawing/2014/main" id="{018051D3-91F1-4F98-83BD-508068EB336D}"/>
              </a:ext>
            </a:extLst>
          </p:cNvPr>
          <p:cNvGrpSpPr/>
          <p:nvPr/>
        </p:nvGrpSpPr>
        <p:grpSpPr>
          <a:xfrm>
            <a:off x="2628053" y="1156444"/>
            <a:ext cx="2954867" cy="1580144"/>
            <a:chOff x="2696632" y="1223128"/>
            <a:chExt cx="2954867" cy="1580144"/>
          </a:xfrm>
        </p:grpSpPr>
        <p:sp>
          <p:nvSpPr>
            <p:cNvPr id="11" name="文本框 10">
              <a:extLst>
                <a:ext uri="{FF2B5EF4-FFF2-40B4-BE49-F238E27FC236}">
                  <a16:creationId xmlns="" xmlns:a16="http://schemas.microsoft.com/office/drawing/2014/main" id="{F5A0EC64-10EB-44A8-AAD6-A40B27027EE1}"/>
                </a:ext>
              </a:extLst>
            </p:cNvPr>
            <p:cNvSpPr txBox="1"/>
            <p:nvPr/>
          </p:nvSpPr>
          <p:spPr>
            <a:xfrm>
              <a:off x="2696632" y="1223128"/>
              <a:ext cx="25417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12" name="矩形 11">
              <a:extLst>
                <a:ext uri="{FF2B5EF4-FFF2-40B4-BE49-F238E27FC236}">
                  <a16:creationId xmlns="" xmlns:a16="http://schemas.microsoft.com/office/drawing/2014/main" id="{3D239EA3-AB81-4D72-9EC8-959CC012EDEB}"/>
                </a:ext>
              </a:extLst>
            </p:cNvPr>
            <p:cNvSpPr/>
            <p:nvPr/>
          </p:nvSpPr>
          <p:spPr>
            <a:xfrm>
              <a:off x="2696632" y="1927583"/>
              <a:ext cx="2954867" cy="875689"/>
            </a:xfrm>
            <a:prstGeom prst="rect">
              <a:avLst/>
            </a:prstGeom>
          </p:spPr>
          <p:txBody>
            <a:bodyPr wrap="square">
              <a:spAutoFit/>
            </a:bodyPr>
            <a:lstStyle/>
            <a:p>
              <a:pPr>
                <a:lnSpc>
                  <a:spcPct val="130000"/>
                </a:lnSpc>
              </a:pP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10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cxnSp>
          <p:nvCxnSpPr>
            <p:cNvPr id="14" name="直接连接符 13">
              <a:extLst>
                <a:ext uri="{FF2B5EF4-FFF2-40B4-BE49-F238E27FC236}">
                  <a16:creationId xmlns="" xmlns:a16="http://schemas.microsoft.com/office/drawing/2014/main" id="{3FD22B21-2B7D-4AF0-8E38-F9F26320742B}"/>
                </a:ext>
              </a:extLst>
            </p:cNvPr>
            <p:cNvCxnSpPr/>
            <p:nvPr/>
          </p:nvCxnSpPr>
          <p:spPr>
            <a:xfrm>
              <a:off x="2795753" y="1788067"/>
              <a:ext cx="960907" cy="0"/>
            </a:xfrm>
            <a:prstGeom prst="line">
              <a:avLst/>
            </a:prstGeom>
            <a:ln w="12700">
              <a:solidFill>
                <a:srgbClr val="FE9B33"/>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9F34CF3C-8F7D-4D83-BCCB-E4B0BBDF1D7F}"/>
              </a:ext>
            </a:extLst>
          </p:cNvPr>
          <p:cNvGrpSpPr/>
          <p:nvPr/>
        </p:nvGrpSpPr>
        <p:grpSpPr>
          <a:xfrm>
            <a:off x="2628053" y="4141532"/>
            <a:ext cx="2954867" cy="1580144"/>
            <a:chOff x="2696632" y="1223128"/>
            <a:chExt cx="2954867" cy="1580144"/>
          </a:xfrm>
        </p:grpSpPr>
        <p:sp>
          <p:nvSpPr>
            <p:cNvPr id="18" name="文本框 17">
              <a:extLst>
                <a:ext uri="{FF2B5EF4-FFF2-40B4-BE49-F238E27FC236}">
                  <a16:creationId xmlns="" xmlns:a16="http://schemas.microsoft.com/office/drawing/2014/main" id="{13F276BA-76C5-43B3-8758-F2E635C41E50}"/>
                </a:ext>
              </a:extLst>
            </p:cNvPr>
            <p:cNvSpPr txBox="1"/>
            <p:nvPr/>
          </p:nvSpPr>
          <p:spPr>
            <a:xfrm>
              <a:off x="2696632" y="1223128"/>
              <a:ext cx="25417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19" name="矩形 18">
              <a:extLst>
                <a:ext uri="{FF2B5EF4-FFF2-40B4-BE49-F238E27FC236}">
                  <a16:creationId xmlns="" xmlns:a16="http://schemas.microsoft.com/office/drawing/2014/main" id="{0AD35DD1-E35E-4886-A794-3142CD58880E}"/>
                </a:ext>
              </a:extLst>
            </p:cNvPr>
            <p:cNvSpPr/>
            <p:nvPr/>
          </p:nvSpPr>
          <p:spPr>
            <a:xfrm>
              <a:off x="2696632" y="1927583"/>
              <a:ext cx="2954867" cy="875689"/>
            </a:xfrm>
            <a:prstGeom prst="rect">
              <a:avLst/>
            </a:prstGeom>
          </p:spPr>
          <p:txBody>
            <a:bodyPr wrap="square">
              <a:spAutoFit/>
            </a:bodyPr>
            <a:lstStyle/>
            <a:p>
              <a:pPr>
                <a:lnSpc>
                  <a:spcPct val="130000"/>
                </a:lnSpc>
              </a:pP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10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cxnSp>
          <p:nvCxnSpPr>
            <p:cNvPr id="20" name="直接连接符 19">
              <a:extLst>
                <a:ext uri="{FF2B5EF4-FFF2-40B4-BE49-F238E27FC236}">
                  <a16:creationId xmlns="" xmlns:a16="http://schemas.microsoft.com/office/drawing/2014/main" id="{D99A2F54-6794-4A4D-9749-DC4F672E05D8}"/>
                </a:ext>
              </a:extLst>
            </p:cNvPr>
            <p:cNvCxnSpPr/>
            <p:nvPr/>
          </p:nvCxnSpPr>
          <p:spPr>
            <a:xfrm>
              <a:off x="2795753" y="1788067"/>
              <a:ext cx="960907" cy="0"/>
            </a:xfrm>
            <a:prstGeom prst="line">
              <a:avLst/>
            </a:prstGeom>
            <a:ln w="12700">
              <a:solidFill>
                <a:srgbClr val="FE9B33"/>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 xmlns:a16="http://schemas.microsoft.com/office/drawing/2014/main" id="{76426758-D1BF-4E68-8B5B-0C0E67B8E2F4}"/>
              </a:ext>
            </a:extLst>
          </p:cNvPr>
          <p:cNvGrpSpPr/>
          <p:nvPr/>
        </p:nvGrpSpPr>
        <p:grpSpPr>
          <a:xfrm>
            <a:off x="8293488" y="1156444"/>
            <a:ext cx="2954867" cy="1580144"/>
            <a:chOff x="2696632" y="1223128"/>
            <a:chExt cx="2954867" cy="1580144"/>
          </a:xfrm>
        </p:grpSpPr>
        <p:sp>
          <p:nvSpPr>
            <p:cNvPr id="22" name="文本框 21">
              <a:extLst>
                <a:ext uri="{FF2B5EF4-FFF2-40B4-BE49-F238E27FC236}">
                  <a16:creationId xmlns="" xmlns:a16="http://schemas.microsoft.com/office/drawing/2014/main" id="{49D77163-B847-4F17-B402-31F6603DFBE2}"/>
                </a:ext>
              </a:extLst>
            </p:cNvPr>
            <p:cNvSpPr txBox="1"/>
            <p:nvPr/>
          </p:nvSpPr>
          <p:spPr>
            <a:xfrm>
              <a:off x="2696632" y="1223128"/>
              <a:ext cx="25417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23" name="矩形 22">
              <a:extLst>
                <a:ext uri="{FF2B5EF4-FFF2-40B4-BE49-F238E27FC236}">
                  <a16:creationId xmlns="" xmlns:a16="http://schemas.microsoft.com/office/drawing/2014/main" id="{D24BC9A3-E188-4118-8844-43D933B6A47D}"/>
                </a:ext>
              </a:extLst>
            </p:cNvPr>
            <p:cNvSpPr/>
            <p:nvPr/>
          </p:nvSpPr>
          <p:spPr>
            <a:xfrm>
              <a:off x="2696632" y="1927583"/>
              <a:ext cx="2954867" cy="875689"/>
            </a:xfrm>
            <a:prstGeom prst="rect">
              <a:avLst/>
            </a:prstGeom>
          </p:spPr>
          <p:txBody>
            <a:bodyPr wrap="square">
              <a:spAutoFit/>
            </a:bodyPr>
            <a:lstStyle/>
            <a:p>
              <a:pPr>
                <a:lnSpc>
                  <a:spcPct val="130000"/>
                </a:lnSpc>
              </a:pPr>
              <a:r>
                <a:rPr lang="en-US" altLang="zh-CN" sz="1000" i="1" dirty="0">
                  <a:solidFill>
                    <a:schemeClr val="bg1"/>
                  </a:solidFill>
                  <a:latin typeface="arial" panose="020B0604020202020204" pitchFamily="34" charset="0"/>
                  <a:ea typeface="苹方 常规" panose="020B0300000000000000" pitchFamily="34" charset="-122"/>
                </a:rPr>
                <a:t>Lorem ipsum dolor sit </a:t>
              </a:r>
              <a:r>
                <a:rPr lang="en-US" altLang="zh-CN" sz="1000" i="1" dirty="0" err="1">
                  <a:solidFill>
                    <a:schemeClr val="bg1"/>
                  </a:solidFill>
                  <a:latin typeface="arial" panose="020B0604020202020204" pitchFamily="34" charset="0"/>
                  <a:ea typeface="苹方 常规" panose="020B0300000000000000" pitchFamily="34" charset="-122"/>
                </a:rPr>
                <a:t>amet</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consectetur</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adipisicing</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elit</a:t>
              </a:r>
              <a:r>
                <a:rPr lang="en-US" altLang="zh-CN" sz="1000" i="1" dirty="0">
                  <a:solidFill>
                    <a:schemeClr val="bg1"/>
                  </a:solidFill>
                  <a:latin typeface="arial" panose="020B0604020202020204" pitchFamily="34" charset="0"/>
                  <a:ea typeface="苹方 常规" panose="020B0300000000000000" pitchFamily="34" charset="-122"/>
                </a:rPr>
                <a:t>, sed do </a:t>
              </a:r>
              <a:r>
                <a:rPr lang="en-US" altLang="zh-CN" sz="1000" i="1" dirty="0" err="1">
                  <a:solidFill>
                    <a:schemeClr val="bg1"/>
                  </a:solidFill>
                  <a:latin typeface="arial" panose="020B0604020202020204" pitchFamily="34" charset="0"/>
                  <a:ea typeface="苹方 常规" panose="020B0300000000000000" pitchFamily="34" charset="-122"/>
                </a:rPr>
                <a:t>eiusmod</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tempor</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incididunt</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ut</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labore</a:t>
              </a:r>
              <a:r>
                <a:rPr lang="en-US" altLang="zh-CN" sz="1000" i="1" dirty="0">
                  <a:solidFill>
                    <a:schemeClr val="bg1"/>
                  </a:solidFill>
                  <a:latin typeface="arial" panose="020B0604020202020204" pitchFamily="34" charset="0"/>
                  <a:ea typeface="苹方 常规" panose="020B0300000000000000" pitchFamily="34" charset="-122"/>
                </a:rPr>
                <a:t> et dolore magna </a:t>
              </a:r>
              <a:r>
                <a:rPr lang="en-US" altLang="zh-CN" sz="1000" i="1" dirty="0" err="1">
                  <a:solidFill>
                    <a:schemeClr val="bg1"/>
                  </a:solidFill>
                  <a:latin typeface="arial" panose="020B0604020202020204" pitchFamily="34" charset="0"/>
                  <a:ea typeface="苹方 常规" panose="020B0300000000000000" pitchFamily="34" charset="-122"/>
                </a:rPr>
                <a:t>aliqua</a:t>
              </a:r>
              <a:r>
                <a:rPr lang="en-US" altLang="zh-CN" sz="1000" i="1" dirty="0">
                  <a:solidFill>
                    <a:schemeClr val="bg1"/>
                  </a:solidFill>
                  <a:latin typeface="arial" panose="020B0604020202020204" pitchFamily="34" charset="0"/>
                  <a:ea typeface="苹方 常规" panose="020B0300000000000000" pitchFamily="34" charset="-122"/>
                </a:rPr>
                <a:t>. Ut </a:t>
              </a:r>
              <a:r>
                <a:rPr lang="en-US" altLang="zh-CN" sz="1000" i="1" dirty="0" err="1">
                  <a:solidFill>
                    <a:schemeClr val="bg1"/>
                  </a:solidFill>
                  <a:latin typeface="arial" panose="020B0604020202020204" pitchFamily="34" charset="0"/>
                  <a:ea typeface="苹方 常规" panose="020B0300000000000000" pitchFamily="34" charset="-122"/>
                </a:rPr>
                <a:t>enim</a:t>
              </a:r>
              <a:r>
                <a:rPr lang="en-US" altLang="zh-CN" sz="1000" i="1" dirty="0">
                  <a:solidFill>
                    <a:schemeClr val="bg1"/>
                  </a:solidFill>
                  <a:latin typeface="arial" panose="020B0604020202020204" pitchFamily="34" charset="0"/>
                  <a:ea typeface="苹方 常规" panose="020B0300000000000000" pitchFamily="34" charset="-122"/>
                </a:rPr>
                <a:t> ad minim </a:t>
              </a:r>
              <a:r>
                <a:rPr lang="en-US" altLang="zh-CN" sz="1000" i="1" dirty="0" err="1">
                  <a:solidFill>
                    <a:schemeClr val="bg1"/>
                  </a:solidFill>
                  <a:latin typeface="arial" panose="020B0604020202020204" pitchFamily="34" charset="0"/>
                  <a:ea typeface="苹方 常规" panose="020B0300000000000000" pitchFamily="34" charset="-122"/>
                </a:rPr>
                <a:t>veniam</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quis</a:t>
              </a:r>
              <a:r>
                <a:rPr lang="en-US" altLang="zh-CN" sz="1000" i="1" dirty="0">
                  <a:solidFill>
                    <a:schemeClr val="bg1"/>
                  </a:solidFill>
                  <a:latin typeface="arial" panose="020B0604020202020204" pitchFamily="34" charset="0"/>
                  <a:ea typeface="苹方 常规" panose="020B0300000000000000" pitchFamily="34" charset="-122"/>
                </a:rPr>
                <a:t> </a:t>
              </a:r>
              <a:r>
                <a:rPr lang="en-US" altLang="zh-CN" sz="1000" i="1" dirty="0" err="1">
                  <a:solidFill>
                    <a:schemeClr val="bg1"/>
                  </a:solidFill>
                  <a:latin typeface="arial" panose="020B0604020202020204" pitchFamily="34" charset="0"/>
                  <a:ea typeface="苹方 常规" panose="020B0300000000000000" pitchFamily="34" charset="-122"/>
                </a:rPr>
                <a:t>nostrud</a:t>
              </a:r>
              <a:r>
                <a:rPr lang="en-US" altLang="zh-CN" sz="1000" i="1" dirty="0">
                  <a:solidFill>
                    <a:schemeClr val="bg1"/>
                  </a:solidFill>
                  <a:latin typeface="arial" panose="020B0604020202020204" pitchFamily="34" charset="0"/>
                  <a:ea typeface="苹方 常规" panose="020B0300000000000000" pitchFamily="34" charset="-122"/>
                </a:rPr>
                <a:t> exercitation </a:t>
              </a:r>
              <a:r>
                <a:rPr lang="en-US" altLang="zh-CN" sz="1000" i="1" dirty="0" err="1">
                  <a:solidFill>
                    <a:schemeClr val="bg1"/>
                  </a:solidFill>
                  <a:latin typeface="arial" panose="020B0604020202020204" pitchFamily="34" charset="0"/>
                  <a:ea typeface="苹方 常规" panose="020B0300000000000000" pitchFamily="34" charset="-122"/>
                </a:rPr>
                <a:t>ullamco</a:t>
              </a:r>
              <a:endParaRPr lang="zh-CN" altLang="en-US" sz="1000" dirty="0">
                <a:solidFill>
                  <a:schemeClr val="bg1"/>
                </a:solidFill>
                <a:latin typeface="苹方 常规" panose="020B0300000000000000" pitchFamily="34" charset="-122"/>
                <a:ea typeface="苹方 常规" panose="020B0300000000000000" pitchFamily="34" charset="-122"/>
              </a:endParaRPr>
            </a:p>
          </p:txBody>
        </p:sp>
        <p:cxnSp>
          <p:nvCxnSpPr>
            <p:cNvPr id="24" name="直接连接符 23">
              <a:extLst>
                <a:ext uri="{FF2B5EF4-FFF2-40B4-BE49-F238E27FC236}">
                  <a16:creationId xmlns="" xmlns:a16="http://schemas.microsoft.com/office/drawing/2014/main" id="{4745DF4D-3BC0-40DA-9859-AE58F6C3FD49}"/>
                </a:ext>
              </a:extLst>
            </p:cNvPr>
            <p:cNvCxnSpPr/>
            <p:nvPr/>
          </p:nvCxnSpPr>
          <p:spPr>
            <a:xfrm>
              <a:off x="2795753" y="1788067"/>
              <a:ext cx="96090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 xmlns:a16="http://schemas.microsoft.com/office/drawing/2014/main" id="{5764289B-9378-4B9C-A338-5AA3C0635923}"/>
              </a:ext>
            </a:extLst>
          </p:cNvPr>
          <p:cNvGrpSpPr/>
          <p:nvPr/>
        </p:nvGrpSpPr>
        <p:grpSpPr>
          <a:xfrm>
            <a:off x="8293488" y="4141532"/>
            <a:ext cx="2954867" cy="1580144"/>
            <a:chOff x="2696632" y="1223128"/>
            <a:chExt cx="2954867" cy="1580144"/>
          </a:xfrm>
        </p:grpSpPr>
        <p:sp>
          <p:nvSpPr>
            <p:cNvPr id="26" name="文本框 25">
              <a:extLst>
                <a:ext uri="{FF2B5EF4-FFF2-40B4-BE49-F238E27FC236}">
                  <a16:creationId xmlns="" xmlns:a16="http://schemas.microsoft.com/office/drawing/2014/main" id="{5ACB6B41-488A-451C-BBD4-E882847F7288}"/>
                </a:ext>
              </a:extLst>
            </p:cNvPr>
            <p:cNvSpPr txBox="1"/>
            <p:nvPr/>
          </p:nvSpPr>
          <p:spPr>
            <a:xfrm>
              <a:off x="2696632" y="1223128"/>
              <a:ext cx="25417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27" name="矩形 26">
              <a:extLst>
                <a:ext uri="{FF2B5EF4-FFF2-40B4-BE49-F238E27FC236}">
                  <a16:creationId xmlns="" xmlns:a16="http://schemas.microsoft.com/office/drawing/2014/main" id="{7E2BA0C2-3438-4196-BA0E-EB9E2798A529}"/>
                </a:ext>
              </a:extLst>
            </p:cNvPr>
            <p:cNvSpPr/>
            <p:nvPr/>
          </p:nvSpPr>
          <p:spPr>
            <a:xfrm>
              <a:off x="2696632" y="1927583"/>
              <a:ext cx="2954867" cy="875689"/>
            </a:xfrm>
            <a:prstGeom prst="rect">
              <a:avLst/>
            </a:prstGeom>
          </p:spPr>
          <p:txBody>
            <a:bodyPr wrap="square">
              <a:spAutoFit/>
            </a:bodyPr>
            <a:lstStyle/>
            <a:p>
              <a:pPr>
                <a:lnSpc>
                  <a:spcPct val="130000"/>
                </a:lnSpc>
              </a:pP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10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10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10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cxnSp>
          <p:nvCxnSpPr>
            <p:cNvPr id="28" name="直接连接符 27">
              <a:extLst>
                <a:ext uri="{FF2B5EF4-FFF2-40B4-BE49-F238E27FC236}">
                  <a16:creationId xmlns="" xmlns:a16="http://schemas.microsoft.com/office/drawing/2014/main" id="{BC40DFC6-057D-491E-8F7C-4F75117339C2}"/>
                </a:ext>
              </a:extLst>
            </p:cNvPr>
            <p:cNvCxnSpPr/>
            <p:nvPr/>
          </p:nvCxnSpPr>
          <p:spPr>
            <a:xfrm>
              <a:off x="2795753" y="1788067"/>
              <a:ext cx="960907" cy="0"/>
            </a:xfrm>
            <a:prstGeom prst="line">
              <a:avLst/>
            </a:prstGeom>
            <a:ln w="12700">
              <a:solidFill>
                <a:srgbClr val="FE9B33"/>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 xmlns:a16="http://schemas.microsoft.com/office/drawing/2014/main" id="{64EDDBD3-0520-4090-BE95-F7B532502E25}"/>
              </a:ext>
            </a:extLst>
          </p:cNvPr>
          <p:cNvSpPr txBox="1"/>
          <p:nvPr/>
        </p:nvSpPr>
        <p:spPr>
          <a:xfrm>
            <a:off x="7845425" y="222247"/>
            <a:ext cx="3814432" cy="307777"/>
          </a:xfrm>
          <a:prstGeom prst="rect">
            <a:avLst/>
          </a:prstGeom>
          <a:noFill/>
        </p:spPr>
        <p:txBody>
          <a:bodyPr wrap="square" rtlCol="0">
            <a:spAutoFit/>
          </a:bodyPr>
          <a:lstStyle/>
          <a:p>
            <a:pPr algn="r"/>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17959172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13" name="任意多边形: 形状 12">
            <a:extLst>
              <a:ext uri="{FF2B5EF4-FFF2-40B4-BE49-F238E27FC236}">
                <a16:creationId xmlns="" xmlns:a16="http://schemas.microsoft.com/office/drawing/2014/main" id="{FBD69C6C-8EEE-4520-85C0-A0C1B2E29908}"/>
              </a:ext>
            </a:extLst>
          </p:cNvPr>
          <p:cNvSpPr/>
          <p:nvPr/>
        </p:nvSpPr>
        <p:spPr>
          <a:xfrm rot="16200000">
            <a:off x="-349387" y="2430224"/>
            <a:ext cx="4777162" cy="4078387"/>
          </a:xfrm>
          <a:custGeom>
            <a:avLst/>
            <a:gdLst>
              <a:gd name="connsiteX0" fmla="*/ 3003021 w 4215373"/>
              <a:gd name="connsiteY0" fmla="*/ 0 h 3598773"/>
              <a:gd name="connsiteX1" fmla="*/ 4135541 w 4215373"/>
              <a:gd name="connsiteY1" fmla="*/ 0 h 3598773"/>
              <a:gd name="connsiteX2" fmla="*/ 4155859 w 4215373"/>
              <a:gd name="connsiteY2" fmla="*/ 79021 h 3598773"/>
              <a:gd name="connsiteX3" fmla="*/ 4215373 w 4215373"/>
              <a:gd name="connsiteY3" fmla="*/ 669393 h 3598773"/>
              <a:gd name="connsiteX4" fmla="*/ 1285993 w 4215373"/>
              <a:gd name="connsiteY4" fmla="*/ 3598773 h 3598773"/>
              <a:gd name="connsiteX5" fmla="*/ 145746 w 4215373"/>
              <a:gd name="connsiteY5" fmla="*/ 3368568 h 3598773"/>
              <a:gd name="connsiteX6" fmla="*/ 0 w 4215373"/>
              <a:gd name="connsiteY6" fmla="*/ 3298358 h 3598773"/>
              <a:gd name="connsiteX7" fmla="*/ 0 w 4215373"/>
              <a:gd name="connsiteY7" fmla="*/ 1989876 h 3598773"/>
              <a:gd name="connsiteX8" fmla="*/ 112897 w 4215373"/>
              <a:gd name="connsiteY8" fmla="*/ 2092483 h 3598773"/>
              <a:gd name="connsiteX9" fmla="*/ 1285992 w 4215373"/>
              <a:gd name="connsiteY9" fmla="*/ 2513613 h 3598773"/>
              <a:gd name="connsiteX10" fmla="*/ 3130212 w 4215373"/>
              <a:gd name="connsiteY10" fmla="*/ 669393 h 3598773"/>
              <a:gd name="connsiteX11" fmla="*/ 3047300 w 4215373"/>
              <a:gd name="connsiteY11" fmla="*/ 120978 h 359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5373" h="3598773">
                <a:moveTo>
                  <a:pt x="3003021" y="0"/>
                </a:moveTo>
                <a:lnTo>
                  <a:pt x="4135541" y="0"/>
                </a:lnTo>
                <a:lnTo>
                  <a:pt x="4155859" y="79021"/>
                </a:lnTo>
                <a:cubicBezTo>
                  <a:pt x="4194881" y="269716"/>
                  <a:pt x="4215373" y="467162"/>
                  <a:pt x="4215373" y="669393"/>
                </a:cubicBezTo>
                <a:cubicBezTo>
                  <a:pt x="4215373" y="2287245"/>
                  <a:pt x="2903845" y="3598773"/>
                  <a:pt x="1285993" y="3598773"/>
                </a:cubicBezTo>
                <a:cubicBezTo>
                  <a:pt x="881530" y="3598773"/>
                  <a:pt x="496212" y="3516803"/>
                  <a:pt x="145746" y="3368568"/>
                </a:cubicBezTo>
                <a:lnTo>
                  <a:pt x="0" y="3298358"/>
                </a:lnTo>
                <a:lnTo>
                  <a:pt x="0" y="1989876"/>
                </a:lnTo>
                <a:lnTo>
                  <a:pt x="112897" y="2092483"/>
                </a:lnTo>
                <a:cubicBezTo>
                  <a:pt x="431687" y="2355572"/>
                  <a:pt x="840383" y="2513613"/>
                  <a:pt x="1285992" y="2513613"/>
                </a:cubicBezTo>
                <a:cubicBezTo>
                  <a:pt x="2304527" y="2513613"/>
                  <a:pt x="3130212" y="1687928"/>
                  <a:pt x="3130212" y="669393"/>
                </a:cubicBezTo>
                <a:cubicBezTo>
                  <a:pt x="3130212" y="478418"/>
                  <a:pt x="3101184" y="294222"/>
                  <a:pt x="3047300" y="120978"/>
                </a:cubicBez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600">
              <a:solidFill>
                <a:prstClr val="white"/>
              </a:solidFill>
              <a:latin typeface="苹方 特粗" panose="020B0800000000000000" pitchFamily="34" charset="-122"/>
              <a:ea typeface="苹方 特粗" panose="020B0800000000000000" pitchFamily="34" charset="-122"/>
            </a:endParaRPr>
          </a:p>
        </p:txBody>
      </p:sp>
      <p:sp>
        <p:nvSpPr>
          <p:cNvPr id="2" name="矩形: 圆角 1">
            <a:extLst>
              <a:ext uri="{FF2B5EF4-FFF2-40B4-BE49-F238E27FC236}">
                <a16:creationId xmlns="" xmlns:a16="http://schemas.microsoft.com/office/drawing/2014/main" id="{97FB53BF-56F0-4B46-A65C-305A187EF886}"/>
              </a:ext>
            </a:extLst>
          </p:cNvPr>
          <p:cNvSpPr/>
          <p:nvPr/>
        </p:nvSpPr>
        <p:spPr>
          <a:xfrm>
            <a:off x="585483" y="609304"/>
            <a:ext cx="11003137" cy="5654474"/>
          </a:xfrm>
          <a:prstGeom prst="roundRect">
            <a:avLst>
              <a:gd name="adj" fmla="val 355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pic>
        <p:nvPicPr>
          <p:cNvPr id="4" name="图片 3">
            <a:extLst>
              <a:ext uri="{FF2B5EF4-FFF2-40B4-BE49-F238E27FC236}">
                <a16:creationId xmlns="" xmlns:a16="http://schemas.microsoft.com/office/drawing/2014/main" id="{21EA6A32-7B9A-40D4-A268-66BAEB205218}"/>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6132514" y="1001486"/>
            <a:ext cx="5170626" cy="4869542"/>
          </a:xfrm>
          <a:prstGeom prst="rect">
            <a:avLst/>
          </a:prstGeom>
        </p:spPr>
      </p:pic>
      <p:grpSp>
        <p:nvGrpSpPr>
          <p:cNvPr id="7" name="组合 6">
            <a:extLst>
              <a:ext uri="{FF2B5EF4-FFF2-40B4-BE49-F238E27FC236}">
                <a16:creationId xmlns="" xmlns:a16="http://schemas.microsoft.com/office/drawing/2014/main" id="{6AA591A2-02DA-4E13-941D-47BD95F98B75}"/>
              </a:ext>
            </a:extLst>
          </p:cNvPr>
          <p:cNvGrpSpPr/>
          <p:nvPr/>
        </p:nvGrpSpPr>
        <p:grpSpPr>
          <a:xfrm>
            <a:off x="4849814" y="2146300"/>
            <a:ext cx="2565400" cy="2565400"/>
            <a:chOff x="4849814" y="2146300"/>
            <a:chExt cx="2565400" cy="2565400"/>
          </a:xfrm>
        </p:grpSpPr>
        <p:sp>
          <p:nvSpPr>
            <p:cNvPr id="5" name="椭圆 4">
              <a:extLst>
                <a:ext uri="{FF2B5EF4-FFF2-40B4-BE49-F238E27FC236}">
                  <a16:creationId xmlns="" xmlns:a16="http://schemas.microsoft.com/office/drawing/2014/main" id="{BAB05425-5720-467E-BB08-A69824E3CBCE}"/>
                </a:ext>
              </a:extLst>
            </p:cNvPr>
            <p:cNvSpPr/>
            <p:nvPr/>
          </p:nvSpPr>
          <p:spPr>
            <a:xfrm>
              <a:off x="4849814" y="2146300"/>
              <a:ext cx="2565400" cy="2565400"/>
            </a:xfrm>
            <a:prstGeom prst="ellipse">
              <a:avLst/>
            </a:pr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zh-CN" sz="6600" dirty="0">
                  <a:solidFill>
                    <a:prstClr val="white"/>
                  </a:solidFill>
                  <a:latin typeface="苹方 特粗" panose="020B0800000000000000" pitchFamily="34" charset="-122"/>
                  <a:ea typeface="苹方 特粗" panose="020B0800000000000000" pitchFamily="34" charset="-122"/>
                </a:rPr>
                <a:t>34</a:t>
              </a:r>
              <a:r>
                <a:rPr lang="en-US" altLang="zh-CN" sz="4800" dirty="0">
                  <a:solidFill>
                    <a:prstClr val="white"/>
                  </a:solidFill>
                  <a:latin typeface="苹方 特粗" panose="020B0800000000000000" pitchFamily="34" charset="-122"/>
                  <a:ea typeface="苹方 特粗" panose="020B0800000000000000" pitchFamily="34" charset="-122"/>
                </a:rPr>
                <a:t>%</a:t>
              </a:r>
              <a:endParaRPr lang="zh-CN" altLang="en-US" sz="6600" dirty="0">
                <a:solidFill>
                  <a:prstClr val="white"/>
                </a:solidFill>
                <a:latin typeface="苹方 特粗" panose="020B0800000000000000" pitchFamily="34" charset="-122"/>
                <a:ea typeface="苹方 特粗" panose="020B0800000000000000" pitchFamily="34" charset="-122"/>
              </a:endParaRPr>
            </a:p>
          </p:txBody>
        </p:sp>
        <p:sp>
          <p:nvSpPr>
            <p:cNvPr id="6" name="矩形 5">
              <a:extLst>
                <a:ext uri="{FF2B5EF4-FFF2-40B4-BE49-F238E27FC236}">
                  <a16:creationId xmlns="" xmlns:a16="http://schemas.microsoft.com/office/drawing/2014/main" id="{610FBFA0-87FE-430C-9F22-10AF7EC2049C}"/>
                </a:ext>
              </a:extLst>
            </p:cNvPr>
            <p:cNvSpPr/>
            <p:nvPr/>
          </p:nvSpPr>
          <p:spPr>
            <a:xfrm>
              <a:off x="5221750" y="3510102"/>
              <a:ext cx="1821528" cy="675634"/>
            </a:xfrm>
            <a:prstGeom prst="rect">
              <a:avLst/>
            </a:prstGeom>
          </p:spPr>
          <p:txBody>
            <a:bodyPr wrap="square">
              <a:spAutoFit/>
            </a:bodyPr>
            <a:lstStyle/>
            <a:p>
              <a:pPr algn="ctr">
                <a:lnSpc>
                  <a:spcPct val="130000"/>
                </a:lnSpc>
              </a:pPr>
              <a:r>
                <a:rPr lang="en-US" altLang="zh-CN" sz="1000" dirty="0">
                  <a:solidFill>
                    <a:schemeClr val="bg1"/>
                  </a:solidFill>
                  <a:latin typeface="arial" panose="020B0604020202020204" pitchFamily="34" charset="0"/>
                  <a:ea typeface="苹方 常规" panose="020B0300000000000000" pitchFamily="34" charset="-122"/>
                </a:rPr>
                <a:t>Lorem ipsum dolor sit </a:t>
              </a:r>
              <a:r>
                <a:rPr lang="en-US" altLang="zh-CN" sz="1000" dirty="0" err="1">
                  <a:solidFill>
                    <a:schemeClr val="bg1"/>
                  </a:solidFill>
                  <a:latin typeface="arial" panose="020B0604020202020204" pitchFamily="34" charset="0"/>
                  <a:ea typeface="苹方 常规" panose="020B0300000000000000" pitchFamily="34" charset="-122"/>
                </a:rPr>
                <a:t>amet</a:t>
              </a:r>
              <a:r>
                <a:rPr lang="en-US" altLang="zh-CN" sz="1000" dirty="0">
                  <a:solidFill>
                    <a:schemeClr val="bg1"/>
                  </a:solidFill>
                  <a:latin typeface="arial" panose="020B0604020202020204" pitchFamily="34" charset="0"/>
                  <a:ea typeface="苹方 常规" panose="020B0300000000000000" pitchFamily="34" charset="-122"/>
                </a:rPr>
                <a:t>, </a:t>
              </a:r>
              <a:r>
                <a:rPr lang="en-US" altLang="zh-CN" sz="1000" dirty="0" err="1">
                  <a:solidFill>
                    <a:schemeClr val="bg1"/>
                  </a:solidFill>
                  <a:latin typeface="arial" panose="020B0604020202020204" pitchFamily="34" charset="0"/>
                  <a:ea typeface="苹方 常规" panose="020B0300000000000000" pitchFamily="34" charset="-122"/>
                </a:rPr>
                <a:t>consectetur</a:t>
              </a:r>
              <a:r>
                <a:rPr lang="en-US" altLang="zh-CN" sz="1000" dirty="0">
                  <a:solidFill>
                    <a:schemeClr val="bg1"/>
                  </a:solidFill>
                  <a:latin typeface="arial" panose="020B0604020202020204" pitchFamily="34" charset="0"/>
                  <a:ea typeface="苹方 常规" panose="020B0300000000000000" pitchFamily="34" charset="-122"/>
                </a:rPr>
                <a:t> </a:t>
              </a:r>
              <a:r>
                <a:rPr lang="en-US" altLang="zh-CN" sz="1000" dirty="0" err="1">
                  <a:solidFill>
                    <a:schemeClr val="bg1"/>
                  </a:solidFill>
                  <a:latin typeface="arial" panose="020B0604020202020204" pitchFamily="34" charset="0"/>
                  <a:ea typeface="苹方 常规" panose="020B0300000000000000" pitchFamily="34" charset="-122"/>
                </a:rPr>
                <a:t>adipisicing</a:t>
              </a:r>
              <a:r>
                <a:rPr lang="en-US" altLang="zh-CN" sz="1000" dirty="0">
                  <a:solidFill>
                    <a:schemeClr val="bg1"/>
                  </a:solidFill>
                  <a:latin typeface="arial" panose="020B0604020202020204" pitchFamily="34" charset="0"/>
                  <a:ea typeface="苹方 常规" panose="020B0300000000000000" pitchFamily="34" charset="-122"/>
                </a:rPr>
                <a:t> </a:t>
              </a:r>
              <a:r>
                <a:rPr lang="en-US" altLang="zh-CN" sz="1000" dirty="0" err="1">
                  <a:solidFill>
                    <a:schemeClr val="bg1"/>
                  </a:solidFill>
                  <a:latin typeface="arial" panose="020B0604020202020204" pitchFamily="34" charset="0"/>
                  <a:ea typeface="苹方 常规" panose="020B0300000000000000" pitchFamily="34" charset="-122"/>
                </a:rPr>
                <a:t>elit</a:t>
              </a:r>
              <a:r>
                <a:rPr lang="en-US" altLang="zh-CN" sz="1000" dirty="0">
                  <a:solidFill>
                    <a:schemeClr val="bg1"/>
                  </a:solidFill>
                  <a:latin typeface="arial" panose="020B0604020202020204" pitchFamily="34" charset="0"/>
                  <a:ea typeface="苹方 常规" panose="020B0300000000000000" pitchFamily="34" charset="-122"/>
                </a:rPr>
                <a:t>, sed do </a:t>
              </a:r>
              <a:r>
                <a:rPr lang="en-US" altLang="zh-CN" sz="1000" dirty="0" err="1">
                  <a:solidFill>
                    <a:schemeClr val="bg1"/>
                  </a:solidFill>
                  <a:latin typeface="arial" panose="020B0604020202020204" pitchFamily="34" charset="0"/>
                  <a:ea typeface="苹方 常规" panose="020B0300000000000000" pitchFamily="34" charset="-122"/>
                </a:rPr>
                <a:t>eiusmod</a:t>
              </a:r>
              <a:r>
                <a:rPr lang="en-US" altLang="zh-CN" sz="1000" dirty="0">
                  <a:solidFill>
                    <a:schemeClr val="bg1"/>
                  </a:solidFill>
                  <a:latin typeface="arial" panose="020B0604020202020204" pitchFamily="34" charset="0"/>
                  <a:ea typeface="苹方 常规" panose="020B0300000000000000" pitchFamily="34" charset="-122"/>
                </a:rPr>
                <a:t> </a:t>
              </a:r>
              <a:r>
                <a:rPr lang="en-US" altLang="zh-CN" sz="1000" dirty="0" err="1">
                  <a:solidFill>
                    <a:schemeClr val="bg1"/>
                  </a:solidFill>
                  <a:latin typeface="arial" panose="020B0604020202020204" pitchFamily="34" charset="0"/>
                  <a:ea typeface="苹方 常规" panose="020B0300000000000000" pitchFamily="34" charset="-122"/>
                </a:rPr>
                <a:t>tempor</a:t>
              </a:r>
              <a:endParaRPr lang="zh-CN" altLang="en-US" sz="1000" dirty="0">
                <a:solidFill>
                  <a:schemeClr val="bg1"/>
                </a:solidFill>
                <a:latin typeface="苹方 常规" panose="020B0300000000000000" pitchFamily="34" charset="-122"/>
                <a:ea typeface="苹方 常规" panose="020B0300000000000000" pitchFamily="34" charset="-122"/>
              </a:endParaRPr>
            </a:p>
          </p:txBody>
        </p:sp>
      </p:grpSp>
      <p:sp>
        <p:nvSpPr>
          <p:cNvPr id="8" name="文本框 7">
            <a:extLst>
              <a:ext uri="{FF2B5EF4-FFF2-40B4-BE49-F238E27FC236}">
                <a16:creationId xmlns="" xmlns:a16="http://schemas.microsoft.com/office/drawing/2014/main" id="{B4454986-5334-437F-AA0E-B5400BA82ED0}"/>
              </a:ext>
            </a:extLst>
          </p:cNvPr>
          <p:cNvSpPr txBox="1"/>
          <p:nvPr/>
        </p:nvSpPr>
        <p:spPr>
          <a:xfrm>
            <a:off x="961888" y="2032000"/>
            <a:ext cx="4076700" cy="1138773"/>
          </a:xfrm>
          <a:prstGeom prst="rect">
            <a:avLst/>
          </a:prstGeom>
          <a:noFill/>
        </p:spPr>
        <p:txBody>
          <a:bodyPr wrap="square" rtlCol="0">
            <a:spAutoFit/>
          </a:bodyPr>
          <a:lstStyle/>
          <a:p>
            <a:r>
              <a:rPr lang="zh-CN" altLang="en-US" sz="4000" dirty="0">
                <a:solidFill>
                  <a:srgbClr val="FE9B33"/>
                </a:solidFill>
                <a:latin typeface="苹方 特粗" panose="020B0800000000000000" pitchFamily="34" charset="-122"/>
                <a:ea typeface="苹方 特粗" panose="020B0800000000000000" pitchFamily="34" charset="-122"/>
              </a:rPr>
              <a:t>大标题</a:t>
            </a:r>
            <a:endParaRPr lang="en-US" altLang="zh-CN" sz="4000" dirty="0">
              <a:solidFill>
                <a:srgbClr val="FE9B33"/>
              </a:solidFill>
              <a:latin typeface="苹方 特粗" panose="020B0800000000000000" pitchFamily="34" charset="-122"/>
              <a:ea typeface="苹方 特粗" panose="020B0800000000000000" pitchFamily="34" charset="-122"/>
            </a:endParaRPr>
          </a:p>
          <a:p>
            <a:r>
              <a:rPr lang="zh-CN" altLang="en-US" sz="2800" dirty="0">
                <a:solidFill>
                  <a:schemeClr val="tx1">
                    <a:lumMod val="75000"/>
                    <a:lumOff val="25000"/>
                  </a:schemeClr>
                </a:solidFill>
                <a:latin typeface="苹方 特粗" panose="020B0800000000000000" pitchFamily="34" charset="-122"/>
                <a:ea typeface="苹方 特粗" panose="020B0800000000000000" pitchFamily="34" charset="-122"/>
              </a:rPr>
              <a:t>在这里输入小标题</a:t>
            </a:r>
          </a:p>
        </p:txBody>
      </p:sp>
      <p:cxnSp>
        <p:nvCxnSpPr>
          <p:cNvPr id="10" name="直接连接符 9">
            <a:extLst>
              <a:ext uri="{FF2B5EF4-FFF2-40B4-BE49-F238E27FC236}">
                <a16:creationId xmlns="" xmlns:a16="http://schemas.microsoft.com/office/drawing/2014/main" id="{8DE90E68-E8DE-4925-9221-E8C97AF2ECB8}"/>
              </a:ext>
            </a:extLst>
          </p:cNvPr>
          <p:cNvCxnSpPr>
            <a:cxnSpLocks/>
            <a:stCxn id="5" idx="2"/>
          </p:cNvCxnSpPr>
          <p:nvPr/>
        </p:nvCxnSpPr>
        <p:spPr>
          <a:xfrm flipH="1">
            <a:off x="1066800" y="3429000"/>
            <a:ext cx="3783014" cy="0"/>
          </a:xfrm>
          <a:prstGeom prst="line">
            <a:avLst/>
          </a:prstGeom>
          <a:ln w="19050">
            <a:solidFill>
              <a:srgbClr val="FE9B33"/>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54F24D4E-A097-43AE-91B4-AE71B5164A1A}"/>
              </a:ext>
            </a:extLst>
          </p:cNvPr>
          <p:cNvSpPr txBox="1"/>
          <p:nvPr/>
        </p:nvSpPr>
        <p:spPr>
          <a:xfrm>
            <a:off x="7845425" y="184147"/>
            <a:ext cx="3814432" cy="307777"/>
          </a:xfrm>
          <a:prstGeom prst="rect">
            <a:avLst/>
          </a:prstGeom>
          <a:noFill/>
        </p:spPr>
        <p:txBody>
          <a:bodyPr wrap="square" rtlCol="0">
            <a:spAutoFit/>
          </a:bodyPr>
          <a:lstStyle/>
          <a:p>
            <a:pPr algn="r"/>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grpSp>
        <p:nvGrpSpPr>
          <p:cNvPr id="16" name="组合 15">
            <a:extLst>
              <a:ext uri="{FF2B5EF4-FFF2-40B4-BE49-F238E27FC236}">
                <a16:creationId xmlns="" xmlns:a16="http://schemas.microsoft.com/office/drawing/2014/main" id="{53FDE6E8-2EC2-480A-B7FB-15D0334F8A81}"/>
              </a:ext>
            </a:extLst>
          </p:cNvPr>
          <p:cNvGrpSpPr/>
          <p:nvPr/>
        </p:nvGrpSpPr>
        <p:grpSpPr>
          <a:xfrm>
            <a:off x="961888" y="3811308"/>
            <a:ext cx="3743462" cy="830997"/>
            <a:chOff x="961888" y="3732953"/>
            <a:chExt cx="3743462" cy="830997"/>
          </a:xfrm>
        </p:grpSpPr>
        <p:sp>
          <p:nvSpPr>
            <p:cNvPr id="14" name="矩形 13">
              <a:extLst>
                <a:ext uri="{FF2B5EF4-FFF2-40B4-BE49-F238E27FC236}">
                  <a16:creationId xmlns="" xmlns:a16="http://schemas.microsoft.com/office/drawing/2014/main" id="{C9EF9FC1-D694-4EE8-A304-D20DD240EC81}"/>
                </a:ext>
              </a:extLst>
            </p:cNvPr>
            <p:cNvSpPr/>
            <p:nvPr/>
          </p:nvSpPr>
          <p:spPr>
            <a:xfrm>
              <a:off x="1876425" y="3766616"/>
              <a:ext cx="2828925" cy="797334"/>
            </a:xfrm>
            <a:prstGeom prst="rect">
              <a:avLst/>
            </a:prstGeom>
          </p:spPr>
          <p:txBody>
            <a:bodyPr wrap="square">
              <a:spAutoFit/>
            </a:bodyPr>
            <a:lstStyle/>
            <a:p>
              <a:pPr>
                <a:lnSpc>
                  <a:spcPct val="130000"/>
                </a:lnSpc>
              </a:pP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9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sp>
          <p:nvSpPr>
            <p:cNvPr id="15" name="文本框 14">
              <a:extLst>
                <a:ext uri="{FF2B5EF4-FFF2-40B4-BE49-F238E27FC236}">
                  <a16:creationId xmlns="" xmlns:a16="http://schemas.microsoft.com/office/drawing/2014/main" id="{A0BAB08C-61AD-43C1-AB1A-6689729ECD87}"/>
                </a:ext>
              </a:extLst>
            </p:cNvPr>
            <p:cNvSpPr txBox="1"/>
            <p:nvPr/>
          </p:nvSpPr>
          <p:spPr>
            <a:xfrm>
              <a:off x="961888" y="3732953"/>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01</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grpSp>
      <p:grpSp>
        <p:nvGrpSpPr>
          <p:cNvPr id="17" name="组合 16">
            <a:extLst>
              <a:ext uri="{FF2B5EF4-FFF2-40B4-BE49-F238E27FC236}">
                <a16:creationId xmlns="" xmlns:a16="http://schemas.microsoft.com/office/drawing/2014/main" id="{32DAEE6C-DE31-4A39-A42D-DF2CA18CADF9}"/>
              </a:ext>
            </a:extLst>
          </p:cNvPr>
          <p:cNvGrpSpPr/>
          <p:nvPr/>
        </p:nvGrpSpPr>
        <p:grpSpPr>
          <a:xfrm>
            <a:off x="961888" y="4900533"/>
            <a:ext cx="3743462" cy="830997"/>
            <a:chOff x="961888" y="3732953"/>
            <a:chExt cx="3743462" cy="830997"/>
          </a:xfrm>
        </p:grpSpPr>
        <p:sp>
          <p:nvSpPr>
            <p:cNvPr id="18" name="矩形 17">
              <a:extLst>
                <a:ext uri="{FF2B5EF4-FFF2-40B4-BE49-F238E27FC236}">
                  <a16:creationId xmlns="" xmlns:a16="http://schemas.microsoft.com/office/drawing/2014/main" id="{49C82193-AB78-411E-94FA-84258A0A0A44}"/>
                </a:ext>
              </a:extLst>
            </p:cNvPr>
            <p:cNvSpPr/>
            <p:nvPr/>
          </p:nvSpPr>
          <p:spPr>
            <a:xfrm>
              <a:off x="1876425" y="3766616"/>
              <a:ext cx="2828925" cy="797334"/>
            </a:xfrm>
            <a:prstGeom prst="rect">
              <a:avLst/>
            </a:prstGeom>
          </p:spPr>
          <p:txBody>
            <a:bodyPr wrap="square">
              <a:spAutoFit/>
            </a:bodyPr>
            <a:lstStyle/>
            <a:p>
              <a:pPr>
                <a:lnSpc>
                  <a:spcPct val="130000"/>
                </a:lnSpc>
              </a:pP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9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9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9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sp>
          <p:nvSpPr>
            <p:cNvPr id="19" name="文本框 18">
              <a:extLst>
                <a:ext uri="{FF2B5EF4-FFF2-40B4-BE49-F238E27FC236}">
                  <a16:creationId xmlns="" xmlns:a16="http://schemas.microsoft.com/office/drawing/2014/main" id="{2633819E-3173-43CF-B5BD-6C565370A67C}"/>
                </a:ext>
              </a:extLst>
            </p:cNvPr>
            <p:cNvSpPr txBox="1"/>
            <p:nvPr/>
          </p:nvSpPr>
          <p:spPr>
            <a:xfrm>
              <a:off x="961888" y="3732953"/>
              <a:ext cx="28335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800" dirty="0">
                  <a:gradFill>
                    <a:gsLst>
                      <a:gs pos="0">
                        <a:srgbClr val="FE9B33"/>
                      </a:gs>
                      <a:gs pos="100000">
                        <a:srgbClr val="F15C44"/>
                      </a:gs>
                    </a:gsLst>
                    <a:lin ang="5400000" scaled="1"/>
                  </a:gradFill>
                  <a:effectLst>
                    <a:outerShdw dist="63500" dir="5400000" algn="t" rotWithShape="0">
                      <a:prstClr val="black">
                        <a:alpha val="10000"/>
                      </a:prstClr>
                    </a:outerShdw>
                  </a:effectLst>
                  <a:latin typeface="汉仪雅酷黑 85W" panose="020B0904020202020204" pitchFamily="34" charset="-122"/>
                  <a:ea typeface="汉仪雅酷黑 85W" panose="020B0904020202020204" pitchFamily="34" charset="-122"/>
                </a:rPr>
                <a:t>02</a:t>
              </a:r>
              <a:endParaRPr kumimoji="0" lang="zh-CN" altLang="en-US" sz="48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endParaRPr>
            </a:p>
          </p:txBody>
        </p:sp>
      </p:grpSp>
    </p:spTree>
    <p:extLst>
      <p:ext uri="{BB962C8B-B14F-4D97-AF65-F5344CB8AC3E}">
        <p14:creationId xmlns:p14="http://schemas.microsoft.com/office/powerpoint/2010/main" val="31642338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 xmlns:a16="http://schemas.microsoft.com/office/drawing/2014/main" id="{42287815-356F-436C-B150-1FA0D52CEBD2}"/>
              </a:ext>
            </a:extLst>
          </p:cNvPr>
          <p:cNvSpPr/>
          <p:nvPr/>
        </p:nvSpPr>
        <p:spPr>
          <a:xfrm rot="5400000" flipH="1">
            <a:off x="8452246" y="3127456"/>
            <a:ext cx="3866651" cy="361949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4" name="任意多边形: 形状 3">
            <a:extLst>
              <a:ext uri="{FF2B5EF4-FFF2-40B4-BE49-F238E27FC236}">
                <a16:creationId xmlns="" xmlns:a16="http://schemas.microsoft.com/office/drawing/2014/main" id="{0D451B70-E419-4580-8533-C0696857F581}"/>
              </a:ext>
            </a:extLst>
          </p:cNvPr>
          <p:cNvSpPr/>
          <p:nvPr/>
        </p:nvSpPr>
        <p:spPr>
          <a:xfrm>
            <a:off x="-18643" y="0"/>
            <a:ext cx="4221877" cy="3952019"/>
          </a:xfrm>
          <a:custGeom>
            <a:avLst/>
            <a:gdLst>
              <a:gd name="connsiteX0" fmla="*/ 0 w 4221877"/>
              <a:gd name="connsiteY0" fmla="*/ 0 h 3952019"/>
              <a:gd name="connsiteX1" fmla="*/ 4221877 w 4221877"/>
              <a:gd name="connsiteY1" fmla="*/ 0 h 3952019"/>
              <a:gd name="connsiteX2" fmla="*/ 4163765 w 4221877"/>
              <a:gd name="connsiteY2" fmla="*/ 203448 h 3952019"/>
              <a:gd name="connsiteX3" fmla="*/ 3448050 w 4221877"/>
              <a:gd name="connsiteY3" fmla="*/ 1619250 h 3952019"/>
              <a:gd name="connsiteX4" fmla="*/ 1866900 w 4221877"/>
              <a:gd name="connsiteY4" fmla="*/ 2362200 h 3952019"/>
              <a:gd name="connsiteX5" fmla="*/ 628650 w 4221877"/>
              <a:gd name="connsiteY5" fmla="*/ 3162300 h 3952019"/>
              <a:gd name="connsiteX6" fmla="*/ 51534 w 4221877"/>
              <a:gd name="connsiteY6" fmla="*/ 3881314 h 3952019"/>
              <a:gd name="connsiteX7" fmla="*/ 0 w 4221877"/>
              <a:gd name="connsiteY7" fmla="*/ 3952019 h 395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1877" h="3952019">
                <a:moveTo>
                  <a:pt x="0" y="0"/>
                </a:moveTo>
                <a:lnTo>
                  <a:pt x="4221877" y="0"/>
                </a:lnTo>
                <a:lnTo>
                  <a:pt x="4163765" y="203448"/>
                </a:lnTo>
                <a:cubicBezTo>
                  <a:pt x="4006453" y="710208"/>
                  <a:pt x="3750469" y="1290638"/>
                  <a:pt x="3448050" y="1619250"/>
                </a:cubicBezTo>
                <a:cubicBezTo>
                  <a:pt x="3044825" y="2057400"/>
                  <a:pt x="2451100" y="2085975"/>
                  <a:pt x="1866900" y="2362200"/>
                </a:cubicBezTo>
                <a:cubicBezTo>
                  <a:pt x="1282700" y="2638425"/>
                  <a:pt x="1168400" y="2593975"/>
                  <a:pt x="628650" y="3162300"/>
                </a:cubicBezTo>
                <a:cubicBezTo>
                  <a:pt x="459978" y="3339902"/>
                  <a:pt x="262471" y="3594398"/>
                  <a:pt x="51534" y="3881314"/>
                </a:cubicBezTo>
                <a:lnTo>
                  <a:pt x="0" y="3952019"/>
                </a:lnTo>
                <a:close/>
              </a:path>
            </a:pathLst>
          </a:custGeom>
          <a:gradFill flip="none" rotWithShape="1">
            <a:gsLst>
              <a:gs pos="0">
                <a:srgbClr val="FE9B33"/>
              </a:gs>
              <a:gs pos="100000">
                <a:srgbClr val="FFC000"/>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2" name="矩形: 圆角 1">
            <a:extLst>
              <a:ext uri="{FF2B5EF4-FFF2-40B4-BE49-F238E27FC236}">
                <a16:creationId xmlns="" xmlns:a16="http://schemas.microsoft.com/office/drawing/2014/main" id="{49C7266B-F21F-477A-820E-187461518DCF}"/>
              </a:ext>
            </a:extLst>
          </p:cNvPr>
          <p:cNvSpPr/>
          <p:nvPr/>
        </p:nvSpPr>
        <p:spPr>
          <a:xfrm>
            <a:off x="585483" y="609304"/>
            <a:ext cx="11095418" cy="5654474"/>
          </a:xfrm>
          <a:prstGeom prst="roundRect">
            <a:avLst>
              <a:gd name="adj" fmla="val 3550"/>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grpSp>
        <p:nvGrpSpPr>
          <p:cNvPr id="98" name="组合 97">
            <a:extLst>
              <a:ext uri="{FF2B5EF4-FFF2-40B4-BE49-F238E27FC236}">
                <a16:creationId xmlns="" xmlns:a16="http://schemas.microsoft.com/office/drawing/2014/main" id="{99226BA4-5318-4008-8BAC-35EE2E9817AF}"/>
              </a:ext>
            </a:extLst>
          </p:cNvPr>
          <p:cNvGrpSpPr/>
          <p:nvPr/>
        </p:nvGrpSpPr>
        <p:grpSpPr>
          <a:xfrm>
            <a:off x="6406263" y="1600737"/>
            <a:ext cx="6560557" cy="1956123"/>
            <a:chOff x="6319177" y="1808019"/>
            <a:chExt cx="6560557" cy="1956123"/>
          </a:xfrm>
        </p:grpSpPr>
        <p:sp>
          <p:nvSpPr>
            <p:cNvPr id="95" name="文本框 94">
              <a:extLst>
                <a:ext uri="{FF2B5EF4-FFF2-40B4-BE49-F238E27FC236}">
                  <a16:creationId xmlns="" xmlns:a16="http://schemas.microsoft.com/office/drawing/2014/main" id="{C795E208-087A-4A68-9BBB-5C180E7ED366}"/>
                </a:ext>
              </a:extLst>
            </p:cNvPr>
            <p:cNvSpPr txBox="1"/>
            <p:nvPr/>
          </p:nvSpPr>
          <p:spPr>
            <a:xfrm>
              <a:off x="6319177" y="3117811"/>
              <a:ext cx="529756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black">
                      <a:lumMod val="75000"/>
                      <a:lumOff val="25000"/>
                    </a:prstClr>
                  </a:solidFill>
                  <a:effectLst/>
                  <a:uLnTx/>
                  <a:uFillTx/>
                  <a:latin typeface="汉仪雅酷黑 85W" panose="020B0904020202020204" pitchFamily="34" charset="-122"/>
                  <a:ea typeface="汉仪雅酷黑 85W" panose="020B0904020202020204" pitchFamily="34" charset="-122"/>
                  <a:cs typeface="+mn-cs"/>
                </a:rPr>
                <a:t>在这里输入你的标题</a:t>
              </a:r>
            </a:p>
          </p:txBody>
        </p:sp>
        <p:sp>
          <p:nvSpPr>
            <p:cNvPr id="96" name="文本框 95">
              <a:extLst>
                <a:ext uri="{FF2B5EF4-FFF2-40B4-BE49-F238E27FC236}">
                  <a16:creationId xmlns="" xmlns:a16="http://schemas.microsoft.com/office/drawing/2014/main" id="{1471A17A-55BE-4A76-BF6F-D201DBDE67E8}"/>
                </a:ext>
              </a:extLst>
            </p:cNvPr>
            <p:cNvSpPr txBox="1"/>
            <p:nvPr/>
          </p:nvSpPr>
          <p:spPr>
            <a:xfrm>
              <a:off x="6335299" y="1808019"/>
              <a:ext cx="654443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cs typeface="+mn-cs"/>
                </a:rPr>
                <a:t>第二部分</a:t>
              </a:r>
            </a:p>
          </p:txBody>
        </p:sp>
      </p:grpSp>
      <p:sp>
        <p:nvSpPr>
          <p:cNvPr id="97" name="任意多边形: 形状 96">
            <a:extLst>
              <a:ext uri="{FF2B5EF4-FFF2-40B4-BE49-F238E27FC236}">
                <a16:creationId xmlns="" xmlns:a16="http://schemas.microsoft.com/office/drawing/2014/main" id="{1D928AD9-34CF-4AE2-ABC3-DC4E2AB7284F}"/>
              </a:ext>
            </a:extLst>
          </p:cNvPr>
          <p:cNvSpPr/>
          <p:nvPr/>
        </p:nvSpPr>
        <p:spPr>
          <a:xfrm>
            <a:off x="579053" y="599591"/>
            <a:ext cx="4215373" cy="3598773"/>
          </a:xfrm>
          <a:custGeom>
            <a:avLst/>
            <a:gdLst>
              <a:gd name="connsiteX0" fmla="*/ 3003021 w 4215373"/>
              <a:gd name="connsiteY0" fmla="*/ 0 h 3598773"/>
              <a:gd name="connsiteX1" fmla="*/ 4135541 w 4215373"/>
              <a:gd name="connsiteY1" fmla="*/ 0 h 3598773"/>
              <a:gd name="connsiteX2" fmla="*/ 4155859 w 4215373"/>
              <a:gd name="connsiteY2" fmla="*/ 79021 h 3598773"/>
              <a:gd name="connsiteX3" fmla="*/ 4215373 w 4215373"/>
              <a:gd name="connsiteY3" fmla="*/ 669393 h 3598773"/>
              <a:gd name="connsiteX4" fmla="*/ 1285993 w 4215373"/>
              <a:gd name="connsiteY4" fmla="*/ 3598773 h 3598773"/>
              <a:gd name="connsiteX5" fmla="*/ 145746 w 4215373"/>
              <a:gd name="connsiteY5" fmla="*/ 3368568 h 3598773"/>
              <a:gd name="connsiteX6" fmla="*/ 0 w 4215373"/>
              <a:gd name="connsiteY6" fmla="*/ 3298358 h 3598773"/>
              <a:gd name="connsiteX7" fmla="*/ 0 w 4215373"/>
              <a:gd name="connsiteY7" fmla="*/ 1989876 h 3598773"/>
              <a:gd name="connsiteX8" fmla="*/ 112897 w 4215373"/>
              <a:gd name="connsiteY8" fmla="*/ 2092483 h 3598773"/>
              <a:gd name="connsiteX9" fmla="*/ 1285992 w 4215373"/>
              <a:gd name="connsiteY9" fmla="*/ 2513613 h 3598773"/>
              <a:gd name="connsiteX10" fmla="*/ 3130212 w 4215373"/>
              <a:gd name="connsiteY10" fmla="*/ 669393 h 3598773"/>
              <a:gd name="connsiteX11" fmla="*/ 3047300 w 4215373"/>
              <a:gd name="connsiteY11" fmla="*/ 120978 h 359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5373" h="3598773">
                <a:moveTo>
                  <a:pt x="3003021" y="0"/>
                </a:moveTo>
                <a:lnTo>
                  <a:pt x="4135541" y="0"/>
                </a:lnTo>
                <a:lnTo>
                  <a:pt x="4155859" y="79021"/>
                </a:lnTo>
                <a:cubicBezTo>
                  <a:pt x="4194881" y="269716"/>
                  <a:pt x="4215373" y="467162"/>
                  <a:pt x="4215373" y="669393"/>
                </a:cubicBezTo>
                <a:cubicBezTo>
                  <a:pt x="4215373" y="2287245"/>
                  <a:pt x="2903845" y="3598773"/>
                  <a:pt x="1285993" y="3598773"/>
                </a:cubicBezTo>
                <a:cubicBezTo>
                  <a:pt x="881530" y="3598773"/>
                  <a:pt x="496212" y="3516803"/>
                  <a:pt x="145746" y="3368568"/>
                </a:cubicBezTo>
                <a:lnTo>
                  <a:pt x="0" y="3298358"/>
                </a:lnTo>
                <a:lnTo>
                  <a:pt x="0" y="1989876"/>
                </a:lnTo>
                <a:lnTo>
                  <a:pt x="112897" y="2092483"/>
                </a:lnTo>
                <a:cubicBezTo>
                  <a:pt x="431687" y="2355572"/>
                  <a:pt x="840383" y="2513613"/>
                  <a:pt x="1285992" y="2513613"/>
                </a:cubicBezTo>
                <a:cubicBezTo>
                  <a:pt x="2304527" y="2513613"/>
                  <a:pt x="3130212" y="1687928"/>
                  <a:pt x="3130212" y="669393"/>
                </a:cubicBezTo>
                <a:cubicBezTo>
                  <a:pt x="3130212" y="478418"/>
                  <a:pt x="3101184" y="294222"/>
                  <a:pt x="3047300" y="120978"/>
                </a:cubicBezTo>
                <a:close/>
              </a:path>
            </a:pathLst>
          </a:custGeom>
          <a:gradFill>
            <a:gsLst>
              <a:gs pos="0">
                <a:srgbClr val="FFD9B8">
                  <a:alpha val="50000"/>
                </a:srgbClr>
              </a:gs>
              <a:gs pos="100000">
                <a:srgbClr val="FFD9B8">
                  <a:alpha val="3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cxnSp>
        <p:nvCxnSpPr>
          <p:cNvPr id="99" name="直接连接符 98">
            <a:extLst>
              <a:ext uri="{FF2B5EF4-FFF2-40B4-BE49-F238E27FC236}">
                <a16:creationId xmlns="" xmlns:a16="http://schemas.microsoft.com/office/drawing/2014/main" id="{7528D64C-35AE-4A34-83E7-49485ED23DC7}"/>
              </a:ext>
            </a:extLst>
          </p:cNvPr>
          <p:cNvCxnSpPr>
            <a:cxnSpLocks/>
          </p:cNvCxnSpPr>
          <p:nvPr/>
        </p:nvCxnSpPr>
        <p:spPr>
          <a:xfrm>
            <a:off x="6579831" y="3897663"/>
            <a:ext cx="2085975" cy="0"/>
          </a:xfrm>
          <a:prstGeom prst="line">
            <a:avLst/>
          </a:prstGeom>
          <a:ln w="31750">
            <a:solidFill>
              <a:srgbClr val="F15C44"/>
            </a:solidFill>
            <a:prstDash val="sysDot"/>
          </a:ln>
        </p:spPr>
        <p:style>
          <a:lnRef idx="1">
            <a:schemeClr val="accent1"/>
          </a:lnRef>
          <a:fillRef idx="0">
            <a:schemeClr val="accent1"/>
          </a:fillRef>
          <a:effectRef idx="0">
            <a:schemeClr val="accent1"/>
          </a:effectRef>
          <a:fontRef idx="minor">
            <a:schemeClr val="tx1"/>
          </a:fontRef>
        </p:style>
      </p:cxnSp>
      <p:sp>
        <p:nvSpPr>
          <p:cNvPr id="100" name="矩形 99">
            <a:extLst>
              <a:ext uri="{FF2B5EF4-FFF2-40B4-BE49-F238E27FC236}">
                <a16:creationId xmlns="" xmlns:a16="http://schemas.microsoft.com/office/drawing/2014/main" id="{696FA230-736E-4BF5-9AD2-B7921D824936}"/>
              </a:ext>
            </a:extLst>
          </p:cNvPr>
          <p:cNvSpPr/>
          <p:nvPr/>
        </p:nvSpPr>
        <p:spPr>
          <a:xfrm>
            <a:off x="6450713" y="4196854"/>
            <a:ext cx="4697166" cy="103239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Lorem ipsum dolor sit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amet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consectetur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adipisicing</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elit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sed do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eiusmod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tempor</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incididunt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labore</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et dolore magna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Ut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enim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ad minim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veniam</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quis</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nostrud</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exercitation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ullamco</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laboris</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nisi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ut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aliquip</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ex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ea</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commodo</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r>
              <a:rPr kumimoji="0" lang="en-US" altLang="zh-CN" sz="1200" b="0" i="1" u="none" strike="noStrike" kern="1200" cap="none" spc="0" normalizeH="0" baseline="0" noProof="0" dirty="0" err="1">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consequat</a:t>
            </a:r>
            <a:r>
              <a:rPr kumimoji="0" lang="en-US" altLang="zh-CN" sz="1200" b="0" i="1"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苹方 常规" panose="020B0300000000000000" pitchFamily="34" charset="-122"/>
                <a:cs typeface="+mn-cs"/>
              </a:rPr>
              <a:t>. </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苹方 常规" panose="020B0300000000000000" pitchFamily="34" charset="-122"/>
              <a:ea typeface="苹方 常规" panose="020B0300000000000000" pitchFamily="34" charset="-122"/>
              <a:cs typeface="+mn-cs"/>
            </a:endParaRPr>
          </a:p>
        </p:txBody>
      </p:sp>
      <p:sp>
        <p:nvSpPr>
          <p:cNvPr id="101" name="任意多边形: 形状 100">
            <a:extLst>
              <a:ext uri="{FF2B5EF4-FFF2-40B4-BE49-F238E27FC236}">
                <a16:creationId xmlns="" xmlns:a16="http://schemas.microsoft.com/office/drawing/2014/main" id="{E993F56B-F57D-4CFB-9C3F-D10A04978001}"/>
              </a:ext>
            </a:extLst>
          </p:cNvPr>
          <p:cNvSpPr/>
          <p:nvPr/>
        </p:nvSpPr>
        <p:spPr>
          <a:xfrm>
            <a:off x="585483" y="6057900"/>
            <a:ext cx="11095418" cy="205878"/>
          </a:xfrm>
          <a:custGeom>
            <a:avLst/>
            <a:gdLst>
              <a:gd name="connsiteX0" fmla="*/ 0 w 11095418"/>
              <a:gd name="connsiteY0" fmla="*/ 0 h 205878"/>
              <a:gd name="connsiteX1" fmla="*/ 11095418 w 11095418"/>
              <a:gd name="connsiteY1" fmla="*/ 0 h 205878"/>
              <a:gd name="connsiteX2" fmla="*/ 11095418 w 11095418"/>
              <a:gd name="connsiteY2" fmla="*/ 5144 h 205878"/>
              <a:gd name="connsiteX3" fmla="*/ 10894684 w 11095418"/>
              <a:gd name="connsiteY3" fmla="*/ 205878 h 205878"/>
              <a:gd name="connsiteX4" fmla="*/ 200734 w 11095418"/>
              <a:gd name="connsiteY4" fmla="*/ 205878 h 205878"/>
              <a:gd name="connsiteX5" fmla="*/ 0 w 11095418"/>
              <a:gd name="connsiteY5" fmla="*/ 5144 h 20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5418" h="205878">
                <a:moveTo>
                  <a:pt x="0" y="0"/>
                </a:moveTo>
                <a:lnTo>
                  <a:pt x="11095418" y="0"/>
                </a:lnTo>
                <a:lnTo>
                  <a:pt x="11095418" y="5144"/>
                </a:lnTo>
                <a:cubicBezTo>
                  <a:pt x="11095418" y="116006"/>
                  <a:pt x="11005546" y="205878"/>
                  <a:pt x="10894684" y="205878"/>
                </a:cubicBezTo>
                <a:lnTo>
                  <a:pt x="200734" y="205878"/>
                </a:lnTo>
                <a:cubicBezTo>
                  <a:pt x="89872" y="205878"/>
                  <a:pt x="0" y="116006"/>
                  <a:pt x="0" y="5144"/>
                </a:cubicBezTo>
                <a:close/>
              </a:path>
            </a:pathLst>
          </a:custGeom>
          <a:gradFill flip="none" rotWithShape="1">
            <a:gsLst>
              <a:gs pos="100000">
                <a:srgbClr val="FE9B33"/>
              </a:gs>
              <a:gs pos="0">
                <a:srgbClr val="F15C4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p:txBody>
      </p:sp>
      <p:sp>
        <p:nvSpPr>
          <p:cNvPr id="102" name="文本框 101">
            <a:extLst>
              <a:ext uri="{FF2B5EF4-FFF2-40B4-BE49-F238E27FC236}">
                <a16:creationId xmlns="" xmlns:a16="http://schemas.microsoft.com/office/drawing/2014/main" id="{45FCB80A-0D64-4F2E-B05C-C09108A9DC2A}"/>
              </a:ext>
            </a:extLst>
          </p:cNvPr>
          <p:cNvSpPr txBox="1"/>
          <p:nvPr/>
        </p:nvSpPr>
        <p:spPr>
          <a:xfrm>
            <a:off x="7642225" y="815564"/>
            <a:ext cx="3814432"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观海</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PPT </a:t>
            </a:r>
            <a:r>
              <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原创模板第二弹</a:t>
            </a:r>
            <a:r>
              <a:rPr kumimoji="0" lang="en-US" altLang="zh-CN"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rPr>
              <a:t>—HONOR</a:t>
            </a:r>
            <a:endParaRPr kumimoji="0" lang="zh-CN" altLang="en-US" sz="1400" b="0" i="0" u="none" strike="noStrike" kern="1200" cap="none" spc="0" normalizeH="0" baseline="0" noProof="0" dirty="0">
              <a:ln>
                <a:noFill/>
              </a:ln>
              <a:solidFill>
                <a:prstClr val="white">
                  <a:lumMod val="65000"/>
                </a:prstClr>
              </a:solidFill>
              <a:effectLst/>
              <a:uLnTx/>
              <a:uFillTx/>
              <a:latin typeface="苹方 常规" panose="020B0300000000000000" pitchFamily="34" charset="-122"/>
              <a:ea typeface="苹方 常规" panose="020B0300000000000000" pitchFamily="34" charset="-122"/>
              <a:cs typeface="+mn-cs"/>
            </a:endParaRPr>
          </a:p>
        </p:txBody>
      </p:sp>
      <p:grpSp>
        <p:nvGrpSpPr>
          <p:cNvPr id="103" name="Group 4">
            <a:extLst>
              <a:ext uri="{FF2B5EF4-FFF2-40B4-BE49-F238E27FC236}">
                <a16:creationId xmlns="" xmlns:a16="http://schemas.microsoft.com/office/drawing/2014/main" id="{BFF8FD4D-3A66-48A8-96EA-9EC2C2A0EAB9}"/>
              </a:ext>
            </a:extLst>
          </p:cNvPr>
          <p:cNvGrpSpPr>
            <a:grpSpLocks noChangeAspect="1"/>
          </p:cNvGrpSpPr>
          <p:nvPr/>
        </p:nvGrpSpPr>
        <p:grpSpPr bwMode="auto">
          <a:xfrm>
            <a:off x="1371600" y="1531114"/>
            <a:ext cx="4337685" cy="4017287"/>
            <a:chOff x="2558" y="3827"/>
            <a:chExt cx="880" cy="815"/>
          </a:xfrm>
        </p:grpSpPr>
        <p:sp>
          <p:nvSpPr>
            <p:cNvPr id="104" name="Freeform 6">
              <a:extLst>
                <a:ext uri="{FF2B5EF4-FFF2-40B4-BE49-F238E27FC236}">
                  <a16:creationId xmlns="" xmlns:a16="http://schemas.microsoft.com/office/drawing/2014/main" id="{8589703B-5BD3-4E5C-AB3A-18C2C1BBE60B}"/>
                </a:ext>
              </a:extLst>
            </p:cNvPr>
            <p:cNvSpPr>
              <a:spLocks/>
            </p:cNvSpPr>
            <p:nvPr/>
          </p:nvSpPr>
          <p:spPr bwMode="auto">
            <a:xfrm>
              <a:off x="3263" y="3884"/>
              <a:ext cx="82" cy="138"/>
            </a:xfrm>
            <a:custGeom>
              <a:avLst/>
              <a:gdLst>
                <a:gd name="T0" fmla="*/ 0 w 235"/>
                <a:gd name="T1" fmla="*/ 128 h 394"/>
                <a:gd name="T2" fmla="*/ 30 w 235"/>
                <a:gd name="T3" fmla="*/ 287 h 394"/>
                <a:gd name="T4" fmla="*/ 107 w 235"/>
                <a:gd name="T5" fmla="*/ 394 h 394"/>
                <a:gd name="T6" fmla="*/ 235 w 235"/>
                <a:gd name="T7" fmla="*/ 323 h 394"/>
                <a:gd name="T8" fmla="*/ 235 w 235"/>
                <a:gd name="T9" fmla="*/ 231 h 394"/>
                <a:gd name="T10" fmla="*/ 214 w 235"/>
                <a:gd name="T11" fmla="*/ 190 h 394"/>
                <a:gd name="T12" fmla="*/ 143 w 235"/>
                <a:gd name="T13" fmla="*/ 72 h 394"/>
                <a:gd name="T14" fmla="*/ 0 w 235"/>
                <a:gd name="T15" fmla="*/ 128 h 3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5" h="394">
                  <a:moveTo>
                    <a:pt x="0" y="128"/>
                  </a:moveTo>
                  <a:cubicBezTo>
                    <a:pt x="0" y="128"/>
                    <a:pt x="51" y="236"/>
                    <a:pt x="30" y="287"/>
                  </a:cubicBezTo>
                  <a:cubicBezTo>
                    <a:pt x="10" y="338"/>
                    <a:pt x="107" y="394"/>
                    <a:pt x="107" y="394"/>
                  </a:cubicBezTo>
                  <a:cubicBezTo>
                    <a:pt x="235" y="323"/>
                    <a:pt x="235" y="323"/>
                    <a:pt x="235" y="323"/>
                  </a:cubicBezTo>
                  <a:cubicBezTo>
                    <a:pt x="235" y="231"/>
                    <a:pt x="235" y="231"/>
                    <a:pt x="235" y="231"/>
                  </a:cubicBezTo>
                  <a:cubicBezTo>
                    <a:pt x="214" y="190"/>
                    <a:pt x="214" y="190"/>
                    <a:pt x="214" y="190"/>
                  </a:cubicBezTo>
                  <a:cubicBezTo>
                    <a:pt x="214" y="190"/>
                    <a:pt x="133" y="144"/>
                    <a:pt x="143" y="72"/>
                  </a:cubicBezTo>
                  <a:cubicBezTo>
                    <a:pt x="153" y="0"/>
                    <a:pt x="0" y="128"/>
                    <a:pt x="0" y="128"/>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5" name="Freeform 7">
              <a:extLst>
                <a:ext uri="{FF2B5EF4-FFF2-40B4-BE49-F238E27FC236}">
                  <a16:creationId xmlns="" xmlns:a16="http://schemas.microsoft.com/office/drawing/2014/main" id="{451E04F9-DB75-446B-AFE3-7E07F7968ADD}"/>
                </a:ext>
              </a:extLst>
            </p:cNvPr>
            <p:cNvSpPr>
              <a:spLocks/>
            </p:cNvSpPr>
            <p:nvPr/>
          </p:nvSpPr>
          <p:spPr bwMode="auto">
            <a:xfrm>
              <a:off x="3263" y="3902"/>
              <a:ext cx="82" cy="120"/>
            </a:xfrm>
            <a:custGeom>
              <a:avLst/>
              <a:gdLst>
                <a:gd name="T0" fmla="*/ 129 w 235"/>
                <a:gd name="T1" fmla="*/ 0 h 344"/>
                <a:gd name="T2" fmla="*/ 0 w 235"/>
                <a:gd name="T3" fmla="*/ 78 h 344"/>
                <a:gd name="T4" fmla="*/ 35 w 235"/>
                <a:gd name="T5" fmla="*/ 207 h 344"/>
                <a:gd name="T6" fmla="*/ 30 w 235"/>
                <a:gd name="T7" fmla="*/ 237 h 344"/>
                <a:gd name="T8" fmla="*/ 27 w 235"/>
                <a:gd name="T9" fmla="*/ 252 h 344"/>
                <a:gd name="T10" fmla="*/ 107 w 235"/>
                <a:gd name="T11" fmla="*/ 344 h 344"/>
                <a:gd name="T12" fmla="*/ 235 w 235"/>
                <a:gd name="T13" fmla="*/ 273 h 344"/>
                <a:gd name="T14" fmla="*/ 235 w 235"/>
                <a:gd name="T15" fmla="*/ 181 h 344"/>
                <a:gd name="T16" fmla="*/ 214 w 235"/>
                <a:gd name="T17" fmla="*/ 140 h 344"/>
                <a:gd name="T18" fmla="*/ 142 w 235"/>
                <a:gd name="T19" fmla="*/ 34 h 344"/>
                <a:gd name="T20" fmla="*/ 143 w 235"/>
                <a:gd name="T21" fmla="*/ 22 h 344"/>
                <a:gd name="T22" fmla="*/ 143 w 235"/>
                <a:gd name="T23" fmla="*/ 16 h 344"/>
                <a:gd name="T24" fmla="*/ 129 w 235"/>
                <a:gd name="T25"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344">
                  <a:moveTo>
                    <a:pt x="129" y="0"/>
                  </a:moveTo>
                  <a:cubicBezTo>
                    <a:pt x="93" y="0"/>
                    <a:pt x="0" y="78"/>
                    <a:pt x="0" y="78"/>
                  </a:cubicBezTo>
                  <a:cubicBezTo>
                    <a:pt x="0" y="78"/>
                    <a:pt x="35" y="153"/>
                    <a:pt x="35" y="207"/>
                  </a:cubicBezTo>
                  <a:cubicBezTo>
                    <a:pt x="35" y="218"/>
                    <a:pt x="34" y="228"/>
                    <a:pt x="30" y="237"/>
                  </a:cubicBezTo>
                  <a:cubicBezTo>
                    <a:pt x="28" y="242"/>
                    <a:pt x="27" y="247"/>
                    <a:pt x="27" y="252"/>
                  </a:cubicBezTo>
                  <a:cubicBezTo>
                    <a:pt x="27" y="298"/>
                    <a:pt x="107" y="344"/>
                    <a:pt x="107" y="344"/>
                  </a:cubicBezTo>
                  <a:cubicBezTo>
                    <a:pt x="235" y="273"/>
                    <a:pt x="235" y="273"/>
                    <a:pt x="235" y="273"/>
                  </a:cubicBezTo>
                  <a:cubicBezTo>
                    <a:pt x="235" y="181"/>
                    <a:pt x="235" y="181"/>
                    <a:pt x="235" y="181"/>
                  </a:cubicBezTo>
                  <a:cubicBezTo>
                    <a:pt x="214" y="140"/>
                    <a:pt x="214" y="140"/>
                    <a:pt x="214" y="140"/>
                  </a:cubicBezTo>
                  <a:cubicBezTo>
                    <a:pt x="214" y="140"/>
                    <a:pt x="142" y="99"/>
                    <a:pt x="142" y="34"/>
                  </a:cubicBezTo>
                  <a:cubicBezTo>
                    <a:pt x="142" y="30"/>
                    <a:pt x="142" y="26"/>
                    <a:pt x="143" y="22"/>
                  </a:cubicBezTo>
                  <a:cubicBezTo>
                    <a:pt x="143" y="20"/>
                    <a:pt x="143" y="18"/>
                    <a:pt x="143" y="16"/>
                  </a:cubicBezTo>
                  <a:cubicBezTo>
                    <a:pt x="143" y="5"/>
                    <a:pt x="138" y="0"/>
                    <a:pt x="129"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6" name="Freeform 8">
              <a:extLst>
                <a:ext uri="{FF2B5EF4-FFF2-40B4-BE49-F238E27FC236}">
                  <a16:creationId xmlns="" xmlns:a16="http://schemas.microsoft.com/office/drawing/2014/main" id="{413016C0-2D99-4E46-8F65-8562DE98F104}"/>
                </a:ext>
              </a:extLst>
            </p:cNvPr>
            <p:cNvSpPr>
              <a:spLocks/>
            </p:cNvSpPr>
            <p:nvPr/>
          </p:nvSpPr>
          <p:spPr bwMode="auto">
            <a:xfrm>
              <a:off x="3168" y="4087"/>
              <a:ext cx="91" cy="232"/>
            </a:xfrm>
            <a:custGeom>
              <a:avLst/>
              <a:gdLst>
                <a:gd name="T0" fmla="*/ 174 w 261"/>
                <a:gd name="T1" fmla="*/ 0 h 665"/>
                <a:gd name="T2" fmla="*/ 164 w 261"/>
                <a:gd name="T3" fmla="*/ 127 h 665"/>
                <a:gd name="T4" fmla="*/ 149 w 261"/>
                <a:gd name="T5" fmla="*/ 194 h 665"/>
                <a:gd name="T6" fmla="*/ 57 w 261"/>
                <a:gd name="T7" fmla="*/ 481 h 665"/>
                <a:gd name="T8" fmla="*/ 57 w 261"/>
                <a:gd name="T9" fmla="*/ 655 h 665"/>
                <a:gd name="T10" fmla="*/ 128 w 261"/>
                <a:gd name="T11" fmla="*/ 506 h 665"/>
                <a:gd name="T12" fmla="*/ 245 w 261"/>
                <a:gd name="T13" fmla="*/ 286 h 665"/>
                <a:gd name="T14" fmla="*/ 261 w 261"/>
                <a:gd name="T15" fmla="*/ 20 h 665"/>
                <a:gd name="T16" fmla="*/ 174 w 261"/>
                <a:gd name="T17"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665">
                  <a:moveTo>
                    <a:pt x="174" y="0"/>
                  </a:moveTo>
                  <a:cubicBezTo>
                    <a:pt x="174" y="0"/>
                    <a:pt x="164" y="112"/>
                    <a:pt x="164" y="127"/>
                  </a:cubicBezTo>
                  <a:cubicBezTo>
                    <a:pt x="164" y="143"/>
                    <a:pt x="149" y="194"/>
                    <a:pt x="149" y="194"/>
                  </a:cubicBezTo>
                  <a:cubicBezTo>
                    <a:pt x="149" y="194"/>
                    <a:pt x="92" y="455"/>
                    <a:pt x="57" y="481"/>
                  </a:cubicBezTo>
                  <a:cubicBezTo>
                    <a:pt x="21" y="506"/>
                    <a:pt x="0" y="665"/>
                    <a:pt x="57" y="655"/>
                  </a:cubicBezTo>
                  <a:cubicBezTo>
                    <a:pt x="113" y="644"/>
                    <a:pt x="128" y="506"/>
                    <a:pt x="128" y="506"/>
                  </a:cubicBezTo>
                  <a:cubicBezTo>
                    <a:pt x="245" y="286"/>
                    <a:pt x="245" y="286"/>
                    <a:pt x="245" y="286"/>
                  </a:cubicBezTo>
                  <a:cubicBezTo>
                    <a:pt x="261" y="20"/>
                    <a:pt x="261" y="20"/>
                    <a:pt x="261" y="20"/>
                  </a:cubicBezTo>
                  <a:lnTo>
                    <a:pt x="174" y="0"/>
                  </a:ln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7" name="Freeform 9">
              <a:extLst>
                <a:ext uri="{FF2B5EF4-FFF2-40B4-BE49-F238E27FC236}">
                  <a16:creationId xmlns="" xmlns:a16="http://schemas.microsoft.com/office/drawing/2014/main" id="{E2CED088-EB09-4590-B93D-FC46FB5C6E55}"/>
                </a:ext>
              </a:extLst>
            </p:cNvPr>
            <p:cNvSpPr>
              <a:spLocks/>
            </p:cNvSpPr>
            <p:nvPr/>
          </p:nvSpPr>
          <p:spPr bwMode="auto">
            <a:xfrm>
              <a:off x="3214" y="4008"/>
              <a:ext cx="56" cy="93"/>
            </a:xfrm>
            <a:custGeom>
              <a:avLst/>
              <a:gdLst>
                <a:gd name="T0" fmla="*/ 82 w 159"/>
                <a:gd name="T1" fmla="*/ 0 h 266"/>
                <a:gd name="T2" fmla="*/ 41 w 159"/>
                <a:gd name="T3" fmla="*/ 0 h 266"/>
                <a:gd name="T4" fmla="*/ 41 w 159"/>
                <a:gd name="T5" fmla="*/ 256 h 266"/>
                <a:gd name="T6" fmla="*/ 159 w 159"/>
                <a:gd name="T7" fmla="*/ 266 h 266"/>
                <a:gd name="T8" fmla="*/ 82 w 159"/>
                <a:gd name="T9" fmla="*/ 0 h 266"/>
              </a:gdLst>
              <a:ahLst/>
              <a:cxnLst>
                <a:cxn ang="0">
                  <a:pos x="T0" y="T1"/>
                </a:cxn>
                <a:cxn ang="0">
                  <a:pos x="T2" y="T3"/>
                </a:cxn>
                <a:cxn ang="0">
                  <a:pos x="T4" y="T5"/>
                </a:cxn>
                <a:cxn ang="0">
                  <a:pos x="T6" y="T7"/>
                </a:cxn>
                <a:cxn ang="0">
                  <a:pos x="T8" y="T9"/>
                </a:cxn>
              </a:cxnLst>
              <a:rect l="0" t="0" r="r" b="b"/>
              <a:pathLst>
                <a:path w="159" h="266">
                  <a:moveTo>
                    <a:pt x="82" y="0"/>
                  </a:moveTo>
                  <a:cubicBezTo>
                    <a:pt x="41" y="0"/>
                    <a:pt x="41" y="0"/>
                    <a:pt x="41" y="0"/>
                  </a:cubicBezTo>
                  <a:cubicBezTo>
                    <a:pt x="41" y="0"/>
                    <a:pt x="0" y="246"/>
                    <a:pt x="41" y="256"/>
                  </a:cubicBezTo>
                  <a:cubicBezTo>
                    <a:pt x="82" y="266"/>
                    <a:pt x="159" y="266"/>
                    <a:pt x="159" y="266"/>
                  </a:cubicBezTo>
                  <a:lnTo>
                    <a:pt x="82" y="0"/>
                  </a:ln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8" name="Freeform 10">
              <a:extLst>
                <a:ext uri="{FF2B5EF4-FFF2-40B4-BE49-F238E27FC236}">
                  <a16:creationId xmlns="" xmlns:a16="http://schemas.microsoft.com/office/drawing/2014/main" id="{1DA76495-8A5A-43C6-9724-BAC825A020E8}"/>
                </a:ext>
              </a:extLst>
            </p:cNvPr>
            <p:cNvSpPr>
              <a:spLocks/>
            </p:cNvSpPr>
            <p:nvPr/>
          </p:nvSpPr>
          <p:spPr bwMode="auto">
            <a:xfrm>
              <a:off x="3324" y="4554"/>
              <a:ext cx="21" cy="41"/>
            </a:xfrm>
            <a:custGeom>
              <a:avLst/>
              <a:gdLst>
                <a:gd name="T0" fmla="*/ 0 w 21"/>
                <a:gd name="T1" fmla="*/ 7 h 41"/>
                <a:gd name="T2" fmla="*/ 7 w 21"/>
                <a:gd name="T3" fmla="*/ 41 h 41"/>
                <a:gd name="T4" fmla="*/ 21 w 21"/>
                <a:gd name="T5" fmla="*/ 30 h 41"/>
                <a:gd name="T6" fmla="*/ 14 w 21"/>
                <a:gd name="T7" fmla="*/ 0 h 41"/>
                <a:gd name="T8" fmla="*/ 0 w 21"/>
                <a:gd name="T9" fmla="*/ 5 h 41"/>
                <a:gd name="T10" fmla="*/ 0 w 21"/>
                <a:gd name="T11" fmla="*/ 7 h 41"/>
              </a:gdLst>
              <a:ahLst/>
              <a:cxnLst>
                <a:cxn ang="0">
                  <a:pos x="T0" y="T1"/>
                </a:cxn>
                <a:cxn ang="0">
                  <a:pos x="T2" y="T3"/>
                </a:cxn>
                <a:cxn ang="0">
                  <a:pos x="T4" y="T5"/>
                </a:cxn>
                <a:cxn ang="0">
                  <a:pos x="T6" y="T7"/>
                </a:cxn>
                <a:cxn ang="0">
                  <a:pos x="T8" y="T9"/>
                </a:cxn>
                <a:cxn ang="0">
                  <a:pos x="T10" y="T11"/>
                </a:cxn>
              </a:cxnLst>
              <a:rect l="0" t="0" r="r" b="b"/>
              <a:pathLst>
                <a:path w="21" h="41">
                  <a:moveTo>
                    <a:pt x="0" y="7"/>
                  </a:moveTo>
                  <a:lnTo>
                    <a:pt x="7" y="41"/>
                  </a:lnTo>
                  <a:lnTo>
                    <a:pt x="21" y="30"/>
                  </a:lnTo>
                  <a:lnTo>
                    <a:pt x="14" y="0"/>
                  </a:lnTo>
                  <a:lnTo>
                    <a:pt x="0" y="5"/>
                  </a:lnTo>
                  <a:lnTo>
                    <a:pt x="0" y="7"/>
                  </a:ln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09" name="Freeform 11">
              <a:extLst>
                <a:ext uri="{FF2B5EF4-FFF2-40B4-BE49-F238E27FC236}">
                  <a16:creationId xmlns="" xmlns:a16="http://schemas.microsoft.com/office/drawing/2014/main" id="{FA7177B0-BAE8-4328-92AB-441132D59B45}"/>
                </a:ext>
              </a:extLst>
            </p:cNvPr>
            <p:cNvSpPr>
              <a:spLocks/>
            </p:cNvSpPr>
            <p:nvPr/>
          </p:nvSpPr>
          <p:spPr bwMode="auto">
            <a:xfrm>
              <a:off x="3243" y="4198"/>
              <a:ext cx="190" cy="381"/>
            </a:xfrm>
            <a:custGeom>
              <a:avLst/>
              <a:gdLst>
                <a:gd name="T0" fmla="*/ 46 w 543"/>
                <a:gd name="T1" fmla="*/ 0 h 1090"/>
                <a:gd name="T2" fmla="*/ 16 w 543"/>
                <a:gd name="T3" fmla="*/ 20 h 1090"/>
                <a:gd name="T4" fmla="*/ 36 w 543"/>
                <a:gd name="T5" fmla="*/ 338 h 1090"/>
                <a:gd name="T6" fmla="*/ 97 w 543"/>
                <a:gd name="T7" fmla="*/ 639 h 1090"/>
                <a:gd name="T8" fmla="*/ 174 w 543"/>
                <a:gd name="T9" fmla="*/ 1059 h 1090"/>
                <a:gd name="T10" fmla="*/ 292 w 543"/>
                <a:gd name="T11" fmla="*/ 1054 h 1090"/>
                <a:gd name="T12" fmla="*/ 256 w 543"/>
                <a:gd name="T13" fmla="*/ 650 h 1090"/>
                <a:gd name="T14" fmla="*/ 251 w 543"/>
                <a:gd name="T15" fmla="*/ 286 h 1090"/>
                <a:gd name="T16" fmla="*/ 358 w 543"/>
                <a:gd name="T17" fmla="*/ 675 h 1090"/>
                <a:gd name="T18" fmla="*/ 415 w 543"/>
                <a:gd name="T19" fmla="*/ 1074 h 1090"/>
                <a:gd name="T20" fmla="*/ 538 w 543"/>
                <a:gd name="T21" fmla="*/ 1069 h 1090"/>
                <a:gd name="T22" fmla="*/ 491 w 543"/>
                <a:gd name="T23" fmla="*/ 573 h 1090"/>
                <a:gd name="T24" fmla="*/ 435 w 543"/>
                <a:gd name="T25" fmla="*/ 10 h 1090"/>
                <a:gd name="T26" fmla="*/ 46 w 543"/>
                <a:gd name="T27"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3" h="1090">
                  <a:moveTo>
                    <a:pt x="46" y="0"/>
                  </a:moveTo>
                  <a:cubicBezTo>
                    <a:pt x="16" y="20"/>
                    <a:pt x="16" y="20"/>
                    <a:pt x="16" y="20"/>
                  </a:cubicBezTo>
                  <a:cubicBezTo>
                    <a:pt x="16" y="20"/>
                    <a:pt x="0" y="199"/>
                    <a:pt x="36" y="338"/>
                  </a:cubicBezTo>
                  <a:cubicBezTo>
                    <a:pt x="72" y="476"/>
                    <a:pt x="97" y="639"/>
                    <a:pt x="97" y="639"/>
                  </a:cubicBezTo>
                  <a:cubicBezTo>
                    <a:pt x="97" y="639"/>
                    <a:pt x="159" y="1049"/>
                    <a:pt x="174" y="1059"/>
                  </a:cubicBezTo>
                  <a:cubicBezTo>
                    <a:pt x="190" y="1069"/>
                    <a:pt x="287" y="1074"/>
                    <a:pt x="292" y="1054"/>
                  </a:cubicBezTo>
                  <a:cubicBezTo>
                    <a:pt x="297" y="1033"/>
                    <a:pt x="256" y="650"/>
                    <a:pt x="256" y="650"/>
                  </a:cubicBezTo>
                  <a:cubicBezTo>
                    <a:pt x="256" y="650"/>
                    <a:pt x="225" y="327"/>
                    <a:pt x="251" y="286"/>
                  </a:cubicBezTo>
                  <a:cubicBezTo>
                    <a:pt x="251" y="286"/>
                    <a:pt x="333" y="639"/>
                    <a:pt x="358" y="675"/>
                  </a:cubicBezTo>
                  <a:cubicBezTo>
                    <a:pt x="358" y="675"/>
                    <a:pt x="394" y="1064"/>
                    <a:pt x="415" y="1074"/>
                  </a:cubicBezTo>
                  <a:cubicBezTo>
                    <a:pt x="435" y="1085"/>
                    <a:pt x="532" y="1090"/>
                    <a:pt x="538" y="1069"/>
                  </a:cubicBezTo>
                  <a:cubicBezTo>
                    <a:pt x="543" y="1049"/>
                    <a:pt x="507" y="609"/>
                    <a:pt x="491" y="573"/>
                  </a:cubicBezTo>
                  <a:cubicBezTo>
                    <a:pt x="476" y="537"/>
                    <a:pt x="471" y="5"/>
                    <a:pt x="435" y="10"/>
                  </a:cubicBezTo>
                  <a:cubicBezTo>
                    <a:pt x="399" y="15"/>
                    <a:pt x="46" y="0"/>
                    <a:pt x="46" y="0"/>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0" name="Oval 12">
              <a:extLst>
                <a:ext uri="{FF2B5EF4-FFF2-40B4-BE49-F238E27FC236}">
                  <a16:creationId xmlns="" xmlns:a16="http://schemas.microsoft.com/office/drawing/2014/main" id="{6E108100-F534-48C1-BFAB-484016634048}"/>
                </a:ext>
              </a:extLst>
            </p:cNvPr>
            <p:cNvSpPr>
              <a:spLocks noChangeArrowheads="1"/>
            </p:cNvSpPr>
            <p:nvPr/>
          </p:nvSpPr>
          <p:spPr bwMode="auto">
            <a:xfrm>
              <a:off x="3239" y="3863"/>
              <a:ext cx="83" cy="82"/>
            </a:xfrm>
            <a:prstGeom prst="ellipse">
              <a:avLst/>
            </a:pr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1" name="Freeform 13">
              <a:extLst>
                <a:ext uri="{FF2B5EF4-FFF2-40B4-BE49-F238E27FC236}">
                  <a16:creationId xmlns="" xmlns:a16="http://schemas.microsoft.com/office/drawing/2014/main" id="{D08BE099-CE52-4A39-BE4F-89FCD091CB1A}"/>
                </a:ext>
              </a:extLst>
            </p:cNvPr>
            <p:cNvSpPr>
              <a:spLocks/>
            </p:cNvSpPr>
            <p:nvPr/>
          </p:nvSpPr>
          <p:spPr bwMode="auto">
            <a:xfrm>
              <a:off x="3225" y="3945"/>
              <a:ext cx="190" cy="280"/>
            </a:xfrm>
            <a:custGeom>
              <a:avLst/>
              <a:gdLst>
                <a:gd name="T0" fmla="*/ 205 w 542"/>
                <a:gd name="T1" fmla="*/ 144 h 799"/>
                <a:gd name="T2" fmla="*/ 179 w 542"/>
                <a:gd name="T3" fmla="*/ 98 h 799"/>
                <a:gd name="T4" fmla="*/ 133 w 542"/>
                <a:gd name="T5" fmla="*/ 67 h 799"/>
                <a:gd name="T6" fmla="*/ 118 w 542"/>
                <a:gd name="T7" fmla="*/ 113 h 799"/>
                <a:gd name="T8" fmla="*/ 10 w 542"/>
                <a:gd name="T9" fmla="*/ 210 h 799"/>
                <a:gd name="T10" fmla="*/ 87 w 542"/>
                <a:gd name="T11" fmla="*/ 364 h 799"/>
                <a:gd name="T12" fmla="*/ 87 w 542"/>
                <a:gd name="T13" fmla="*/ 466 h 799"/>
                <a:gd name="T14" fmla="*/ 72 w 542"/>
                <a:gd name="T15" fmla="*/ 522 h 799"/>
                <a:gd name="T16" fmla="*/ 87 w 542"/>
                <a:gd name="T17" fmla="*/ 573 h 799"/>
                <a:gd name="T18" fmla="*/ 82 w 542"/>
                <a:gd name="T19" fmla="*/ 619 h 799"/>
                <a:gd name="T20" fmla="*/ 67 w 542"/>
                <a:gd name="T21" fmla="*/ 742 h 799"/>
                <a:gd name="T22" fmla="*/ 420 w 542"/>
                <a:gd name="T23" fmla="*/ 783 h 799"/>
                <a:gd name="T24" fmla="*/ 512 w 542"/>
                <a:gd name="T25" fmla="*/ 753 h 799"/>
                <a:gd name="T26" fmla="*/ 486 w 542"/>
                <a:gd name="T27" fmla="*/ 630 h 799"/>
                <a:gd name="T28" fmla="*/ 481 w 542"/>
                <a:gd name="T29" fmla="*/ 543 h 799"/>
                <a:gd name="T30" fmla="*/ 486 w 542"/>
                <a:gd name="T31" fmla="*/ 461 h 799"/>
                <a:gd name="T32" fmla="*/ 461 w 542"/>
                <a:gd name="T33" fmla="*/ 246 h 799"/>
                <a:gd name="T34" fmla="*/ 542 w 542"/>
                <a:gd name="T35" fmla="*/ 118 h 799"/>
                <a:gd name="T36" fmla="*/ 425 w 542"/>
                <a:gd name="T37" fmla="*/ 36 h 799"/>
                <a:gd name="T38" fmla="*/ 301 w 542"/>
                <a:gd name="T39" fmla="*/ 0 h 799"/>
                <a:gd name="T40" fmla="*/ 271 w 542"/>
                <a:gd name="T41" fmla="*/ 57 h 799"/>
                <a:gd name="T42" fmla="*/ 205 w 542"/>
                <a:gd name="T43" fmla="*/ 144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2" h="799">
                  <a:moveTo>
                    <a:pt x="205" y="144"/>
                  </a:moveTo>
                  <a:cubicBezTo>
                    <a:pt x="179" y="98"/>
                    <a:pt x="179" y="98"/>
                    <a:pt x="179" y="98"/>
                  </a:cubicBezTo>
                  <a:cubicBezTo>
                    <a:pt x="179" y="98"/>
                    <a:pt x="148" y="57"/>
                    <a:pt x="133" y="67"/>
                  </a:cubicBezTo>
                  <a:cubicBezTo>
                    <a:pt x="118" y="77"/>
                    <a:pt x="118" y="113"/>
                    <a:pt x="118" y="113"/>
                  </a:cubicBezTo>
                  <a:cubicBezTo>
                    <a:pt x="118" y="113"/>
                    <a:pt x="0" y="154"/>
                    <a:pt x="10" y="210"/>
                  </a:cubicBezTo>
                  <a:cubicBezTo>
                    <a:pt x="21" y="266"/>
                    <a:pt x="87" y="364"/>
                    <a:pt x="87" y="364"/>
                  </a:cubicBezTo>
                  <a:cubicBezTo>
                    <a:pt x="87" y="364"/>
                    <a:pt x="97" y="445"/>
                    <a:pt x="87" y="466"/>
                  </a:cubicBezTo>
                  <a:cubicBezTo>
                    <a:pt x="77" y="486"/>
                    <a:pt x="56" y="502"/>
                    <a:pt x="72" y="522"/>
                  </a:cubicBezTo>
                  <a:cubicBezTo>
                    <a:pt x="87" y="543"/>
                    <a:pt x="92" y="548"/>
                    <a:pt x="87" y="573"/>
                  </a:cubicBezTo>
                  <a:cubicBezTo>
                    <a:pt x="82" y="599"/>
                    <a:pt x="72" y="609"/>
                    <a:pt x="82" y="619"/>
                  </a:cubicBezTo>
                  <a:cubicBezTo>
                    <a:pt x="92" y="630"/>
                    <a:pt x="77" y="737"/>
                    <a:pt x="67" y="742"/>
                  </a:cubicBezTo>
                  <a:cubicBezTo>
                    <a:pt x="56" y="747"/>
                    <a:pt x="394" y="799"/>
                    <a:pt x="420" y="783"/>
                  </a:cubicBezTo>
                  <a:cubicBezTo>
                    <a:pt x="445" y="768"/>
                    <a:pt x="517" y="768"/>
                    <a:pt x="512" y="753"/>
                  </a:cubicBezTo>
                  <a:cubicBezTo>
                    <a:pt x="507" y="737"/>
                    <a:pt x="486" y="645"/>
                    <a:pt x="486" y="630"/>
                  </a:cubicBezTo>
                  <a:cubicBezTo>
                    <a:pt x="486" y="614"/>
                    <a:pt x="486" y="548"/>
                    <a:pt x="481" y="543"/>
                  </a:cubicBezTo>
                  <a:cubicBezTo>
                    <a:pt x="476" y="538"/>
                    <a:pt x="486" y="461"/>
                    <a:pt x="486" y="461"/>
                  </a:cubicBezTo>
                  <a:cubicBezTo>
                    <a:pt x="461" y="246"/>
                    <a:pt x="461" y="246"/>
                    <a:pt x="461" y="246"/>
                  </a:cubicBezTo>
                  <a:cubicBezTo>
                    <a:pt x="542" y="118"/>
                    <a:pt x="542" y="118"/>
                    <a:pt x="542" y="118"/>
                  </a:cubicBezTo>
                  <a:cubicBezTo>
                    <a:pt x="542" y="118"/>
                    <a:pt x="522" y="46"/>
                    <a:pt x="425" y="36"/>
                  </a:cubicBezTo>
                  <a:cubicBezTo>
                    <a:pt x="328" y="26"/>
                    <a:pt x="301" y="0"/>
                    <a:pt x="301" y="0"/>
                  </a:cubicBezTo>
                  <a:cubicBezTo>
                    <a:pt x="301" y="0"/>
                    <a:pt x="292" y="46"/>
                    <a:pt x="271" y="57"/>
                  </a:cubicBezTo>
                  <a:cubicBezTo>
                    <a:pt x="251" y="67"/>
                    <a:pt x="205" y="144"/>
                    <a:pt x="205" y="144"/>
                  </a:cubicBez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2" name="Freeform 14">
              <a:extLst>
                <a:ext uri="{FF2B5EF4-FFF2-40B4-BE49-F238E27FC236}">
                  <a16:creationId xmlns="" xmlns:a16="http://schemas.microsoft.com/office/drawing/2014/main" id="{9B42DDBE-4596-4A76-BE45-BC77B5CAB4B1}"/>
                </a:ext>
              </a:extLst>
            </p:cNvPr>
            <p:cNvSpPr>
              <a:spLocks/>
            </p:cNvSpPr>
            <p:nvPr/>
          </p:nvSpPr>
          <p:spPr bwMode="auto">
            <a:xfrm>
              <a:off x="3370" y="4044"/>
              <a:ext cx="68" cy="263"/>
            </a:xfrm>
            <a:custGeom>
              <a:avLst/>
              <a:gdLst>
                <a:gd name="T0" fmla="*/ 163 w 194"/>
                <a:gd name="T1" fmla="*/ 0 h 752"/>
                <a:gd name="T2" fmla="*/ 194 w 194"/>
                <a:gd name="T3" fmla="*/ 230 h 752"/>
                <a:gd name="T4" fmla="*/ 127 w 194"/>
                <a:gd name="T5" fmla="*/ 563 h 752"/>
                <a:gd name="T6" fmla="*/ 51 w 194"/>
                <a:gd name="T7" fmla="*/ 747 h 752"/>
                <a:gd name="T8" fmla="*/ 51 w 194"/>
                <a:gd name="T9" fmla="*/ 542 h 752"/>
                <a:gd name="T10" fmla="*/ 92 w 194"/>
                <a:gd name="T11" fmla="*/ 230 h 752"/>
                <a:gd name="T12" fmla="*/ 40 w 194"/>
                <a:gd name="T13" fmla="*/ 51 h 752"/>
                <a:gd name="T14" fmla="*/ 163 w 194"/>
                <a:gd name="T15" fmla="*/ 0 h 7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752">
                  <a:moveTo>
                    <a:pt x="163" y="0"/>
                  </a:moveTo>
                  <a:cubicBezTo>
                    <a:pt x="194" y="230"/>
                    <a:pt x="194" y="230"/>
                    <a:pt x="194" y="230"/>
                  </a:cubicBezTo>
                  <a:cubicBezTo>
                    <a:pt x="127" y="563"/>
                    <a:pt x="127" y="563"/>
                    <a:pt x="127" y="563"/>
                  </a:cubicBezTo>
                  <a:cubicBezTo>
                    <a:pt x="127" y="563"/>
                    <a:pt x="102" y="752"/>
                    <a:pt x="51" y="747"/>
                  </a:cubicBezTo>
                  <a:cubicBezTo>
                    <a:pt x="0" y="742"/>
                    <a:pt x="51" y="542"/>
                    <a:pt x="51" y="542"/>
                  </a:cubicBezTo>
                  <a:cubicBezTo>
                    <a:pt x="92" y="230"/>
                    <a:pt x="92" y="230"/>
                    <a:pt x="92" y="230"/>
                  </a:cubicBezTo>
                  <a:cubicBezTo>
                    <a:pt x="92" y="230"/>
                    <a:pt x="25" y="71"/>
                    <a:pt x="40" y="51"/>
                  </a:cubicBezTo>
                  <a:cubicBezTo>
                    <a:pt x="56" y="30"/>
                    <a:pt x="163" y="0"/>
                    <a:pt x="163" y="0"/>
                  </a:cubicBezTo>
                  <a:close/>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3" name="Freeform 15">
              <a:extLst>
                <a:ext uri="{FF2B5EF4-FFF2-40B4-BE49-F238E27FC236}">
                  <a16:creationId xmlns="" xmlns:a16="http://schemas.microsoft.com/office/drawing/2014/main" id="{9F0650ED-13CD-472F-98DA-9A8E7D3DA9F2}"/>
                </a:ext>
              </a:extLst>
            </p:cNvPr>
            <p:cNvSpPr>
              <a:spLocks/>
            </p:cNvSpPr>
            <p:nvPr/>
          </p:nvSpPr>
          <p:spPr bwMode="auto">
            <a:xfrm>
              <a:off x="3259" y="4566"/>
              <a:ext cx="91" cy="74"/>
            </a:xfrm>
            <a:custGeom>
              <a:avLst/>
              <a:gdLst>
                <a:gd name="T0" fmla="*/ 231 w 261"/>
                <a:gd name="T1" fmla="*/ 36 h 210"/>
                <a:gd name="T2" fmla="*/ 149 w 261"/>
                <a:gd name="T3" fmla="*/ 5 h 210"/>
                <a:gd name="T4" fmla="*/ 118 w 261"/>
                <a:gd name="T5" fmla="*/ 82 h 210"/>
                <a:gd name="T6" fmla="*/ 77 w 261"/>
                <a:gd name="T7" fmla="*/ 189 h 210"/>
                <a:gd name="T8" fmla="*/ 185 w 261"/>
                <a:gd name="T9" fmla="*/ 164 h 210"/>
                <a:gd name="T10" fmla="*/ 261 w 261"/>
                <a:gd name="T11" fmla="*/ 112 h 210"/>
                <a:gd name="T12" fmla="*/ 251 w 261"/>
                <a:gd name="T13" fmla="*/ 36 h 210"/>
                <a:gd name="T14" fmla="*/ 231 w 261"/>
                <a:gd name="T15" fmla="*/ 36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10">
                  <a:moveTo>
                    <a:pt x="231" y="36"/>
                  </a:moveTo>
                  <a:cubicBezTo>
                    <a:pt x="231" y="36"/>
                    <a:pt x="164" y="0"/>
                    <a:pt x="149" y="5"/>
                  </a:cubicBezTo>
                  <a:cubicBezTo>
                    <a:pt x="133" y="10"/>
                    <a:pt x="118" y="82"/>
                    <a:pt x="118" y="82"/>
                  </a:cubicBezTo>
                  <a:cubicBezTo>
                    <a:pt x="118" y="82"/>
                    <a:pt x="0" y="169"/>
                    <a:pt x="77" y="189"/>
                  </a:cubicBezTo>
                  <a:cubicBezTo>
                    <a:pt x="154" y="210"/>
                    <a:pt x="185" y="164"/>
                    <a:pt x="185" y="164"/>
                  </a:cubicBezTo>
                  <a:cubicBezTo>
                    <a:pt x="185" y="164"/>
                    <a:pt x="261" y="123"/>
                    <a:pt x="261" y="112"/>
                  </a:cubicBezTo>
                  <a:cubicBezTo>
                    <a:pt x="261" y="102"/>
                    <a:pt x="251" y="36"/>
                    <a:pt x="251" y="36"/>
                  </a:cubicBezTo>
                  <a:lnTo>
                    <a:pt x="231" y="36"/>
                  </a:ln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4" name="Freeform 16">
              <a:extLst>
                <a:ext uri="{FF2B5EF4-FFF2-40B4-BE49-F238E27FC236}">
                  <a16:creationId xmlns="" xmlns:a16="http://schemas.microsoft.com/office/drawing/2014/main" id="{981EEFE0-564A-486D-894A-E3573E936B8C}"/>
                </a:ext>
              </a:extLst>
            </p:cNvPr>
            <p:cNvSpPr>
              <a:spLocks/>
            </p:cNvSpPr>
            <p:nvPr/>
          </p:nvSpPr>
          <p:spPr bwMode="auto">
            <a:xfrm>
              <a:off x="3383" y="4570"/>
              <a:ext cx="52" cy="72"/>
            </a:xfrm>
            <a:custGeom>
              <a:avLst/>
              <a:gdLst>
                <a:gd name="T0" fmla="*/ 31 w 149"/>
                <a:gd name="T1" fmla="*/ 0 h 205"/>
                <a:gd name="T2" fmla="*/ 21 w 149"/>
                <a:gd name="T3" fmla="*/ 179 h 205"/>
                <a:gd name="T4" fmla="*/ 139 w 149"/>
                <a:gd name="T5" fmla="*/ 179 h 205"/>
                <a:gd name="T6" fmla="*/ 144 w 149"/>
                <a:gd name="T7" fmla="*/ 72 h 205"/>
                <a:gd name="T8" fmla="*/ 123 w 149"/>
                <a:gd name="T9" fmla="*/ 0 h 205"/>
                <a:gd name="T10" fmla="*/ 31 w 149"/>
                <a:gd name="T11" fmla="*/ 0 h 205"/>
              </a:gdLst>
              <a:ahLst/>
              <a:cxnLst>
                <a:cxn ang="0">
                  <a:pos x="T0" y="T1"/>
                </a:cxn>
                <a:cxn ang="0">
                  <a:pos x="T2" y="T3"/>
                </a:cxn>
                <a:cxn ang="0">
                  <a:pos x="T4" y="T5"/>
                </a:cxn>
                <a:cxn ang="0">
                  <a:pos x="T6" y="T7"/>
                </a:cxn>
                <a:cxn ang="0">
                  <a:pos x="T8" y="T9"/>
                </a:cxn>
                <a:cxn ang="0">
                  <a:pos x="T10" y="T11"/>
                </a:cxn>
              </a:cxnLst>
              <a:rect l="0" t="0" r="r" b="b"/>
              <a:pathLst>
                <a:path w="149" h="205">
                  <a:moveTo>
                    <a:pt x="31" y="0"/>
                  </a:moveTo>
                  <a:cubicBezTo>
                    <a:pt x="31" y="0"/>
                    <a:pt x="0" y="169"/>
                    <a:pt x="21" y="179"/>
                  </a:cubicBezTo>
                  <a:cubicBezTo>
                    <a:pt x="41" y="189"/>
                    <a:pt x="128" y="205"/>
                    <a:pt x="139" y="179"/>
                  </a:cubicBezTo>
                  <a:cubicBezTo>
                    <a:pt x="149" y="154"/>
                    <a:pt x="149" y="92"/>
                    <a:pt x="144" y="72"/>
                  </a:cubicBezTo>
                  <a:cubicBezTo>
                    <a:pt x="139" y="51"/>
                    <a:pt x="123" y="0"/>
                    <a:pt x="123" y="0"/>
                  </a:cubicBezTo>
                  <a:lnTo>
                    <a:pt x="31" y="0"/>
                  </a:ln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5" name="Freeform 17">
              <a:extLst>
                <a:ext uri="{FF2B5EF4-FFF2-40B4-BE49-F238E27FC236}">
                  <a16:creationId xmlns="" xmlns:a16="http://schemas.microsoft.com/office/drawing/2014/main" id="{D80B1CE5-16F2-444D-A601-D4F7FC219A19}"/>
                </a:ext>
              </a:extLst>
            </p:cNvPr>
            <p:cNvSpPr>
              <a:spLocks/>
            </p:cNvSpPr>
            <p:nvPr/>
          </p:nvSpPr>
          <p:spPr bwMode="auto">
            <a:xfrm>
              <a:off x="3230" y="3839"/>
              <a:ext cx="94" cy="83"/>
            </a:xfrm>
            <a:custGeom>
              <a:avLst/>
              <a:gdLst>
                <a:gd name="T0" fmla="*/ 125 w 270"/>
                <a:gd name="T1" fmla="*/ 1 h 238"/>
                <a:gd name="T2" fmla="*/ 111 w 270"/>
                <a:gd name="T3" fmla="*/ 1 h 238"/>
                <a:gd name="T4" fmla="*/ 97 w 270"/>
                <a:gd name="T5" fmla="*/ 13 h 238"/>
                <a:gd name="T6" fmla="*/ 53 w 270"/>
                <a:gd name="T7" fmla="*/ 33 h 238"/>
                <a:gd name="T8" fmla="*/ 18 w 270"/>
                <a:gd name="T9" fmla="*/ 63 h 238"/>
                <a:gd name="T10" fmla="*/ 16 w 270"/>
                <a:gd name="T11" fmla="*/ 82 h 238"/>
                <a:gd name="T12" fmla="*/ 2 w 270"/>
                <a:gd name="T13" fmla="*/ 136 h 238"/>
                <a:gd name="T14" fmla="*/ 14 w 270"/>
                <a:gd name="T15" fmla="*/ 170 h 238"/>
                <a:gd name="T16" fmla="*/ 13 w 270"/>
                <a:gd name="T17" fmla="*/ 211 h 238"/>
                <a:gd name="T18" fmla="*/ 41 w 270"/>
                <a:gd name="T19" fmla="*/ 238 h 238"/>
                <a:gd name="T20" fmla="*/ 59 w 270"/>
                <a:gd name="T21" fmla="*/ 144 h 238"/>
                <a:gd name="T22" fmla="*/ 65 w 270"/>
                <a:gd name="T23" fmla="*/ 128 h 238"/>
                <a:gd name="T24" fmla="*/ 109 w 270"/>
                <a:gd name="T25" fmla="*/ 115 h 238"/>
                <a:gd name="T26" fmla="*/ 123 w 270"/>
                <a:gd name="T27" fmla="*/ 105 h 238"/>
                <a:gd name="T28" fmla="*/ 173 w 270"/>
                <a:gd name="T29" fmla="*/ 114 h 238"/>
                <a:gd name="T30" fmla="*/ 195 w 270"/>
                <a:gd name="T31" fmla="*/ 115 h 238"/>
                <a:gd name="T32" fmla="*/ 201 w 270"/>
                <a:gd name="T33" fmla="*/ 123 h 238"/>
                <a:gd name="T34" fmla="*/ 218 w 270"/>
                <a:gd name="T35" fmla="*/ 158 h 238"/>
                <a:gd name="T36" fmla="*/ 250 w 270"/>
                <a:gd name="T37" fmla="*/ 175 h 238"/>
                <a:gd name="T38" fmla="*/ 259 w 270"/>
                <a:gd name="T39" fmla="*/ 147 h 238"/>
                <a:gd name="T40" fmla="*/ 258 w 270"/>
                <a:gd name="T41" fmla="*/ 96 h 238"/>
                <a:gd name="T42" fmla="*/ 259 w 270"/>
                <a:gd name="T43" fmla="*/ 50 h 238"/>
                <a:gd name="T44" fmla="*/ 245 w 270"/>
                <a:gd name="T45" fmla="*/ 43 h 238"/>
                <a:gd name="T46" fmla="*/ 125 w 270"/>
                <a:gd name="T47"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0" h="238">
                  <a:moveTo>
                    <a:pt x="125" y="1"/>
                  </a:moveTo>
                  <a:cubicBezTo>
                    <a:pt x="121" y="0"/>
                    <a:pt x="116" y="0"/>
                    <a:pt x="111" y="1"/>
                  </a:cubicBezTo>
                  <a:cubicBezTo>
                    <a:pt x="105" y="3"/>
                    <a:pt x="101" y="8"/>
                    <a:pt x="97" y="13"/>
                  </a:cubicBezTo>
                  <a:cubicBezTo>
                    <a:pt x="85" y="24"/>
                    <a:pt x="68" y="27"/>
                    <a:pt x="53" y="33"/>
                  </a:cubicBezTo>
                  <a:cubicBezTo>
                    <a:pt x="38" y="38"/>
                    <a:pt x="22" y="47"/>
                    <a:pt x="18" y="63"/>
                  </a:cubicBezTo>
                  <a:cubicBezTo>
                    <a:pt x="17" y="69"/>
                    <a:pt x="16" y="76"/>
                    <a:pt x="16" y="82"/>
                  </a:cubicBezTo>
                  <a:cubicBezTo>
                    <a:pt x="14" y="101"/>
                    <a:pt x="0" y="117"/>
                    <a:pt x="2" y="136"/>
                  </a:cubicBezTo>
                  <a:cubicBezTo>
                    <a:pt x="4" y="148"/>
                    <a:pt x="13" y="158"/>
                    <a:pt x="14" y="170"/>
                  </a:cubicBezTo>
                  <a:cubicBezTo>
                    <a:pt x="16" y="184"/>
                    <a:pt x="10" y="198"/>
                    <a:pt x="13" y="211"/>
                  </a:cubicBezTo>
                  <a:cubicBezTo>
                    <a:pt x="17" y="224"/>
                    <a:pt x="30" y="231"/>
                    <a:pt x="41" y="238"/>
                  </a:cubicBezTo>
                  <a:cubicBezTo>
                    <a:pt x="46" y="206"/>
                    <a:pt x="52" y="175"/>
                    <a:pt x="59" y="144"/>
                  </a:cubicBezTo>
                  <a:cubicBezTo>
                    <a:pt x="60" y="138"/>
                    <a:pt x="62" y="133"/>
                    <a:pt x="65" y="128"/>
                  </a:cubicBezTo>
                  <a:cubicBezTo>
                    <a:pt x="76" y="117"/>
                    <a:pt x="96" y="123"/>
                    <a:pt x="109" y="115"/>
                  </a:cubicBezTo>
                  <a:cubicBezTo>
                    <a:pt x="114" y="112"/>
                    <a:pt x="118" y="107"/>
                    <a:pt x="123" y="105"/>
                  </a:cubicBezTo>
                  <a:cubicBezTo>
                    <a:pt x="139" y="97"/>
                    <a:pt x="156" y="114"/>
                    <a:pt x="173" y="114"/>
                  </a:cubicBezTo>
                  <a:cubicBezTo>
                    <a:pt x="180" y="114"/>
                    <a:pt x="189" y="111"/>
                    <a:pt x="195" y="115"/>
                  </a:cubicBezTo>
                  <a:cubicBezTo>
                    <a:pt x="198" y="117"/>
                    <a:pt x="200" y="120"/>
                    <a:pt x="201" y="123"/>
                  </a:cubicBezTo>
                  <a:cubicBezTo>
                    <a:pt x="207" y="134"/>
                    <a:pt x="211" y="147"/>
                    <a:pt x="218" y="158"/>
                  </a:cubicBezTo>
                  <a:cubicBezTo>
                    <a:pt x="225" y="169"/>
                    <a:pt x="238" y="178"/>
                    <a:pt x="250" y="175"/>
                  </a:cubicBezTo>
                  <a:cubicBezTo>
                    <a:pt x="248" y="165"/>
                    <a:pt x="256" y="156"/>
                    <a:pt x="259" y="147"/>
                  </a:cubicBezTo>
                  <a:cubicBezTo>
                    <a:pt x="264" y="130"/>
                    <a:pt x="256" y="113"/>
                    <a:pt x="258" y="96"/>
                  </a:cubicBezTo>
                  <a:cubicBezTo>
                    <a:pt x="260" y="80"/>
                    <a:pt x="270" y="61"/>
                    <a:pt x="259" y="50"/>
                  </a:cubicBezTo>
                  <a:cubicBezTo>
                    <a:pt x="255" y="46"/>
                    <a:pt x="250" y="44"/>
                    <a:pt x="245" y="43"/>
                  </a:cubicBezTo>
                  <a:cubicBezTo>
                    <a:pt x="205" y="30"/>
                    <a:pt x="168" y="9"/>
                    <a:pt x="125" y="1"/>
                  </a:cubicBezTo>
                  <a:close/>
                </a:path>
              </a:pathLst>
            </a:custGeom>
            <a:solidFill>
              <a:srgbClr val="2F2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6" name="Freeform 18">
              <a:extLst>
                <a:ext uri="{FF2B5EF4-FFF2-40B4-BE49-F238E27FC236}">
                  <a16:creationId xmlns="" xmlns:a16="http://schemas.microsoft.com/office/drawing/2014/main" id="{491C88E2-E85B-4843-AD99-23ED0ED013D3}"/>
                </a:ext>
              </a:extLst>
            </p:cNvPr>
            <p:cNvSpPr>
              <a:spLocks/>
            </p:cNvSpPr>
            <p:nvPr/>
          </p:nvSpPr>
          <p:spPr bwMode="auto">
            <a:xfrm>
              <a:off x="3379" y="3979"/>
              <a:ext cx="59" cy="95"/>
            </a:xfrm>
            <a:custGeom>
              <a:avLst/>
              <a:gdLst>
                <a:gd name="T0" fmla="*/ 51 w 169"/>
                <a:gd name="T1" fmla="*/ 0 h 271"/>
                <a:gd name="T2" fmla="*/ 102 w 169"/>
                <a:gd name="T3" fmla="*/ 20 h 271"/>
                <a:gd name="T4" fmla="*/ 154 w 169"/>
                <a:gd name="T5" fmla="*/ 235 h 271"/>
                <a:gd name="T6" fmla="*/ 0 w 169"/>
                <a:gd name="T7" fmla="*/ 255 h 271"/>
                <a:gd name="T8" fmla="*/ 51 w 169"/>
                <a:gd name="T9" fmla="*/ 0 h 271"/>
              </a:gdLst>
              <a:ahLst/>
              <a:cxnLst>
                <a:cxn ang="0">
                  <a:pos x="T0" y="T1"/>
                </a:cxn>
                <a:cxn ang="0">
                  <a:pos x="T2" y="T3"/>
                </a:cxn>
                <a:cxn ang="0">
                  <a:pos x="T4" y="T5"/>
                </a:cxn>
                <a:cxn ang="0">
                  <a:pos x="T6" y="T7"/>
                </a:cxn>
                <a:cxn ang="0">
                  <a:pos x="T8" y="T9"/>
                </a:cxn>
              </a:cxnLst>
              <a:rect l="0" t="0" r="r" b="b"/>
              <a:pathLst>
                <a:path w="169" h="271">
                  <a:moveTo>
                    <a:pt x="51" y="0"/>
                  </a:moveTo>
                  <a:cubicBezTo>
                    <a:pt x="102" y="20"/>
                    <a:pt x="102" y="20"/>
                    <a:pt x="102" y="20"/>
                  </a:cubicBezTo>
                  <a:cubicBezTo>
                    <a:pt x="102" y="20"/>
                    <a:pt x="169" y="235"/>
                    <a:pt x="154" y="235"/>
                  </a:cubicBezTo>
                  <a:cubicBezTo>
                    <a:pt x="138" y="235"/>
                    <a:pt x="0" y="271"/>
                    <a:pt x="0" y="255"/>
                  </a:cubicBezTo>
                  <a:cubicBezTo>
                    <a:pt x="0" y="240"/>
                    <a:pt x="10" y="0"/>
                    <a:pt x="51" y="0"/>
                  </a:cubicBezTo>
                  <a:close/>
                </a:path>
              </a:pathLst>
            </a:cu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7" name="Freeform 19">
              <a:extLst>
                <a:ext uri="{FF2B5EF4-FFF2-40B4-BE49-F238E27FC236}">
                  <a16:creationId xmlns="" xmlns:a16="http://schemas.microsoft.com/office/drawing/2014/main" id="{24C4210A-8512-4388-9FA0-D2A898E47FA8}"/>
                </a:ext>
              </a:extLst>
            </p:cNvPr>
            <p:cNvSpPr>
              <a:spLocks/>
            </p:cNvSpPr>
            <p:nvPr/>
          </p:nvSpPr>
          <p:spPr bwMode="auto">
            <a:xfrm>
              <a:off x="2558" y="3827"/>
              <a:ext cx="555" cy="229"/>
            </a:xfrm>
            <a:custGeom>
              <a:avLst/>
              <a:gdLst>
                <a:gd name="T0" fmla="*/ 555 w 555"/>
                <a:gd name="T1" fmla="*/ 0 h 229"/>
                <a:gd name="T2" fmla="*/ 0 w 555"/>
                <a:gd name="T3" fmla="*/ 0 h 229"/>
                <a:gd name="T4" fmla="*/ 0 w 555"/>
                <a:gd name="T5" fmla="*/ 182 h 229"/>
                <a:gd name="T6" fmla="*/ 21 w 555"/>
                <a:gd name="T7" fmla="*/ 182 h 229"/>
                <a:gd name="T8" fmla="*/ 21 w 555"/>
                <a:gd name="T9" fmla="*/ 229 h 229"/>
                <a:gd name="T10" fmla="*/ 69 w 555"/>
                <a:gd name="T11" fmla="*/ 182 h 229"/>
                <a:gd name="T12" fmla="*/ 555 w 555"/>
                <a:gd name="T13" fmla="*/ 182 h 229"/>
                <a:gd name="T14" fmla="*/ 555 w 555"/>
                <a:gd name="T15" fmla="*/ 0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29">
                  <a:moveTo>
                    <a:pt x="555" y="0"/>
                  </a:moveTo>
                  <a:lnTo>
                    <a:pt x="0" y="0"/>
                  </a:lnTo>
                  <a:lnTo>
                    <a:pt x="0" y="182"/>
                  </a:lnTo>
                  <a:lnTo>
                    <a:pt x="21" y="182"/>
                  </a:lnTo>
                  <a:lnTo>
                    <a:pt x="21" y="229"/>
                  </a:lnTo>
                  <a:lnTo>
                    <a:pt x="69" y="182"/>
                  </a:lnTo>
                  <a:lnTo>
                    <a:pt x="555" y="182"/>
                  </a:lnTo>
                  <a:lnTo>
                    <a:pt x="555"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8" name="Freeform 20">
              <a:extLst>
                <a:ext uri="{FF2B5EF4-FFF2-40B4-BE49-F238E27FC236}">
                  <a16:creationId xmlns="" xmlns:a16="http://schemas.microsoft.com/office/drawing/2014/main" id="{82BB055C-6C2C-4258-AFB8-06E220D0C504}"/>
                </a:ext>
              </a:extLst>
            </p:cNvPr>
            <p:cNvSpPr>
              <a:spLocks/>
            </p:cNvSpPr>
            <p:nvPr/>
          </p:nvSpPr>
          <p:spPr bwMode="auto">
            <a:xfrm>
              <a:off x="2558" y="3827"/>
              <a:ext cx="555" cy="229"/>
            </a:xfrm>
            <a:custGeom>
              <a:avLst/>
              <a:gdLst>
                <a:gd name="T0" fmla="*/ 555 w 555"/>
                <a:gd name="T1" fmla="*/ 0 h 229"/>
                <a:gd name="T2" fmla="*/ 0 w 555"/>
                <a:gd name="T3" fmla="*/ 0 h 229"/>
                <a:gd name="T4" fmla="*/ 0 w 555"/>
                <a:gd name="T5" fmla="*/ 182 h 229"/>
                <a:gd name="T6" fmla="*/ 21 w 555"/>
                <a:gd name="T7" fmla="*/ 182 h 229"/>
                <a:gd name="T8" fmla="*/ 21 w 555"/>
                <a:gd name="T9" fmla="*/ 229 h 229"/>
                <a:gd name="T10" fmla="*/ 69 w 555"/>
                <a:gd name="T11" fmla="*/ 182 h 229"/>
                <a:gd name="T12" fmla="*/ 555 w 555"/>
                <a:gd name="T13" fmla="*/ 182 h 229"/>
                <a:gd name="T14" fmla="*/ 555 w 555"/>
                <a:gd name="T15" fmla="*/ 0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29">
                  <a:moveTo>
                    <a:pt x="555" y="0"/>
                  </a:moveTo>
                  <a:lnTo>
                    <a:pt x="0" y="0"/>
                  </a:lnTo>
                  <a:lnTo>
                    <a:pt x="0" y="182"/>
                  </a:lnTo>
                  <a:lnTo>
                    <a:pt x="21" y="182"/>
                  </a:lnTo>
                  <a:lnTo>
                    <a:pt x="21" y="229"/>
                  </a:lnTo>
                  <a:lnTo>
                    <a:pt x="69" y="182"/>
                  </a:lnTo>
                  <a:lnTo>
                    <a:pt x="555" y="182"/>
                  </a:lnTo>
                  <a:lnTo>
                    <a:pt x="555" y="0"/>
                  </a:ln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19" name="Freeform 21">
              <a:extLst>
                <a:ext uri="{FF2B5EF4-FFF2-40B4-BE49-F238E27FC236}">
                  <a16:creationId xmlns="" xmlns:a16="http://schemas.microsoft.com/office/drawing/2014/main" id="{D35E0140-7BD8-48F3-9DB3-7B41F1804808}"/>
                </a:ext>
              </a:extLst>
            </p:cNvPr>
            <p:cNvSpPr>
              <a:spLocks/>
            </p:cNvSpPr>
            <p:nvPr/>
          </p:nvSpPr>
          <p:spPr bwMode="auto">
            <a:xfrm>
              <a:off x="2558" y="4316"/>
              <a:ext cx="555" cy="230"/>
            </a:xfrm>
            <a:custGeom>
              <a:avLst/>
              <a:gdLst>
                <a:gd name="T0" fmla="*/ 555 w 555"/>
                <a:gd name="T1" fmla="*/ 0 h 230"/>
                <a:gd name="T2" fmla="*/ 0 w 555"/>
                <a:gd name="T3" fmla="*/ 0 h 230"/>
                <a:gd name="T4" fmla="*/ 0 w 555"/>
                <a:gd name="T5" fmla="*/ 182 h 230"/>
                <a:gd name="T6" fmla="*/ 21 w 555"/>
                <a:gd name="T7" fmla="*/ 182 h 230"/>
                <a:gd name="T8" fmla="*/ 21 w 555"/>
                <a:gd name="T9" fmla="*/ 230 h 230"/>
                <a:gd name="T10" fmla="*/ 69 w 555"/>
                <a:gd name="T11" fmla="*/ 182 h 230"/>
                <a:gd name="T12" fmla="*/ 555 w 555"/>
                <a:gd name="T13" fmla="*/ 182 h 230"/>
                <a:gd name="T14" fmla="*/ 555 w 555"/>
                <a:gd name="T15" fmla="*/ 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30">
                  <a:moveTo>
                    <a:pt x="555" y="0"/>
                  </a:moveTo>
                  <a:lnTo>
                    <a:pt x="0" y="0"/>
                  </a:lnTo>
                  <a:lnTo>
                    <a:pt x="0" y="182"/>
                  </a:lnTo>
                  <a:lnTo>
                    <a:pt x="21" y="182"/>
                  </a:lnTo>
                  <a:lnTo>
                    <a:pt x="21" y="230"/>
                  </a:lnTo>
                  <a:lnTo>
                    <a:pt x="69" y="182"/>
                  </a:lnTo>
                  <a:lnTo>
                    <a:pt x="555" y="182"/>
                  </a:lnTo>
                  <a:lnTo>
                    <a:pt x="555"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0" name="Freeform 22">
              <a:extLst>
                <a:ext uri="{FF2B5EF4-FFF2-40B4-BE49-F238E27FC236}">
                  <a16:creationId xmlns="" xmlns:a16="http://schemas.microsoft.com/office/drawing/2014/main" id="{1B45204C-E136-42EA-9C51-79B192833C25}"/>
                </a:ext>
              </a:extLst>
            </p:cNvPr>
            <p:cNvSpPr>
              <a:spLocks/>
            </p:cNvSpPr>
            <p:nvPr/>
          </p:nvSpPr>
          <p:spPr bwMode="auto">
            <a:xfrm>
              <a:off x="2558" y="4316"/>
              <a:ext cx="555" cy="230"/>
            </a:xfrm>
            <a:custGeom>
              <a:avLst/>
              <a:gdLst>
                <a:gd name="T0" fmla="*/ 555 w 555"/>
                <a:gd name="T1" fmla="*/ 0 h 230"/>
                <a:gd name="T2" fmla="*/ 0 w 555"/>
                <a:gd name="T3" fmla="*/ 0 h 230"/>
                <a:gd name="T4" fmla="*/ 0 w 555"/>
                <a:gd name="T5" fmla="*/ 182 h 230"/>
                <a:gd name="T6" fmla="*/ 21 w 555"/>
                <a:gd name="T7" fmla="*/ 182 h 230"/>
                <a:gd name="T8" fmla="*/ 21 w 555"/>
                <a:gd name="T9" fmla="*/ 230 h 230"/>
                <a:gd name="T10" fmla="*/ 69 w 555"/>
                <a:gd name="T11" fmla="*/ 182 h 230"/>
                <a:gd name="T12" fmla="*/ 555 w 555"/>
                <a:gd name="T13" fmla="*/ 182 h 230"/>
                <a:gd name="T14" fmla="*/ 555 w 555"/>
                <a:gd name="T15" fmla="*/ 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30">
                  <a:moveTo>
                    <a:pt x="555" y="0"/>
                  </a:moveTo>
                  <a:lnTo>
                    <a:pt x="0" y="0"/>
                  </a:lnTo>
                  <a:lnTo>
                    <a:pt x="0" y="182"/>
                  </a:lnTo>
                  <a:lnTo>
                    <a:pt x="21" y="182"/>
                  </a:lnTo>
                  <a:lnTo>
                    <a:pt x="21" y="230"/>
                  </a:lnTo>
                  <a:lnTo>
                    <a:pt x="69" y="182"/>
                  </a:lnTo>
                  <a:lnTo>
                    <a:pt x="555" y="182"/>
                  </a:lnTo>
                  <a:lnTo>
                    <a:pt x="5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1" name="Freeform 23">
              <a:extLst>
                <a:ext uri="{FF2B5EF4-FFF2-40B4-BE49-F238E27FC236}">
                  <a16:creationId xmlns="" xmlns:a16="http://schemas.microsoft.com/office/drawing/2014/main" id="{C8D55FA3-9E03-4D6E-B5E0-A5CF4063B97F}"/>
                </a:ext>
              </a:extLst>
            </p:cNvPr>
            <p:cNvSpPr>
              <a:spLocks/>
            </p:cNvSpPr>
            <p:nvPr/>
          </p:nvSpPr>
          <p:spPr bwMode="auto">
            <a:xfrm>
              <a:off x="2656" y="4073"/>
              <a:ext cx="555" cy="229"/>
            </a:xfrm>
            <a:custGeom>
              <a:avLst/>
              <a:gdLst>
                <a:gd name="T0" fmla="*/ 0 w 555"/>
                <a:gd name="T1" fmla="*/ 0 h 229"/>
                <a:gd name="T2" fmla="*/ 555 w 555"/>
                <a:gd name="T3" fmla="*/ 0 h 229"/>
                <a:gd name="T4" fmla="*/ 555 w 555"/>
                <a:gd name="T5" fmla="*/ 182 h 229"/>
                <a:gd name="T6" fmla="*/ 534 w 555"/>
                <a:gd name="T7" fmla="*/ 182 h 229"/>
                <a:gd name="T8" fmla="*/ 534 w 555"/>
                <a:gd name="T9" fmla="*/ 229 h 229"/>
                <a:gd name="T10" fmla="*/ 487 w 555"/>
                <a:gd name="T11" fmla="*/ 182 h 229"/>
                <a:gd name="T12" fmla="*/ 0 w 555"/>
                <a:gd name="T13" fmla="*/ 182 h 229"/>
                <a:gd name="T14" fmla="*/ 0 w 555"/>
                <a:gd name="T15" fmla="*/ 0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29">
                  <a:moveTo>
                    <a:pt x="0" y="0"/>
                  </a:moveTo>
                  <a:lnTo>
                    <a:pt x="555" y="0"/>
                  </a:lnTo>
                  <a:lnTo>
                    <a:pt x="555" y="182"/>
                  </a:lnTo>
                  <a:lnTo>
                    <a:pt x="534" y="182"/>
                  </a:lnTo>
                  <a:lnTo>
                    <a:pt x="534" y="229"/>
                  </a:lnTo>
                  <a:lnTo>
                    <a:pt x="487" y="182"/>
                  </a:lnTo>
                  <a:lnTo>
                    <a:pt x="0" y="182"/>
                  </a:lnTo>
                  <a:lnTo>
                    <a:pt x="0"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2" name="Rectangle 24">
              <a:extLst>
                <a:ext uri="{FF2B5EF4-FFF2-40B4-BE49-F238E27FC236}">
                  <a16:creationId xmlns="" xmlns:a16="http://schemas.microsoft.com/office/drawing/2014/main" id="{3444016D-88D7-48D4-AB70-21668C392072}"/>
                </a:ext>
              </a:extLst>
            </p:cNvPr>
            <p:cNvSpPr>
              <a:spLocks noChangeArrowheads="1"/>
            </p:cNvSpPr>
            <p:nvPr/>
          </p:nvSpPr>
          <p:spPr bwMode="auto">
            <a:xfrm>
              <a:off x="2623" y="3857"/>
              <a:ext cx="426" cy="17"/>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3" name="Rectangle 25">
              <a:extLst>
                <a:ext uri="{FF2B5EF4-FFF2-40B4-BE49-F238E27FC236}">
                  <a16:creationId xmlns="" xmlns:a16="http://schemas.microsoft.com/office/drawing/2014/main" id="{14BE2DB3-7D77-4583-B2C8-D0D6B615D94D}"/>
                </a:ext>
              </a:extLst>
            </p:cNvPr>
            <p:cNvSpPr>
              <a:spLocks noChangeArrowheads="1"/>
            </p:cNvSpPr>
            <p:nvPr/>
          </p:nvSpPr>
          <p:spPr bwMode="auto">
            <a:xfrm>
              <a:off x="2623" y="3857"/>
              <a:ext cx="426"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4" name="Rectangle 26">
              <a:extLst>
                <a:ext uri="{FF2B5EF4-FFF2-40B4-BE49-F238E27FC236}">
                  <a16:creationId xmlns="" xmlns:a16="http://schemas.microsoft.com/office/drawing/2014/main" id="{521D6C59-4582-400A-8DA7-FA73FFE50790}"/>
                </a:ext>
              </a:extLst>
            </p:cNvPr>
            <p:cNvSpPr>
              <a:spLocks noChangeArrowheads="1"/>
            </p:cNvSpPr>
            <p:nvPr/>
          </p:nvSpPr>
          <p:spPr bwMode="auto">
            <a:xfrm>
              <a:off x="2623" y="3889"/>
              <a:ext cx="213" cy="17"/>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5" name="Rectangle 27">
              <a:extLst>
                <a:ext uri="{FF2B5EF4-FFF2-40B4-BE49-F238E27FC236}">
                  <a16:creationId xmlns="" xmlns:a16="http://schemas.microsoft.com/office/drawing/2014/main" id="{17F5C2C1-6A57-409C-BC3E-ABDDAA607843}"/>
                </a:ext>
              </a:extLst>
            </p:cNvPr>
            <p:cNvSpPr>
              <a:spLocks noChangeArrowheads="1"/>
            </p:cNvSpPr>
            <p:nvPr/>
          </p:nvSpPr>
          <p:spPr bwMode="auto">
            <a:xfrm>
              <a:off x="2623" y="3889"/>
              <a:ext cx="213"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6" name="Oval 28">
              <a:extLst>
                <a:ext uri="{FF2B5EF4-FFF2-40B4-BE49-F238E27FC236}">
                  <a16:creationId xmlns="" xmlns:a16="http://schemas.microsoft.com/office/drawing/2014/main" id="{A977BEA4-0BB4-41CA-BC7A-603A59FC3377}"/>
                </a:ext>
              </a:extLst>
            </p:cNvPr>
            <p:cNvSpPr>
              <a:spLocks noChangeArrowheads="1"/>
            </p:cNvSpPr>
            <p:nvPr/>
          </p:nvSpPr>
          <p:spPr bwMode="auto">
            <a:xfrm>
              <a:off x="2623" y="3931"/>
              <a:ext cx="47" cy="47"/>
            </a:xfrm>
            <a:prstGeom prst="ellipse">
              <a:avLst/>
            </a:pr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7" name="Rectangle 29">
              <a:extLst>
                <a:ext uri="{FF2B5EF4-FFF2-40B4-BE49-F238E27FC236}">
                  <a16:creationId xmlns="" xmlns:a16="http://schemas.microsoft.com/office/drawing/2014/main" id="{60878AE1-5A9C-4CFC-B201-C08E8183BE33}"/>
                </a:ext>
              </a:extLst>
            </p:cNvPr>
            <p:cNvSpPr>
              <a:spLocks noChangeArrowheads="1"/>
            </p:cNvSpPr>
            <p:nvPr/>
          </p:nvSpPr>
          <p:spPr bwMode="auto">
            <a:xfrm>
              <a:off x="2707" y="4100"/>
              <a:ext cx="426" cy="17"/>
            </a:xfrm>
            <a:prstGeom prst="rect">
              <a:avLst/>
            </a:prstGeom>
            <a:solidFill>
              <a:srgbClr val="F15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8" name="Rectangle 30">
              <a:extLst>
                <a:ext uri="{FF2B5EF4-FFF2-40B4-BE49-F238E27FC236}">
                  <a16:creationId xmlns="" xmlns:a16="http://schemas.microsoft.com/office/drawing/2014/main" id="{AE1FAE2E-F4C6-4E98-8014-9FB6B503B5E4}"/>
                </a:ext>
              </a:extLst>
            </p:cNvPr>
            <p:cNvSpPr>
              <a:spLocks noChangeArrowheads="1"/>
            </p:cNvSpPr>
            <p:nvPr/>
          </p:nvSpPr>
          <p:spPr bwMode="auto">
            <a:xfrm>
              <a:off x="2707" y="4132"/>
              <a:ext cx="213" cy="17"/>
            </a:xfrm>
            <a:prstGeom prst="rect">
              <a:avLst/>
            </a:prstGeom>
            <a:solidFill>
              <a:srgbClr val="F15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29" name="Oval 31">
              <a:extLst>
                <a:ext uri="{FF2B5EF4-FFF2-40B4-BE49-F238E27FC236}">
                  <a16:creationId xmlns="" xmlns:a16="http://schemas.microsoft.com/office/drawing/2014/main" id="{D690301F-1906-4095-9BF0-A4F96E0A86F1}"/>
                </a:ext>
              </a:extLst>
            </p:cNvPr>
            <p:cNvSpPr>
              <a:spLocks noChangeArrowheads="1"/>
            </p:cNvSpPr>
            <p:nvPr/>
          </p:nvSpPr>
          <p:spPr bwMode="auto">
            <a:xfrm>
              <a:off x="2707" y="4174"/>
              <a:ext cx="48" cy="48"/>
            </a:xfrm>
            <a:prstGeom prst="ellipse">
              <a:avLst/>
            </a:prstGeom>
            <a:solidFill>
              <a:srgbClr val="F15C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0" name="Rectangle 32">
              <a:extLst>
                <a:ext uri="{FF2B5EF4-FFF2-40B4-BE49-F238E27FC236}">
                  <a16:creationId xmlns="" xmlns:a16="http://schemas.microsoft.com/office/drawing/2014/main" id="{51C07E9E-0536-49F2-B23E-1F8939896533}"/>
                </a:ext>
              </a:extLst>
            </p:cNvPr>
            <p:cNvSpPr>
              <a:spLocks noChangeArrowheads="1"/>
            </p:cNvSpPr>
            <p:nvPr/>
          </p:nvSpPr>
          <p:spPr bwMode="auto">
            <a:xfrm>
              <a:off x="2623" y="4346"/>
              <a:ext cx="426" cy="17"/>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1" name="Rectangle 33">
              <a:extLst>
                <a:ext uri="{FF2B5EF4-FFF2-40B4-BE49-F238E27FC236}">
                  <a16:creationId xmlns="" xmlns:a16="http://schemas.microsoft.com/office/drawing/2014/main" id="{B66F1E85-2368-44F9-8651-9457736041D8}"/>
                </a:ext>
              </a:extLst>
            </p:cNvPr>
            <p:cNvSpPr>
              <a:spLocks noChangeArrowheads="1"/>
            </p:cNvSpPr>
            <p:nvPr/>
          </p:nvSpPr>
          <p:spPr bwMode="auto">
            <a:xfrm>
              <a:off x="2623" y="4346"/>
              <a:ext cx="426" cy="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2" name="Rectangle 34">
              <a:extLst>
                <a:ext uri="{FF2B5EF4-FFF2-40B4-BE49-F238E27FC236}">
                  <a16:creationId xmlns="" xmlns:a16="http://schemas.microsoft.com/office/drawing/2014/main" id="{1C170622-309C-4F5C-8C11-F01D8E37A4BA}"/>
                </a:ext>
              </a:extLst>
            </p:cNvPr>
            <p:cNvSpPr>
              <a:spLocks noChangeArrowheads="1"/>
            </p:cNvSpPr>
            <p:nvPr/>
          </p:nvSpPr>
          <p:spPr bwMode="auto">
            <a:xfrm>
              <a:off x="2623" y="4379"/>
              <a:ext cx="213" cy="16"/>
            </a:xfrm>
            <a:prstGeom prst="rect">
              <a:avLst/>
            </a:prstGeom>
            <a:solidFill>
              <a:srgbClr val="4D48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3" name="Rectangle 35">
              <a:extLst>
                <a:ext uri="{FF2B5EF4-FFF2-40B4-BE49-F238E27FC236}">
                  <a16:creationId xmlns="" xmlns:a16="http://schemas.microsoft.com/office/drawing/2014/main" id="{DD5E30F0-CBBD-4DA3-A8D5-8EBC020A3C04}"/>
                </a:ext>
              </a:extLst>
            </p:cNvPr>
            <p:cNvSpPr>
              <a:spLocks noChangeArrowheads="1"/>
            </p:cNvSpPr>
            <p:nvPr/>
          </p:nvSpPr>
          <p:spPr bwMode="auto">
            <a:xfrm>
              <a:off x="2623" y="4379"/>
              <a:ext cx="213" cy="16"/>
            </a:xfrm>
            <a:prstGeom prst="rect">
              <a:avLst/>
            </a:prstGeom>
            <a:solidFill>
              <a:srgbClr val="FE9A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sp>
          <p:nvSpPr>
            <p:cNvPr id="134" name="Oval 36">
              <a:extLst>
                <a:ext uri="{FF2B5EF4-FFF2-40B4-BE49-F238E27FC236}">
                  <a16:creationId xmlns="" xmlns:a16="http://schemas.microsoft.com/office/drawing/2014/main" id="{26024E44-44FC-4BFD-B076-1D1A146E32F9}"/>
                </a:ext>
              </a:extLst>
            </p:cNvPr>
            <p:cNvSpPr>
              <a:spLocks noChangeArrowheads="1"/>
            </p:cNvSpPr>
            <p:nvPr/>
          </p:nvSpPr>
          <p:spPr bwMode="auto">
            <a:xfrm>
              <a:off x="2623" y="4421"/>
              <a:ext cx="47" cy="47"/>
            </a:xfrm>
            <a:prstGeom prst="ellipse">
              <a:avLst/>
            </a:prstGeom>
            <a:solidFill>
              <a:srgbClr val="FE9A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Tree>
    <p:extLst>
      <p:ext uri="{BB962C8B-B14F-4D97-AF65-F5344CB8AC3E}">
        <p14:creationId xmlns:p14="http://schemas.microsoft.com/office/powerpoint/2010/main" val="4065870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D9B8">
                <a:alpha val="50000"/>
              </a:srgbClr>
            </a:gs>
            <a:gs pos="100000">
              <a:srgbClr val="FEC3BD">
                <a:alpha val="70000"/>
              </a:srgbClr>
            </a:gs>
          </a:gsLst>
          <a:lin ang="8100000" scaled="1"/>
          <a:tileRect/>
        </a:grad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3993EFD-43FD-4651-92D0-E520DA76F153}"/>
              </a:ext>
            </a:extLst>
          </p:cNvPr>
          <p:cNvSpPr/>
          <p:nvPr/>
        </p:nvSpPr>
        <p:spPr>
          <a:xfrm>
            <a:off x="6005286" y="-12700"/>
            <a:ext cx="6186714" cy="6883400"/>
          </a:xfrm>
          <a:custGeom>
            <a:avLst/>
            <a:gdLst>
              <a:gd name="connsiteX0" fmla="*/ 0 w 4891314"/>
              <a:gd name="connsiteY0" fmla="*/ 0 h 6959600"/>
              <a:gd name="connsiteX1" fmla="*/ 4891314 w 4891314"/>
              <a:gd name="connsiteY1" fmla="*/ 0 h 6959600"/>
              <a:gd name="connsiteX2" fmla="*/ 4891314 w 4891314"/>
              <a:gd name="connsiteY2" fmla="*/ 6959600 h 6959600"/>
              <a:gd name="connsiteX3" fmla="*/ 0 w 4891314"/>
              <a:gd name="connsiteY3" fmla="*/ 6959600 h 6959600"/>
              <a:gd name="connsiteX4" fmla="*/ 0 w 4891314"/>
              <a:gd name="connsiteY4" fmla="*/ 0 h 6959600"/>
              <a:gd name="connsiteX0" fmla="*/ 1219200 w 4891314"/>
              <a:gd name="connsiteY0" fmla="*/ 0 h 6959600"/>
              <a:gd name="connsiteX1" fmla="*/ 4891314 w 4891314"/>
              <a:gd name="connsiteY1" fmla="*/ 0 h 6959600"/>
              <a:gd name="connsiteX2" fmla="*/ 4891314 w 4891314"/>
              <a:gd name="connsiteY2" fmla="*/ 6959600 h 6959600"/>
              <a:gd name="connsiteX3" fmla="*/ 0 w 4891314"/>
              <a:gd name="connsiteY3" fmla="*/ 6959600 h 6959600"/>
              <a:gd name="connsiteX4" fmla="*/ 1219200 w 4891314"/>
              <a:gd name="connsiteY4" fmla="*/ 0 h 6959600"/>
              <a:gd name="connsiteX0" fmla="*/ 1244600 w 4891314"/>
              <a:gd name="connsiteY0" fmla="*/ 0 h 6972488"/>
              <a:gd name="connsiteX1" fmla="*/ 4891314 w 4891314"/>
              <a:gd name="connsiteY1" fmla="*/ 12888 h 6972488"/>
              <a:gd name="connsiteX2" fmla="*/ 4891314 w 4891314"/>
              <a:gd name="connsiteY2" fmla="*/ 6972488 h 6972488"/>
              <a:gd name="connsiteX3" fmla="*/ 0 w 4891314"/>
              <a:gd name="connsiteY3" fmla="*/ 6972488 h 6972488"/>
              <a:gd name="connsiteX4" fmla="*/ 1244600 w 4891314"/>
              <a:gd name="connsiteY4" fmla="*/ 0 h 6972488"/>
              <a:gd name="connsiteX0" fmla="*/ 2540000 w 6186714"/>
              <a:gd name="connsiteY0" fmla="*/ 0 h 6985376"/>
              <a:gd name="connsiteX1" fmla="*/ 6186714 w 6186714"/>
              <a:gd name="connsiteY1" fmla="*/ 12888 h 6985376"/>
              <a:gd name="connsiteX2" fmla="*/ 6186714 w 6186714"/>
              <a:gd name="connsiteY2" fmla="*/ 6972488 h 6985376"/>
              <a:gd name="connsiteX3" fmla="*/ 0 w 6186714"/>
              <a:gd name="connsiteY3" fmla="*/ 6985376 h 6985376"/>
              <a:gd name="connsiteX4" fmla="*/ 2540000 w 6186714"/>
              <a:gd name="connsiteY4" fmla="*/ 0 h 6985376"/>
              <a:gd name="connsiteX0" fmla="*/ 3175000 w 6186714"/>
              <a:gd name="connsiteY0" fmla="*/ 0 h 6985376"/>
              <a:gd name="connsiteX1" fmla="*/ 6186714 w 6186714"/>
              <a:gd name="connsiteY1" fmla="*/ 12888 h 6985376"/>
              <a:gd name="connsiteX2" fmla="*/ 6186714 w 6186714"/>
              <a:gd name="connsiteY2" fmla="*/ 6972488 h 6985376"/>
              <a:gd name="connsiteX3" fmla="*/ 0 w 6186714"/>
              <a:gd name="connsiteY3" fmla="*/ 6985376 h 6985376"/>
              <a:gd name="connsiteX4" fmla="*/ 3175000 w 6186714"/>
              <a:gd name="connsiteY4" fmla="*/ 0 h 6985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6714" h="6985376">
                <a:moveTo>
                  <a:pt x="3175000" y="0"/>
                </a:moveTo>
                <a:lnTo>
                  <a:pt x="6186714" y="12888"/>
                </a:lnTo>
                <a:lnTo>
                  <a:pt x="6186714" y="6972488"/>
                </a:lnTo>
                <a:lnTo>
                  <a:pt x="0" y="6985376"/>
                </a:lnTo>
                <a:lnTo>
                  <a:pt x="3175000" y="0"/>
                </a:lnTo>
                <a:close/>
              </a:path>
            </a:pathLst>
          </a:custGeom>
          <a:gradFill flip="none" rotWithShape="1">
            <a:gsLst>
              <a:gs pos="0">
                <a:srgbClr val="FE9B33"/>
              </a:gs>
              <a:gs pos="100000">
                <a:srgbClr val="F15C44"/>
              </a:gs>
            </a:gsLst>
            <a:lin ang="5400000" scaled="1"/>
            <a:tileRect/>
          </a:gradFill>
          <a:ln>
            <a:noFill/>
          </a:ln>
          <a:effectLst>
            <a:outerShdw blurRad="254000" dist="101600" dir="5400000" algn="t" rotWithShape="0">
              <a:srgbClr val="FE9B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6" name="椭圆 5">
            <a:extLst>
              <a:ext uri="{FF2B5EF4-FFF2-40B4-BE49-F238E27FC236}">
                <a16:creationId xmlns="" xmlns:a16="http://schemas.microsoft.com/office/drawing/2014/main" id="{D37AAD79-769C-4132-B221-1BE2149725FA}"/>
              </a:ext>
            </a:extLst>
          </p:cNvPr>
          <p:cNvSpPr/>
          <p:nvPr/>
        </p:nvSpPr>
        <p:spPr>
          <a:xfrm>
            <a:off x="10377714" y="5196114"/>
            <a:ext cx="653143" cy="653143"/>
          </a:xfrm>
          <a:prstGeom prst="ellipse">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7" name="文本框 6">
            <a:extLst>
              <a:ext uri="{FF2B5EF4-FFF2-40B4-BE49-F238E27FC236}">
                <a16:creationId xmlns="" xmlns:a16="http://schemas.microsoft.com/office/drawing/2014/main" id="{756A9F15-400D-40D3-9E82-4D9D491EBCA2}"/>
              </a:ext>
            </a:extLst>
          </p:cNvPr>
          <p:cNvSpPr txBox="1"/>
          <p:nvPr/>
        </p:nvSpPr>
        <p:spPr>
          <a:xfrm>
            <a:off x="676083" y="1160838"/>
            <a:ext cx="3963247"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cs typeface="+mn-cs"/>
              </a:rPr>
              <a:t>PETER</a:t>
            </a: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3600" dirty="0">
                <a:solidFill>
                  <a:schemeClr val="tx1">
                    <a:lumMod val="75000"/>
                    <a:lumOff val="25000"/>
                  </a:schemeClr>
                </a:solidFill>
                <a:latin typeface="汉仪雅酷黑 85W" panose="020B0904020202020204" pitchFamily="34" charset="-122"/>
                <a:ea typeface="汉仪雅酷黑 85W" panose="020B0904020202020204" pitchFamily="34" charset="-122"/>
              </a:rPr>
              <a:t>MASTERKIM</a:t>
            </a:r>
            <a:endParaRPr kumimoji="0" lang="zh-CN" altLang="en-US" sz="3600" b="0" i="0" u="none" strike="noStrike" kern="1200" cap="none" spc="0" normalizeH="0" baseline="0" noProof="0" dirty="0">
              <a:ln>
                <a:noFill/>
              </a:ln>
              <a:solidFill>
                <a:schemeClr val="tx1">
                  <a:lumMod val="75000"/>
                  <a:lumOff val="25000"/>
                </a:schemeClr>
              </a:solidFill>
              <a:effectLst/>
              <a:uLnTx/>
              <a:uFillTx/>
              <a:latin typeface="汉仪雅酷黑 85W" panose="020B0904020202020204" pitchFamily="34" charset="-122"/>
              <a:ea typeface="汉仪雅酷黑 85W" panose="020B0904020202020204" pitchFamily="34" charset="-122"/>
            </a:endParaRPr>
          </a:p>
        </p:txBody>
      </p:sp>
      <p:sp>
        <p:nvSpPr>
          <p:cNvPr id="8" name="文本框 7">
            <a:extLst>
              <a:ext uri="{FF2B5EF4-FFF2-40B4-BE49-F238E27FC236}">
                <a16:creationId xmlns="" xmlns:a16="http://schemas.microsoft.com/office/drawing/2014/main" id="{8C8EB2A2-D91C-41CB-B00C-A5E89EBEA978}"/>
              </a:ext>
            </a:extLst>
          </p:cNvPr>
          <p:cNvSpPr txBox="1"/>
          <p:nvPr/>
        </p:nvSpPr>
        <p:spPr>
          <a:xfrm>
            <a:off x="656921" y="2382677"/>
            <a:ext cx="5297565" cy="64633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zh-CN" altLang="en-US" sz="3600" dirty="0"/>
              <a:t>在这里输入你的标题</a:t>
            </a:r>
          </a:p>
        </p:txBody>
      </p:sp>
      <p:sp>
        <p:nvSpPr>
          <p:cNvPr id="9" name="矩形 8">
            <a:extLst>
              <a:ext uri="{FF2B5EF4-FFF2-40B4-BE49-F238E27FC236}">
                <a16:creationId xmlns="" xmlns:a16="http://schemas.microsoft.com/office/drawing/2014/main" id="{9ADE99BD-9993-4589-A011-8CE6D7A0D6FF}"/>
              </a:ext>
            </a:extLst>
          </p:cNvPr>
          <p:cNvSpPr/>
          <p:nvPr/>
        </p:nvSpPr>
        <p:spPr>
          <a:xfrm>
            <a:off x="656921" y="3204482"/>
            <a:ext cx="5022701" cy="792333"/>
          </a:xfrm>
          <a:prstGeom prst="rect">
            <a:avLst/>
          </a:prstGeom>
        </p:spPr>
        <p:txBody>
          <a:bodyPr wrap="square">
            <a:spAutoFit/>
          </a:bodyPr>
          <a:lstStyle/>
          <a:p>
            <a:pPr>
              <a:lnSpc>
                <a:spcPct val="130000"/>
              </a:lnSpc>
            </a:pP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Lorem ipsum dolor sit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amet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consectetur</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adipisicing</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elit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sed do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eiusmod</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tempor</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incididunt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ut</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labore</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et dolore magna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aliqua</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Ut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enim</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ad minim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veniam</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quis</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nostrud</a:t>
            </a:r>
            <a:r>
              <a:rPr lang="en-US" altLang="zh-CN" sz="1200" i="1" dirty="0">
                <a:solidFill>
                  <a:schemeClr val="tx1">
                    <a:lumMod val="75000"/>
                    <a:lumOff val="25000"/>
                  </a:schemeClr>
                </a:solidFill>
                <a:latin typeface="arial" panose="020B0604020202020204" pitchFamily="34" charset="0"/>
                <a:ea typeface="苹方 常规" panose="020B0300000000000000" pitchFamily="34" charset="-122"/>
              </a:rPr>
              <a:t> exercitation </a:t>
            </a:r>
            <a:r>
              <a:rPr lang="en-US" altLang="zh-CN" sz="1200" i="1" dirty="0" err="1">
                <a:solidFill>
                  <a:schemeClr val="tx1">
                    <a:lumMod val="75000"/>
                    <a:lumOff val="25000"/>
                  </a:schemeClr>
                </a:solidFill>
                <a:latin typeface="arial" panose="020B0604020202020204" pitchFamily="34" charset="0"/>
                <a:ea typeface="苹方 常规" panose="020B0300000000000000" pitchFamily="34" charset="-122"/>
              </a:rPr>
              <a:t>ullamco</a:t>
            </a:r>
            <a:endParaRPr lang="zh-CN" altLang="en-US" sz="1200" dirty="0">
              <a:solidFill>
                <a:schemeClr val="tx1">
                  <a:lumMod val="75000"/>
                  <a:lumOff val="25000"/>
                </a:schemeClr>
              </a:solidFill>
              <a:latin typeface="苹方 常规" panose="020B0300000000000000" pitchFamily="34" charset="-122"/>
              <a:ea typeface="苹方 常规" panose="020B0300000000000000" pitchFamily="34" charset="-122"/>
            </a:endParaRPr>
          </a:p>
        </p:txBody>
      </p:sp>
      <p:sp>
        <p:nvSpPr>
          <p:cNvPr id="15" name="文本框 14">
            <a:extLst>
              <a:ext uri="{FF2B5EF4-FFF2-40B4-BE49-F238E27FC236}">
                <a16:creationId xmlns="" xmlns:a16="http://schemas.microsoft.com/office/drawing/2014/main" id="{3EACB05D-9128-490B-8715-61C9090214F6}"/>
              </a:ext>
            </a:extLst>
          </p:cNvPr>
          <p:cNvSpPr txBox="1"/>
          <p:nvPr/>
        </p:nvSpPr>
        <p:spPr>
          <a:xfrm>
            <a:off x="656921" y="324106"/>
            <a:ext cx="3814432" cy="307777"/>
          </a:xfrm>
          <a:prstGeom prst="rect">
            <a:avLst/>
          </a:prstGeom>
          <a:noFill/>
        </p:spPr>
        <p:txBody>
          <a:bodyPr wrap="square" rtlCol="0">
            <a:spAutoFit/>
          </a:bodyPr>
          <a:lstStyle/>
          <a:p>
            <a:r>
              <a:rPr lang="en-US" altLang="zh-CN" sz="1400" dirty="0">
                <a:solidFill>
                  <a:schemeClr val="bg1">
                    <a:lumMod val="65000"/>
                  </a:schemeClr>
                </a:solidFill>
                <a:latin typeface="苹方 常规" panose="020B0300000000000000" pitchFamily="34" charset="-122"/>
                <a:ea typeface="苹方 常规" panose="020B0300000000000000" pitchFamily="34" charset="-122"/>
              </a:rPr>
              <a:t>@</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观海</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PPT </a:t>
            </a:r>
            <a:r>
              <a:rPr lang="zh-CN" altLang="en-US" sz="1400" dirty="0">
                <a:solidFill>
                  <a:schemeClr val="bg1">
                    <a:lumMod val="65000"/>
                  </a:schemeClr>
                </a:solidFill>
                <a:latin typeface="苹方 常规" panose="020B0300000000000000" pitchFamily="34" charset="-122"/>
                <a:ea typeface="苹方 常规" panose="020B0300000000000000" pitchFamily="34" charset="-122"/>
              </a:rPr>
              <a:t>原创模板第二弹</a:t>
            </a:r>
            <a:r>
              <a:rPr lang="en-US" altLang="zh-CN" sz="1400" dirty="0">
                <a:solidFill>
                  <a:schemeClr val="bg1">
                    <a:lumMod val="65000"/>
                  </a:schemeClr>
                </a:solidFill>
                <a:latin typeface="苹方 常规" panose="020B0300000000000000" pitchFamily="34" charset="-122"/>
                <a:ea typeface="苹方 常规" panose="020B0300000000000000" pitchFamily="34" charset="-122"/>
              </a:rPr>
              <a:t>—HONOR</a:t>
            </a:r>
            <a:endParaRPr lang="zh-CN" altLang="en-US" sz="1400" dirty="0">
              <a:solidFill>
                <a:schemeClr val="bg1">
                  <a:lumMod val="65000"/>
                </a:schemeClr>
              </a:solidFill>
              <a:latin typeface="苹方 常规" panose="020B0300000000000000" pitchFamily="34" charset="-122"/>
              <a:ea typeface="苹方 常规" panose="020B0300000000000000" pitchFamily="34" charset="-122"/>
            </a:endParaRPr>
          </a:p>
        </p:txBody>
      </p:sp>
      <p:grpSp>
        <p:nvGrpSpPr>
          <p:cNvPr id="19" name="组合 18">
            <a:extLst>
              <a:ext uri="{FF2B5EF4-FFF2-40B4-BE49-F238E27FC236}">
                <a16:creationId xmlns="" xmlns:a16="http://schemas.microsoft.com/office/drawing/2014/main" id="{B5F63DF3-91BD-4016-B149-5C85773696AB}"/>
              </a:ext>
            </a:extLst>
          </p:cNvPr>
          <p:cNvGrpSpPr/>
          <p:nvPr/>
        </p:nvGrpSpPr>
        <p:grpSpPr>
          <a:xfrm>
            <a:off x="695326" y="4301818"/>
            <a:ext cx="1431629" cy="1431629"/>
            <a:chOff x="695326" y="4301818"/>
            <a:chExt cx="1431629" cy="1431629"/>
          </a:xfrm>
        </p:grpSpPr>
        <p:sp>
          <p:nvSpPr>
            <p:cNvPr id="10" name="矩形: 圆角 9">
              <a:extLst>
                <a:ext uri="{FF2B5EF4-FFF2-40B4-BE49-F238E27FC236}">
                  <a16:creationId xmlns="" xmlns:a16="http://schemas.microsoft.com/office/drawing/2014/main" id="{B19E7773-ACFE-42C7-882B-368403E2A878}"/>
                </a:ext>
              </a:extLst>
            </p:cNvPr>
            <p:cNvSpPr/>
            <p:nvPr/>
          </p:nvSpPr>
          <p:spPr>
            <a:xfrm>
              <a:off x="695326" y="4301818"/>
              <a:ext cx="1431629" cy="1431629"/>
            </a:xfrm>
            <a:prstGeom prst="roundRect">
              <a:avLst>
                <a:gd name="adj" fmla="val 12374"/>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6" name="Freeform 590">
              <a:extLst>
                <a:ext uri="{FF2B5EF4-FFF2-40B4-BE49-F238E27FC236}">
                  <a16:creationId xmlns="" xmlns:a16="http://schemas.microsoft.com/office/drawing/2014/main" id="{E01E0227-3976-4DF4-889A-0E200B0B5528}"/>
                </a:ext>
              </a:extLst>
            </p:cNvPr>
            <p:cNvSpPr>
              <a:spLocks noEditPoints="1"/>
            </p:cNvSpPr>
            <p:nvPr/>
          </p:nvSpPr>
          <p:spPr bwMode="auto">
            <a:xfrm>
              <a:off x="1110709" y="4714017"/>
              <a:ext cx="606974" cy="606974"/>
            </a:xfrm>
            <a:custGeom>
              <a:avLst/>
              <a:gdLst>
                <a:gd name="T0" fmla="*/ 120 w 176"/>
                <a:gd name="T1" fmla="*/ 120 h 176"/>
                <a:gd name="T2" fmla="*/ 120 w 176"/>
                <a:gd name="T3" fmla="*/ 88 h 176"/>
                <a:gd name="T4" fmla="*/ 128 w 176"/>
                <a:gd name="T5" fmla="*/ 96 h 176"/>
                <a:gd name="T6" fmla="*/ 112 w 176"/>
                <a:gd name="T7" fmla="*/ 72 h 176"/>
                <a:gd name="T8" fmla="*/ 32 w 176"/>
                <a:gd name="T9" fmla="*/ 72 h 176"/>
                <a:gd name="T10" fmla="*/ 0 w 176"/>
                <a:gd name="T11" fmla="*/ 160 h 176"/>
                <a:gd name="T12" fmla="*/ 144 w 176"/>
                <a:gd name="T13" fmla="*/ 160 h 176"/>
                <a:gd name="T14" fmla="*/ 136 w 176"/>
                <a:gd name="T15" fmla="*/ 160 h 176"/>
                <a:gd name="T16" fmla="*/ 8 w 176"/>
                <a:gd name="T17" fmla="*/ 160 h 176"/>
                <a:gd name="T18" fmla="*/ 32 w 176"/>
                <a:gd name="T19" fmla="*/ 80 h 176"/>
                <a:gd name="T20" fmla="*/ 84 w 176"/>
                <a:gd name="T21" fmla="*/ 64 h 176"/>
                <a:gd name="T22" fmla="*/ 136 w 176"/>
                <a:gd name="T23" fmla="*/ 88 h 176"/>
                <a:gd name="T24" fmla="*/ 56 w 176"/>
                <a:gd name="T25" fmla="*/ 120 h 176"/>
                <a:gd name="T26" fmla="*/ 72 w 176"/>
                <a:gd name="T27" fmla="*/ 104 h 176"/>
                <a:gd name="T28" fmla="*/ 72 w 176"/>
                <a:gd name="T29" fmla="*/ 112 h 176"/>
                <a:gd name="T30" fmla="*/ 72 w 176"/>
                <a:gd name="T31" fmla="*/ 88 h 176"/>
                <a:gd name="T32" fmla="*/ 104 w 176"/>
                <a:gd name="T33" fmla="*/ 120 h 176"/>
                <a:gd name="T34" fmla="*/ 48 w 176"/>
                <a:gd name="T35" fmla="*/ 120 h 176"/>
                <a:gd name="T36" fmla="*/ 72 w 176"/>
                <a:gd name="T37" fmla="*/ 144 h 176"/>
                <a:gd name="T38" fmla="*/ 160 w 176"/>
                <a:gd name="T39" fmla="*/ 32 h 176"/>
                <a:gd name="T40" fmla="*/ 160 w 176"/>
                <a:gd name="T41" fmla="*/ 16 h 176"/>
                <a:gd name="T42" fmla="*/ 160 w 176"/>
                <a:gd name="T43" fmla="*/ 24 h 176"/>
                <a:gd name="T44" fmla="*/ 160 w 176"/>
                <a:gd name="T45" fmla="*/ 128 h 176"/>
                <a:gd name="T46" fmla="*/ 152 w 176"/>
                <a:gd name="T47" fmla="*/ 128 h 176"/>
                <a:gd name="T48" fmla="*/ 160 w 176"/>
                <a:gd name="T49" fmla="*/ 48 h 176"/>
                <a:gd name="T50" fmla="*/ 160 w 176"/>
                <a:gd name="T51" fmla="*/ 88 h 176"/>
                <a:gd name="T52" fmla="*/ 160 w 176"/>
                <a:gd name="T53" fmla="*/ 96 h 176"/>
                <a:gd name="T54" fmla="*/ 40 w 176"/>
                <a:gd name="T55" fmla="*/ 0 h 176"/>
                <a:gd name="T56" fmla="*/ 36 w 176"/>
                <a:gd name="T57" fmla="*/ 52 h 176"/>
                <a:gd name="T58" fmla="*/ 48 w 176"/>
                <a:gd name="T59" fmla="*/ 8 h 176"/>
                <a:gd name="T60" fmla="*/ 68 w 176"/>
                <a:gd name="T61" fmla="*/ 48 h 176"/>
                <a:gd name="T62" fmla="*/ 136 w 176"/>
                <a:gd name="T63" fmla="*/ 8 h 176"/>
                <a:gd name="T64" fmla="*/ 144 w 176"/>
                <a:gd name="T65" fmla="*/ 60 h 176"/>
                <a:gd name="T66" fmla="*/ 168 w 176"/>
                <a:gd name="T67" fmla="*/ 16 h 176"/>
                <a:gd name="T68" fmla="*/ 152 w 176"/>
                <a:gd name="T69" fmla="*/ 72 h 176"/>
                <a:gd name="T70" fmla="*/ 168 w 176"/>
                <a:gd name="T71" fmla="*/ 128 h 176"/>
                <a:gd name="T72" fmla="*/ 152 w 176"/>
                <a:gd name="T73" fmla="*/ 140 h 176"/>
                <a:gd name="T74" fmla="*/ 160 w 176"/>
                <a:gd name="T75" fmla="*/ 144 h 176"/>
                <a:gd name="T76" fmla="*/ 176 w 176"/>
                <a:gd name="T77" fmla="*/ 136 h 176"/>
                <a:gd name="T78" fmla="*/ 56 w 176"/>
                <a:gd name="T79" fmla="*/ 16 h 176"/>
                <a:gd name="T80" fmla="*/ 56 w 176"/>
                <a:gd name="T81" fmla="*/ 24 h 176"/>
                <a:gd name="T82" fmla="*/ 160 w 176"/>
                <a:gd name="T83" fmla="*/ 112 h 176"/>
                <a:gd name="T84" fmla="*/ 152 w 176"/>
                <a:gd name="T85" fmla="*/ 112 h 176"/>
                <a:gd name="T86" fmla="*/ 56 w 176"/>
                <a:gd name="T87"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76">
                  <a:moveTo>
                    <a:pt x="120" y="112"/>
                  </a:moveTo>
                  <a:cubicBezTo>
                    <a:pt x="118" y="112"/>
                    <a:pt x="116" y="114"/>
                    <a:pt x="116" y="116"/>
                  </a:cubicBezTo>
                  <a:cubicBezTo>
                    <a:pt x="116" y="118"/>
                    <a:pt x="118" y="120"/>
                    <a:pt x="120" y="120"/>
                  </a:cubicBezTo>
                  <a:cubicBezTo>
                    <a:pt x="122" y="120"/>
                    <a:pt x="124" y="118"/>
                    <a:pt x="124" y="116"/>
                  </a:cubicBezTo>
                  <a:cubicBezTo>
                    <a:pt x="124" y="114"/>
                    <a:pt x="122" y="112"/>
                    <a:pt x="120" y="112"/>
                  </a:cubicBezTo>
                  <a:close/>
                  <a:moveTo>
                    <a:pt x="120" y="88"/>
                  </a:moveTo>
                  <a:cubicBezTo>
                    <a:pt x="116" y="88"/>
                    <a:pt x="112" y="92"/>
                    <a:pt x="112" y="96"/>
                  </a:cubicBezTo>
                  <a:cubicBezTo>
                    <a:pt x="112" y="100"/>
                    <a:pt x="116" y="104"/>
                    <a:pt x="120" y="104"/>
                  </a:cubicBezTo>
                  <a:cubicBezTo>
                    <a:pt x="124" y="104"/>
                    <a:pt x="128" y="100"/>
                    <a:pt x="128" y="96"/>
                  </a:cubicBezTo>
                  <a:cubicBezTo>
                    <a:pt x="128" y="92"/>
                    <a:pt x="124" y="88"/>
                    <a:pt x="120" y="88"/>
                  </a:cubicBezTo>
                  <a:close/>
                  <a:moveTo>
                    <a:pt x="128" y="72"/>
                  </a:moveTo>
                  <a:cubicBezTo>
                    <a:pt x="112" y="72"/>
                    <a:pt x="112" y="72"/>
                    <a:pt x="112" y="72"/>
                  </a:cubicBezTo>
                  <a:cubicBezTo>
                    <a:pt x="100" y="72"/>
                    <a:pt x="100" y="56"/>
                    <a:pt x="84" y="56"/>
                  </a:cubicBezTo>
                  <a:cubicBezTo>
                    <a:pt x="60" y="56"/>
                    <a:pt x="60" y="56"/>
                    <a:pt x="60" y="56"/>
                  </a:cubicBezTo>
                  <a:cubicBezTo>
                    <a:pt x="44" y="56"/>
                    <a:pt x="44" y="72"/>
                    <a:pt x="32" y="72"/>
                  </a:cubicBezTo>
                  <a:cubicBezTo>
                    <a:pt x="16" y="72"/>
                    <a:pt x="16" y="72"/>
                    <a:pt x="16" y="72"/>
                  </a:cubicBezTo>
                  <a:cubicBezTo>
                    <a:pt x="7" y="72"/>
                    <a:pt x="0" y="79"/>
                    <a:pt x="0" y="8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88"/>
                    <a:pt x="144" y="88"/>
                    <a:pt x="144" y="88"/>
                  </a:cubicBezTo>
                  <a:cubicBezTo>
                    <a:pt x="144" y="79"/>
                    <a:pt x="137" y="72"/>
                    <a:pt x="128" y="72"/>
                  </a:cubicBezTo>
                  <a:close/>
                  <a:moveTo>
                    <a:pt x="136" y="160"/>
                  </a:moveTo>
                  <a:cubicBezTo>
                    <a:pt x="136" y="164"/>
                    <a:pt x="132" y="168"/>
                    <a:pt x="128" y="168"/>
                  </a:cubicBezTo>
                  <a:cubicBezTo>
                    <a:pt x="16" y="168"/>
                    <a:pt x="16" y="168"/>
                    <a:pt x="16" y="168"/>
                  </a:cubicBezTo>
                  <a:cubicBezTo>
                    <a:pt x="12" y="168"/>
                    <a:pt x="8" y="164"/>
                    <a:pt x="8" y="160"/>
                  </a:cubicBezTo>
                  <a:cubicBezTo>
                    <a:pt x="8" y="88"/>
                    <a:pt x="8" y="88"/>
                    <a:pt x="8" y="88"/>
                  </a:cubicBezTo>
                  <a:cubicBezTo>
                    <a:pt x="8" y="84"/>
                    <a:pt x="12" y="80"/>
                    <a:pt x="16" y="80"/>
                  </a:cubicBezTo>
                  <a:cubicBezTo>
                    <a:pt x="32" y="80"/>
                    <a:pt x="32" y="80"/>
                    <a:pt x="32" y="80"/>
                  </a:cubicBezTo>
                  <a:cubicBezTo>
                    <a:pt x="48" y="80"/>
                    <a:pt x="48" y="64"/>
                    <a:pt x="60" y="64"/>
                  </a:cubicBezTo>
                  <a:cubicBezTo>
                    <a:pt x="68" y="64"/>
                    <a:pt x="72" y="64"/>
                    <a:pt x="72" y="64"/>
                  </a:cubicBezTo>
                  <a:cubicBezTo>
                    <a:pt x="72" y="64"/>
                    <a:pt x="76" y="64"/>
                    <a:pt x="84" y="64"/>
                  </a:cubicBezTo>
                  <a:cubicBezTo>
                    <a:pt x="96" y="64"/>
                    <a:pt x="96" y="80"/>
                    <a:pt x="112" y="80"/>
                  </a:cubicBezTo>
                  <a:cubicBezTo>
                    <a:pt x="128" y="80"/>
                    <a:pt x="128" y="80"/>
                    <a:pt x="128" y="80"/>
                  </a:cubicBezTo>
                  <a:cubicBezTo>
                    <a:pt x="132" y="80"/>
                    <a:pt x="136" y="84"/>
                    <a:pt x="136" y="88"/>
                  </a:cubicBezTo>
                  <a:lnTo>
                    <a:pt x="136" y="160"/>
                  </a:lnTo>
                  <a:close/>
                  <a:moveTo>
                    <a:pt x="72" y="104"/>
                  </a:moveTo>
                  <a:cubicBezTo>
                    <a:pt x="63" y="104"/>
                    <a:pt x="56" y="111"/>
                    <a:pt x="56" y="120"/>
                  </a:cubicBezTo>
                  <a:cubicBezTo>
                    <a:pt x="56" y="129"/>
                    <a:pt x="63" y="136"/>
                    <a:pt x="72" y="136"/>
                  </a:cubicBezTo>
                  <a:cubicBezTo>
                    <a:pt x="81" y="136"/>
                    <a:pt x="88" y="129"/>
                    <a:pt x="88" y="120"/>
                  </a:cubicBezTo>
                  <a:cubicBezTo>
                    <a:pt x="88" y="111"/>
                    <a:pt x="81" y="104"/>
                    <a:pt x="72" y="104"/>
                  </a:cubicBezTo>
                  <a:close/>
                  <a:moveTo>
                    <a:pt x="72" y="128"/>
                  </a:moveTo>
                  <a:cubicBezTo>
                    <a:pt x="68" y="128"/>
                    <a:pt x="64" y="124"/>
                    <a:pt x="64" y="120"/>
                  </a:cubicBezTo>
                  <a:cubicBezTo>
                    <a:pt x="64" y="116"/>
                    <a:pt x="68" y="112"/>
                    <a:pt x="72" y="112"/>
                  </a:cubicBezTo>
                  <a:cubicBezTo>
                    <a:pt x="76" y="112"/>
                    <a:pt x="80" y="116"/>
                    <a:pt x="80" y="120"/>
                  </a:cubicBezTo>
                  <a:cubicBezTo>
                    <a:pt x="80" y="124"/>
                    <a:pt x="76" y="128"/>
                    <a:pt x="72" y="128"/>
                  </a:cubicBezTo>
                  <a:close/>
                  <a:moveTo>
                    <a:pt x="72" y="88"/>
                  </a:moveTo>
                  <a:cubicBezTo>
                    <a:pt x="54" y="88"/>
                    <a:pt x="40" y="102"/>
                    <a:pt x="40" y="120"/>
                  </a:cubicBezTo>
                  <a:cubicBezTo>
                    <a:pt x="40" y="138"/>
                    <a:pt x="54" y="152"/>
                    <a:pt x="72" y="152"/>
                  </a:cubicBezTo>
                  <a:cubicBezTo>
                    <a:pt x="90" y="152"/>
                    <a:pt x="104" y="138"/>
                    <a:pt x="104" y="120"/>
                  </a:cubicBezTo>
                  <a:cubicBezTo>
                    <a:pt x="104" y="102"/>
                    <a:pt x="90" y="88"/>
                    <a:pt x="72" y="88"/>
                  </a:cubicBezTo>
                  <a:close/>
                  <a:moveTo>
                    <a:pt x="72" y="144"/>
                  </a:moveTo>
                  <a:cubicBezTo>
                    <a:pt x="59" y="144"/>
                    <a:pt x="48" y="133"/>
                    <a:pt x="48" y="120"/>
                  </a:cubicBezTo>
                  <a:cubicBezTo>
                    <a:pt x="48" y="107"/>
                    <a:pt x="59" y="96"/>
                    <a:pt x="72" y="96"/>
                  </a:cubicBezTo>
                  <a:cubicBezTo>
                    <a:pt x="85" y="96"/>
                    <a:pt x="96" y="107"/>
                    <a:pt x="96" y="120"/>
                  </a:cubicBezTo>
                  <a:cubicBezTo>
                    <a:pt x="96" y="133"/>
                    <a:pt x="85" y="144"/>
                    <a:pt x="72" y="144"/>
                  </a:cubicBezTo>
                  <a:close/>
                  <a:moveTo>
                    <a:pt x="152" y="40"/>
                  </a:moveTo>
                  <a:cubicBezTo>
                    <a:pt x="160" y="40"/>
                    <a:pt x="160" y="40"/>
                    <a:pt x="160" y="40"/>
                  </a:cubicBezTo>
                  <a:cubicBezTo>
                    <a:pt x="160" y="32"/>
                    <a:pt x="160" y="32"/>
                    <a:pt x="160" y="32"/>
                  </a:cubicBezTo>
                  <a:cubicBezTo>
                    <a:pt x="152" y="32"/>
                    <a:pt x="152" y="32"/>
                    <a:pt x="152" y="32"/>
                  </a:cubicBezTo>
                  <a:lnTo>
                    <a:pt x="152" y="40"/>
                  </a:lnTo>
                  <a:close/>
                  <a:moveTo>
                    <a:pt x="160" y="16"/>
                  </a:moveTo>
                  <a:cubicBezTo>
                    <a:pt x="152" y="16"/>
                    <a:pt x="152" y="16"/>
                    <a:pt x="152" y="16"/>
                  </a:cubicBezTo>
                  <a:cubicBezTo>
                    <a:pt x="152" y="24"/>
                    <a:pt x="152" y="24"/>
                    <a:pt x="152" y="24"/>
                  </a:cubicBezTo>
                  <a:cubicBezTo>
                    <a:pt x="160" y="24"/>
                    <a:pt x="160" y="24"/>
                    <a:pt x="160" y="24"/>
                  </a:cubicBezTo>
                  <a:lnTo>
                    <a:pt x="160" y="16"/>
                  </a:lnTo>
                  <a:close/>
                  <a:moveTo>
                    <a:pt x="152" y="128"/>
                  </a:moveTo>
                  <a:cubicBezTo>
                    <a:pt x="160" y="128"/>
                    <a:pt x="160" y="128"/>
                    <a:pt x="160" y="128"/>
                  </a:cubicBezTo>
                  <a:cubicBezTo>
                    <a:pt x="160" y="120"/>
                    <a:pt x="160" y="120"/>
                    <a:pt x="160" y="120"/>
                  </a:cubicBezTo>
                  <a:cubicBezTo>
                    <a:pt x="152" y="120"/>
                    <a:pt x="152" y="120"/>
                    <a:pt x="152" y="120"/>
                  </a:cubicBezTo>
                  <a:lnTo>
                    <a:pt x="152" y="128"/>
                  </a:lnTo>
                  <a:close/>
                  <a:moveTo>
                    <a:pt x="152" y="56"/>
                  </a:moveTo>
                  <a:cubicBezTo>
                    <a:pt x="160" y="56"/>
                    <a:pt x="160" y="56"/>
                    <a:pt x="160" y="56"/>
                  </a:cubicBezTo>
                  <a:cubicBezTo>
                    <a:pt x="160" y="48"/>
                    <a:pt x="160" y="48"/>
                    <a:pt x="160" y="48"/>
                  </a:cubicBezTo>
                  <a:cubicBezTo>
                    <a:pt x="152" y="48"/>
                    <a:pt x="152" y="48"/>
                    <a:pt x="152" y="48"/>
                  </a:cubicBezTo>
                  <a:lnTo>
                    <a:pt x="152" y="56"/>
                  </a:lnTo>
                  <a:close/>
                  <a:moveTo>
                    <a:pt x="160" y="88"/>
                  </a:moveTo>
                  <a:cubicBezTo>
                    <a:pt x="152" y="88"/>
                    <a:pt x="152" y="88"/>
                    <a:pt x="152" y="88"/>
                  </a:cubicBezTo>
                  <a:cubicBezTo>
                    <a:pt x="152" y="96"/>
                    <a:pt x="152" y="96"/>
                    <a:pt x="152" y="96"/>
                  </a:cubicBezTo>
                  <a:cubicBezTo>
                    <a:pt x="160" y="96"/>
                    <a:pt x="160" y="96"/>
                    <a:pt x="160" y="96"/>
                  </a:cubicBezTo>
                  <a:lnTo>
                    <a:pt x="160" y="88"/>
                  </a:lnTo>
                  <a:close/>
                  <a:moveTo>
                    <a:pt x="168" y="0"/>
                  </a:moveTo>
                  <a:cubicBezTo>
                    <a:pt x="40" y="0"/>
                    <a:pt x="40" y="0"/>
                    <a:pt x="40" y="0"/>
                  </a:cubicBezTo>
                  <a:cubicBezTo>
                    <a:pt x="36" y="0"/>
                    <a:pt x="32" y="4"/>
                    <a:pt x="32" y="8"/>
                  </a:cubicBezTo>
                  <a:cubicBezTo>
                    <a:pt x="32" y="48"/>
                    <a:pt x="32" y="48"/>
                    <a:pt x="32" y="48"/>
                  </a:cubicBezTo>
                  <a:cubicBezTo>
                    <a:pt x="32" y="50"/>
                    <a:pt x="34" y="52"/>
                    <a:pt x="36" y="52"/>
                  </a:cubicBezTo>
                  <a:cubicBezTo>
                    <a:pt x="38" y="52"/>
                    <a:pt x="40" y="50"/>
                    <a:pt x="40" y="48"/>
                  </a:cubicBezTo>
                  <a:cubicBezTo>
                    <a:pt x="40" y="16"/>
                    <a:pt x="40" y="16"/>
                    <a:pt x="40" y="16"/>
                  </a:cubicBezTo>
                  <a:cubicBezTo>
                    <a:pt x="40" y="12"/>
                    <a:pt x="44" y="8"/>
                    <a:pt x="48" y="8"/>
                  </a:cubicBezTo>
                  <a:cubicBezTo>
                    <a:pt x="64" y="8"/>
                    <a:pt x="64" y="8"/>
                    <a:pt x="64" y="8"/>
                  </a:cubicBezTo>
                  <a:cubicBezTo>
                    <a:pt x="64" y="44"/>
                    <a:pt x="64" y="44"/>
                    <a:pt x="64" y="44"/>
                  </a:cubicBezTo>
                  <a:cubicBezTo>
                    <a:pt x="64" y="46"/>
                    <a:pt x="66" y="48"/>
                    <a:pt x="68" y="48"/>
                  </a:cubicBezTo>
                  <a:cubicBezTo>
                    <a:pt x="70" y="48"/>
                    <a:pt x="72" y="46"/>
                    <a:pt x="72" y="44"/>
                  </a:cubicBezTo>
                  <a:cubicBezTo>
                    <a:pt x="72" y="8"/>
                    <a:pt x="72" y="8"/>
                    <a:pt x="72" y="8"/>
                  </a:cubicBezTo>
                  <a:cubicBezTo>
                    <a:pt x="136" y="8"/>
                    <a:pt x="136" y="8"/>
                    <a:pt x="136" y="8"/>
                  </a:cubicBezTo>
                  <a:cubicBezTo>
                    <a:pt x="136" y="60"/>
                    <a:pt x="136" y="60"/>
                    <a:pt x="136" y="60"/>
                  </a:cubicBezTo>
                  <a:cubicBezTo>
                    <a:pt x="136" y="62"/>
                    <a:pt x="138" y="64"/>
                    <a:pt x="140" y="64"/>
                  </a:cubicBezTo>
                  <a:cubicBezTo>
                    <a:pt x="142" y="64"/>
                    <a:pt x="144" y="62"/>
                    <a:pt x="144" y="60"/>
                  </a:cubicBezTo>
                  <a:cubicBezTo>
                    <a:pt x="144" y="8"/>
                    <a:pt x="144" y="8"/>
                    <a:pt x="144" y="8"/>
                  </a:cubicBezTo>
                  <a:cubicBezTo>
                    <a:pt x="160" y="8"/>
                    <a:pt x="160" y="8"/>
                    <a:pt x="160" y="8"/>
                  </a:cubicBezTo>
                  <a:cubicBezTo>
                    <a:pt x="164" y="8"/>
                    <a:pt x="168" y="12"/>
                    <a:pt x="168" y="16"/>
                  </a:cubicBezTo>
                  <a:cubicBezTo>
                    <a:pt x="168" y="68"/>
                    <a:pt x="168" y="68"/>
                    <a:pt x="168" y="68"/>
                  </a:cubicBezTo>
                  <a:cubicBezTo>
                    <a:pt x="156" y="68"/>
                    <a:pt x="156" y="68"/>
                    <a:pt x="156" y="68"/>
                  </a:cubicBezTo>
                  <a:cubicBezTo>
                    <a:pt x="154" y="68"/>
                    <a:pt x="152" y="70"/>
                    <a:pt x="152" y="72"/>
                  </a:cubicBezTo>
                  <a:cubicBezTo>
                    <a:pt x="152" y="74"/>
                    <a:pt x="154" y="76"/>
                    <a:pt x="156" y="76"/>
                  </a:cubicBezTo>
                  <a:cubicBezTo>
                    <a:pt x="168" y="76"/>
                    <a:pt x="168" y="76"/>
                    <a:pt x="168" y="76"/>
                  </a:cubicBezTo>
                  <a:cubicBezTo>
                    <a:pt x="168" y="128"/>
                    <a:pt x="168" y="128"/>
                    <a:pt x="168" y="128"/>
                  </a:cubicBezTo>
                  <a:cubicBezTo>
                    <a:pt x="168" y="132"/>
                    <a:pt x="164" y="136"/>
                    <a:pt x="160" y="136"/>
                  </a:cubicBezTo>
                  <a:cubicBezTo>
                    <a:pt x="156" y="136"/>
                    <a:pt x="156" y="136"/>
                    <a:pt x="156" y="136"/>
                  </a:cubicBezTo>
                  <a:cubicBezTo>
                    <a:pt x="154" y="136"/>
                    <a:pt x="152" y="138"/>
                    <a:pt x="152" y="140"/>
                  </a:cubicBezTo>
                  <a:cubicBezTo>
                    <a:pt x="152" y="142"/>
                    <a:pt x="154" y="144"/>
                    <a:pt x="156" y="144"/>
                  </a:cubicBezTo>
                  <a:cubicBezTo>
                    <a:pt x="156" y="144"/>
                    <a:pt x="156" y="144"/>
                    <a:pt x="156" y="144"/>
                  </a:cubicBezTo>
                  <a:cubicBezTo>
                    <a:pt x="160" y="144"/>
                    <a:pt x="160" y="144"/>
                    <a:pt x="160" y="144"/>
                  </a:cubicBezTo>
                  <a:cubicBezTo>
                    <a:pt x="160" y="144"/>
                    <a:pt x="160" y="144"/>
                    <a:pt x="160" y="144"/>
                  </a:cubicBezTo>
                  <a:cubicBezTo>
                    <a:pt x="168" y="144"/>
                    <a:pt x="168" y="144"/>
                    <a:pt x="168" y="144"/>
                  </a:cubicBezTo>
                  <a:cubicBezTo>
                    <a:pt x="172" y="144"/>
                    <a:pt x="176" y="140"/>
                    <a:pt x="176" y="136"/>
                  </a:cubicBezTo>
                  <a:cubicBezTo>
                    <a:pt x="176" y="8"/>
                    <a:pt x="176" y="8"/>
                    <a:pt x="176" y="8"/>
                  </a:cubicBezTo>
                  <a:cubicBezTo>
                    <a:pt x="176" y="4"/>
                    <a:pt x="172" y="0"/>
                    <a:pt x="168" y="0"/>
                  </a:cubicBezTo>
                  <a:close/>
                  <a:moveTo>
                    <a:pt x="56" y="16"/>
                  </a:moveTo>
                  <a:cubicBezTo>
                    <a:pt x="48" y="16"/>
                    <a:pt x="48" y="16"/>
                    <a:pt x="48" y="16"/>
                  </a:cubicBezTo>
                  <a:cubicBezTo>
                    <a:pt x="48" y="24"/>
                    <a:pt x="48" y="24"/>
                    <a:pt x="48" y="24"/>
                  </a:cubicBezTo>
                  <a:cubicBezTo>
                    <a:pt x="56" y="24"/>
                    <a:pt x="56" y="24"/>
                    <a:pt x="56" y="24"/>
                  </a:cubicBezTo>
                  <a:lnTo>
                    <a:pt x="56" y="16"/>
                  </a:lnTo>
                  <a:close/>
                  <a:moveTo>
                    <a:pt x="152" y="112"/>
                  </a:moveTo>
                  <a:cubicBezTo>
                    <a:pt x="160" y="112"/>
                    <a:pt x="160" y="112"/>
                    <a:pt x="160" y="112"/>
                  </a:cubicBezTo>
                  <a:cubicBezTo>
                    <a:pt x="160" y="104"/>
                    <a:pt x="160" y="104"/>
                    <a:pt x="160" y="104"/>
                  </a:cubicBezTo>
                  <a:cubicBezTo>
                    <a:pt x="152" y="104"/>
                    <a:pt x="152" y="104"/>
                    <a:pt x="152" y="104"/>
                  </a:cubicBezTo>
                  <a:lnTo>
                    <a:pt x="152" y="112"/>
                  </a:lnTo>
                  <a:close/>
                  <a:moveTo>
                    <a:pt x="48" y="40"/>
                  </a:moveTo>
                  <a:cubicBezTo>
                    <a:pt x="56" y="40"/>
                    <a:pt x="56" y="40"/>
                    <a:pt x="56" y="40"/>
                  </a:cubicBezTo>
                  <a:cubicBezTo>
                    <a:pt x="56" y="32"/>
                    <a:pt x="56" y="32"/>
                    <a:pt x="56" y="32"/>
                  </a:cubicBezTo>
                  <a:cubicBezTo>
                    <a:pt x="48" y="32"/>
                    <a:pt x="48" y="32"/>
                    <a:pt x="48" y="32"/>
                  </a:cubicBezTo>
                  <a:lnTo>
                    <a:pt x="48" y="40"/>
                  </a:ln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grpSp>
        <p:nvGrpSpPr>
          <p:cNvPr id="20" name="组合 19">
            <a:extLst>
              <a:ext uri="{FF2B5EF4-FFF2-40B4-BE49-F238E27FC236}">
                <a16:creationId xmlns="" xmlns:a16="http://schemas.microsoft.com/office/drawing/2014/main" id="{7ABEEE55-93CE-4C94-814E-497FC492077B}"/>
              </a:ext>
            </a:extLst>
          </p:cNvPr>
          <p:cNvGrpSpPr/>
          <p:nvPr/>
        </p:nvGrpSpPr>
        <p:grpSpPr>
          <a:xfrm>
            <a:off x="2471659" y="4301818"/>
            <a:ext cx="1431629" cy="1431629"/>
            <a:chOff x="2471659" y="4301818"/>
            <a:chExt cx="1431629" cy="1431629"/>
          </a:xfrm>
        </p:grpSpPr>
        <p:sp>
          <p:nvSpPr>
            <p:cNvPr id="12" name="矩形: 圆角 11">
              <a:extLst>
                <a:ext uri="{FF2B5EF4-FFF2-40B4-BE49-F238E27FC236}">
                  <a16:creationId xmlns="" xmlns:a16="http://schemas.microsoft.com/office/drawing/2014/main" id="{4ED3B37E-C27D-4DEC-B617-BDE55184E035}"/>
                </a:ext>
              </a:extLst>
            </p:cNvPr>
            <p:cNvSpPr/>
            <p:nvPr/>
          </p:nvSpPr>
          <p:spPr>
            <a:xfrm>
              <a:off x="2471659" y="4301818"/>
              <a:ext cx="1431629" cy="1431629"/>
            </a:xfrm>
            <a:prstGeom prst="roundRect">
              <a:avLst>
                <a:gd name="adj" fmla="val 12374"/>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7" name="Freeform 636">
              <a:extLst>
                <a:ext uri="{FF2B5EF4-FFF2-40B4-BE49-F238E27FC236}">
                  <a16:creationId xmlns="" xmlns:a16="http://schemas.microsoft.com/office/drawing/2014/main" id="{753BE402-9919-4051-B337-7E77C62DF746}"/>
                </a:ext>
              </a:extLst>
            </p:cNvPr>
            <p:cNvSpPr>
              <a:spLocks noEditPoints="1"/>
            </p:cNvSpPr>
            <p:nvPr/>
          </p:nvSpPr>
          <p:spPr bwMode="auto">
            <a:xfrm>
              <a:off x="2925615" y="4714017"/>
              <a:ext cx="544721" cy="606974"/>
            </a:xfrm>
            <a:custGeom>
              <a:avLst/>
              <a:gdLst>
                <a:gd name="T0" fmla="*/ 44 w 160"/>
                <a:gd name="T1" fmla="*/ 72 h 176"/>
                <a:gd name="T2" fmla="*/ 48 w 160"/>
                <a:gd name="T3" fmla="*/ 68 h 176"/>
                <a:gd name="T4" fmla="*/ 48 w 160"/>
                <a:gd name="T5" fmla="*/ 52 h 176"/>
                <a:gd name="T6" fmla="*/ 44 w 160"/>
                <a:gd name="T7" fmla="*/ 48 h 176"/>
                <a:gd name="T8" fmla="*/ 40 w 160"/>
                <a:gd name="T9" fmla="*/ 52 h 176"/>
                <a:gd name="T10" fmla="*/ 40 w 160"/>
                <a:gd name="T11" fmla="*/ 68 h 176"/>
                <a:gd name="T12" fmla="*/ 44 w 160"/>
                <a:gd name="T13" fmla="*/ 72 h 176"/>
                <a:gd name="T14" fmla="*/ 152 w 160"/>
                <a:gd name="T15" fmla="*/ 24 h 176"/>
                <a:gd name="T16" fmla="*/ 93 w 160"/>
                <a:gd name="T17" fmla="*/ 24 h 176"/>
                <a:gd name="T18" fmla="*/ 106 w 160"/>
                <a:gd name="T19" fmla="*/ 5 h 176"/>
                <a:gd name="T20" fmla="*/ 100 w 160"/>
                <a:gd name="T21" fmla="*/ 0 h 176"/>
                <a:gd name="T22" fmla="*/ 83 w 160"/>
                <a:gd name="T23" fmla="*/ 24 h 176"/>
                <a:gd name="T24" fmla="*/ 8 w 160"/>
                <a:gd name="T25" fmla="*/ 24 h 176"/>
                <a:gd name="T26" fmla="*/ 0 w 160"/>
                <a:gd name="T27" fmla="*/ 32 h 176"/>
                <a:gd name="T28" fmla="*/ 0 w 160"/>
                <a:gd name="T29" fmla="*/ 144 h 176"/>
                <a:gd name="T30" fmla="*/ 8 w 160"/>
                <a:gd name="T31" fmla="*/ 152 h 176"/>
                <a:gd name="T32" fmla="*/ 90 w 160"/>
                <a:gd name="T33" fmla="*/ 152 h 176"/>
                <a:gd name="T34" fmla="*/ 100 w 160"/>
                <a:gd name="T35" fmla="*/ 176 h 176"/>
                <a:gd name="T36" fmla="*/ 107 w 160"/>
                <a:gd name="T37" fmla="*/ 172 h 176"/>
                <a:gd name="T38" fmla="*/ 98 w 160"/>
                <a:gd name="T39" fmla="*/ 152 h 176"/>
                <a:gd name="T40" fmla="*/ 152 w 160"/>
                <a:gd name="T41" fmla="*/ 152 h 176"/>
                <a:gd name="T42" fmla="*/ 160 w 160"/>
                <a:gd name="T43" fmla="*/ 144 h 176"/>
                <a:gd name="T44" fmla="*/ 160 w 160"/>
                <a:gd name="T45" fmla="*/ 32 h 176"/>
                <a:gd name="T46" fmla="*/ 152 w 160"/>
                <a:gd name="T47" fmla="*/ 24 h 176"/>
                <a:gd name="T48" fmla="*/ 80 w 160"/>
                <a:gd name="T49" fmla="*/ 128 h 176"/>
                <a:gd name="T50" fmla="*/ 87 w 160"/>
                <a:gd name="T51" fmla="*/ 128 h 176"/>
                <a:gd name="T52" fmla="*/ 88 w 160"/>
                <a:gd name="T53" fmla="*/ 144 h 176"/>
                <a:gd name="T54" fmla="*/ 8 w 160"/>
                <a:gd name="T55" fmla="*/ 144 h 176"/>
                <a:gd name="T56" fmla="*/ 8 w 160"/>
                <a:gd name="T57" fmla="*/ 32 h 176"/>
                <a:gd name="T58" fmla="*/ 79 w 160"/>
                <a:gd name="T59" fmla="*/ 32 h 176"/>
                <a:gd name="T60" fmla="*/ 60 w 160"/>
                <a:gd name="T61" fmla="*/ 96 h 176"/>
                <a:gd name="T62" fmla="*/ 60 w 160"/>
                <a:gd name="T63" fmla="*/ 100 h 176"/>
                <a:gd name="T64" fmla="*/ 89 w 160"/>
                <a:gd name="T65" fmla="*/ 100 h 176"/>
                <a:gd name="T66" fmla="*/ 87 w 160"/>
                <a:gd name="T67" fmla="*/ 120 h 176"/>
                <a:gd name="T68" fmla="*/ 80 w 160"/>
                <a:gd name="T69" fmla="*/ 120 h 176"/>
                <a:gd name="T70" fmla="*/ 26 w 160"/>
                <a:gd name="T71" fmla="*/ 108 h 176"/>
                <a:gd name="T72" fmla="*/ 22 w 160"/>
                <a:gd name="T73" fmla="*/ 115 h 176"/>
                <a:gd name="T74" fmla="*/ 80 w 160"/>
                <a:gd name="T75" fmla="*/ 128 h 176"/>
                <a:gd name="T76" fmla="*/ 152 w 160"/>
                <a:gd name="T77" fmla="*/ 144 h 176"/>
                <a:gd name="T78" fmla="*/ 97 w 160"/>
                <a:gd name="T79" fmla="*/ 144 h 176"/>
                <a:gd name="T80" fmla="*/ 95 w 160"/>
                <a:gd name="T81" fmla="*/ 127 h 176"/>
                <a:gd name="T82" fmla="*/ 138 w 160"/>
                <a:gd name="T83" fmla="*/ 115 h 176"/>
                <a:gd name="T84" fmla="*/ 134 w 160"/>
                <a:gd name="T85" fmla="*/ 108 h 176"/>
                <a:gd name="T86" fmla="*/ 95 w 160"/>
                <a:gd name="T87" fmla="*/ 119 h 176"/>
                <a:gd name="T88" fmla="*/ 98 w 160"/>
                <a:gd name="T89" fmla="*/ 97 h 176"/>
                <a:gd name="T90" fmla="*/ 99 w 160"/>
                <a:gd name="T91" fmla="*/ 92 h 176"/>
                <a:gd name="T92" fmla="*/ 69 w 160"/>
                <a:gd name="T93" fmla="*/ 92 h 176"/>
                <a:gd name="T94" fmla="*/ 88 w 160"/>
                <a:gd name="T95" fmla="*/ 32 h 176"/>
                <a:gd name="T96" fmla="*/ 152 w 160"/>
                <a:gd name="T97" fmla="*/ 32 h 176"/>
                <a:gd name="T98" fmla="*/ 152 w 160"/>
                <a:gd name="T99" fmla="*/ 144 h 176"/>
                <a:gd name="T100" fmla="*/ 116 w 160"/>
                <a:gd name="T101" fmla="*/ 72 h 176"/>
                <a:gd name="T102" fmla="*/ 120 w 160"/>
                <a:gd name="T103" fmla="*/ 68 h 176"/>
                <a:gd name="T104" fmla="*/ 120 w 160"/>
                <a:gd name="T105" fmla="*/ 52 h 176"/>
                <a:gd name="T106" fmla="*/ 116 w 160"/>
                <a:gd name="T107" fmla="*/ 48 h 176"/>
                <a:gd name="T108" fmla="*/ 112 w 160"/>
                <a:gd name="T109" fmla="*/ 52 h 176"/>
                <a:gd name="T110" fmla="*/ 112 w 160"/>
                <a:gd name="T111" fmla="*/ 68 h 176"/>
                <a:gd name="T112" fmla="*/ 116 w 160"/>
                <a:gd name="T113"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176">
                  <a:moveTo>
                    <a:pt x="44" y="72"/>
                  </a:moveTo>
                  <a:cubicBezTo>
                    <a:pt x="46" y="72"/>
                    <a:pt x="48" y="70"/>
                    <a:pt x="48" y="68"/>
                  </a:cubicBezTo>
                  <a:cubicBezTo>
                    <a:pt x="48" y="52"/>
                    <a:pt x="48" y="52"/>
                    <a:pt x="48" y="52"/>
                  </a:cubicBezTo>
                  <a:cubicBezTo>
                    <a:pt x="48" y="50"/>
                    <a:pt x="46" y="48"/>
                    <a:pt x="44" y="48"/>
                  </a:cubicBezTo>
                  <a:cubicBezTo>
                    <a:pt x="42" y="48"/>
                    <a:pt x="40" y="50"/>
                    <a:pt x="40" y="52"/>
                  </a:cubicBezTo>
                  <a:cubicBezTo>
                    <a:pt x="40" y="68"/>
                    <a:pt x="40" y="68"/>
                    <a:pt x="40" y="68"/>
                  </a:cubicBezTo>
                  <a:cubicBezTo>
                    <a:pt x="40" y="70"/>
                    <a:pt x="42" y="72"/>
                    <a:pt x="44" y="72"/>
                  </a:cubicBezTo>
                  <a:close/>
                  <a:moveTo>
                    <a:pt x="152" y="24"/>
                  </a:moveTo>
                  <a:cubicBezTo>
                    <a:pt x="93" y="24"/>
                    <a:pt x="93" y="24"/>
                    <a:pt x="93" y="24"/>
                  </a:cubicBezTo>
                  <a:cubicBezTo>
                    <a:pt x="100" y="12"/>
                    <a:pt x="106" y="5"/>
                    <a:pt x="106" y="5"/>
                  </a:cubicBezTo>
                  <a:cubicBezTo>
                    <a:pt x="100" y="0"/>
                    <a:pt x="100" y="0"/>
                    <a:pt x="100" y="0"/>
                  </a:cubicBezTo>
                  <a:cubicBezTo>
                    <a:pt x="99" y="1"/>
                    <a:pt x="92" y="9"/>
                    <a:pt x="83" y="24"/>
                  </a:cubicBezTo>
                  <a:cubicBezTo>
                    <a:pt x="8" y="24"/>
                    <a:pt x="8" y="24"/>
                    <a:pt x="8" y="24"/>
                  </a:cubicBezTo>
                  <a:cubicBezTo>
                    <a:pt x="4" y="24"/>
                    <a:pt x="0" y="28"/>
                    <a:pt x="0" y="32"/>
                  </a:cubicBezTo>
                  <a:cubicBezTo>
                    <a:pt x="0" y="144"/>
                    <a:pt x="0" y="144"/>
                    <a:pt x="0" y="144"/>
                  </a:cubicBezTo>
                  <a:cubicBezTo>
                    <a:pt x="0" y="148"/>
                    <a:pt x="4" y="152"/>
                    <a:pt x="8" y="152"/>
                  </a:cubicBezTo>
                  <a:cubicBezTo>
                    <a:pt x="90" y="152"/>
                    <a:pt x="90" y="152"/>
                    <a:pt x="90" y="152"/>
                  </a:cubicBezTo>
                  <a:cubicBezTo>
                    <a:pt x="92" y="160"/>
                    <a:pt x="95" y="168"/>
                    <a:pt x="100" y="176"/>
                  </a:cubicBezTo>
                  <a:cubicBezTo>
                    <a:pt x="107" y="172"/>
                    <a:pt x="107" y="172"/>
                    <a:pt x="107" y="172"/>
                  </a:cubicBezTo>
                  <a:cubicBezTo>
                    <a:pt x="103" y="166"/>
                    <a:pt x="100" y="159"/>
                    <a:pt x="98" y="152"/>
                  </a:cubicBezTo>
                  <a:cubicBezTo>
                    <a:pt x="152" y="152"/>
                    <a:pt x="152" y="152"/>
                    <a:pt x="152" y="152"/>
                  </a:cubicBezTo>
                  <a:cubicBezTo>
                    <a:pt x="156" y="152"/>
                    <a:pt x="160" y="148"/>
                    <a:pt x="160" y="144"/>
                  </a:cubicBezTo>
                  <a:cubicBezTo>
                    <a:pt x="160" y="32"/>
                    <a:pt x="160" y="32"/>
                    <a:pt x="160" y="32"/>
                  </a:cubicBezTo>
                  <a:cubicBezTo>
                    <a:pt x="160" y="28"/>
                    <a:pt x="156" y="24"/>
                    <a:pt x="152" y="24"/>
                  </a:cubicBezTo>
                  <a:close/>
                  <a:moveTo>
                    <a:pt x="80" y="128"/>
                  </a:moveTo>
                  <a:cubicBezTo>
                    <a:pt x="82" y="128"/>
                    <a:pt x="85" y="128"/>
                    <a:pt x="87" y="128"/>
                  </a:cubicBezTo>
                  <a:cubicBezTo>
                    <a:pt x="87" y="133"/>
                    <a:pt x="87" y="138"/>
                    <a:pt x="88" y="144"/>
                  </a:cubicBezTo>
                  <a:cubicBezTo>
                    <a:pt x="8" y="144"/>
                    <a:pt x="8" y="144"/>
                    <a:pt x="8" y="144"/>
                  </a:cubicBezTo>
                  <a:cubicBezTo>
                    <a:pt x="8" y="32"/>
                    <a:pt x="8" y="32"/>
                    <a:pt x="8" y="32"/>
                  </a:cubicBezTo>
                  <a:cubicBezTo>
                    <a:pt x="79" y="32"/>
                    <a:pt x="79" y="32"/>
                    <a:pt x="79" y="32"/>
                  </a:cubicBezTo>
                  <a:cubicBezTo>
                    <a:pt x="71" y="48"/>
                    <a:pt x="63" y="70"/>
                    <a:pt x="60" y="96"/>
                  </a:cubicBezTo>
                  <a:cubicBezTo>
                    <a:pt x="60" y="100"/>
                    <a:pt x="60" y="100"/>
                    <a:pt x="60" y="100"/>
                  </a:cubicBezTo>
                  <a:cubicBezTo>
                    <a:pt x="89" y="100"/>
                    <a:pt x="89" y="100"/>
                    <a:pt x="89" y="100"/>
                  </a:cubicBezTo>
                  <a:cubicBezTo>
                    <a:pt x="88" y="104"/>
                    <a:pt x="87" y="111"/>
                    <a:pt x="87" y="120"/>
                  </a:cubicBezTo>
                  <a:cubicBezTo>
                    <a:pt x="85" y="120"/>
                    <a:pt x="82" y="120"/>
                    <a:pt x="80" y="120"/>
                  </a:cubicBezTo>
                  <a:cubicBezTo>
                    <a:pt x="49" y="120"/>
                    <a:pt x="26" y="108"/>
                    <a:pt x="26" y="108"/>
                  </a:cubicBezTo>
                  <a:cubicBezTo>
                    <a:pt x="22" y="115"/>
                    <a:pt x="22" y="115"/>
                    <a:pt x="22" y="115"/>
                  </a:cubicBezTo>
                  <a:cubicBezTo>
                    <a:pt x="23" y="116"/>
                    <a:pt x="47" y="128"/>
                    <a:pt x="80" y="128"/>
                  </a:cubicBezTo>
                  <a:close/>
                  <a:moveTo>
                    <a:pt x="152" y="144"/>
                  </a:moveTo>
                  <a:cubicBezTo>
                    <a:pt x="97" y="144"/>
                    <a:pt x="97" y="144"/>
                    <a:pt x="97" y="144"/>
                  </a:cubicBezTo>
                  <a:cubicBezTo>
                    <a:pt x="96" y="138"/>
                    <a:pt x="95" y="132"/>
                    <a:pt x="95" y="127"/>
                  </a:cubicBezTo>
                  <a:cubicBezTo>
                    <a:pt x="120" y="124"/>
                    <a:pt x="137" y="116"/>
                    <a:pt x="138" y="115"/>
                  </a:cubicBezTo>
                  <a:cubicBezTo>
                    <a:pt x="134" y="108"/>
                    <a:pt x="134" y="108"/>
                    <a:pt x="134" y="108"/>
                  </a:cubicBezTo>
                  <a:cubicBezTo>
                    <a:pt x="134" y="108"/>
                    <a:pt x="118" y="116"/>
                    <a:pt x="95" y="119"/>
                  </a:cubicBezTo>
                  <a:cubicBezTo>
                    <a:pt x="96" y="106"/>
                    <a:pt x="98" y="97"/>
                    <a:pt x="98" y="97"/>
                  </a:cubicBezTo>
                  <a:cubicBezTo>
                    <a:pt x="99" y="92"/>
                    <a:pt x="99" y="92"/>
                    <a:pt x="99" y="92"/>
                  </a:cubicBezTo>
                  <a:cubicBezTo>
                    <a:pt x="69" y="92"/>
                    <a:pt x="69" y="92"/>
                    <a:pt x="69" y="92"/>
                  </a:cubicBezTo>
                  <a:cubicBezTo>
                    <a:pt x="72" y="68"/>
                    <a:pt x="80" y="47"/>
                    <a:pt x="88" y="32"/>
                  </a:cubicBezTo>
                  <a:cubicBezTo>
                    <a:pt x="152" y="32"/>
                    <a:pt x="152" y="32"/>
                    <a:pt x="152" y="32"/>
                  </a:cubicBezTo>
                  <a:lnTo>
                    <a:pt x="152" y="144"/>
                  </a:lnTo>
                  <a:close/>
                  <a:moveTo>
                    <a:pt x="116" y="72"/>
                  </a:moveTo>
                  <a:cubicBezTo>
                    <a:pt x="118" y="72"/>
                    <a:pt x="120" y="70"/>
                    <a:pt x="120" y="68"/>
                  </a:cubicBezTo>
                  <a:cubicBezTo>
                    <a:pt x="120" y="52"/>
                    <a:pt x="120" y="52"/>
                    <a:pt x="120" y="52"/>
                  </a:cubicBezTo>
                  <a:cubicBezTo>
                    <a:pt x="120" y="50"/>
                    <a:pt x="118" y="48"/>
                    <a:pt x="116" y="48"/>
                  </a:cubicBezTo>
                  <a:cubicBezTo>
                    <a:pt x="114" y="48"/>
                    <a:pt x="112" y="50"/>
                    <a:pt x="112" y="52"/>
                  </a:cubicBezTo>
                  <a:cubicBezTo>
                    <a:pt x="112" y="68"/>
                    <a:pt x="112" y="68"/>
                    <a:pt x="112" y="68"/>
                  </a:cubicBezTo>
                  <a:cubicBezTo>
                    <a:pt x="112" y="70"/>
                    <a:pt x="114" y="72"/>
                    <a:pt x="116" y="72"/>
                  </a:cubicBez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grpSp>
        <p:nvGrpSpPr>
          <p:cNvPr id="21" name="组合 20">
            <a:extLst>
              <a:ext uri="{FF2B5EF4-FFF2-40B4-BE49-F238E27FC236}">
                <a16:creationId xmlns="" xmlns:a16="http://schemas.microsoft.com/office/drawing/2014/main" id="{6C6403B8-80AA-4CA2-A16E-2C283AB2CBEB}"/>
              </a:ext>
            </a:extLst>
          </p:cNvPr>
          <p:cNvGrpSpPr/>
          <p:nvPr/>
        </p:nvGrpSpPr>
        <p:grpSpPr>
          <a:xfrm>
            <a:off x="4247993" y="4301818"/>
            <a:ext cx="1431629" cy="1431629"/>
            <a:chOff x="4247993" y="4301818"/>
            <a:chExt cx="1431629" cy="1431629"/>
          </a:xfrm>
        </p:grpSpPr>
        <p:sp>
          <p:nvSpPr>
            <p:cNvPr id="13" name="矩形: 圆角 12">
              <a:extLst>
                <a:ext uri="{FF2B5EF4-FFF2-40B4-BE49-F238E27FC236}">
                  <a16:creationId xmlns="" xmlns:a16="http://schemas.microsoft.com/office/drawing/2014/main" id="{A0786411-48E2-483C-AD0A-C65AF90944E7}"/>
                </a:ext>
              </a:extLst>
            </p:cNvPr>
            <p:cNvSpPr/>
            <p:nvPr/>
          </p:nvSpPr>
          <p:spPr>
            <a:xfrm>
              <a:off x="4247993" y="4301818"/>
              <a:ext cx="1431629" cy="1431629"/>
            </a:xfrm>
            <a:prstGeom prst="roundRect">
              <a:avLst>
                <a:gd name="adj" fmla="val 12374"/>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18" name="Freeform 639">
              <a:extLst>
                <a:ext uri="{FF2B5EF4-FFF2-40B4-BE49-F238E27FC236}">
                  <a16:creationId xmlns="" xmlns:a16="http://schemas.microsoft.com/office/drawing/2014/main" id="{0E3D9496-EA31-428A-9BB0-B7220D6460B9}"/>
                </a:ext>
              </a:extLst>
            </p:cNvPr>
            <p:cNvSpPr>
              <a:spLocks noEditPoints="1"/>
            </p:cNvSpPr>
            <p:nvPr/>
          </p:nvSpPr>
          <p:spPr bwMode="auto">
            <a:xfrm>
              <a:off x="4709106" y="4662738"/>
              <a:ext cx="509402" cy="709531"/>
            </a:xfrm>
            <a:custGeom>
              <a:avLst/>
              <a:gdLst>
                <a:gd name="T0" fmla="*/ 48 w 128"/>
                <a:gd name="T1" fmla="*/ 32 h 176"/>
                <a:gd name="T2" fmla="*/ 56 w 128"/>
                <a:gd name="T3" fmla="*/ 32 h 176"/>
                <a:gd name="T4" fmla="*/ 76 w 128"/>
                <a:gd name="T5" fmla="*/ 28 h 176"/>
                <a:gd name="T6" fmla="*/ 76 w 128"/>
                <a:gd name="T7" fmla="*/ 36 h 176"/>
                <a:gd name="T8" fmla="*/ 76 w 128"/>
                <a:gd name="T9" fmla="*/ 28 h 176"/>
                <a:gd name="T10" fmla="*/ 112 w 128"/>
                <a:gd name="T11" fmla="*/ 45 h 176"/>
                <a:gd name="T12" fmla="*/ 112 w 128"/>
                <a:gd name="T13" fmla="*/ 44 h 176"/>
                <a:gd name="T14" fmla="*/ 95 w 128"/>
                <a:gd name="T15" fmla="*/ 6 h 176"/>
                <a:gd name="T16" fmla="*/ 96 w 128"/>
                <a:gd name="T17" fmla="*/ 4 h 176"/>
                <a:gd name="T18" fmla="*/ 89 w 128"/>
                <a:gd name="T19" fmla="*/ 2 h 176"/>
                <a:gd name="T20" fmla="*/ 82 w 128"/>
                <a:gd name="T21" fmla="*/ 11 h 176"/>
                <a:gd name="T22" fmla="*/ 46 w 128"/>
                <a:gd name="T23" fmla="*/ 11 h 176"/>
                <a:gd name="T24" fmla="*/ 39 w 128"/>
                <a:gd name="T25" fmla="*/ 2 h 176"/>
                <a:gd name="T26" fmla="*/ 32 w 128"/>
                <a:gd name="T27" fmla="*/ 4 h 176"/>
                <a:gd name="T28" fmla="*/ 33 w 128"/>
                <a:gd name="T29" fmla="*/ 6 h 176"/>
                <a:gd name="T30" fmla="*/ 16 w 128"/>
                <a:gd name="T31" fmla="*/ 44 h 176"/>
                <a:gd name="T32" fmla="*/ 16 w 128"/>
                <a:gd name="T33" fmla="*/ 45 h 176"/>
                <a:gd name="T34" fmla="*/ 0 w 128"/>
                <a:gd name="T35" fmla="*/ 56 h 176"/>
                <a:gd name="T36" fmla="*/ 12 w 128"/>
                <a:gd name="T37" fmla="*/ 124 h 176"/>
                <a:gd name="T38" fmla="*/ 16 w 128"/>
                <a:gd name="T39" fmla="*/ 136 h 176"/>
                <a:gd name="T40" fmla="*/ 32 w 128"/>
                <a:gd name="T41" fmla="*/ 144 h 176"/>
                <a:gd name="T42" fmla="*/ 44 w 128"/>
                <a:gd name="T43" fmla="*/ 176 h 176"/>
                <a:gd name="T44" fmla="*/ 56 w 128"/>
                <a:gd name="T45" fmla="*/ 144 h 176"/>
                <a:gd name="T46" fmla="*/ 72 w 128"/>
                <a:gd name="T47" fmla="*/ 164 h 176"/>
                <a:gd name="T48" fmla="*/ 96 w 128"/>
                <a:gd name="T49" fmla="*/ 164 h 176"/>
                <a:gd name="T50" fmla="*/ 104 w 128"/>
                <a:gd name="T51" fmla="*/ 144 h 176"/>
                <a:gd name="T52" fmla="*/ 112 w 128"/>
                <a:gd name="T53" fmla="*/ 123 h 176"/>
                <a:gd name="T54" fmla="*/ 128 w 128"/>
                <a:gd name="T55" fmla="*/ 112 h 176"/>
                <a:gd name="T56" fmla="*/ 116 w 128"/>
                <a:gd name="T57" fmla="*/ 44 h 176"/>
                <a:gd name="T58" fmla="*/ 12 w 128"/>
                <a:gd name="T59" fmla="*/ 116 h 176"/>
                <a:gd name="T60" fmla="*/ 8 w 128"/>
                <a:gd name="T61" fmla="*/ 56 h 176"/>
                <a:gd name="T62" fmla="*/ 16 w 128"/>
                <a:gd name="T63" fmla="*/ 56 h 176"/>
                <a:gd name="T64" fmla="*/ 64 w 128"/>
                <a:gd name="T65" fmla="*/ 16 h 176"/>
                <a:gd name="T66" fmla="*/ 24 w 128"/>
                <a:gd name="T67" fmla="*/ 44 h 176"/>
                <a:gd name="T68" fmla="*/ 48 w 128"/>
                <a:gd name="T69" fmla="*/ 164 h 176"/>
                <a:gd name="T70" fmla="*/ 40 w 128"/>
                <a:gd name="T71" fmla="*/ 164 h 176"/>
                <a:gd name="T72" fmla="*/ 48 w 128"/>
                <a:gd name="T73" fmla="*/ 144 h 176"/>
                <a:gd name="T74" fmla="*/ 88 w 128"/>
                <a:gd name="T75" fmla="*/ 164 h 176"/>
                <a:gd name="T76" fmla="*/ 80 w 128"/>
                <a:gd name="T77" fmla="*/ 164 h 176"/>
                <a:gd name="T78" fmla="*/ 88 w 128"/>
                <a:gd name="T79" fmla="*/ 144 h 176"/>
                <a:gd name="T80" fmla="*/ 104 w 128"/>
                <a:gd name="T81" fmla="*/ 136 h 176"/>
                <a:gd name="T82" fmla="*/ 24 w 128"/>
                <a:gd name="T83" fmla="*/ 52 h 176"/>
                <a:gd name="T84" fmla="*/ 104 w 128"/>
                <a:gd name="T85" fmla="*/ 136 h 176"/>
                <a:gd name="T86" fmla="*/ 116 w 128"/>
                <a:gd name="T87" fmla="*/ 116 h 176"/>
                <a:gd name="T88" fmla="*/ 112 w 128"/>
                <a:gd name="T89" fmla="*/ 56 h 176"/>
                <a:gd name="T90" fmla="*/ 120 w 128"/>
                <a:gd name="T91"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176">
                  <a:moveTo>
                    <a:pt x="52" y="28"/>
                  </a:moveTo>
                  <a:cubicBezTo>
                    <a:pt x="50" y="28"/>
                    <a:pt x="48" y="30"/>
                    <a:pt x="48" y="32"/>
                  </a:cubicBezTo>
                  <a:cubicBezTo>
                    <a:pt x="48" y="34"/>
                    <a:pt x="50" y="36"/>
                    <a:pt x="52" y="36"/>
                  </a:cubicBezTo>
                  <a:cubicBezTo>
                    <a:pt x="54" y="36"/>
                    <a:pt x="56" y="34"/>
                    <a:pt x="56" y="32"/>
                  </a:cubicBezTo>
                  <a:cubicBezTo>
                    <a:pt x="56" y="30"/>
                    <a:pt x="54" y="28"/>
                    <a:pt x="52" y="28"/>
                  </a:cubicBezTo>
                  <a:close/>
                  <a:moveTo>
                    <a:pt x="76" y="28"/>
                  </a:moveTo>
                  <a:cubicBezTo>
                    <a:pt x="74" y="28"/>
                    <a:pt x="72" y="30"/>
                    <a:pt x="72" y="32"/>
                  </a:cubicBezTo>
                  <a:cubicBezTo>
                    <a:pt x="72" y="34"/>
                    <a:pt x="74" y="36"/>
                    <a:pt x="76" y="36"/>
                  </a:cubicBezTo>
                  <a:cubicBezTo>
                    <a:pt x="78" y="36"/>
                    <a:pt x="80" y="34"/>
                    <a:pt x="80" y="32"/>
                  </a:cubicBezTo>
                  <a:cubicBezTo>
                    <a:pt x="80" y="30"/>
                    <a:pt x="78" y="28"/>
                    <a:pt x="76" y="28"/>
                  </a:cubicBezTo>
                  <a:close/>
                  <a:moveTo>
                    <a:pt x="116" y="44"/>
                  </a:moveTo>
                  <a:cubicBezTo>
                    <a:pt x="115" y="44"/>
                    <a:pt x="113" y="44"/>
                    <a:pt x="112" y="45"/>
                  </a:cubicBezTo>
                  <a:cubicBezTo>
                    <a:pt x="112" y="44"/>
                    <a:pt x="112" y="44"/>
                    <a:pt x="112" y="44"/>
                  </a:cubicBezTo>
                  <a:cubicBezTo>
                    <a:pt x="112" y="44"/>
                    <a:pt x="112" y="44"/>
                    <a:pt x="112" y="44"/>
                  </a:cubicBezTo>
                  <a:cubicBezTo>
                    <a:pt x="110" y="32"/>
                    <a:pt x="102" y="21"/>
                    <a:pt x="90" y="14"/>
                  </a:cubicBezTo>
                  <a:cubicBezTo>
                    <a:pt x="95" y="6"/>
                    <a:pt x="95" y="6"/>
                    <a:pt x="95" y="6"/>
                  </a:cubicBezTo>
                  <a:cubicBezTo>
                    <a:pt x="95" y="6"/>
                    <a:pt x="95" y="6"/>
                    <a:pt x="95" y="6"/>
                  </a:cubicBezTo>
                  <a:cubicBezTo>
                    <a:pt x="96" y="6"/>
                    <a:pt x="96" y="5"/>
                    <a:pt x="96" y="4"/>
                  </a:cubicBezTo>
                  <a:cubicBezTo>
                    <a:pt x="96" y="2"/>
                    <a:pt x="94" y="0"/>
                    <a:pt x="92" y="0"/>
                  </a:cubicBezTo>
                  <a:cubicBezTo>
                    <a:pt x="91" y="0"/>
                    <a:pt x="89" y="1"/>
                    <a:pt x="89" y="2"/>
                  </a:cubicBezTo>
                  <a:cubicBezTo>
                    <a:pt x="89" y="2"/>
                    <a:pt x="89" y="2"/>
                    <a:pt x="89" y="2"/>
                  </a:cubicBezTo>
                  <a:cubicBezTo>
                    <a:pt x="82" y="11"/>
                    <a:pt x="82" y="11"/>
                    <a:pt x="82" y="11"/>
                  </a:cubicBezTo>
                  <a:cubicBezTo>
                    <a:pt x="77" y="9"/>
                    <a:pt x="71" y="8"/>
                    <a:pt x="64" y="8"/>
                  </a:cubicBezTo>
                  <a:cubicBezTo>
                    <a:pt x="57" y="8"/>
                    <a:pt x="51" y="9"/>
                    <a:pt x="46" y="11"/>
                  </a:cubicBezTo>
                  <a:cubicBezTo>
                    <a:pt x="39" y="2"/>
                    <a:pt x="39" y="2"/>
                    <a:pt x="39" y="2"/>
                  </a:cubicBezTo>
                  <a:cubicBezTo>
                    <a:pt x="39" y="2"/>
                    <a:pt x="39" y="2"/>
                    <a:pt x="39" y="2"/>
                  </a:cubicBezTo>
                  <a:cubicBezTo>
                    <a:pt x="39" y="1"/>
                    <a:pt x="37" y="0"/>
                    <a:pt x="36" y="0"/>
                  </a:cubicBezTo>
                  <a:cubicBezTo>
                    <a:pt x="34" y="0"/>
                    <a:pt x="32" y="2"/>
                    <a:pt x="32" y="4"/>
                  </a:cubicBezTo>
                  <a:cubicBezTo>
                    <a:pt x="32" y="5"/>
                    <a:pt x="32" y="6"/>
                    <a:pt x="33" y="6"/>
                  </a:cubicBezTo>
                  <a:cubicBezTo>
                    <a:pt x="33" y="6"/>
                    <a:pt x="33" y="6"/>
                    <a:pt x="33" y="6"/>
                  </a:cubicBezTo>
                  <a:cubicBezTo>
                    <a:pt x="38" y="14"/>
                    <a:pt x="38" y="14"/>
                    <a:pt x="38" y="14"/>
                  </a:cubicBezTo>
                  <a:cubicBezTo>
                    <a:pt x="26" y="21"/>
                    <a:pt x="18" y="32"/>
                    <a:pt x="16" y="44"/>
                  </a:cubicBezTo>
                  <a:cubicBezTo>
                    <a:pt x="16" y="44"/>
                    <a:pt x="16" y="44"/>
                    <a:pt x="16" y="44"/>
                  </a:cubicBezTo>
                  <a:cubicBezTo>
                    <a:pt x="16" y="45"/>
                    <a:pt x="16" y="45"/>
                    <a:pt x="16" y="45"/>
                  </a:cubicBezTo>
                  <a:cubicBezTo>
                    <a:pt x="15" y="44"/>
                    <a:pt x="13" y="44"/>
                    <a:pt x="12" y="44"/>
                  </a:cubicBezTo>
                  <a:cubicBezTo>
                    <a:pt x="5" y="44"/>
                    <a:pt x="0" y="49"/>
                    <a:pt x="0" y="56"/>
                  </a:cubicBezTo>
                  <a:cubicBezTo>
                    <a:pt x="0" y="112"/>
                    <a:pt x="0" y="112"/>
                    <a:pt x="0" y="112"/>
                  </a:cubicBezTo>
                  <a:cubicBezTo>
                    <a:pt x="0" y="119"/>
                    <a:pt x="5" y="124"/>
                    <a:pt x="12" y="124"/>
                  </a:cubicBezTo>
                  <a:cubicBezTo>
                    <a:pt x="13" y="124"/>
                    <a:pt x="15" y="124"/>
                    <a:pt x="16" y="123"/>
                  </a:cubicBezTo>
                  <a:cubicBezTo>
                    <a:pt x="16" y="136"/>
                    <a:pt x="16" y="136"/>
                    <a:pt x="16" y="136"/>
                  </a:cubicBezTo>
                  <a:cubicBezTo>
                    <a:pt x="16" y="140"/>
                    <a:pt x="20" y="144"/>
                    <a:pt x="24" y="144"/>
                  </a:cubicBezTo>
                  <a:cubicBezTo>
                    <a:pt x="32" y="144"/>
                    <a:pt x="32" y="144"/>
                    <a:pt x="32" y="144"/>
                  </a:cubicBezTo>
                  <a:cubicBezTo>
                    <a:pt x="32" y="164"/>
                    <a:pt x="32" y="164"/>
                    <a:pt x="32" y="164"/>
                  </a:cubicBezTo>
                  <a:cubicBezTo>
                    <a:pt x="32" y="171"/>
                    <a:pt x="37" y="176"/>
                    <a:pt x="44" y="176"/>
                  </a:cubicBezTo>
                  <a:cubicBezTo>
                    <a:pt x="51" y="176"/>
                    <a:pt x="56" y="171"/>
                    <a:pt x="56" y="164"/>
                  </a:cubicBezTo>
                  <a:cubicBezTo>
                    <a:pt x="56" y="144"/>
                    <a:pt x="56" y="144"/>
                    <a:pt x="56" y="144"/>
                  </a:cubicBezTo>
                  <a:cubicBezTo>
                    <a:pt x="72" y="144"/>
                    <a:pt x="72" y="144"/>
                    <a:pt x="72" y="144"/>
                  </a:cubicBezTo>
                  <a:cubicBezTo>
                    <a:pt x="72" y="164"/>
                    <a:pt x="72" y="164"/>
                    <a:pt x="72" y="164"/>
                  </a:cubicBezTo>
                  <a:cubicBezTo>
                    <a:pt x="72" y="171"/>
                    <a:pt x="77" y="176"/>
                    <a:pt x="84" y="176"/>
                  </a:cubicBezTo>
                  <a:cubicBezTo>
                    <a:pt x="91" y="176"/>
                    <a:pt x="96" y="171"/>
                    <a:pt x="96" y="164"/>
                  </a:cubicBezTo>
                  <a:cubicBezTo>
                    <a:pt x="96" y="144"/>
                    <a:pt x="96" y="144"/>
                    <a:pt x="96" y="144"/>
                  </a:cubicBezTo>
                  <a:cubicBezTo>
                    <a:pt x="104" y="144"/>
                    <a:pt x="104" y="144"/>
                    <a:pt x="104" y="144"/>
                  </a:cubicBezTo>
                  <a:cubicBezTo>
                    <a:pt x="108" y="144"/>
                    <a:pt x="112" y="140"/>
                    <a:pt x="112" y="136"/>
                  </a:cubicBezTo>
                  <a:cubicBezTo>
                    <a:pt x="112" y="123"/>
                    <a:pt x="112" y="123"/>
                    <a:pt x="112" y="123"/>
                  </a:cubicBezTo>
                  <a:cubicBezTo>
                    <a:pt x="113" y="124"/>
                    <a:pt x="115" y="124"/>
                    <a:pt x="116" y="124"/>
                  </a:cubicBezTo>
                  <a:cubicBezTo>
                    <a:pt x="123" y="124"/>
                    <a:pt x="128" y="119"/>
                    <a:pt x="128" y="112"/>
                  </a:cubicBezTo>
                  <a:cubicBezTo>
                    <a:pt x="128" y="56"/>
                    <a:pt x="128" y="56"/>
                    <a:pt x="128" y="56"/>
                  </a:cubicBezTo>
                  <a:cubicBezTo>
                    <a:pt x="128" y="49"/>
                    <a:pt x="123" y="44"/>
                    <a:pt x="116" y="44"/>
                  </a:cubicBezTo>
                  <a:close/>
                  <a:moveTo>
                    <a:pt x="16" y="112"/>
                  </a:moveTo>
                  <a:cubicBezTo>
                    <a:pt x="16" y="114"/>
                    <a:pt x="14" y="116"/>
                    <a:pt x="12" y="116"/>
                  </a:cubicBezTo>
                  <a:cubicBezTo>
                    <a:pt x="10" y="116"/>
                    <a:pt x="8" y="114"/>
                    <a:pt x="8" y="112"/>
                  </a:cubicBezTo>
                  <a:cubicBezTo>
                    <a:pt x="8" y="56"/>
                    <a:pt x="8" y="56"/>
                    <a:pt x="8" y="56"/>
                  </a:cubicBezTo>
                  <a:cubicBezTo>
                    <a:pt x="8" y="54"/>
                    <a:pt x="10" y="52"/>
                    <a:pt x="12" y="52"/>
                  </a:cubicBezTo>
                  <a:cubicBezTo>
                    <a:pt x="14" y="52"/>
                    <a:pt x="16" y="54"/>
                    <a:pt x="16" y="56"/>
                  </a:cubicBezTo>
                  <a:lnTo>
                    <a:pt x="16" y="112"/>
                  </a:lnTo>
                  <a:close/>
                  <a:moveTo>
                    <a:pt x="64" y="16"/>
                  </a:moveTo>
                  <a:cubicBezTo>
                    <a:pt x="84" y="16"/>
                    <a:pt x="101" y="28"/>
                    <a:pt x="104" y="44"/>
                  </a:cubicBezTo>
                  <a:cubicBezTo>
                    <a:pt x="24" y="44"/>
                    <a:pt x="24" y="44"/>
                    <a:pt x="24" y="44"/>
                  </a:cubicBezTo>
                  <a:cubicBezTo>
                    <a:pt x="27" y="28"/>
                    <a:pt x="44" y="16"/>
                    <a:pt x="64" y="16"/>
                  </a:cubicBezTo>
                  <a:close/>
                  <a:moveTo>
                    <a:pt x="48" y="164"/>
                  </a:moveTo>
                  <a:cubicBezTo>
                    <a:pt x="48" y="166"/>
                    <a:pt x="46" y="168"/>
                    <a:pt x="44" y="168"/>
                  </a:cubicBezTo>
                  <a:cubicBezTo>
                    <a:pt x="42" y="168"/>
                    <a:pt x="40" y="166"/>
                    <a:pt x="40" y="164"/>
                  </a:cubicBezTo>
                  <a:cubicBezTo>
                    <a:pt x="40" y="144"/>
                    <a:pt x="40" y="144"/>
                    <a:pt x="40" y="144"/>
                  </a:cubicBezTo>
                  <a:cubicBezTo>
                    <a:pt x="48" y="144"/>
                    <a:pt x="48" y="144"/>
                    <a:pt x="48" y="144"/>
                  </a:cubicBezTo>
                  <a:lnTo>
                    <a:pt x="48" y="164"/>
                  </a:lnTo>
                  <a:close/>
                  <a:moveTo>
                    <a:pt x="88" y="164"/>
                  </a:moveTo>
                  <a:cubicBezTo>
                    <a:pt x="88" y="166"/>
                    <a:pt x="86" y="168"/>
                    <a:pt x="84" y="168"/>
                  </a:cubicBezTo>
                  <a:cubicBezTo>
                    <a:pt x="82" y="168"/>
                    <a:pt x="80" y="166"/>
                    <a:pt x="80" y="164"/>
                  </a:cubicBezTo>
                  <a:cubicBezTo>
                    <a:pt x="80" y="144"/>
                    <a:pt x="80" y="144"/>
                    <a:pt x="80" y="144"/>
                  </a:cubicBezTo>
                  <a:cubicBezTo>
                    <a:pt x="88" y="144"/>
                    <a:pt x="88" y="144"/>
                    <a:pt x="88" y="144"/>
                  </a:cubicBezTo>
                  <a:lnTo>
                    <a:pt x="88" y="164"/>
                  </a:lnTo>
                  <a:close/>
                  <a:moveTo>
                    <a:pt x="104" y="136"/>
                  </a:moveTo>
                  <a:cubicBezTo>
                    <a:pt x="24" y="136"/>
                    <a:pt x="24" y="136"/>
                    <a:pt x="24" y="136"/>
                  </a:cubicBezTo>
                  <a:cubicBezTo>
                    <a:pt x="24" y="52"/>
                    <a:pt x="24" y="52"/>
                    <a:pt x="24" y="52"/>
                  </a:cubicBezTo>
                  <a:cubicBezTo>
                    <a:pt x="104" y="52"/>
                    <a:pt x="104" y="52"/>
                    <a:pt x="104" y="52"/>
                  </a:cubicBezTo>
                  <a:lnTo>
                    <a:pt x="104" y="136"/>
                  </a:lnTo>
                  <a:close/>
                  <a:moveTo>
                    <a:pt x="120" y="112"/>
                  </a:moveTo>
                  <a:cubicBezTo>
                    <a:pt x="120" y="114"/>
                    <a:pt x="118" y="116"/>
                    <a:pt x="116" y="116"/>
                  </a:cubicBezTo>
                  <a:cubicBezTo>
                    <a:pt x="114" y="116"/>
                    <a:pt x="112" y="114"/>
                    <a:pt x="112" y="112"/>
                  </a:cubicBezTo>
                  <a:cubicBezTo>
                    <a:pt x="112" y="56"/>
                    <a:pt x="112" y="56"/>
                    <a:pt x="112" y="56"/>
                  </a:cubicBezTo>
                  <a:cubicBezTo>
                    <a:pt x="112" y="54"/>
                    <a:pt x="114" y="52"/>
                    <a:pt x="116" y="52"/>
                  </a:cubicBezTo>
                  <a:cubicBezTo>
                    <a:pt x="118" y="52"/>
                    <a:pt x="120" y="54"/>
                    <a:pt x="120" y="56"/>
                  </a:cubicBezTo>
                  <a:lnTo>
                    <a:pt x="120" y="112"/>
                  </a:lnTo>
                  <a:close/>
                </a:path>
              </a:pathLst>
            </a:custGeom>
            <a:solidFill>
              <a:srgbClr val="FE9B3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22" name="文本框 21">
            <a:extLst>
              <a:ext uri="{FF2B5EF4-FFF2-40B4-BE49-F238E27FC236}">
                <a16:creationId xmlns="" xmlns:a16="http://schemas.microsoft.com/office/drawing/2014/main" id="{E6DFA7AD-270A-477E-8F5A-468DFD309B0B}"/>
              </a:ext>
            </a:extLst>
          </p:cNvPr>
          <p:cNvSpPr txBox="1"/>
          <p:nvPr/>
        </p:nvSpPr>
        <p:spPr>
          <a:xfrm rot="17751644">
            <a:off x="4516342" y="2757040"/>
            <a:ext cx="9846713" cy="264687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a:noFill/>
                </a:ln>
                <a:solidFill>
                  <a:schemeClr val="bg1">
                    <a:alpha val="20000"/>
                  </a:schemeClr>
                </a:solidFill>
                <a:effectLst/>
                <a:uLnTx/>
                <a:uFillTx/>
                <a:latin typeface="汉仪雅酷黑 85W" panose="020B0904020202020204" pitchFamily="34" charset="-122"/>
                <a:ea typeface="汉仪雅酷黑 85W" panose="020B0904020202020204" pitchFamily="34" charset="-122"/>
              </a:rPr>
              <a:t>GUANHAI</a:t>
            </a:r>
            <a:endParaRPr kumimoji="0" lang="zh-CN" altLang="en-US" sz="16600" b="0" i="0" u="none" strike="noStrike" kern="1200" cap="none" spc="0" normalizeH="0" baseline="0" noProof="0" dirty="0">
              <a:ln>
                <a:noFill/>
              </a:ln>
              <a:solidFill>
                <a:schemeClr val="bg1">
                  <a:alpha val="20000"/>
                </a:schemeClr>
              </a:solidFill>
              <a:effectLst/>
              <a:uLnTx/>
              <a:uFillTx/>
              <a:latin typeface="汉仪雅酷黑 85W" panose="020B0904020202020204" pitchFamily="34" charset="-122"/>
              <a:ea typeface="汉仪雅酷黑 85W" panose="020B0904020202020204" pitchFamily="34" charset="-122"/>
            </a:endParaRPr>
          </a:p>
        </p:txBody>
      </p:sp>
      <p:grpSp>
        <p:nvGrpSpPr>
          <p:cNvPr id="5" name="组合 4">
            <a:extLst>
              <a:ext uri="{FF2B5EF4-FFF2-40B4-BE49-F238E27FC236}">
                <a16:creationId xmlns="" xmlns:a16="http://schemas.microsoft.com/office/drawing/2014/main" id="{6E53D2A5-AFB6-4F7B-95D1-EAA789C2DE82}"/>
              </a:ext>
            </a:extLst>
          </p:cNvPr>
          <p:cNvGrpSpPr/>
          <p:nvPr/>
        </p:nvGrpSpPr>
        <p:grpSpPr>
          <a:xfrm>
            <a:off x="6096000" y="1008743"/>
            <a:ext cx="4518479" cy="4518479"/>
            <a:chOff x="5638800" y="831850"/>
            <a:chExt cx="4610100" cy="4610100"/>
          </a:xfrm>
        </p:grpSpPr>
        <p:sp>
          <p:nvSpPr>
            <p:cNvPr id="3" name="椭圆 2">
              <a:extLst>
                <a:ext uri="{FF2B5EF4-FFF2-40B4-BE49-F238E27FC236}">
                  <a16:creationId xmlns="" xmlns:a16="http://schemas.microsoft.com/office/drawing/2014/main" id="{057B001A-AA4A-4EEE-B826-838EF3B2EE44}"/>
                </a:ext>
              </a:extLst>
            </p:cNvPr>
            <p:cNvSpPr/>
            <p:nvPr/>
          </p:nvSpPr>
          <p:spPr>
            <a:xfrm>
              <a:off x="5638800" y="831850"/>
              <a:ext cx="4610100" cy="4610100"/>
            </a:xfrm>
            <a:prstGeom prst="ellipse">
              <a:avLst/>
            </a:prstGeom>
            <a:gradFill flip="none" rotWithShape="1">
              <a:gsLst>
                <a:gs pos="100000">
                  <a:srgbClr val="FEEAEB"/>
                </a:gs>
                <a:gs pos="0">
                  <a:schemeClr val="bg1"/>
                </a:gs>
              </a:gsLst>
              <a:lin ang="5400000" scaled="1"/>
              <a:tileRect/>
            </a:gradFill>
            <a:ln>
              <a:noFill/>
            </a:ln>
            <a:effectLst>
              <a:outerShdw blurRad="508000" dist="63500" dir="5400000" algn="t" rotWithShape="0">
                <a:srgbClr val="F15C4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pic>
          <p:nvPicPr>
            <p:cNvPr id="4" name="图片占位符 12">
              <a:extLst>
                <a:ext uri="{FF2B5EF4-FFF2-40B4-BE49-F238E27FC236}">
                  <a16:creationId xmlns="" xmlns:a16="http://schemas.microsoft.com/office/drawing/2014/main" id="{5FBEEF53-7EF1-4589-BE92-4B8FED6975DF}"/>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781804" y="974071"/>
              <a:ext cx="4324092" cy="4325657"/>
            </a:xfrm>
            <a:prstGeom prst="ellipse">
              <a:avLst/>
            </a:prstGeom>
          </p:spPr>
        </p:pic>
      </p:grpSp>
    </p:spTree>
    <p:extLst>
      <p:ext uri="{BB962C8B-B14F-4D97-AF65-F5344CB8AC3E}">
        <p14:creationId xmlns:p14="http://schemas.microsoft.com/office/powerpoint/2010/main" val="27090914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339</TotalTime>
  <Words>3913</Words>
  <Application>Microsoft Office PowerPoint</Application>
  <PresentationFormat>宽屏</PresentationFormat>
  <Paragraphs>289</Paragraphs>
  <Slides>31</Slides>
  <Notes>30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31</vt:i4>
      </vt:variant>
    </vt:vector>
  </HeadingPairs>
  <TitlesOfParts>
    <vt:vector size="47" baseType="lpstr">
      <vt:lpstr>Gill Sans</vt:lpstr>
      <vt:lpstr>Lato</vt:lpstr>
      <vt:lpstr>Lato Black</vt:lpstr>
      <vt:lpstr>Roboto Medium</vt:lpstr>
      <vt:lpstr>等线</vt:lpstr>
      <vt:lpstr>汉仪雅酷黑 85W</vt:lpstr>
      <vt:lpstr>苹方 常规</vt:lpstr>
      <vt:lpstr>苹方 特粗</vt:lpstr>
      <vt:lpstr>微软雅黑</vt:lpstr>
      <vt:lpstr>arial</vt:lpstr>
      <vt:lpstr>arial</vt:lpstr>
      <vt:lpstr>Calibri</vt:lpstr>
      <vt:lpstr>Segoe UI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观海PPT</dc:creator>
  <cp:keywords>www.51pptmoban.com</cp:keywords>
  <cp:lastModifiedBy>阳光 男孩</cp:lastModifiedBy>
  <cp:revision>94</cp:revision>
  <dcterms:created xsi:type="dcterms:W3CDTF">2019-03-20T09:20:27Z</dcterms:created>
  <dcterms:modified xsi:type="dcterms:W3CDTF">2019-04-21T16:05:26Z</dcterms:modified>
</cp:coreProperties>
</file>