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1"/>
  </p:notesMasterIdLst>
  <p:sldIdLst>
    <p:sldId id="2791" r:id="rId2"/>
    <p:sldId id="2776" r:id="rId3"/>
    <p:sldId id="2777" r:id="rId4"/>
    <p:sldId id="2798" r:id="rId5"/>
    <p:sldId id="2769" r:id="rId6"/>
    <p:sldId id="2768" r:id="rId7"/>
    <p:sldId id="2775" r:id="rId8"/>
    <p:sldId id="2793" r:id="rId9"/>
    <p:sldId id="2770" r:id="rId10"/>
    <p:sldId id="2795" r:id="rId11"/>
    <p:sldId id="2799" r:id="rId12"/>
    <p:sldId id="2786" r:id="rId13"/>
    <p:sldId id="2700" r:id="rId14"/>
    <p:sldId id="2802" r:id="rId15"/>
    <p:sldId id="2804" r:id="rId16"/>
    <p:sldId id="2803" r:id="rId17"/>
    <p:sldId id="2796" r:id="rId18"/>
    <p:sldId id="2800" r:id="rId19"/>
    <p:sldId id="2736" r:id="rId20"/>
    <p:sldId id="2781" r:id="rId21"/>
    <p:sldId id="2782" r:id="rId22"/>
    <p:sldId id="2772" r:id="rId23"/>
    <p:sldId id="2797" r:id="rId24"/>
    <p:sldId id="2801" r:id="rId25"/>
    <p:sldId id="2773" r:id="rId26"/>
    <p:sldId id="2783" r:id="rId27"/>
    <p:sldId id="2785" r:id="rId28"/>
    <p:sldId id="2805" r:id="rId29"/>
    <p:sldId id="2806" r:id="rId30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C74B"/>
    <a:srgbClr val="015835"/>
    <a:srgbClr val="198FCD"/>
    <a:srgbClr val="0069B7"/>
    <a:srgbClr val="FFC000"/>
    <a:srgbClr val="9D9DA8"/>
    <a:srgbClr val="232641"/>
    <a:srgbClr val="339CA0"/>
    <a:srgbClr val="39A097"/>
    <a:srgbClr val="70C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96159" autoAdjust="0"/>
  </p:normalViewPr>
  <p:slideViewPr>
    <p:cSldViewPr>
      <p:cViewPr varScale="1">
        <p:scale>
          <a:sx n="103" d="100"/>
          <a:sy n="103" d="100"/>
        </p:scale>
        <p:origin x="756" y="96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29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4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29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39458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16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03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59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55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1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07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86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65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05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2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8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254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5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769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952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873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8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9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5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23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2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31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6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23/03/2023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427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半年工作</a:t>
            </a:r>
            <a:endParaRPr lang="en-US" altLang="zh-CN" sz="6400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报告数据分析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026870" y="3912561"/>
            <a:ext cx="586553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201X Entrepreneurial business plan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324920" y="1781375"/>
            <a:ext cx="432048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3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8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18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 dir="u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4708028" y="1084933"/>
            <a:ext cx="8150370" cy="6147717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94782"/>
            <a:ext cx="3925222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433949"/>
            <a:ext cx="346953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59797"/>
            <a:ext cx="330484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328511"/>
            <a:ext cx="3014515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571852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628884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448745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510783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1901943" y="2284160"/>
            <a:ext cx="5256309" cy="354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rgbClr val="015835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2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3" name="Group 273"/>
          <p:cNvGrpSpPr/>
          <p:nvPr/>
        </p:nvGrpSpPr>
        <p:grpSpPr>
          <a:xfrm>
            <a:off x="7658592" y="2420155"/>
            <a:ext cx="3279242" cy="614508"/>
            <a:chOff x="0" y="-9995"/>
            <a:chExt cx="7344692" cy="1376345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1693650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D6D5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721983" y="588946"/>
              <a:ext cx="5622709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>
              <a:off x="409219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8" name="Group 278"/>
          <p:cNvGrpSpPr/>
          <p:nvPr/>
        </p:nvGrpSpPr>
        <p:grpSpPr>
          <a:xfrm>
            <a:off x="7652922" y="3228905"/>
            <a:ext cx="3291237" cy="615008"/>
            <a:chOff x="0" y="0"/>
            <a:chExt cx="7371557" cy="1377464"/>
          </a:xfrm>
        </p:grpSpPr>
        <p:sp>
          <p:nvSpPr>
            <p:cNvPr id="274" name="Shape 27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>
              <a:off x="1720515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>
              <a:off x="1748850" y="665143"/>
              <a:ext cx="5622707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461833" y="393652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3" name="Group 283"/>
          <p:cNvGrpSpPr/>
          <p:nvPr/>
        </p:nvGrpSpPr>
        <p:grpSpPr>
          <a:xfrm>
            <a:off x="7638060" y="4028731"/>
            <a:ext cx="3312424" cy="614508"/>
            <a:chOff x="0" y="-9995"/>
            <a:chExt cx="7419012" cy="1376345"/>
          </a:xfrm>
        </p:grpSpPr>
        <p:sp>
          <p:nvSpPr>
            <p:cNvPr id="279" name="Shape 27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1767967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1796302" y="588946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462740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8" name="Group 288"/>
          <p:cNvGrpSpPr/>
          <p:nvPr/>
        </p:nvGrpSpPr>
        <p:grpSpPr>
          <a:xfrm>
            <a:off x="7658593" y="4837480"/>
            <a:ext cx="3298217" cy="615008"/>
            <a:chOff x="0" y="0"/>
            <a:chExt cx="7387192" cy="1377464"/>
          </a:xfrm>
        </p:grpSpPr>
        <p:sp>
          <p:nvSpPr>
            <p:cNvPr id="284" name="Shape 28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>
              <a:off x="1736149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1764482" y="665143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92938" y="393654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1" name="Group 291"/>
          <p:cNvGrpSpPr/>
          <p:nvPr/>
        </p:nvGrpSpPr>
        <p:grpSpPr>
          <a:xfrm>
            <a:off x="3792492" y="2005346"/>
            <a:ext cx="610047" cy="610046"/>
            <a:chOff x="0" y="0"/>
            <a:chExt cx="1366350" cy="1366350"/>
          </a:xfrm>
          <a:effectLst/>
        </p:grpSpPr>
        <p:sp>
          <p:nvSpPr>
            <p:cNvPr id="289" name="Shape 28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205322" y="208247"/>
              <a:ext cx="883118" cy="9498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8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4"/>
          <p:cNvGrpSpPr/>
          <p:nvPr/>
        </p:nvGrpSpPr>
        <p:grpSpPr>
          <a:xfrm>
            <a:off x="2497966" y="2234111"/>
            <a:ext cx="888386" cy="888386"/>
            <a:chOff x="0" y="0"/>
            <a:chExt cx="1989765" cy="1989765"/>
          </a:xfrm>
          <a:effectLst/>
        </p:grpSpPr>
        <p:sp>
          <p:nvSpPr>
            <p:cNvPr id="292" name="Shape 292"/>
            <p:cNvSpPr/>
            <p:nvPr/>
          </p:nvSpPr>
          <p:spPr>
            <a:xfrm>
              <a:off x="0" y="0"/>
              <a:ext cx="1989765" cy="198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542938" y="487151"/>
              <a:ext cx="903888" cy="949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297" name="Group 297"/>
          <p:cNvGrpSpPr/>
          <p:nvPr/>
        </p:nvGrpSpPr>
        <p:grpSpPr>
          <a:xfrm>
            <a:off x="2064316" y="3544575"/>
            <a:ext cx="1206357" cy="1206357"/>
            <a:chOff x="0" y="0"/>
            <a:chExt cx="2701940" cy="2701940"/>
          </a:xfrm>
          <a:effectLst/>
        </p:grpSpPr>
        <p:sp>
          <p:nvSpPr>
            <p:cNvPr id="295" name="Shape 295"/>
            <p:cNvSpPr/>
            <p:nvPr/>
          </p:nvSpPr>
          <p:spPr>
            <a:xfrm>
              <a:off x="0" y="0"/>
              <a:ext cx="2701940" cy="270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64280" y="806734"/>
              <a:ext cx="924283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32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300" name="Group 300"/>
          <p:cNvGrpSpPr/>
          <p:nvPr/>
        </p:nvGrpSpPr>
        <p:grpSpPr>
          <a:xfrm>
            <a:off x="3687807" y="3846290"/>
            <a:ext cx="1529680" cy="1529680"/>
            <a:chOff x="0" y="0"/>
            <a:chExt cx="3426104" cy="3426104"/>
          </a:xfrm>
          <a:effectLst/>
        </p:grpSpPr>
        <p:sp>
          <p:nvSpPr>
            <p:cNvPr id="298" name="Shape 298"/>
            <p:cNvSpPr/>
            <p:nvPr/>
          </p:nvSpPr>
          <p:spPr>
            <a:xfrm>
              <a:off x="0" y="0"/>
              <a:ext cx="3426104" cy="3426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1272970" y="1216725"/>
              <a:ext cx="880164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4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2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 animBg="1" advAuto="0"/>
      <p:bldP spid="273" grpId="0" advAuto="0"/>
      <p:bldP spid="278" grpId="0" advAuto="0"/>
      <p:bldP spid="283" grpId="0" advAuto="0"/>
      <p:bldP spid="288" grpId="0" advAuto="0"/>
      <p:bldP spid="291" grpId="0" advAuto="0"/>
      <p:bldP spid="294" grpId="0" advAuto="0"/>
      <p:bldP spid="297" grpId="0" advAuto="0"/>
      <p:bldP spid="300" grpId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5" y="2573632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13676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2972991" y="3546089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3837088" y="3147005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5" y="4431461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071505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2972991" y="5403918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3837088" y="5004834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6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roup 394"/>
          <p:cNvGrpSpPr/>
          <p:nvPr/>
        </p:nvGrpSpPr>
        <p:grpSpPr>
          <a:xfrm>
            <a:off x="2527576" y="2456525"/>
            <a:ext cx="2131467" cy="836069"/>
            <a:chOff x="0" y="-52969"/>
            <a:chExt cx="4660516" cy="1585520"/>
          </a:xfrm>
        </p:grpSpPr>
        <p:sp>
          <p:nvSpPr>
            <p:cNvPr id="392" name="Shape 392"/>
            <p:cNvSpPr/>
            <p:nvPr/>
          </p:nvSpPr>
          <p:spPr>
            <a:xfrm>
              <a:off x="1470791" y="-52969"/>
              <a:ext cx="3140493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0" y="587011"/>
              <a:ext cx="4660516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7" name="Group 397"/>
          <p:cNvGrpSpPr/>
          <p:nvPr/>
        </p:nvGrpSpPr>
        <p:grpSpPr>
          <a:xfrm>
            <a:off x="2252910" y="4731646"/>
            <a:ext cx="2131467" cy="821660"/>
            <a:chOff x="0" y="-25647"/>
            <a:chExt cx="4660516" cy="1558196"/>
          </a:xfrm>
        </p:grpSpPr>
        <p:sp>
          <p:nvSpPr>
            <p:cNvPr id="395" name="Shape 395"/>
            <p:cNvSpPr/>
            <p:nvPr/>
          </p:nvSpPr>
          <p:spPr>
            <a:xfrm>
              <a:off x="1470791" y="-25647"/>
              <a:ext cx="3140493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3A9A8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0" y="587008"/>
              <a:ext cx="4660516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0" name="Group 400"/>
          <p:cNvGrpSpPr/>
          <p:nvPr/>
        </p:nvGrpSpPr>
        <p:grpSpPr>
          <a:xfrm>
            <a:off x="8487329" y="2372295"/>
            <a:ext cx="2095960" cy="901722"/>
            <a:chOff x="1016843" y="-161906"/>
            <a:chExt cx="4728482" cy="1710026"/>
          </a:xfrm>
        </p:grpSpPr>
        <p:sp>
          <p:nvSpPr>
            <p:cNvPr id="398" name="Shape 398"/>
            <p:cNvSpPr/>
            <p:nvPr/>
          </p:nvSpPr>
          <p:spPr>
            <a:xfrm>
              <a:off x="1016843" y="-161906"/>
              <a:ext cx="3240270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1084807" y="602579"/>
              <a:ext cx="4660518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3" name="Group 403"/>
          <p:cNvGrpSpPr/>
          <p:nvPr/>
        </p:nvGrpSpPr>
        <p:grpSpPr>
          <a:xfrm>
            <a:off x="8221846" y="4634168"/>
            <a:ext cx="2095961" cy="845030"/>
            <a:chOff x="943048" y="-54393"/>
            <a:chExt cx="4728482" cy="1602513"/>
          </a:xfrm>
        </p:grpSpPr>
        <p:sp>
          <p:nvSpPr>
            <p:cNvPr id="401" name="Shape 401"/>
            <p:cNvSpPr/>
            <p:nvPr/>
          </p:nvSpPr>
          <p:spPr>
            <a:xfrm>
              <a:off x="943048" y="-54393"/>
              <a:ext cx="3240268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Shape 402"/>
            <p:cNvSpPr/>
            <p:nvPr/>
          </p:nvSpPr>
          <p:spPr>
            <a:xfrm>
              <a:off x="1011012" y="602580"/>
              <a:ext cx="4660518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2" name="Group 412"/>
          <p:cNvGrpSpPr/>
          <p:nvPr/>
        </p:nvGrpSpPr>
        <p:grpSpPr>
          <a:xfrm>
            <a:off x="4569619" y="2335791"/>
            <a:ext cx="3642514" cy="3646820"/>
            <a:chOff x="-33" y="-31"/>
            <a:chExt cx="6907663" cy="6915829"/>
          </a:xfrm>
        </p:grpSpPr>
        <p:sp>
          <p:nvSpPr>
            <p:cNvPr id="404" name="Shape 404"/>
            <p:cNvSpPr/>
            <p:nvPr/>
          </p:nvSpPr>
          <p:spPr>
            <a:xfrm>
              <a:off x="702556" y="-31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 rot="5515915">
              <a:off x="3443873" y="839935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Shape 406"/>
            <p:cNvSpPr/>
            <p:nvPr/>
          </p:nvSpPr>
          <p:spPr>
            <a:xfrm rot="10800000">
              <a:off x="2612075" y="3596848"/>
              <a:ext cx="3608564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Shape 407"/>
            <p:cNvSpPr/>
            <p:nvPr/>
          </p:nvSpPr>
          <p:spPr>
            <a:xfrm rot="16200000">
              <a:off x="-144839" y="2717519"/>
              <a:ext cx="3608564" cy="331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1760090" y="629517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4662327" y="170318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" name="Shape 410"/>
            <p:cNvSpPr/>
            <p:nvPr/>
          </p:nvSpPr>
          <p:spPr>
            <a:xfrm>
              <a:off x="972873" y="342161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3601126" y="4533264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34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dvAuto="0"/>
      <p:bldP spid="397" grpId="0" advAuto="0"/>
      <p:bldP spid="400" grpId="0" advAuto="0"/>
      <p:bldP spid="403" grpId="0" advAuto="0"/>
      <p:bldP spid="412" grpId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02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6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矩形 5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直接连接符 85"/>
          <p:cNvCxnSpPr/>
          <p:nvPr/>
        </p:nvCxnSpPr>
        <p:spPr>
          <a:xfrm flipV="1">
            <a:off x="1816086" y="-163788"/>
            <a:ext cx="2046579" cy="429152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1394929" y="-1047236"/>
            <a:ext cx="2619723" cy="549336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89672" y="2938218"/>
            <a:ext cx="1061060" cy="3138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569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2209" y="1307818"/>
            <a:ext cx="1573484" cy="1573484"/>
            <a:chOff x="1892209" y="1307818"/>
            <a:chExt cx="1573484" cy="1573484"/>
          </a:xfrm>
        </p:grpSpPr>
        <p:sp>
          <p:nvSpPr>
            <p:cNvPr id="4" name="椭圆 3"/>
            <p:cNvSpPr/>
            <p:nvPr/>
          </p:nvSpPr>
          <p:spPr>
            <a:xfrm>
              <a:off x="1892209" y="1307818"/>
              <a:ext cx="1573484" cy="1573484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ffectLst>
              <a:outerShdw blurRad="101600" dist="50800" dir="8100000" algn="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85569" y="1519146"/>
              <a:ext cx="118676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9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7529" y="1138268"/>
            <a:ext cx="6064362" cy="1252947"/>
            <a:chOff x="4915789" y="1052513"/>
            <a:chExt cx="5750624" cy="1188126"/>
          </a:xfrm>
        </p:grpSpPr>
        <p:grpSp>
          <p:nvGrpSpPr>
            <p:cNvPr id="56" name="组合 5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1</a:t>
                </a:r>
                <a:endParaRPr lang="zh-CN" altLang="en-US" sz="3200" dirty="0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373257" y="1167088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23464" y="2348646"/>
            <a:ext cx="6064362" cy="1252947"/>
            <a:chOff x="4915789" y="1052513"/>
            <a:chExt cx="5750624" cy="1188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2</a:t>
                </a:r>
                <a:endParaRPr lang="zh-CN" altLang="en-US" sz="3200" dirty="0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49399" y="3708865"/>
            <a:ext cx="6064362" cy="1252947"/>
            <a:chOff x="4915789" y="1052513"/>
            <a:chExt cx="5750624" cy="1188126"/>
          </a:xfrm>
        </p:grpSpPr>
        <p:grpSp>
          <p:nvGrpSpPr>
            <p:cNvPr id="70" name="组合 69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2" name="任意多边形 71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3</a:t>
                </a:r>
                <a:endParaRPr lang="zh-CN" altLang="en-US" sz="3200" dirty="0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75334" y="5012971"/>
            <a:ext cx="6064362" cy="1252947"/>
            <a:chOff x="4915789" y="1052513"/>
            <a:chExt cx="5750624" cy="1188126"/>
          </a:xfrm>
        </p:grpSpPr>
        <p:grpSp>
          <p:nvGrpSpPr>
            <p:cNvPr id="76" name="组合 7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8" name="任意多边形 77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4</a:t>
                </a:r>
                <a:endParaRPr lang="zh-CN" altLang="en-US" sz="3200" dirty="0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7373257" y="118945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02597" y="2622220"/>
            <a:ext cx="889057" cy="922371"/>
            <a:chOff x="2797919" y="2726482"/>
            <a:chExt cx="843062" cy="874652"/>
          </a:xfrm>
        </p:grpSpPr>
        <p:sp>
          <p:nvSpPr>
            <p:cNvPr id="5" name="椭圆 4"/>
            <p:cNvSpPr/>
            <p:nvPr/>
          </p:nvSpPr>
          <p:spPr>
            <a:xfrm>
              <a:off x="2797919" y="2726482"/>
              <a:ext cx="843062" cy="843062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3557" y="2836477"/>
              <a:ext cx="742783" cy="764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4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V="1">
            <a:off x="-2092753" y="3484961"/>
            <a:ext cx="4007795" cy="8404052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14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27338" y="3154601"/>
            <a:ext cx="3924558" cy="667738"/>
            <a:chOff x="5898258" y="3477440"/>
            <a:chExt cx="3474343" cy="591137"/>
          </a:xfrm>
          <a:solidFill>
            <a:srgbClr val="9D9DA8"/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6638" y="2582392"/>
            <a:ext cx="4072943" cy="667738"/>
            <a:chOff x="5766895" y="3085613"/>
            <a:chExt cx="3605706" cy="591137"/>
          </a:xfrm>
          <a:solidFill>
            <a:srgbClr val="9D9DA8"/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2306" y="3726810"/>
            <a:ext cx="3778730" cy="667738"/>
            <a:chOff x="6027357" y="3912299"/>
            <a:chExt cx="3345244" cy="591137"/>
          </a:xfrm>
          <a:solidFill>
            <a:srgbClr val="9D9DA8"/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99415" y="4299019"/>
            <a:ext cx="3663603" cy="667738"/>
            <a:chOff x="6129277" y="4392456"/>
            <a:chExt cx="3243324" cy="591137"/>
          </a:xfrm>
          <a:solidFill>
            <a:srgbClr val="9D9DA8"/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9D9DA8"/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矩形 5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矩形 5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90C74B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015835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90C74B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015835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矩形 8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4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7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矩形 6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15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015835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90C74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015835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90C74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015835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90C74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9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感谢聆听批评指导</a:t>
            </a:r>
            <a:endParaRPr lang="zh-CN" altLang="en-US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460251" y="3912561"/>
            <a:ext cx="658455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828975" y="1781375"/>
            <a:ext cx="436990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201X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54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9015" y="2896245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959004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1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rgbClr val="90C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6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9"/>
          <p:cNvGrpSpPr/>
          <p:nvPr/>
        </p:nvGrpSpPr>
        <p:grpSpPr>
          <a:xfrm>
            <a:off x="1783314" y="3460994"/>
            <a:ext cx="964353" cy="964353"/>
            <a:chOff x="1253782" y="3281715"/>
            <a:chExt cx="914400" cy="914400"/>
          </a:xfrm>
        </p:grpSpPr>
        <p:sp>
          <p:nvSpPr>
            <p:cNvPr id="120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21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31" name="Group 32"/>
          <p:cNvGrpSpPr/>
          <p:nvPr/>
        </p:nvGrpSpPr>
        <p:grpSpPr>
          <a:xfrm>
            <a:off x="6991316" y="3460994"/>
            <a:ext cx="964353" cy="964353"/>
            <a:chOff x="6528170" y="3281715"/>
            <a:chExt cx="914400" cy="914400"/>
          </a:xfrm>
        </p:grpSpPr>
        <p:sp>
          <p:nvSpPr>
            <p:cNvPr id="132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33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3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40" name="Group 33"/>
          <p:cNvGrpSpPr/>
          <p:nvPr/>
        </p:nvGrpSpPr>
        <p:grpSpPr>
          <a:xfrm>
            <a:off x="6991316" y="4940119"/>
            <a:ext cx="964353" cy="964353"/>
            <a:chOff x="6528170" y="4684221"/>
            <a:chExt cx="914400" cy="914400"/>
          </a:xfrm>
        </p:grpSpPr>
        <p:sp>
          <p:nvSpPr>
            <p:cNvPr id="141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2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14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6" name="Group 28"/>
          <p:cNvGrpSpPr/>
          <p:nvPr/>
        </p:nvGrpSpPr>
        <p:grpSpPr>
          <a:xfrm>
            <a:off x="1783314" y="1988052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147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8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4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5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51" name="Group 31"/>
          <p:cNvGrpSpPr/>
          <p:nvPr/>
        </p:nvGrpSpPr>
        <p:grpSpPr>
          <a:xfrm>
            <a:off x="6991316" y="1988052"/>
            <a:ext cx="964353" cy="964353"/>
            <a:chOff x="6528170" y="1885071"/>
            <a:chExt cx="914400" cy="914400"/>
          </a:xfrm>
        </p:grpSpPr>
        <p:sp>
          <p:nvSpPr>
            <p:cNvPr id="152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3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154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6" name="Group 30"/>
          <p:cNvGrpSpPr/>
          <p:nvPr/>
        </p:nvGrpSpPr>
        <p:grpSpPr>
          <a:xfrm>
            <a:off x="1783314" y="4940119"/>
            <a:ext cx="964353" cy="964353"/>
            <a:chOff x="1253782" y="4684221"/>
            <a:chExt cx="914400" cy="914400"/>
          </a:xfrm>
        </p:grpSpPr>
        <p:sp>
          <p:nvSpPr>
            <p:cNvPr id="15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8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59" name="Text Placeholder 7"/>
          <p:cNvSpPr txBox="1">
            <a:spLocks/>
          </p:cNvSpPr>
          <p:nvPr/>
        </p:nvSpPr>
        <p:spPr>
          <a:xfrm>
            <a:off x="3054050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3054050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3054050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3054050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3054050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3054050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 Placeholder 7"/>
          <p:cNvSpPr txBox="1">
            <a:spLocks/>
          </p:cNvSpPr>
          <p:nvPr/>
        </p:nvSpPr>
        <p:spPr>
          <a:xfrm>
            <a:off x="8467714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>
          <a:xfrm>
            <a:off x="8467714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467714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8467714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8467714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>
          <a:xfrm>
            <a:off x="8467714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7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985620" y="2055469"/>
            <a:ext cx="37090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8294" y="350809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8294" y="489181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27330" y="3169282"/>
            <a:ext cx="466734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7026472" y="4688117"/>
            <a:ext cx="46682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6968536" y="2108822"/>
            <a:ext cx="842927" cy="842927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0233" y="3508099"/>
            <a:ext cx="842927" cy="842927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solidFill>
              <a:srgbClr val="90C74B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5200" y="4862369"/>
            <a:ext cx="842927" cy="842927"/>
            <a:chOff x="4988609" y="3551062"/>
            <a:chExt cx="599448" cy="599448"/>
          </a:xfrm>
        </p:grpSpPr>
        <p:sp>
          <p:nvSpPr>
            <p:cNvPr id="37" name="椭圆 3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2726" y="1919271"/>
            <a:ext cx="5738360" cy="4656940"/>
            <a:chOff x="512440" y="949532"/>
            <a:chExt cx="3771528" cy="3422418"/>
          </a:xfrm>
        </p:grpSpPr>
        <p:pic>
          <p:nvPicPr>
            <p:cNvPr id="30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12440" y="949532"/>
              <a:ext cx="3771528" cy="3422418"/>
            </a:xfrm>
            <a:prstGeom prst="rect">
              <a:avLst/>
            </a:prstGeom>
          </p:spPr>
        </p:pic>
        <p:sp>
          <p:nvSpPr>
            <p:cNvPr id="32" name="透明"/>
            <p:cNvSpPr/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15031 L -2.77778E-6 -1.35802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53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45 -0.00123 L 1.11111E-6 1.23457E-7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6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36 -0.1605 L 1.38889E-6 4.44444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802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517607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4017291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44010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44010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37295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158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36863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97517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1131404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92058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4" name="TextBox 23"/>
          <p:cNvSpPr txBox="1"/>
          <p:nvPr/>
        </p:nvSpPr>
        <p:spPr>
          <a:xfrm>
            <a:off x="9216294" y="3986831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216294" y="36660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7000973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000973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4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1974654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596279"/>
            <a:ext cx="704849" cy="704849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445112"/>
            <a:ext cx="704848" cy="704848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360912"/>
            <a:ext cx="704849" cy="706523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142775"/>
            <a:ext cx="704848" cy="706523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127219"/>
            <a:ext cx="704849" cy="704848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2608213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1583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161738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337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262297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34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59228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31276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48763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2081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56718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28766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6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237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6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rgbClr val="015835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3679</Words>
  <Application>Microsoft Office PowerPoint</Application>
  <PresentationFormat>自定义</PresentationFormat>
  <Paragraphs>307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Gill Sans</vt:lpstr>
      <vt:lpstr>冬青黑体简体中文 W3</vt:lpstr>
      <vt:lpstr>微软雅黑</vt:lpstr>
      <vt:lpstr>Arial</vt:lpstr>
      <vt:lpstr>Calibri</vt:lpstr>
      <vt:lpstr>Franklin Gothic Book</vt:lpstr>
      <vt:lpstr>Impact</vt:lpstr>
      <vt:lpstr>Lato Regular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扁平化小清新绿上半年工作总结报告ppt模板</dc:title>
  <dc:creator>user</dc:creator>
  <cp:keywords>www.51pptmoban.com</cp:keywords>
  <dc:description>www.51pptmoban.com</dc:description>
  <cp:lastModifiedBy>Power user</cp:lastModifiedBy>
  <cp:revision>5</cp:revision>
  <dcterms:created xsi:type="dcterms:W3CDTF">2016-09-17T13:35:55Z</dcterms:created>
  <dcterms:modified xsi:type="dcterms:W3CDTF">2023-03-23T12:36:03Z</dcterms:modified>
  <cp:category>——</cp:category>
</cp:coreProperties>
</file>