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427" r:id="rId2"/>
    <p:sldId id="428" r:id="rId3"/>
    <p:sldId id="395" r:id="rId4"/>
    <p:sldId id="422" r:id="rId5"/>
    <p:sldId id="420" r:id="rId6"/>
    <p:sldId id="423" r:id="rId7"/>
    <p:sldId id="425" r:id="rId8"/>
    <p:sldId id="426" r:id="rId9"/>
    <p:sldId id="418" r:id="rId10"/>
    <p:sldId id="419" r:id="rId11"/>
    <p:sldId id="408" r:id="rId12"/>
    <p:sldId id="429" r:id="rId13"/>
    <p:sldId id="409" r:id="rId14"/>
    <p:sldId id="413" r:id="rId15"/>
    <p:sldId id="410" r:id="rId16"/>
    <p:sldId id="414" r:id="rId17"/>
    <p:sldId id="411" r:id="rId18"/>
    <p:sldId id="430" r:id="rId19"/>
    <p:sldId id="415" r:id="rId20"/>
    <p:sldId id="416" r:id="rId21"/>
    <p:sldId id="417" r:id="rId22"/>
    <p:sldId id="421" r:id="rId23"/>
    <p:sldId id="412" r:id="rId24"/>
    <p:sldId id="431" r:id="rId25"/>
    <p:sldId id="432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3272"/>
    <a:srgbClr val="326E84"/>
    <a:srgbClr val="5B9DBB"/>
    <a:srgbClr val="13436C"/>
    <a:srgbClr val="F1F1F1"/>
    <a:srgbClr val="A90202"/>
    <a:srgbClr val="1A204C"/>
    <a:srgbClr val="ADB5BF"/>
    <a:srgbClr val="00458A"/>
    <a:srgbClr val="8F6A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30" d="100"/>
          <a:sy n="130" d="100"/>
        </p:scale>
        <p:origin x="132" y="444"/>
      </p:cViewPr>
      <p:guideLst>
        <p:guide orient="horz" pos="259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2019/4/23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516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95674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45365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24286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36879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04300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90537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00775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20583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53751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2214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7518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68559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27617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7379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8773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3656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15701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001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69523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03935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007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istrator\Desktop\灰色01副本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0"/>
            <a:ext cx="9145588" cy="514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18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097052"/>
            <a:ext cx="4014938" cy="376786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7ACDE0C-79AC-4EF2-BE25-7FDC13479A51}"/>
              </a:ext>
            </a:extLst>
          </p:cNvPr>
          <p:cNvSpPr/>
          <p:nvPr/>
        </p:nvSpPr>
        <p:spPr>
          <a:xfrm>
            <a:off x="435670" y="433671"/>
            <a:ext cx="443474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spc="300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2019</a:t>
            </a:r>
            <a:endParaRPr lang="zh-CN" altLang="en-US" sz="8800" spc="3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7" name="TextBox 7">
            <a:extLst>
              <a:ext uri="{FF2B5EF4-FFF2-40B4-BE49-F238E27FC236}">
                <a16:creationId xmlns="" xmlns:a16="http://schemas.microsoft.com/office/drawing/2014/main" id="{4C2AD60F-CF12-4B26-A4D4-78500E598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009" y="1779662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简约商务通用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18" name="TextBox 7">
            <a:extLst>
              <a:ext uri="{FF2B5EF4-FFF2-40B4-BE49-F238E27FC236}">
                <a16:creationId xmlns="" xmlns:a16="http://schemas.microsoft.com/office/drawing/2014/main" id="{29C481AF-482E-42CD-837E-4B1F291079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045" y="2485479"/>
            <a:ext cx="4534011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年终总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结 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 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新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划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/ 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述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职报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告 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工作汇报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25A9957-58D7-4B7A-A774-9635C3413CAF}"/>
              </a:ext>
            </a:extLst>
          </p:cNvPr>
          <p:cNvGrpSpPr/>
          <p:nvPr/>
        </p:nvGrpSpPr>
        <p:grpSpPr>
          <a:xfrm>
            <a:off x="539552" y="2980985"/>
            <a:ext cx="2448272" cy="273378"/>
            <a:chOff x="5677613" y="3909380"/>
            <a:chExt cx="2448272" cy="273378"/>
          </a:xfrm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52217F0F-6D43-411E-8968-077F85F611FD}"/>
                </a:ext>
              </a:extLst>
            </p:cNvPr>
            <p:cNvSpPr/>
            <p:nvPr/>
          </p:nvSpPr>
          <p:spPr>
            <a:xfrm>
              <a:off x="5677613" y="3909380"/>
              <a:ext cx="2448272" cy="273378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21" name="TextBox 84">
              <a:extLst>
                <a:ext uri="{FF2B5EF4-FFF2-40B4-BE49-F238E27FC236}">
                  <a16:creationId xmlns="" xmlns:a16="http://schemas.microsoft.com/office/drawing/2014/main" id="{0376F357-1011-4014-8F8B-E72D2ACF5B04}"/>
                </a:ext>
              </a:extLst>
            </p:cNvPr>
            <p:cNvSpPr txBox="1"/>
            <p:nvPr/>
          </p:nvSpPr>
          <p:spPr>
            <a:xfrm>
              <a:off x="5896759" y="3909380"/>
              <a:ext cx="202170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部门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：策划部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     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汇报人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：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sunny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118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7" grpId="1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/>
          <p:nvPr/>
        </p:nvSpPr>
        <p:spPr>
          <a:xfrm>
            <a:off x="3349913" y="1700954"/>
            <a:ext cx="2444183" cy="193841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Oval 5"/>
          <p:cNvSpPr>
            <a:spLocks noChangeAspect="1"/>
          </p:cNvSpPr>
          <p:nvPr/>
        </p:nvSpPr>
        <p:spPr>
          <a:xfrm>
            <a:off x="4291052" y="1970983"/>
            <a:ext cx="561913" cy="56191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4"/>
          <p:cNvSpPr>
            <a:spLocks/>
          </p:cNvSpPr>
          <p:nvPr/>
        </p:nvSpPr>
        <p:spPr bwMode="auto">
          <a:xfrm>
            <a:off x="4448176" y="2149740"/>
            <a:ext cx="252141" cy="204398"/>
          </a:xfrm>
          <a:custGeom>
            <a:avLst/>
            <a:gdLst>
              <a:gd name="T0" fmla="*/ 68 w 186"/>
              <a:gd name="T1" fmla="*/ 84 h 151"/>
              <a:gd name="T2" fmla="*/ 118 w 186"/>
              <a:gd name="T3" fmla="*/ 84 h 151"/>
              <a:gd name="T4" fmla="*/ 93 w 186"/>
              <a:gd name="T5" fmla="*/ 101 h 151"/>
              <a:gd name="T6" fmla="*/ 93 w 186"/>
              <a:gd name="T7" fmla="*/ 67 h 151"/>
              <a:gd name="T8" fmla="*/ 93 w 186"/>
              <a:gd name="T9" fmla="*/ 101 h 151"/>
              <a:gd name="T10" fmla="*/ 114 w 186"/>
              <a:gd name="T11" fmla="*/ 25 h 151"/>
              <a:gd name="T12" fmla="*/ 114 w 186"/>
              <a:gd name="T13" fmla="*/ 16 h 151"/>
              <a:gd name="T14" fmla="*/ 68 w 186"/>
              <a:gd name="T15" fmla="*/ 21 h 151"/>
              <a:gd name="T16" fmla="*/ 156 w 186"/>
              <a:gd name="T17" fmla="*/ 33 h 151"/>
              <a:gd name="T18" fmla="*/ 156 w 186"/>
              <a:gd name="T19" fmla="*/ 59 h 151"/>
              <a:gd name="T20" fmla="*/ 156 w 186"/>
              <a:gd name="T21" fmla="*/ 33 h 151"/>
              <a:gd name="T22" fmla="*/ 152 w 186"/>
              <a:gd name="T23" fmla="*/ 46 h 151"/>
              <a:gd name="T24" fmla="*/ 160 w 186"/>
              <a:gd name="T25" fmla="*/ 46 h 151"/>
              <a:gd name="T26" fmla="*/ 169 w 186"/>
              <a:gd name="T27" fmla="*/ 16 h 151"/>
              <a:gd name="T28" fmla="*/ 122 w 186"/>
              <a:gd name="T29" fmla="*/ 0 h 151"/>
              <a:gd name="T30" fmla="*/ 63 w 186"/>
              <a:gd name="T31" fmla="*/ 0 h 151"/>
              <a:gd name="T32" fmla="*/ 17 w 186"/>
              <a:gd name="T33" fmla="*/ 16 h 151"/>
              <a:gd name="T34" fmla="*/ 0 w 186"/>
              <a:gd name="T35" fmla="*/ 135 h 151"/>
              <a:gd name="T36" fmla="*/ 169 w 186"/>
              <a:gd name="T37" fmla="*/ 151 h 151"/>
              <a:gd name="T38" fmla="*/ 186 w 186"/>
              <a:gd name="T39" fmla="*/ 33 h 151"/>
              <a:gd name="T40" fmla="*/ 177 w 186"/>
              <a:gd name="T41" fmla="*/ 101 h 151"/>
              <a:gd name="T42" fmla="*/ 137 w 186"/>
              <a:gd name="T43" fmla="*/ 109 h 151"/>
              <a:gd name="T44" fmla="*/ 177 w 186"/>
              <a:gd name="T45" fmla="*/ 135 h 151"/>
              <a:gd name="T46" fmla="*/ 17 w 186"/>
              <a:gd name="T47" fmla="*/ 143 h 151"/>
              <a:gd name="T48" fmla="*/ 9 w 186"/>
              <a:gd name="T49" fmla="*/ 109 h 151"/>
              <a:gd name="T50" fmla="*/ 45 w 186"/>
              <a:gd name="T51" fmla="*/ 101 h 151"/>
              <a:gd name="T52" fmla="*/ 9 w 186"/>
              <a:gd name="T53" fmla="*/ 33 h 151"/>
              <a:gd name="T54" fmla="*/ 34 w 186"/>
              <a:gd name="T55" fmla="*/ 25 h 151"/>
              <a:gd name="T56" fmla="*/ 93 w 186"/>
              <a:gd name="T57" fmla="*/ 8 h 151"/>
              <a:gd name="T58" fmla="*/ 152 w 186"/>
              <a:gd name="T59" fmla="*/ 25 h 151"/>
              <a:gd name="T60" fmla="*/ 177 w 186"/>
              <a:gd name="T61" fmla="*/ 33 h 151"/>
              <a:gd name="T62" fmla="*/ 156 w 186"/>
              <a:gd name="T63" fmla="*/ 67 h 151"/>
              <a:gd name="T64" fmla="*/ 156 w 186"/>
              <a:gd name="T65" fmla="*/ 75 h 151"/>
              <a:gd name="T66" fmla="*/ 156 w 186"/>
              <a:gd name="T67" fmla="*/ 67 h 151"/>
              <a:gd name="T68" fmla="*/ 51 w 186"/>
              <a:gd name="T69" fmla="*/ 84 h 151"/>
              <a:gd name="T70" fmla="*/ 135 w 186"/>
              <a:gd name="T71" fmla="*/ 84 h 151"/>
              <a:gd name="T72" fmla="*/ 93 w 186"/>
              <a:gd name="T73" fmla="*/ 118 h 151"/>
              <a:gd name="T74" fmla="*/ 93 w 186"/>
              <a:gd name="T75" fmla="*/ 50 h 151"/>
              <a:gd name="T76" fmla="*/ 93 w 186"/>
              <a:gd name="T77" fmla="*/ 11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6" h="151">
                <a:moveTo>
                  <a:pt x="93" y="59"/>
                </a:moveTo>
                <a:cubicBezTo>
                  <a:pt x="79" y="59"/>
                  <a:pt x="68" y="70"/>
                  <a:pt x="68" y="84"/>
                </a:cubicBezTo>
                <a:cubicBezTo>
                  <a:pt x="68" y="98"/>
                  <a:pt x="79" y="109"/>
                  <a:pt x="93" y="109"/>
                </a:cubicBezTo>
                <a:cubicBezTo>
                  <a:pt x="107" y="109"/>
                  <a:pt x="118" y="98"/>
                  <a:pt x="118" y="84"/>
                </a:cubicBezTo>
                <a:cubicBezTo>
                  <a:pt x="118" y="70"/>
                  <a:pt x="107" y="59"/>
                  <a:pt x="93" y="59"/>
                </a:cubicBezTo>
                <a:close/>
                <a:moveTo>
                  <a:pt x="93" y="101"/>
                </a:moveTo>
                <a:cubicBezTo>
                  <a:pt x="84" y="101"/>
                  <a:pt x="76" y="93"/>
                  <a:pt x="76" y="84"/>
                </a:cubicBezTo>
                <a:cubicBezTo>
                  <a:pt x="76" y="75"/>
                  <a:pt x="84" y="67"/>
                  <a:pt x="93" y="67"/>
                </a:cubicBezTo>
                <a:cubicBezTo>
                  <a:pt x="102" y="67"/>
                  <a:pt x="110" y="75"/>
                  <a:pt x="110" y="84"/>
                </a:cubicBezTo>
                <a:cubicBezTo>
                  <a:pt x="110" y="93"/>
                  <a:pt x="102" y="101"/>
                  <a:pt x="93" y="101"/>
                </a:cubicBezTo>
                <a:close/>
                <a:moveTo>
                  <a:pt x="72" y="25"/>
                </a:moveTo>
                <a:cubicBezTo>
                  <a:pt x="114" y="25"/>
                  <a:pt x="114" y="25"/>
                  <a:pt x="114" y="25"/>
                </a:cubicBezTo>
                <a:cubicBezTo>
                  <a:pt x="116" y="25"/>
                  <a:pt x="118" y="23"/>
                  <a:pt x="118" y="21"/>
                </a:cubicBezTo>
                <a:cubicBezTo>
                  <a:pt x="118" y="18"/>
                  <a:pt x="116" y="16"/>
                  <a:pt x="114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0" y="16"/>
                  <a:pt x="68" y="18"/>
                  <a:pt x="68" y="21"/>
                </a:cubicBezTo>
                <a:cubicBezTo>
                  <a:pt x="68" y="23"/>
                  <a:pt x="70" y="25"/>
                  <a:pt x="72" y="25"/>
                </a:cubicBezTo>
                <a:close/>
                <a:moveTo>
                  <a:pt x="156" y="33"/>
                </a:moveTo>
                <a:cubicBezTo>
                  <a:pt x="149" y="33"/>
                  <a:pt x="144" y="39"/>
                  <a:pt x="144" y="46"/>
                </a:cubicBezTo>
                <a:cubicBezTo>
                  <a:pt x="144" y="53"/>
                  <a:pt x="149" y="59"/>
                  <a:pt x="156" y="59"/>
                </a:cubicBezTo>
                <a:cubicBezTo>
                  <a:pt x="163" y="59"/>
                  <a:pt x="169" y="53"/>
                  <a:pt x="169" y="46"/>
                </a:cubicBezTo>
                <a:cubicBezTo>
                  <a:pt x="169" y="39"/>
                  <a:pt x="163" y="33"/>
                  <a:pt x="156" y="33"/>
                </a:cubicBezTo>
                <a:close/>
                <a:moveTo>
                  <a:pt x="156" y="50"/>
                </a:moveTo>
                <a:cubicBezTo>
                  <a:pt x="154" y="50"/>
                  <a:pt x="152" y="48"/>
                  <a:pt x="152" y="46"/>
                </a:cubicBezTo>
                <a:cubicBezTo>
                  <a:pt x="152" y="44"/>
                  <a:pt x="154" y="42"/>
                  <a:pt x="156" y="42"/>
                </a:cubicBezTo>
                <a:cubicBezTo>
                  <a:pt x="159" y="42"/>
                  <a:pt x="160" y="44"/>
                  <a:pt x="160" y="46"/>
                </a:cubicBezTo>
                <a:cubicBezTo>
                  <a:pt x="160" y="48"/>
                  <a:pt x="159" y="50"/>
                  <a:pt x="156" y="50"/>
                </a:cubicBezTo>
                <a:close/>
                <a:moveTo>
                  <a:pt x="169" y="16"/>
                </a:moveTo>
                <a:cubicBezTo>
                  <a:pt x="152" y="16"/>
                  <a:pt x="152" y="16"/>
                  <a:pt x="152" y="16"/>
                </a:cubicBezTo>
                <a:cubicBezTo>
                  <a:pt x="139" y="16"/>
                  <a:pt x="139" y="0"/>
                  <a:pt x="122" y="0"/>
                </a:cubicBezTo>
                <a:cubicBezTo>
                  <a:pt x="106" y="0"/>
                  <a:pt x="93" y="0"/>
                  <a:pt x="93" y="0"/>
                </a:cubicBezTo>
                <a:cubicBezTo>
                  <a:pt x="93" y="0"/>
                  <a:pt x="80" y="0"/>
                  <a:pt x="63" y="0"/>
                </a:cubicBezTo>
                <a:cubicBezTo>
                  <a:pt x="47" y="0"/>
                  <a:pt x="47" y="16"/>
                  <a:pt x="34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8" y="16"/>
                  <a:pt x="0" y="24"/>
                  <a:pt x="0" y="33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4"/>
                  <a:pt x="8" y="151"/>
                  <a:pt x="17" y="151"/>
                </a:cubicBezTo>
                <a:cubicBezTo>
                  <a:pt x="169" y="151"/>
                  <a:pt x="169" y="151"/>
                  <a:pt x="169" y="151"/>
                </a:cubicBezTo>
                <a:cubicBezTo>
                  <a:pt x="178" y="151"/>
                  <a:pt x="186" y="144"/>
                  <a:pt x="186" y="135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186" y="24"/>
                  <a:pt x="178" y="16"/>
                  <a:pt x="169" y="16"/>
                </a:cubicBezTo>
                <a:close/>
                <a:moveTo>
                  <a:pt x="177" y="101"/>
                </a:moveTo>
                <a:cubicBezTo>
                  <a:pt x="141" y="101"/>
                  <a:pt x="141" y="101"/>
                  <a:pt x="141" y="101"/>
                </a:cubicBezTo>
                <a:cubicBezTo>
                  <a:pt x="140" y="104"/>
                  <a:pt x="138" y="107"/>
                  <a:pt x="137" y="109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7" y="135"/>
                  <a:pt x="177" y="135"/>
                  <a:pt x="177" y="135"/>
                </a:cubicBezTo>
                <a:cubicBezTo>
                  <a:pt x="177" y="139"/>
                  <a:pt x="174" y="143"/>
                  <a:pt x="169" y="143"/>
                </a:cubicBezTo>
                <a:cubicBezTo>
                  <a:pt x="17" y="143"/>
                  <a:pt x="17" y="143"/>
                  <a:pt x="17" y="143"/>
                </a:cubicBezTo>
                <a:cubicBezTo>
                  <a:pt x="12" y="143"/>
                  <a:pt x="9" y="139"/>
                  <a:pt x="9" y="135"/>
                </a:cubicBezTo>
                <a:cubicBezTo>
                  <a:pt x="9" y="109"/>
                  <a:pt x="9" y="109"/>
                  <a:pt x="9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8" y="107"/>
                  <a:pt x="46" y="104"/>
                  <a:pt x="45" y="101"/>
                </a:cubicBezTo>
                <a:cubicBezTo>
                  <a:pt x="9" y="101"/>
                  <a:pt x="9" y="101"/>
                  <a:pt x="9" y="101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29"/>
                  <a:pt x="12" y="25"/>
                  <a:pt x="17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51" y="25"/>
                  <a:pt x="51" y="8"/>
                  <a:pt x="63" y="8"/>
                </a:cubicBezTo>
                <a:cubicBezTo>
                  <a:pt x="72" y="8"/>
                  <a:pt x="93" y="8"/>
                  <a:pt x="93" y="8"/>
                </a:cubicBezTo>
                <a:cubicBezTo>
                  <a:pt x="93" y="8"/>
                  <a:pt x="114" y="8"/>
                  <a:pt x="122" y="8"/>
                </a:cubicBezTo>
                <a:cubicBezTo>
                  <a:pt x="135" y="8"/>
                  <a:pt x="135" y="25"/>
                  <a:pt x="152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74" y="25"/>
                  <a:pt x="177" y="29"/>
                  <a:pt x="177" y="33"/>
                </a:cubicBezTo>
                <a:lnTo>
                  <a:pt x="177" y="101"/>
                </a:lnTo>
                <a:close/>
                <a:moveTo>
                  <a:pt x="156" y="67"/>
                </a:moveTo>
                <a:cubicBezTo>
                  <a:pt x="154" y="67"/>
                  <a:pt x="152" y="69"/>
                  <a:pt x="152" y="71"/>
                </a:cubicBezTo>
                <a:cubicBezTo>
                  <a:pt x="152" y="74"/>
                  <a:pt x="154" y="75"/>
                  <a:pt x="156" y="75"/>
                </a:cubicBezTo>
                <a:cubicBezTo>
                  <a:pt x="159" y="75"/>
                  <a:pt x="160" y="74"/>
                  <a:pt x="160" y="71"/>
                </a:cubicBezTo>
                <a:cubicBezTo>
                  <a:pt x="160" y="69"/>
                  <a:pt x="159" y="67"/>
                  <a:pt x="156" y="67"/>
                </a:cubicBezTo>
                <a:close/>
                <a:moveTo>
                  <a:pt x="93" y="42"/>
                </a:moveTo>
                <a:cubicBezTo>
                  <a:pt x="70" y="42"/>
                  <a:pt x="51" y="61"/>
                  <a:pt x="51" y="84"/>
                </a:cubicBezTo>
                <a:cubicBezTo>
                  <a:pt x="51" y="107"/>
                  <a:pt x="70" y="126"/>
                  <a:pt x="93" y="126"/>
                </a:cubicBezTo>
                <a:cubicBezTo>
                  <a:pt x="116" y="126"/>
                  <a:pt x="135" y="107"/>
                  <a:pt x="135" y="84"/>
                </a:cubicBezTo>
                <a:cubicBezTo>
                  <a:pt x="135" y="61"/>
                  <a:pt x="116" y="42"/>
                  <a:pt x="93" y="42"/>
                </a:cubicBezTo>
                <a:close/>
                <a:moveTo>
                  <a:pt x="93" y="118"/>
                </a:moveTo>
                <a:cubicBezTo>
                  <a:pt x="74" y="118"/>
                  <a:pt x="59" y="103"/>
                  <a:pt x="59" y="84"/>
                </a:cubicBezTo>
                <a:cubicBezTo>
                  <a:pt x="59" y="65"/>
                  <a:pt x="74" y="50"/>
                  <a:pt x="93" y="50"/>
                </a:cubicBezTo>
                <a:cubicBezTo>
                  <a:pt x="112" y="50"/>
                  <a:pt x="127" y="65"/>
                  <a:pt x="127" y="84"/>
                </a:cubicBezTo>
                <a:cubicBezTo>
                  <a:pt x="127" y="103"/>
                  <a:pt x="112" y="118"/>
                  <a:pt x="93" y="1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539357" y="1700954"/>
            <a:ext cx="2810554" cy="193841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5794094" y="1700954"/>
            <a:ext cx="2810554" cy="193841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TextBox 12"/>
          <p:cNvSpPr txBox="1"/>
          <p:nvPr/>
        </p:nvSpPr>
        <p:spPr>
          <a:xfrm>
            <a:off x="3495559" y="2711646"/>
            <a:ext cx="2152892" cy="21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none" lIns="72000" tIns="0" rIns="72000" bIns="0" anchor="b" anchorCtr="0">
            <a:normAutofit fontScale="92500" lnSpcReduction="10000"/>
          </a:bodyPr>
          <a:lstStyle/>
          <a:p>
            <a:pPr algn="ctr"/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3495559" y="2923913"/>
            <a:ext cx="2152892" cy="46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square" lIns="72000" tIns="0" rIns="72000" bIns="0" anchor="t" anchorCtr="0">
            <a:normAutofit fontScale="925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/>
              <a:t>此部分内容作为文字排版占位显示</a:t>
            </a:r>
            <a:br>
              <a:rPr lang="zh-CN" altLang="en-US" sz="1100" dirty="0"/>
            </a:br>
            <a:r>
              <a:rPr lang="zh-CN" altLang="en-US" sz="1100" dirty="0"/>
              <a:t>（建议使用主题字体）</a:t>
            </a:r>
          </a:p>
        </p:txBody>
      </p:sp>
      <p:sp>
        <p:nvSpPr>
          <p:cNvPr id="11" name="TextBox 18"/>
          <p:cNvSpPr txBox="1"/>
          <p:nvPr/>
        </p:nvSpPr>
        <p:spPr>
          <a:xfrm>
            <a:off x="539355" y="954064"/>
            <a:ext cx="8065294" cy="34624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zh-CN" altLang="en-US" sz="2400" b="1" dirty="0"/>
              <a:t>标题文本预设</a:t>
            </a:r>
          </a:p>
        </p:txBody>
      </p:sp>
      <p:sp>
        <p:nvSpPr>
          <p:cNvPr id="12" name="TextBox 19"/>
          <p:cNvSpPr txBox="1"/>
          <p:nvPr/>
        </p:nvSpPr>
        <p:spPr>
          <a:xfrm>
            <a:off x="539355" y="1300313"/>
            <a:ext cx="8065294" cy="39708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/>
              <a:t>此部分内容作为文字排版占位显示（建议使用主题字体）如需更改请在（设置形状格式）菜单下（文本选项）中调整</a:t>
            </a:r>
          </a:p>
        </p:txBody>
      </p:sp>
    </p:spTree>
    <p:extLst>
      <p:ext uri="{BB962C8B-B14F-4D97-AF65-F5344CB8AC3E}">
        <p14:creationId xmlns:p14="http://schemas.microsoft.com/office/powerpoint/2010/main" val="2801789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207395" y="1209300"/>
            <a:ext cx="2729214" cy="2830058"/>
            <a:chOff x="3207395" y="1209300"/>
            <a:chExt cx="2729214" cy="2830058"/>
          </a:xfrm>
        </p:grpSpPr>
        <p:sp>
          <p:nvSpPr>
            <p:cNvPr id="4" name="椭圆 3"/>
            <p:cNvSpPr/>
            <p:nvPr/>
          </p:nvSpPr>
          <p:spPr>
            <a:xfrm>
              <a:off x="3220498" y="1272826"/>
              <a:ext cx="2703006" cy="2703006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162531" y="1209300"/>
              <a:ext cx="818941" cy="820169"/>
              <a:chOff x="5550040" y="1612401"/>
              <a:chExt cx="1091921" cy="1093558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550040" y="1612401"/>
                <a:ext cx="1091921" cy="1093558"/>
              </a:xfrm>
              <a:prstGeom prst="ellipse">
                <a:avLst/>
              </a:prstGeom>
              <a:solidFill>
                <a:srgbClr val="0070C0">
                  <a:alpha val="90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任意多边形 5"/>
              <p:cNvSpPr>
                <a:spLocks/>
              </p:cNvSpPr>
              <p:nvPr/>
            </p:nvSpPr>
            <p:spPr bwMode="auto">
              <a:xfrm>
                <a:off x="5824741" y="1915898"/>
                <a:ext cx="560621" cy="524114"/>
              </a:xfrm>
              <a:custGeom>
                <a:avLst/>
                <a:gdLst>
                  <a:gd name="T0" fmla="*/ 736 w 1492"/>
                  <a:gd name="T1" fmla="*/ 1230 h 1397"/>
                  <a:gd name="T2" fmla="*/ 830 w 1492"/>
                  <a:gd name="T3" fmla="*/ 903 h 1397"/>
                  <a:gd name="T4" fmla="*/ 950 w 1492"/>
                  <a:gd name="T5" fmla="*/ 791 h 1397"/>
                  <a:gd name="T6" fmla="*/ 1492 w 1492"/>
                  <a:gd name="T7" fmla="*/ 903 h 1397"/>
                  <a:gd name="T8" fmla="*/ 1492 w 1492"/>
                  <a:gd name="T9" fmla="*/ 1231 h 1397"/>
                  <a:gd name="T10" fmla="*/ 1371 w 1492"/>
                  <a:gd name="T11" fmla="*/ 1397 h 1397"/>
                  <a:gd name="T12" fmla="*/ 830 w 1492"/>
                  <a:gd name="T13" fmla="*/ 1286 h 1397"/>
                  <a:gd name="T14" fmla="*/ 120 w 1492"/>
                  <a:gd name="T15" fmla="*/ 0 h 1397"/>
                  <a:gd name="T16" fmla="*/ 625 w 1492"/>
                  <a:gd name="T17" fmla="*/ 30 h 1397"/>
                  <a:gd name="T18" fmla="*/ 661 w 1492"/>
                  <a:gd name="T19" fmla="*/ 438 h 1397"/>
                  <a:gd name="T20" fmla="*/ 625 w 1492"/>
                  <a:gd name="T21" fmla="*/ 573 h 1397"/>
                  <a:gd name="T22" fmla="*/ 366 w 1492"/>
                  <a:gd name="T23" fmla="*/ 644 h 1397"/>
                  <a:gd name="T24" fmla="*/ 295 w 1492"/>
                  <a:gd name="T25" fmla="*/ 605 h 1397"/>
                  <a:gd name="T26" fmla="*/ 0 w 1492"/>
                  <a:gd name="T27" fmla="*/ 493 h 1397"/>
                  <a:gd name="T28" fmla="*/ 0 w 1492"/>
                  <a:gd name="T29" fmla="*/ 437 h 1397"/>
                  <a:gd name="T30" fmla="*/ 36 w 1492"/>
                  <a:gd name="T31" fmla="*/ 30 h 1397"/>
                  <a:gd name="T32" fmla="*/ 541 w 1492"/>
                  <a:gd name="T33" fmla="*/ 71 h 1397"/>
                  <a:gd name="T34" fmla="*/ 85 w 1492"/>
                  <a:gd name="T35" fmla="*/ 84 h 1397"/>
                  <a:gd name="T36" fmla="*/ 71 w 1492"/>
                  <a:gd name="T37" fmla="*/ 110 h 1397"/>
                  <a:gd name="T38" fmla="*/ 589 w 1492"/>
                  <a:gd name="T39" fmla="*/ 110 h 1397"/>
                  <a:gd name="T40" fmla="*/ 541 w 1492"/>
                  <a:gd name="T41" fmla="*/ 71 h 1397"/>
                  <a:gd name="T42" fmla="*/ 71 w 1492"/>
                  <a:gd name="T43" fmla="*/ 493 h 1397"/>
                  <a:gd name="T44" fmla="*/ 541 w 1492"/>
                  <a:gd name="T45" fmla="*/ 533 h 1397"/>
                  <a:gd name="T46" fmla="*/ 589 w 1492"/>
                  <a:gd name="T47" fmla="*/ 474 h 1397"/>
                  <a:gd name="T48" fmla="*/ 902 w 1492"/>
                  <a:gd name="T49" fmla="*/ 1194 h 1397"/>
                  <a:gd name="T50" fmla="*/ 1420 w 1492"/>
                  <a:gd name="T51" fmla="*/ 903 h 1397"/>
                  <a:gd name="T52" fmla="*/ 950 w 1492"/>
                  <a:gd name="T53" fmla="*/ 863 h 1397"/>
                  <a:gd name="T54" fmla="*/ 902 w 1492"/>
                  <a:gd name="T55" fmla="*/ 903 h 1397"/>
                  <a:gd name="T56" fmla="*/ 1420 w 1492"/>
                  <a:gd name="T57" fmla="*/ 1266 h 1397"/>
                  <a:gd name="T58" fmla="*/ 902 w 1492"/>
                  <a:gd name="T59" fmla="*/ 1286 h 1397"/>
                  <a:gd name="T60" fmla="*/ 1371 w 1492"/>
                  <a:gd name="T61" fmla="*/ 1325 h 1397"/>
                  <a:gd name="T62" fmla="*/ 1420 w 1492"/>
                  <a:gd name="T63" fmla="*/ 1266 h 1397"/>
                  <a:gd name="T64" fmla="*/ 295 w 1492"/>
                  <a:gd name="T65" fmla="*/ 890 h 1397"/>
                  <a:gd name="T66" fmla="*/ 366 w 1492"/>
                  <a:gd name="T67" fmla="*/ 935 h 1397"/>
                  <a:gd name="T68" fmla="*/ 295 w 1492"/>
                  <a:gd name="T69" fmla="*/ 890 h 1397"/>
                  <a:gd name="T70" fmla="*/ 295 w 1492"/>
                  <a:gd name="T71" fmla="*/ 746 h 1397"/>
                  <a:gd name="T72" fmla="*/ 366 w 1492"/>
                  <a:gd name="T73" fmla="*/ 793 h 1397"/>
                  <a:gd name="T74" fmla="*/ 295 w 1492"/>
                  <a:gd name="T75" fmla="*/ 746 h 1397"/>
                  <a:gd name="T76" fmla="*/ 295 w 1492"/>
                  <a:gd name="T77" fmla="*/ 1031 h 1397"/>
                  <a:gd name="T78" fmla="*/ 366 w 1492"/>
                  <a:gd name="T79" fmla="*/ 1078 h 1397"/>
                  <a:gd name="T80" fmla="*/ 295 w 1492"/>
                  <a:gd name="T81" fmla="*/ 1031 h 1397"/>
                  <a:gd name="T82" fmla="*/ 536 w 1492"/>
                  <a:gd name="T83" fmla="*/ 1194 h 1397"/>
                  <a:gd name="T84" fmla="*/ 490 w 1492"/>
                  <a:gd name="T85" fmla="*/ 1266 h 1397"/>
                  <a:gd name="T86" fmla="*/ 536 w 1492"/>
                  <a:gd name="T87" fmla="*/ 1194 h 1397"/>
                  <a:gd name="T88" fmla="*/ 677 w 1492"/>
                  <a:gd name="T89" fmla="*/ 1194 h 1397"/>
                  <a:gd name="T90" fmla="*/ 630 w 1492"/>
                  <a:gd name="T91" fmla="*/ 1266 h 1397"/>
                  <a:gd name="T92" fmla="*/ 677 w 1492"/>
                  <a:gd name="T93" fmla="*/ 1194 h 1397"/>
                  <a:gd name="T94" fmla="*/ 295 w 1492"/>
                  <a:gd name="T95" fmla="*/ 1164 h 1397"/>
                  <a:gd name="T96" fmla="*/ 366 w 1492"/>
                  <a:gd name="T97" fmla="*/ 1194 h 1397"/>
                  <a:gd name="T98" fmla="*/ 396 w 1492"/>
                  <a:gd name="T99" fmla="*/ 1266 h 1397"/>
                  <a:gd name="T100" fmla="*/ 299 w 1492"/>
                  <a:gd name="T101" fmla="*/ 1249 h 1397"/>
                  <a:gd name="T102" fmla="*/ 299 w 1492"/>
                  <a:gd name="T103" fmla="*/ 1247 h 1397"/>
                  <a:gd name="T104" fmla="*/ 298 w 1492"/>
                  <a:gd name="T105" fmla="*/ 1246 h 1397"/>
                  <a:gd name="T106" fmla="*/ 297 w 1492"/>
                  <a:gd name="T107" fmla="*/ 1245 h 1397"/>
                  <a:gd name="T108" fmla="*/ 296 w 1492"/>
                  <a:gd name="T109" fmla="*/ 1242 h 1397"/>
                  <a:gd name="T110" fmla="*/ 295 w 1492"/>
                  <a:gd name="T111" fmla="*/ 1240 h 1397"/>
                  <a:gd name="T112" fmla="*/ 295 w 1492"/>
                  <a:gd name="T113" fmla="*/ 1237 h 1397"/>
                  <a:gd name="T114" fmla="*/ 295 w 1492"/>
                  <a:gd name="T115" fmla="*/ 1236 h 1397"/>
                  <a:gd name="T116" fmla="*/ 295 w 1492"/>
                  <a:gd name="T117" fmla="*/ 1233 h 1397"/>
                  <a:gd name="T118" fmla="*/ 295 w 1492"/>
                  <a:gd name="T119" fmla="*/ 1231 h 1397"/>
                  <a:gd name="T120" fmla="*/ 295 w 1492"/>
                  <a:gd name="T121" fmla="*/ 1230 h 1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92" h="1397">
                    <a:moveTo>
                      <a:pt x="830" y="1266"/>
                    </a:moveTo>
                    <a:cubicBezTo>
                      <a:pt x="772" y="1266"/>
                      <a:pt x="772" y="1266"/>
                      <a:pt x="772" y="1266"/>
                    </a:cubicBezTo>
                    <a:cubicBezTo>
                      <a:pt x="752" y="1266"/>
                      <a:pt x="736" y="1250"/>
                      <a:pt x="736" y="1230"/>
                    </a:cubicBezTo>
                    <a:cubicBezTo>
                      <a:pt x="736" y="1211"/>
                      <a:pt x="752" y="1194"/>
                      <a:pt x="772" y="1194"/>
                    </a:cubicBezTo>
                    <a:cubicBezTo>
                      <a:pt x="830" y="1194"/>
                      <a:pt x="830" y="1194"/>
                      <a:pt x="830" y="1194"/>
                    </a:cubicBezTo>
                    <a:cubicBezTo>
                      <a:pt x="830" y="903"/>
                      <a:pt x="830" y="903"/>
                      <a:pt x="830" y="903"/>
                    </a:cubicBezTo>
                    <a:cubicBezTo>
                      <a:pt x="830" y="872"/>
                      <a:pt x="844" y="843"/>
                      <a:pt x="866" y="823"/>
                    </a:cubicBezTo>
                    <a:cubicBezTo>
                      <a:pt x="869" y="821"/>
                      <a:pt x="869" y="821"/>
                      <a:pt x="869" y="821"/>
                    </a:cubicBezTo>
                    <a:cubicBezTo>
                      <a:pt x="891" y="802"/>
                      <a:pt x="920" y="791"/>
                      <a:pt x="950" y="791"/>
                    </a:cubicBezTo>
                    <a:cubicBezTo>
                      <a:pt x="1371" y="791"/>
                      <a:pt x="1371" y="791"/>
                      <a:pt x="1371" y="791"/>
                    </a:cubicBezTo>
                    <a:cubicBezTo>
                      <a:pt x="1404" y="791"/>
                      <a:pt x="1434" y="803"/>
                      <a:pt x="1455" y="823"/>
                    </a:cubicBezTo>
                    <a:cubicBezTo>
                      <a:pt x="1478" y="843"/>
                      <a:pt x="1492" y="872"/>
                      <a:pt x="1492" y="903"/>
                    </a:cubicBezTo>
                    <a:cubicBezTo>
                      <a:pt x="1492" y="1230"/>
                      <a:pt x="1492" y="1230"/>
                      <a:pt x="1492" y="1230"/>
                    </a:cubicBezTo>
                    <a:cubicBezTo>
                      <a:pt x="1492" y="1230"/>
                      <a:pt x="1492" y="1230"/>
                      <a:pt x="1492" y="1230"/>
                    </a:cubicBezTo>
                    <a:cubicBezTo>
                      <a:pt x="1492" y="1231"/>
                      <a:pt x="1492" y="1231"/>
                      <a:pt x="1492" y="1231"/>
                    </a:cubicBezTo>
                    <a:cubicBezTo>
                      <a:pt x="1492" y="1286"/>
                      <a:pt x="1492" y="1286"/>
                      <a:pt x="1492" y="1286"/>
                    </a:cubicBezTo>
                    <a:cubicBezTo>
                      <a:pt x="1492" y="1317"/>
                      <a:pt x="1478" y="1345"/>
                      <a:pt x="1455" y="1366"/>
                    </a:cubicBezTo>
                    <a:cubicBezTo>
                      <a:pt x="1434" y="1385"/>
                      <a:pt x="1404" y="1397"/>
                      <a:pt x="1371" y="1397"/>
                    </a:cubicBezTo>
                    <a:cubicBezTo>
                      <a:pt x="950" y="1397"/>
                      <a:pt x="950" y="1397"/>
                      <a:pt x="950" y="1397"/>
                    </a:cubicBezTo>
                    <a:cubicBezTo>
                      <a:pt x="918" y="1397"/>
                      <a:pt x="888" y="1385"/>
                      <a:pt x="867" y="1366"/>
                    </a:cubicBezTo>
                    <a:cubicBezTo>
                      <a:pt x="844" y="1345"/>
                      <a:pt x="830" y="1317"/>
                      <a:pt x="830" y="1286"/>
                    </a:cubicBezTo>
                    <a:cubicBezTo>
                      <a:pt x="830" y="1266"/>
                      <a:pt x="830" y="1266"/>
                      <a:pt x="830" y="1266"/>
                    </a:cubicBezTo>
                    <a:cubicBezTo>
                      <a:pt x="830" y="1266"/>
                      <a:pt x="830" y="1266"/>
                      <a:pt x="830" y="1266"/>
                    </a:cubicBezTo>
                    <a:close/>
                    <a:moveTo>
                      <a:pt x="120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541" y="0"/>
                      <a:pt x="541" y="0"/>
                      <a:pt x="541" y="0"/>
                    </a:cubicBezTo>
                    <a:cubicBezTo>
                      <a:pt x="573" y="0"/>
                      <a:pt x="603" y="11"/>
                      <a:pt x="625" y="30"/>
                    </a:cubicBezTo>
                    <a:cubicBezTo>
                      <a:pt x="648" y="52"/>
                      <a:pt x="661" y="79"/>
                      <a:pt x="661" y="110"/>
                    </a:cubicBezTo>
                    <a:cubicBezTo>
                      <a:pt x="661" y="437"/>
                      <a:pt x="661" y="437"/>
                      <a:pt x="661" y="437"/>
                    </a:cubicBezTo>
                    <a:cubicBezTo>
                      <a:pt x="661" y="438"/>
                      <a:pt x="661" y="438"/>
                      <a:pt x="661" y="438"/>
                    </a:cubicBezTo>
                    <a:cubicBezTo>
                      <a:pt x="661" y="439"/>
                      <a:pt x="661" y="439"/>
                      <a:pt x="661" y="439"/>
                    </a:cubicBezTo>
                    <a:cubicBezTo>
                      <a:pt x="661" y="493"/>
                      <a:pt x="661" y="493"/>
                      <a:pt x="661" y="493"/>
                    </a:cubicBezTo>
                    <a:cubicBezTo>
                      <a:pt x="661" y="524"/>
                      <a:pt x="648" y="553"/>
                      <a:pt x="625" y="573"/>
                    </a:cubicBezTo>
                    <a:cubicBezTo>
                      <a:pt x="603" y="593"/>
                      <a:pt x="573" y="605"/>
                      <a:pt x="541" y="605"/>
                    </a:cubicBezTo>
                    <a:cubicBezTo>
                      <a:pt x="366" y="605"/>
                      <a:pt x="366" y="605"/>
                      <a:pt x="366" y="605"/>
                    </a:cubicBezTo>
                    <a:cubicBezTo>
                      <a:pt x="366" y="644"/>
                      <a:pt x="366" y="644"/>
                      <a:pt x="366" y="644"/>
                    </a:cubicBezTo>
                    <a:cubicBezTo>
                      <a:pt x="366" y="664"/>
                      <a:pt x="350" y="680"/>
                      <a:pt x="330" y="680"/>
                    </a:cubicBezTo>
                    <a:cubicBezTo>
                      <a:pt x="311" y="680"/>
                      <a:pt x="295" y="664"/>
                      <a:pt x="295" y="644"/>
                    </a:cubicBezTo>
                    <a:cubicBezTo>
                      <a:pt x="295" y="605"/>
                      <a:pt x="295" y="605"/>
                      <a:pt x="295" y="605"/>
                    </a:cubicBezTo>
                    <a:cubicBezTo>
                      <a:pt x="120" y="605"/>
                      <a:pt x="120" y="605"/>
                      <a:pt x="120" y="605"/>
                    </a:cubicBezTo>
                    <a:cubicBezTo>
                      <a:pt x="88" y="605"/>
                      <a:pt x="58" y="593"/>
                      <a:pt x="36" y="573"/>
                    </a:cubicBezTo>
                    <a:cubicBezTo>
                      <a:pt x="14" y="553"/>
                      <a:pt x="0" y="524"/>
                      <a:pt x="0" y="493"/>
                    </a:cubicBezTo>
                    <a:cubicBezTo>
                      <a:pt x="0" y="439"/>
                      <a:pt x="0" y="439"/>
                      <a:pt x="0" y="439"/>
                    </a:cubicBezTo>
                    <a:cubicBezTo>
                      <a:pt x="0" y="438"/>
                      <a:pt x="0" y="438"/>
                      <a:pt x="0" y="438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79"/>
                      <a:pt x="14" y="52"/>
                      <a:pt x="36" y="31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58" y="11"/>
                      <a:pt x="87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lose/>
                    <a:moveTo>
                      <a:pt x="541" y="71"/>
                    </a:moveTo>
                    <a:cubicBezTo>
                      <a:pt x="541" y="71"/>
                      <a:pt x="541" y="71"/>
                      <a:pt x="541" y="71"/>
                    </a:cubicBezTo>
                    <a:cubicBezTo>
                      <a:pt x="120" y="71"/>
                      <a:pt x="120" y="71"/>
                      <a:pt x="120" y="71"/>
                    </a:cubicBezTo>
                    <a:cubicBezTo>
                      <a:pt x="106" y="71"/>
                      <a:pt x="93" y="76"/>
                      <a:pt x="85" y="84"/>
                    </a:cubicBezTo>
                    <a:cubicBezTo>
                      <a:pt x="85" y="84"/>
                      <a:pt x="85" y="84"/>
                      <a:pt x="85" y="84"/>
                    </a:cubicBezTo>
                    <a:cubicBezTo>
                      <a:pt x="85" y="84"/>
                      <a:pt x="85" y="84"/>
                      <a:pt x="85" y="84"/>
                    </a:cubicBezTo>
                    <a:cubicBezTo>
                      <a:pt x="76" y="91"/>
                      <a:pt x="71" y="100"/>
                      <a:pt x="71" y="110"/>
                    </a:cubicBezTo>
                    <a:cubicBezTo>
                      <a:pt x="71" y="402"/>
                      <a:pt x="71" y="402"/>
                      <a:pt x="71" y="402"/>
                    </a:cubicBezTo>
                    <a:cubicBezTo>
                      <a:pt x="589" y="402"/>
                      <a:pt x="589" y="402"/>
                      <a:pt x="589" y="402"/>
                    </a:cubicBezTo>
                    <a:cubicBezTo>
                      <a:pt x="589" y="110"/>
                      <a:pt x="589" y="110"/>
                      <a:pt x="589" y="110"/>
                    </a:cubicBezTo>
                    <a:cubicBezTo>
                      <a:pt x="589" y="100"/>
                      <a:pt x="584" y="91"/>
                      <a:pt x="577" y="84"/>
                    </a:cubicBezTo>
                    <a:cubicBezTo>
                      <a:pt x="567" y="76"/>
                      <a:pt x="555" y="71"/>
                      <a:pt x="541" y="71"/>
                    </a:cubicBezTo>
                    <a:cubicBezTo>
                      <a:pt x="541" y="71"/>
                      <a:pt x="541" y="71"/>
                      <a:pt x="541" y="71"/>
                    </a:cubicBezTo>
                    <a:close/>
                    <a:moveTo>
                      <a:pt x="71" y="474"/>
                    </a:moveTo>
                    <a:cubicBezTo>
                      <a:pt x="71" y="474"/>
                      <a:pt x="71" y="474"/>
                      <a:pt x="71" y="474"/>
                    </a:cubicBezTo>
                    <a:cubicBezTo>
                      <a:pt x="71" y="493"/>
                      <a:pt x="71" y="493"/>
                      <a:pt x="71" y="493"/>
                    </a:cubicBezTo>
                    <a:cubicBezTo>
                      <a:pt x="71" y="503"/>
                      <a:pt x="76" y="513"/>
                      <a:pt x="85" y="520"/>
                    </a:cubicBezTo>
                    <a:cubicBezTo>
                      <a:pt x="93" y="528"/>
                      <a:pt x="106" y="533"/>
                      <a:pt x="120" y="533"/>
                    </a:cubicBezTo>
                    <a:cubicBezTo>
                      <a:pt x="541" y="533"/>
                      <a:pt x="541" y="533"/>
                      <a:pt x="541" y="533"/>
                    </a:cubicBezTo>
                    <a:cubicBezTo>
                      <a:pt x="555" y="533"/>
                      <a:pt x="567" y="528"/>
                      <a:pt x="577" y="520"/>
                    </a:cubicBezTo>
                    <a:cubicBezTo>
                      <a:pt x="584" y="513"/>
                      <a:pt x="589" y="503"/>
                      <a:pt x="589" y="493"/>
                    </a:cubicBezTo>
                    <a:cubicBezTo>
                      <a:pt x="589" y="474"/>
                      <a:pt x="589" y="474"/>
                      <a:pt x="589" y="474"/>
                    </a:cubicBezTo>
                    <a:cubicBezTo>
                      <a:pt x="71" y="474"/>
                      <a:pt x="71" y="474"/>
                      <a:pt x="71" y="474"/>
                    </a:cubicBezTo>
                    <a:cubicBezTo>
                      <a:pt x="71" y="474"/>
                      <a:pt x="71" y="474"/>
                      <a:pt x="71" y="474"/>
                    </a:cubicBezTo>
                    <a:close/>
                    <a:moveTo>
                      <a:pt x="902" y="1194"/>
                    </a:moveTo>
                    <a:cubicBezTo>
                      <a:pt x="902" y="1194"/>
                      <a:pt x="902" y="1194"/>
                      <a:pt x="902" y="1194"/>
                    </a:cubicBezTo>
                    <a:cubicBezTo>
                      <a:pt x="1420" y="1194"/>
                      <a:pt x="1420" y="1194"/>
                      <a:pt x="1420" y="1194"/>
                    </a:cubicBezTo>
                    <a:cubicBezTo>
                      <a:pt x="1420" y="903"/>
                      <a:pt x="1420" y="903"/>
                      <a:pt x="1420" y="903"/>
                    </a:cubicBezTo>
                    <a:cubicBezTo>
                      <a:pt x="1420" y="893"/>
                      <a:pt x="1416" y="883"/>
                      <a:pt x="1407" y="876"/>
                    </a:cubicBezTo>
                    <a:cubicBezTo>
                      <a:pt x="1398" y="869"/>
                      <a:pt x="1386" y="863"/>
                      <a:pt x="1371" y="863"/>
                    </a:cubicBezTo>
                    <a:cubicBezTo>
                      <a:pt x="950" y="863"/>
                      <a:pt x="950" y="863"/>
                      <a:pt x="950" y="863"/>
                    </a:cubicBezTo>
                    <a:cubicBezTo>
                      <a:pt x="937" y="863"/>
                      <a:pt x="925" y="867"/>
                      <a:pt x="916" y="875"/>
                    </a:cubicBezTo>
                    <a:cubicBezTo>
                      <a:pt x="915" y="876"/>
                      <a:pt x="915" y="876"/>
                      <a:pt x="915" y="876"/>
                    </a:cubicBezTo>
                    <a:cubicBezTo>
                      <a:pt x="907" y="883"/>
                      <a:pt x="902" y="893"/>
                      <a:pt x="902" y="903"/>
                    </a:cubicBezTo>
                    <a:cubicBezTo>
                      <a:pt x="902" y="1194"/>
                      <a:pt x="902" y="1194"/>
                      <a:pt x="902" y="1194"/>
                    </a:cubicBezTo>
                    <a:cubicBezTo>
                      <a:pt x="902" y="1194"/>
                      <a:pt x="902" y="1194"/>
                      <a:pt x="902" y="1194"/>
                    </a:cubicBezTo>
                    <a:close/>
                    <a:moveTo>
                      <a:pt x="1420" y="1266"/>
                    </a:moveTo>
                    <a:cubicBezTo>
                      <a:pt x="1420" y="1266"/>
                      <a:pt x="1420" y="1266"/>
                      <a:pt x="1420" y="1266"/>
                    </a:cubicBezTo>
                    <a:cubicBezTo>
                      <a:pt x="902" y="1266"/>
                      <a:pt x="902" y="1266"/>
                      <a:pt x="902" y="1266"/>
                    </a:cubicBezTo>
                    <a:cubicBezTo>
                      <a:pt x="902" y="1286"/>
                      <a:pt x="902" y="1286"/>
                      <a:pt x="902" y="1286"/>
                    </a:cubicBezTo>
                    <a:cubicBezTo>
                      <a:pt x="902" y="1296"/>
                      <a:pt x="907" y="1305"/>
                      <a:pt x="915" y="1312"/>
                    </a:cubicBezTo>
                    <a:cubicBezTo>
                      <a:pt x="924" y="1320"/>
                      <a:pt x="936" y="1325"/>
                      <a:pt x="950" y="1325"/>
                    </a:cubicBezTo>
                    <a:cubicBezTo>
                      <a:pt x="1371" y="1325"/>
                      <a:pt x="1371" y="1325"/>
                      <a:pt x="1371" y="1325"/>
                    </a:cubicBezTo>
                    <a:cubicBezTo>
                      <a:pt x="1386" y="1325"/>
                      <a:pt x="1398" y="1320"/>
                      <a:pt x="1407" y="1312"/>
                    </a:cubicBezTo>
                    <a:cubicBezTo>
                      <a:pt x="1416" y="1305"/>
                      <a:pt x="1420" y="1296"/>
                      <a:pt x="1420" y="1286"/>
                    </a:cubicBezTo>
                    <a:cubicBezTo>
                      <a:pt x="1420" y="1266"/>
                      <a:pt x="1420" y="1266"/>
                      <a:pt x="1420" y="1266"/>
                    </a:cubicBezTo>
                    <a:cubicBezTo>
                      <a:pt x="1420" y="1266"/>
                      <a:pt x="1420" y="1266"/>
                      <a:pt x="1420" y="1266"/>
                    </a:cubicBezTo>
                    <a:close/>
                    <a:moveTo>
                      <a:pt x="295" y="890"/>
                    </a:moveTo>
                    <a:cubicBezTo>
                      <a:pt x="295" y="890"/>
                      <a:pt x="295" y="890"/>
                      <a:pt x="295" y="890"/>
                    </a:cubicBezTo>
                    <a:cubicBezTo>
                      <a:pt x="295" y="869"/>
                      <a:pt x="311" y="853"/>
                      <a:pt x="330" y="853"/>
                    </a:cubicBezTo>
                    <a:cubicBezTo>
                      <a:pt x="350" y="853"/>
                      <a:pt x="366" y="869"/>
                      <a:pt x="366" y="890"/>
                    </a:cubicBezTo>
                    <a:cubicBezTo>
                      <a:pt x="366" y="935"/>
                      <a:pt x="366" y="935"/>
                      <a:pt x="366" y="935"/>
                    </a:cubicBezTo>
                    <a:cubicBezTo>
                      <a:pt x="366" y="955"/>
                      <a:pt x="350" y="971"/>
                      <a:pt x="330" y="971"/>
                    </a:cubicBezTo>
                    <a:cubicBezTo>
                      <a:pt x="311" y="971"/>
                      <a:pt x="295" y="955"/>
                      <a:pt x="295" y="935"/>
                    </a:cubicBezTo>
                    <a:cubicBezTo>
                      <a:pt x="295" y="890"/>
                      <a:pt x="295" y="890"/>
                      <a:pt x="295" y="890"/>
                    </a:cubicBezTo>
                    <a:cubicBezTo>
                      <a:pt x="295" y="890"/>
                      <a:pt x="295" y="890"/>
                      <a:pt x="295" y="890"/>
                    </a:cubicBezTo>
                    <a:close/>
                    <a:moveTo>
                      <a:pt x="295" y="746"/>
                    </a:moveTo>
                    <a:cubicBezTo>
                      <a:pt x="295" y="746"/>
                      <a:pt x="295" y="746"/>
                      <a:pt x="295" y="746"/>
                    </a:cubicBezTo>
                    <a:cubicBezTo>
                      <a:pt x="295" y="727"/>
                      <a:pt x="311" y="710"/>
                      <a:pt x="330" y="710"/>
                    </a:cubicBezTo>
                    <a:cubicBezTo>
                      <a:pt x="350" y="710"/>
                      <a:pt x="366" y="727"/>
                      <a:pt x="366" y="746"/>
                    </a:cubicBezTo>
                    <a:cubicBezTo>
                      <a:pt x="366" y="793"/>
                      <a:pt x="366" y="793"/>
                      <a:pt x="366" y="793"/>
                    </a:cubicBezTo>
                    <a:cubicBezTo>
                      <a:pt x="366" y="812"/>
                      <a:pt x="350" y="829"/>
                      <a:pt x="330" y="829"/>
                    </a:cubicBezTo>
                    <a:cubicBezTo>
                      <a:pt x="311" y="829"/>
                      <a:pt x="295" y="812"/>
                      <a:pt x="295" y="793"/>
                    </a:cubicBezTo>
                    <a:cubicBezTo>
                      <a:pt x="295" y="746"/>
                      <a:pt x="295" y="746"/>
                      <a:pt x="295" y="746"/>
                    </a:cubicBezTo>
                    <a:cubicBezTo>
                      <a:pt x="295" y="746"/>
                      <a:pt x="295" y="746"/>
                      <a:pt x="295" y="746"/>
                    </a:cubicBezTo>
                    <a:close/>
                    <a:moveTo>
                      <a:pt x="295" y="1031"/>
                    </a:moveTo>
                    <a:cubicBezTo>
                      <a:pt x="295" y="1031"/>
                      <a:pt x="295" y="1031"/>
                      <a:pt x="295" y="1031"/>
                    </a:cubicBezTo>
                    <a:cubicBezTo>
                      <a:pt x="295" y="1012"/>
                      <a:pt x="311" y="996"/>
                      <a:pt x="330" y="996"/>
                    </a:cubicBezTo>
                    <a:cubicBezTo>
                      <a:pt x="350" y="996"/>
                      <a:pt x="366" y="1012"/>
                      <a:pt x="366" y="1031"/>
                    </a:cubicBezTo>
                    <a:cubicBezTo>
                      <a:pt x="366" y="1078"/>
                      <a:pt x="366" y="1078"/>
                      <a:pt x="366" y="1078"/>
                    </a:cubicBezTo>
                    <a:cubicBezTo>
                      <a:pt x="366" y="1098"/>
                      <a:pt x="350" y="1114"/>
                      <a:pt x="330" y="1114"/>
                    </a:cubicBezTo>
                    <a:cubicBezTo>
                      <a:pt x="311" y="1114"/>
                      <a:pt x="295" y="1098"/>
                      <a:pt x="295" y="1078"/>
                    </a:cubicBezTo>
                    <a:cubicBezTo>
                      <a:pt x="295" y="1031"/>
                      <a:pt x="295" y="1031"/>
                      <a:pt x="295" y="1031"/>
                    </a:cubicBezTo>
                    <a:cubicBezTo>
                      <a:pt x="295" y="1031"/>
                      <a:pt x="295" y="1031"/>
                      <a:pt x="295" y="1031"/>
                    </a:cubicBezTo>
                    <a:close/>
                    <a:moveTo>
                      <a:pt x="536" y="1194"/>
                    </a:moveTo>
                    <a:cubicBezTo>
                      <a:pt x="536" y="1194"/>
                      <a:pt x="536" y="1194"/>
                      <a:pt x="536" y="1194"/>
                    </a:cubicBezTo>
                    <a:cubicBezTo>
                      <a:pt x="556" y="1194"/>
                      <a:pt x="573" y="1211"/>
                      <a:pt x="573" y="1230"/>
                    </a:cubicBezTo>
                    <a:cubicBezTo>
                      <a:pt x="573" y="1250"/>
                      <a:pt x="556" y="1266"/>
                      <a:pt x="536" y="1266"/>
                    </a:cubicBezTo>
                    <a:cubicBezTo>
                      <a:pt x="490" y="1266"/>
                      <a:pt x="490" y="1266"/>
                      <a:pt x="490" y="1266"/>
                    </a:cubicBezTo>
                    <a:cubicBezTo>
                      <a:pt x="470" y="1266"/>
                      <a:pt x="454" y="1250"/>
                      <a:pt x="454" y="1230"/>
                    </a:cubicBezTo>
                    <a:cubicBezTo>
                      <a:pt x="454" y="1211"/>
                      <a:pt x="470" y="1194"/>
                      <a:pt x="490" y="1194"/>
                    </a:cubicBezTo>
                    <a:cubicBezTo>
                      <a:pt x="536" y="1194"/>
                      <a:pt x="536" y="1194"/>
                      <a:pt x="536" y="1194"/>
                    </a:cubicBezTo>
                    <a:cubicBezTo>
                      <a:pt x="536" y="1194"/>
                      <a:pt x="536" y="1194"/>
                      <a:pt x="536" y="1194"/>
                    </a:cubicBezTo>
                    <a:close/>
                    <a:moveTo>
                      <a:pt x="677" y="1194"/>
                    </a:moveTo>
                    <a:cubicBezTo>
                      <a:pt x="677" y="1194"/>
                      <a:pt x="677" y="1194"/>
                      <a:pt x="677" y="1194"/>
                    </a:cubicBezTo>
                    <a:cubicBezTo>
                      <a:pt x="696" y="1194"/>
                      <a:pt x="712" y="1211"/>
                      <a:pt x="712" y="1230"/>
                    </a:cubicBezTo>
                    <a:cubicBezTo>
                      <a:pt x="712" y="1250"/>
                      <a:pt x="696" y="1266"/>
                      <a:pt x="677" y="1266"/>
                    </a:cubicBezTo>
                    <a:cubicBezTo>
                      <a:pt x="630" y="1266"/>
                      <a:pt x="630" y="1266"/>
                      <a:pt x="630" y="1266"/>
                    </a:cubicBezTo>
                    <a:cubicBezTo>
                      <a:pt x="610" y="1266"/>
                      <a:pt x="595" y="1250"/>
                      <a:pt x="595" y="1230"/>
                    </a:cubicBezTo>
                    <a:cubicBezTo>
                      <a:pt x="595" y="1211"/>
                      <a:pt x="610" y="1194"/>
                      <a:pt x="630" y="1194"/>
                    </a:cubicBezTo>
                    <a:cubicBezTo>
                      <a:pt x="677" y="1194"/>
                      <a:pt x="677" y="1194"/>
                      <a:pt x="677" y="1194"/>
                    </a:cubicBezTo>
                    <a:cubicBezTo>
                      <a:pt x="677" y="1194"/>
                      <a:pt x="677" y="1194"/>
                      <a:pt x="677" y="1194"/>
                    </a:cubicBezTo>
                    <a:close/>
                    <a:moveTo>
                      <a:pt x="295" y="1164"/>
                    </a:moveTo>
                    <a:cubicBezTo>
                      <a:pt x="295" y="1164"/>
                      <a:pt x="295" y="1164"/>
                      <a:pt x="295" y="1164"/>
                    </a:cubicBezTo>
                    <a:cubicBezTo>
                      <a:pt x="295" y="1144"/>
                      <a:pt x="311" y="1129"/>
                      <a:pt x="330" y="1129"/>
                    </a:cubicBezTo>
                    <a:cubicBezTo>
                      <a:pt x="350" y="1129"/>
                      <a:pt x="366" y="1144"/>
                      <a:pt x="366" y="1164"/>
                    </a:cubicBezTo>
                    <a:cubicBezTo>
                      <a:pt x="366" y="1194"/>
                      <a:pt x="366" y="1194"/>
                      <a:pt x="366" y="1194"/>
                    </a:cubicBezTo>
                    <a:cubicBezTo>
                      <a:pt x="396" y="1194"/>
                      <a:pt x="396" y="1194"/>
                      <a:pt x="396" y="1194"/>
                    </a:cubicBezTo>
                    <a:cubicBezTo>
                      <a:pt x="416" y="1194"/>
                      <a:pt x="433" y="1211"/>
                      <a:pt x="433" y="1230"/>
                    </a:cubicBezTo>
                    <a:cubicBezTo>
                      <a:pt x="433" y="1250"/>
                      <a:pt x="416" y="1266"/>
                      <a:pt x="396" y="1266"/>
                    </a:cubicBezTo>
                    <a:cubicBezTo>
                      <a:pt x="333" y="1266"/>
                      <a:pt x="333" y="1266"/>
                      <a:pt x="333" y="1266"/>
                    </a:cubicBezTo>
                    <a:cubicBezTo>
                      <a:pt x="330" y="1266"/>
                      <a:pt x="330" y="1266"/>
                      <a:pt x="330" y="1266"/>
                    </a:cubicBezTo>
                    <a:cubicBezTo>
                      <a:pt x="317" y="1266"/>
                      <a:pt x="305" y="1260"/>
                      <a:pt x="299" y="1249"/>
                    </a:cubicBezTo>
                    <a:cubicBezTo>
                      <a:pt x="299" y="1248"/>
                      <a:pt x="299" y="1248"/>
                      <a:pt x="299" y="1248"/>
                    </a:cubicBezTo>
                    <a:cubicBezTo>
                      <a:pt x="299" y="1248"/>
                      <a:pt x="299" y="1248"/>
                      <a:pt x="299" y="1248"/>
                    </a:cubicBezTo>
                    <a:cubicBezTo>
                      <a:pt x="299" y="1247"/>
                      <a:pt x="299" y="1247"/>
                      <a:pt x="299" y="1247"/>
                    </a:cubicBezTo>
                    <a:cubicBezTo>
                      <a:pt x="299" y="1246"/>
                      <a:pt x="299" y="1246"/>
                      <a:pt x="299" y="1246"/>
                    </a:cubicBezTo>
                    <a:cubicBezTo>
                      <a:pt x="298" y="1246"/>
                      <a:pt x="298" y="1246"/>
                      <a:pt x="298" y="1246"/>
                    </a:cubicBezTo>
                    <a:cubicBezTo>
                      <a:pt x="298" y="1246"/>
                      <a:pt x="298" y="1246"/>
                      <a:pt x="298" y="1246"/>
                    </a:cubicBezTo>
                    <a:cubicBezTo>
                      <a:pt x="298" y="1245"/>
                      <a:pt x="298" y="1245"/>
                      <a:pt x="298" y="1245"/>
                    </a:cubicBezTo>
                    <a:cubicBezTo>
                      <a:pt x="298" y="1245"/>
                      <a:pt x="298" y="1245"/>
                      <a:pt x="298" y="1245"/>
                    </a:cubicBezTo>
                    <a:cubicBezTo>
                      <a:pt x="297" y="1245"/>
                      <a:pt x="297" y="1245"/>
                      <a:pt x="297" y="1245"/>
                    </a:cubicBezTo>
                    <a:cubicBezTo>
                      <a:pt x="297" y="1244"/>
                      <a:pt x="297" y="1244"/>
                      <a:pt x="297" y="1244"/>
                    </a:cubicBezTo>
                    <a:cubicBezTo>
                      <a:pt x="296" y="1243"/>
                      <a:pt x="296" y="1243"/>
                      <a:pt x="296" y="1243"/>
                    </a:cubicBezTo>
                    <a:cubicBezTo>
                      <a:pt x="296" y="1242"/>
                      <a:pt x="296" y="1242"/>
                      <a:pt x="296" y="1242"/>
                    </a:cubicBezTo>
                    <a:cubicBezTo>
                      <a:pt x="296" y="1241"/>
                      <a:pt x="296" y="1241"/>
                      <a:pt x="296" y="1241"/>
                    </a:cubicBezTo>
                    <a:cubicBezTo>
                      <a:pt x="295" y="1240"/>
                      <a:pt x="295" y="1240"/>
                      <a:pt x="295" y="1240"/>
                    </a:cubicBezTo>
                    <a:cubicBezTo>
                      <a:pt x="295" y="1240"/>
                      <a:pt x="295" y="1240"/>
                      <a:pt x="295" y="1240"/>
                    </a:cubicBezTo>
                    <a:cubicBezTo>
                      <a:pt x="295" y="1239"/>
                      <a:pt x="295" y="1239"/>
                      <a:pt x="295" y="1239"/>
                    </a:cubicBezTo>
                    <a:cubicBezTo>
                      <a:pt x="295" y="1238"/>
                      <a:pt x="295" y="1238"/>
                      <a:pt x="295" y="1238"/>
                    </a:cubicBezTo>
                    <a:cubicBezTo>
                      <a:pt x="295" y="1237"/>
                      <a:pt x="295" y="1237"/>
                      <a:pt x="295" y="1237"/>
                    </a:cubicBezTo>
                    <a:cubicBezTo>
                      <a:pt x="295" y="1237"/>
                      <a:pt x="295" y="1237"/>
                      <a:pt x="295" y="1237"/>
                    </a:cubicBezTo>
                    <a:cubicBezTo>
                      <a:pt x="295" y="1236"/>
                      <a:pt x="295" y="1236"/>
                      <a:pt x="295" y="1236"/>
                    </a:cubicBezTo>
                    <a:cubicBezTo>
                      <a:pt x="295" y="1236"/>
                      <a:pt x="295" y="1236"/>
                      <a:pt x="295" y="1236"/>
                    </a:cubicBezTo>
                    <a:cubicBezTo>
                      <a:pt x="295" y="1235"/>
                      <a:pt x="295" y="1235"/>
                      <a:pt x="295" y="1235"/>
                    </a:cubicBezTo>
                    <a:cubicBezTo>
                      <a:pt x="295" y="1234"/>
                      <a:pt x="295" y="1234"/>
                      <a:pt x="295" y="1234"/>
                    </a:cubicBezTo>
                    <a:cubicBezTo>
                      <a:pt x="295" y="1233"/>
                      <a:pt x="295" y="1233"/>
                      <a:pt x="295" y="1233"/>
                    </a:cubicBezTo>
                    <a:cubicBezTo>
                      <a:pt x="295" y="1232"/>
                      <a:pt x="295" y="1232"/>
                      <a:pt x="295" y="1232"/>
                    </a:cubicBezTo>
                    <a:cubicBezTo>
                      <a:pt x="295" y="1232"/>
                      <a:pt x="295" y="1232"/>
                      <a:pt x="295" y="1232"/>
                    </a:cubicBezTo>
                    <a:cubicBezTo>
                      <a:pt x="295" y="1231"/>
                      <a:pt x="295" y="1231"/>
                      <a:pt x="295" y="1231"/>
                    </a:cubicBezTo>
                    <a:cubicBezTo>
                      <a:pt x="295" y="1231"/>
                      <a:pt x="295" y="1231"/>
                      <a:pt x="295" y="1231"/>
                    </a:cubicBezTo>
                    <a:cubicBezTo>
                      <a:pt x="295" y="1230"/>
                      <a:pt x="295" y="1230"/>
                      <a:pt x="295" y="1230"/>
                    </a:cubicBezTo>
                    <a:cubicBezTo>
                      <a:pt x="295" y="1230"/>
                      <a:pt x="295" y="1230"/>
                      <a:pt x="295" y="1230"/>
                    </a:cubicBezTo>
                    <a:cubicBezTo>
                      <a:pt x="295" y="1164"/>
                      <a:pt x="295" y="1164"/>
                      <a:pt x="295" y="1164"/>
                    </a:cubicBezTo>
                    <a:cubicBezTo>
                      <a:pt x="295" y="1164"/>
                      <a:pt x="295" y="1164"/>
                      <a:pt x="295" y="11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207395" y="1697397"/>
              <a:ext cx="818941" cy="820169"/>
              <a:chOff x="4276526" y="2263197"/>
              <a:chExt cx="1091921" cy="1093558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4276526" y="2263197"/>
                <a:ext cx="1091921" cy="1093558"/>
              </a:xfrm>
              <a:prstGeom prst="ellipse">
                <a:avLst/>
              </a:prstGeom>
              <a:solidFill>
                <a:srgbClr val="0070C0">
                  <a:alpha val="90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4557639" y="2538688"/>
                <a:ext cx="529695" cy="528485"/>
                <a:chOff x="1855787" y="2568158"/>
                <a:chExt cx="1139825" cy="1137224"/>
              </a:xfrm>
              <a:solidFill>
                <a:schemeClr val="bg1"/>
              </a:solidFill>
            </p:grpSpPr>
            <p:sp>
              <p:nvSpPr>
                <p:cNvPr id="40" name="任意多边形 9"/>
                <p:cNvSpPr>
                  <a:spLocks/>
                </p:cNvSpPr>
                <p:nvPr/>
              </p:nvSpPr>
              <p:spPr bwMode="auto">
                <a:xfrm>
                  <a:off x="2022261" y="2573360"/>
                  <a:ext cx="333468" cy="274682"/>
                </a:xfrm>
                <a:custGeom>
                  <a:avLst/>
                  <a:gdLst>
                    <a:gd name="T0" fmla="*/ 0 w 308"/>
                    <a:gd name="T1" fmla="*/ 254 h 254"/>
                    <a:gd name="T2" fmla="*/ 308 w 308"/>
                    <a:gd name="T3" fmla="*/ 0 h 254"/>
                    <a:gd name="T4" fmla="*/ 237 w 308"/>
                    <a:gd name="T5" fmla="*/ 136 h 254"/>
                    <a:gd name="T6" fmla="*/ 146 w 308"/>
                    <a:gd name="T7" fmla="*/ 203 h 254"/>
                    <a:gd name="T8" fmla="*/ 0 w 308"/>
                    <a:gd name="T9" fmla="*/ 254 h 254"/>
                    <a:gd name="T10" fmla="*/ 0 w 308"/>
                    <a:gd name="T11" fmla="*/ 254 h 254"/>
                    <a:gd name="T12" fmla="*/ 0 w 308"/>
                    <a:gd name="T13" fmla="*/ 254 h 254"/>
                    <a:gd name="T14" fmla="*/ 0 w 308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8" h="254">
                      <a:moveTo>
                        <a:pt x="0" y="254"/>
                      </a:moveTo>
                      <a:cubicBezTo>
                        <a:pt x="0" y="254"/>
                        <a:pt x="69" y="40"/>
                        <a:pt x="308" y="0"/>
                      </a:cubicBezTo>
                      <a:cubicBezTo>
                        <a:pt x="308" y="0"/>
                        <a:pt x="272" y="53"/>
                        <a:pt x="237" y="136"/>
                      </a:cubicBezTo>
                      <a:cubicBezTo>
                        <a:pt x="237" y="136"/>
                        <a:pt x="163" y="128"/>
                        <a:pt x="146" y="203"/>
                      </a:cubicBezTo>
                      <a:cubicBezTo>
                        <a:pt x="146" y="203"/>
                        <a:pt x="68" y="217"/>
                        <a:pt x="0" y="254"/>
                      </a:cubicBezTo>
                      <a:cubicBezTo>
                        <a:pt x="0" y="254"/>
                        <a:pt x="0" y="254"/>
                        <a:pt x="0" y="254"/>
                      </a:cubicBezTo>
                      <a:moveTo>
                        <a:pt x="0" y="254"/>
                      </a:moveTo>
                      <a:cubicBezTo>
                        <a:pt x="0" y="254"/>
                        <a:pt x="0" y="254"/>
                        <a:pt x="0" y="2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任意多边形 10"/>
                <p:cNvSpPr>
                  <a:spLocks/>
                </p:cNvSpPr>
                <p:nvPr/>
              </p:nvSpPr>
              <p:spPr bwMode="auto">
                <a:xfrm>
                  <a:off x="1967116" y="2839718"/>
                  <a:ext cx="306416" cy="390173"/>
                </a:xfrm>
                <a:custGeom>
                  <a:avLst/>
                  <a:gdLst>
                    <a:gd name="T0" fmla="*/ 199 w 283"/>
                    <a:gd name="T1" fmla="*/ 0 h 361"/>
                    <a:gd name="T2" fmla="*/ 34 w 283"/>
                    <a:gd name="T3" fmla="*/ 69 h 361"/>
                    <a:gd name="T4" fmla="*/ 81 w 283"/>
                    <a:gd name="T5" fmla="*/ 343 h 361"/>
                    <a:gd name="T6" fmla="*/ 249 w 283"/>
                    <a:gd name="T7" fmla="*/ 353 h 361"/>
                    <a:gd name="T8" fmla="*/ 283 w 283"/>
                    <a:gd name="T9" fmla="*/ 274 h 361"/>
                    <a:gd name="T10" fmla="*/ 252 w 283"/>
                    <a:gd name="T11" fmla="*/ 53 h 361"/>
                    <a:gd name="T12" fmla="*/ 199 w 283"/>
                    <a:gd name="T13" fmla="*/ 0 h 361"/>
                    <a:gd name="T14" fmla="*/ 199 w 283"/>
                    <a:gd name="T15" fmla="*/ 0 h 361"/>
                    <a:gd name="T16" fmla="*/ 199 w 283"/>
                    <a:gd name="T17" fmla="*/ 0 h 361"/>
                    <a:gd name="T18" fmla="*/ 199 w 283"/>
                    <a:gd name="T19" fmla="*/ 0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3" h="361">
                      <a:moveTo>
                        <a:pt x="199" y="0"/>
                      </a:moveTo>
                      <a:cubicBezTo>
                        <a:pt x="199" y="0"/>
                        <a:pt x="98" y="21"/>
                        <a:pt x="34" y="69"/>
                      </a:cubicBezTo>
                      <a:cubicBezTo>
                        <a:pt x="34" y="69"/>
                        <a:pt x="0" y="210"/>
                        <a:pt x="81" y="343"/>
                      </a:cubicBezTo>
                      <a:cubicBezTo>
                        <a:pt x="81" y="343"/>
                        <a:pt x="165" y="361"/>
                        <a:pt x="249" y="353"/>
                      </a:cubicBezTo>
                      <a:cubicBezTo>
                        <a:pt x="249" y="353"/>
                        <a:pt x="249" y="300"/>
                        <a:pt x="283" y="274"/>
                      </a:cubicBezTo>
                      <a:cubicBezTo>
                        <a:pt x="283" y="274"/>
                        <a:pt x="241" y="167"/>
                        <a:pt x="252" y="53"/>
                      </a:cubicBezTo>
                      <a:cubicBezTo>
                        <a:pt x="252" y="53"/>
                        <a:pt x="209" y="43"/>
                        <a:pt x="199" y="0"/>
                      </a:cubicBezTo>
                      <a:cubicBezTo>
                        <a:pt x="199" y="0"/>
                        <a:pt x="199" y="0"/>
                        <a:pt x="199" y="0"/>
                      </a:cubicBezTo>
                      <a:moveTo>
                        <a:pt x="199" y="0"/>
                      </a:moveTo>
                      <a:cubicBezTo>
                        <a:pt x="199" y="0"/>
                        <a:pt x="199" y="0"/>
                        <a:pt x="19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任意多边形 11"/>
                <p:cNvSpPr>
                  <a:spLocks/>
                </p:cNvSpPr>
                <p:nvPr/>
              </p:nvSpPr>
              <p:spPr bwMode="auto">
                <a:xfrm>
                  <a:off x="2091972" y="3263186"/>
                  <a:ext cx="383930" cy="178439"/>
                </a:xfrm>
                <a:custGeom>
                  <a:avLst/>
                  <a:gdLst>
                    <a:gd name="T0" fmla="*/ 0 w 355"/>
                    <a:gd name="T1" fmla="*/ 0 h 165"/>
                    <a:gd name="T2" fmla="*/ 355 w 355"/>
                    <a:gd name="T3" fmla="*/ 142 h 165"/>
                    <a:gd name="T4" fmla="*/ 248 w 355"/>
                    <a:gd name="T5" fmla="*/ 32 h 165"/>
                    <a:gd name="T6" fmla="*/ 156 w 355"/>
                    <a:gd name="T7" fmla="*/ 0 h 165"/>
                    <a:gd name="T8" fmla="*/ 0 w 355"/>
                    <a:gd name="T9" fmla="*/ 0 h 165"/>
                    <a:gd name="T10" fmla="*/ 0 w 355"/>
                    <a:gd name="T11" fmla="*/ 0 h 165"/>
                    <a:gd name="T12" fmla="*/ 0 w 355"/>
                    <a:gd name="T13" fmla="*/ 0 h 165"/>
                    <a:gd name="T14" fmla="*/ 0 w 355"/>
                    <a:gd name="T15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5" h="165">
                      <a:moveTo>
                        <a:pt x="0" y="0"/>
                      </a:moveTo>
                      <a:cubicBezTo>
                        <a:pt x="0" y="0"/>
                        <a:pt x="107" y="165"/>
                        <a:pt x="355" y="142"/>
                      </a:cubicBezTo>
                      <a:cubicBezTo>
                        <a:pt x="355" y="142"/>
                        <a:pt x="267" y="59"/>
                        <a:pt x="248" y="32"/>
                      </a:cubicBezTo>
                      <a:cubicBezTo>
                        <a:pt x="248" y="32"/>
                        <a:pt x="179" y="49"/>
                        <a:pt x="156" y="0"/>
                      </a:cubicBezTo>
                      <a:cubicBezTo>
                        <a:pt x="156" y="0"/>
                        <a:pt x="66" y="14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任意多边形 12"/>
                <p:cNvSpPr>
                  <a:spLocks/>
                </p:cNvSpPr>
                <p:nvPr/>
              </p:nvSpPr>
              <p:spPr bwMode="auto">
                <a:xfrm>
                  <a:off x="2397867" y="3011394"/>
                  <a:ext cx="419306" cy="393294"/>
                </a:xfrm>
                <a:custGeom>
                  <a:avLst/>
                  <a:gdLst>
                    <a:gd name="T0" fmla="*/ 0 w 387"/>
                    <a:gd name="T1" fmla="*/ 239 h 364"/>
                    <a:gd name="T2" fmla="*/ 24 w 387"/>
                    <a:gd name="T3" fmla="*/ 190 h 364"/>
                    <a:gd name="T4" fmla="*/ 246 w 387"/>
                    <a:gd name="T5" fmla="*/ 13 h 364"/>
                    <a:gd name="T6" fmla="*/ 292 w 387"/>
                    <a:gd name="T7" fmla="*/ 0 h 364"/>
                    <a:gd name="T8" fmla="*/ 387 w 387"/>
                    <a:gd name="T9" fmla="*/ 138 h 364"/>
                    <a:gd name="T10" fmla="*/ 133 w 387"/>
                    <a:gd name="T11" fmla="*/ 364 h 364"/>
                    <a:gd name="T12" fmla="*/ 0 w 387"/>
                    <a:gd name="T13" fmla="*/ 239 h 364"/>
                    <a:gd name="T14" fmla="*/ 0 w 387"/>
                    <a:gd name="T15" fmla="*/ 239 h 364"/>
                    <a:gd name="T16" fmla="*/ 0 w 387"/>
                    <a:gd name="T17" fmla="*/ 239 h 364"/>
                    <a:gd name="T18" fmla="*/ 0 w 387"/>
                    <a:gd name="T19" fmla="*/ 239 h 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7" h="364">
                      <a:moveTo>
                        <a:pt x="0" y="239"/>
                      </a:moveTo>
                      <a:cubicBezTo>
                        <a:pt x="0" y="239"/>
                        <a:pt x="17" y="232"/>
                        <a:pt x="24" y="190"/>
                      </a:cubicBezTo>
                      <a:cubicBezTo>
                        <a:pt x="24" y="190"/>
                        <a:pt x="161" y="142"/>
                        <a:pt x="246" y="13"/>
                      </a:cubicBezTo>
                      <a:cubicBezTo>
                        <a:pt x="246" y="13"/>
                        <a:pt x="273" y="15"/>
                        <a:pt x="292" y="0"/>
                      </a:cubicBezTo>
                      <a:cubicBezTo>
                        <a:pt x="292" y="0"/>
                        <a:pt x="356" y="60"/>
                        <a:pt x="387" y="138"/>
                      </a:cubicBezTo>
                      <a:cubicBezTo>
                        <a:pt x="387" y="138"/>
                        <a:pt x="327" y="309"/>
                        <a:pt x="133" y="364"/>
                      </a:cubicBezTo>
                      <a:cubicBezTo>
                        <a:pt x="133" y="364"/>
                        <a:pt x="45" y="307"/>
                        <a:pt x="0" y="239"/>
                      </a:cubicBezTo>
                      <a:cubicBezTo>
                        <a:pt x="0" y="239"/>
                        <a:pt x="0" y="239"/>
                        <a:pt x="0" y="239"/>
                      </a:cubicBezTo>
                      <a:moveTo>
                        <a:pt x="0" y="239"/>
                      </a:moveTo>
                      <a:cubicBezTo>
                        <a:pt x="0" y="239"/>
                        <a:pt x="0" y="239"/>
                        <a:pt x="0" y="23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任意多边形 13"/>
                <p:cNvSpPr>
                  <a:spLocks/>
                </p:cNvSpPr>
                <p:nvPr/>
              </p:nvSpPr>
              <p:spPr bwMode="auto">
                <a:xfrm>
                  <a:off x="2745381" y="2762724"/>
                  <a:ext cx="143063" cy="333988"/>
                </a:xfrm>
                <a:custGeom>
                  <a:avLst/>
                  <a:gdLst>
                    <a:gd name="T0" fmla="*/ 31 w 132"/>
                    <a:gd name="T1" fmla="*/ 0 h 309"/>
                    <a:gd name="T2" fmla="*/ 86 w 132"/>
                    <a:gd name="T3" fmla="*/ 309 h 309"/>
                    <a:gd name="T4" fmla="*/ 3 w 132"/>
                    <a:gd name="T5" fmla="*/ 199 h 309"/>
                    <a:gd name="T6" fmla="*/ 0 w 132"/>
                    <a:gd name="T7" fmla="*/ 116 h 309"/>
                    <a:gd name="T8" fmla="*/ 31 w 132"/>
                    <a:gd name="T9" fmla="*/ 0 h 309"/>
                    <a:gd name="T10" fmla="*/ 31 w 132"/>
                    <a:gd name="T11" fmla="*/ 0 h 309"/>
                    <a:gd name="T12" fmla="*/ 31 w 132"/>
                    <a:gd name="T13" fmla="*/ 0 h 309"/>
                    <a:gd name="T14" fmla="*/ 31 w 132"/>
                    <a:gd name="T15" fmla="*/ 0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2" h="309">
                      <a:moveTo>
                        <a:pt x="31" y="0"/>
                      </a:moveTo>
                      <a:cubicBezTo>
                        <a:pt x="31" y="0"/>
                        <a:pt x="132" y="115"/>
                        <a:pt x="86" y="309"/>
                      </a:cubicBezTo>
                      <a:cubicBezTo>
                        <a:pt x="86" y="309"/>
                        <a:pt x="31" y="220"/>
                        <a:pt x="3" y="199"/>
                      </a:cubicBezTo>
                      <a:cubicBezTo>
                        <a:pt x="3" y="199"/>
                        <a:pt x="28" y="151"/>
                        <a:pt x="0" y="116"/>
                      </a:cubicBezTo>
                      <a:cubicBezTo>
                        <a:pt x="0" y="116"/>
                        <a:pt x="26" y="64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moveTo>
                        <a:pt x="31" y="0"/>
                      </a:moveTo>
                      <a:cubicBezTo>
                        <a:pt x="31" y="0"/>
                        <a:pt x="31" y="0"/>
                        <a:pt x="3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任意多边形 14"/>
                <p:cNvSpPr>
                  <a:spLocks/>
                </p:cNvSpPr>
                <p:nvPr/>
              </p:nvSpPr>
              <p:spPr bwMode="auto">
                <a:xfrm>
                  <a:off x="2323474" y="2568158"/>
                  <a:ext cx="418786" cy="297052"/>
                </a:xfrm>
                <a:custGeom>
                  <a:avLst/>
                  <a:gdLst>
                    <a:gd name="T0" fmla="*/ 0 w 387"/>
                    <a:gd name="T1" fmla="*/ 154 h 275"/>
                    <a:gd name="T2" fmla="*/ 30 w 387"/>
                    <a:gd name="T3" fmla="*/ 200 h 275"/>
                    <a:gd name="T4" fmla="*/ 262 w 387"/>
                    <a:gd name="T5" fmla="*/ 275 h 275"/>
                    <a:gd name="T6" fmla="*/ 356 w 387"/>
                    <a:gd name="T7" fmla="*/ 265 h 275"/>
                    <a:gd name="T8" fmla="*/ 387 w 387"/>
                    <a:gd name="T9" fmla="*/ 131 h 275"/>
                    <a:gd name="T10" fmla="*/ 91 w 387"/>
                    <a:gd name="T11" fmla="*/ 0 h 275"/>
                    <a:gd name="T12" fmla="*/ 0 w 387"/>
                    <a:gd name="T13" fmla="*/ 154 h 275"/>
                    <a:gd name="T14" fmla="*/ 0 w 387"/>
                    <a:gd name="T15" fmla="*/ 154 h 275"/>
                    <a:gd name="T16" fmla="*/ 0 w 387"/>
                    <a:gd name="T17" fmla="*/ 154 h 275"/>
                    <a:gd name="T18" fmla="*/ 0 w 387"/>
                    <a:gd name="T19" fmla="*/ 154 h 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7" h="275">
                      <a:moveTo>
                        <a:pt x="0" y="154"/>
                      </a:moveTo>
                      <a:cubicBezTo>
                        <a:pt x="0" y="154"/>
                        <a:pt x="29" y="178"/>
                        <a:pt x="30" y="200"/>
                      </a:cubicBezTo>
                      <a:cubicBezTo>
                        <a:pt x="30" y="200"/>
                        <a:pt x="154" y="207"/>
                        <a:pt x="262" y="275"/>
                      </a:cubicBezTo>
                      <a:cubicBezTo>
                        <a:pt x="262" y="275"/>
                        <a:pt x="310" y="235"/>
                        <a:pt x="356" y="265"/>
                      </a:cubicBezTo>
                      <a:cubicBezTo>
                        <a:pt x="356" y="265"/>
                        <a:pt x="382" y="217"/>
                        <a:pt x="387" y="131"/>
                      </a:cubicBezTo>
                      <a:cubicBezTo>
                        <a:pt x="387" y="131"/>
                        <a:pt x="291" y="4"/>
                        <a:pt x="91" y="0"/>
                      </a:cubicBezTo>
                      <a:cubicBezTo>
                        <a:pt x="91" y="0"/>
                        <a:pt x="13" y="106"/>
                        <a:pt x="0" y="154"/>
                      </a:cubicBezTo>
                      <a:cubicBezTo>
                        <a:pt x="0" y="154"/>
                        <a:pt x="0" y="154"/>
                        <a:pt x="0" y="154"/>
                      </a:cubicBezTo>
                      <a:moveTo>
                        <a:pt x="0" y="154"/>
                      </a:moveTo>
                      <a:cubicBezTo>
                        <a:pt x="0" y="154"/>
                        <a:pt x="0" y="154"/>
                        <a:pt x="0" y="1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任意多边形 15"/>
                <p:cNvSpPr>
                  <a:spLocks/>
                </p:cNvSpPr>
                <p:nvPr/>
              </p:nvSpPr>
              <p:spPr bwMode="auto">
                <a:xfrm>
                  <a:off x="2285497" y="2829834"/>
                  <a:ext cx="333468" cy="340231"/>
                </a:xfrm>
                <a:custGeom>
                  <a:avLst/>
                  <a:gdLst>
                    <a:gd name="T0" fmla="*/ 0 w 308"/>
                    <a:gd name="T1" fmla="*/ 65 h 315"/>
                    <a:gd name="T2" fmla="*/ 68 w 308"/>
                    <a:gd name="T3" fmla="*/ 0 h 315"/>
                    <a:gd name="T4" fmla="*/ 274 w 308"/>
                    <a:gd name="T5" fmla="*/ 65 h 315"/>
                    <a:gd name="T6" fmla="*/ 308 w 308"/>
                    <a:gd name="T7" fmla="*/ 168 h 315"/>
                    <a:gd name="T8" fmla="*/ 121 w 308"/>
                    <a:gd name="T9" fmla="*/ 315 h 315"/>
                    <a:gd name="T10" fmla="*/ 28 w 308"/>
                    <a:gd name="T11" fmla="*/ 267 h 315"/>
                    <a:gd name="T12" fmla="*/ 0 w 308"/>
                    <a:gd name="T13" fmla="*/ 65 h 315"/>
                    <a:gd name="T14" fmla="*/ 0 w 308"/>
                    <a:gd name="T15" fmla="*/ 65 h 315"/>
                    <a:gd name="T16" fmla="*/ 0 w 308"/>
                    <a:gd name="T17" fmla="*/ 65 h 315"/>
                    <a:gd name="T18" fmla="*/ 0 w 308"/>
                    <a:gd name="T19" fmla="*/ 65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8" h="315">
                      <a:moveTo>
                        <a:pt x="0" y="65"/>
                      </a:moveTo>
                      <a:cubicBezTo>
                        <a:pt x="0" y="65"/>
                        <a:pt x="58" y="69"/>
                        <a:pt x="68" y="0"/>
                      </a:cubicBezTo>
                      <a:cubicBezTo>
                        <a:pt x="68" y="0"/>
                        <a:pt x="182" y="11"/>
                        <a:pt x="274" y="65"/>
                      </a:cubicBezTo>
                      <a:cubicBezTo>
                        <a:pt x="274" y="65"/>
                        <a:pt x="252" y="134"/>
                        <a:pt x="308" y="168"/>
                      </a:cubicBezTo>
                      <a:cubicBezTo>
                        <a:pt x="308" y="168"/>
                        <a:pt x="251" y="254"/>
                        <a:pt x="121" y="315"/>
                      </a:cubicBezTo>
                      <a:cubicBezTo>
                        <a:pt x="121" y="315"/>
                        <a:pt x="96" y="256"/>
                        <a:pt x="28" y="267"/>
                      </a:cubicBezTo>
                      <a:cubicBezTo>
                        <a:pt x="29" y="267"/>
                        <a:pt x="1" y="214"/>
                        <a:pt x="0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moveTo>
                        <a:pt x="0" y="65"/>
                      </a:moveTo>
                      <a:cubicBezTo>
                        <a:pt x="0" y="65"/>
                        <a:pt x="0" y="65"/>
                        <a:pt x="0" y="6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任意多边形 16"/>
                <p:cNvSpPr>
                  <a:spLocks/>
                </p:cNvSpPr>
                <p:nvPr/>
              </p:nvSpPr>
              <p:spPr bwMode="auto">
                <a:xfrm>
                  <a:off x="1855787" y="3448908"/>
                  <a:ext cx="1139825" cy="256474"/>
                </a:xfrm>
                <a:custGeom>
                  <a:avLst/>
                  <a:gdLst>
                    <a:gd name="T0" fmla="*/ 999 w 1053"/>
                    <a:gd name="T1" fmla="*/ 90 h 237"/>
                    <a:gd name="T2" fmla="*/ 603 w 1053"/>
                    <a:gd name="T3" fmla="*/ 90 h 237"/>
                    <a:gd name="T4" fmla="*/ 572 w 1053"/>
                    <a:gd name="T5" fmla="*/ 58 h 237"/>
                    <a:gd name="T6" fmla="*/ 572 w 1053"/>
                    <a:gd name="T7" fmla="*/ 0 h 237"/>
                    <a:gd name="T8" fmla="*/ 469 w 1053"/>
                    <a:gd name="T9" fmla="*/ 0 h 237"/>
                    <a:gd name="T10" fmla="*/ 469 w 1053"/>
                    <a:gd name="T11" fmla="*/ 58 h 237"/>
                    <a:gd name="T12" fmla="*/ 438 w 1053"/>
                    <a:gd name="T13" fmla="*/ 90 h 237"/>
                    <a:gd name="T14" fmla="*/ 54 w 1053"/>
                    <a:gd name="T15" fmla="*/ 90 h 237"/>
                    <a:gd name="T16" fmla="*/ 0 w 1053"/>
                    <a:gd name="T17" fmla="*/ 144 h 237"/>
                    <a:gd name="T18" fmla="*/ 0 w 1053"/>
                    <a:gd name="T19" fmla="*/ 144 h 237"/>
                    <a:gd name="T20" fmla="*/ 54 w 1053"/>
                    <a:gd name="T21" fmla="*/ 198 h 237"/>
                    <a:gd name="T22" fmla="*/ 443 w 1053"/>
                    <a:gd name="T23" fmla="*/ 198 h 237"/>
                    <a:gd name="T24" fmla="*/ 520 w 1053"/>
                    <a:gd name="T25" fmla="*/ 237 h 237"/>
                    <a:gd name="T26" fmla="*/ 598 w 1053"/>
                    <a:gd name="T27" fmla="*/ 198 h 237"/>
                    <a:gd name="T28" fmla="*/ 999 w 1053"/>
                    <a:gd name="T29" fmla="*/ 198 h 237"/>
                    <a:gd name="T30" fmla="*/ 1053 w 1053"/>
                    <a:gd name="T31" fmla="*/ 144 h 237"/>
                    <a:gd name="T32" fmla="*/ 1053 w 1053"/>
                    <a:gd name="T33" fmla="*/ 144 h 237"/>
                    <a:gd name="T34" fmla="*/ 999 w 1053"/>
                    <a:gd name="T35" fmla="*/ 9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53" h="237">
                      <a:moveTo>
                        <a:pt x="999" y="90"/>
                      </a:moveTo>
                      <a:cubicBezTo>
                        <a:pt x="603" y="90"/>
                        <a:pt x="603" y="90"/>
                        <a:pt x="603" y="90"/>
                      </a:cubicBezTo>
                      <a:cubicBezTo>
                        <a:pt x="595" y="77"/>
                        <a:pt x="585" y="66"/>
                        <a:pt x="572" y="58"/>
                      </a:cubicBezTo>
                      <a:cubicBezTo>
                        <a:pt x="572" y="0"/>
                        <a:pt x="572" y="0"/>
                        <a:pt x="572" y="0"/>
                      </a:cubicBezTo>
                      <a:cubicBezTo>
                        <a:pt x="469" y="0"/>
                        <a:pt x="469" y="0"/>
                        <a:pt x="469" y="0"/>
                      </a:cubicBezTo>
                      <a:cubicBezTo>
                        <a:pt x="469" y="58"/>
                        <a:pt x="469" y="58"/>
                        <a:pt x="469" y="58"/>
                      </a:cubicBezTo>
                      <a:cubicBezTo>
                        <a:pt x="456" y="66"/>
                        <a:pt x="446" y="77"/>
                        <a:pt x="438" y="90"/>
                      </a:cubicBezTo>
                      <a:cubicBezTo>
                        <a:pt x="54" y="90"/>
                        <a:pt x="54" y="90"/>
                        <a:pt x="54" y="90"/>
                      </a:cubicBezTo>
                      <a:cubicBezTo>
                        <a:pt x="24" y="90"/>
                        <a:pt x="0" y="114"/>
                        <a:pt x="0" y="144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74"/>
                        <a:pt x="24" y="198"/>
                        <a:pt x="54" y="198"/>
                      </a:cubicBezTo>
                      <a:cubicBezTo>
                        <a:pt x="443" y="198"/>
                        <a:pt x="443" y="198"/>
                        <a:pt x="443" y="198"/>
                      </a:cubicBezTo>
                      <a:cubicBezTo>
                        <a:pt x="461" y="222"/>
                        <a:pt x="489" y="237"/>
                        <a:pt x="520" y="237"/>
                      </a:cubicBezTo>
                      <a:cubicBezTo>
                        <a:pt x="552" y="237"/>
                        <a:pt x="580" y="222"/>
                        <a:pt x="598" y="198"/>
                      </a:cubicBezTo>
                      <a:cubicBezTo>
                        <a:pt x="999" y="198"/>
                        <a:pt x="999" y="198"/>
                        <a:pt x="999" y="198"/>
                      </a:cubicBezTo>
                      <a:cubicBezTo>
                        <a:pt x="1029" y="198"/>
                        <a:pt x="1053" y="174"/>
                        <a:pt x="1053" y="144"/>
                      </a:cubicBezTo>
                      <a:cubicBezTo>
                        <a:pt x="1053" y="144"/>
                        <a:pt x="1053" y="144"/>
                        <a:pt x="1053" y="144"/>
                      </a:cubicBezTo>
                      <a:cubicBezTo>
                        <a:pt x="1053" y="114"/>
                        <a:pt x="1029" y="90"/>
                        <a:pt x="999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4162531" y="3219188"/>
              <a:ext cx="818941" cy="820170"/>
              <a:chOff x="5550040" y="4292251"/>
              <a:chExt cx="1091921" cy="1093560"/>
            </a:xfrm>
          </p:grpSpPr>
          <p:sp>
            <p:nvSpPr>
              <p:cNvPr id="36" name="椭圆 35"/>
              <p:cNvSpPr/>
              <p:nvPr/>
            </p:nvSpPr>
            <p:spPr>
              <a:xfrm flipV="1">
                <a:off x="5550040" y="4292251"/>
                <a:ext cx="1091921" cy="1093560"/>
              </a:xfrm>
              <a:prstGeom prst="ellipse">
                <a:avLst/>
              </a:prstGeom>
              <a:solidFill>
                <a:srgbClr val="0070C0">
                  <a:alpha val="90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任意多边形 19"/>
              <p:cNvSpPr>
                <a:spLocks/>
              </p:cNvSpPr>
              <p:nvPr/>
            </p:nvSpPr>
            <p:spPr bwMode="auto">
              <a:xfrm>
                <a:off x="5853186" y="4560300"/>
                <a:ext cx="485628" cy="509319"/>
              </a:xfrm>
              <a:custGeom>
                <a:avLst/>
                <a:gdLst>
                  <a:gd name="T0" fmla="*/ 994 w 1104"/>
                  <a:gd name="T1" fmla="*/ 355 h 1159"/>
                  <a:gd name="T2" fmla="*/ 994 w 1104"/>
                  <a:gd name="T3" fmla="*/ 607 h 1159"/>
                  <a:gd name="T4" fmla="*/ 735 w 1104"/>
                  <a:gd name="T5" fmla="*/ 607 h 1159"/>
                  <a:gd name="T6" fmla="*/ 552 w 1104"/>
                  <a:gd name="T7" fmla="*/ 746 h 1159"/>
                  <a:gd name="T8" fmla="*/ 369 w 1104"/>
                  <a:gd name="T9" fmla="*/ 607 h 1159"/>
                  <a:gd name="T10" fmla="*/ 221 w 1104"/>
                  <a:gd name="T11" fmla="*/ 607 h 1159"/>
                  <a:gd name="T12" fmla="*/ 221 w 1104"/>
                  <a:gd name="T13" fmla="*/ 775 h 1159"/>
                  <a:gd name="T14" fmla="*/ 386 w 1104"/>
                  <a:gd name="T15" fmla="*/ 966 h 1159"/>
                  <a:gd name="T16" fmla="*/ 193 w 1104"/>
                  <a:gd name="T17" fmla="*/ 1159 h 1159"/>
                  <a:gd name="T18" fmla="*/ 0 w 1104"/>
                  <a:gd name="T19" fmla="*/ 966 h 1159"/>
                  <a:gd name="T20" fmla="*/ 110 w 1104"/>
                  <a:gd name="T21" fmla="*/ 792 h 1159"/>
                  <a:gd name="T22" fmla="*/ 110 w 1104"/>
                  <a:gd name="T23" fmla="*/ 497 h 1159"/>
                  <a:gd name="T24" fmla="*/ 374 w 1104"/>
                  <a:gd name="T25" fmla="*/ 497 h 1159"/>
                  <a:gd name="T26" fmla="*/ 552 w 1104"/>
                  <a:gd name="T27" fmla="*/ 374 h 1159"/>
                  <a:gd name="T28" fmla="*/ 730 w 1104"/>
                  <a:gd name="T29" fmla="*/ 497 h 1159"/>
                  <a:gd name="T30" fmla="*/ 883 w 1104"/>
                  <a:gd name="T31" fmla="*/ 497 h 1159"/>
                  <a:gd name="T32" fmla="*/ 879 w 1104"/>
                  <a:gd name="T33" fmla="*/ 369 h 1159"/>
                  <a:gd name="T34" fmla="*/ 724 w 1104"/>
                  <a:gd name="T35" fmla="*/ 186 h 1159"/>
                  <a:gd name="T36" fmla="*/ 914 w 1104"/>
                  <a:gd name="T37" fmla="*/ 0 h 1159"/>
                  <a:gd name="T38" fmla="*/ 1104 w 1104"/>
                  <a:gd name="T39" fmla="*/ 186 h 1159"/>
                  <a:gd name="T40" fmla="*/ 994 w 1104"/>
                  <a:gd name="T41" fmla="*/ 355 h 1159"/>
                  <a:gd name="T42" fmla="*/ 76 w 1104"/>
                  <a:gd name="T43" fmla="*/ 973 h 1159"/>
                  <a:gd name="T44" fmla="*/ 191 w 1104"/>
                  <a:gd name="T45" fmla="*/ 1087 h 1159"/>
                  <a:gd name="T46" fmla="*/ 305 w 1104"/>
                  <a:gd name="T47" fmla="*/ 973 h 1159"/>
                  <a:gd name="T48" fmla="*/ 191 w 1104"/>
                  <a:gd name="T49" fmla="*/ 860 h 1159"/>
                  <a:gd name="T50" fmla="*/ 76 w 1104"/>
                  <a:gd name="T51" fmla="*/ 973 h 1159"/>
                  <a:gd name="T52" fmla="*/ 552 w 1104"/>
                  <a:gd name="T53" fmla="*/ 447 h 1159"/>
                  <a:gd name="T54" fmla="*/ 438 w 1104"/>
                  <a:gd name="T55" fmla="*/ 561 h 1159"/>
                  <a:gd name="T56" fmla="*/ 552 w 1104"/>
                  <a:gd name="T57" fmla="*/ 674 h 1159"/>
                  <a:gd name="T58" fmla="*/ 667 w 1104"/>
                  <a:gd name="T59" fmla="*/ 561 h 1159"/>
                  <a:gd name="T60" fmla="*/ 552 w 1104"/>
                  <a:gd name="T61" fmla="*/ 447 h 1159"/>
                  <a:gd name="T62" fmla="*/ 914 w 1104"/>
                  <a:gd name="T63" fmla="*/ 73 h 1159"/>
                  <a:gd name="T64" fmla="*/ 799 w 1104"/>
                  <a:gd name="T65" fmla="*/ 187 h 1159"/>
                  <a:gd name="T66" fmla="*/ 914 w 1104"/>
                  <a:gd name="T67" fmla="*/ 300 h 1159"/>
                  <a:gd name="T68" fmla="*/ 1029 w 1104"/>
                  <a:gd name="T69" fmla="*/ 187 h 1159"/>
                  <a:gd name="T70" fmla="*/ 914 w 1104"/>
                  <a:gd name="T71" fmla="*/ 73 h 1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04" h="1159">
                    <a:moveTo>
                      <a:pt x="994" y="355"/>
                    </a:moveTo>
                    <a:cubicBezTo>
                      <a:pt x="994" y="607"/>
                      <a:pt x="994" y="607"/>
                      <a:pt x="994" y="607"/>
                    </a:cubicBezTo>
                    <a:cubicBezTo>
                      <a:pt x="735" y="607"/>
                      <a:pt x="735" y="607"/>
                      <a:pt x="735" y="607"/>
                    </a:cubicBezTo>
                    <a:cubicBezTo>
                      <a:pt x="714" y="687"/>
                      <a:pt x="640" y="746"/>
                      <a:pt x="552" y="746"/>
                    </a:cubicBezTo>
                    <a:cubicBezTo>
                      <a:pt x="464" y="746"/>
                      <a:pt x="390" y="687"/>
                      <a:pt x="369" y="607"/>
                    </a:cubicBezTo>
                    <a:cubicBezTo>
                      <a:pt x="221" y="607"/>
                      <a:pt x="221" y="607"/>
                      <a:pt x="221" y="607"/>
                    </a:cubicBezTo>
                    <a:cubicBezTo>
                      <a:pt x="221" y="775"/>
                      <a:pt x="221" y="775"/>
                      <a:pt x="221" y="775"/>
                    </a:cubicBezTo>
                    <a:cubicBezTo>
                      <a:pt x="314" y="789"/>
                      <a:pt x="386" y="869"/>
                      <a:pt x="386" y="966"/>
                    </a:cubicBezTo>
                    <a:cubicBezTo>
                      <a:pt x="386" y="1072"/>
                      <a:pt x="300" y="1159"/>
                      <a:pt x="193" y="1159"/>
                    </a:cubicBezTo>
                    <a:cubicBezTo>
                      <a:pt x="87" y="1159"/>
                      <a:pt x="0" y="1072"/>
                      <a:pt x="0" y="966"/>
                    </a:cubicBezTo>
                    <a:cubicBezTo>
                      <a:pt x="0" y="889"/>
                      <a:pt x="45" y="823"/>
                      <a:pt x="110" y="792"/>
                    </a:cubicBezTo>
                    <a:cubicBezTo>
                      <a:pt x="110" y="497"/>
                      <a:pt x="110" y="497"/>
                      <a:pt x="110" y="497"/>
                    </a:cubicBezTo>
                    <a:cubicBezTo>
                      <a:pt x="374" y="497"/>
                      <a:pt x="374" y="497"/>
                      <a:pt x="374" y="497"/>
                    </a:cubicBezTo>
                    <a:cubicBezTo>
                      <a:pt x="400" y="425"/>
                      <a:pt x="470" y="374"/>
                      <a:pt x="552" y="374"/>
                    </a:cubicBezTo>
                    <a:cubicBezTo>
                      <a:pt x="634" y="374"/>
                      <a:pt x="704" y="425"/>
                      <a:pt x="730" y="497"/>
                    </a:cubicBezTo>
                    <a:cubicBezTo>
                      <a:pt x="883" y="497"/>
                      <a:pt x="883" y="497"/>
                      <a:pt x="883" y="497"/>
                    </a:cubicBezTo>
                    <a:cubicBezTo>
                      <a:pt x="879" y="369"/>
                      <a:pt x="879" y="369"/>
                      <a:pt x="879" y="369"/>
                    </a:cubicBezTo>
                    <a:cubicBezTo>
                      <a:pt x="790" y="353"/>
                      <a:pt x="724" y="277"/>
                      <a:pt x="724" y="186"/>
                    </a:cubicBezTo>
                    <a:cubicBezTo>
                      <a:pt x="724" y="83"/>
                      <a:pt x="809" y="0"/>
                      <a:pt x="914" y="0"/>
                    </a:cubicBezTo>
                    <a:cubicBezTo>
                      <a:pt x="1019" y="0"/>
                      <a:pt x="1104" y="83"/>
                      <a:pt x="1104" y="186"/>
                    </a:cubicBezTo>
                    <a:cubicBezTo>
                      <a:pt x="1104" y="261"/>
                      <a:pt x="1059" y="325"/>
                      <a:pt x="994" y="355"/>
                    </a:cubicBezTo>
                    <a:close/>
                    <a:moveTo>
                      <a:pt x="76" y="973"/>
                    </a:moveTo>
                    <a:cubicBezTo>
                      <a:pt x="76" y="1036"/>
                      <a:pt x="127" y="1087"/>
                      <a:pt x="191" y="1087"/>
                    </a:cubicBezTo>
                    <a:cubicBezTo>
                      <a:pt x="254" y="1087"/>
                      <a:pt x="305" y="1036"/>
                      <a:pt x="305" y="973"/>
                    </a:cubicBezTo>
                    <a:cubicBezTo>
                      <a:pt x="305" y="911"/>
                      <a:pt x="254" y="860"/>
                      <a:pt x="191" y="860"/>
                    </a:cubicBezTo>
                    <a:cubicBezTo>
                      <a:pt x="127" y="860"/>
                      <a:pt x="76" y="911"/>
                      <a:pt x="76" y="973"/>
                    </a:cubicBezTo>
                    <a:close/>
                    <a:moveTo>
                      <a:pt x="552" y="447"/>
                    </a:moveTo>
                    <a:cubicBezTo>
                      <a:pt x="489" y="447"/>
                      <a:pt x="438" y="498"/>
                      <a:pt x="438" y="561"/>
                    </a:cubicBezTo>
                    <a:cubicBezTo>
                      <a:pt x="438" y="623"/>
                      <a:pt x="489" y="674"/>
                      <a:pt x="552" y="674"/>
                    </a:cubicBezTo>
                    <a:cubicBezTo>
                      <a:pt x="616" y="674"/>
                      <a:pt x="667" y="623"/>
                      <a:pt x="667" y="561"/>
                    </a:cubicBezTo>
                    <a:cubicBezTo>
                      <a:pt x="667" y="498"/>
                      <a:pt x="616" y="447"/>
                      <a:pt x="552" y="447"/>
                    </a:cubicBezTo>
                    <a:close/>
                    <a:moveTo>
                      <a:pt x="914" y="73"/>
                    </a:moveTo>
                    <a:cubicBezTo>
                      <a:pt x="851" y="73"/>
                      <a:pt x="799" y="124"/>
                      <a:pt x="799" y="187"/>
                    </a:cubicBezTo>
                    <a:cubicBezTo>
                      <a:pt x="799" y="249"/>
                      <a:pt x="851" y="300"/>
                      <a:pt x="914" y="300"/>
                    </a:cubicBezTo>
                    <a:cubicBezTo>
                      <a:pt x="977" y="300"/>
                      <a:pt x="1029" y="249"/>
                      <a:pt x="1029" y="187"/>
                    </a:cubicBezTo>
                    <a:cubicBezTo>
                      <a:pt x="1029" y="124"/>
                      <a:pt x="977" y="73"/>
                      <a:pt x="914" y="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117668" y="2731090"/>
              <a:ext cx="818941" cy="820170"/>
              <a:chOff x="6823556" y="3641454"/>
              <a:chExt cx="1091921" cy="1093560"/>
            </a:xfrm>
          </p:grpSpPr>
          <p:sp>
            <p:nvSpPr>
              <p:cNvPr id="29" name="椭圆 28"/>
              <p:cNvSpPr/>
              <p:nvPr/>
            </p:nvSpPr>
            <p:spPr>
              <a:xfrm flipV="1">
                <a:off x="6823556" y="3641454"/>
                <a:ext cx="1091921" cy="1093560"/>
              </a:xfrm>
              <a:prstGeom prst="ellipse">
                <a:avLst/>
              </a:prstGeom>
              <a:solidFill>
                <a:srgbClr val="0070C0">
                  <a:alpha val="90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7167926" y="3879957"/>
                <a:ext cx="529194" cy="526452"/>
                <a:chOff x="6689328" y="3781703"/>
                <a:chExt cx="508205" cy="505574"/>
              </a:xfrm>
            </p:grpSpPr>
            <p:sp>
              <p:nvSpPr>
                <p:cNvPr id="31" name="任意多边形 23"/>
                <p:cNvSpPr>
                  <a:spLocks/>
                </p:cNvSpPr>
                <p:nvPr/>
              </p:nvSpPr>
              <p:spPr bwMode="auto">
                <a:xfrm>
                  <a:off x="6689328" y="4032649"/>
                  <a:ext cx="341171" cy="254628"/>
                </a:xfrm>
                <a:custGeom>
                  <a:avLst/>
                  <a:gdLst>
                    <a:gd name="T0" fmla="*/ 623 w 623"/>
                    <a:gd name="T1" fmla="*/ 427 h 466"/>
                    <a:gd name="T2" fmla="*/ 618 w 623"/>
                    <a:gd name="T3" fmla="*/ 428 h 466"/>
                    <a:gd name="T4" fmla="*/ 607 w 623"/>
                    <a:gd name="T5" fmla="*/ 425 h 466"/>
                    <a:gd name="T6" fmla="*/ 541 w 623"/>
                    <a:gd name="T7" fmla="*/ 390 h 466"/>
                    <a:gd name="T8" fmla="*/ 475 w 623"/>
                    <a:gd name="T9" fmla="*/ 425 h 466"/>
                    <a:gd name="T10" fmla="*/ 464 w 623"/>
                    <a:gd name="T11" fmla="*/ 428 h 466"/>
                    <a:gd name="T12" fmla="*/ 449 w 623"/>
                    <a:gd name="T13" fmla="*/ 423 h 466"/>
                    <a:gd name="T14" fmla="*/ 440 w 623"/>
                    <a:gd name="T15" fmla="*/ 399 h 466"/>
                    <a:gd name="T16" fmla="*/ 452 w 623"/>
                    <a:gd name="T17" fmla="*/ 326 h 466"/>
                    <a:gd name="T18" fmla="*/ 399 w 623"/>
                    <a:gd name="T19" fmla="*/ 273 h 466"/>
                    <a:gd name="T20" fmla="*/ 392 w 623"/>
                    <a:gd name="T21" fmla="*/ 249 h 466"/>
                    <a:gd name="T22" fmla="*/ 412 w 623"/>
                    <a:gd name="T23" fmla="*/ 232 h 466"/>
                    <a:gd name="T24" fmla="*/ 486 w 623"/>
                    <a:gd name="T25" fmla="*/ 221 h 466"/>
                    <a:gd name="T26" fmla="*/ 519 w 623"/>
                    <a:gd name="T27" fmla="*/ 154 h 466"/>
                    <a:gd name="T28" fmla="*/ 541 w 623"/>
                    <a:gd name="T29" fmla="*/ 141 h 466"/>
                    <a:gd name="T30" fmla="*/ 563 w 623"/>
                    <a:gd name="T31" fmla="*/ 154 h 466"/>
                    <a:gd name="T32" fmla="*/ 582 w 623"/>
                    <a:gd name="T33" fmla="*/ 192 h 466"/>
                    <a:gd name="T34" fmla="*/ 529 w 623"/>
                    <a:gd name="T35" fmla="*/ 78 h 466"/>
                    <a:gd name="T36" fmla="*/ 407 w 623"/>
                    <a:gd name="T37" fmla="*/ 1 h 466"/>
                    <a:gd name="T38" fmla="*/ 391 w 623"/>
                    <a:gd name="T39" fmla="*/ 7 h 466"/>
                    <a:gd name="T40" fmla="*/ 351 w 623"/>
                    <a:gd name="T41" fmla="*/ 63 h 466"/>
                    <a:gd name="T42" fmla="*/ 307 w 623"/>
                    <a:gd name="T43" fmla="*/ 3 h 466"/>
                    <a:gd name="T44" fmla="*/ 338 w 623"/>
                    <a:gd name="T45" fmla="*/ 107 h 466"/>
                    <a:gd name="T46" fmla="*/ 338 w 623"/>
                    <a:gd name="T47" fmla="*/ 115 h 466"/>
                    <a:gd name="T48" fmla="*/ 306 w 623"/>
                    <a:gd name="T49" fmla="*/ 262 h 466"/>
                    <a:gd name="T50" fmla="*/ 306 w 623"/>
                    <a:gd name="T51" fmla="*/ 264 h 466"/>
                    <a:gd name="T52" fmla="*/ 306 w 623"/>
                    <a:gd name="T53" fmla="*/ 265 h 466"/>
                    <a:gd name="T54" fmla="*/ 306 w 623"/>
                    <a:gd name="T55" fmla="*/ 264 h 466"/>
                    <a:gd name="T56" fmla="*/ 306 w 623"/>
                    <a:gd name="T57" fmla="*/ 263 h 466"/>
                    <a:gd name="T58" fmla="*/ 271 w 623"/>
                    <a:gd name="T59" fmla="*/ 115 h 466"/>
                    <a:gd name="T60" fmla="*/ 272 w 623"/>
                    <a:gd name="T61" fmla="*/ 107 h 466"/>
                    <a:gd name="T62" fmla="*/ 305 w 623"/>
                    <a:gd name="T63" fmla="*/ 1 h 466"/>
                    <a:gd name="T64" fmla="*/ 259 w 623"/>
                    <a:gd name="T65" fmla="*/ 65 h 466"/>
                    <a:gd name="T66" fmla="*/ 219 w 623"/>
                    <a:gd name="T67" fmla="*/ 11 h 466"/>
                    <a:gd name="T68" fmla="*/ 202 w 623"/>
                    <a:gd name="T69" fmla="*/ 5 h 466"/>
                    <a:gd name="T70" fmla="*/ 98 w 623"/>
                    <a:gd name="T71" fmla="*/ 74 h 466"/>
                    <a:gd name="T72" fmla="*/ 95 w 623"/>
                    <a:gd name="T73" fmla="*/ 78 h 466"/>
                    <a:gd name="T74" fmla="*/ 93 w 623"/>
                    <a:gd name="T75" fmla="*/ 80 h 466"/>
                    <a:gd name="T76" fmla="*/ 87 w 623"/>
                    <a:gd name="T77" fmla="*/ 91 h 466"/>
                    <a:gd name="T78" fmla="*/ 88 w 623"/>
                    <a:gd name="T79" fmla="*/ 91 h 466"/>
                    <a:gd name="T80" fmla="*/ 75 w 623"/>
                    <a:gd name="T81" fmla="*/ 119 h 466"/>
                    <a:gd name="T82" fmla="*/ 74 w 623"/>
                    <a:gd name="T83" fmla="*/ 118 h 466"/>
                    <a:gd name="T84" fmla="*/ 0 w 623"/>
                    <a:gd name="T85" fmla="*/ 411 h 466"/>
                    <a:gd name="T86" fmla="*/ 2 w 623"/>
                    <a:gd name="T87" fmla="*/ 411 h 466"/>
                    <a:gd name="T88" fmla="*/ 66 w 623"/>
                    <a:gd name="T89" fmla="*/ 465 h 466"/>
                    <a:gd name="T90" fmla="*/ 556 w 623"/>
                    <a:gd name="T91" fmla="*/ 465 h 466"/>
                    <a:gd name="T92" fmla="*/ 623 w 623"/>
                    <a:gd name="T93" fmla="*/ 427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23" h="466">
                      <a:moveTo>
                        <a:pt x="623" y="427"/>
                      </a:moveTo>
                      <a:cubicBezTo>
                        <a:pt x="622" y="428"/>
                        <a:pt x="620" y="428"/>
                        <a:pt x="618" y="428"/>
                      </a:cubicBezTo>
                      <a:cubicBezTo>
                        <a:pt x="614" y="428"/>
                        <a:pt x="611" y="427"/>
                        <a:pt x="607" y="425"/>
                      </a:cubicBezTo>
                      <a:cubicBezTo>
                        <a:pt x="541" y="390"/>
                        <a:pt x="541" y="390"/>
                        <a:pt x="541" y="390"/>
                      </a:cubicBezTo>
                      <a:cubicBezTo>
                        <a:pt x="475" y="425"/>
                        <a:pt x="475" y="425"/>
                        <a:pt x="475" y="425"/>
                      </a:cubicBezTo>
                      <a:cubicBezTo>
                        <a:pt x="471" y="427"/>
                        <a:pt x="468" y="428"/>
                        <a:pt x="464" y="428"/>
                      </a:cubicBezTo>
                      <a:cubicBezTo>
                        <a:pt x="458" y="428"/>
                        <a:pt x="453" y="426"/>
                        <a:pt x="449" y="423"/>
                      </a:cubicBezTo>
                      <a:cubicBezTo>
                        <a:pt x="442" y="418"/>
                        <a:pt x="438" y="408"/>
                        <a:pt x="440" y="399"/>
                      </a:cubicBezTo>
                      <a:cubicBezTo>
                        <a:pt x="452" y="326"/>
                        <a:pt x="452" y="326"/>
                        <a:pt x="452" y="326"/>
                      </a:cubicBezTo>
                      <a:cubicBezTo>
                        <a:pt x="399" y="273"/>
                        <a:pt x="399" y="273"/>
                        <a:pt x="399" y="273"/>
                      </a:cubicBezTo>
                      <a:cubicBezTo>
                        <a:pt x="392" y="267"/>
                        <a:pt x="390" y="257"/>
                        <a:pt x="392" y="249"/>
                      </a:cubicBezTo>
                      <a:cubicBezTo>
                        <a:pt x="395" y="240"/>
                        <a:pt x="403" y="233"/>
                        <a:pt x="412" y="232"/>
                      </a:cubicBezTo>
                      <a:cubicBezTo>
                        <a:pt x="486" y="221"/>
                        <a:pt x="486" y="221"/>
                        <a:pt x="486" y="221"/>
                      </a:cubicBezTo>
                      <a:cubicBezTo>
                        <a:pt x="519" y="154"/>
                        <a:pt x="519" y="154"/>
                        <a:pt x="519" y="154"/>
                      </a:cubicBezTo>
                      <a:cubicBezTo>
                        <a:pt x="523" y="146"/>
                        <a:pt x="532" y="141"/>
                        <a:pt x="541" y="141"/>
                      </a:cubicBezTo>
                      <a:cubicBezTo>
                        <a:pt x="550" y="141"/>
                        <a:pt x="559" y="146"/>
                        <a:pt x="563" y="154"/>
                      </a:cubicBezTo>
                      <a:cubicBezTo>
                        <a:pt x="582" y="192"/>
                        <a:pt x="582" y="192"/>
                        <a:pt x="582" y="192"/>
                      </a:cubicBezTo>
                      <a:cubicBezTo>
                        <a:pt x="567" y="147"/>
                        <a:pt x="550" y="104"/>
                        <a:pt x="529" y="78"/>
                      </a:cubicBezTo>
                      <a:cubicBezTo>
                        <a:pt x="498" y="26"/>
                        <a:pt x="447" y="7"/>
                        <a:pt x="407" y="1"/>
                      </a:cubicBezTo>
                      <a:cubicBezTo>
                        <a:pt x="401" y="0"/>
                        <a:pt x="395" y="2"/>
                        <a:pt x="391" y="7"/>
                      </a:cubicBezTo>
                      <a:cubicBezTo>
                        <a:pt x="351" y="63"/>
                        <a:pt x="351" y="63"/>
                        <a:pt x="351" y="63"/>
                      </a:cubicBezTo>
                      <a:cubicBezTo>
                        <a:pt x="307" y="3"/>
                        <a:pt x="307" y="3"/>
                        <a:pt x="307" y="3"/>
                      </a:cubicBezTo>
                      <a:cubicBezTo>
                        <a:pt x="338" y="107"/>
                        <a:pt x="338" y="107"/>
                        <a:pt x="338" y="107"/>
                      </a:cubicBezTo>
                      <a:cubicBezTo>
                        <a:pt x="338" y="110"/>
                        <a:pt x="338" y="112"/>
                        <a:pt x="338" y="115"/>
                      </a:cubicBezTo>
                      <a:cubicBezTo>
                        <a:pt x="306" y="262"/>
                        <a:pt x="306" y="262"/>
                        <a:pt x="306" y="262"/>
                      </a:cubicBezTo>
                      <a:cubicBezTo>
                        <a:pt x="306" y="263"/>
                        <a:pt x="306" y="263"/>
                        <a:pt x="306" y="264"/>
                      </a:cubicBezTo>
                      <a:cubicBezTo>
                        <a:pt x="306" y="265"/>
                        <a:pt x="306" y="265"/>
                        <a:pt x="306" y="265"/>
                      </a:cubicBezTo>
                      <a:cubicBezTo>
                        <a:pt x="306" y="264"/>
                        <a:pt x="306" y="264"/>
                        <a:pt x="306" y="264"/>
                      </a:cubicBezTo>
                      <a:cubicBezTo>
                        <a:pt x="306" y="263"/>
                        <a:pt x="306" y="263"/>
                        <a:pt x="306" y="263"/>
                      </a:cubicBezTo>
                      <a:cubicBezTo>
                        <a:pt x="271" y="115"/>
                        <a:pt x="271" y="115"/>
                        <a:pt x="271" y="115"/>
                      </a:cubicBezTo>
                      <a:cubicBezTo>
                        <a:pt x="271" y="112"/>
                        <a:pt x="271" y="109"/>
                        <a:pt x="272" y="107"/>
                      </a:cubicBezTo>
                      <a:cubicBezTo>
                        <a:pt x="305" y="1"/>
                        <a:pt x="305" y="1"/>
                        <a:pt x="305" y="1"/>
                      </a:cubicBezTo>
                      <a:cubicBezTo>
                        <a:pt x="259" y="65"/>
                        <a:pt x="259" y="65"/>
                        <a:pt x="259" y="65"/>
                      </a:cubicBezTo>
                      <a:cubicBezTo>
                        <a:pt x="219" y="11"/>
                        <a:pt x="219" y="11"/>
                        <a:pt x="219" y="11"/>
                      </a:cubicBezTo>
                      <a:cubicBezTo>
                        <a:pt x="215" y="6"/>
                        <a:pt x="208" y="3"/>
                        <a:pt x="202" y="5"/>
                      </a:cubicBezTo>
                      <a:cubicBezTo>
                        <a:pt x="170" y="13"/>
                        <a:pt x="128" y="32"/>
                        <a:pt x="98" y="74"/>
                      </a:cubicBezTo>
                      <a:cubicBezTo>
                        <a:pt x="97" y="76"/>
                        <a:pt x="96" y="77"/>
                        <a:pt x="95" y="78"/>
                      </a:cubicBezTo>
                      <a:cubicBezTo>
                        <a:pt x="95" y="79"/>
                        <a:pt x="94" y="80"/>
                        <a:pt x="93" y="80"/>
                      </a:cubicBezTo>
                      <a:cubicBezTo>
                        <a:pt x="91" y="84"/>
                        <a:pt x="89" y="87"/>
                        <a:pt x="87" y="91"/>
                      </a:cubicBezTo>
                      <a:cubicBezTo>
                        <a:pt x="87" y="91"/>
                        <a:pt x="88" y="91"/>
                        <a:pt x="88" y="91"/>
                      </a:cubicBezTo>
                      <a:cubicBezTo>
                        <a:pt x="84" y="99"/>
                        <a:pt x="79" y="109"/>
                        <a:pt x="75" y="119"/>
                      </a:cubicBezTo>
                      <a:cubicBezTo>
                        <a:pt x="75" y="118"/>
                        <a:pt x="74" y="118"/>
                        <a:pt x="74" y="118"/>
                      </a:cubicBezTo>
                      <a:cubicBezTo>
                        <a:pt x="35" y="210"/>
                        <a:pt x="0" y="394"/>
                        <a:pt x="0" y="411"/>
                      </a:cubicBezTo>
                      <a:cubicBezTo>
                        <a:pt x="2" y="411"/>
                        <a:pt x="2" y="411"/>
                        <a:pt x="2" y="411"/>
                      </a:cubicBezTo>
                      <a:cubicBezTo>
                        <a:pt x="2" y="429"/>
                        <a:pt x="9" y="466"/>
                        <a:pt x="66" y="465"/>
                      </a:cubicBezTo>
                      <a:cubicBezTo>
                        <a:pt x="556" y="465"/>
                        <a:pt x="556" y="465"/>
                        <a:pt x="556" y="465"/>
                      </a:cubicBezTo>
                      <a:cubicBezTo>
                        <a:pt x="556" y="465"/>
                        <a:pt x="607" y="466"/>
                        <a:pt x="623" y="42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椭圆 31"/>
                <p:cNvSpPr>
                  <a:spLocks/>
                </p:cNvSpPr>
                <p:nvPr/>
              </p:nvSpPr>
              <p:spPr bwMode="auto">
                <a:xfrm>
                  <a:off x="6737992" y="3781703"/>
                  <a:ext cx="235163" cy="2338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任意多边形 25"/>
                <p:cNvSpPr>
                  <a:spLocks/>
                </p:cNvSpPr>
                <p:nvPr/>
              </p:nvSpPr>
              <p:spPr bwMode="auto">
                <a:xfrm>
                  <a:off x="6922124" y="4128397"/>
                  <a:ext cx="125999" cy="119686"/>
                </a:xfrm>
                <a:custGeom>
                  <a:avLst/>
                  <a:gdLst>
                    <a:gd name="T0" fmla="*/ 107 w 230"/>
                    <a:gd name="T1" fmla="*/ 5 h 219"/>
                    <a:gd name="T2" fmla="*/ 115 w 230"/>
                    <a:gd name="T3" fmla="*/ 0 h 219"/>
                    <a:gd name="T4" fmla="*/ 123 w 230"/>
                    <a:gd name="T5" fmla="*/ 5 h 219"/>
                    <a:gd name="T6" fmla="*/ 154 w 230"/>
                    <a:gd name="T7" fmla="*/ 67 h 219"/>
                    <a:gd name="T8" fmla="*/ 222 w 230"/>
                    <a:gd name="T9" fmla="*/ 77 h 219"/>
                    <a:gd name="T10" fmla="*/ 229 w 230"/>
                    <a:gd name="T11" fmla="*/ 83 h 219"/>
                    <a:gd name="T12" fmla="*/ 227 w 230"/>
                    <a:gd name="T13" fmla="*/ 92 h 219"/>
                    <a:gd name="T14" fmla="*/ 178 w 230"/>
                    <a:gd name="T15" fmla="*/ 140 h 219"/>
                    <a:gd name="T16" fmla="*/ 189 w 230"/>
                    <a:gd name="T17" fmla="*/ 208 h 219"/>
                    <a:gd name="T18" fmla="*/ 186 w 230"/>
                    <a:gd name="T19" fmla="*/ 217 h 219"/>
                    <a:gd name="T20" fmla="*/ 176 w 230"/>
                    <a:gd name="T21" fmla="*/ 218 h 219"/>
                    <a:gd name="T22" fmla="*/ 115 w 230"/>
                    <a:gd name="T23" fmla="*/ 186 h 219"/>
                    <a:gd name="T24" fmla="*/ 54 w 230"/>
                    <a:gd name="T25" fmla="*/ 218 h 219"/>
                    <a:gd name="T26" fmla="*/ 44 w 230"/>
                    <a:gd name="T27" fmla="*/ 217 h 219"/>
                    <a:gd name="T28" fmla="*/ 41 w 230"/>
                    <a:gd name="T29" fmla="*/ 208 h 219"/>
                    <a:gd name="T30" fmla="*/ 52 w 230"/>
                    <a:gd name="T31" fmla="*/ 140 h 219"/>
                    <a:gd name="T32" fmla="*/ 3 w 230"/>
                    <a:gd name="T33" fmla="*/ 92 h 219"/>
                    <a:gd name="T34" fmla="*/ 1 w 230"/>
                    <a:gd name="T35" fmla="*/ 83 h 219"/>
                    <a:gd name="T36" fmla="*/ 8 w 230"/>
                    <a:gd name="T37" fmla="*/ 77 h 219"/>
                    <a:gd name="T38" fmla="*/ 76 w 230"/>
                    <a:gd name="T39" fmla="*/ 67 h 219"/>
                    <a:gd name="T40" fmla="*/ 107 w 230"/>
                    <a:gd name="T41" fmla="*/ 5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30" h="219">
                      <a:moveTo>
                        <a:pt x="107" y="5"/>
                      </a:moveTo>
                      <a:cubicBezTo>
                        <a:pt x="108" y="2"/>
                        <a:pt x="112" y="0"/>
                        <a:pt x="115" y="0"/>
                      </a:cubicBezTo>
                      <a:cubicBezTo>
                        <a:pt x="119" y="0"/>
                        <a:pt x="122" y="2"/>
                        <a:pt x="123" y="5"/>
                      </a:cubicBezTo>
                      <a:cubicBezTo>
                        <a:pt x="154" y="67"/>
                        <a:pt x="154" y="67"/>
                        <a:pt x="154" y="67"/>
                      </a:cubicBezTo>
                      <a:cubicBezTo>
                        <a:pt x="222" y="77"/>
                        <a:pt x="222" y="77"/>
                        <a:pt x="222" y="77"/>
                      </a:cubicBezTo>
                      <a:cubicBezTo>
                        <a:pt x="225" y="77"/>
                        <a:pt x="228" y="80"/>
                        <a:pt x="229" y="83"/>
                      </a:cubicBezTo>
                      <a:cubicBezTo>
                        <a:pt x="230" y="86"/>
                        <a:pt x="229" y="90"/>
                        <a:pt x="227" y="92"/>
                      </a:cubicBezTo>
                      <a:cubicBezTo>
                        <a:pt x="178" y="140"/>
                        <a:pt x="178" y="140"/>
                        <a:pt x="178" y="140"/>
                      </a:cubicBezTo>
                      <a:cubicBezTo>
                        <a:pt x="189" y="208"/>
                        <a:pt x="189" y="208"/>
                        <a:pt x="189" y="208"/>
                      </a:cubicBezTo>
                      <a:cubicBezTo>
                        <a:pt x="190" y="211"/>
                        <a:pt x="188" y="215"/>
                        <a:pt x="186" y="217"/>
                      </a:cubicBezTo>
                      <a:cubicBezTo>
                        <a:pt x="183" y="219"/>
                        <a:pt x="179" y="219"/>
                        <a:pt x="176" y="218"/>
                      </a:cubicBezTo>
                      <a:cubicBezTo>
                        <a:pt x="115" y="186"/>
                        <a:pt x="115" y="186"/>
                        <a:pt x="115" y="186"/>
                      </a:cubicBezTo>
                      <a:cubicBezTo>
                        <a:pt x="54" y="218"/>
                        <a:pt x="54" y="218"/>
                        <a:pt x="54" y="218"/>
                      </a:cubicBezTo>
                      <a:cubicBezTo>
                        <a:pt x="51" y="219"/>
                        <a:pt x="47" y="219"/>
                        <a:pt x="44" y="217"/>
                      </a:cubicBezTo>
                      <a:cubicBezTo>
                        <a:pt x="42" y="215"/>
                        <a:pt x="40" y="212"/>
                        <a:pt x="41" y="208"/>
                      </a:cubicBezTo>
                      <a:cubicBezTo>
                        <a:pt x="52" y="140"/>
                        <a:pt x="52" y="140"/>
                        <a:pt x="52" y="140"/>
                      </a:cubicBezTo>
                      <a:cubicBezTo>
                        <a:pt x="3" y="92"/>
                        <a:pt x="3" y="92"/>
                        <a:pt x="3" y="92"/>
                      </a:cubicBezTo>
                      <a:cubicBezTo>
                        <a:pt x="1" y="90"/>
                        <a:pt x="0" y="86"/>
                        <a:pt x="1" y="83"/>
                      </a:cubicBezTo>
                      <a:cubicBezTo>
                        <a:pt x="2" y="80"/>
                        <a:pt x="5" y="77"/>
                        <a:pt x="8" y="77"/>
                      </a:cubicBezTo>
                      <a:cubicBezTo>
                        <a:pt x="76" y="67"/>
                        <a:pt x="76" y="67"/>
                        <a:pt x="76" y="67"/>
                      </a:cubicBezTo>
                      <a:cubicBezTo>
                        <a:pt x="107" y="5"/>
                        <a:pt x="107" y="5"/>
                        <a:pt x="107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任意多边形 26"/>
                <p:cNvSpPr>
                  <a:spLocks/>
                </p:cNvSpPr>
                <p:nvPr/>
              </p:nvSpPr>
              <p:spPr bwMode="auto">
                <a:xfrm>
                  <a:off x="7071008" y="4128397"/>
                  <a:ext cx="126525" cy="119686"/>
                </a:xfrm>
                <a:custGeom>
                  <a:avLst/>
                  <a:gdLst>
                    <a:gd name="T0" fmla="*/ 107 w 231"/>
                    <a:gd name="T1" fmla="*/ 5 h 219"/>
                    <a:gd name="T2" fmla="*/ 116 w 231"/>
                    <a:gd name="T3" fmla="*/ 0 h 219"/>
                    <a:gd name="T4" fmla="*/ 124 w 231"/>
                    <a:gd name="T5" fmla="*/ 5 h 219"/>
                    <a:gd name="T6" fmla="*/ 154 w 231"/>
                    <a:gd name="T7" fmla="*/ 67 h 219"/>
                    <a:gd name="T8" fmla="*/ 222 w 231"/>
                    <a:gd name="T9" fmla="*/ 77 h 219"/>
                    <a:gd name="T10" fmla="*/ 230 w 231"/>
                    <a:gd name="T11" fmla="*/ 83 h 219"/>
                    <a:gd name="T12" fmla="*/ 227 w 231"/>
                    <a:gd name="T13" fmla="*/ 92 h 219"/>
                    <a:gd name="T14" fmla="*/ 178 w 231"/>
                    <a:gd name="T15" fmla="*/ 140 h 219"/>
                    <a:gd name="T16" fmla="*/ 190 w 231"/>
                    <a:gd name="T17" fmla="*/ 208 h 219"/>
                    <a:gd name="T18" fmla="*/ 186 w 231"/>
                    <a:gd name="T19" fmla="*/ 217 h 219"/>
                    <a:gd name="T20" fmla="*/ 176 w 231"/>
                    <a:gd name="T21" fmla="*/ 218 h 219"/>
                    <a:gd name="T22" fmla="*/ 116 w 231"/>
                    <a:gd name="T23" fmla="*/ 186 h 219"/>
                    <a:gd name="T24" fmla="*/ 55 w 231"/>
                    <a:gd name="T25" fmla="*/ 218 h 219"/>
                    <a:gd name="T26" fmla="*/ 45 w 231"/>
                    <a:gd name="T27" fmla="*/ 217 h 219"/>
                    <a:gd name="T28" fmla="*/ 41 w 231"/>
                    <a:gd name="T29" fmla="*/ 208 h 219"/>
                    <a:gd name="T30" fmla="*/ 53 w 231"/>
                    <a:gd name="T31" fmla="*/ 140 h 219"/>
                    <a:gd name="T32" fmla="*/ 4 w 231"/>
                    <a:gd name="T33" fmla="*/ 92 h 219"/>
                    <a:gd name="T34" fmla="*/ 1 w 231"/>
                    <a:gd name="T35" fmla="*/ 83 h 219"/>
                    <a:gd name="T36" fmla="*/ 9 w 231"/>
                    <a:gd name="T37" fmla="*/ 77 h 219"/>
                    <a:gd name="T38" fmla="*/ 77 w 231"/>
                    <a:gd name="T39" fmla="*/ 67 h 219"/>
                    <a:gd name="T40" fmla="*/ 107 w 231"/>
                    <a:gd name="T41" fmla="*/ 5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31" h="219">
                      <a:moveTo>
                        <a:pt x="107" y="5"/>
                      </a:moveTo>
                      <a:cubicBezTo>
                        <a:pt x="109" y="2"/>
                        <a:pt x="112" y="0"/>
                        <a:pt x="116" y="0"/>
                      </a:cubicBezTo>
                      <a:cubicBezTo>
                        <a:pt x="119" y="0"/>
                        <a:pt x="122" y="2"/>
                        <a:pt x="124" y="5"/>
                      </a:cubicBezTo>
                      <a:cubicBezTo>
                        <a:pt x="154" y="67"/>
                        <a:pt x="154" y="67"/>
                        <a:pt x="154" y="67"/>
                      </a:cubicBezTo>
                      <a:cubicBezTo>
                        <a:pt x="222" y="77"/>
                        <a:pt x="222" y="77"/>
                        <a:pt x="222" y="77"/>
                      </a:cubicBezTo>
                      <a:cubicBezTo>
                        <a:pt x="226" y="77"/>
                        <a:pt x="229" y="79"/>
                        <a:pt x="230" y="83"/>
                      </a:cubicBezTo>
                      <a:cubicBezTo>
                        <a:pt x="231" y="86"/>
                        <a:pt x="230" y="90"/>
                        <a:pt x="227" y="92"/>
                      </a:cubicBezTo>
                      <a:cubicBezTo>
                        <a:pt x="178" y="140"/>
                        <a:pt x="178" y="140"/>
                        <a:pt x="178" y="140"/>
                      </a:cubicBezTo>
                      <a:cubicBezTo>
                        <a:pt x="190" y="208"/>
                        <a:pt x="190" y="208"/>
                        <a:pt x="190" y="208"/>
                      </a:cubicBezTo>
                      <a:cubicBezTo>
                        <a:pt x="190" y="211"/>
                        <a:pt x="189" y="215"/>
                        <a:pt x="186" y="217"/>
                      </a:cubicBezTo>
                      <a:cubicBezTo>
                        <a:pt x="183" y="219"/>
                        <a:pt x="180" y="219"/>
                        <a:pt x="176" y="218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55" y="218"/>
                        <a:pt x="55" y="218"/>
                        <a:pt x="55" y="218"/>
                      </a:cubicBezTo>
                      <a:cubicBezTo>
                        <a:pt x="52" y="219"/>
                        <a:pt x="48" y="219"/>
                        <a:pt x="45" y="217"/>
                      </a:cubicBezTo>
                      <a:cubicBezTo>
                        <a:pt x="42" y="215"/>
                        <a:pt x="41" y="211"/>
                        <a:pt x="41" y="208"/>
                      </a:cubicBezTo>
                      <a:cubicBezTo>
                        <a:pt x="53" y="140"/>
                        <a:pt x="53" y="140"/>
                        <a:pt x="53" y="140"/>
                      </a:cubicBezTo>
                      <a:cubicBezTo>
                        <a:pt x="4" y="92"/>
                        <a:pt x="4" y="92"/>
                        <a:pt x="4" y="92"/>
                      </a:cubicBezTo>
                      <a:cubicBezTo>
                        <a:pt x="1" y="90"/>
                        <a:pt x="0" y="86"/>
                        <a:pt x="1" y="83"/>
                      </a:cubicBezTo>
                      <a:cubicBezTo>
                        <a:pt x="2" y="79"/>
                        <a:pt x="5" y="77"/>
                        <a:pt x="9" y="77"/>
                      </a:cubicBezTo>
                      <a:cubicBezTo>
                        <a:pt x="77" y="67"/>
                        <a:pt x="77" y="67"/>
                        <a:pt x="77" y="67"/>
                      </a:cubicBezTo>
                      <a:cubicBezTo>
                        <a:pt x="107" y="5"/>
                        <a:pt x="107" y="5"/>
                        <a:pt x="107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任意多边形 27"/>
                <p:cNvSpPr>
                  <a:spLocks/>
                </p:cNvSpPr>
                <p:nvPr/>
              </p:nvSpPr>
              <p:spPr bwMode="auto">
                <a:xfrm>
                  <a:off x="6992620" y="4000294"/>
                  <a:ext cx="125999" cy="120212"/>
                </a:xfrm>
                <a:custGeom>
                  <a:avLst/>
                  <a:gdLst>
                    <a:gd name="T0" fmla="*/ 107 w 230"/>
                    <a:gd name="T1" fmla="*/ 5 h 220"/>
                    <a:gd name="T2" fmla="*/ 115 w 230"/>
                    <a:gd name="T3" fmla="*/ 0 h 220"/>
                    <a:gd name="T4" fmla="*/ 123 w 230"/>
                    <a:gd name="T5" fmla="*/ 6 h 220"/>
                    <a:gd name="T6" fmla="*/ 154 w 230"/>
                    <a:gd name="T7" fmla="*/ 67 h 220"/>
                    <a:gd name="T8" fmla="*/ 222 w 230"/>
                    <a:gd name="T9" fmla="*/ 77 h 220"/>
                    <a:gd name="T10" fmla="*/ 229 w 230"/>
                    <a:gd name="T11" fmla="*/ 83 h 220"/>
                    <a:gd name="T12" fmla="*/ 227 w 230"/>
                    <a:gd name="T13" fmla="*/ 93 h 220"/>
                    <a:gd name="T14" fmla="*/ 178 w 230"/>
                    <a:gd name="T15" fmla="*/ 141 h 220"/>
                    <a:gd name="T16" fmla="*/ 189 w 230"/>
                    <a:gd name="T17" fmla="*/ 208 h 220"/>
                    <a:gd name="T18" fmla="*/ 186 w 230"/>
                    <a:gd name="T19" fmla="*/ 217 h 220"/>
                    <a:gd name="T20" fmla="*/ 176 w 230"/>
                    <a:gd name="T21" fmla="*/ 218 h 220"/>
                    <a:gd name="T22" fmla="*/ 115 w 230"/>
                    <a:gd name="T23" fmla="*/ 186 h 220"/>
                    <a:gd name="T24" fmla="*/ 54 w 230"/>
                    <a:gd name="T25" fmla="*/ 218 h 220"/>
                    <a:gd name="T26" fmla="*/ 45 w 230"/>
                    <a:gd name="T27" fmla="*/ 217 h 220"/>
                    <a:gd name="T28" fmla="*/ 41 w 230"/>
                    <a:gd name="T29" fmla="*/ 208 h 220"/>
                    <a:gd name="T30" fmla="*/ 52 w 230"/>
                    <a:gd name="T31" fmla="*/ 141 h 220"/>
                    <a:gd name="T32" fmla="*/ 3 w 230"/>
                    <a:gd name="T33" fmla="*/ 93 h 220"/>
                    <a:gd name="T34" fmla="*/ 1 w 230"/>
                    <a:gd name="T35" fmla="*/ 83 h 220"/>
                    <a:gd name="T36" fmla="*/ 8 w 230"/>
                    <a:gd name="T37" fmla="*/ 77 h 220"/>
                    <a:gd name="T38" fmla="*/ 76 w 230"/>
                    <a:gd name="T39" fmla="*/ 67 h 220"/>
                    <a:gd name="T40" fmla="*/ 107 w 230"/>
                    <a:gd name="T41" fmla="*/ 5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30" h="220">
                      <a:moveTo>
                        <a:pt x="107" y="5"/>
                      </a:moveTo>
                      <a:cubicBezTo>
                        <a:pt x="108" y="2"/>
                        <a:pt x="112" y="0"/>
                        <a:pt x="115" y="0"/>
                      </a:cubicBezTo>
                      <a:cubicBezTo>
                        <a:pt x="119" y="0"/>
                        <a:pt x="122" y="2"/>
                        <a:pt x="123" y="6"/>
                      </a:cubicBezTo>
                      <a:cubicBezTo>
                        <a:pt x="154" y="67"/>
                        <a:pt x="154" y="67"/>
                        <a:pt x="154" y="67"/>
                      </a:cubicBezTo>
                      <a:cubicBezTo>
                        <a:pt x="222" y="77"/>
                        <a:pt x="222" y="77"/>
                        <a:pt x="222" y="77"/>
                      </a:cubicBezTo>
                      <a:cubicBezTo>
                        <a:pt x="225" y="77"/>
                        <a:pt x="228" y="80"/>
                        <a:pt x="229" y="83"/>
                      </a:cubicBezTo>
                      <a:cubicBezTo>
                        <a:pt x="230" y="87"/>
                        <a:pt x="229" y="90"/>
                        <a:pt x="227" y="93"/>
                      </a:cubicBezTo>
                      <a:cubicBezTo>
                        <a:pt x="178" y="141"/>
                        <a:pt x="178" y="141"/>
                        <a:pt x="178" y="141"/>
                      </a:cubicBezTo>
                      <a:cubicBezTo>
                        <a:pt x="189" y="208"/>
                        <a:pt x="189" y="208"/>
                        <a:pt x="189" y="208"/>
                      </a:cubicBezTo>
                      <a:cubicBezTo>
                        <a:pt x="190" y="212"/>
                        <a:pt x="188" y="215"/>
                        <a:pt x="186" y="217"/>
                      </a:cubicBezTo>
                      <a:cubicBezTo>
                        <a:pt x="183" y="220"/>
                        <a:pt x="179" y="220"/>
                        <a:pt x="176" y="218"/>
                      </a:cubicBezTo>
                      <a:cubicBezTo>
                        <a:pt x="115" y="186"/>
                        <a:pt x="115" y="186"/>
                        <a:pt x="115" y="186"/>
                      </a:cubicBezTo>
                      <a:cubicBezTo>
                        <a:pt x="54" y="218"/>
                        <a:pt x="54" y="218"/>
                        <a:pt x="54" y="218"/>
                      </a:cubicBezTo>
                      <a:cubicBezTo>
                        <a:pt x="51" y="220"/>
                        <a:pt x="47" y="220"/>
                        <a:pt x="45" y="217"/>
                      </a:cubicBezTo>
                      <a:cubicBezTo>
                        <a:pt x="42" y="215"/>
                        <a:pt x="40" y="212"/>
                        <a:pt x="41" y="208"/>
                      </a:cubicBezTo>
                      <a:cubicBezTo>
                        <a:pt x="52" y="141"/>
                        <a:pt x="52" y="141"/>
                        <a:pt x="52" y="141"/>
                      </a:cubicBezTo>
                      <a:cubicBezTo>
                        <a:pt x="3" y="93"/>
                        <a:pt x="3" y="93"/>
                        <a:pt x="3" y="93"/>
                      </a:cubicBezTo>
                      <a:cubicBezTo>
                        <a:pt x="1" y="90"/>
                        <a:pt x="0" y="87"/>
                        <a:pt x="1" y="83"/>
                      </a:cubicBezTo>
                      <a:cubicBezTo>
                        <a:pt x="2" y="80"/>
                        <a:pt x="5" y="77"/>
                        <a:pt x="8" y="77"/>
                      </a:cubicBezTo>
                      <a:cubicBezTo>
                        <a:pt x="76" y="67"/>
                        <a:pt x="76" y="67"/>
                        <a:pt x="76" y="67"/>
                      </a:cubicBezTo>
                      <a:cubicBezTo>
                        <a:pt x="107" y="5"/>
                        <a:pt x="107" y="5"/>
                        <a:pt x="107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3207395" y="2731090"/>
              <a:ext cx="818941" cy="820170"/>
              <a:chOff x="4276526" y="3641454"/>
              <a:chExt cx="1091921" cy="1093560"/>
            </a:xfrm>
          </p:grpSpPr>
          <p:sp>
            <p:nvSpPr>
              <p:cNvPr id="27" name="椭圆 26"/>
              <p:cNvSpPr/>
              <p:nvPr/>
            </p:nvSpPr>
            <p:spPr>
              <a:xfrm flipV="1">
                <a:off x="4276526" y="3641454"/>
                <a:ext cx="1091921" cy="1093560"/>
              </a:xfrm>
              <a:prstGeom prst="ellipse">
                <a:avLst/>
              </a:prstGeom>
              <a:solidFill>
                <a:srgbClr val="0070C0">
                  <a:alpha val="90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任意多边形 30"/>
              <p:cNvSpPr>
                <a:spLocks/>
              </p:cNvSpPr>
              <p:nvPr/>
            </p:nvSpPr>
            <p:spPr bwMode="auto">
              <a:xfrm>
                <a:off x="4549927" y="3922850"/>
                <a:ext cx="545119" cy="545119"/>
              </a:xfrm>
              <a:custGeom>
                <a:avLst/>
                <a:gdLst>
                  <a:gd name="T0" fmla="*/ 1083 w 1083"/>
                  <a:gd name="T1" fmla="*/ 542 h 1084"/>
                  <a:gd name="T2" fmla="*/ 158 w 1083"/>
                  <a:gd name="T3" fmla="*/ 926 h 1084"/>
                  <a:gd name="T4" fmla="*/ 542 w 1083"/>
                  <a:gd name="T5" fmla="*/ 0 h 1084"/>
                  <a:gd name="T6" fmla="*/ 517 w 1083"/>
                  <a:gd name="T7" fmla="*/ 1000 h 1084"/>
                  <a:gd name="T8" fmla="*/ 357 w 1083"/>
                  <a:gd name="T9" fmla="*/ 861 h 1084"/>
                  <a:gd name="T10" fmla="*/ 517 w 1083"/>
                  <a:gd name="T11" fmla="*/ 1000 h 1084"/>
                  <a:gd name="T12" fmla="*/ 866 w 1083"/>
                  <a:gd name="T13" fmla="*/ 218 h 1084"/>
                  <a:gd name="T14" fmla="*/ 842 w 1083"/>
                  <a:gd name="T15" fmla="*/ 517 h 1084"/>
                  <a:gd name="T16" fmla="*/ 866 w 1083"/>
                  <a:gd name="T17" fmla="*/ 218 h 1084"/>
                  <a:gd name="T18" fmla="*/ 722 w 1083"/>
                  <a:gd name="T19" fmla="*/ 120 h 1084"/>
                  <a:gd name="T20" fmla="*/ 815 w 1083"/>
                  <a:gd name="T21" fmla="*/ 174 h 1084"/>
                  <a:gd name="T22" fmla="*/ 617 w 1083"/>
                  <a:gd name="T23" fmla="*/ 90 h 1084"/>
                  <a:gd name="T24" fmla="*/ 707 w 1083"/>
                  <a:gd name="T25" fmla="*/ 231 h 1084"/>
                  <a:gd name="T26" fmla="*/ 617 w 1083"/>
                  <a:gd name="T27" fmla="*/ 90 h 1084"/>
                  <a:gd name="T28" fmla="*/ 517 w 1083"/>
                  <a:gd name="T29" fmla="*/ 84 h 1084"/>
                  <a:gd name="T30" fmla="*/ 357 w 1083"/>
                  <a:gd name="T31" fmla="*/ 224 h 1084"/>
                  <a:gd name="T32" fmla="*/ 517 w 1083"/>
                  <a:gd name="T33" fmla="*/ 84 h 1084"/>
                  <a:gd name="T34" fmla="*/ 362 w 1083"/>
                  <a:gd name="T35" fmla="*/ 120 h 1084"/>
                  <a:gd name="T36" fmla="*/ 325 w 1083"/>
                  <a:gd name="T37" fmla="*/ 177 h 1084"/>
                  <a:gd name="T38" fmla="*/ 229 w 1083"/>
                  <a:gd name="T39" fmla="*/ 207 h 1084"/>
                  <a:gd name="T40" fmla="*/ 84 w 1083"/>
                  <a:gd name="T41" fmla="*/ 517 h 1084"/>
                  <a:gd name="T42" fmla="*/ 229 w 1083"/>
                  <a:gd name="T43" fmla="*/ 207 h 1084"/>
                  <a:gd name="T44" fmla="*/ 84 w 1083"/>
                  <a:gd name="T45" fmla="*/ 567 h 1084"/>
                  <a:gd name="T46" fmla="*/ 292 w 1083"/>
                  <a:gd name="T47" fmla="*/ 837 h 1084"/>
                  <a:gd name="T48" fmla="*/ 84 w 1083"/>
                  <a:gd name="T49" fmla="*/ 567 h 1084"/>
                  <a:gd name="T50" fmla="*/ 362 w 1083"/>
                  <a:gd name="T51" fmla="*/ 964 h 1084"/>
                  <a:gd name="T52" fmla="*/ 268 w 1083"/>
                  <a:gd name="T53" fmla="*/ 911 h 1084"/>
                  <a:gd name="T54" fmla="*/ 567 w 1083"/>
                  <a:gd name="T55" fmla="*/ 1000 h 1084"/>
                  <a:gd name="T56" fmla="*/ 726 w 1083"/>
                  <a:gd name="T57" fmla="*/ 861 h 1084"/>
                  <a:gd name="T58" fmla="*/ 566 w 1083"/>
                  <a:gd name="T59" fmla="*/ 1000 h 1084"/>
                  <a:gd name="T60" fmla="*/ 722 w 1083"/>
                  <a:gd name="T61" fmla="*/ 964 h 1084"/>
                  <a:gd name="T62" fmla="*/ 758 w 1083"/>
                  <a:gd name="T63" fmla="*/ 908 h 1084"/>
                  <a:gd name="T64" fmla="*/ 855 w 1083"/>
                  <a:gd name="T65" fmla="*/ 878 h 1084"/>
                  <a:gd name="T66" fmla="*/ 1000 w 1083"/>
                  <a:gd name="T67" fmla="*/ 567 h 1084"/>
                  <a:gd name="T68" fmla="*/ 855 w 1083"/>
                  <a:gd name="T69" fmla="*/ 878 h 1084"/>
                  <a:gd name="T70" fmla="*/ 746 w 1083"/>
                  <a:gd name="T71" fmla="*/ 269 h 1084"/>
                  <a:gd name="T72" fmla="*/ 567 w 1083"/>
                  <a:gd name="T73" fmla="*/ 517 h 1084"/>
                  <a:gd name="T74" fmla="*/ 746 w 1083"/>
                  <a:gd name="T75" fmla="*/ 269 h 1084"/>
                  <a:gd name="T76" fmla="*/ 358 w 1083"/>
                  <a:gd name="T77" fmla="*/ 278 h 1084"/>
                  <a:gd name="T78" fmla="*/ 517 w 1083"/>
                  <a:gd name="T79" fmla="*/ 517 h 1084"/>
                  <a:gd name="T80" fmla="*/ 517 w 1083"/>
                  <a:gd name="T81" fmla="*/ 775 h 1084"/>
                  <a:gd name="T82" fmla="*/ 292 w 1083"/>
                  <a:gd name="T83" fmla="*/ 567 h 1084"/>
                  <a:gd name="T84" fmla="*/ 517 w 1083"/>
                  <a:gd name="T85" fmla="*/ 775 h 1084"/>
                  <a:gd name="T86" fmla="*/ 567 w 1083"/>
                  <a:gd name="T87" fmla="*/ 775 h 1084"/>
                  <a:gd name="T88" fmla="*/ 792 w 1083"/>
                  <a:gd name="T89" fmla="*/ 567 h 1084"/>
                  <a:gd name="T90" fmla="*/ 567 w 1083"/>
                  <a:gd name="T91" fmla="*/ 775 h 1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83" h="1084">
                    <a:moveTo>
                      <a:pt x="542" y="0"/>
                    </a:moveTo>
                    <a:cubicBezTo>
                      <a:pt x="691" y="0"/>
                      <a:pt x="827" y="61"/>
                      <a:pt x="925" y="159"/>
                    </a:cubicBezTo>
                    <a:cubicBezTo>
                      <a:pt x="1023" y="258"/>
                      <a:pt x="1083" y="393"/>
                      <a:pt x="1083" y="542"/>
                    </a:cubicBezTo>
                    <a:cubicBezTo>
                      <a:pt x="1083" y="692"/>
                      <a:pt x="1023" y="827"/>
                      <a:pt x="925" y="926"/>
                    </a:cubicBezTo>
                    <a:cubicBezTo>
                      <a:pt x="827" y="1024"/>
                      <a:pt x="691" y="1084"/>
                      <a:pt x="542" y="1084"/>
                    </a:cubicBezTo>
                    <a:cubicBezTo>
                      <a:pt x="392" y="1084"/>
                      <a:pt x="257" y="1024"/>
                      <a:pt x="158" y="926"/>
                    </a:cubicBezTo>
                    <a:cubicBezTo>
                      <a:pt x="60" y="827"/>
                      <a:pt x="0" y="692"/>
                      <a:pt x="0" y="542"/>
                    </a:cubicBezTo>
                    <a:cubicBezTo>
                      <a:pt x="0" y="393"/>
                      <a:pt x="60" y="258"/>
                      <a:pt x="158" y="159"/>
                    </a:cubicBezTo>
                    <a:cubicBezTo>
                      <a:pt x="257" y="61"/>
                      <a:pt x="392" y="0"/>
                      <a:pt x="542" y="0"/>
                    </a:cubicBezTo>
                    <a:cubicBezTo>
                      <a:pt x="542" y="0"/>
                      <a:pt x="542" y="0"/>
                      <a:pt x="542" y="0"/>
                    </a:cubicBezTo>
                    <a:close/>
                    <a:moveTo>
                      <a:pt x="517" y="1000"/>
                    </a:moveTo>
                    <a:cubicBezTo>
                      <a:pt x="517" y="1000"/>
                      <a:pt x="517" y="1000"/>
                      <a:pt x="517" y="1000"/>
                    </a:cubicBezTo>
                    <a:cubicBezTo>
                      <a:pt x="517" y="825"/>
                      <a:pt x="517" y="825"/>
                      <a:pt x="517" y="825"/>
                    </a:cubicBezTo>
                    <a:cubicBezTo>
                      <a:pt x="468" y="827"/>
                      <a:pt x="420" y="837"/>
                      <a:pt x="376" y="854"/>
                    </a:cubicBezTo>
                    <a:cubicBezTo>
                      <a:pt x="370" y="856"/>
                      <a:pt x="363" y="859"/>
                      <a:pt x="357" y="861"/>
                    </a:cubicBezTo>
                    <a:cubicBezTo>
                      <a:pt x="361" y="869"/>
                      <a:pt x="365" y="877"/>
                      <a:pt x="369" y="884"/>
                    </a:cubicBezTo>
                    <a:cubicBezTo>
                      <a:pt x="396" y="934"/>
                      <a:pt x="430" y="972"/>
                      <a:pt x="466" y="995"/>
                    </a:cubicBezTo>
                    <a:cubicBezTo>
                      <a:pt x="483" y="998"/>
                      <a:pt x="500" y="1000"/>
                      <a:pt x="517" y="1000"/>
                    </a:cubicBezTo>
                    <a:cubicBezTo>
                      <a:pt x="517" y="1000"/>
                      <a:pt x="517" y="1000"/>
                      <a:pt x="517" y="1000"/>
                    </a:cubicBezTo>
                    <a:close/>
                    <a:moveTo>
                      <a:pt x="866" y="218"/>
                    </a:moveTo>
                    <a:cubicBezTo>
                      <a:pt x="866" y="218"/>
                      <a:pt x="866" y="218"/>
                      <a:pt x="866" y="218"/>
                    </a:cubicBezTo>
                    <a:cubicBezTo>
                      <a:pt x="862" y="214"/>
                      <a:pt x="858" y="211"/>
                      <a:pt x="855" y="207"/>
                    </a:cubicBezTo>
                    <a:cubicBezTo>
                      <a:pt x="835" y="223"/>
                      <a:pt x="813" y="236"/>
                      <a:pt x="791" y="248"/>
                    </a:cubicBezTo>
                    <a:cubicBezTo>
                      <a:pt x="820" y="325"/>
                      <a:pt x="839" y="418"/>
                      <a:pt x="842" y="517"/>
                    </a:cubicBezTo>
                    <a:cubicBezTo>
                      <a:pt x="1000" y="517"/>
                      <a:pt x="1000" y="517"/>
                      <a:pt x="1000" y="517"/>
                    </a:cubicBezTo>
                    <a:cubicBezTo>
                      <a:pt x="993" y="401"/>
                      <a:pt x="943" y="296"/>
                      <a:pt x="866" y="218"/>
                    </a:cubicBezTo>
                    <a:cubicBezTo>
                      <a:pt x="866" y="218"/>
                      <a:pt x="866" y="218"/>
                      <a:pt x="866" y="218"/>
                    </a:cubicBezTo>
                    <a:close/>
                    <a:moveTo>
                      <a:pt x="815" y="174"/>
                    </a:moveTo>
                    <a:cubicBezTo>
                      <a:pt x="815" y="174"/>
                      <a:pt x="815" y="174"/>
                      <a:pt x="815" y="174"/>
                    </a:cubicBezTo>
                    <a:cubicBezTo>
                      <a:pt x="787" y="153"/>
                      <a:pt x="755" y="135"/>
                      <a:pt x="722" y="120"/>
                    </a:cubicBezTo>
                    <a:cubicBezTo>
                      <a:pt x="735" y="138"/>
                      <a:pt x="747" y="156"/>
                      <a:pt x="758" y="177"/>
                    </a:cubicBezTo>
                    <a:cubicBezTo>
                      <a:pt x="763" y="185"/>
                      <a:pt x="767" y="193"/>
                      <a:pt x="771" y="202"/>
                    </a:cubicBezTo>
                    <a:cubicBezTo>
                      <a:pt x="787" y="194"/>
                      <a:pt x="801" y="184"/>
                      <a:pt x="815" y="174"/>
                    </a:cubicBezTo>
                    <a:cubicBezTo>
                      <a:pt x="815" y="174"/>
                      <a:pt x="815" y="174"/>
                      <a:pt x="815" y="174"/>
                    </a:cubicBezTo>
                    <a:close/>
                    <a:moveTo>
                      <a:pt x="617" y="90"/>
                    </a:moveTo>
                    <a:cubicBezTo>
                      <a:pt x="617" y="90"/>
                      <a:pt x="617" y="90"/>
                      <a:pt x="617" y="90"/>
                    </a:cubicBezTo>
                    <a:cubicBezTo>
                      <a:pt x="601" y="87"/>
                      <a:pt x="584" y="85"/>
                      <a:pt x="567" y="84"/>
                    </a:cubicBezTo>
                    <a:cubicBezTo>
                      <a:pt x="567" y="260"/>
                      <a:pt x="567" y="260"/>
                      <a:pt x="567" y="260"/>
                    </a:cubicBezTo>
                    <a:cubicBezTo>
                      <a:pt x="616" y="258"/>
                      <a:pt x="664" y="247"/>
                      <a:pt x="707" y="231"/>
                    </a:cubicBezTo>
                    <a:cubicBezTo>
                      <a:pt x="714" y="229"/>
                      <a:pt x="720" y="226"/>
                      <a:pt x="726" y="224"/>
                    </a:cubicBezTo>
                    <a:cubicBezTo>
                      <a:pt x="723" y="216"/>
                      <a:pt x="719" y="208"/>
                      <a:pt x="714" y="201"/>
                    </a:cubicBezTo>
                    <a:cubicBezTo>
                      <a:pt x="687" y="151"/>
                      <a:pt x="654" y="112"/>
                      <a:pt x="617" y="90"/>
                    </a:cubicBezTo>
                    <a:cubicBezTo>
                      <a:pt x="617" y="90"/>
                      <a:pt x="617" y="90"/>
                      <a:pt x="617" y="90"/>
                    </a:cubicBezTo>
                    <a:close/>
                    <a:moveTo>
                      <a:pt x="517" y="84"/>
                    </a:moveTo>
                    <a:cubicBezTo>
                      <a:pt x="517" y="84"/>
                      <a:pt x="517" y="84"/>
                      <a:pt x="517" y="84"/>
                    </a:cubicBezTo>
                    <a:cubicBezTo>
                      <a:pt x="500" y="85"/>
                      <a:pt x="483" y="88"/>
                      <a:pt x="466" y="90"/>
                    </a:cubicBezTo>
                    <a:cubicBezTo>
                      <a:pt x="430" y="112"/>
                      <a:pt x="396" y="151"/>
                      <a:pt x="369" y="201"/>
                    </a:cubicBezTo>
                    <a:cubicBezTo>
                      <a:pt x="365" y="208"/>
                      <a:pt x="361" y="216"/>
                      <a:pt x="357" y="224"/>
                    </a:cubicBezTo>
                    <a:cubicBezTo>
                      <a:pt x="363" y="226"/>
                      <a:pt x="370" y="229"/>
                      <a:pt x="376" y="231"/>
                    </a:cubicBezTo>
                    <a:cubicBezTo>
                      <a:pt x="420" y="247"/>
                      <a:pt x="467" y="258"/>
                      <a:pt x="517" y="260"/>
                    </a:cubicBezTo>
                    <a:cubicBezTo>
                      <a:pt x="517" y="84"/>
                      <a:pt x="517" y="84"/>
                      <a:pt x="517" y="84"/>
                    </a:cubicBezTo>
                    <a:cubicBezTo>
                      <a:pt x="517" y="84"/>
                      <a:pt x="517" y="84"/>
                      <a:pt x="517" y="84"/>
                    </a:cubicBezTo>
                    <a:close/>
                    <a:moveTo>
                      <a:pt x="362" y="120"/>
                    </a:moveTo>
                    <a:cubicBezTo>
                      <a:pt x="362" y="120"/>
                      <a:pt x="362" y="120"/>
                      <a:pt x="362" y="120"/>
                    </a:cubicBezTo>
                    <a:cubicBezTo>
                      <a:pt x="328" y="135"/>
                      <a:pt x="297" y="153"/>
                      <a:pt x="268" y="174"/>
                    </a:cubicBezTo>
                    <a:cubicBezTo>
                      <a:pt x="283" y="184"/>
                      <a:pt x="297" y="194"/>
                      <a:pt x="312" y="202"/>
                    </a:cubicBezTo>
                    <a:cubicBezTo>
                      <a:pt x="316" y="193"/>
                      <a:pt x="320" y="185"/>
                      <a:pt x="325" y="177"/>
                    </a:cubicBezTo>
                    <a:cubicBezTo>
                      <a:pt x="336" y="156"/>
                      <a:pt x="349" y="138"/>
                      <a:pt x="362" y="120"/>
                    </a:cubicBezTo>
                    <a:cubicBezTo>
                      <a:pt x="362" y="120"/>
                      <a:pt x="362" y="120"/>
                      <a:pt x="362" y="120"/>
                    </a:cubicBezTo>
                    <a:close/>
                    <a:moveTo>
                      <a:pt x="229" y="207"/>
                    </a:moveTo>
                    <a:cubicBezTo>
                      <a:pt x="229" y="207"/>
                      <a:pt x="229" y="207"/>
                      <a:pt x="229" y="207"/>
                    </a:cubicBezTo>
                    <a:cubicBezTo>
                      <a:pt x="225" y="211"/>
                      <a:pt x="221" y="214"/>
                      <a:pt x="218" y="218"/>
                    </a:cubicBezTo>
                    <a:cubicBezTo>
                      <a:pt x="140" y="296"/>
                      <a:pt x="90" y="401"/>
                      <a:pt x="84" y="517"/>
                    </a:cubicBezTo>
                    <a:cubicBezTo>
                      <a:pt x="242" y="517"/>
                      <a:pt x="242" y="517"/>
                      <a:pt x="242" y="517"/>
                    </a:cubicBezTo>
                    <a:cubicBezTo>
                      <a:pt x="245" y="418"/>
                      <a:pt x="263" y="325"/>
                      <a:pt x="292" y="248"/>
                    </a:cubicBezTo>
                    <a:cubicBezTo>
                      <a:pt x="270" y="236"/>
                      <a:pt x="249" y="223"/>
                      <a:pt x="229" y="207"/>
                    </a:cubicBezTo>
                    <a:cubicBezTo>
                      <a:pt x="229" y="207"/>
                      <a:pt x="229" y="207"/>
                      <a:pt x="229" y="207"/>
                    </a:cubicBezTo>
                    <a:close/>
                    <a:moveTo>
                      <a:pt x="84" y="567"/>
                    </a:moveTo>
                    <a:cubicBezTo>
                      <a:pt x="84" y="567"/>
                      <a:pt x="84" y="567"/>
                      <a:pt x="84" y="567"/>
                    </a:cubicBezTo>
                    <a:cubicBezTo>
                      <a:pt x="90" y="684"/>
                      <a:pt x="140" y="789"/>
                      <a:pt x="218" y="867"/>
                    </a:cubicBezTo>
                    <a:cubicBezTo>
                      <a:pt x="229" y="878"/>
                      <a:pt x="229" y="878"/>
                      <a:pt x="229" y="878"/>
                    </a:cubicBezTo>
                    <a:cubicBezTo>
                      <a:pt x="249" y="863"/>
                      <a:pt x="270" y="849"/>
                      <a:pt x="292" y="837"/>
                    </a:cubicBezTo>
                    <a:cubicBezTo>
                      <a:pt x="263" y="760"/>
                      <a:pt x="245" y="667"/>
                      <a:pt x="242" y="567"/>
                    </a:cubicBezTo>
                    <a:cubicBezTo>
                      <a:pt x="84" y="567"/>
                      <a:pt x="84" y="567"/>
                      <a:pt x="84" y="567"/>
                    </a:cubicBezTo>
                    <a:cubicBezTo>
                      <a:pt x="84" y="567"/>
                      <a:pt x="84" y="567"/>
                      <a:pt x="84" y="567"/>
                    </a:cubicBezTo>
                    <a:close/>
                    <a:moveTo>
                      <a:pt x="268" y="911"/>
                    </a:moveTo>
                    <a:cubicBezTo>
                      <a:pt x="268" y="911"/>
                      <a:pt x="268" y="911"/>
                      <a:pt x="268" y="911"/>
                    </a:cubicBezTo>
                    <a:cubicBezTo>
                      <a:pt x="297" y="932"/>
                      <a:pt x="328" y="950"/>
                      <a:pt x="362" y="964"/>
                    </a:cubicBezTo>
                    <a:cubicBezTo>
                      <a:pt x="349" y="948"/>
                      <a:pt x="336" y="929"/>
                      <a:pt x="325" y="908"/>
                    </a:cubicBezTo>
                    <a:cubicBezTo>
                      <a:pt x="320" y="900"/>
                      <a:pt x="316" y="892"/>
                      <a:pt x="312" y="883"/>
                    </a:cubicBezTo>
                    <a:cubicBezTo>
                      <a:pt x="297" y="891"/>
                      <a:pt x="283" y="900"/>
                      <a:pt x="268" y="911"/>
                    </a:cubicBezTo>
                    <a:cubicBezTo>
                      <a:pt x="268" y="911"/>
                      <a:pt x="268" y="911"/>
                      <a:pt x="268" y="911"/>
                    </a:cubicBezTo>
                    <a:close/>
                    <a:moveTo>
                      <a:pt x="567" y="1000"/>
                    </a:moveTo>
                    <a:cubicBezTo>
                      <a:pt x="567" y="1000"/>
                      <a:pt x="567" y="1000"/>
                      <a:pt x="567" y="1000"/>
                    </a:cubicBezTo>
                    <a:cubicBezTo>
                      <a:pt x="584" y="1000"/>
                      <a:pt x="601" y="998"/>
                      <a:pt x="617" y="995"/>
                    </a:cubicBezTo>
                    <a:cubicBezTo>
                      <a:pt x="654" y="972"/>
                      <a:pt x="687" y="934"/>
                      <a:pt x="714" y="884"/>
                    </a:cubicBezTo>
                    <a:cubicBezTo>
                      <a:pt x="719" y="877"/>
                      <a:pt x="723" y="869"/>
                      <a:pt x="726" y="861"/>
                    </a:cubicBezTo>
                    <a:cubicBezTo>
                      <a:pt x="720" y="859"/>
                      <a:pt x="714" y="856"/>
                      <a:pt x="707" y="854"/>
                    </a:cubicBezTo>
                    <a:cubicBezTo>
                      <a:pt x="664" y="837"/>
                      <a:pt x="616" y="828"/>
                      <a:pt x="566" y="825"/>
                    </a:cubicBezTo>
                    <a:cubicBezTo>
                      <a:pt x="566" y="1000"/>
                      <a:pt x="566" y="1000"/>
                      <a:pt x="566" y="1000"/>
                    </a:cubicBezTo>
                    <a:cubicBezTo>
                      <a:pt x="567" y="1000"/>
                      <a:pt x="567" y="1000"/>
                      <a:pt x="567" y="1000"/>
                    </a:cubicBezTo>
                    <a:close/>
                    <a:moveTo>
                      <a:pt x="722" y="964"/>
                    </a:moveTo>
                    <a:cubicBezTo>
                      <a:pt x="722" y="964"/>
                      <a:pt x="722" y="964"/>
                      <a:pt x="722" y="964"/>
                    </a:cubicBezTo>
                    <a:cubicBezTo>
                      <a:pt x="755" y="950"/>
                      <a:pt x="787" y="932"/>
                      <a:pt x="815" y="911"/>
                    </a:cubicBezTo>
                    <a:cubicBezTo>
                      <a:pt x="801" y="900"/>
                      <a:pt x="787" y="891"/>
                      <a:pt x="771" y="883"/>
                    </a:cubicBezTo>
                    <a:cubicBezTo>
                      <a:pt x="767" y="892"/>
                      <a:pt x="763" y="900"/>
                      <a:pt x="758" y="908"/>
                    </a:cubicBezTo>
                    <a:cubicBezTo>
                      <a:pt x="747" y="929"/>
                      <a:pt x="735" y="948"/>
                      <a:pt x="722" y="964"/>
                    </a:cubicBezTo>
                    <a:cubicBezTo>
                      <a:pt x="722" y="964"/>
                      <a:pt x="722" y="964"/>
                      <a:pt x="722" y="964"/>
                    </a:cubicBezTo>
                    <a:close/>
                    <a:moveTo>
                      <a:pt x="855" y="878"/>
                    </a:moveTo>
                    <a:cubicBezTo>
                      <a:pt x="855" y="878"/>
                      <a:pt x="855" y="878"/>
                      <a:pt x="855" y="878"/>
                    </a:cubicBezTo>
                    <a:cubicBezTo>
                      <a:pt x="866" y="867"/>
                      <a:pt x="866" y="867"/>
                      <a:pt x="866" y="867"/>
                    </a:cubicBezTo>
                    <a:cubicBezTo>
                      <a:pt x="943" y="789"/>
                      <a:pt x="993" y="684"/>
                      <a:pt x="1000" y="567"/>
                    </a:cubicBezTo>
                    <a:cubicBezTo>
                      <a:pt x="842" y="567"/>
                      <a:pt x="842" y="567"/>
                      <a:pt x="842" y="567"/>
                    </a:cubicBezTo>
                    <a:cubicBezTo>
                      <a:pt x="839" y="667"/>
                      <a:pt x="820" y="760"/>
                      <a:pt x="791" y="837"/>
                    </a:cubicBezTo>
                    <a:cubicBezTo>
                      <a:pt x="813" y="849"/>
                      <a:pt x="835" y="863"/>
                      <a:pt x="855" y="878"/>
                    </a:cubicBezTo>
                    <a:cubicBezTo>
                      <a:pt x="855" y="878"/>
                      <a:pt x="855" y="878"/>
                      <a:pt x="855" y="878"/>
                    </a:cubicBezTo>
                    <a:close/>
                    <a:moveTo>
                      <a:pt x="746" y="269"/>
                    </a:moveTo>
                    <a:cubicBezTo>
                      <a:pt x="746" y="269"/>
                      <a:pt x="746" y="269"/>
                      <a:pt x="746" y="269"/>
                    </a:cubicBezTo>
                    <a:cubicBezTo>
                      <a:pt x="739" y="272"/>
                      <a:pt x="732" y="275"/>
                      <a:pt x="725" y="278"/>
                    </a:cubicBezTo>
                    <a:cubicBezTo>
                      <a:pt x="675" y="296"/>
                      <a:pt x="622" y="308"/>
                      <a:pt x="567" y="310"/>
                    </a:cubicBezTo>
                    <a:cubicBezTo>
                      <a:pt x="567" y="517"/>
                      <a:pt x="567" y="517"/>
                      <a:pt x="567" y="517"/>
                    </a:cubicBezTo>
                    <a:cubicBezTo>
                      <a:pt x="792" y="517"/>
                      <a:pt x="792" y="517"/>
                      <a:pt x="792" y="517"/>
                    </a:cubicBezTo>
                    <a:cubicBezTo>
                      <a:pt x="789" y="425"/>
                      <a:pt x="772" y="340"/>
                      <a:pt x="746" y="269"/>
                    </a:cubicBezTo>
                    <a:cubicBezTo>
                      <a:pt x="746" y="269"/>
                      <a:pt x="746" y="269"/>
                      <a:pt x="746" y="269"/>
                    </a:cubicBezTo>
                    <a:close/>
                    <a:moveTo>
                      <a:pt x="517" y="310"/>
                    </a:moveTo>
                    <a:cubicBezTo>
                      <a:pt x="517" y="310"/>
                      <a:pt x="517" y="310"/>
                      <a:pt x="517" y="310"/>
                    </a:cubicBezTo>
                    <a:cubicBezTo>
                      <a:pt x="462" y="308"/>
                      <a:pt x="409" y="296"/>
                      <a:pt x="358" y="278"/>
                    </a:cubicBezTo>
                    <a:cubicBezTo>
                      <a:pt x="352" y="275"/>
                      <a:pt x="345" y="272"/>
                      <a:pt x="338" y="269"/>
                    </a:cubicBezTo>
                    <a:cubicBezTo>
                      <a:pt x="311" y="340"/>
                      <a:pt x="294" y="425"/>
                      <a:pt x="292" y="517"/>
                    </a:cubicBezTo>
                    <a:cubicBezTo>
                      <a:pt x="517" y="517"/>
                      <a:pt x="517" y="517"/>
                      <a:pt x="517" y="517"/>
                    </a:cubicBezTo>
                    <a:cubicBezTo>
                      <a:pt x="517" y="310"/>
                      <a:pt x="517" y="310"/>
                      <a:pt x="517" y="310"/>
                    </a:cubicBezTo>
                    <a:cubicBezTo>
                      <a:pt x="517" y="310"/>
                      <a:pt x="517" y="310"/>
                      <a:pt x="517" y="310"/>
                    </a:cubicBezTo>
                    <a:close/>
                    <a:moveTo>
                      <a:pt x="517" y="775"/>
                    </a:moveTo>
                    <a:cubicBezTo>
                      <a:pt x="517" y="775"/>
                      <a:pt x="517" y="775"/>
                      <a:pt x="517" y="775"/>
                    </a:cubicBezTo>
                    <a:cubicBezTo>
                      <a:pt x="517" y="567"/>
                      <a:pt x="517" y="567"/>
                      <a:pt x="517" y="567"/>
                    </a:cubicBezTo>
                    <a:cubicBezTo>
                      <a:pt x="292" y="567"/>
                      <a:pt x="292" y="567"/>
                      <a:pt x="292" y="567"/>
                    </a:cubicBezTo>
                    <a:cubicBezTo>
                      <a:pt x="294" y="659"/>
                      <a:pt x="311" y="744"/>
                      <a:pt x="338" y="815"/>
                    </a:cubicBezTo>
                    <a:cubicBezTo>
                      <a:pt x="345" y="813"/>
                      <a:pt x="352" y="810"/>
                      <a:pt x="359" y="807"/>
                    </a:cubicBezTo>
                    <a:cubicBezTo>
                      <a:pt x="409" y="789"/>
                      <a:pt x="462" y="777"/>
                      <a:pt x="517" y="775"/>
                    </a:cubicBezTo>
                    <a:cubicBezTo>
                      <a:pt x="517" y="775"/>
                      <a:pt x="517" y="775"/>
                      <a:pt x="517" y="775"/>
                    </a:cubicBezTo>
                    <a:close/>
                    <a:moveTo>
                      <a:pt x="567" y="775"/>
                    </a:moveTo>
                    <a:cubicBezTo>
                      <a:pt x="567" y="775"/>
                      <a:pt x="567" y="775"/>
                      <a:pt x="567" y="775"/>
                    </a:cubicBezTo>
                    <a:cubicBezTo>
                      <a:pt x="622" y="778"/>
                      <a:pt x="675" y="789"/>
                      <a:pt x="725" y="807"/>
                    </a:cubicBezTo>
                    <a:cubicBezTo>
                      <a:pt x="732" y="810"/>
                      <a:pt x="739" y="813"/>
                      <a:pt x="746" y="815"/>
                    </a:cubicBezTo>
                    <a:cubicBezTo>
                      <a:pt x="772" y="744"/>
                      <a:pt x="789" y="659"/>
                      <a:pt x="792" y="567"/>
                    </a:cubicBezTo>
                    <a:cubicBezTo>
                      <a:pt x="567" y="567"/>
                      <a:pt x="567" y="567"/>
                      <a:pt x="567" y="567"/>
                    </a:cubicBezTo>
                    <a:cubicBezTo>
                      <a:pt x="567" y="775"/>
                      <a:pt x="567" y="775"/>
                      <a:pt x="567" y="775"/>
                    </a:cubicBezTo>
                    <a:cubicBezTo>
                      <a:pt x="567" y="775"/>
                      <a:pt x="567" y="775"/>
                      <a:pt x="567" y="7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117668" y="1697397"/>
              <a:ext cx="818941" cy="820169"/>
              <a:chOff x="6823556" y="2263197"/>
              <a:chExt cx="1091921" cy="1093558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6823556" y="2263197"/>
                <a:ext cx="1091921" cy="1093558"/>
              </a:xfrm>
              <a:prstGeom prst="ellipse">
                <a:avLst/>
              </a:prstGeom>
              <a:solidFill>
                <a:srgbClr val="0070C0">
                  <a:alpha val="90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任意多边形 33"/>
              <p:cNvSpPr>
                <a:spLocks/>
              </p:cNvSpPr>
              <p:nvPr/>
            </p:nvSpPr>
            <p:spPr bwMode="auto">
              <a:xfrm>
                <a:off x="7106175" y="2612943"/>
                <a:ext cx="526681" cy="394065"/>
              </a:xfrm>
              <a:custGeom>
                <a:avLst/>
                <a:gdLst>
                  <a:gd name="T0" fmla="*/ 828 w 1296"/>
                  <a:gd name="T1" fmla="*/ 522 h 972"/>
                  <a:gd name="T2" fmla="*/ 504 w 1296"/>
                  <a:gd name="T3" fmla="*/ 288 h 972"/>
                  <a:gd name="T4" fmla="*/ 445 w 1296"/>
                  <a:gd name="T5" fmla="*/ 648 h 972"/>
                  <a:gd name="T6" fmla="*/ 1175 w 1296"/>
                  <a:gd name="T7" fmla="*/ 0 h 972"/>
                  <a:gd name="T8" fmla="*/ 0 w 1296"/>
                  <a:gd name="T9" fmla="*/ 122 h 972"/>
                  <a:gd name="T10" fmla="*/ 121 w 1296"/>
                  <a:gd name="T11" fmla="*/ 972 h 972"/>
                  <a:gd name="T12" fmla="*/ 1296 w 1296"/>
                  <a:gd name="T13" fmla="*/ 850 h 972"/>
                  <a:gd name="T14" fmla="*/ 1175 w 1296"/>
                  <a:gd name="T15" fmla="*/ 0 h 972"/>
                  <a:gd name="T16" fmla="*/ 202 w 1296"/>
                  <a:gd name="T17" fmla="*/ 891 h 972"/>
                  <a:gd name="T18" fmla="*/ 81 w 1296"/>
                  <a:gd name="T19" fmla="*/ 850 h 972"/>
                  <a:gd name="T20" fmla="*/ 122 w 1296"/>
                  <a:gd name="T21" fmla="*/ 729 h 972"/>
                  <a:gd name="T22" fmla="*/ 243 w 1296"/>
                  <a:gd name="T23" fmla="*/ 770 h 972"/>
                  <a:gd name="T24" fmla="*/ 243 w 1296"/>
                  <a:gd name="T25" fmla="*/ 526 h 972"/>
                  <a:gd name="T26" fmla="*/ 122 w 1296"/>
                  <a:gd name="T27" fmla="*/ 567 h 972"/>
                  <a:gd name="T28" fmla="*/ 81 w 1296"/>
                  <a:gd name="T29" fmla="*/ 446 h 972"/>
                  <a:gd name="T30" fmla="*/ 202 w 1296"/>
                  <a:gd name="T31" fmla="*/ 405 h 972"/>
                  <a:gd name="T32" fmla="*/ 243 w 1296"/>
                  <a:gd name="T33" fmla="*/ 526 h 972"/>
                  <a:gd name="T34" fmla="*/ 202 w 1296"/>
                  <a:gd name="T35" fmla="*/ 243 h 972"/>
                  <a:gd name="T36" fmla="*/ 81 w 1296"/>
                  <a:gd name="T37" fmla="*/ 202 h 972"/>
                  <a:gd name="T38" fmla="*/ 122 w 1296"/>
                  <a:gd name="T39" fmla="*/ 81 h 972"/>
                  <a:gd name="T40" fmla="*/ 243 w 1296"/>
                  <a:gd name="T41" fmla="*/ 122 h 972"/>
                  <a:gd name="T42" fmla="*/ 972 w 1296"/>
                  <a:gd name="T43" fmla="*/ 891 h 972"/>
                  <a:gd name="T44" fmla="*/ 324 w 1296"/>
                  <a:gd name="T45" fmla="*/ 81 h 972"/>
                  <a:gd name="T46" fmla="*/ 972 w 1296"/>
                  <a:gd name="T47" fmla="*/ 891 h 972"/>
                  <a:gd name="T48" fmla="*/ 1174 w 1296"/>
                  <a:gd name="T49" fmla="*/ 891 h 972"/>
                  <a:gd name="T50" fmla="*/ 1053 w 1296"/>
                  <a:gd name="T51" fmla="*/ 850 h 972"/>
                  <a:gd name="T52" fmla="*/ 1094 w 1296"/>
                  <a:gd name="T53" fmla="*/ 729 h 972"/>
                  <a:gd name="T54" fmla="*/ 1215 w 1296"/>
                  <a:gd name="T55" fmla="*/ 770 h 972"/>
                  <a:gd name="T56" fmla="*/ 1215 w 1296"/>
                  <a:gd name="T57" fmla="*/ 526 h 972"/>
                  <a:gd name="T58" fmla="*/ 1094 w 1296"/>
                  <a:gd name="T59" fmla="*/ 567 h 972"/>
                  <a:gd name="T60" fmla="*/ 1053 w 1296"/>
                  <a:gd name="T61" fmla="*/ 446 h 972"/>
                  <a:gd name="T62" fmla="*/ 1174 w 1296"/>
                  <a:gd name="T63" fmla="*/ 405 h 972"/>
                  <a:gd name="T64" fmla="*/ 1215 w 1296"/>
                  <a:gd name="T65" fmla="*/ 526 h 972"/>
                  <a:gd name="T66" fmla="*/ 1174 w 1296"/>
                  <a:gd name="T67" fmla="*/ 243 h 972"/>
                  <a:gd name="T68" fmla="*/ 1053 w 1296"/>
                  <a:gd name="T69" fmla="*/ 202 h 972"/>
                  <a:gd name="T70" fmla="*/ 1094 w 1296"/>
                  <a:gd name="T71" fmla="*/ 81 h 972"/>
                  <a:gd name="T72" fmla="*/ 1215 w 1296"/>
                  <a:gd name="T73" fmla="*/ 122 h 9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96" h="972">
                    <a:moveTo>
                      <a:pt x="504" y="684"/>
                    </a:moveTo>
                    <a:cubicBezTo>
                      <a:pt x="828" y="522"/>
                      <a:pt x="828" y="522"/>
                      <a:pt x="828" y="522"/>
                    </a:cubicBezTo>
                    <a:cubicBezTo>
                      <a:pt x="858" y="507"/>
                      <a:pt x="858" y="465"/>
                      <a:pt x="828" y="450"/>
                    </a:cubicBezTo>
                    <a:cubicBezTo>
                      <a:pt x="504" y="288"/>
                      <a:pt x="504" y="288"/>
                      <a:pt x="504" y="288"/>
                    </a:cubicBezTo>
                    <a:cubicBezTo>
                      <a:pt x="477" y="274"/>
                      <a:pt x="445" y="294"/>
                      <a:pt x="445" y="324"/>
                    </a:cubicBezTo>
                    <a:cubicBezTo>
                      <a:pt x="445" y="648"/>
                      <a:pt x="445" y="648"/>
                      <a:pt x="445" y="648"/>
                    </a:cubicBezTo>
                    <a:cubicBezTo>
                      <a:pt x="445" y="678"/>
                      <a:pt x="477" y="698"/>
                      <a:pt x="504" y="684"/>
                    </a:cubicBezTo>
                    <a:close/>
                    <a:moveTo>
                      <a:pt x="1175" y="0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54" y="0"/>
                      <a:pt x="0" y="55"/>
                      <a:pt x="0" y="122"/>
                    </a:cubicBezTo>
                    <a:cubicBezTo>
                      <a:pt x="0" y="850"/>
                      <a:pt x="0" y="850"/>
                      <a:pt x="0" y="850"/>
                    </a:cubicBezTo>
                    <a:cubicBezTo>
                      <a:pt x="0" y="917"/>
                      <a:pt x="54" y="972"/>
                      <a:pt x="121" y="972"/>
                    </a:cubicBezTo>
                    <a:cubicBezTo>
                      <a:pt x="1175" y="972"/>
                      <a:pt x="1175" y="972"/>
                      <a:pt x="1175" y="972"/>
                    </a:cubicBezTo>
                    <a:cubicBezTo>
                      <a:pt x="1242" y="972"/>
                      <a:pt x="1296" y="917"/>
                      <a:pt x="1296" y="850"/>
                    </a:cubicBezTo>
                    <a:cubicBezTo>
                      <a:pt x="1296" y="122"/>
                      <a:pt x="1296" y="122"/>
                      <a:pt x="1296" y="122"/>
                    </a:cubicBezTo>
                    <a:cubicBezTo>
                      <a:pt x="1296" y="55"/>
                      <a:pt x="1242" y="0"/>
                      <a:pt x="1175" y="0"/>
                    </a:cubicBezTo>
                    <a:close/>
                    <a:moveTo>
                      <a:pt x="243" y="850"/>
                    </a:moveTo>
                    <a:cubicBezTo>
                      <a:pt x="243" y="873"/>
                      <a:pt x="226" y="891"/>
                      <a:pt x="202" y="891"/>
                    </a:cubicBezTo>
                    <a:cubicBezTo>
                      <a:pt x="122" y="891"/>
                      <a:pt x="122" y="891"/>
                      <a:pt x="122" y="891"/>
                    </a:cubicBezTo>
                    <a:cubicBezTo>
                      <a:pt x="99" y="891"/>
                      <a:pt x="81" y="874"/>
                      <a:pt x="81" y="850"/>
                    </a:cubicBezTo>
                    <a:cubicBezTo>
                      <a:pt x="81" y="770"/>
                      <a:pt x="81" y="770"/>
                      <a:pt x="81" y="770"/>
                    </a:cubicBezTo>
                    <a:cubicBezTo>
                      <a:pt x="81" y="747"/>
                      <a:pt x="98" y="729"/>
                      <a:pt x="122" y="729"/>
                    </a:cubicBezTo>
                    <a:cubicBezTo>
                      <a:pt x="202" y="729"/>
                      <a:pt x="202" y="729"/>
                      <a:pt x="202" y="729"/>
                    </a:cubicBezTo>
                    <a:cubicBezTo>
                      <a:pt x="225" y="729"/>
                      <a:pt x="243" y="746"/>
                      <a:pt x="243" y="770"/>
                    </a:cubicBezTo>
                    <a:cubicBezTo>
                      <a:pt x="243" y="850"/>
                      <a:pt x="243" y="850"/>
                      <a:pt x="243" y="850"/>
                    </a:cubicBezTo>
                    <a:close/>
                    <a:moveTo>
                      <a:pt x="243" y="526"/>
                    </a:moveTo>
                    <a:cubicBezTo>
                      <a:pt x="243" y="549"/>
                      <a:pt x="226" y="567"/>
                      <a:pt x="202" y="567"/>
                    </a:cubicBezTo>
                    <a:cubicBezTo>
                      <a:pt x="122" y="567"/>
                      <a:pt x="122" y="567"/>
                      <a:pt x="122" y="567"/>
                    </a:cubicBezTo>
                    <a:cubicBezTo>
                      <a:pt x="99" y="567"/>
                      <a:pt x="81" y="550"/>
                      <a:pt x="81" y="526"/>
                    </a:cubicBezTo>
                    <a:cubicBezTo>
                      <a:pt x="81" y="446"/>
                      <a:pt x="81" y="446"/>
                      <a:pt x="81" y="446"/>
                    </a:cubicBezTo>
                    <a:cubicBezTo>
                      <a:pt x="81" y="423"/>
                      <a:pt x="98" y="405"/>
                      <a:pt x="122" y="405"/>
                    </a:cubicBezTo>
                    <a:cubicBezTo>
                      <a:pt x="202" y="405"/>
                      <a:pt x="202" y="405"/>
                      <a:pt x="202" y="405"/>
                    </a:cubicBezTo>
                    <a:cubicBezTo>
                      <a:pt x="225" y="405"/>
                      <a:pt x="243" y="422"/>
                      <a:pt x="243" y="446"/>
                    </a:cubicBezTo>
                    <a:cubicBezTo>
                      <a:pt x="243" y="526"/>
                      <a:pt x="243" y="526"/>
                      <a:pt x="243" y="526"/>
                    </a:cubicBezTo>
                    <a:close/>
                    <a:moveTo>
                      <a:pt x="243" y="202"/>
                    </a:moveTo>
                    <a:cubicBezTo>
                      <a:pt x="243" y="225"/>
                      <a:pt x="226" y="243"/>
                      <a:pt x="202" y="243"/>
                    </a:cubicBezTo>
                    <a:cubicBezTo>
                      <a:pt x="122" y="243"/>
                      <a:pt x="122" y="243"/>
                      <a:pt x="122" y="243"/>
                    </a:cubicBezTo>
                    <a:cubicBezTo>
                      <a:pt x="99" y="243"/>
                      <a:pt x="81" y="226"/>
                      <a:pt x="81" y="202"/>
                    </a:cubicBezTo>
                    <a:cubicBezTo>
                      <a:pt x="81" y="122"/>
                      <a:pt x="81" y="122"/>
                      <a:pt x="81" y="122"/>
                    </a:cubicBezTo>
                    <a:cubicBezTo>
                      <a:pt x="81" y="99"/>
                      <a:pt x="98" y="81"/>
                      <a:pt x="122" y="81"/>
                    </a:cubicBezTo>
                    <a:cubicBezTo>
                      <a:pt x="202" y="81"/>
                      <a:pt x="202" y="81"/>
                      <a:pt x="202" y="81"/>
                    </a:cubicBezTo>
                    <a:cubicBezTo>
                      <a:pt x="225" y="81"/>
                      <a:pt x="243" y="98"/>
                      <a:pt x="243" y="122"/>
                    </a:cubicBezTo>
                    <a:cubicBezTo>
                      <a:pt x="243" y="202"/>
                      <a:pt x="243" y="202"/>
                      <a:pt x="243" y="202"/>
                    </a:cubicBezTo>
                    <a:close/>
                    <a:moveTo>
                      <a:pt x="972" y="891"/>
                    </a:moveTo>
                    <a:cubicBezTo>
                      <a:pt x="324" y="891"/>
                      <a:pt x="324" y="891"/>
                      <a:pt x="324" y="891"/>
                    </a:cubicBezTo>
                    <a:cubicBezTo>
                      <a:pt x="324" y="81"/>
                      <a:pt x="324" y="81"/>
                      <a:pt x="324" y="81"/>
                    </a:cubicBezTo>
                    <a:cubicBezTo>
                      <a:pt x="972" y="81"/>
                      <a:pt x="972" y="81"/>
                      <a:pt x="972" y="81"/>
                    </a:cubicBezTo>
                    <a:cubicBezTo>
                      <a:pt x="972" y="891"/>
                      <a:pt x="972" y="891"/>
                      <a:pt x="972" y="891"/>
                    </a:cubicBezTo>
                    <a:close/>
                    <a:moveTo>
                      <a:pt x="1215" y="850"/>
                    </a:moveTo>
                    <a:cubicBezTo>
                      <a:pt x="1215" y="873"/>
                      <a:pt x="1198" y="891"/>
                      <a:pt x="1174" y="891"/>
                    </a:cubicBezTo>
                    <a:cubicBezTo>
                      <a:pt x="1094" y="891"/>
                      <a:pt x="1094" y="891"/>
                      <a:pt x="1094" y="891"/>
                    </a:cubicBezTo>
                    <a:cubicBezTo>
                      <a:pt x="1071" y="891"/>
                      <a:pt x="1053" y="874"/>
                      <a:pt x="1053" y="850"/>
                    </a:cubicBezTo>
                    <a:cubicBezTo>
                      <a:pt x="1053" y="770"/>
                      <a:pt x="1053" y="770"/>
                      <a:pt x="1053" y="770"/>
                    </a:cubicBezTo>
                    <a:cubicBezTo>
                      <a:pt x="1053" y="747"/>
                      <a:pt x="1070" y="729"/>
                      <a:pt x="1094" y="729"/>
                    </a:cubicBezTo>
                    <a:cubicBezTo>
                      <a:pt x="1174" y="729"/>
                      <a:pt x="1174" y="729"/>
                      <a:pt x="1174" y="729"/>
                    </a:cubicBezTo>
                    <a:cubicBezTo>
                      <a:pt x="1197" y="729"/>
                      <a:pt x="1215" y="746"/>
                      <a:pt x="1215" y="770"/>
                    </a:cubicBezTo>
                    <a:cubicBezTo>
                      <a:pt x="1215" y="850"/>
                      <a:pt x="1215" y="850"/>
                      <a:pt x="1215" y="850"/>
                    </a:cubicBezTo>
                    <a:close/>
                    <a:moveTo>
                      <a:pt x="1215" y="526"/>
                    </a:moveTo>
                    <a:cubicBezTo>
                      <a:pt x="1215" y="549"/>
                      <a:pt x="1198" y="567"/>
                      <a:pt x="1174" y="567"/>
                    </a:cubicBezTo>
                    <a:cubicBezTo>
                      <a:pt x="1094" y="567"/>
                      <a:pt x="1094" y="567"/>
                      <a:pt x="1094" y="567"/>
                    </a:cubicBezTo>
                    <a:cubicBezTo>
                      <a:pt x="1071" y="567"/>
                      <a:pt x="1053" y="550"/>
                      <a:pt x="1053" y="526"/>
                    </a:cubicBezTo>
                    <a:cubicBezTo>
                      <a:pt x="1053" y="446"/>
                      <a:pt x="1053" y="446"/>
                      <a:pt x="1053" y="446"/>
                    </a:cubicBezTo>
                    <a:cubicBezTo>
                      <a:pt x="1053" y="423"/>
                      <a:pt x="1070" y="405"/>
                      <a:pt x="1094" y="405"/>
                    </a:cubicBezTo>
                    <a:cubicBezTo>
                      <a:pt x="1174" y="405"/>
                      <a:pt x="1174" y="405"/>
                      <a:pt x="1174" y="405"/>
                    </a:cubicBezTo>
                    <a:cubicBezTo>
                      <a:pt x="1197" y="405"/>
                      <a:pt x="1215" y="422"/>
                      <a:pt x="1215" y="446"/>
                    </a:cubicBezTo>
                    <a:cubicBezTo>
                      <a:pt x="1215" y="526"/>
                      <a:pt x="1215" y="526"/>
                      <a:pt x="1215" y="526"/>
                    </a:cubicBezTo>
                    <a:close/>
                    <a:moveTo>
                      <a:pt x="1215" y="202"/>
                    </a:moveTo>
                    <a:cubicBezTo>
                      <a:pt x="1215" y="225"/>
                      <a:pt x="1198" y="243"/>
                      <a:pt x="1174" y="243"/>
                    </a:cubicBezTo>
                    <a:cubicBezTo>
                      <a:pt x="1094" y="243"/>
                      <a:pt x="1094" y="243"/>
                      <a:pt x="1094" y="243"/>
                    </a:cubicBezTo>
                    <a:cubicBezTo>
                      <a:pt x="1071" y="243"/>
                      <a:pt x="1053" y="226"/>
                      <a:pt x="1053" y="202"/>
                    </a:cubicBezTo>
                    <a:cubicBezTo>
                      <a:pt x="1053" y="122"/>
                      <a:pt x="1053" y="122"/>
                      <a:pt x="1053" y="122"/>
                    </a:cubicBezTo>
                    <a:cubicBezTo>
                      <a:pt x="1053" y="99"/>
                      <a:pt x="1070" y="81"/>
                      <a:pt x="1094" y="81"/>
                    </a:cubicBezTo>
                    <a:cubicBezTo>
                      <a:pt x="1174" y="81"/>
                      <a:pt x="1174" y="81"/>
                      <a:pt x="1174" y="81"/>
                    </a:cubicBezTo>
                    <a:cubicBezTo>
                      <a:pt x="1197" y="81"/>
                      <a:pt x="1215" y="98"/>
                      <a:pt x="1215" y="122"/>
                    </a:cubicBezTo>
                    <a:cubicBezTo>
                      <a:pt x="1215" y="202"/>
                      <a:pt x="1215" y="202"/>
                      <a:pt x="1215" y="2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86788" y="1397429"/>
            <a:ext cx="7570425" cy="2453798"/>
            <a:chOff x="1049050" y="2313863"/>
            <a:chExt cx="10093900" cy="3271730"/>
          </a:xfrm>
        </p:grpSpPr>
        <p:sp>
          <p:nvSpPr>
            <p:cNvPr id="13" name="文本框 68"/>
            <p:cNvSpPr txBox="1"/>
            <p:nvPr/>
          </p:nvSpPr>
          <p:spPr>
            <a:xfrm>
              <a:off x="1049050" y="2313863"/>
              <a:ext cx="2963331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buSzPct val="25000"/>
                <a:buNone/>
              </a:pPr>
              <a:r>
                <a:rPr lang="zh-CN" altLang="en-US" sz="1400" b="1" i="0" u="none" strike="noStrike" cap="none" baseline="0" dirty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4" name="文本框 69"/>
            <p:cNvSpPr txBox="1"/>
            <p:nvPr/>
          </p:nvSpPr>
          <p:spPr>
            <a:xfrm>
              <a:off x="1049050" y="2590226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/>
                <a:t>此部分内容作为文字排版占位显示</a:t>
              </a:r>
              <a:br>
                <a:rPr lang="zh-CN" altLang="en-US" sz="1000" b="0" i="0" u="none" strike="noStrike" cap="none" baseline="0"/>
              </a:br>
              <a:r>
                <a:rPr lang="zh-CN" altLang="en-US" sz="1000" b="0" i="0" u="none" strike="noStrike" cap="none" baseline="0"/>
                <a:t>（建议使用主题字体）</a:t>
              </a:r>
            </a:p>
          </p:txBody>
        </p:sp>
        <p:sp>
          <p:nvSpPr>
            <p:cNvPr id="15" name="文本框 70"/>
            <p:cNvSpPr txBox="1"/>
            <p:nvPr/>
          </p:nvSpPr>
          <p:spPr>
            <a:xfrm>
              <a:off x="1049050" y="4930965"/>
              <a:ext cx="2963331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buSzPct val="25000"/>
                <a:buNone/>
              </a:pPr>
              <a:r>
                <a:rPr lang="zh-CN" altLang="en-US" sz="1400" b="1" i="0" u="none" strike="noStrike" cap="none" baseline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6" name="文本框 71"/>
            <p:cNvSpPr txBox="1"/>
            <p:nvPr/>
          </p:nvSpPr>
          <p:spPr>
            <a:xfrm>
              <a:off x="1049050" y="5207330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/>
                <a:t>此部分内容作为文字排版占位显示</a:t>
              </a:r>
              <a:br>
                <a:rPr lang="zh-CN" altLang="en-US" sz="1000" b="0" i="0" u="none" strike="noStrike" cap="none" baseline="0"/>
              </a:br>
              <a:r>
                <a:rPr lang="zh-CN" altLang="en-US" sz="1000" b="0" i="0" u="none" strike="noStrike" cap="none" baseline="0"/>
                <a:t>（建议使用主题字体）</a:t>
              </a:r>
            </a:p>
          </p:txBody>
        </p:sp>
        <p:sp>
          <p:nvSpPr>
            <p:cNvPr id="17" name="文本框 72"/>
            <p:cNvSpPr txBox="1"/>
            <p:nvPr/>
          </p:nvSpPr>
          <p:spPr>
            <a:xfrm>
              <a:off x="1049050" y="3616372"/>
              <a:ext cx="2353362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buSzPct val="25000"/>
                <a:buNone/>
              </a:pPr>
              <a:r>
                <a:rPr lang="zh-CN" altLang="en-US" sz="1400" b="1" i="0" u="none" strike="noStrike" cap="none" baseline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8" name="文本框 73"/>
            <p:cNvSpPr txBox="1"/>
            <p:nvPr/>
          </p:nvSpPr>
          <p:spPr>
            <a:xfrm>
              <a:off x="1049050" y="3892735"/>
              <a:ext cx="2353362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/>
                <a:t>此部分内容作为文字排版占位显示</a:t>
              </a:r>
              <a:br>
                <a:rPr lang="zh-CN" altLang="en-US" sz="1000" b="0" i="0" u="none" strike="noStrike" cap="none" baseline="0"/>
              </a:br>
              <a:r>
                <a:rPr lang="zh-CN" altLang="en-US" sz="1000" b="0" i="0" u="none" strike="noStrike" cap="none" baseline="0"/>
                <a:t>（建议使用主题字体）</a:t>
              </a:r>
            </a:p>
          </p:txBody>
        </p:sp>
        <p:sp>
          <p:nvSpPr>
            <p:cNvPr id="19" name="文本框 74"/>
            <p:cNvSpPr txBox="1"/>
            <p:nvPr/>
          </p:nvSpPr>
          <p:spPr>
            <a:xfrm>
              <a:off x="8179619" y="2313863"/>
              <a:ext cx="2963331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buSzPct val="25000"/>
                <a:buNone/>
              </a:pPr>
              <a:r>
                <a:rPr lang="zh-CN" altLang="en-US" sz="1400" b="1" i="0" u="none" strike="noStrike" cap="none" baseline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0" name="文本框 75"/>
            <p:cNvSpPr txBox="1"/>
            <p:nvPr/>
          </p:nvSpPr>
          <p:spPr>
            <a:xfrm>
              <a:off x="8179619" y="2590226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/>
                <a:t>此部分内容作为文字排版占位显示</a:t>
              </a:r>
              <a:br>
                <a:rPr lang="zh-CN" altLang="en-US" sz="1000" b="0" i="0" u="none" strike="noStrike" cap="none" baseline="0"/>
              </a:br>
              <a:r>
                <a:rPr lang="zh-CN" altLang="en-US" sz="1000" b="0" i="0" u="none" strike="noStrike" cap="none" baseline="0"/>
                <a:t>（建议使用主题字体）</a:t>
              </a:r>
            </a:p>
          </p:txBody>
        </p:sp>
        <p:sp>
          <p:nvSpPr>
            <p:cNvPr id="21" name="文本框 76"/>
            <p:cNvSpPr txBox="1"/>
            <p:nvPr/>
          </p:nvSpPr>
          <p:spPr>
            <a:xfrm>
              <a:off x="8179619" y="4930965"/>
              <a:ext cx="2963331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buSzPct val="25000"/>
                <a:buNone/>
              </a:pPr>
              <a:r>
                <a:rPr lang="zh-CN" altLang="en-US" sz="1400" b="1" i="0" u="none" strike="noStrike" cap="none" baseline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2" name="文本框 77"/>
            <p:cNvSpPr txBox="1"/>
            <p:nvPr/>
          </p:nvSpPr>
          <p:spPr>
            <a:xfrm>
              <a:off x="8179619" y="5207330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/>
                <a:t>此部分内容作为文字排版占位显示</a:t>
              </a:r>
              <a:br>
                <a:rPr lang="zh-CN" altLang="en-US" sz="1000" b="0" i="0" u="none" strike="noStrike" cap="none" baseline="0"/>
              </a:br>
              <a:r>
                <a:rPr lang="zh-CN" altLang="en-US" sz="1000" b="0" i="0" u="none" strike="noStrike" cap="none" baseline="0"/>
                <a:t>（建议使用主题字体）</a:t>
              </a:r>
            </a:p>
          </p:txBody>
        </p:sp>
        <p:sp>
          <p:nvSpPr>
            <p:cNvPr id="23" name="文本框 78"/>
            <p:cNvSpPr txBox="1"/>
            <p:nvPr/>
          </p:nvSpPr>
          <p:spPr>
            <a:xfrm>
              <a:off x="8789585" y="3616372"/>
              <a:ext cx="2353362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buSzPct val="25000"/>
                <a:buNone/>
              </a:pPr>
              <a:r>
                <a:rPr lang="zh-CN" altLang="en-US" sz="1400" b="1" i="0" u="none" strike="noStrike" cap="none" baseline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4" name="文本框 79"/>
            <p:cNvSpPr txBox="1"/>
            <p:nvPr/>
          </p:nvSpPr>
          <p:spPr>
            <a:xfrm>
              <a:off x="8789585" y="3892735"/>
              <a:ext cx="2353362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/>
                <a:t>此部分内容作为文字排版占位显示</a:t>
              </a:r>
              <a:br>
                <a:rPr lang="zh-CN" altLang="en-US" sz="1000" b="0" i="0" u="none" strike="noStrike" cap="none" baseline="0"/>
              </a:br>
              <a:r>
                <a:rPr lang="zh-CN" altLang="en-US" sz="1000" b="0" i="0" u="none" strike="noStrike" cap="none" baseline="0"/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8484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1" b="20600"/>
          <a:stretch/>
        </p:blipFill>
        <p:spPr>
          <a:xfrm>
            <a:off x="0" y="1059582"/>
            <a:ext cx="9144000" cy="30243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6" b="10178"/>
          <a:stretch/>
        </p:blipFill>
        <p:spPr>
          <a:xfrm>
            <a:off x="4710762" y="1059583"/>
            <a:ext cx="4014938" cy="3024336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CA9B2AB6-19F0-43A5-9293-31822D9A293F}"/>
              </a:ext>
            </a:extLst>
          </p:cNvPr>
          <p:cNvSpPr/>
          <p:nvPr/>
        </p:nvSpPr>
        <p:spPr>
          <a:xfrm>
            <a:off x="1772530" y="1032643"/>
            <a:ext cx="2267007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800" spc="300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02</a:t>
            </a:r>
            <a:endParaRPr lang="zh-CN" altLang="en-US" sz="13800" spc="3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="" xmlns:a16="http://schemas.microsoft.com/office/drawing/2014/main" id="{A429C16E-F6AD-4315-9EAD-C7882E9237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9632" y="3057822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176057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0" y="771550"/>
            <a:ext cx="3392882" cy="339288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9" name="组合 28"/>
          <p:cNvGrpSpPr/>
          <p:nvPr/>
        </p:nvGrpSpPr>
        <p:grpSpPr>
          <a:xfrm>
            <a:off x="3221852" y="987578"/>
            <a:ext cx="1863207" cy="462926"/>
            <a:chOff x="3221852" y="1410625"/>
            <a:chExt cx="1863207" cy="462926"/>
          </a:xfrm>
        </p:grpSpPr>
        <p:sp>
          <p:nvSpPr>
            <p:cNvPr id="5" name="Rectangle: Rounded Corners 5"/>
            <p:cNvSpPr/>
            <p:nvPr/>
          </p:nvSpPr>
          <p:spPr>
            <a:xfrm>
              <a:off x="3221852" y="1410625"/>
              <a:ext cx="1863207" cy="462926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zh-CN" altLang="en-US" sz="14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3426346" y="1506690"/>
              <a:ext cx="367352" cy="270792"/>
            </a:xfrm>
            <a:custGeom>
              <a:avLst/>
              <a:gdLst/>
              <a:ahLst/>
              <a:cxnLst>
                <a:cxn ang="0">
                  <a:pos x="10" y="45"/>
                </a:cxn>
                <a:cxn ang="0">
                  <a:pos x="28" y="45"/>
                </a:cxn>
                <a:cxn ang="0">
                  <a:pos x="4" y="30"/>
                </a:cxn>
                <a:cxn ang="0">
                  <a:pos x="65" y="50"/>
                </a:cxn>
                <a:cxn ang="0">
                  <a:pos x="77" y="52"/>
                </a:cxn>
                <a:cxn ang="0">
                  <a:pos x="86" y="46"/>
                </a:cxn>
                <a:cxn ang="0">
                  <a:pos x="94" y="59"/>
                </a:cxn>
                <a:cxn ang="0">
                  <a:pos x="73" y="69"/>
                </a:cxn>
                <a:cxn ang="0">
                  <a:pos x="23" y="59"/>
                </a:cxn>
                <a:cxn ang="0">
                  <a:pos x="3" y="49"/>
                </a:cxn>
                <a:cxn ang="0">
                  <a:pos x="22" y="49"/>
                </a:cxn>
                <a:cxn ang="0">
                  <a:pos x="28" y="52"/>
                </a:cxn>
                <a:cxn ang="0">
                  <a:pos x="45" y="57"/>
                </a:cxn>
                <a:cxn ang="0">
                  <a:pos x="45" y="49"/>
                </a:cxn>
                <a:cxn ang="0">
                  <a:pos x="51" y="47"/>
                </a:cxn>
                <a:cxn ang="0">
                  <a:pos x="51" y="51"/>
                </a:cxn>
                <a:cxn ang="0">
                  <a:pos x="60" y="47"/>
                </a:cxn>
                <a:cxn ang="0">
                  <a:pos x="89" y="30"/>
                </a:cxn>
                <a:cxn ang="0">
                  <a:pos x="70" y="30"/>
                </a:cxn>
                <a:cxn ang="0">
                  <a:pos x="70" y="33"/>
                </a:cxn>
                <a:cxn ang="0">
                  <a:pos x="71" y="40"/>
                </a:cxn>
                <a:cxn ang="0">
                  <a:pos x="72" y="41"/>
                </a:cxn>
                <a:cxn ang="0">
                  <a:pos x="87" y="41"/>
                </a:cxn>
                <a:cxn ang="0">
                  <a:pos x="88" y="34"/>
                </a:cxn>
                <a:cxn ang="0">
                  <a:pos x="89" y="31"/>
                </a:cxn>
                <a:cxn ang="0">
                  <a:pos x="63" y="24"/>
                </a:cxn>
                <a:cxn ang="0">
                  <a:pos x="33" y="14"/>
                </a:cxn>
                <a:cxn ang="0">
                  <a:pos x="36" y="33"/>
                </a:cxn>
                <a:cxn ang="0">
                  <a:pos x="42" y="43"/>
                </a:cxn>
                <a:cxn ang="0">
                  <a:pos x="49" y="44"/>
                </a:cxn>
                <a:cxn ang="0">
                  <a:pos x="55" y="43"/>
                </a:cxn>
                <a:cxn ang="0">
                  <a:pos x="61" y="33"/>
                </a:cxn>
              </a:cxnLst>
              <a:rect l="0" t="0" r="r" b="b"/>
              <a:pathLst>
                <a:path w="94" h="69">
                  <a:moveTo>
                    <a:pt x="2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13" y="48"/>
                    <a:pt x="17" y="48"/>
                    <a:pt x="20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0"/>
                    <a:pt x="26" y="35"/>
                    <a:pt x="26" y="30"/>
                  </a:cubicBezTo>
                  <a:cubicBezTo>
                    <a:pt x="22" y="19"/>
                    <a:pt x="7" y="20"/>
                    <a:pt x="4" y="30"/>
                  </a:cubicBezTo>
                  <a:cubicBezTo>
                    <a:pt x="2" y="45"/>
                    <a:pt x="2" y="45"/>
                    <a:pt x="2" y="45"/>
                  </a:cubicBezTo>
                  <a:close/>
                  <a:moveTo>
                    <a:pt x="65" y="50"/>
                  </a:moveTo>
                  <a:cubicBezTo>
                    <a:pt x="73" y="46"/>
                    <a:pt x="73" y="46"/>
                    <a:pt x="73" y="46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5"/>
                    <a:pt x="1" y="52"/>
                    <a:pt x="3" y="49"/>
                  </a:cubicBezTo>
                  <a:cubicBezTo>
                    <a:pt x="5" y="49"/>
                    <a:pt x="7" y="49"/>
                    <a:pt x="8" y="49"/>
                  </a:cubicBezTo>
                  <a:cubicBezTo>
                    <a:pt x="13" y="54"/>
                    <a:pt x="17" y="54"/>
                    <a:pt x="22" y="49"/>
                  </a:cubicBezTo>
                  <a:cubicBezTo>
                    <a:pt x="23" y="49"/>
                    <a:pt x="25" y="49"/>
                    <a:pt x="27" y="49"/>
                  </a:cubicBezTo>
                  <a:cubicBezTo>
                    <a:pt x="27" y="50"/>
                    <a:pt x="28" y="51"/>
                    <a:pt x="28" y="52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5" y="50"/>
                    <a:pt x="65" y="50"/>
                    <a:pt x="65" y="50"/>
                  </a:cubicBezTo>
                  <a:close/>
                  <a:moveTo>
                    <a:pt x="89" y="30"/>
                  </a:moveTo>
                  <a:cubicBezTo>
                    <a:pt x="89" y="24"/>
                    <a:pt x="85" y="21"/>
                    <a:pt x="79" y="20"/>
                  </a:cubicBezTo>
                  <a:cubicBezTo>
                    <a:pt x="74" y="20"/>
                    <a:pt x="70" y="24"/>
                    <a:pt x="70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0" y="31"/>
                    <a:pt x="70" y="32"/>
                    <a:pt x="70" y="33"/>
                  </a:cubicBezTo>
                  <a:cubicBezTo>
                    <a:pt x="70" y="33"/>
                    <a:pt x="70" y="34"/>
                    <a:pt x="71" y="34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7" y="46"/>
                    <a:pt x="81" y="45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9" y="33"/>
                    <a:pt x="89" y="33"/>
                  </a:cubicBezTo>
                  <a:cubicBezTo>
                    <a:pt x="89" y="33"/>
                    <a:pt x="89" y="31"/>
                    <a:pt x="89" y="31"/>
                  </a:cubicBezTo>
                  <a:cubicBezTo>
                    <a:pt x="89" y="30"/>
                    <a:pt x="89" y="30"/>
                    <a:pt x="89" y="30"/>
                  </a:cubicBezTo>
                  <a:close/>
                  <a:moveTo>
                    <a:pt x="63" y="24"/>
                  </a:moveTo>
                  <a:cubicBezTo>
                    <a:pt x="66" y="14"/>
                    <a:pt x="66" y="14"/>
                    <a:pt x="66" y="14"/>
                  </a:cubicBezTo>
                  <a:cubicBezTo>
                    <a:pt x="59" y="13"/>
                    <a:pt x="47" y="0"/>
                    <a:pt x="33" y="1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7"/>
                    <a:pt x="35" y="30"/>
                    <a:pt x="36" y="33"/>
                  </a:cubicBezTo>
                  <a:cubicBezTo>
                    <a:pt x="37" y="37"/>
                    <a:pt x="39" y="40"/>
                    <a:pt x="41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5" y="44"/>
                    <a:pt x="47" y="44"/>
                    <a:pt x="49" y="44"/>
                  </a:cubicBezTo>
                  <a:cubicBezTo>
                    <a:pt x="51" y="44"/>
                    <a:pt x="53" y="44"/>
                    <a:pt x="55" y="44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0"/>
                    <a:pt x="60" y="37"/>
                    <a:pt x="61" y="33"/>
                  </a:cubicBezTo>
                  <a:cubicBezTo>
                    <a:pt x="62" y="30"/>
                    <a:pt x="63" y="27"/>
                    <a:pt x="63" y="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" name="Oval 7"/>
          <p:cNvSpPr/>
          <p:nvPr/>
        </p:nvSpPr>
        <p:spPr>
          <a:xfrm>
            <a:off x="4650677" y="3372163"/>
            <a:ext cx="434387" cy="43438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Freeform: Shape 9"/>
          <p:cNvSpPr>
            <a:spLocks/>
          </p:cNvSpPr>
          <p:nvPr/>
        </p:nvSpPr>
        <p:spPr bwMode="auto">
          <a:xfrm>
            <a:off x="4783354" y="3540082"/>
            <a:ext cx="148106" cy="114857"/>
          </a:xfrm>
          <a:custGeom>
            <a:avLst/>
            <a:gdLst>
              <a:gd name="T0" fmla="*/ 74 w 83"/>
              <a:gd name="T1" fmla="*/ 3 h 64"/>
              <a:gd name="T2" fmla="*/ 41 w 83"/>
              <a:gd name="T3" fmla="*/ 0 h 64"/>
              <a:gd name="T4" fmla="*/ 8 w 83"/>
              <a:gd name="T5" fmla="*/ 3 h 64"/>
              <a:gd name="T6" fmla="*/ 5 w 83"/>
              <a:gd name="T7" fmla="*/ 6 h 64"/>
              <a:gd name="T8" fmla="*/ 5 w 83"/>
              <a:gd name="T9" fmla="*/ 58 h 64"/>
              <a:gd name="T10" fmla="*/ 8 w 83"/>
              <a:gd name="T11" fmla="*/ 61 h 64"/>
              <a:gd name="T12" fmla="*/ 41 w 83"/>
              <a:gd name="T13" fmla="*/ 64 h 64"/>
              <a:gd name="T14" fmla="*/ 74 w 83"/>
              <a:gd name="T15" fmla="*/ 61 h 64"/>
              <a:gd name="T16" fmla="*/ 77 w 83"/>
              <a:gd name="T17" fmla="*/ 58 h 64"/>
              <a:gd name="T18" fmla="*/ 77 w 83"/>
              <a:gd name="T19" fmla="*/ 6 h 64"/>
              <a:gd name="T20" fmla="*/ 74 w 83"/>
              <a:gd name="T21" fmla="*/ 3 h 64"/>
              <a:gd name="T22" fmla="*/ 73 w 83"/>
              <a:gd name="T23" fmla="*/ 57 h 64"/>
              <a:gd name="T24" fmla="*/ 9 w 83"/>
              <a:gd name="T25" fmla="*/ 57 h 64"/>
              <a:gd name="T26" fmla="*/ 9 w 83"/>
              <a:gd name="T27" fmla="*/ 7 h 64"/>
              <a:gd name="T28" fmla="*/ 73 w 83"/>
              <a:gd name="T29" fmla="*/ 7 h 64"/>
              <a:gd name="T30" fmla="*/ 73 w 83"/>
              <a:gd name="T31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3" h="64">
                <a:moveTo>
                  <a:pt x="74" y="3"/>
                </a:moveTo>
                <a:cubicBezTo>
                  <a:pt x="63" y="1"/>
                  <a:pt x="52" y="0"/>
                  <a:pt x="41" y="0"/>
                </a:cubicBezTo>
                <a:cubicBezTo>
                  <a:pt x="30" y="0"/>
                  <a:pt x="19" y="1"/>
                  <a:pt x="8" y="3"/>
                </a:cubicBezTo>
                <a:cubicBezTo>
                  <a:pt x="7" y="3"/>
                  <a:pt x="6" y="4"/>
                  <a:pt x="5" y="6"/>
                </a:cubicBezTo>
                <a:cubicBezTo>
                  <a:pt x="0" y="23"/>
                  <a:pt x="0" y="41"/>
                  <a:pt x="5" y="58"/>
                </a:cubicBezTo>
                <a:cubicBezTo>
                  <a:pt x="6" y="60"/>
                  <a:pt x="7" y="61"/>
                  <a:pt x="8" y="61"/>
                </a:cubicBezTo>
                <a:cubicBezTo>
                  <a:pt x="19" y="63"/>
                  <a:pt x="30" y="64"/>
                  <a:pt x="41" y="64"/>
                </a:cubicBezTo>
                <a:cubicBezTo>
                  <a:pt x="52" y="64"/>
                  <a:pt x="63" y="63"/>
                  <a:pt x="74" y="61"/>
                </a:cubicBezTo>
                <a:cubicBezTo>
                  <a:pt x="75" y="61"/>
                  <a:pt x="76" y="60"/>
                  <a:pt x="77" y="58"/>
                </a:cubicBezTo>
                <a:cubicBezTo>
                  <a:pt x="83" y="41"/>
                  <a:pt x="83" y="23"/>
                  <a:pt x="77" y="6"/>
                </a:cubicBezTo>
                <a:cubicBezTo>
                  <a:pt x="76" y="4"/>
                  <a:pt x="75" y="3"/>
                  <a:pt x="74" y="3"/>
                </a:cubicBezTo>
                <a:close/>
                <a:moveTo>
                  <a:pt x="73" y="57"/>
                </a:moveTo>
                <a:cubicBezTo>
                  <a:pt x="52" y="61"/>
                  <a:pt x="31" y="61"/>
                  <a:pt x="9" y="57"/>
                </a:cubicBezTo>
                <a:cubicBezTo>
                  <a:pt x="4" y="40"/>
                  <a:pt x="4" y="24"/>
                  <a:pt x="9" y="7"/>
                </a:cubicBezTo>
                <a:cubicBezTo>
                  <a:pt x="31" y="2"/>
                  <a:pt x="52" y="2"/>
                  <a:pt x="73" y="7"/>
                </a:cubicBezTo>
                <a:cubicBezTo>
                  <a:pt x="79" y="24"/>
                  <a:pt x="79" y="40"/>
                  <a:pt x="73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Freeform: Shape 10"/>
          <p:cNvSpPr>
            <a:spLocks/>
          </p:cNvSpPr>
          <p:nvPr/>
        </p:nvSpPr>
        <p:spPr bwMode="auto">
          <a:xfrm>
            <a:off x="4754639" y="3511368"/>
            <a:ext cx="234249" cy="179087"/>
          </a:xfrm>
          <a:custGeom>
            <a:avLst/>
            <a:gdLst>
              <a:gd name="T0" fmla="*/ 125 w 131"/>
              <a:gd name="T1" fmla="*/ 10 h 100"/>
              <a:gd name="T2" fmla="*/ 118 w 131"/>
              <a:gd name="T3" fmla="*/ 4 h 100"/>
              <a:gd name="T4" fmla="*/ 65 w 131"/>
              <a:gd name="T5" fmla="*/ 0 h 100"/>
              <a:gd name="T6" fmla="*/ 13 w 131"/>
              <a:gd name="T7" fmla="*/ 4 h 100"/>
              <a:gd name="T8" fmla="*/ 6 w 131"/>
              <a:gd name="T9" fmla="*/ 10 h 100"/>
              <a:gd name="T10" fmla="*/ 6 w 131"/>
              <a:gd name="T11" fmla="*/ 87 h 100"/>
              <a:gd name="T12" fmla="*/ 13 w 131"/>
              <a:gd name="T13" fmla="*/ 93 h 100"/>
              <a:gd name="T14" fmla="*/ 38 w 131"/>
              <a:gd name="T15" fmla="*/ 96 h 100"/>
              <a:gd name="T16" fmla="*/ 37 w 131"/>
              <a:gd name="T17" fmla="*/ 96 h 100"/>
              <a:gd name="T18" fmla="*/ 65 w 131"/>
              <a:gd name="T19" fmla="*/ 100 h 100"/>
              <a:gd name="T20" fmla="*/ 93 w 131"/>
              <a:gd name="T21" fmla="*/ 96 h 100"/>
              <a:gd name="T22" fmla="*/ 92 w 131"/>
              <a:gd name="T23" fmla="*/ 96 h 100"/>
              <a:gd name="T24" fmla="*/ 118 w 131"/>
              <a:gd name="T25" fmla="*/ 93 h 100"/>
              <a:gd name="T26" fmla="*/ 125 w 131"/>
              <a:gd name="T27" fmla="*/ 87 h 100"/>
              <a:gd name="T28" fmla="*/ 125 w 131"/>
              <a:gd name="T29" fmla="*/ 10 h 100"/>
              <a:gd name="T30" fmla="*/ 117 w 131"/>
              <a:gd name="T31" fmla="*/ 85 h 100"/>
              <a:gd name="T32" fmla="*/ 14 w 131"/>
              <a:gd name="T33" fmla="*/ 85 h 100"/>
              <a:gd name="T34" fmla="*/ 14 w 131"/>
              <a:gd name="T35" fmla="*/ 12 h 100"/>
              <a:gd name="T36" fmla="*/ 117 w 131"/>
              <a:gd name="T37" fmla="*/ 12 h 100"/>
              <a:gd name="T38" fmla="*/ 117 w 131"/>
              <a:gd name="T39" fmla="*/ 8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100">
                <a:moveTo>
                  <a:pt x="125" y="10"/>
                </a:moveTo>
                <a:cubicBezTo>
                  <a:pt x="124" y="6"/>
                  <a:pt x="121" y="4"/>
                  <a:pt x="118" y="4"/>
                </a:cubicBezTo>
                <a:cubicBezTo>
                  <a:pt x="100" y="1"/>
                  <a:pt x="83" y="0"/>
                  <a:pt x="65" y="0"/>
                </a:cubicBezTo>
                <a:cubicBezTo>
                  <a:pt x="48" y="0"/>
                  <a:pt x="30" y="1"/>
                  <a:pt x="13" y="4"/>
                </a:cubicBezTo>
                <a:cubicBezTo>
                  <a:pt x="9" y="4"/>
                  <a:pt x="7" y="6"/>
                  <a:pt x="6" y="10"/>
                </a:cubicBezTo>
                <a:cubicBezTo>
                  <a:pt x="0" y="35"/>
                  <a:pt x="0" y="61"/>
                  <a:pt x="6" y="87"/>
                </a:cubicBezTo>
                <a:cubicBezTo>
                  <a:pt x="7" y="90"/>
                  <a:pt x="9" y="93"/>
                  <a:pt x="13" y="93"/>
                </a:cubicBezTo>
                <a:cubicBezTo>
                  <a:pt x="21" y="94"/>
                  <a:pt x="29" y="95"/>
                  <a:pt x="38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9"/>
                  <a:pt x="50" y="100"/>
                  <a:pt x="65" y="100"/>
                </a:cubicBezTo>
                <a:cubicBezTo>
                  <a:pt x="81" y="100"/>
                  <a:pt x="93" y="99"/>
                  <a:pt x="93" y="96"/>
                </a:cubicBezTo>
                <a:cubicBezTo>
                  <a:pt x="93" y="96"/>
                  <a:pt x="93" y="96"/>
                  <a:pt x="92" y="96"/>
                </a:cubicBezTo>
                <a:cubicBezTo>
                  <a:pt x="101" y="95"/>
                  <a:pt x="109" y="94"/>
                  <a:pt x="118" y="93"/>
                </a:cubicBezTo>
                <a:cubicBezTo>
                  <a:pt x="121" y="93"/>
                  <a:pt x="124" y="90"/>
                  <a:pt x="125" y="87"/>
                </a:cubicBezTo>
                <a:cubicBezTo>
                  <a:pt x="131" y="61"/>
                  <a:pt x="131" y="35"/>
                  <a:pt x="125" y="10"/>
                </a:cubicBezTo>
                <a:close/>
                <a:moveTo>
                  <a:pt x="117" y="85"/>
                </a:moveTo>
                <a:cubicBezTo>
                  <a:pt x="82" y="89"/>
                  <a:pt x="48" y="89"/>
                  <a:pt x="14" y="85"/>
                </a:cubicBezTo>
                <a:cubicBezTo>
                  <a:pt x="8" y="61"/>
                  <a:pt x="8" y="36"/>
                  <a:pt x="14" y="12"/>
                </a:cubicBezTo>
                <a:cubicBezTo>
                  <a:pt x="48" y="7"/>
                  <a:pt x="82" y="7"/>
                  <a:pt x="117" y="12"/>
                </a:cubicBezTo>
                <a:cubicBezTo>
                  <a:pt x="123" y="36"/>
                  <a:pt x="123" y="61"/>
                  <a:pt x="117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Freeform: Shape 11"/>
          <p:cNvSpPr>
            <a:spLocks/>
          </p:cNvSpPr>
          <p:nvPr/>
        </p:nvSpPr>
        <p:spPr bwMode="auto">
          <a:xfrm>
            <a:off x="4935238" y="3546883"/>
            <a:ext cx="21158" cy="21914"/>
          </a:xfrm>
          <a:custGeom>
            <a:avLst/>
            <a:gdLst>
              <a:gd name="T0" fmla="*/ 6 w 12"/>
              <a:gd name="T1" fmla="*/ 12 h 12"/>
              <a:gd name="T2" fmla="*/ 12 w 12"/>
              <a:gd name="T3" fmla="*/ 6 h 12"/>
              <a:gd name="T4" fmla="*/ 6 w 12"/>
              <a:gd name="T5" fmla="*/ 0 h 12"/>
              <a:gd name="T6" fmla="*/ 0 w 12"/>
              <a:gd name="T7" fmla="*/ 6 h 12"/>
              <a:gd name="T8" fmla="*/ 6 w 12"/>
              <a:gd name="T9" fmla="*/ 12 h 12"/>
              <a:gd name="T10" fmla="*/ 6 w 12"/>
              <a:gd name="T11" fmla="*/ 4 h 12"/>
              <a:gd name="T12" fmla="*/ 8 w 12"/>
              <a:gd name="T13" fmla="*/ 6 h 12"/>
              <a:gd name="T14" fmla="*/ 6 w 12"/>
              <a:gd name="T15" fmla="*/ 8 h 12"/>
              <a:gd name="T16" fmla="*/ 4 w 12"/>
              <a:gd name="T17" fmla="*/ 6 h 12"/>
              <a:gd name="T18" fmla="*/ 6 w 12"/>
              <a:gd name="T19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2">
                <a:moveTo>
                  <a:pt x="6" y="12"/>
                </a:moveTo>
                <a:cubicBezTo>
                  <a:pt x="9" y="12"/>
                  <a:pt x="12" y="10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0"/>
                  <a:pt x="3" y="12"/>
                  <a:pt x="6" y="12"/>
                </a:cubicBezTo>
                <a:close/>
                <a:moveTo>
                  <a:pt x="6" y="4"/>
                </a:moveTo>
                <a:cubicBezTo>
                  <a:pt x="7" y="4"/>
                  <a:pt x="8" y="5"/>
                  <a:pt x="8" y="6"/>
                </a:cubicBezTo>
                <a:cubicBezTo>
                  <a:pt x="8" y="8"/>
                  <a:pt x="7" y="8"/>
                  <a:pt x="6" y="8"/>
                </a:cubicBezTo>
                <a:cubicBezTo>
                  <a:pt x="5" y="8"/>
                  <a:pt x="4" y="8"/>
                  <a:pt x="4" y="6"/>
                </a:cubicBezTo>
                <a:cubicBezTo>
                  <a:pt x="4" y="5"/>
                  <a:pt x="5" y="4"/>
                  <a:pt x="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Freeform: Shape 12"/>
          <p:cNvSpPr>
            <a:spLocks/>
          </p:cNvSpPr>
          <p:nvPr/>
        </p:nvSpPr>
        <p:spPr bwMode="auto">
          <a:xfrm>
            <a:off x="4927681" y="3640582"/>
            <a:ext cx="28715" cy="6800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Freeform: Shape 13"/>
          <p:cNvSpPr>
            <a:spLocks/>
          </p:cNvSpPr>
          <p:nvPr/>
        </p:nvSpPr>
        <p:spPr bwMode="auto">
          <a:xfrm>
            <a:off x="4935238" y="3618669"/>
            <a:ext cx="28715" cy="7556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Freeform: Shape 14"/>
          <p:cNvSpPr>
            <a:spLocks/>
          </p:cNvSpPr>
          <p:nvPr/>
        </p:nvSpPr>
        <p:spPr bwMode="auto">
          <a:xfrm>
            <a:off x="4935238" y="3597511"/>
            <a:ext cx="28715" cy="6800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Freeform: Shape 15"/>
          <p:cNvSpPr>
            <a:spLocks/>
          </p:cNvSpPr>
          <p:nvPr/>
        </p:nvSpPr>
        <p:spPr bwMode="auto">
          <a:xfrm>
            <a:off x="4813580" y="3568797"/>
            <a:ext cx="43072" cy="28715"/>
          </a:xfrm>
          <a:custGeom>
            <a:avLst/>
            <a:gdLst>
              <a:gd name="T0" fmla="*/ 22 w 24"/>
              <a:gd name="T1" fmla="*/ 0 h 16"/>
              <a:gd name="T2" fmla="*/ 4 w 24"/>
              <a:gd name="T3" fmla="*/ 1 h 16"/>
              <a:gd name="T4" fmla="*/ 1 w 24"/>
              <a:gd name="T5" fmla="*/ 3 h 16"/>
              <a:gd name="T6" fmla="*/ 0 w 24"/>
              <a:gd name="T7" fmla="*/ 14 h 16"/>
              <a:gd name="T8" fmla="*/ 2 w 24"/>
              <a:gd name="T9" fmla="*/ 16 h 16"/>
              <a:gd name="T10" fmla="*/ 4 w 24"/>
              <a:gd name="T11" fmla="*/ 14 h 16"/>
              <a:gd name="T12" fmla="*/ 5 w 24"/>
              <a:gd name="T13" fmla="*/ 7 h 16"/>
              <a:gd name="T14" fmla="*/ 7 w 24"/>
              <a:gd name="T15" fmla="*/ 5 h 16"/>
              <a:gd name="T16" fmla="*/ 22 w 24"/>
              <a:gd name="T17" fmla="*/ 4 h 16"/>
              <a:gd name="T18" fmla="*/ 24 w 24"/>
              <a:gd name="T19" fmla="*/ 2 h 16"/>
              <a:gd name="T20" fmla="*/ 22 w 24"/>
              <a:gd name="T2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16">
                <a:moveTo>
                  <a:pt x="22" y="0"/>
                </a:moveTo>
                <a:cubicBezTo>
                  <a:pt x="4" y="1"/>
                  <a:pt x="4" y="1"/>
                  <a:pt x="4" y="1"/>
                </a:cubicBezTo>
                <a:cubicBezTo>
                  <a:pt x="3" y="1"/>
                  <a:pt x="2" y="2"/>
                  <a:pt x="1" y="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1" y="16"/>
                  <a:pt x="2" y="16"/>
                </a:cubicBezTo>
                <a:cubicBezTo>
                  <a:pt x="3" y="16"/>
                  <a:pt x="4" y="16"/>
                  <a:pt x="4" y="14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6" y="5"/>
                  <a:pt x="7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3" y="4"/>
                  <a:pt x="24" y="3"/>
                  <a:pt x="24" y="2"/>
                </a:cubicBezTo>
                <a:cubicBezTo>
                  <a:pt x="24" y="0"/>
                  <a:pt x="23" y="0"/>
                  <a:pt x="2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Oval 17"/>
          <p:cNvSpPr/>
          <p:nvPr/>
        </p:nvSpPr>
        <p:spPr>
          <a:xfrm>
            <a:off x="4650677" y="2528101"/>
            <a:ext cx="434387" cy="43438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Freeform: Shape 19"/>
          <p:cNvSpPr>
            <a:spLocks/>
          </p:cNvSpPr>
          <p:nvPr/>
        </p:nvSpPr>
        <p:spPr bwMode="auto">
          <a:xfrm>
            <a:off x="4756151" y="2641992"/>
            <a:ext cx="214603" cy="229715"/>
          </a:xfrm>
          <a:custGeom>
            <a:avLst/>
            <a:gdLst>
              <a:gd name="T0" fmla="*/ 104 w 120"/>
              <a:gd name="T1" fmla="*/ 0 h 128"/>
              <a:gd name="T2" fmla="*/ 16 w 120"/>
              <a:gd name="T3" fmla="*/ 0 h 128"/>
              <a:gd name="T4" fmla="*/ 0 w 120"/>
              <a:gd name="T5" fmla="*/ 16 h 128"/>
              <a:gd name="T6" fmla="*/ 0 w 120"/>
              <a:gd name="T7" fmla="*/ 112 h 128"/>
              <a:gd name="T8" fmla="*/ 16 w 120"/>
              <a:gd name="T9" fmla="*/ 128 h 128"/>
              <a:gd name="T10" fmla="*/ 104 w 120"/>
              <a:gd name="T11" fmla="*/ 128 h 128"/>
              <a:gd name="T12" fmla="*/ 120 w 120"/>
              <a:gd name="T13" fmla="*/ 112 h 128"/>
              <a:gd name="T14" fmla="*/ 120 w 120"/>
              <a:gd name="T15" fmla="*/ 16 h 128"/>
              <a:gd name="T16" fmla="*/ 104 w 120"/>
              <a:gd name="T17" fmla="*/ 0 h 128"/>
              <a:gd name="T18" fmla="*/ 112 w 120"/>
              <a:gd name="T19" fmla="*/ 112 h 128"/>
              <a:gd name="T20" fmla="*/ 104 w 120"/>
              <a:gd name="T21" fmla="*/ 120 h 128"/>
              <a:gd name="T22" fmla="*/ 16 w 120"/>
              <a:gd name="T23" fmla="*/ 120 h 128"/>
              <a:gd name="T24" fmla="*/ 8 w 120"/>
              <a:gd name="T25" fmla="*/ 112 h 128"/>
              <a:gd name="T26" fmla="*/ 8 w 120"/>
              <a:gd name="T27" fmla="*/ 16 h 128"/>
              <a:gd name="T28" fmla="*/ 16 w 120"/>
              <a:gd name="T29" fmla="*/ 8 h 128"/>
              <a:gd name="T30" fmla="*/ 104 w 120"/>
              <a:gd name="T31" fmla="*/ 8 h 128"/>
              <a:gd name="T32" fmla="*/ 112 w 120"/>
              <a:gd name="T33" fmla="*/ 16 h 128"/>
              <a:gd name="T34" fmla="*/ 112 w 120"/>
              <a:gd name="T35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0" h="128"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8" y="128"/>
                  <a:pt x="16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13" y="128"/>
                  <a:pt x="120" y="121"/>
                  <a:pt x="120" y="112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lose/>
                <a:moveTo>
                  <a:pt x="112" y="112"/>
                </a:moveTo>
                <a:cubicBezTo>
                  <a:pt x="112" y="116"/>
                  <a:pt x="109" y="120"/>
                  <a:pt x="104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2" y="8"/>
                  <a:pt x="1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9" y="8"/>
                  <a:pt x="112" y="11"/>
                  <a:pt x="112" y="16"/>
                </a:cubicBezTo>
                <a:lnTo>
                  <a:pt x="112" y="1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Freeform: Shape 20"/>
          <p:cNvSpPr>
            <a:spLocks/>
          </p:cNvSpPr>
          <p:nvPr/>
        </p:nvSpPr>
        <p:spPr bwMode="auto">
          <a:xfrm>
            <a:off x="4784865" y="2670706"/>
            <a:ext cx="157174" cy="143572"/>
          </a:xfrm>
          <a:custGeom>
            <a:avLst/>
            <a:gdLst>
              <a:gd name="T0" fmla="*/ 84 w 88"/>
              <a:gd name="T1" fmla="*/ 0 h 80"/>
              <a:gd name="T2" fmla="*/ 4 w 88"/>
              <a:gd name="T3" fmla="*/ 0 h 80"/>
              <a:gd name="T4" fmla="*/ 0 w 88"/>
              <a:gd name="T5" fmla="*/ 4 h 80"/>
              <a:gd name="T6" fmla="*/ 0 w 88"/>
              <a:gd name="T7" fmla="*/ 76 h 80"/>
              <a:gd name="T8" fmla="*/ 4 w 88"/>
              <a:gd name="T9" fmla="*/ 80 h 80"/>
              <a:gd name="T10" fmla="*/ 84 w 88"/>
              <a:gd name="T11" fmla="*/ 80 h 80"/>
              <a:gd name="T12" fmla="*/ 88 w 88"/>
              <a:gd name="T13" fmla="*/ 76 h 80"/>
              <a:gd name="T14" fmla="*/ 88 w 88"/>
              <a:gd name="T15" fmla="*/ 4 h 80"/>
              <a:gd name="T16" fmla="*/ 84 w 88"/>
              <a:gd name="T17" fmla="*/ 0 h 80"/>
              <a:gd name="T18" fmla="*/ 84 w 88"/>
              <a:gd name="T19" fmla="*/ 4 h 80"/>
              <a:gd name="T20" fmla="*/ 84 w 88"/>
              <a:gd name="T21" fmla="*/ 59 h 80"/>
              <a:gd name="T22" fmla="*/ 71 w 88"/>
              <a:gd name="T23" fmla="*/ 45 h 80"/>
              <a:gd name="T24" fmla="*/ 68 w 88"/>
              <a:gd name="T25" fmla="*/ 44 h 80"/>
              <a:gd name="T26" fmla="*/ 65 w 88"/>
              <a:gd name="T27" fmla="*/ 45 h 80"/>
              <a:gd name="T28" fmla="*/ 55 w 88"/>
              <a:gd name="T29" fmla="*/ 57 h 80"/>
              <a:gd name="T30" fmla="*/ 23 w 88"/>
              <a:gd name="T31" fmla="*/ 21 h 80"/>
              <a:gd name="T32" fmla="*/ 20 w 88"/>
              <a:gd name="T33" fmla="*/ 20 h 80"/>
              <a:gd name="T34" fmla="*/ 17 w 88"/>
              <a:gd name="T35" fmla="*/ 21 h 80"/>
              <a:gd name="T36" fmla="*/ 4 w 88"/>
              <a:gd name="T37" fmla="*/ 36 h 80"/>
              <a:gd name="T38" fmla="*/ 4 w 88"/>
              <a:gd name="T39" fmla="*/ 4 h 80"/>
              <a:gd name="T40" fmla="*/ 84 w 88"/>
              <a:gd name="T41" fmla="*/ 4 h 80"/>
              <a:gd name="T42" fmla="*/ 4 w 88"/>
              <a:gd name="T43" fmla="*/ 42 h 80"/>
              <a:gd name="T44" fmla="*/ 20 w 88"/>
              <a:gd name="T45" fmla="*/ 24 h 80"/>
              <a:gd name="T46" fmla="*/ 53 w 88"/>
              <a:gd name="T47" fmla="*/ 60 h 80"/>
              <a:gd name="T48" fmla="*/ 55 w 88"/>
              <a:gd name="T49" fmla="*/ 63 h 80"/>
              <a:gd name="T50" fmla="*/ 66 w 88"/>
              <a:gd name="T51" fmla="*/ 76 h 80"/>
              <a:gd name="T52" fmla="*/ 4 w 88"/>
              <a:gd name="T53" fmla="*/ 76 h 80"/>
              <a:gd name="T54" fmla="*/ 4 w 88"/>
              <a:gd name="T55" fmla="*/ 42 h 80"/>
              <a:gd name="T56" fmla="*/ 71 w 88"/>
              <a:gd name="T57" fmla="*/ 76 h 80"/>
              <a:gd name="T58" fmla="*/ 58 w 88"/>
              <a:gd name="T59" fmla="*/ 60 h 80"/>
              <a:gd name="T60" fmla="*/ 68 w 88"/>
              <a:gd name="T61" fmla="*/ 48 h 80"/>
              <a:gd name="T62" fmla="*/ 84 w 88"/>
              <a:gd name="T63" fmla="*/ 65 h 80"/>
              <a:gd name="T64" fmla="*/ 84 w 88"/>
              <a:gd name="T65" fmla="*/ 76 h 80"/>
              <a:gd name="T66" fmla="*/ 71 w 88"/>
              <a:gd name="T67" fmla="*/ 7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8" h="80">
                <a:moveTo>
                  <a:pt x="8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8"/>
                  <a:pt x="2" y="80"/>
                  <a:pt x="4" y="80"/>
                </a:cubicBezTo>
                <a:cubicBezTo>
                  <a:pt x="84" y="80"/>
                  <a:pt x="84" y="80"/>
                  <a:pt x="84" y="80"/>
                </a:cubicBezTo>
                <a:cubicBezTo>
                  <a:pt x="87" y="80"/>
                  <a:pt x="88" y="78"/>
                  <a:pt x="88" y="76"/>
                </a:cubicBezTo>
                <a:cubicBezTo>
                  <a:pt x="88" y="4"/>
                  <a:pt x="88" y="4"/>
                  <a:pt x="88" y="4"/>
                </a:cubicBezTo>
                <a:cubicBezTo>
                  <a:pt x="88" y="2"/>
                  <a:pt x="87" y="0"/>
                  <a:pt x="84" y="0"/>
                </a:cubicBezTo>
                <a:close/>
                <a:moveTo>
                  <a:pt x="84" y="4"/>
                </a:moveTo>
                <a:cubicBezTo>
                  <a:pt x="84" y="59"/>
                  <a:pt x="84" y="59"/>
                  <a:pt x="84" y="59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4"/>
                  <a:pt x="70" y="44"/>
                  <a:pt x="68" y="44"/>
                </a:cubicBezTo>
                <a:cubicBezTo>
                  <a:pt x="67" y="44"/>
                  <a:pt x="66" y="44"/>
                  <a:pt x="65" y="45"/>
                </a:cubicBezTo>
                <a:cubicBezTo>
                  <a:pt x="55" y="57"/>
                  <a:pt x="55" y="57"/>
                  <a:pt x="55" y="57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2" y="20"/>
                  <a:pt x="20" y="20"/>
                </a:cubicBezTo>
                <a:cubicBezTo>
                  <a:pt x="19" y="20"/>
                  <a:pt x="18" y="20"/>
                  <a:pt x="17" y="21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4"/>
                  <a:pt x="4" y="4"/>
                  <a:pt x="4" y="4"/>
                </a:cubicBezTo>
                <a:lnTo>
                  <a:pt x="84" y="4"/>
                </a:lnTo>
                <a:close/>
                <a:moveTo>
                  <a:pt x="4" y="42"/>
                </a:moveTo>
                <a:cubicBezTo>
                  <a:pt x="20" y="24"/>
                  <a:pt x="20" y="24"/>
                  <a:pt x="20" y="24"/>
                </a:cubicBezTo>
                <a:cubicBezTo>
                  <a:pt x="53" y="60"/>
                  <a:pt x="53" y="60"/>
                  <a:pt x="53" y="60"/>
                </a:cubicBezTo>
                <a:cubicBezTo>
                  <a:pt x="55" y="63"/>
                  <a:pt x="55" y="63"/>
                  <a:pt x="55" y="63"/>
                </a:cubicBezTo>
                <a:cubicBezTo>
                  <a:pt x="66" y="76"/>
                  <a:pt x="66" y="76"/>
                  <a:pt x="66" y="76"/>
                </a:cubicBezTo>
                <a:cubicBezTo>
                  <a:pt x="4" y="76"/>
                  <a:pt x="4" y="76"/>
                  <a:pt x="4" y="76"/>
                </a:cubicBezTo>
                <a:lnTo>
                  <a:pt x="4" y="42"/>
                </a:lnTo>
                <a:close/>
                <a:moveTo>
                  <a:pt x="71" y="76"/>
                </a:moveTo>
                <a:cubicBezTo>
                  <a:pt x="58" y="60"/>
                  <a:pt x="58" y="60"/>
                  <a:pt x="58" y="60"/>
                </a:cubicBezTo>
                <a:cubicBezTo>
                  <a:pt x="68" y="48"/>
                  <a:pt x="68" y="48"/>
                  <a:pt x="68" y="48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76"/>
                  <a:pt x="84" y="76"/>
                  <a:pt x="84" y="76"/>
                </a:cubicBezTo>
                <a:lnTo>
                  <a:pt x="71" y="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Freeform: Shape 21"/>
          <p:cNvSpPr>
            <a:spLocks/>
          </p:cNvSpPr>
          <p:nvPr/>
        </p:nvSpPr>
        <p:spPr bwMode="auto">
          <a:xfrm>
            <a:off x="4870253" y="2692620"/>
            <a:ext cx="43072" cy="43071"/>
          </a:xfrm>
          <a:custGeom>
            <a:avLst/>
            <a:gdLst>
              <a:gd name="T0" fmla="*/ 12 w 24"/>
              <a:gd name="T1" fmla="*/ 24 h 24"/>
              <a:gd name="T2" fmla="*/ 24 w 24"/>
              <a:gd name="T3" fmla="*/ 12 h 24"/>
              <a:gd name="T4" fmla="*/ 12 w 24"/>
              <a:gd name="T5" fmla="*/ 0 h 24"/>
              <a:gd name="T6" fmla="*/ 0 w 24"/>
              <a:gd name="T7" fmla="*/ 12 h 24"/>
              <a:gd name="T8" fmla="*/ 12 w 24"/>
              <a:gd name="T9" fmla="*/ 24 h 24"/>
              <a:gd name="T10" fmla="*/ 12 w 24"/>
              <a:gd name="T11" fmla="*/ 4 h 24"/>
              <a:gd name="T12" fmla="*/ 20 w 24"/>
              <a:gd name="T13" fmla="*/ 12 h 24"/>
              <a:gd name="T14" fmla="*/ 12 w 24"/>
              <a:gd name="T15" fmla="*/ 20 h 24"/>
              <a:gd name="T16" fmla="*/ 4 w 24"/>
              <a:gd name="T17" fmla="*/ 12 h 24"/>
              <a:gd name="T18" fmla="*/ 12 w 24"/>
              <a:gd name="T19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19" y="24"/>
                  <a:pt x="24" y="19"/>
                  <a:pt x="24" y="12"/>
                </a:cubicBezTo>
                <a:cubicBezTo>
                  <a:pt x="24" y="5"/>
                  <a:pt x="19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9"/>
                  <a:pt x="6" y="24"/>
                  <a:pt x="12" y="24"/>
                </a:cubicBezTo>
                <a:close/>
                <a:moveTo>
                  <a:pt x="12" y="4"/>
                </a:moveTo>
                <a:cubicBezTo>
                  <a:pt x="17" y="4"/>
                  <a:pt x="20" y="7"/>
                  <a:pt x="20" y="12"/>
                </a:cubicBezTo>
                <a:cubicBezTo>
                  <a:pt x="20" y="16"/>
                  <a:pt x="17" y="20"/>
                  <a:pt x="12" y="20"/>
                </a:cubicBezTo>
                <a:cubicBezTo>
                  <a:pt x="8" y="20"/>
                  <a:pt x="4" y="16"/>
                  <a:pt x="4" y="12"/>
                </a:cubicBezTo>
                <a:cubicBezTo>
                  <a:pt x="4" y="7"/>
                  <a:pt x="8" y="4"/>
                  <a:pt x="12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Oval 23"/>
          <p:cNvSpPr/>
          <p:nvPr/>
        </p:nvSpPr>
        <p:spPr>
          <a:xfrm>
            <a:off x="4650677" y="1684038"/>
            <a:ext cx="434387" cy="43438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Freeform: Shape 25"/>
          <p:cNvSpPr>
            <a:spLocks/>
          </p:cNvSpPr>
          <p:nvPr/>
        </p:nvSpPr>
        <p:spPr bwMode="auto">
          <a:xfrm>
            <a:off x="4806401" y="1848134"/>
            <a:ext cx="114102" cy="114858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51 w 64"/>
              <a:gd name="T11" fmla="*/ 47 h 64"/>
              <a:gd name="T12" fmla="*/ 17 w 64"/>
              <a:gd name="T13" fmla="*/ 50 h 64"/>
              <a:gd name="T14" fmla="*/ 14 w 64"/>
              <a:gd name="T15" fmla="*/ 16 h 64"/>
              <a:gd name="T16" fmla="*/ 48 w 64"/>
              <a:gd name="T17" fmla="*/ 14 h 64"/>
              <a:gd name="T18" fmla="*/ 51 w 64"/>
              <a:gd name="T19" fmla="*/ 4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5" y="0"/>
                  <a:pt x="0" y="14"/>
                  <a:pt x="0" y="32"/>
                </a:cubicBezTo>
                <a:cubicBezTo>
                  <a:pt x="0" y="49"/>
                  <a:pt x="15" y="64"/>
                  <a:pt x="32" y="64"/>
                </a:cubicBezTo>
                <a:cubicBezTo>
                  <a:pt x="50" y="64"/>
                  <a:pt x="64" y="49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51" y="47"/>
                </a:moveTo>
                <a:cubicBezTo>
                  <a:pt x="42" y="57"/>
                  <a:pt x="27" y="59"/>
                  <a:pt x="17" y="50"/>
                </a:cubicBezTo>
                <a:cubicBezTo>
                  <a:pt x="7" y="41"/>
                  <a:pt x="6" y="26"/>
                  <a:pt x="14" y="16"/>
                </a:cubicBezTo>
                <a:cubicBezTo>
                  <a:pt x="23" y="6"/>
                  <a:pt x="38" y="5"/>
                  <a:pt x="48" y="14"/>
                </a:cubicBezTo>
                <a:cubicBezTo>
                  <a:pt x="58" y="22"/>
                  <a:pt x="59" y="37"/>
                  <a:pt x="51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Freeform: Shape 26"/>
          <p:cNvSpPr>
            <a:spLocks/>
          </p:cNvSpPr>
          <p:nvPr/>
        </p:nvSpPr>
        <p:spPr bwMode="auto">
          <a:xfrm>
            <a:off x="4835114" y="1876848"/>
            <a:ext cx="31737" cy="32492"/>
          </a:xfrm>
          <a:custGeom>
            <a:avLst/>
            <a:gdLst>
              <a:gd name="T0" fmla="*/ 16 w 18"/>
              <a:gd name="T1" fmla="*/ 0 h 18"/>
              <a:gd name="T2" fmla="*/ 0 w 18"/>
              <a:gd name="T3" fmla="*/ 16 h 18"/>
              <a:gd name="T4" fmla="*/ 0 w 18"/>
              <a:gd name="T5" fmla="*/ 16 h 18"/>
              <a:gd name="T6" fmla="*/ 2 w 18"/>
              <a:gd name="T7" fmla="*/ 18 h 18"/>
              <a:gd name="T8" fmla="*/ 4 w 18"/>
              <a:gd name="T9" fmla="*/ 16 h 18"/>
              <a:gd name="T10" fmla="*/ 4 w 18"/>
              <a:gd name="T11" fmla="*/ 16 h 18"/>
              <a:gd name="T12" fmla="*/ 16 w 18"/>
              <a:gd name="T13" fmla="*/ 4 h 18"/>
              <a:gd name="T14" fmla="*/ 18 w 18"/>
              <a:gd name="T15" fmla="*/ 2 h 18"/>
              <a:gd name="T16" fmla="*/ 16 w 18"/>
              <a:gd name="T1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18">
                <a:moveTo>
                  <a:pt x="16" y="0"/>
                </a:moveTo>
                <a:cubicBezTo>
                  <a:pt x="8" y="0"/>
                  <a:pt x="0" y="7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4" y="18"/>
                  <a:pt x="4" y="17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9"/>
                  <a:pt x="10" y="4"/>
                  <a:pt x="16" y="4"/>
                </a:cubicBezTo>
                <a:cubicBezTo>
                  <a:pt x="18" y="4"/>
                  <a:pt x="18" y="3"/>
                  <a:pt x="18" y="2"/>
                </a:cubicBezTo>
                <a:cubicBezTo>
                  <a:pt x="18" y="1"/>
                  <a:pt x="18" y="0"/>
                  <a:pt x="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Freeform: Shape 27"/>
          <p:cNvSpPr>
            <a:spLocks/>
          </p:cNvSpPr>
          <p:nvPr/>
        </p:nvSpPr>
        <p:spPr bwMode="auto">
          <a:xfrm>
            <a:off x="4748972" y="1798261"/>
            <a:ext cx="228959" cy="193445"/>
          </a:xfrm>
          <a:custGeom>
            <a:avLst/>
            <a:gdLst>
              <a:gd name="T0" fmla="*/ 118 w 128"/>
              <a:gd name="T1" fmla="*/ 24 h 108"/>
              <a:gd name="T2" fmla="*/ 101 w 128"/>
              <a:gd name="T3" fmla="*/ 21 h 108"/>
              <a:gd name="T4" fmla="*/ 96 w 128"/>
              <a:gd name="T5" fmla="*/ 7 h 108"/>
              <a:gd name="T6" fmla="*/ 84 w 128"/>
              <a:gd name="T7" fmla="*/ 0 h 108"/>
              <a:gd name="T8" fmla="*/ 44 w 128"/>
              <a:gd name="T9" fmla="*/ 0 h 108"/>
              <a:gd name="T10" fmla="*/ 33 w 128"/>
              <a:gd name="T11" fmla="*/ 7 h 108"/>
              <a:gd name="T12" fmla="*/ 28 w 128"/>
              <a:gd name="T13" fmla="*/ 21 h 108"/>
              <a:gd name="T14" fmla="*/ 10 w 128"/>
              <a:gd name="T15" fmla="*/ 24 h 108"/>
              <a:gd name="T16" fmla="*/ 0 w 128"/>
              <a:gd name="T17" fmla="*/ 36 h 108"/>
              <a:gd name="T18" fmla="*/ 0 w 128"/>
              <a:gd name="T19" fmla="*/ 96 h 108"/>
              <a:gd name="T20" fmla="*/ 12 w 128"/>
              <a:gd name="T21" fmla="*/ 108 h 108"/>
              <a:gd name="T22" fmla="*/ 116 w 128"/>
              <a:gd name="T23" fmla="*/ 108 h 108"/>
              <a:gd name="T24" fmla="*/ 128 w 128"/>
              <a:gd name="T25" fmla="*/ 96 h 108"/>
              <a:gd name="T26" fmla="*/ 128 w 128"/>
              <a:gd name="T27" fmla="*/ 36 h 108"/>
              <a:gd name="T28" fmla="*/ 118 w 128"/>
              <a:gd name="T29" fmla="*/ 24 h 108"/>
              <a:gd name="T30" fmla="*/ 120 w 128"/>
              <a:gd name="T31" fmla="*/ 96 h 108"/>
              <a:gd name="T32" fmla="*/ 116 w 128"/>
              <a:gd name="T33" fmla="*/ 100 h 108"/>
              <a:gd name="T34" fmla="*/ 12 w 128"/>
              <a:gd name="T35" fmla="*/ 100 h 108"/>
              <a:gd name="T36" fmla="*/ 8 w 128"/>
              <a:gd name="T37" fmla="*/ 96 h 108"/>
              <a:gd name="T38" fmla="*/ 8 w 128"/>
              <a:gd name="T39" fmla="*/ 36 h 108"/>
              <a:gd name="T40" fmla="*/ 12 w 128"/>
              <a:gd name="T41" fmla="*/ 32 h 108"/>
              <a:gd name="T42" fmla="*/ 34 w 128"/>
              <a:gd name="T43" fmla="*/ 28 h 108"/>
              <a:gd name="T44" fmla="*/ 41 w 128"/>
              <a:gd name="T45" fmla="*/ 10 h 108"/>
              <a:gd name="T46" fmla="*/ 44 w 128"/>
              <a:gd name="T47" fmla="*/ 8 h 108"/>
              <a:gd name="T48" fmla="*/ 84 w 128"/>
              <a:gd name="T49" fmla="*/ 8 h 108"/>
              <a:gd name="T50" fmla="*/ 88 w 128"/>
              <a:gd name="T51" fmla="*/ 10 h 108"/>
              <a:gd name="T52" fmla="*/ 95 w 128"/>
              <a:gd name="T53" fmla="*/ 28 h 108"/>
              <a:gd name="T54" fmla="*/ 117 w 128"/>
              <a:gd name="T55" fmla="*/ 32 h 108"/>
              <a:gd name="T56" fmla="*/ 120 w 128"/>
              <a:gd name="T57" fmla="*/ 36 h 108"/>
              <a:gd name="T58" fmla="*/ 120 w 128"/>
              <a:gd name="T59" fmla="*/ 9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08">
                <a:moveTo>
                  <a:pt x="118" y="24"/>
                </a:moveTo>
                <a:cubicBezTo>
                  <a:pt x="101" y="21"/>
                  <a:pt x="101" y="21"/>
                  <a:pt x="101" y="21"/>
                </a:cubicBezTo>
                <a:cubicBezTo>
                  <a:pt x="96" y="7"/>
                  <a:pt x="96" y="7"/>
                  <a:pt x="96" y="7"/>
                </a:cubicBezTo>
                <a:cubicBezTo>
                  <a:pt x="94" y="3"/>
                  <a:pt x="89" y="0"/>
                  <a:pt x="8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5" y="3"/>
                  <a:pt x="33" y="7"/>
                </a:cubicBezTo>
                <a:cubicBezTo>
                  <a:pt x="28" y="21"/>
                  <a:pt x="28" y="21"/>
                  <a:pt x="28" y="21"/>
                </a:cubicBezTo>
                <a:cubicBezTo>
                  <a:pt x="10" y="24"/>
                  <a:pt x="10" y="24"/>
                  <a:pt x="10" y="24"/>
                </a:cubicBezTo>
                <a:cubicBezTo>
                  <a:pt x="5" y="25"/>
                  <a:pt x="0" y="30"/>
                  <a:pt x="0" y="3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2"/>
                  <a:pt x="6" y="108"/>
                  <a:pt x="12" y="108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23" y="108"/>
                  <a:pt x="128" y="102"/>
                  <a:pt x="128" y="96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30"/>
                  <a:pt x="124" y="25"/>
                  <a:pt x="118" y="24"/>
                </a:cubicBezTo>
                <a:close/>
                <a:moveTo>
                  <a:pt x="120" y="96"/>
                </a:moveTo>
                <a:cubicBezTo>
                  <a:pt x="120" y="98"/>
                  <a:pt x="119" y="100"/>
                  <a:pt x="116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0" y="100"/>
                  <a:pt x="8" y="98"/>
                  <a:pt x="8" y="9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34" y="28"/>
                  <a:pt x="34" y="28"/>
                  <a:pt x="34" y="28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9"/>
                  <a:pt x="43" y="8"/>
                  <a:pt x="44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9"/>
                  <a:pt x="88" y="10"/>
                </a:cubicBezTo>
                <a:cubicBezTo>
                  <a:pt x="95" y="28"/>
                  <a:pt x="95" y="28"/>
                  <a:pt x="95" y="28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19" y="32"/>
                  <a:pt x="120" y="34"/>
                  <a:pt x="120" y="36"/>
                </a:cubicBezTo>
                <a:lnTo>
                  <a:pt x="120" y="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TextBox 33"/>
          <p:cNvSpPr txBox="1"/>
          <p:nvPr/>
        </p:nvSpPr>
        <p:spPr>
          <a:xfrm>
            <a:off x="5081892" y="1635106"/>
            <a:ext cx="3524263" cy="253915"/>
          </a:xfrm>
          <a:prstGeom prst="rect">
            <a:avLst/>
          </a:prstGeom>
        </p:spPr>
        <p:txBody>
          <a:bodyPr vert="horz" wrap="none" lIns="144000" rIns="144000">
            <a:normAutofit fontScale="77500" lnSpcReduction="20000"/>
          </a:bodyPr>
          <a:lstStyle/>
          <a:p>
            <a:r>
              <a:rPr lang="zh-CN" altLang="en-US" sz="1600" b="1" kern="900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4" name="TextBox 34"/>
          <p:cNvSpPr txBox="1"/>
          <p:nvPr/>
        </p:nvSpPr>
        <p:spPr>
          <a:xfrm>
            <a:off x="5081892" y="1889022"/>
            <a:ext cx="3524263" cy="208471"/>
          </a:xfrm>
          <a:prstGeom prst="rect">
            <a:avLst/>
          </a:prstGeom>
        </p:spPr>
        <p:txBody>
          <a:bodyPr vert="horz" wrap="square" lIns="144000" rIns="144000">
            <a:normAutofit fontScale="625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25" name="TextBox 36"/>
          <p:cNvSpPr txBox="1"/>
          <p:nvPr/>
        </p:nvSpPr>
        <p:spPr>
          <a:xfrm>
            <a:off x="5081892" y="2493619"/>
            <a:ext cx="3524263" cy="253915"/>
          </a:xfrm>
          <a:prstGeom prst="rect">
            <a:avLst/>
          </a:prstGeom>
        </p:spPr>
        <p:txBody>
          <a:bodyPr vert="horz" wrap="none" lIns="144000" rIns="144000">
            <a:normAutofit fontScale="77500" lnSpcReduction="20000"/>
          </a:bodyPr>
          <a:lstStyle/>
          <a:p>
            <a:r>
              <a:rPr lang="zh-CN" altLang="en-US" sz="1600" b="1" kern="900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6" name="TextBox 37"/>
          <p:cNvSpPr txBox="1"/>
          <p:nvPr/>
        </p:nvSpPr>
        <p:spPr>
          <a:xfrm>
            <a:off x="5081892" y="2747535"/>
            <a:ext cx="3524263" cy="208471"/>
          </a:xfrm>
          <a:prstGeom prst="rect">
            <a:avLst/>
          </a:prstGeom>
        </p:spPr>
        <p:txBody>
          <a:bodyPr vert="horz" wrap="square" lIns="144000" rIns="144000">
            <a:normAutofit fontScale="625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27" name="TextBox 39"/>
          <p:cNvSpPr txBox="1"/>
          <p:nvPr/>
        </p:nvSpPr>
        <p:spPr>
          <a:xfrm>
            <a:off x="5081892" y="3323230"/>
            <a:ext cx="3524263" cy="253915"/>
          </a:xfrm>
          <a:prstGeom prst="rect">
            <a:avLst/>
          </a:prstGeom>
        </p:spPr>
        <p:txBody>
          <a:bodyPr vert="horz" wrap="none" lIns="144000" rIns="144000">
            <a:normAutofit fontScale="77500" lnSpcReduction="20000"/>
          </a:bodyPr>
          <a:lstStyle/>
          <a:p>
            <a:r>
              <a:rPr lang="zh-CN" altLang="en-US" sz="1600" b="1" kern="90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8" name="TextBox 40"/>
          <p:cNvSpPr txBox="1"/>
          <p:nvPr/>
        </p:nvSpPr>
        <p:spPr>
          <a:xfrm>
            <a:off x="5081892" y="3577146"/>
            <a:ext cx="3524263" cy="208471"/>
          </a:xfrm>
          <a:prstGeom prst="rect">
            <a:avLst/>
          </a:prstGeom>
        </p:spPr>
        <p:txBody>
          <a:bodyPr vert="horz" wrap="square" lIns="144000" rIns="144000">
            <a:normAutofit fontScale="625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430419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0" y="3066542"/>
            <a:ext cx="9144000" cy="2076959"/>
            <a:chOff x="0" y="3066542"/>
            <a:chExt cx="9144000" cy="2076959"/>
          </a:xfrm>
        </p:grpSpPr>
        <p:sp>
          <p:nvSpPr>
            <p:cNvPr id="4" name="Freeform: Shape 4"/>
            <p:cNvSpPr/>
            <p:nvPr/>
          </p:nvSpPr>
          <p:spPr>
            <a:xfrm>
              <a:off x="0" y="3066542"/>
              <a:ext cx="9144000" cy="2076959"/>
            </a:xfrm>
            <a:custGeom>
              <a:avLst/>
              <a:gdLst>
                <a:gd name="connsiteX0" fmla="*/ 0 w 6216319"/>
                <a:gd name="connsiteY0" fmla="*/ 0 h 1302204"/>
                <a:gd name="connsiteX1" fmla="*/ 6216319 w 6216319"/>
                <a:gd name="connsiteY1" fmla="*/ 0 h 1302204"/>
                <a:gd name="connsiteX2" fmla="*/ 6216319 w 6216319"/>
                <a:gd name="connsiteY2" fmla="*/ 1302204 h 1302204"/>
                <a:gd name="connsiteX3" fmla="*/ 0 w 6216319"/>
                <a:gd name="connsiteY3" fmla="*/ 1302204 h 1302204"/>
                <a:gd name="connsiteX4" fmla="*/ 0 w 6216319"/>
                <a:gd name="connsiteY4" fmla="*/ 0 h 1302204"/>
                <a:gd name="connsiteX0" fmla="*/ 0 w 6216319"/>
                <a:gd name="connsiteY0" fmla="*/ 9364 h 1311568"/>
                <a:gd name="connsiteX1" fmla="*/ 339865 w 6216319"/>
                <a:gd name="connsiteY1" fmla="*/ 0 h 1311568"/>
                <a:gd name="connsiteX2" fmla="*/ 6216319 w 6216319"/>
                <a:gd name="connsiteY2" fmla="*/ 9364 h 1311568"/>
                <a:gd name="connsiteX3" fmla="*/ 6216319 w 6216319"/>
                <a:gd name="connsiteY3" fmla="*/ 1311568 h 1311568"/>
                <a:gd name="connsiteX4" fmla="*/ 0 w 6216319"/>
                <a:gd name="connsiteY4" fmla="*/ 1311568 h 1311568"/>
                <a:gd name="connsiteX5" fmla="*/ 0 w 6216319"/>
                <a:gd name="connsiteY5" fmla="*/ 9364 h 1311568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47249 h 1349453"/>
                <a:gd name="connsiteX1" fmla="*/ 339865 w 6216319"/>
                <a:gd name="connsiteY1" fmla="*/ 232094 h 1349453"/>
                <a:gd name="connsiteX2" fmla="*/ 2273862 w 6216319"/>
                <a:gd name="connsiteY2" fmla="*/ 280646 h 1349453"/>
                <a:gd name="connsiteX3" fmla="*/ 6216319 w 6216319"/>
                <a:gd name="connsiteY3" fmla="*/ 47249 h 1349453"/>
                <a:gd name="connsiteX4" fmla="*/ 6216319 w 6216319"/>
                <a:gd name="connsiteY4" fmla="*/ 1349453 h 1349453"/>
                <a:gd name="connsiteX5" fmla="*/ 0 w 6216319"/>
                <a:gd name="connsiteY5" fmla="*/ 1349453 h 1349453"/>
                <a:gd name="connsiteX6" fmla="*/ 0 w 6216319"/>
                <a:gd name="connsiteY6" fmla="*/ 47249 h 1349453"/>
                <a:gd name="connsiteX0" fmla="*/ 0 w 6216319"/>
                <a:gd name="connsiteY0" fmla="*/ 30623 h 1332827"/>
                <a:gd name="connsiteX1" fmla="*/ 339865 w 6216319"/>
                <a:gd name="connsiteY1" fmla="*/ 215468 h 1332827"/>
                <a:gd name="connsiteX2" fmla="*/ 2265770 w 6216319"/>
                <a:gd name="connsiteY2" fmla="*/ 539150 h 1332827"/>
                <a:gd name="connsiteX3" fmla="*/ 6216319 w 6216319"/>
                <a:gd name="connsiteY3" fmla="*/ 30623 h 1332827"/>
                <a:gd name="connsiteX4" fmla="*/ 6216319 w 6216319"/>
                <a:gd name="connsiteY4" fmla="*/ 1332827 h 1332827"/>
                <a:gd name="connsiteX5" fmla="*/ 0 w 6216319"/>
                <a:gd name="connsiteY5" fmla="*/ 1332827 h 1332827"/>
                <a:gd name="connsiteX6" fmla="*/ 0 w 6216319"/>
                <a:gd name="connsiteY6" fmla="*/ 30623 h 1332827"/>
                <a:gd name="connsiteX0" fmla="*/ 0 w 6216319"/>
                <a:gd name="connsiteY0" fmla="*/ 31024 h 1333228"/>
                <a:gd name="connsiteX1" fmla="*/ 339865 w 6216319"/>
                <a:gd name="connsiteY1" fmla="*/ 215869 h 1333228"/>
                <a:gd name="connsiteX2" fmla="*/ 2265770 w 6216319"/>
                <a:gd name="connsiteY2" fmla="*/ 539551 h 1333228"/>
                <a:gd name="connsiteX3" fmla="*/ 3269182 w 6216319"/>
                <a:gd name="connsiteY3" fmla="*/ 418171 h 1333228"/>
                <a:gd name="connsiteX4" fmla="*/ 6216319 w 6216319"/>
                <a:gd name="connsiteY4" fmla="*/ 31024 h 1333228"/>
                <a:gd name="connsiteX5" fmla="*/ 6216319 w 6216319"/>
                <a:gd name="connsiteY5" fmla="*/ 1333228 h 1333228"/>
                <a:gd name="connsiteX6" fmla="*/ 0 w 6216319"/>
                <a:gd name="connsiteY6" fmla="*/ 1333228 h 1333228"/>
                <a:gd name="connsiteX7" fmla="*/ 0 w 6216319"/>
                <a:gd name="connsiteY7" fmla="*/ 31024 h 1333228"/>
                <a:gd name="connsiteX0" fmla="*/ 0 w 6216319"/>
                <a:gd name="connsiteY0" fmla="*/ 26175 h 1328379"/>
                <a:gd name="connsiteX1" fmla="*/ 339865 w 6216319"/>
                <a:gd name="connsiteY1" fmla="*/ 211020 h 1328379"/>
                <a:gd name="connsiteX2" fmla="*/ 2265770 w 6216319"/>
                <a:gd name="connsiteY2" fmla="*/ 534702 h 1328379"/>
                <a:gd name="connsiteX3" fmla="*/ 3244906 w 6216319"/>
                <a:gd name="connsiteY3" fmla="*/ 518518 h 1328379"/>
                <a:gd name="connsiteX4" fmla="*/ 6216319 w 6216319"/>
                <a:gd name="connsiteY4" fmla="*/ 26175 h 1328379"/>
                <a:gd name="connsiteX5" fmla="*/ 6216319 w 6216319"/>
                <a:gd name="connsiteY5" fmla="*/ 1328379 h 1328379"/>
                <a:gd name="connsiteX6" fmla="*/ 0 w 6216319"/>
                <a:gd name="connsiteY6" fmla="*/ 1328379 h 1328379"/>
                <a:gd name="connsiteX7" fmla="*/ 0 w 6216319"/>
                <a:gd name="connsiteY7" fmla="*/ 26175 h 1328379"/>
                <a:gd name="connsiteX0" fmla="*/ 0 w 6216319"/>
                <a:gd name="connsiteY0" fmla="*/ 63128 h 1365332"/>
                <a:gd name="connsiteX1" fmla="*/ 339865 w 6216319"/>
                <a:gd name="connsiteY1" fmla="*/ 247973 h 1365332"/>
                <a:gd name="connsiteX2" fmla="*/ 2265770 w 6216319"/>
                <a:gd name="connsiteY2" fmla="*/ 571655 h 1365332"/>
                <a:gd name="connsiteX3" fmla="*/ 3244906 w 6216319"/>
                <a:gd name="connsiteY3" fmla="*/ 555471 h 1365332"/>
                <a:gd name="connsiteX4" fmla="*/ 4725749 w 6216319"/>
                <a:gd name="connsiteY4" fmla="*/ 239882 h 1365332"/>
                <a:gd name="connsiteX5" fmla="*/ 6216319 w 6216319"/>
                <a:gd name="connsiteY5" fmla="*/ 63128 h 1365332"/>
                <a:gd name="connsiteX6" fmla="*/ 6216319 w 6216319"/>
                <a:gd name="connsiteY6" fmla="*/ 1365332 h 1365332"/>
                <a:gd name="connsiteX7" fmla="*/ 0 w 6216319"/>
                <a:gd name="connsiteY7" fmla="*/ 1365332 h 1365332"/>
                <a:gd name="connsiteX8" fmla="*/ 0 w 6216319"/>
                <a:gd name="connsiteY8" fmla="*/ 63128 h 1365332"/>
                <a:gd name="connsiteX0" fmla="*/ 0 w 6216319"/>
                <a:gd name="connsiteY0" fmla="*/ 20810 h 1323014"/>
                <a:gd name="connsiteX1" fmla="*/ 339865 w 6216319"/>
                <a:gd name="connsiteY1" fmla="*/ 205655 h 1323014"/>
                <a:gd name="connsiteX2" fmla="*/ 2265770 w 6216319"/>
                <a:gd name="connsiteY2" fmla="*/ 529337 h 1323014"/>
                <a:gd name="connsiteX3" fmla="*/ 3244906 w 6216319"/>
                <a:gd name="connsiteY3" fmla="*/ 513153 h 1323014"/>
                <a:gd name="connsiteX4" fmla="*/ 4628644 w 6216319"/>
                <a:gd name="connsiteY4" fmla="*/ 1055320 h 1323014"/>
                <a:gd name="connsiteX5" fmla="*/ 6216319 w 6216319"/>
                <a:gd name="connsiteY5" fmla="*/ 20810 h 1323014"/>
                <a:gd name="connsiteX6" fmla="*/ 6216319 w 6216319"/>
                <a:gd name="connsiteY6" fmla="*/ 1323014 h 1323014"/>
                <a:gd name="connsiteX7" fmla="*/ 0 w 6216319"/>
                <a:gd name="connsiteY7" fmla="*/ 1323014 h 1323014"/>
                <a:gd name="connsiteX8" fmla="*/ 0 w 6216319"/>
                <a:gd name="connsiteY8" fmla="*/ 20810 h 1323014"/>
                <a:gd name="connsiteX0" fmla="*/ 0 w 6216319"/>
                <a:gd name="connsiteY0" fmla="*/ 32243 h 1334447"/>
                <a:gd name="connsiteX1" fmla="*/ 339865 w 6216319"/>
                <a:gd name="connsiteY1" fmla="*/ 217088 h 1334447"/>
                <a:gd name="connsiteX2" fmla="*/ 2265770 w 6216319"/>
                <a:gd name="connsiteY2" fmla="*/ 540770 h 1334447"/>
                <a:gd name="connsiteX3" fmla="*/ 3244906 w 6216319"/>
                <a:gd name="connsiteY3" fmla="*/ 524586 h 1334447"/>
                <a:gd name="connsiteX4" fmla="*/ 4628644 w 6216319"/>
                <a:gd name="connsiteY4" fmla="*/ 1066753 h 1334447"/>
                <a:gd name="connsiteX5" fmla="*/ 5526860 w 6216319"/>
                <a:gd name="connsiteY5" fmla="*/ 451758 h 1334447"/>
                <a:gd name="connsiteX6" fmla="*/ 6216319 w 6216319"/>
                <a:gd name="connsiteY6" fmla="*/ 32243 h 1334447"/>
                <a:gd name="connsiteX7" fmla="*/ 6216319 w 6216319"/>
                <a:gd name="connsiteY7" fmla="*/ 1334447 h 1334447"/>
                <a:gd name="connsiteX8" fmla="*/ 0 w 6216319"/>
                <a:gd name="connsiteY8" fmla="*/ 1334447 h 1334447"/>
                <a:gd name="connsiteX9" fmla="*/ 0 w 6216319"/>
                <a:gd name="connsiteY9" fmla="*/ 32243 h 1334447"/>
                <a:gd name="connsiteX0" fmla="*/ 0 w 6216319"/>
                <a:gd name="connsiteY0" fmla="*/ 12831 h 1315035"/>
                <a:gd name="connsiteX1" fmla="*/ 339865 w 6216319"/>
                <a:gd name="connsiteY1" fmla="*/ 197676 h 1315035"/>
                <a:gd name="connsiteX2" fmla="*/ 2265770 w 6216319"/>
                <a:gd name="connsiteY2" fmla="*/ 521358 h 1315035"/>
                <a:gd name="connsiteX3" fmla="*/ 3244906 w 6216319"/>
                <a:gd name="connsiteY3" fmla="*/ 505174 h 1315035"/>
                <a:gd name="connsiteX4" fmla="*/ 4628644 w 6216319"/>
                <a:gd name="connsiteY4" fmla="*/ 1047341 h 1315035"/>
                <a:gd name="connsiteX5" fmla="*/ 5356927 w 6216319"/>
                <a:gd name="connsiteY5" fmla="*/ 1201089 h 1315035"/>
                <a:gd name="connsiteX6" fmla="*/ 6216319 w 6216319"/>
                <a:gd name="connsiteY6" fmla="*/ 12831 h 1315035"/>
                <a:gd name="connsiteX7" fmla="*/ 6216319 w 6216319"/>
                <a:gd name="connsiteY7" fmla="*/ 1315035 h 1315035"/>
                <a:gd name="connsiteX8" fmla="*/ 0 w 6216319"/>
                <a:gd name="connsiteY8" fmla="*/ 1315035 h 1315035"/>
                <a:gd name="connsiteX9" fmla="*/ 0 w 6216319"/>
                <a:gd name="connsiteY9" fmla="*/ 12831 h 1315035"/>
                <a:gd name="connsiteX0" fmla="*/ 0 w 6498499"/>
                <a:gd name="connsiteY0" fmla="*/ 0 h 1302204"/>
                <a:gd name="connsiteX1" fmla="*/ 339865 w 6498499"/>
                <a:gd name="connsiteY1" fmla="*/ 184845 h 1302204"/>
                <a:gd name="connsiteX2" fmla="*/ 2265770 w 6498499"/>
                <a:gd name="connsiteY2" fmla="*/ 508527 h 1302204"/>
                <a:gd name="connsiteX3" fmla="*/ 3244906 w 6498499"/>
                <a:gd name="connsiteY3" fmla="*/ 492343 h 1302204"/>
                <a:gd name="connsiteX4" fmla="*/ 4628644 w 6498499"/>
                <a:gd name="connsiteY4" fmla="*/ 1034510 h 1302204"/>
                <a:gd name="connsiteX5" fmla="*/ 5356927 w 6498499"/>
                <a:gd name="connsiteY5" fmla="*/ 1188258 h 1302204"/>
                <a:gd name="connsiteX6" fmla="*/ 6216319 w 6498499"/>
                <a:gd name="connsiteY6" fmla="*/ 1302204 h 1302204"/>
                <a:gd name="connsiteX7" fmla="*/ 0 w 6498499"/>
                <a:gd name="connsiteY7" fmla="*/ 1302204 h 1302204"/>
                <a:gd name="connsiteX8" fmla="*/ 0 w 649849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147589 h 1449793"/>
                <a:gd name="connsiteX1" fmla="*/ 339865 w 6216319"/>
                <a:gd name="connsiteY1" fmla="*/ 332434 h 1449793"/>
                <a:gd name="connsiteX2" fmla="*/ 2265770 w 6216319"/>
                <a:gd name="connsiteY2" fmla="*/ 656116 h 1449793"/>
                <a:gd name="connsiteX3" fmla="*/ 3244906 w 6216319"/>
                <a:gd name="connsiteY3" fmla="*/ 639932 h 1449793"/>
                <a:gd name="connsiteX4" fmla="*/ 4628644 w 6216319"/>
                <a:gd name="connsiteY4" fmla="*/ 1182099 h 1449793"/>
                <a:gd name="connsiteX5" fmla="*/ 5356927 w 6216319"/>
                <a:gd name="connsiteY5" fmla="*/ 1335847 h 1449793"/>
                <a:gd name="connsiteX6" fmla="*/ 6216319 w 6216319"/>
                <a:gd name="connsiteY6" fmla="*/ 1449793 h 1449793"/>
                <a:gd name="connsiteX7" fmla="*/ 0 w 6216319"/>
                <a:gd name="connsiteY7" fmla="*/ 1449793 h 1449793"/>
                <a:gd name="connsiteX8" fmla="*/ 0 w 6216319"/>
                <a:gd name="connsiteY8" fmla="*/ 147589 h 1449793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34944 h 1337148"/>
                <a:gd name="connsiteX1" fmla="*/ 339865 w 6216319"/>
                <a:gd name="connsiteY1" fmla="*/ 219789 h 1337148"/>
                <a:gd name="connsiteX2" fmla="*/ 2265770 w 6216319"/>
                <a:gd name="connsiteY2" fmla="*/ 543471 h 1337148"/>
                <a:gd name="connsiteX3" fmla="*/ 3244906 w 6216319"/>
                <a:gd name="connsiteY3" fmla="*/ 527287 h 1337148"/>
                <a:gd name="connsiteX4" fmla="*/ 4628644 w 6216319"/>
                <a:gd name="connsiteY4" fmla="*/ 1069454 h 1337148"/>
                <a:gd name="connsiteX5" fmla="*/ 5356927 w 6216319"/>
                <a:gd name="connsiteY5" fmla="*/ 1223202 h 1337148"/>
                <a:gd name="connsiteX6" fmla="*/ 6216319 w 6216319"/>
                <a:gd name="connsiteY6" fmla="*/ 1337148 h 1337148"/>
                <a:gd name="connsiteX7" fmla="*/ 0 w 6216319"/>
                <a:gd name="connsiteY7" fmla="*/ 1337148 h 1337148"/>
                <a:gd name="connsiteX8" fmla="*/ 0 w 6216319"/>
                <a:gd name="connsiteY8" fmla="*/ 34944 h 1337148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530 h 1302734"/>
                <a:gd name="connsiteX1" fmla="*/ 339865 w 6216319"/>
                <a:gd name="connsiteY1" fmla="*/ 185375 h 1302734"/>
                <a:gd name="connsiteX2" fmla="*/ 2265770 w 6216319"/>
                <a:gd name="connsiteY2" fmla="*/ 509057 h 1302734"/>
                <a:gd name="connsiteX3" fmla="*/ 3244906 w 6216319"/>
                <a:gd name="connsiteY3" fmla="*/ 492873 h 1302734"/>
                <a:gd name="connsiteX4" fmla="*/ 4628644 w 6216319"/>
                <a:gd name="connsiteY4" fmla="*/ 1035040 h 1302734"/>
                <a:gd name="connsiteX5" fmla="*/ 5356927 w 6216319"/>
                <a:gd name="connsiteY5" fmla="*/ 1188788 h 1302734"/>
                <a:gd name="connsiteX6" fmla="*/ 6216319 w 6216319"/>
                <a:gd name="connsiteY6" fmla="*/ 1302734 h 1302734"/>
                <a:gd name="connsiteX7" fmla="*/ 0 w 6216319"/>
                <a:gd name="connsiteY7" fmla="*/ 1302734 h 1302734"/>
                <a:gd name="connsiteX8" fmla="*/ 0 w 6216319"/>
                <a:gd name="connsiteY8" fmla="*/ 530 h 1302734"/>
                <a:gd name="connsiteX0" fmla="*/ 0 w 6216319"/>
                <a:gd name="connsiteY0" fmla="*/ 20163 h 1322367"/>
                <a:gd name="connsiteX1" fmla="*/ 2265770 w 6216319"/>
                <a:gd name="connsiteY1" fmla="*/ 528690 h 1322367"/>
                <a:gd name="connsiteX2" fmla="*/ 3244906 w 6216319"/>
                <a:gd name="connsiteY2" fmla="*/ 512506 h 1322367"/>
                <a:gd name="connsiteX3" fmla="*/ 4628644 w 6216319"/>
                <a:gd name="connsiteY3" fmla="*/ 1054673 h 1322367"/>
                <a:gd name="connsiteX4" fmla="*/ 5356927 w 6216319"/>
                <a:gd name="connsiteY4" fmla="*/ 1208421 h 1322367"/>
                <a:gd name="connsiteX5" fmla="*/ 6216319 w 6216319"/>
                <a:gd name="connsiteY5" fmla="*/ 1322367 h 1322367"/>
                <a:gd name="connsiteX6" fmla="*/ 0 w 6216319"/>
                <a:gd name="connsiteY6" fmla="*/ 1322367 h 1322367"/>
                <a:gd name="connsiteX7" fmla="*/ 0 w 6216319"/>
                <a:gd name="connsiteY7" fmla="*/ 20163 h 1322367"/>
                <a:gd name="connsiteX0" fmla="*/ 0 w 6216319"/>
                <a:gd name="connsiteY0" fmla="*/ 105646 h 1407850"/>
                <a:gd name="connsiteX1" fmla="*/ 477430 w 6216319"/>
                <a:gd name="connsiteY1" fmla="*/ 136745 h 1407850"/>
                <a:gd name="connsiteX2" fmla="*/ 2265770 w 6216319"/>
                <a:gd name="connsiteY2" fmla="*/ 614173 h 1407850"/>
                <a:gd name="connsiteX3" fmla="*/ 3244906 w 6216319"/>
                <a:gd name="connsiteY3" fmla="*/ 597989 h 1407850"/>
                <a:gd name="connsiteX4" fmla="*/ 4628644 w 6216319"/>
                <a:gd name="connsiteY4" fmla="*/ 1140156 h 1407850"/>
                <a:gd name="connsiteX5" fmla="*/ 5356927 w 6216319"/>
                <a:gd name="connsiteY5" fmla="*/ 1293904 h 1407850"/>
                <a:gd name="connsiteX6" fmla="*/ 6216319 w 6216319"/>
                <a:gd name="connsiteY6" fmla="*/ 1407850 h 1407850"/>
                <a:gd name="connsiteX7" fmla="*/ 0 w 6216319"/>
                <a:gd name="connsiteY7" fmla="*/ 1407850 h 1407850"/>
                <a:gd name="connsiteX8" fmla="*/ 0 w 6216319"/>
                <a:gd name="connsiteY8" fmla="*/ 105646 h 1407850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57561 h 1359765"/>
                <a:gd name="connsiteX1" fmla="*/ 574189 w 6216319"/>
                <a:gd name="connsiteY1" fmla="*/ 379355 h 1359765"/>
                <a:gd name="connsiteX2" fmla="*/ 2265770 w 6216319"/>
                <a:gd name="connsiteY2" fmla="*/ 566088 h 1359765"/>
                <a:gd name="connsiteX3" fmla="*/ 3244906 w 6216319"/>
                <a:gd name="connsiteY3" fmla="*/ 549904 h 1359765"/>
                <a:gd name="connsiteX4" fmla="*/ 4628644 w 6216319"/>
                <a:gd name="connsiteY4" fmla="*/ 1092071 h 1359765"/>
                <a:gd name="connsiteX5" fmla="*/ 5356927 w 6216319"/>
                <a:gd name="connsiteY5" fmla="*/ 1245819 h 1359765"/>
                <a:gd name="connsiteX6" fmla="*/ 6216319 w 6216319"/>
                <a:gd name="connsiteY6" fmla="*/ 1359765 h 1359765"/>
                <a:gd name="connsiteX7" fmla="*/ 0 w 6216319"/>
                <a:gd name="connsiteY7" fmla="*/ 1359765 h 1359765"/>
                <a:gd name="connsiteX8" fmla="*/ 0 w 6216319"/>
                <a:gd name="connsiteY8" fmla="*/ 57561 h 1359765"/>
                <a:gd name="connsiteX0" fmla="*/ 0 w 6216319"/>
                <a:gd name="connsiteY0" fmla="*/ 55201 h 1357405"/>
                <a:gd name="connsiteX1" fmla="*/ 574189 w 6216319"/>
                <a:gd name="connsiteY1" fmla="*/ 376995 h 1357405"/>
                <a:gd name="connsiteX2" fmla="*/ 2244895 w 6216319"/>
                <a:gd name="connsiteY2" fmla="*/ 570887 h 1357405"/>
                <a:gd name="connsiteX3" fmla="*/ 3244906 w 6216319"/>
                <a:gd name="connsiteY3" fmla="*/ 547544 h 1357405"/>
                <a:gd name="connsiteX4" fmla="*/ 4628644 w 6216319"/>
                <a:gd name="connsiteY4" fmla="*/ 1089711 h 1357405"/>
                <a:gd name="connsiteX5" fmla="*/ 5356927 w 6216319"/>
                <a:gd name="connsiteY5" fmla="*/ 1243459 h 1357405"/>
                <a:gd name="connsiteX6" fmla="*/ 6216319 w 6216319"/>
                <a:gd name="connsiteY6" fmla="*/ 1357405 h 1357405"/>
                <a:gd name="connsiteX7" fmla="*/ 0 w 6216319"/>
                <a:gd name="connsiteY7" fmla="*/ 1357405 h 1357405"/>
                <a:gd name="connsiteX8" fmla="*/ 0 w 6216319"/>
                <a:gd name="connsiteY8" fmla="*/ 55201 h 1357405"/>
                <a:gd name="connsiteX0" fmla="*/ 0 w 6216319"/>
                <a:gd name="connsiteY0" fmla="*/ 49067 h 1351271"/>
                <a:gd name="connsiteX1" fmla="*/ 574189 w 6216319"/>
                <a:gd name="connsiteY1" fmla="*/ 370861 h 1351271"/>
                <a:gd name="connsiteX2" fmla="*/ 1217749 w 6216319"/>
                <a:gd name="connsiteY2" fmla="*/ 1887 h 1351271"/>
                <a:gd name="connsiteX3" fmla="*/ 2244895 w 6216319"/>
                <a:gd name="connsiteY3" fmla="*/ 564753 h 1351271"/>
                <a:gd name="connsiteX4" fmla="*/ 3244906 w 6216319"/>
                <a:gd name="connsiteY4" fmla="*/ 541410 h 1351271"/>
                <a:gd name="connsiteX5" fmla="*/ 4628644 w 6216319"/>
                <a:gd name="connsiteY5" fmla="*/ 1083577 h 1351271"/>
                <a:gd name="connsiteX6" fmla="*/ 5356927 w 6216319"/>
                <a:gd name="connsiteY6" fmla="*/ 1237325 h 1351271"/>
                <a:gd name="connsiteX7" fmla="*/ 6216319 w 6216319"/>
                <a:gd name="connsiteY7" fmla="*/ 1351271 h 1351271"/>
                <a:gd name="connsiteX8" fmla="*/ 0 w 6216319"/>
                <a:gd name="connsiteY8" fmla="*/ 1351271 h 1351271"/>
                <a:gd name="connsiteX9" fmla="*/ 0 w 6216319"/>
                <a:gd name="connsiteY9" fmla="*/ 49067 h 1351271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04848 w 6216319"/>
                <a:gd name="connsiteY3" fmla="*/ 296453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889839 w 6216319"/>
                <a:gd name="connsiteY6" fmla="*/ 317928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613304"/>
                <a:gd name="connsiteY0" fmla="*/ 22 h 1302226"/>
                <a:gd name="connsiteX1" fmla="*/ 574189 w 6613304"/>
                <a:gd name="connsiteY1" fmla="*/ 321816 h 1302226"/>
                <a:gd name="connsiteX2" fmla="*/ 1015951 w 6613304"/>
                <a:gd name="connsiteY2" fmla="*/ 346561 h 1302226"/>
                <a:gd name="connsiteX3" fmla="*/ 1732682 w 6613304"/>
                <a:gd name="connsiteY3" fmla="*/ 368038 h 1302226"/>
                <a:gd name="connsiteX4" fmla="*/ 2147475 w 6613304"/>
                <a:gd name="connsiteY4" fmla="*/ 479915 h 1302226"/>
                <a:gd name="connsiteX5" fmla="*/ 3043108 w 6613304"/>
                <a:gd name="connsiteY5" fmla="*/ 549633 h 1302226"/>
                <a:gd name="connsiteX6" fmla="*/ 3562786 w 6613304"/>
                <a:gd name="connsiteY6" fmla="*/ 790391 h 1302226"/>
                <a:gd name="connsiteX7" fmla="*/ 4684312 w 6613304"/>
                <a:gd name="connsiteY7" fmla="*/ 1156227 h 1302226"/>
                <a:gd name="connsiteX8" fmla="*/ 5092502 w 6613304"/>
                <a:gd name="connsiteY8" fmla="*/ 1188280 h 1302226"/>
                <a:gd name="connsiteX9" fmla="*/ 5886947 w 6613304"/>
                <a:gd name="connsiteY9" fmla="*/ 1005147 h 1302226"/>
                <a:gd name="connsiteX10" fmla="*/ 6216319 w 6613304"/>
                <a:gd name="connsiteY10" fmla="*/ 1302226 h 1302226"/>
                <a:gd name="connsiteX11" fmla="*/ 0 w 6613304"/>
                <a:gd name="connsiteY11" fmla="*/ 1302226 h 1302226"/>
                <a:gd name="connsiteX12" fmla="*/ 0 w 6613304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0574"/>
                <a:gd name="connsiteY0" fmla="*/ 22 h 1302226"/>
                <a:gd name="connsiteX1" fmla="*/ 574189 w 6590574"/>
                <a:gd name="connsiteY1" fmla="*/ 321816 h 1302226"/>
                <a:gd name="connsiteX2" fmla="*/ 1015951 w 6590574"/>
                <a:gd name="connsiteY2" fmla="*/ 346561 h 1302226"/>
                <a:gd name="connsiteX3" fmla="*/ 1732682 w 6590574"/>
                <a:gd name="connsiteY3" fmla="*/ 368038 h 1302226"/>
                <a:gd name="connsiteX4" fmla="*/ 2147475 w 6590574"/>
                <a:gd name="connsiteY4" fmla="*/ 479915 h 1302226"/>
                <a:gd name="connsiteX5" fmla="*/ 3043108 w 6590574"/>
                <a:gd name="connsiteY5" fmla="*/ 549633 h 1302226"/>
                <a:gd name="connsiteX6" fmla="*/ 3562786 w 6590574"/>
                <a:gd name="connsiteY6" fmla="*/ 790391 h 1302226"/>
                <a:gd name="connsiteX7" fmla="*/ 4684312 w 6590574"/>
                <a:gd name="connsiteY7" fmla="*/ 1156227 h 1302226"/>
                <a:gd name="connsiteX8" fmla="*/ 5092502 w 6590574"/>
                <a:gd name="connsiteY8" fmla="*/ 1188280 h 1302226"/>
                <a:gd name="connsiteX9" fmla="*/ 5810403 w 6590574"/>
                <a:gd name="connsiteY9" fmla="*/ 1184110 h 1302226"/>
                <a:gd name="connsiteX10" fmla="*/ 6216319 w 6590574"/>
                <a:gd name="connsiteY10" fmla="*/ 1302226 h 1302226"/>
                <a:gd name="connsiteX11" fmla="*/ 0 w 6590574"/>
                <a:gd name="connsiteY11" fmla="*/ 1302226 h 1302226"/>
                <a:gd name="connsiteX12" fmla="*/ 0 w 6590574"/>
                <a:gd name="connsiteY12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5810403 w 6216319"/>
                <a:gd name="connsiteY9" fmla="*/ 1184110 h 1302226"/>
                <a:gd name="connsiteX10" fmla="*/ 6216319 w 6216319"/>
                <a:gd name="connsiteY10" fmla="*/ 1302226 h 1302226"/>
                <a:gd name="connsiteX11" fmla="*/ 0 w 6216319"/>
                <a:gd name="connsiteY11" fmla="*/ 1302226 h 1302226"/>
                <a:gd name="connsiteX12" fmla="*/ 0 w 6216319"/>
                <a:gd name="connsiteY12" fmla="*/ 22 h 1302226"/>
                <a:gd name="connsiteX0" fmla="*/ 0 w 6216319"/>
                <a:gd name="connsiteY0" fmla="*/ 10 h 1452543"/>
                <a:gd name="connsiteX1" fmla="*/ 574189 w 6216319"/>
                <a:gd name="connsiteY1" fmla="*/ 472133 h 1452543"/>
                <a:gd name="connsiteX2" fmla="*/ 1015951 w 6216319"/>
                <a:gd name="connsiteY2" fmla="*/ 496878 h 1452543"/>
                <a:gd name="connsiteX3" fmla="*/ 1732682 w 6216319"/>
                <a:gd name="connsiteY3" fmla="*/ 518355 h 1452543"/>
                <a:gd name="connsiteX4" fmla="*/ 2147475 w 6216319"/>
                <a:gd name="connsiteY4" fmla="*/ 630232 h 1452543"/>
                <a:gd name="connsiteX5" fmla="*/ 3043108 w 6216319"/>
                <a:gd name="connsiteY5" fmla="*/ 699950 h 1452543"/>
                <a:gd name="connsiteX6" fmla="*/ 3562786 w 6216319"/>
                <a:gd name="connsiteY6" fmla="*/ 940708 h 1452543"/>
                <a:gd name="connsiteX7" fmla="*/ 4684312 w 6216319"/>
                <a:gd name="connsiteY7" fmla="*/ 1306544 h 1452543"/>
                <a:gd name="connsiteX8" fmla="*/ 5092502 w 6216319"/>
                <a:gd name="connsiteY8" fmla="*/ 1338597 h 1452543"/>
                <a:gd name="connsiteX9" fmla="*/ 5810403 w 6216319"/>
                <a:gd name="connsiteY9" fmla="*/ 1334427 h 1452543"/>
                <a:gd name="connsiteX10" fmla="*/ 6216319 w 6216319"/>
                <a:gd name="connsiteY10" fmla="*/ 1452543 h 1452543"/>
                <a:gd name="connsiteX11" fmla="*/ 0 w 6216319"/>
                <a:gd name="connsiteY11" fmla="*/ 1452543 h 1452543"/>
                <a:gd name="connsiteX12" fmla="*/ 0 w 6216319"/>
                <a:gd name="connsiteY12" fmla="*/ 10 h 145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16319" h="1452543">
                  <a:moveTo>
                    <a:pt x="0" y="10"/>
                  </a:moveTo>
                  <a:cubicBezTo>
                    <a:pt x="229007" y="-1920"/>
                    <a:pt x="473169" y="274373"/>
                    <a:pt x="574189" y="472133"/>
                  </a:cubicBezTo>
                  <a:cubicBezTo>
                    <a:pt x="784106" y="306783"/>
                    <a:pt x="876671" y="335710"/>
                    <a:pt x="1015951" y="496878"/>
                  </a:cubicBezTo>
                  <a:cubicBezTo>
                    <a:pt x="1169602" y="156200"/>
                    <a:pt x="1541775" y="268250"/>
                    <a:pt x="1732682" y="518355"/>
                  </a:cubicBezTo>
                  <a:cubicBezTo>
                    <a:pt x="1951423" y="389059"/>
                    <a:pt x="1995178" y="418617"/>
                    <a:pt x="2147475" y="630232"/>
                  </a:cubicBezTo>
                  <a:cubicBezTo>
                    <a:pt x="2240004" y="303227"/>
                    <a:pt x="2890265" y="229257"/>
                    <a:pt x="3043108" y="699950"/>
                  </a:cubicBezTo>
                  <a:cubicBezTo>
                    <a:pt x="3340461" y="644318"/>
                    <a:pt x="3395950" y="702404"/>
                    <a:pt x="3562786" y="940708"/>
                  </a:cubicBezTo>
                  <a:cubicBezTo>
                    <a:pt x="3973172" y="584855"/>
                    <a:pt x="4634636" y="975363"/>
                    <a:pt x="4684312" y="1306544"/>
                  </a:cubicBezTo>
                  <a:cubicBezTo>
                    <a:pt x="4775936" y="1140966"/>
                    <a:pt x="4979530" y="1164509"/>
                    <a:pt x="5092502" y="1338597"/>
                  </a:cubicBezTo>
                  <a:cubicBezTo>
                    <a:pt x="5153770" y="1141613"/>
                    <a:pt x="5525680" y="842973"/>
                    <a:pt x="5810403" y="1334427"/>
                  </a:cubicBezTo>
                  <a:cubicBezTo>
                    <a:pt x="5955954" y="1267516"/>
                    <a:pt x="6049313" y="1259859"/>
                    <a:pt x="6216319" y="1452543"/>
                  </a:cubicBezTo>
                  <a:lnTo>
                    <a:pt x="0" y="145254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5"/>
            <p:cNvSpPr/>
            <p:nvPr/>
          </p:nvSpPr>
          <p:spPr>
            <a:xfrm>
              <a:off x="0" y="4053754"/>
              <a:ext cx="4662239" cy="1087202"/>
            </a:xfrm>
            <a:custGeom>
              <a:avLst/>
              <a:gdLst>
                <a:gd name="connsiteX0" fmla="*/ 0 w 6216319"/>
                <a:gd name="connsiteY0" fmla="*/ 0 h 1302204"/>
                <a:gd name="connsiteX1" fmla="*/ 6216319 w 6216319"/>
                <a:gd name="connsiteY1" fmla="*/ 0 h 1302204"/>
                <a:gd name="connsiteX2" fmla="*/ 6216319 w 6216319"/>
                <a:gd name="connsiteY2" fmla="*/ 1302204 h 1302204"/>
                <a:gd name="connsiteX3" fmla="*/ 0 w 6216319"/>
                <a:gd name="connsiteY3" fmla="*/ 1302204 h 1302204"/>
                <a:gd name="connsiteX4" fmla="*/ 0 w 6216319"/>
                <a:gd name="connsiteY4" fmla="*/ 0 h 1302204"/>
                <a:gd name="connsiteX0" fmla="*/ 0 w 6216319"/>
                <a:gd name="connsiteY0" fmla="*/ 9364 h 1311568"/>
                <a:gd name="connsiteX1" fmla="*/ 339865 w 6216319"/>
                <a:gd name="connsiteY1" fmla="*/ 0 h 1311568"/>
                <a:gd name="connsiteX2" fmla="*/ 6216319 w 6216319"/>
                <a:gd name="connsiteY2" fmla="*/ 9364 h 1311568"/>
                <a:gd name="connsiteX3" fmla="*/ 6216319 w 6216319"/>
                <a:gd name="connsiteY3" fmla="*/ 1311568 h 1311568"/>
                <a:gd name="connsiteX4" fmla="*/ 0 w 6216319"/>
                <a:gd name="connsiteY4" fmla="*/ 1311568 h 1311568"/>
                <a:gd name="connsiteX5" fmla="*/ 0 w 6216319"/>
                <a:gd name="connsiteY5" fmla="*/ 9364 h 1311568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47249 h 1349453"/>
                <a:gd name="connsiteX1" fmla="*/ 339865 w 6216319"/>
                <a:gd name="connsiteY1" fmla="*/ 232094 h 1349453"/>
                <a:gd name="connsiteX2" fmla="*/ 2273862 w 6216319"/>
                <a:gd name="connsiteY2" fmla="*/ 280646 h 1349453"/>
                <a:gd name="connsiteX3" fmla="*/ 6216319 w 6216319"/>
                <a:gd name="connsiteY3" fmla="*/ 47249 h 1349453"/>
                <a:gd name="connsiteX4" fmla="*/ 6216319 w 6216319"/>
                <a:gd name="connsiteY4" fmla="*/ 1349453 h 1349453"/>
                <a:gd name="connsiteX5" fmla="*/ 0 w 6216319"/>
                <a:gd name="connsiteY5" fmla="*/ 1349453 h 1349453"/>
                <a:gd name="connsiteX6" fmla="*/ 0 w 6216319"/>
                <a:gd name="connsiteY6" fmla="*/ 47249 h 1349453"/>
                <a:gd name="connsiteX0" fmla="*/ 0 w 6216319"/>
                <a:gd name="connsiteY0" fmla="*/ 30623 h 1332827"/>
                <a:gd name="connsiteX1" fmla="*/ 339865 w 6216319"/>
                <a:gd name="connsiteY1" fmla="*/ 215468 h 1332827"/>
                <a:gd name="connsiteX2" fmla="*/ 2265770 w 6216319"/>
                <a:gd name="connsiteY2" fmla="*/ 539150 h 1332827"/>
                <a:gd name="connsiteX3" fmla="*/ 6216319 w 6216319"/>
                <a:gd name="connsiteY3" fmla="*/ 30623 h 1332827"/>
                <a:gd name="connsiteX4" fmla="*/ 6216319 w 6216319"/>
                <a:gd name="connsiteY4" fmla="*/ 1332827 h 1332827"/>
                <a:gd name="connsiteX5" fmla="*/ 0 w 6216319"/>
                <a:gd name="connsiteY5" fmla="*/ 1332827 h 1332827"/>
                <a:gd name="connsiteX6" fmla="*/ 0 w 6216319"/>
                <a:gd name="connsiteY6" fmla="*/ 30623 h 1332827"/>
                <a:gd name="connsiteX0" fmla="*/ 0 w 6216319"/>
                <a:gd name="connsiteY0" fmla="*/ 31024 h 1333228"/>
                <a:gd name="connsiteX1" fmla="*/ 339865 w 6216319"/>
                <a:gd name="connsiteY1" fmla="*/ 215869 h 1333228"/>
                <a:gd name="connsiteX2" fmla="*/ 2265770 w 6216319"/>
                <a:gd name="connsiteY2" fmla="*/ 539551 h 1333228"/>
                <a:gd name="connsiteX3" fmla="*/ 3269182 w 6216319"/>
                <a:gd name="connsiteY3" fmla="*/ 418171 h 1333228"/>
                <a:gd name="connsiteX4" fmla="*/ 6216319 w 6216319"/>
                <a:gd name="connsiteY4" fmla="*/ 31024 h 1333228"/>
                <a:gd name="connsiteX5" fmla="*/ 6216319 w 6216319"/>
                <a:gd name="connsiteY5" fmla="*/ 1333228 h 1333228"/>
                <a:gd name="connsiteX6" fmla="*/ 0 w 6216319"/>
                <a:gd name="connsiteY6" fmla="*/ 1333228 h 1333228"/>
                <a:gd name="connsiteX7" fmla="*/ 0 w 6216319"/>
                <a:gd name="connsiteY7" fmla="*/ 31024 h 1333228"/>
                <a:gd name="connsiteX0" fmla="*/ 0 w 6216319"/>
                <a:gd name="connsiteY0" fmla="*/ 26175 h 1328379"/>
                <a:gd name="connsiteX1" fmla="*/ 339865 w 6216319"/>
                <a:gd name="connsiteY1" fmla="*/ 211020 h 1328379"/>
                <a:gd name="connsiteX2" fmla="*/ 2265770 w 6216319"/>
                <a:gd name="connsiteY2" fmla="*/ 534702 h 1328379"/>
                <a:gd name="connsiteX3" fmla="*/ 3244906 w 6216319"/>
                <a:gd name="connsiteY3" fmla="*/ 518518 h 1328379"/>
                <a:gd name="connsiteX4" fmla="*/ 6216319 w 6216319"/>
                <a:gd name="connsiteY4" fmla="*/ 26175 h 1328379"/>
                <a:gd name="connsiteX5" fmla="*/ 6216319 w 6216319"/>
                <a:gd name="connsiteY5" fmla="*/ 1328379 h 1328379"/>
                <a:gd name="connsiteX6" fmla="*/ 0 w 6216319"/>
                <a:gd name="connsiteY6" fmla="*/ 1328379 h 1328379"/>
                <a:gd name="connsiteX7" fmla="*/ 0 w 6216319"/>
                <a:gd name="connsiteY7" fmla="*/ 26175 h 1328379"/>
                <a:gd name="connsiteX0" fmla="*/ 0 w 6216319"/>
                <a:gd name="connsiteY0" fmla="*/ 63128 h 1365332"/>
                <a:gd name="connsiteX1" fmla="*/ 339865 w 6216319"/>
                <a:gd name="connsiteY1" fmla="*/ 247973 h 1365332"/>
                <a:gd name="connsiteX2" fmla="*/ 2265770 w 6216319"/>
                <a:gd name="connsiteY2" fmla="*/ 571655 h 1365332"/>
                <a:gd name="connsiteX3" fmla="*/ 3244906 w 6216319"/>
                <a:gd name="connsiteY3" fmla="*/ 555471 h 1365332"/>
                <a:gd name="connsiteX4" fmla="*/ 4725749 w 6216319"/>
                <a:gd name="connsiteY4" fmla="*/ 239882 h 1365332"/>
                <a:gd name="connsiteX5" fmla="*/ 6216319 w 6216319"/>
                <a:gd name="connsiteY5" fmla="*/ 63128 h 1365332"/>
                <a:gd name="connsiteX6" fmla="*/ 6216319 w 6216319"/>
                <a:gd name="connsiteY6" fmla="*/ 1365332 h 1365332"/>
                <a:gd name="connsiteX7" fmla="*/ 0 w 6216319"/>
                <a:gd name="connsiteY7" fmla="*/ 1365332 h 1365332"/>
                <a:gd name="connsiteX8" fmla="*/ 0 w 6216319"/>
                <a:gd name="connsiteY8" fmla="*/ 63128 h 1365332"/>
                <a:gd name="connsiteX0" fmla="*/ 0 w 6216319"/>
                <a:gd name="connsiteY0" fmla="*/ 20810 h 1323014"/>
                <a:gd name="connsiteX1" fmla="*/ 339865 w 6216319"/>
                <a:gd name="connsiteY1" fmla="*/ 205655 h 1323014"/>
                <a:gd name="connsiteX2" fmla="*/ 2265770 w 6216319"/>
                <a:gd name="connsiteY2" fmla="*/ 529337 h 1323014"/>
                <a:gd name="connsiteX3" fmla="*/ 3244906 w 6216319"/>
                <a:gd name="connsiteY3" fmla="*/ 513153 h 1323014"/>
                <a:gd name="connsiteX4" fmla="*/ 4628644 w 6216319"/>
                <a:gd name="connsiteY4" fmla="*/ 1055320 h 1323014"/>
                <a:gd name="connsiteX5" fmla="*/ 6216319 w 6216319"/>
                <a:gd name="connsiteY5" fmla="*/ 20810 h 1323014"/>
                <a:gd name="connsiteX6" fmla="*/ 6216319 w 6216319"/>
                <a:gd name="connsiteY6" fmla="*/ 1323014 h 1323014"/>
                <a:gd name="connsiteX7" fmla="*/ 0 w 6216319"/>
                <a:gd name="connsiteY7" fmla="*/ 1323014 h 1323014"/>
                <a:gd name="connsiteX8" fmla="*/ 0 w 6216319"/>
                <a:gd name="connsiteY8" fmla="*/ 20810 h 1323014"/>
                <a:gd name="connsiteX0" fmla="*/ 0 w 6216319"/>
                <a:gd name="connsiteY0" fmla="*/ 32243 h 1334447"/>
                <a:gd name="connsiteX1" fmla="*/ 339865 w 6216319"/>
                <a:gd name="connsiteY1" fmla="*/ 217088 h 1334447"/>
                <a:gd name="connsiteX2" fmla="*/ 2265770 w 6216319"/>
                <a:gd name="connsiteY2" fmla="*/ 540770 h 1334447"/>
                <a:gd name="connsiteX3" fmla="*/ 3244906 w 6216319"/>
                <a:gd name="connsiteY3" fmla="*/ 524586 h 1334447"/>
                <a:gd name="connsiteX4" fmla="*/ 4628644 w 6216319"/>
                <a:gd name="connsiteY4" fmla="*/ 1066753 h 1334447"/>
                <a:gd name="connsiteX5" fmla="*/ 5526860 w 6216319"/>
                <a:gd name="connsiteY5" fmla="*/ 451758 h 1334447"/>
                <a:gd name="connsiteX6" fmla="*/ 6216319 w 6216319"/>
                <a:gd name="connsiteY6" fmla="*/ 32243 h 1334447"/>
                <a:gd name="connsiteX7" fmla="*/ 6216319 w 6216319"/>
                <a:gd name="connsiteY7" fmla="*/ 1334447 h 1334447"/>
                <a:gd name="connsiteX8" fmla="*/ 0 w 6216319"/>
                <a:gd name="connsiteY8" fmla="*/ 1334447 h 1334447"/>
                <a:gd name="connsiteX9" fmla="*/ 0 w 6216319"/>
                <a:gd name="connsiteY9" fmla="*/ 32243 h 1334447"/>
                <a:gd name="connsiteX0" fmla="*/ 0 w 6216319"/>
                <a:gd name="connsiteY0" fmla="*/ 12831 h 1315035"/>
                <a:gd name="connsiteX1" fmla="*/ 339865 w 6216319"/>
                <a:gd name="connsiteY1" fmla="*/ 197676 h 1315035"/>
                <a:gd name="connsiteX2" fmla="*/ 2265770 w 6216319"/>
                <a:gd name="connsiteY2" fmla="*/ 521358 h 1315035"/>
                <a:gd name="connsiteX3" fmla="*/ 3244906 w 6216319"/>
                <a:gd name="connsiteY3" fmla="*/ 505174 h 1315035"/>
                <a:gd name="connsiteX4" fmla="*/ 4628644 w 6216319"/>
                <a:gd name="connsiteY4" fmla="*/ 1047341 h 1315035"/>
                <a:gd name="connsiteX5" fmla="*/ 5356927 w 6216319"/>
                <a:gd name="connsiteY5" fmla="*/ 1201089 h 1315035"/>
                <a:gd name="connsiteX6" fmla="*/ 6216319 w 6216319"/>
                <a:gd name="connsiteY6" fmla="*/ 12831 h 1315035"/>
                <a:gd name="connsiteX7" fmla="*/ 6216319 w 6216319"/>
                <a:gd name="connsiteY7" fmla="*/ 1315035 h 1315035"/>
                <a:gd name="connsiteX8" fmla="*/ 0 w 6216319"/>
                <a:gd name="connsiteY8" fmla="*/ 1315035 h 1315035"/>
                <a:gd name="connsiteX9" fmla="*/ 0 w 6216319"/>
                <a:gd name="connsiteY9" fmla="*/ 12831 h 1315035"/>
                <a:gd name="connsiteX0" fmla="*/ 0 w 6498499"/>
                <a:gd name="connsiteY0" fmla="*/ 0 h 1302204"/>
                <a:gd name="connsiteX1" fmla="*/ 339865 w 6498499"/>
                <a:gd name="connsiteY1" fmla="*/ 184845 h 1302204"/>
                <a:gd name="connsiteX2" fmla="*/ 2265770 w 6498499"/>
                <a:gd name="connsiteY2" fmla="*/ 508527 h 1302204"/>
                <a:gd name="connsiteX3" fmla="*/ 3244906 w 6498499"/>
                <a:gd name="connsiteY3" fmla="*/ 492343 h 1302204"/>
                <a:gd name="connsiteX4" fmla="*/ 4628644 w 6498499"/>
                <a:gd name="connsiteY4" fmla="*/ 1034510 h 1302204"/>
                <a:gd name="connsiteX5" fmla="*/ 5356927 w 6498499"/>
                <a:gd name="connsiteY5" fmla="*/ 1188258 h 1302204"/>
                <a:gd name="connsiteX6" fmla="*/ 6216319 w 6498499"/>
                <a:gd name="connsiteY6" fmla="*/ 1302204 h 1302204"/>
                <a:gd name="connsiteX7" fmla="*/ 0 w 6498499"/>
                <a:gd name="connsiteY7" fmla="*/ 1302204 h 1302204"/>
                <a:gd name="connsiteX8" fmla="*/ 0 w 649849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147589 h 1449793"/>
                <a:gd name="connsiteX1" fmla="*/ 339865 w 6216319"/>
                <a:gd name="connsiteY1" fmla="*/ 332434 h 1449793"/>
                <a:gd name="connsiteX2" fmla="*/ 2265770 w 6216319"/>
                <a:gd name="connsiteY2" fmla="*/ 656116 h 1449793"/>
                <a:gd name="connsiteX3" fmla="*/ 3244906 w 6216319"/>
                <a:gd name="connsiteY3" fmla="*/ 639932 h 1449793"/>
                <a:gd name="connsiteX4" fmla="*/ 4628644 w 6216319"/>
                <a:gd name="connsiteY4" fmla="*/ 1182099 h 1449793"/>
                <a:gd name="connsiteX5" fmla="*/ 5356927 w 6216319"/>
                <a:gd name="connsiteY5" fmla="*/ 1335847 h 1449793"/>
                <a:gd name="connsiteX6" fmla="*/ 6216319 w 6216319"/>
                <a:gd name="connsiteY6" fmla="*/ 1449793 h 1449793"/>
                <a:gd name="connsiteX7" fmla="*/ 0 w 6216319"/>
                <a:gd name="connsiteY7" fmla="*/ 1449793 h 1449793"/>
                <a:gd name="connsiteX8" fmla="*/ 0 w 6216319"/>
                <a:gd name="connsiteY8" fmla="*/ 147589 h 1449793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34944 h 1337148"/>
                <a:gd name="connsiteX1" fmla="*/ 339865 w 6216319"/>
                <a:gd name="connsiteY1" fmla="*/ 219789 h 1337148"/>
                <a:gd name="connsiteX2" fmla="*/ 2265770 w 6216319"/>
                <a:gd name="connsiteY2" fmla="*/ 543471 h 1337148"/>
                <a:gd name="connsiteX3" fmla="*/ 3244906 w 6216319"/>
                <a:gd name="connsiteY3" fmla="*/ 527287 h 1337148"/>
                <a:gd name="connsiteX4" fmla="*/ 4628644 w 6216319"/>
                <a:gd name="connsiteY4" fmla="*/ 1069454 h 1337148"/>
                <a:gd name="connsiteX5" fmla="*/ 5356927 w 6216319"/>
                <a:gd name="connsiteY5" fmla="*/ 1223202 h 1337148"/>
                <a:gd name="connsiteX6" fmla="*/ 6216319 w 6216319"/>
                <a:gd name="connsiteY6" fmla="*/ 1337148 h 1337148"/>
                <a:gd name="connsiteX7" fmla="*/ 0 w 6216319"/>
                <a:gd name="connsiteY7" fmla="*/ 1337148 h 1337148"/>
                <a:gd name="connsiteX8" fmla="*/ 0 w 6216319"/>
                <a:gd name="connsiteY8" fmla="*/ 34944 h 1337148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530 h 1302734"/>
                <a:gd name="connsiteX1" fmla="*/ 339865 w 6216319"/>
                <a:gd name="connsiteY1" fmla="*/ 185375 h 1302734"/>
                <a:gd name="connsiteX2" fmla="*/ 2265770 w 6216319"/>
                <a:gd name="connsiteY2" fmla="*/ 509057 h 1302734"/>
                <a:gd name="connsiteX3" fmla="*/ 3244906 w 6216319"/>
                <a:gd name="connsiteY3" fmla="*/ 492873 h 1302734"/>
                <a:gd name="connsiteX4" fmla="*/ 4628644 w 6216319"/>
                <a:gd name="connsiteY4" fmla="*/ 1035040 h 1302734"/>
                <a:gd name="connsiteX5" fmla="*/ 5356927 w 6216319"/>
                <a:gd name="connsiteY5" fmla="*/ 1188788 h 1302734"/>
                <a:gd name="connsiteX6" fmla="*/ 6216319 w 6216319"/>
                <a:gd name="connsiteY6" fmla="*/ 1302734 h 1302734"/>
                <a:gd name="connsiteX7" fmla="*/ 0 w 6216319"/>
                <a:gd name="connsiteY7" fmla="*/ 1302734 h 1302734"/>
                <a:gd name="connsiteX8" fmla="*/ 0 w 6216319"/>
                <a:gd name="connsiteY8" fmla="*/ 530 h 1302734"/>
                <a:gd name="connsiteX0" fmla="*/ 0 w 6216319"/>
                <a:gd name="connsiteY0" fmla="*/ 20163 h 1322367"/>
                <a:gd name="connsiteX1" fmla="*/ 2265770 w 6216319"/>
                <a:gd name="connsiteY1" fmla="*/ 528690 h 1322367"/>
                <a:gd name="connsiteX2" fmla="*/ 3244906 w 6216319"/>
                <a:gd name="connsiteY2" fmla="*/ 512506 h 1322367"/>
                <a:gd name="connsiteX3" fmla="*/ 4628644 w 6216319"/>
                <a:gd name="connsiteY3" fmla="*/ 1054673 h 1322367"/>
                <a:gd name="connsiteX4" fmla="*/ 5356927 w 6216319"/>
                <a:gd name="connsiteY4" fmla="*/ 1208421 h 1322367"/>
                <a:gd name="connsiteX5" fmla="*/ 6216319 w 6216319"/>
                <a:gd name="connsiteY5" fmla="*/ 1322367 h 1322367"/>
                <a:gd name="connsiteX6" fmla="*/ 0 w 6216319"/>
                <a:gd name="connsiteY6" fmla="*/ 1322367 h 1322367"/>
                <a:gd name="connsiteX7" fmla="*/ 0 w 6216319"/>
                <a:gd name="connsiteY7" fmla="*/ 20163 h 1322367"/>
                <a:gd name="connsiteX0" fmla="*/ 0 w 6216319"/>
                <a:gd name="connsiteY0" fmla="*/ 105646 h 1407850"/>
                <a:gd name="connsiteX1" fmla="*/ 477430 w 6216319"/>
                <a:gd name="connsiteY1" fmla="*/ 136745 h 1407850"/>
                <a:gd name="connsiteX2" fmla="*/ 2265770 w 6216319"/>
                <a:gd name="connsiteY2" fmla="*/ 614173 h 1407850"/>
                <a:gd name="connsiteX3" fmla="*/ 3244906 w 6216319"/>
                <a:gd name="connsiteY3" fmla="*/ 597989 h 1407850"/>
                <a:gd name="connsiteX4" fmla="*/ 4628644 w 6216319"/>
                <a:gd name="connsiteY4" fmla="*/ 1140156 h 1407850"/>
                <a:gd name="connsiteX5" fmla="*/ 5356927 w 6216319"/>
                <a:gd name="connsiteY5" fmla="*/ 1293904 h 1407850"/>
                <a:gd name="connsiteX6" fmla="*/ 6216319 w 6216319"/>
                <a:gd name="connsiteY6" fmla="*/ 1407850 h 1407850"/>
                <a:gd name="connsiteX7" fmla="*/ 0 w 6216319"/>
                <a:gd name="connsiteY7" fmla="*/ 1407850 h 1407850"/>
                <a:gd name="connsiteX8" fmla="*/ 0 w 6216319"/>
                <a:gd name="connsiteY8" fmla="*/ 105646 h 1407850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6319" h="1449603">
                  <a:moveTo>
                    <a:pt x="0" y="147399"/>
                  </a:moveTo>
                  <a:cubicBezTo>
                    <a:pt x="229007" y="145469"/>
                    <a:pt x="222661" y="142579"/>
                    <a:pt x="323681" y="340339"/>
                  </a:cubicBezTo>
                  <a:cubicBezTo>
                    <a:pt x="1138279" y="-367925"/>
                    <a:pt x="1885444" y="174450"/>
                    <a:pt x="2265770" y="655926"/>
                  </a:cubicBezTo>
                  <a:cubicBezTo>
                    <a:pt x="2462677" y="479250"/>
                    <a:pt x="2932015" y="355171"/>
                    <a:pt x="3244906" y="639742"/>
                  </a:cubicBezTo>
                  <a:cubicBezTo>
                    <a:pt x="3517337" y="171753"/>
                    <a:pt x="4733841" y="449580"/>
                    <a:pt x="4628644" y="1181909"/>
                  </a:cubicBezTo>
                  <a:cubicBezTo>
                    <a:pt x="4984694" y="1080758"/>
                    <a:pt x="5181328" y="1161569"/>
                    <a:pt x="5356927" y="1335657"/>
                  </a:cubicBezTo>
                  <a:cubicBezTo>
                    <a:pt x="5451606" y="1194156"/>
                    <a:pt x="6105728" y="1026010"/>
                    <a:pt x="6216319" y="1449603"/>
                  </a:cubicBezTo>
                  <a:lnTo>
                    <a:pt x="0" y="1449603"/>
                  </a:lnTo>
                  <a:lnTo>
                    <a:pt x="0" y="14739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Group 3"/>
          <p:cNvGrpSpPr/>
          <p:nvPr/>
        </p:nvGrpSpPr>
        <p:grpSpPr>
          <a:xfrm>
            <a:off x="4403275" y="1102007"/>
            <a:ext cx="2825669" cy="708888"/>
            <a:chOff x="5871033" y="1810977"/>
            <a:chExt cx="3767559" cy="945184"/>
          </a:xfrm>
        </p:grpSpPr>
        <p:sp>
          <p:nvSpPr>
            <p:cNvPr id="39" name="Rectangle 6"/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40" name="Rectangle: Rounded Corners 9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7" name="Group 64"/>
          <p:cNvGrpSpPr/>
          <p:nvPr/>
        </p:nvGrpSpPr>
        <p:grpSpPr>
          <a:xfrm>
            <a:off x="1281699" y="1358668"/>
            <a:ext cx="2413039" cy="2424368"/>
            <a:chOff x="7659605" y="1304764"/>
            <a:chExt cx="2454599" cy="2466123"/>
          </a:xfrm>
        </p:grpSpPr>
        <p:sp>
          <p:nvSpPr>
            <p:cNvPr id="14" name="Freeform: Shape 65"/>
            <p:cNvSpPr>
              <a:spLocks/>
            </p:cNvSpPr>
            <p:nvPr/>
          </p:nvSpPr>
          <p:spPr bwMode="auto">
            <a:xfrm>
              <a:off x="7659605" y="2994942"/>
              <a:ext cx="774024" cy="775945"/>
            </a:xfrm>
            <a:custGeom>
              <a:avLst/>
              <a:gdLst>
                <a:gd name="T0" fmla="*/ 200 w 200"/>
                <a:gd name="T1" fmla="*/ 88 h 200"/>
                <a:gd name="T2" fmla="*/ 177 w 200"/>
                <a:gd name="T3" fmla="*/ 24 h 200"/>
                <a:gd name="T4" fmla="*/ 111 w 200"/>
                <a:gd name="T5" fmla="*/ 0 h 200"/>
                <a:gd name="T6" fmla="*/ 8 w 200"/>
                <a:gd name="T7" fmla="*/ 103 h 200"/>
                <a:gd name="T8" fmla="*/ 41 w 200"/>
                <a:gd name="T9" fmla="*/ 81 h 200"/>
                <a:gd name="T10" fmla="*/ 8 w 200"/>
                <a:gd name="T11" fmla="*/ 193 h 200"/>
                <a:gd name="T12" fmla="*/ 119 w 200"/>
                <a:gd name="T13" fmla="*/ 159 h 200"/>
                <a:gd name="T14" fmla="*/ 96 w 200"/>
                <a:gd name="T15" fmla="*/ 192 h 200"/>
                <a:gd name="T16" fmla="*/ 200 w 200"/>
                <a:gd name="T17" fmla="*/ 88 h 200"/>
                <a:gd name="T18" fmla="*/ 122 w 200"/>
                <a:gd name="T19" fmla="*/ 135 h 200"/>
                <a:gd name="T20" fmla="*/ 137 w 200"/>
                <a:gd name="T21" fmla="*/ 114 h 200"/>
                <a:gd name="T22" fmla="*/ 65 w 200"/>
                <a:gd name="T23" fmla="*/ 136 h 200"/>
                <a:gd name="T24" fmla="*/ 86 w 200"/>
                <a:gd name="T25" fmla="*/ 64 h 200"/>
                <a:gd name="T26" fmla="*/ 65 w 200"/>
                <a:gd name="T27" fmla="*/ 78 h 200"/>
                <a:gd name="T28" fmla="*/ 132 w 200"/>
                <a:gd name="T29" fmla="*/ 11 h 200"/>
                <a:gd name="T30" fmla="*/ 174 w 200"/>
                <a:gd name="T31" fmla="*/ 27 h 200"/>
                <a:gd name="T32" fmla="*/ 189 w 200"/>
                <a:gd name="T33" fmla="*/ 68 h 200"/>
                <a:gd name="T34" fmla="*/ 122 w 200"/>
                <a:gd name="T35" fmla="*/ 13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200">
                  <a:moveTo>
                    <a:pt x="200" y="88"/>
                  </a:moveTo>
                  <a:cubicBezTo>
                    <a:pt x="177" y="24"/>
                    <a:pt x="177" y="24"/>
                    <a:pt x="177" y="2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0"/>
                    <a:pt x="38" y="4"/>
                    <a:pt x="8" y="103"/>
                  </a:cubicBezTo>
                  <a:cubicBezTo>
                    <a:pt x="8" y="103"/>
                    <a:pt x="27" y="87"/>
                    <a:pt x="41" y="81"/>
                  </a:cubicBezTo>
                  <a:cubicBezTo>
                    <a:pt x="41" y="81"/>
                    <a:pt x="0" y="146"/>
                    <a:pt x="8" y="193"/>
                  </a:cubicBezTo>
                  <a:cubicBezTo>
                    <a:pt x="54" y="200"/>
                    <a:pt x="119" y="159"/>
                    <a:pt x="119" y="159"/>
                  </a:cubicBezTo>
                  <a:cubicBezTo>
                    <a:pt x="113" y="173"/>
                    <a:pt x="96" y="192"/>
                    <a:pt x="96" y="192"/>
                  </a:cubicBezTo>
                  <a:cubicBezTo>
                    <a:pt x="195" y="162"/>
                    <a:pt x="200" y="88"/>
                    <a:pt x="200" y="88"/>
                  </a:cubicBezTo>
                  <a:moveTo>
                    <a:pt x="122" y="135"/>
                  </a:moveTo>
                  <a:cubicBezTo>
                    <a:pt x="122" y="135"/>
                    <a:pt x="132" y="123"/>
                    <a:pt x="137" y="114"/>
                  </a:cubicBezTo>
                  <a:cubicBezTo>
                    <a:pt x="137" y="114"/>
                    <a:pt x="94" y="140"/>
                    <a:pt x="65" y="136"/>
                  </a:cubicBezTo>
                  <a:cubicBezTo>
                    <a:pt x="59" y="105"/>
                    <a:pt x="86" y="64"/>
                    <a:pt x="86" y="64"/>
                  </a:cubicBezTo>
                  <a:cubicBezTo>
                    <a:pt x="77" y="68"/>
                    <a:pt x="65" y="78"/>
                    <a:pt x="65" y="78"/>
                  </a:cubicBezTo>
                  <a:cubicBezTo>
                    <a:pt x="84" y="14"/>
                    <a:pt x="132" y="11"/>
                    <a:pt x="132" y="11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89" y="68"/>
                    <a:pt x="189" y="68"/>
                    <a:pt x="189" y="68"/>
                  </a:cubicBezTo>
                  <a:cubicBezTo>
                    <a:pt x="189" y="68"/>
                    <a:pt x="186" y="116"/>
                    <a:pt x="122" y="135"/>
                  </a:cubicBezTo>
                </a:path>
              </a:pathLst>
            </a:custGeom>
            <a:solidFill>
              <a:srgbClr val="1A3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66"/>
            <p:cNvSpPr>
              <a:spLocks/>
            </p:cNvSpPr>
            <p:nvPr/>
          </p:nvSpPr>
          <p:spPr bwMode="auto">
            <a:xfrm>
              <a:off x="7888164" y="3037196"/>
              <a:ext cx="503212" cy="501291"/>
            </a:xfrm>
            <a:custGeom>
              <a:avLst/>
              <a:gdLst>
                <a:gd name="T0" fmla="*/ 115 w 130"/>
                <a:gd name="T1" fmla="*/ 16 h 129"/>
                <a:gd name="T2" fmla="*/ 73 w 130"/>
                <a:gd name="T3" fmla="*/ 0 h 129"/>
                <a:gd name="T4" fmla="*/ 6 w 130"/>
                <a:gd name="T5" fmla="*/ 67 h 129"/>
                <a:gd name="T6" fmla="*/ 27 w 130"/>
                <a:gd name="T7" fmla="*/ 53 h 129"/>
                <a:gd name="T8" fmla="*/ 6 w 130"/>
                <a:gd name="T9" fmla="*/ 125 h 129"/>
                <a:gd name="T10" fmla="*/ 78 w 130"/>
                <a:gd name="T11" fmla="*/ 103 h 129"/>
                <a:gd name="T12" fmla="*/ 63 w 130"/>
                <a:gd name="T13" fmla="*/ 124 h 129"/>
                <a:gd name="T14" fmla="*/ 130 w 130"/>
                <a:gd name="T15" fmla="*/ 57 h 129"/>
                <a:gd name="T16" fmla="*/ 115 w 130"/>
                <a:gd name="T17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29">
                  <a:moveTo>
                    <a:pt x="115" y="16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25" y="3"/>
                    <a:pt x="6" y="67"/>
                  </a:cubicBezTo>
                  <a:cubicBezTo>
                    <a:pt x="6" y="67"/>
                    <a:pt x="18" y="57"/>
                    <a:pt x="27" y="53"/>
                  </a:cubicBezTo>
                  <a:cubicBezTo>
                    <a:pt x="27" y="53"/>
                    <a:pt x="0" y="94"/>
                    <a:pt x="6" y="125"/>
                  </a:cubicBezTo>
                  <a:cubicBezTo>
                    <a:pt x="35" y="129"/>
                    <a:pt x="78" y="103"/>
                    <a:pt x="78" y="103"/>
                  </a:cubicBezTo>
                  <a:cubicBezTo>
                    <a:pt x="73" y="112"/>
                    <a:pt x="63" y="124"/>
                    <a:pt x="63" y="124"/>
                  </a:cubicBezTo>
                  <a:cubicBezTo>
                    <a:pt x="127" y="105"/>
                    <a:pt x="130" y="57"/>
                    <a:pt x="130" y="57"/>
                  </a:cubicBezTo>
                  <a:cubicBezTo>
                    <a:pt x="115" y="16"/>
                    <a:pt x="115" y="16"/>
                    <a:pt x="115" y="16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67"/>
            <p:cNvSpPr>
              <a:spLocks/>
            </p:cNvSpPr>
            <p:nvPr/>
          </p:nvSpPr>
          <p:spPr bwMode="auto">
            <a:xfrm>
              <a:off x="8410582" y="2727971"/>
              <a:ext cx="635738" cy="848930"/>
            </a:xfrm>
            <a:custGeom>
              <a:avLst/>
              <a:gdLst>
                <a:gd name="T0" fmla="*/ 164 w 164"/>
                <a:gd name="T1" fmla="*/ 55 h 219"/>
                <a:gd name="T2" fmla="*/ 133 w 164"/>
                <a:gd name="T3" fmla="*/ 180 h 219"/>
                <a:gd name="T4" fmla="*/ 0 w 164"/>
                <a:gd name="T5" fmla="*/ 219 h 219"/>
                <a:gd name="T6" fmla="*/ 27 w 164"/>
                <a:gd name="T7" fmla="*/ 82 h 219"/>
                <a:gd name="T8" fmla="*/ 109 w 164"/>
                <a:gd name="T9" fmla="*/ 0 h 219"/>
                <a:gd name="T10" fmla="*/ 164 w 164"/>
                <a:gd name="T11" fmla="*/ 5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219">
                  <a:moveTo>
                    <a:pt x="164" y="55"/>
                  </a:moveTo>
                  <a:cubicBezTo>
                    <a:pt x="133" y="180"/>
                    <a:pt x="133" y="180"/>
                    <a:pt x="133" y="18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93" y="147"/>
                    <a:pt x="27" y="82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64" y="55"/>
                    <a:pt x="164" y="55"/>
                    <a:pt x="164" y="55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68"/>
            <p:cNvSpPr>
              <a:spLocks/>
            </p:cNvSpPr>
            <p:nvPr/>
          </p:nvSpPr>
          <p:spPr bwMode="auto">
            <a:xfrm>
              <a:off x="7842068" y="2366887"/>
              <a:ext cx="847009" cy="639579"/>
            </a:xfrm>
            <a:custGeom>
              <a:avLst/>
              <a:gdLst>
                <a:gd name="T0" fmla="*/ 164 w 219"/>
                <a:gd name="T1" fmla="*/ 0 h 165"/>
                <a:gd name="T2" fmla="*/ 38 w 219"/>
                <a:gd name="T3" fmla="*/ 32 h 165"/>
                <a:gd name="T4" fmla="*/ 0 w 219"/>
                <a:gd name="T5" fmla="*/ 165 h 165"/>
                <a:gd name="T6" fmla="*/ 137 w 219"/>
                <a:gd name="T7" fmla="*/ 137 h 165"/>
                <a:gd name="T8" fmla="*/ 219 w 219"/>
                <a:gd name="T9" fmla="*/ 55 h 165"/>
                <a:gd name="T10" fmla="*/ 164 w 219"/>
                <a:gd name="T1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165">
                  <a:moveTo>
                    <a:pt x="164" y="0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5"/>
                    <a:pt x="71" y="72"/>
                    <a:pt x="137" y="137"/>
                  </a:cubicBezTo>
                  <a:cubicBezTo>
                    <a:pt x="219" y="55"/>
                    <a:pt x="219" y="55"/>
                    <a:pt x="219" y="55"/>
                  </a:cubicBezTo>
                  <a:lnTo>
                    <a:pt x="164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69"/>
            <p:cNvSpPr>
              <a:spLocks/>
            </p:cNvSpPr>
            <p:nvPr/>
          </p:nvSpPr>
          <p:spPr bwMode="auto">
            <a:xfrm>
              <a:off x="8654506" y="1685054"/>
              <a:ext cx="1081329" cy="1081330"/>
            </a:xfrm>
            <a:custGeom>
              <a:avLst/>
              <a:gdLst>
                <a:gd name="T0" fmla="*/ 61 w 279"/>
                <a:gd name="T1" fmla="*/ 221 h 279"/>
                <a:gd name="T2" fmla="*/ 148 w 279"/>
                <a:gd name="T3" fmla="*/ 279 h 279"/>
                <a:gd name="T4" fmla="*/ 279 w 279"/>
                <a:gd name="T5" fmla="*/ 78 h 279"/>
                <a:gd name="T6" fmla="*/ 233 w 279"/>
                <a:gd name="T7" fmla="*/ 48 h 279"/>
                <a:gd name="T8" fmla="*/ 204 w 279"/>
                <a:gd name="T9" fmla="*/ 7 h 279"/>
                <a:gd name="T10" fmla="*/ 202 w 279"/>
                <a:gd name="T11" fmla="*/ 0 h 279"/>
                <a:gd name="T12" fmla="*/ 0 w 279"/>
                <a:gd name="T13" fmla="*/ 131 h 279"/>
                <a:gd name="T14" fmla="*/ 8 w 279"/>
                <a:gd name="T15" fmla="*/ 147 h 279"/>
                <a:gd name="T16" fmla="*/ 61 w 279"/>
                <a:gd name="T17" fmla="*/ 22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279">
                  <a:moveTo>
                    <a:pt x="61" y="221"/>
                  </a:moveTo>
                  <a:cubicBezTo>
                    <a:pt x="83" y="243"/>
                    <a:pt x="111" y="264"/>
                    <a:pt x="148" y="279"/>
                  </a:cubicBezTo>
                  <a:cubicBezTo>
                    <a:pt x="207" y="212"/>
                    <a:pt x="249" y="138"/>
                    <a:pt x="279" y="78"/>
                  </a:cubicBezTo>
                  <a:cubicBezTo>
                    <a:pt x="259" y="70"/>
                    <a:pt x="244" y="60"/>
                    <a:pt x="233" y="48"/>
                  </a:cubicBezTo>
                  <a:cubicBezTo>
                    <a:pt x="218" y="34"/>
                    <a:pt x="210" y="19"/>
                    <a:pt x="204" y="7"/>
                  </a:cubicBezTo>
                  <a:cubicBezTo>
                    <a:pt x="203" y="4"/>
                    <a:pt x="202" y="2"/>
                    <a:pt x="202" y="0"/>
                  </a:cubicBezTo>
                  <a:cubicBezTo>
                    <a:pt x="141" y="29"/>
                    <a:pt x="67" y="72"/>
                    <a:pt x="0" y="131"/>
                  </a:cubicBezTo>
                  <a:cubicBezTo>
                    <a:pt x="2" y="136"/>
                    <a:pt x="5" y="141"/>
                    <a:pt x="8" y="147"/>
                  </a:cubicBezTo>
                  <a:cubicBezTo>
                    <a:pt x="18" y="168"/>
                    <a:pt x="35" y="196"/>
                    <a:pt x="61" y="221"/>
                  </a:cubicBezTo>
                </a:path>
              </a:pathLst>
            </a:custGeom>
            <a:solidFill>
              <a:srgbClr val="1A3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70"/>
            <p:cNvSpPr>
              <a:spLocks/>
            </p:cNvSpPr>
            <p:nvPr/>
          </p:nvSpPr>
          <p:spPr bwMode="auto">
            <a:xfrm>
              <a:off x="9476547" y="1487227"/>
              <a:ext cx="457117" cy="457117"/>
            </a:xfrm>
            <a:custGeom>
              <a:avLst/>
              <a:gdLst>
                <a:gd name="T0" fmla="*/ 29 w 118"/>
                <a:gd name="T1" fmla="*/ 91 h 118"/>
                <a:gd name="T2" fmla="*/ 72 w 118"/>
                <a:gd name="T3" fmla="*/ 118 h 118"/>
                <a:gd name="T4" fmla="*/ 118 w 118"/>
                <a:gd name="T5" fmla="*/ 0 h 118"/>
                <a:gd name="T6" fmla="*/ 0 w 118"/>
                <a:gd name="T7" fmla="*/ 46 h 118"/>
                <a:gd name="T8" fmla="*/ 3 w 118"/>
                <a:gd name="T9" fmla="*/ 53 h 118"/>
                <a:gd name="T10" fmla="*/ 29 w 118"/>
                <a:gd name="T11" fmla="*/ 9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8">
                  <a:moveTo>
                    <a:pt x="29" y="91"/>
                  </a:moveTo>
                  <a:cubicBezTo>
                    <a:pt x="40" y="102"/>
                    <a:pt x="54" y="111"/>
                    <a:pt x="72" y="118"/>
                  </a:cubicBezTo>
                  <a:cubicBezTo>
                    <a:pt x="104" y="50"/>
                    <a:pt x="118" y="0"/>
                    <a:pt x="118" y="0"/>
                  </a:cubicBezTo>
                  <a:cubicBezTo>
                    <a:pt x="118" y="0"/>
                    <a:pt x="69" y="14"/>
                    <a:pt x="0" y="46"/>
                  </a:cubicBezTo>
                  <a:cubicBezTo>
                    <a:pt x="1" y="48"/>
                    <a:pt x="2" y="50"/>
                    <a:pt x="3" y="53"/>
                  </a:cubicBezTo>
                  <a:cubicBezTo>
                    <a:pt x="8" y="64"/>
                    <a:pt x="16" y="78"/>
                    <a:pt x="29" y="91"/>
                  </a:cubicBezTo>
                </a:path>
              </a:pathLst>
            </a:custGeom>
            <a:solidFill>
              <a:srgbClr val="1A3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71"/>
            <p:cNvSpPr>
              <a:spLocks/>
            </p:cNvSpPr>
            <p:nvPr/>
          </p:nvSpPr>
          <p:spPr bwMode="auto">
            <a:xfrm>
              <a:off x="8062943" y="2222838"/>
              <a:ext cx="1129346" cy="1137029"/>
            </a:xfrm>
            <a:custGeom>
              <a:avLst/>
              <a:gdLst>
                <a:gd name="T0" fmla="*/ 206 w 292"/>
                <a:gd name="T1" fmla="*/ 91 h 293"/>
                <a:gd name="T2" fmla="*/ 150 w 292"/>
                <a:gd name="T3" fmla="*/ 14 h 293"/>
                <a:gd name="T4" fmla="*/ 144 w 292"/>
                <a:gd name="T5" fmla="*/ 0 h 293"/>
                <a:gd name="T6" fmla="*/ 0 w 292"/>
                <a:gd name="T7" fmla="*/ 197 h 293"/>
                <a:gd name="T8" fmla="*/ 37 w 292"/>
                <a:gd name="T9" fmla="*/ 253 h 293"/>
                <a:gd name="T10" fmla="*/ 96 w 292"/>
                <a:gd name="T11" fmla="*/ 293 h 293"/>
                <a:gd name="T12" fmla="*/ 292 w 292"/>
                <a:gd name="T13" fmla="*/ 149 h 293"/>
                <a:gd name="T14" fmla="*/ 206 w 292"/>
                <a:gd name="T15" fmla="*/ 9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293">
                  <a:moveTo>
                    <a:pt x="206" y="91"/>
                  </a:moveTo>
                  <a:cubicBezTo>
                    <a:pt x="179" y="64"/>
                    <a:pt x="161" y="35"/>
                    <a:pt x="150" y="14"/>
                  </a:cubicBezTo>
                  <a:cubicBezTo>
                    <a:pt x="148" y="9"/>
                    <a:pt x="146" y="4"/>
                    <a:pt x="144" y="0"/>
                  </a:cubicBezTo>
                  <a:cubicBezTo>
                    <a:pt x="86" y="53"/>
                    <a:pt x="34" y="118"/>
                    <a:pt x="0" y="197"/>
                  </a:cubicBezTo>
                  <a:cubicBezTo>
                    <a:pt x="0" y="197"/>
                    <a:pt x="11" y="228"/>
                    <a:pt x="37" y="253"/>
                  </a:cubicBezTo>
                  <a:cubicBezTo>
                    <a:pt x="63" y="279"/>
                    <a:pt x="96" y="293"/>
                    <a:pt x="96" y="293"/>
                  </a:cubicBezTo>
                  <a:cubicBezTo>
                    <a:pt x="175" y="260"/>
                    <a:pt x="240" y="207"/>
                    <a:pt x="292" y="149"/>
                  </a:cubicBezTo>
                  <a:cubicBezTo>
                    <a:pt x="256" y="134"/>
                    <a:pt x="228" y="113"/>
                    <a:pt x="206" y="91"/>
                  </a:cubicBezTo>
                </a:path>
              </a:pathLst>
            </a:custGeom>
            <a:solidFill>
              <a:srgbClr val="1A3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72"/>
            <p:cNvSpPr>
              <a:spLocks/>
            </p:cNvSpPr>
            <p:nvPr/>
          </p:nvSpPr>
          <p:spPr bwMode="auto">
            <a:xfrm>
              <a:off x="9438133" y="1665848"/>
              <a:ext cx="316908" cy="320750"/>
            </a:xfrm>
            <a:custGeom>
              <a:avLst/>
              <a:gdLst>
                <a:gd name="T0" fmla="*/ 31 w 82"/>
                <a:gd name="T1" fmla="*/ 53 h 83"/>
                <a:gd name="T2" fmla="*/ 77 w 82"/>
                <a:gd name="T3" fmla="*/ 83 h 83"/>
                <a:gd name="T4" fmla="*/ 82 w 82"/>
                <a:gd name="T5" fmla="*/ 72 h 83"/>
                <a:gd name="T6" fmla="*/ 39 w 82"/>
                <a:gd name="T7" fmla="*/ 45 h 83"/>
                <a:gd name="T8" fmla="*/ 13 w 82"/>
                <a:gd name="T9" fmla="*/ 7 h 83"/>
                <a:gd name="T10" fmla="*/ 10 w 82"/>
                <a:gd name="T11" fmla="*/ 0 h 83"/>
                <a:gd name="T12" fmla="*/ 0 w 82"/>
                <a:gd name="T13" fmla="*/ 5 h 83"/>
                <a:gd name="T14" fmla="*/ 2 w 82"/>
                <a:gd name="T15" fmla="*/ 12 h 83"/>
                <a:gd name="T16" fmla="*/ 31 w 82"/>
                <a:gd name="T17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83">
                  <a:moveTo>
                    <a:pt x="31" y="53"/>
                  </a:moveTo>
                  <a:cubicBezTo>
                    <a:pt x="42" y="65"/>
                    <a:pt x="57" y="75"/>
                    <a:pt x="77" y="83"/>
                  </a:cubicBezTo>
                  <a:cubicBezTo>
                    <a:pt x="78" y="79"/>
                    <a:pt x="80" y="76"/>
                    <a:pt x="82" y="72"/>
                  </a:cubicBezTo>
                  <a:cubicBezTo>
                    <a:pt x="64" y="65"/>
                    <a:pt x="50" y="56"/>
                    <a:pt x="39" y="45"/>
                  </a:cubicBezTo>
                  <a:cubicBezTo>
                    <a:pt x="26" y="32"/>
                    <a:pt x="18" y="18"/>
                    <a:pt x="13" y="7"/>
                  </a:cubicBezTo>
                  <a:cubicBezTo>
                    <a:pt x="12" y="4"/>
                    <a:pt x="11" y="2"/>
                    <a:pt x="10" y="0"/>
                  </a:cubicBezTo>
                  <a:cubicBezTo>
                    <a:pt x="7" y="2"/>
                    <a:pt x="3" y="3"/>
                    <a:pt x="0" y="5"/>
                  </a:cubicBezTo>
                  <a:cubicBezTo>
                    <a:pt x="0" y="7"/>
                    <a:pt x="1" y="9"/>
                    <a:pt x="2" y="12"/>
                  </a:cubicBezTo>
                  <a:cubicBezTo>
                    <a:pt x="8" y="24"/>
                    <a:pt x="16" y="39"/>
                    <a:pt x="31" y="5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73"/>
            <p:cNvSpPr>
              <a:spLocks/>
            </p:cNvSpPr>
            <p:nvPr/>
          </p:nvSpPr>
          <p:spPr bwMode="auto">
            <a:xfrm>
              <a:off x="8619933" y="2192108"/>
              <a:ext cx="608848" cy="608848"/>
            </a:xfrm>
            <a:custGeom>
              <a:avLst/>
              <a:gdLst>
                <a:gd name="T0" fmla="*/ 62 w 157"/>
                <a:gd name="T1" fmla="*/ 99 h 157"/>
                <a:gd name="T2" fmla="*/ 148 w 157"/>
                <a:gd name="T3" fmla="*/ 157 h 157"/>
                <a:gd name="T4" fmla="*/ 157 w 157"/>
                <a:gd name="T5" fmla="*/ 148 h 157"/>
                <a:gd name="T6" fmla="*/ 70 w 157"/>
                <a:gd name="T7" fmla="*/ 90 h 157"/>
                <a:gd name="T8" fmla="*/ 17 w 157"/>
                <a:gd name="T9" fmla="*/ 16 h 157"/>
                <a:gd name="T10" fmla="*/ 9 w 157"/>
                <a:gd name="T11" fmla="*/ 0 h 157"/>
                <a:gd name="T12" fmla="*/ 0 w 157"/>
                <a:gd name="T13" fmla="*/ 8 h 157"/>
                <a:gd name="T14" fmla="*/ 6 w 157"/>
                <a:gd name="T15" fmla="*/ 22 h 157"/>
                <a:gd name="T16" fmla="*/ 62 w 157"/>
                <a:gd name="T17" fmla="*/ 9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57">
                  <a:moveTo>
                    <a:pt x="62" y="99"/>
                  </a:moveTo>
                  <a:cubicBezTo>
                    <a:pt x="84" y="121"/>
                    <a:pt x="112" y="142"/>
                    <a:pt x="148" y="157"/>
                  </a:cubicBezTo>
                  <a:cubicBezTo>
                    <a:pt x="151" y="154"/>
                    <a:pt x="154" y="151"/>
                    <a:pt x="157" y="148"/>
                  </a:cubicBezTo>
                  <a:cubicBezTo>
                    <a:pt x="120" y="133"/>
                    <a:pt x="92" y="112"/>
                    <a:pt x="70" y="90"/>
                  </a:cubicBezTo>
                  <a:cubicBezTo>
                    <a:pt x="44" y="65"/>
                    <a:pt x="27" y="37"/>
                    <a:pt x="17" y="16"/>
                  </a:cubicBezTo>
                  <a:cubicBezTo>
                    <a:pt x="14" y="10"/>
                    <a:pt x="11" y="5"/>
                    <a:pt x="9" y="0"/>
                  </a:cubicBezTo>
                  <a:cubicBezTo>
                    <a:pt x="6" y="3"/>
                    <a:pt x="3" y="6"/>
                    <a:pt x="0" y="8"/>
                  </a:cubicBezTo>
                  <a:cubicBezTo>
                    <a:pt x="2" y="12"/>
                    <a:pt x="4" y="17"/>
                    <a:pt x="6" y="22"/>
                  </a:cubicBezTo>
                  <a:cubicBezTo>
                    <a:pt x="17" y="43"/>
                    <a:pt x="35" y="72"/>
                    <a:pt x="62" y="9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74"/>
            <p:cNvSpPr>
              <a:spLocks/>
            </p:cNvSpPr>
            <p:nvPr/>
          </p:nvSpPr>
          <p:spPr bwMode="auto">
            <a:xfrm>
              <a:off x="8124404" y="2595445"/>
              <a:ext cx="693357" cy="695278"/>
            </a:xfrm>
            <a:custGeom>
              <a:avLst/>
              <a:gdLst>
                <a:gd name="T0" fmla="*/ 302 w 361"/>
                <a:gd name="T1" fmla="*/ 0 h 362"/>
                <a:gd name="T2" fmla="*/ 361 w 361"/>
                <a:gd name="T3" fmla="*/ 61 h 362"/>
                <a:gd name="T4" fmla="*/ 0 w 361"/>
                <a:gd name="T5" fmla="*/ 362 h 362"/>
                <a:gd name="T6" fmla="*/ 302 w 361"/>
                <a:gd name="T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362">
                  <a:moveTo>
                    <a:pt x="302" y="0"/>
                  </a:moveTo>
                  <a:lnTo>
                    <a:pt x="361" y="61"/>
                  </a:lnTo>
                  <a:lnTo>
                    <a:pt x="0" y="362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76"/>
            <p:cNvSpPr>
              <a:spLocks/>
            </p:cNvSpPr>
            <p:nvPr/>
          </p:nvSpPr>
          <p:spPr bwMode="auto">
            <a:xfrm>
              <a:off x="9820344" y="1304764"/>
              <a:ext cx="293860" cy="293860"/>
            </a:xfrm>
            <a:custGeom>
              <a:avLst/>
              <a:gdLst>
                <a:gd name="T0" fmla="*/ 153 w 153"/>
                <a:gd name="T1" fmla="*/ 0 h 153"/>
                <a:gd name="T2" fmla="*/ 10 w 153"/>
                <a:gd name="T3" fmla="*/ 111 h 153"/>
                <a:gd name="T4" fmla="*/ 0 w 153"/>
                <a:gd name="T5" fmla="*/ 153 h 153"/>
                <a:gd name="T6" fmla="*/ 43 w 153"/>
                <a:gd name="T7" fmla="*/ 145 h 153"/>
                <a:gd name="T8" fmla="*/ 153 w 153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3">
                  <a:moveTo>
                    <a:pt x="153" y="0"/>
                  </a:moveTo>
                  <a:lnTo>
                    <a:pt x="10" y="111"/>
                  </a:lnTo>
                  <a:lnTo>
                    <a:pt x="0" y="153"/>
                  </a:lnTo>
                  <a:lnTo>
                    <a:pt x="43" y="145"/>
                  </a:lnTo>
                  <a:lnTo>
                    <a:pt x="1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77"/>
            <p:cNvSpPr>
              <a:spLocks/>
            </p:cNvSpPr>
            <p:nvPr/>
          </p:nvSpPr>
          <p:spPr bwMode="auto">
            <a:xfrm>
              <a:off x="9096257" y="1952025"/>
              <a:ext cx="372608" cy="372608"/>
            </a:xfrm>
            <a:custGeom>
              <a:avLst/>
              <a:gdLst>
                <a:gd name="T0" fmla="*/ 79 w 96"/>
                <a:gd name="T1" fmla="*/ 79 h 96"/>
                <a:gd name="T2" fmla="*/ 17 w 96"/>
                <a:gd name="T3" fmla="*/ 79 h 96"/>
                <a:gd name="T4" fmla="*/ 17 w 96"/>
                <a:gd name="T5" fmla="*/ 17 h 96"/>
                <a:gd name="T6" fmla="*/ 79 w 96"/>
                <a:gd name="T7" fmla="*/ 17 h 96"/>
                <a:gd name="T8" fmla="*/ 79 w 96"/>
                <a:gd name="T9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6">
                  <a:moveTo>
                    <a:pt x="79" y="79"/>
                  </a:moveTo>
                  <a:cubicBezTo>
                    <a:pt x="62" y="96"/>
                    <a:pt x="34" y="96"/>
                    <a:pt x="17" y="79"/>
                  </a:cubicBezTo>
                  <a:cubicBezTo>
                    <a:pt x="0" y="62"/>
                    <a:pt x="0" y="34"/>
                    <a:pt x="17" y="17"/>
                  </a:cubicBezTo>
                  <a:cubicBezTo>
                    <a:pt x="34" y="0"/>
                    <a:pt x="62" y="0"/>
                    <a:pt x="79" y="17"/>
                  </a:cubicBezTo>
                  <a:cubicBezTo>
                    <a:pt x="96" y="34"/>
                    <a:pt x="96" y="62"/>
                    <a:pt x="79" y="79"/>
                  </a:cubicBezTo>
                </a:path>
              </a:pathLst>
            </a:custGeom>
            <a:solidFill>
              <a:schemeClr val="bg2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78"/>
            <p:cNvSpPr>
              <a:spLocks/>
            </p:cNvSpPr>
            <p:nvPr/>
          </p:nvSpPr>
          <p:spPr bwMode="auto">
            <a:xfrm>
              <a:off x="9096257" y="1952025"/>
              <a:ext cx="372608" cy="372608"/>
            </a:xfrm>
            <a:custGeom>
              <a:avLst/>
              <a:gdLst>
                <a:gd name="T0" fmla="*/ 48 w 96"/>
                <a:gd name="T1" fmla="*/ 96 h 96"/>
                <a:gd name="T2" fmla="*/ 14 w 96"/>
                <a:gd name="T3" fmla="*/ 82 h 96"/>
                <a:gd name="T4" fmla="*/ 0 w 96"/>
                <a:gd name="T5" fmla="*/ 48 h 96"/>
                <a:gd name="T6" fmla="*/ 14 w 96"/>
                <a:gd name="T7" fmla="*/ 14 h 96"/>
                <a:gd name="T8" fmla="*/ 48 w 96"/>
                <a:gd name="T9" fmla="*/ 0 h 96"/>
                <a:gd name="T10" fmla="*/ 82 w 96"/>
                <a:gd name="T11" fmla="*/ 14 h 96"/>
                <a:gd name="T12" fmla="*/ 96 w 96"/>
                <a:gd name="T13" fmla="*/ 48 h 96"/>
                <a:gd name="T14" fmla="*/ 82 w 96"/>
                <a:gd name="T15" fmla="*/ 82 h 96"/>
                <a:gd name="T16" fmla="*/ 48 w 96"/>
                <a:gd name="T17" fmla="*/ 96 h 96"/>
                <a:gd name="T18" fmla="*/ 48 w 96"/>
                <a:gd name="T19" fmla="*/ 10 h 96"/>
                <a:gd name="T20" fmla="*/ 21 w 96"/>
                <a:gd name="T21" fmla="*/ 21 h 96"/>
                <a:gd name="T22" fmla="*/ 10 w 96"/>
                <a:gd name="T23" fmla="*/ 48 h 96"/>
                <a:gd name="T24" fmla="*/ 21 w 96"/>
                <a:gd name="T25" fmla="*/ 75 h 96"/>
                <a:gd name="T26" fmla="*/ 48 w 96"/>
                <a:gd name="T27" fmla="*/ 86 h 96"/>
                <a:gd name="T28" fmla="*/ 75 w 96"/>
                <a:gd name="T29" fmla="*/ 75 h 96"/>
                <a:gd name="T30" fmla="*/ 86 w 96"/>
                <a:gd name="T31" fmla="*/ 48 h 96"/>
                <a:gd name="T32" fmla="*/ 75 w 96"/>
                <a:gd name="T33" fmla="*/ 21 h 96"/>
                <a:gd name="T34" fmla="*/ 48 w 96"/>
                <a:gd name="T35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cubicBezTo>
                    <a:pt x="35" y="96"/>
                    <a:pt x="23" y="91"/>
                    <a:pt x="14" y="82"/>
                  </a:cubicBezTo>
                  <a:cubicBezTo>
                    <a:pt x="5" y="73"/>
                    <a:pt x="0" y="61"/>
                    <a:pt x="0" y="48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8" y="0"/>
                  </a:cubicBezTo>
                  <a:cubicBezTo>
                    <a:pt x="61" y="0"/>
                    <a:pt x="73" y="5"/>
                    <a:pt x="82" y="14"/>
                  </a:cubicBezTo>
                  <a:cubicBezTo>
                    <a:pt x="91" y="23"/>
                    <a:pt x="96" y="35"/>
                    <a:pt x="96" y="48"/>
                  </a:cubicBezTo>
                  <a:cubicBezTo>
                    <a:pt x="96" y="61"/>
                    <a:pt x="91" y="73"/>
                    <a:pt x="82" y="82"/>
                  </a:cubicBezTo>
                  <a:cubicBezTo>
                    <a:pt x="73" y="91"/>
                    <a:pt x="61" y="96"/>
                    <a:pt x="48" y="96"/>
                  </a:cubicBezTo>
                  <a:moveTo>
                    <a:pt x="48" y="10"/>
                  </a:moveTo>
                  <a:cubicBezTo>
                    <a:pt x="38" y="10"/>
                    <a:pt x="28" y="14"/>
                    <a:pt x="21" y="21"/>
                  </a:cubicBezTo>
                  <a:cubicBezTo>
                    <a:pt x="14" y="28"/>
                    <a:pt x="10" y="38"/>
                    <a:pt x="10" y="48"/>
                  </a:cubicBezTo>
                  <a:cubicBezTo>
                    <a:pt x="10" y="58"/>
                    <a:pt x="14" y="68"/>
                    <a:pt x="21" y="75"/>
                  </a:cubicBezTo>
                  <a:cubicBezTo>
                    <a:pt x="28" y="82"/>
                    <a:pt x="38" y="86"/>
                    <a:pt x="48" y="86"/>
                  </a:cubicBezTo>
                  <a:cubicBezTo>
                    <a:pt x="58" y="86"/>
                    <a:pt x="68" y="82"/>
                    <a:pt x="75" y="75"/>
                  </a:cubicBezTo>
                  <a:cubicBezTo>
                    <a:pt x="82" y="68"/>
                    <a:pt x="86" y="58"/>
                    <a:pt x="86" y="48"/>
                  </a:cubicBezTo>
                  <a:cubicBezTo>
                    <a:pt x="86" y="38"/>
                    <a:pt x="82" y="28"/>
                    <a:pt x="75" y="21"/>
                  </a:cubicBezTo>
                  <a:cubicBezTo>
                    <a:pt x="68" y="14"/>
                    <a:pt x="58" y="10"/>
                    <a:pt x="48" y="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79"/>
            <p:cNvSpPr>
              <a:spLocks/>
            </p:cNvSpPr>
            <p:nvPr/>
          </p:nvSpPr>
          <p:spPr bwMode="auto">
            <a:xfrm>
              <a:off x="9933662" y="1487227"/>
              <a:ext cx="0" cy="384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4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80"/>
            <p:cNvSpPr>
              <a:spLocks/>
            </p:cNvSpPr>
            <p:nvPr/>
          </p:nvSpPr>
          <p:spPr bwMode="auto">
            <a:xfrm>
              <a:off x="8429788" y="2883544"/>
              <a:ext cx="689515" cy="480164"/>
            </a:xfrm>
            <a:custGeom>
              <a:avLst/>
              <a:gdLst>
                <a:gd name="T0" fmla="*/ 45 w 178"/>
                <a:gd name="T1" fmla="*/ 102 h 124"/>
                <a:gd name="T2" fmla="*/ 1 w 178"/>
                <a:gd name="T3" fmla="*/ 123 h 124"/>
                <a:gd name="T4" fmla="*/ 0 w 178"/>
                <a:gd name="T5" fmla="*/ 123 h 124"/>
                <a:gd name="T6" fmla="*/ 0 w 178"/>
                <a:gd name="T7" fmla="*/ 123 h 124"/>
                <a:gd name="T8" fmla="*/ 1 w 178"/>
                <a:gd name="T9" fmla="*/ 124 h 124"/>
                <a:gd name="T10" fmla="*/ 45 w 178"/>
                <a:gd name="T11" fmla="*/ 102 h 124"/>
                <a:gd name="T12" fmla="*/ 45 w 178"/>
                <a:gd name="T13" fmla="*/ 102 h 124"/>
                <a:gd name="T14" fmla="*/ 178 w 178"/>
                <a:gd name="T15" fmla="*/ 0 h 124"/>
                <a:gd name="T16" fmla="*/ 158 w 178"/>
                <a:gd name="T17" fmla="*/ 19 h 124"/>
                <a:gd name="T18" fmla="*/ 158 w 178"/>
                <a:gd name="T19" fmla="*/ 19 h 124"/>
                <a:gd name="T20" fmla="*/ 178 w 178"/>
                <a:gd name="T2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124">
                  <a:moveTo>
                    <a:pt x="45" y="102"/>
                  </a:moveTo>
                  <a:cubicBezTo>
                    <a:pt x="31" y="110"/>
                    <a:pt x="16" y="117"/>
                    <a:pt x="1" y="123"/>
                  </a:cubicBezTo>
                  <a:cubicBezTo>
                    <a:pt x="1" y="123"/>
                    <a:pt x="1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16" y="117"/>
                    <a:pt x="31" y="110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moveTo>
                    <a:pt x="178" y="0"/>
                  </a:moveTo>
                  <a:cubicBezTo>
                    <a:pt x="172" y="6"/>
                    <a:pt x="165" y="13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65" y="13"/>
                    <a:pt x="172" y="6"/>
                    <a:pt x="17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81"/>
            <p:cNvSpPr>
              <a:spLocks/>
            </p:cNvSpPr>
            <p:nvPr/>
          </p:nvSpPr>
          <p:spPr bwMode="auto">
            <a:xfrm>
              <a:off x="8410582" y="3352184"/>
              <a:ext cx="19206" cy="7682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2 h 2"/>
                <a:gd name="T4" fmla="*/ 5 w 5"/>
                <a:gd name="T5" fmla="*/ 2 h 2"/>
                <a:gd name="T6" fmla="*/ 0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3" y="1"/>
                    <a:pt x="0" y="0"/>
                  </a:cubicBezTo>
                </a:path>
              </a:pathLst>
            </a:custGeom>
            <a:solidFill>
              <a:srgbClr val="E5C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82"/>
            <p:cNvSpPr>
              <a:spLocks/>
            </p:cNvSpPr>
            <p:nvPr/>
          </p:nvSpPr>
          <p:spPr bwMode="auto">
            <a:xfrm>
              <a:off x="8604568" y="2956529"/>
              <a:ext cx="437909" cy="320750"/>
            </a:xfrm>
            <a:custGeom>
              <a:avLst/>
              <a:gdLst>
                <a:gd name="T0" fmla="*/ 113 w 113"/>
                <a:gd name="T1" fmla="*/ 0 h 83"/>
                <a:gd name="T2" fmla="*/ 0 w 113"/>
                <a:gd name="T3" fmla="*/ 83 h 83"/>
                <a:gd name="T4" fmla="*/ 0 w 113"/>
                <a:gd name="T5" fmla="*/ 83 h 83"/>
                <a:gd name="T6" fmla="*/ 113 w 113"/>
                <a:gd name="T7" fmla="*/ 0 h 83"/>
                <a:gd name="T8" fmla="*/ 113 w 113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83">
                  <a:moveTo>
                    <a:pt x="113" y="0"/>
                  </a:moveTo>
                  <a:cubicBezTo>
                    <a:pt x="80" y="31"/>
                    <a:pt x="42" y="60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42" y="60"/>
                    <a:pt x="80" y="31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</a:path>
              </a:pathLst>
            </a:custGeom>
            <a:solidFill>
              <a:srgbClr val="264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83"/>
            <p:cNvSpPr>
              <a:spLocks/>
            </p:cNvSpPr>
            <p:nvPr/>
          </p:nvSpPr>
          <p:spPr bwMode="auto">
            <a:xfrm>
              <a:off x="9057843" y="1944343"/>
              <a:ext cx="674150" cy="822041"/>
            </a:xfrm>
            <a:custGeom>
              <a:avLst/>
              <a:gdLst>
                <a:gd name="T0" fmla="*/ 153 w 174"/>
                <a:gd name="T1" fmla="*/ 0 h 212"/>
                <a:gd name="T2" fmla="*/ 101 w 174"/>
                <a:gd name="T3" fmla="*/ 71 h 212"/>
                <a:gd name="T4" fmla="*/ 92 w 174"/>
                <a:gd name="T5" fmla="*/ 84 h 212"/>
                <a:gd name="T6" fmla="*/ 89 w 174"/>
                <a:gd name="T7" fmla="*/ 87 h 212"/>
                <a:gd name="T8" fmla="*/ 0 w 174"/>
                <a:gd name="T9" fmla="*/ 189 h 212"/>
                <a:gd name="T10" fmla="*/ 44 w 174"/>
                <a:gd name="T11" fmla="*/ 212 h 212"/>
                <a:gd name="T12" fmla="*/ 174 w 174"/>
                <a:gd name="T13" fmla="*/ 11 h 212"/>
                <a:gd name="T14" fmla="*/ 153 w 174"/>
                <a:gd name="T1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212">
                  <a:moveTo>
                    <a:pt x="153" y="0"/>
                  </a:moveTo>
                  <a:cubicBezTo>
                    <a:pt x="138" y="22"/>
                    <a:pt x="121" y="46"/>
                    <a:pt x="101" y="71"/>
                  </a:cubicBezTo>
                  <a:cubicBezTo>
                    <a:pt x="99" y="76"/>
                    <a:pt x="96" y="80"/>
                    <a:pt x="92" y="84"/>
                  </a:cubicBezTo>
                  <a:cubicBezTo>
                    <a:pt x="91" y="85"/>
                    <a:pt x="90" y="86"/>
                    <a:pt x="89" y="87"/>
                  </a:cubicBezTo>
                  <a:cubicBezTo>
                    <a:pt x="63" y="120"/>
                    <a:pt x="33" y="155"/>
                    <a:pt x="0" y="189"/>
                  </a:cubicBezTo>
                  <a:cubicBezTo>
                    <a:pt x="13" y="198"/>
                    <a:pt x="28" y="206"/>
                    <a:pt x="44" y="212"/>
                  </a:cubicBezTo>
                  <a:cubicBezTo>
                    <a:pt x="103" y="145"/>
                    <a:pt x="145" y="71"/>
                    <a:pt x="174" y="11"/>
                  </a:cubicBezTo>
                  <a:cubicBezTo>
                    <a:pt x="166" y="8"/>
                    <a:pt x="159" y="4"/>
                    <a:pt x="153" y="0"/>
                  </a:cubicBezTo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84"/>
            <p:cNvSpPr>
              <a:spLocks/>
            </p:cNvSpPr>
            <p:nvPr/>
          </p:nvSpPr>
          <p:spPr bwMode="auto">
            <a:xfrm>
              <a:off x="9674374" y="1583260"/>
              <a:ext cx="224717" cy="361084"/>
            </a:xfrm>
            <a:custGeom>
              <a:avLst/>
              <a:gdLst>
                <a:gd name="T0" fmla="*/ 58 w 58"/>
                <a:gd name="T1" fmla="*/ 0 h 93"/>
                <a:gd name="T2" fmla="*/ 52 w 58"/>
                <a:gd name="T3" fmla="*/ 1 h 93"/>
                <a:gd name="T4" fmla="*/ 0 w 58"/>
                <a:gd name="T5" fmla="*/ 83 h 93"/>
                <a:gd name="T6" fmla="*/ 20 w 58"/>
                <a:gd name="T7" fmla="*/ 93 h 93"/>
                <a:gd name="T8" fmla="*/ 58 w 58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3">
                  <a:moveTo>
                    <a:pt x="58" y="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41" y="20"/>
                    <a:pt x="24" y="49"/>
                    <a:pt x="0" y="83"/>
                  </a:cubicBezTo>
                  <a:cubicBezTo>
                    <a:pt x="6" y="87"/>
                    <a:pt x="13" y="90"/>
                    <a:pt x="20" y="93"/>
                  </a:cubicBezTo>
                  <a:cubicBezTo>
                    <a:pt x="39" y="53"/>
                    <a:pt x="51" y="20"/>
                    <a:pt x="58" y="0"/>
                  </a:cubicBezTo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85"/>
            <p:cNvSpPr>
              <a:spLocks/>
            </p:cNvSpPr>
            <p:nvPr/>
          </p:nvSpPr>
          <p:spPr bwMode="auto">
            <a:xfrm>
              <a:off x="8299183" y="2712605"/>
              <a:ext cx="893105" cy="647261"/>
            </a:xfrm>
            <a:custGeom>
              <a:avLst/>
              <a:gdLst>
                <a:gd name="T0" fmla="*/ 188 w 231"/>
                <a:gd name="T1" fmla="*/ 0 h 167"/>
                <a:gd name="T2" fmla="*/ 0 w 231"/>
                <a:gd name="T3" fmla="*/ 147 h 167"/>
                <a:gd name="T4" fmla="*/ 29 w 231"/>
                <a:gd name="T5" fmla="*/ 165 h 167"/>
                <a:gd name="T6" fmla="*/ 34 w 231"/>
                <a:gd name="T7" fmla="*/ 167 h 167"/>
                <a:gd name="T8" fmla="*/ 35 w 231"/>
                <a:gd name="T9" fmla="*/ 167 h 167"/>
                <a:gd name="T10" fmla="*/ 79 w 231"/>
                <a:gd name="T11" fmla="*/ 146 h 167"/>
                <a:gd name="T12" fmla="*/ 192 w 231"/>
                <a:gd name="T13" fmla="*/ 63 h 167"/>
                <a:gd name="T14" fmla="*/ 212 w 231"/>
                <a:gd name="T15" fmla="*/ 44 h 167"/>
                <a:gd name="T16" fmla="*/ 231 w 231"/>
                <a:gd name="T17" fmla="*/ 23 h 167"/>
                <a:gd name="T18" fmla="*/ 188 w 231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167">
                  <a:moveTo>
                    <a:pt x="188" y="0"/>
                  </a:moveTo>
                  <a:cubicBezTo>
                    <a:pt x="133" y="55"/>
                    <a:pt x="70" y="108"/>
                    <a:pt x="0" y="147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32" y="166"/>
                    <a:pt x="33" y="166"/>
                    <a:pt x="34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50" y="161"/>
                    <a:pt x="65" y="154"/>
                    <a:pt x="79" y="146"/>
                  </a:cubicBezTo>
                  <a:cubicBezTo>
                    <a:pt x="121" y="123"/>
                    <a:pt x="159" y="94"/>
                    <a:pt x="192" y="63"/>
                  </a:cubicBezTo>
                  <a:cubicBezTo>
                    <a:pt x="199" y="57"/>
                    <a:pt x="206" y="50"/>
                    <a:pt x="212" y="44"/>
                  </a:cubicBezTo>
                  <a:cubicBezTo>
                    <a:pt x="219" y="37"/>
                    <a:pt x="225" y="30"/>
                    <a:pt x="231" y="23"/>
                  </a:cubicBezTo>
                  <a:cubicBezTo>
                    <a:pt x="215" y="17"/>
                    <a:pt x="201" y="9"/>
                    <a:pt x="188" y="0"/>
                  </a:cubicBezTo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87"/>
            <p:cNvSpPr>
              <a:spLocks/>
            </p:cNvSpPr>
            <p:nvPr/>
          </p:nvSpPr>
          <p:spPr bwMode="auto">
            <a:xfrm>
              <a:off x="9027112" y="2678033"/>
              <a:ext cx="201669" cy="122922"/>
            </a:xfrm>
            <a:custGeom>
              <a:avLst/>
              <a:gdLst>
                <a:gd name="T0" fmla="*/ 8 w 52"/>
                <a:gd name="T1" fmla="*/ 0 h 32"/>
                <a:gd name="T2" fmla="*/ 0 w 52"/>
                <a:gd name="T3" fmla="*/ 9 h 32"/>
                <a:gd name="T4" fmla="*/ 43 w 52"/>
                <a:gd name="T5" fmla="*/ 32 h 32"/>
                <a:gd name="T6" fmla="*/ 52 w 52"/>
                <a:gd name="T7" fmla="*/ 23 h 32"/>
                <a:gd name="T8" fmla="*/ 8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8" y="0"/>
                  </a:moveTo>
                  <a:cubicBezTo>
                    <a:pt x="5" y="3"/>
                    <a:pt x="2" y="6"/>
                    <a:pt x="0" y="9"/>
                  </a:cubicBezTo>
                  <a:cubicBezTo>
                    <a:pt x="13" y="18"/>
                    <a:pt x="27" y="26"/>
                    <a:pt x="43" y="32"/>
                  </a:cubicBezTo>
                  <a:cubicBezTo>
                    <a:pt x="46" y="29"/>
                    <a:pt x="49" y="26"/>
                    <a:pt x="52" y="23"/>
                  </a:cubicBezTo>
                  <a:cubicBezTo>
                    <a:pt x="36" y="17"/>
                    <a:pt x="21" y="9"/>
                    <a:pt x="8" y="0"/>
                  </a:cubicBezTo>
                </a:path>
              </a:pathLst>
            </a:custGeom>
            <a:solidFill>
              <a:srgbClr val="BC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88"/>
            <p:cNvSpPr>
              <a:spLocks/>
            </p:cNvSpPr>
            <p:nvPr/>
          </p:nvSpPr>
          <p:spPr bwMode="auto">
            <a:xfrm>
              <a:off x="9874122" y="1494909"/>
              <a:ext cx="55699" cy="92191"/>
            </a:xfrm>
            <a:custGeom>
              <a:avLst/>
              <a:gdLst>
                <a:gd name="T0" fmla="*/ 14 w 14"/>
                <a:gd name="T1" fmla="*/ 0 h 24"/>
                <a:gd name="T2" fmla="*/ 13 w 14"/>
                <a:gd name="T3" fmla="*/ 0 h 24"/>
                <a:gd name="T4" fmla="*/ 0 w 14"/>
                <a:gd name="T5" fmla="*/ 24 h 24"/>
                <a:gd name="T6" fmla="*/ 6 w 14"/>
                <a:gd name="T7" fmla="*/ 23 h 24"/>
                <a:gd name="T8" fmla="*/ 14 w 1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9" y="9"/>
                    <a:pt x="0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0" y="10"/>
                    <a:pt x="13" y="2"/>
                    <a:pt x="14" y="0"/>
                  </a:cubicBezTo>
                </a:path>
              </a:pathLst>
            </a:custGeom>
            <a:solidFill>
              <a:srgbClr val="264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89"/>
            <p:cNvSpPr>
              <a:spLocks/>
            </p:cNvSpPr>
            <p:nvPr/>
          </p:nvSpPr>
          <p:spPr bwMode="auto">
            <a:xfrm>
              <a:off x="9401641" y="2218997"/>
              <a:ext cx="48016" cy="63382"/>
            </a:xfrm>
            <a:custGeom>
              <a:avLst/>
              <a:gdLst>
                <a:gd name="T0" fmla="*/ 12 w 12"/>
                <a:gd name="T1" fmla="*/ 0 h 16"/>
                <a:gd name="T2" fmla="*/ 0 w 12"/>
                <a:gd name="T3" fmla="*/ 16 h 16"/>
                <a:gd name="T4" fmla="*/ 3 w 12"/>
                <a:gd name="T5" fmla="*/ 13 h 16"/>
                <a:gd name="T6" fmla="*/ 12 w 1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12" y="0"/>
                  </a:moveTo>
                  <a:cubicBezTo>
                    <a:pt x="8" y="5"/>
                    <a:pt x="5" y="11"/>
                    <a:pt x="0" y="16"/>
                  </a:cubicBezTo>
                  <a:cubicBezTo>
                    <a:pt x="1" y="15"/>
                    <a:pt x="2" y="14"/>
                    <a:pt x="3" y="13"/>
                  </a:cubicBezTo>
                  <a:cubicBezTo>
                    <a:pt x="7" y="9"/>
                    <a:pt x="10" y="5"/>
                    <a:pt x="12" y="0"/>
                  </a:cubicBezTo>
                </a:path>
              </a:pathLst>
            </a:custGeom>
            <a:solidFill>
              <a:srgbClr val="1433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Group 90"/>
          <p:cNvGrpSpPr/>
          <p:nvPr/>
        </p:nvGrpSpPr>
        <p:grpSpPr>
          <a:xfrm>
            <a:off x="4403275" y="2005405"/>
            <a:ext cx="2825669" cy="708888"/>
            <a:chOff x="5871033" y="1810977"/>
            <a:chExt cx="3767559" cy="945184"/>
          </a:xfrm>
        </p:grpSpPr>
        <p:sp>
          <p:nvSpPr>
            <p:cNvPr id="12" name="Rectangle 91"/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3" name="Rectangle: Rounded Corners 92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rgbClr val="1A3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9" name="Group 93"/>
          <p:cNvGrpSpPr/>
          <p:nvPr/>
        </p:nvGrpSpPr>
        <p:grpSpPr>
          <a:xfrm>
            <a:off x="4403275" y="2908804"/>
            <a:ext cx="2825669" cy="708888"/>
            <a:chOff x="5871033" y="1810977"/>
            <a:chExt cx="3767559" cy="945184"/>
          </a:xfrm>
        </p:grpSpPr>
        <p:sp>
          <p:nvSpPr>
            <p:cNvPr id="10" name="Rectangle 94"/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1" name="Rectangle: Rounded Corners 95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0416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556333" y="1995686"/>
            <a:ext cx="4024312" cy="2119313"/>
            <a:chOff x="2556333" y="2286667"/>
            <a:chExt cx="4024312" cy="2119313"/>
          </a:xfrm>
        </p:grpSpPr>
        <p:sp>
          <p:nvSpPr>
            <p:cNvPr id="5" name="Freeform: Shape 10"/>
            <p:cNvSpPr>
              <a:spLocks/>
            </p:cNvSpPr>
            <p:nvPr/>
          </p:nvSpPr>
          <p:spPr bwMode="auto">
            <a:xfrm>
              <a:off x="3088542" y="2286667"/>
              <a:ext cx="2977753" cy="2005013"/>
            </a:xfrm>
            <a:custGeom>
              <a:avLst/>
              <a:gdLst>
                <a:gd name="T0" fmla="*/ 1203 w 1203"/>
                <a:gd name="T1" fmla="*/ 773 h 810"/>
                <a:gd name="T2" fmla="*/ 1176 w 1203"/>
                <a:gd name="T3" fmla="*/ 810 h 810"/>
                <a:gd name="T4" fmla="*/ 28 w 1203"/>
                <a:gd name="T5" fmla="*/ 810 h 810"/>
                <a:gd name="T6" fmla="*/ 0 w 1203"/>
                <a:gd name="T7" fmla="*/ 773 h 810"/>
                <a:gd name="T8" fmla="*/ 0 w 1203"/>
                <a:gd name="T9" fmla="*/ 37 h 810"/>
                <a:gd name="T10" fmla="*/ 28 w 1203"/>
                <a:gd name="T11" fmla="*/ 0 h 810"/>
                <a:gd name="T12" fmla="*/ 1176 w 1203"/>
                <a:gd name="T13" fmla="*/ 0 h 810"/>
                <a:gd name="T14" fmla="*/ 1203 w 1203"/>
                <a:gd name="T15" fmla="*/ 37 h 810"/>
                <a:gd name="T16" fmla="*/ 1203 w 1203"/>
                <a:gd name="T17" fmla="*/ 7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3" h="810">
                  <a:moveTo>
                    <a:pt x="1203" y="773"/>
                  </a:moveTo>
                  <a:cubicBezTo>
                    <a:pt x="1203" y="794"/>
                    <a:pt x="1191" y="810"/>
                    <a:pt x="1176" y="810"/>
                  </a:cubicBezTo>
                  <a:cubicBezTo>
                    <a:pt x="28" y="810"/>
                    <a:pt x="28" y="810"/>
                    <a:pt x="28" y="810"/>
                  </a:cubicBezTo>
                  <a:cubicBezTo>
                    <a:pt x="12" y="810"/>
                    <a:pt x="0" y="794"/>
                    <a:pt x="0" y="77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2" y="0"/>
                    <a:pt x="28" y="0"/>
                  </a:cubicBezTo>
                  <a:cubicBezTo>
                    <a:pt x="1176" y="0"/>
                    <a:pt x="1176" y="0"/>
                    <a:pt x="1176" y="0"/>
                  </a:cubicBezTo>
                  <a:cubicBezTo>
                    <a:pt x="1191" y="0"/>
                    <a:pt x="1203" y="16"/>
                    <a:pt x="1203" y="37"/>
                  </a:cubicBezTo>
                  <a:lnTo>
                    <a:pt x="1203" y="77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ectangle 11"/>
            <p:cNvSpPr>
              <a:spLocks/>
            </p:cNvSpPr>
            <p:nvPr/>
          </p:nvSpPr>
          <p:spPr bwMode="auto">
            <a:xfrm>
              <a:off x="3207605" y="2395014"/>
              <a:ext cx="2749153" cy="1696641"/>
            </a:xfrm>
            <a:prstGeom prst="rect">
              <a:avLst/>
            </a:prstGeom>
            <a:solidFill>
              <a:srgbClr val="FE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12"/>
            <p:cNvSpPr>
              <a:spLocks/>
            </p:cNvSpPr>
            <p:nvPr/>
          </p:nvSpPr>
          <p:spPr bwMode="auto">
            <a:xfrm>
              <a:off x="2556333" y="4307158"/>
              <a:ext cx="4017168" cy="98822"/>
            </a:xfrm>
            <a:custGeom>
              <a:avLst/>
              <a:gdLst>
                <a:gd name="T0" fmla="*/ 10 w 1623"/>
                <a:gd name="T1" fmla="*/ 6 h 40"/>
                <a:gd name="T2" fmla="*/ 71 w 1623"/>
                <a:gd name="T3" fmla="*/ 40 h 40"/>
                <a:gd name="T4" fmla="*/ 1560 w 1623"/>
                <a:gd name="T5" fmla="*/ 40 h 40"/>
                <a:gd name="T6" fmla="*/ 1623 w 1623"/>
                <a:gd name="T7" fmla="*/ 13 h 40"/>
                <a:gd name="T8" fmla="*/ 1623 w 1623"/>
                <a:gd name="T9" fmla="*/ 0 h 40"/>
                <a:gd name="T10" fmla="*/ 10 w 1623"/>
                <a:gd name="T11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3" h="40">
                  <a:moveTo>
                    <a:pt x="10" y="6"/>
                  </a:moveTo>
                  <a:cubicBezTo>
                    <a:pt x="10" y="6"/>
                    <a:pt x="0" y="24"/>
                    <a:pt x="71" y="40"/>
                  </a:cubicBezTo>
                  <a:cubicBezTo>
                    <a:pt x="1560" y="40"/>
                    <a:pt x="1560" y="40"/>
                    <a:pt x="1560" y="40"/>
                  </a:cubicBezTo>
                  <a:cubicBezTo>
                    <a:pt x="1560" y="40"/>
                    <a:pt x="1610" y="37"/>
                    <a:pt x="1623" y="13"/>
                  </a:cubicBezTo>
                  <a:cubicBezTo>
                    <a:pt x="1623" y="0"/>
                    <a:pt x="1623" y="0"/>
                    <a:pt x="1623" y="0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3"/>
            <p:cNvSpPr>
              <a:spLocks/>
            </p:cNvSpPr>
            <p:nvPr/>
          </p:nvSpPr>
          <p:spPr bwMode="auto">
            <a:xfrm>
              <a:off x="2578955" y="4227386"/>
              <a:ext cx="4001690" cy="123825"/>
            </a:xfrm>
            <a:custGeom>
              <a:avLst/>
              <a:gdLst>
                <a:gd name="T0" fmla="*/ 1 w 1617"/>
                <a:gd name="T1" fmla="*/ 0 h 50"/>
                <a:gd name="T2" fmla="*/ 1615 w 1617"/>
                <a:gd name="T3" fmla="*/ 0 h 50"/>
                <a:gd name="T4" fmla="*/ 1615 w 1617"/>
                <a:gd name="T5" fmla="*/ 41 h 50"/>
                <a:gd name="T6" fmla="*/ 1598 w 1617"/>
                <a:gd name="T7" fmla="*/ 46 h 50"/>
                <a:gd name="T8" fmla="*/ 17 w 1617"/>
                <a:gd name="T9" fmla="*/ 46 h 50"/>
                <a:gd name="T10" fmla="*/ 0 w 1617"/>
                <a:gd name="T11" fmla="*/ 40 h 50"/>
                <a:gd name="T12" fmla="*/ 1 w 1617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7" h="50">
                  <a:moveTo>
                    <a:pt x="1" y="0"/>
                  </a:moveTo>
                  <a:cubicBezTo>
                    <a:pt x="1615" y="0"/>
                    <a:pt x="1615" y="0"/>
                    <a:pt x="1615" y="0"/>
                  </a:cubicBezTo>
                  <a:cubicBezTo>
                    <a:pt x="1615" y="41"/>
                    <a:pt x="1615" y="41"/>
                    <a:pt x="1615" y="41"/>
                  </a:cubicBezTo>
                  <a:cubicBezTo>
                    <a:pt x="1615" y="41"/>
                    <a:pt x="1617" y="47"/>
                    <a:pt x="159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2" y="50"/>
                    <a:pt x="0" y="4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4"/>
            <p:cNvSpPr>
              <a:spLocks/>
            </p:cNvSpPr>
            <p:nvPr/>
          </p:nvSpPr>
          <p:spPr bwMode="auto">
            <a:xfrm>
              <a:off x="6241317" y="4279773"/>
              <a:ext cx="148828" cy="14288"/>
            </a:xfrm>
            <a:custGeom>
              <a:avLst/>
              <a:gdLst>
                <a:gd name="T0" fmla="*/ 60 w 60"/>
                <a:gd name="T1" fmla="*/ 3 h 6"/>
                <a:gd name="T2" fmla="*/ 57 w 60"/>
                <a:gd name="T3" fmla="*/ 6 h 6"/>
                <a:gd name="T4" fmla="*/ 3 w 60"/>
                <a:gd name="T5" fmla="*/ 6 h 6"/>
                <a:gd name="T6" fmla="*/ 0 w 60"/>
                <a:gd name="T7" fmla="*/ 3 h 6"/>
                <a:gd name="T8" fmla="*/ 0 w 60"/>
                <a:gd name="T9" fmla="*/ 3 h 6"/>
                <a:gd name="T10" fmla="*/ 3 w 60"/>
                <a:gd name="T11" fmla="*/ 0 h 6"/>
                <a:gd name="T12" fmla="*/ 57 w 60"/>
                <a:gd name="T13" fmla="*/ 0 h 6"/>
                <a:gd name="T14" fmla="*/ 60 w 60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6">
                  <a:moveTo>
                    <a:pt x="60" y="3"/>
                  </a:moveTo>
                  <a:cubicBezTo>
                    <a:pt x="60" y="5"/>
                    <a:pt x="59" y="6"/>
                    <a:pt x="57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0" y="2"/>
                    <a:pt x="60" y="3"/>
                  </a:cubicBezTo>
                  <a:close/>
                </a:path>
              </a:pathLst>
            </a:custGeom>
            <a:solidFill>
              <a:srgbClr val="152C34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: Rounded Corners 15"/>
            <p:cNvSpPr/>
            <p:nvPr/>
          </p:nvSpPr>
          <p:spPr>
            <a:xfrm>
              <a:off x="4347721" y="4198788"/>
              <a:ext cx="434392" cy="8098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 2"/>
            <p:cNvSpPr/>
            <p:nvPr/>
          </p:nvSpPr>
          <p:spPr>
            <a:xfrm>
              <a:off x="3207605" y="2395014"/>
              <a:ext cx="2749153" cy="1696641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Group 19"/>
          <p:cNvGrpSpPr/>
          <p:nvPr/>
        </p:nvGrpSpPr>
        <p:grpSpPr>
          <a:xfrm>
            <a:off x="554453" y="583722"/>
            <a:ext cx="8035109" cy="1147775"/>
            <a:chOff x="5829959" y="1605930"/>
            <a:chExt cx="5642904" cy="1128247"/>
          </a:xfrm>
        </p:grpSpPr>
        <p:sp>
          <p:nvSpPr>
            <p:cNvPr id="25" name="TextBox 20"/>
            <p:cNvSpPr txBox="1"/>
            <p:nvPr/>
          </p:nvSpPr>
          <p:spPr>
            <a:xfrm>
              <a:off x="5829959" y="1605930"/>
              <a:ext cx="5642904" cy="505761"/>
            </a:xfrm>
            <a:prstGeom prst="rect">
              <a:avLst/>
            </a:prstGeom>
            <a:noFill/>
          </p:spPr>
          <p:txBody>
            <a:bodyPr wrap="square" lIns="144000" tIns="0" rIns="144000" bIns="0" anchor="b" anchorCtr="0">
              <a:normAutofit lnSpcReduction="10000"/>
            </a:bodyPr>
            <a:lstStyle/>
            <a:p>
              <a:pPr algn="ctr"/>
              <a:r>
                <a:rPr lang="zh-CN" altLang="en-US" dirty="0"/>
                <a:t/>
              </a:r>
              <a:br>
                <a:rPr lang="zh-CN" altLang="en-US" dirty="0"/>
              </a:br>
              <a:r>
                <a:rPr lang="zh-CN" altLang="en-US" dirty="0"/>
                <a:t>标题文本预设</a:t>
              </a:r>
            </a:p>
          </p:txBody>
        </p:sp>
        <p:sp>
          <p:nvSpPr>
            <p:cNvPr id="26" name="TextBox 24"/>
            <p:cNvSpPr txBox="1"/>
            <p:nvPr/>
          </p:nvSpPr>
          <p:spPr>
            <a:xfrm>
              <a:off x="5829959" y="2204736"/>
              <a:ext cx="5637239" cy="529440"/>
            </a:xfrm>
            <a:prstGeom prst="rect">
              <a:avLst/>
            </a:prstGeom>
            <a:noFill/>
          </p:spPr>
          <p:txBody>
            <a:bodyPr wrap="square" lIns="144000" tIns="0" rIns="14400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此部分内容作为文字排版占位显示（建议使用主题字体）</a:t>
              </a:r>
              <a:br>
                <a:rPr lang="zh-CN" altLang="en-US" sz="1200" dirty="0"/>
              </a:br>
              <a:r>
                <a:rPr lang="zh-CN" altLang="en-US" sz="1200" dirty="0"/>
                <a:t>如需更改请在（设置形状格式）菜单下（文本选项）中调整</a:t>
              </a:r>
            </a:p>
          </p:txBody>
        </p:sp>
      </p:grpSp>
      <p:grpSp>
        <p:nvGrpSpPr>
          <p:cNvPr id="13" name="Group 25"/>
          <p:cNvGrpSpPr/>
          <p:nvPr/>
        </p:nvGrpSpPr>
        <p:grpSpPr>
          <a:xfrm>
            <a:off x="624420" y="1932543"/>
            <a:ext cx="1931910" cy="679458"/>
            <a:chOff x="2084790" y="3062810"/>
            <a:chExt cx="2123043" cy="905944"/>
          </a:xfrm>
        </p:grpSpPr>
        <p:sp>
          <p:nvSpPr>
            <p:cNvPr id="23" name="TextBox 26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72000" tIns="0" rIns="72000" bIns="0" anchor="b" anchorCtr="0">
              <a:normAutofit fontScale="92500" lnSpcReduction="10000"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4" name="TextBox 27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72000" tIns="0" rIns="72000" bIns="0" anchor="t" anchorCtr="0">
              <a:norm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此部分内容作为文字排版占位显示</a:t>
              </a:r>
              <a:b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</a:b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（建议使用主题字体）</a:t>
              </a:r>
            </a:p>
          </p:txBody>
        </p:sp>
      </p:grpSp>
      <p:grpSp>
        <p:nvGrpSpPr>
          <p:cNvPr id="14" name="Group 28"/>
          <p:cNvGrpSpPr/>
          <p:nvPr/>
        </p:nvGrpSpPr>
        <p:grpSpPr>
          <a:xfrm>
            <a:off x="624420" y="2745720"/>
            <a:ext cx="1931910" cy="679458"/>
            <a:chOff x="2084790" y="3062810"/>
            <a:chExt cx="2123043" cy="905944"/>
          </a:xfrm>
        </p:grpSpPr>
        <p:sp>
          <p:nvSpPr>
            <p:cNvPr id="21" name="TextBox 29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72000" tIns="0" rIns="72000" bIns="0" anchor="b" anchorCtr="0">
              <a:normAutofit fontScale="92500" lnSpcReduction="10000"/>
            </a:bodyPr>
            <a:lstStyle/>
            <a:p>
              <a:pPr algn="r"/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2" name="TextBox 30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72000" tIns="0" rIns="72000" bIns="0" anchor="t" anchorCtr="0">
              <a:norm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此部分内容作为文字排版占位显示</a:t>
              </a:r>
              <a:b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</a:b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（建议使用主题字体）</a:t>
              </a:r>
            </a:p>
          </p:txBody>
        </p:sp>
      </p:grpSp>
      <p:grpSp>
        <p:nvGrpSpPr>
          <p:cNvPr id="15" name="Group 31"/>
          <p:cNvGrpSpPr/>
          <p:nvPr/>
        </p:nvGrpSpPr>
        <p:grpSpPr>
          <a:xfrm>
            <a:off x="6598501" y="1932543"/>
            <a:ext cx="1931910" cy="679458"/>
            <a:chOff x="2084790" y="3062810"/>
            <a:chExt cx="2123043" cy="905944"/>
          </a:xfrm>
        </p:grpSpPr>
        <p:sp>
          <p:nvSpPr>
            <p:cNvPr id="19" name="TextBox 32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72000" tIns="0" rIns="72000" bIns="0" anchor="b" anchorCtr="0">
              <a:normAutofit fontScale="92500" lnSpcReduction="10000"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20" name="TextBox 33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72000" tIns="0" rIns="7200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此部分内容作为文字排版占位显示</a:t>
              </a:r>
              <a:b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</a:b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（建议使用主题字体）</a:t>
              </a:r>
            </a:p>
          </p:txBody>
        </p:sp>
      </p:grpSp>
      <p:grpSp>
        <p:nvGrpSpPr>
          <p:cNvPr id="16" name="Group 34"/>
          <p:cNvGrpSpPr/>
          <p:nvPr/>
        </p:nvGrpSpPr>
        <p:grpSpPr>
          <a:xfrm>
            <a:off x="6598501" y="2745720"/>
            <a:ext cx="1931910" cy="679458"/>
            <a:chOff x="2084790" y="3062810"/>
            <a:chExt cx="2123043" cy="905944"/>
          </a:xfrm>
        </p:grpSpPr>
        <p:sp>
          <p:nvSpPr>
            <p:cNvPr id="17" name="TextBox 35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72000" tIns="0" rIns="72000" bIns="0" anchor="b" anchorCtr="0">
              <a:normAutofit fontScale="92500" lnSpcReduction="10000"/>
            </a:bodyPr>
            <a:lstStyle/>
            <a:p>
              <a:r>
                <a:rPr lang="zh-CN" altLang="en-US" sz="16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  <p:sp>
          <p:nvSpPr>
            <p:cNvPr id="18" name="TextBox 36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72000" tIns="0" rIns="7200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此部分内容作为文字排版占位显示</a:t>
              </a:r>
              <a:b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</a:b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0800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09043" y="1563638"/>
            <a:ext cx="1941269" cy="2025225"/>
            <a:chOff x="319299" y="2023393"/>
            <a:chExt cx="2694674" cy="2811214"/>
          </a:xfrm>
        </p:grpSpPr>
        <p:sp>
          <p:nvSpPr>
            <p:cNvPr id="22" name="任意多边形 53"/>
            <p:cNvSpPr>
              <a:spLocks/>
            </p:cNvSpPr>
            <p:nvPr/>
          </p:nvSpPr>
          <p:spPr bwMode="auto">
            <a:xfrm>
              <a:off x="319299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任意多边形 54"/>
            <p:cNvSpPr>
              <a:spLocks/>
            </p:cNvSpPr>
            <p:nvPr/>
          </p:nvSpPr>
          <p:spPr bwMode="auto">
            <a:xfrm>
              <a:off x="495297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任意多边形 55"/>
            <p:cNvSpPr>
              <a:spLocks/>
            </p:cNvSpPr>
            <p:nvPr/>
          </p:nvSpPr>
          <p:spPr bwMode="auto">
            <a:xfrm>
              <a:off x="777132" y="2161338"/>
              <a:ext cx="1779007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30567" y="3140968"/>
              <a:ext cx="2272138" cy="834458"/>
              <a:chOff x="347396" y="3094952"/>
              <a:chExt cx="2364229" cy="834458"/>
            </a:xfrm>
          </p:grpSpPr>
          <p:sp>
            <p:nvSpPr>
              <p:cNvPr id="26" name="文本框 57"/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2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lvl="0" algn="ctr" defTabSz="914378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601366" y="1563638"/>
            <a:ext cx="1941269" cy="2025225"/>
            <a:chOff x="3272208" y="2023393"/>
            <a:chExt cx="2694674" cy="2811214"/>
          </a:xfrm>
        </p:grpSpPr>
        <p:sp>
          <p:nvSpPr>
            <p:cNvPr id="16" name="任意多边形 60"/>
            <p:cNvSpPr>
              <a:spLocks/>
            </p:cNvSpPr>
            <p:nvPr/>
          </p:nvSpPr>
          <p:spPr bwMode="auto">
            <a:xfrm>
              <a:off x="3272208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 61"/>
            <p:cNvSpPr>
              <a:spLocks/>
            </p:cNvSpPr>
            <p:nvPr/>
          </p:nvSpPr>
          <p:spPr bwMode="auto">
            <a:xfrm>
              <a:off x="3448206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 62"/>
            <p:cNvSpPr>
              <a:spLocks/>
            </p:cNvSpPr>
            <p:nvPr/>
          </p:nvSpPr>
          <p:spPr bwMode="auto">
            <a:xfrm>
              <a:off x="3730041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483476" y="3140968"/>
              <a:ext cx="2272138" cy="834458"/>
              <a:chOff x="347396" y="3094952"/>
              <a:chExt cx="2364229" cy="834458"/>
            </a:xfrm>
          </p:grpSpPr>
          <p:sp>
            <p:nvSpPr>
              <p:cNvPr id="20" name="文本框 64"/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2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lvl="0" algn="ctr" defTabSz="914378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493688" y="1563638"/>
            <a:ext cx="1941269" cy="2025225"/>
            <a:chOff x="6225118" y="2023393"/>
            <a:chExt cx="2694674" cy="2811214"/>
          </a:xfrm>
        </p:grpSpPr>
        <p:sp>
          <p:nvSpPr>
            <p:cNvPr id="10" name="任意多边形 67"/>
            <p:cNvSpPr>
              <a:spLocks/>
            </p:cNvSpPr>
            <p:nvPr/>
          </p:nvSpPr>
          <p:spPr bwMode="auto">
            <a:xfrm>
              <a:off x="6225118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 68"/>
            <p:cNvSpPr>
              <a:spLocks/>
            </p:cNvSpPr>
            <p:nvPr/>
          </p:nvSpPr>
          <p:spPr bwMode="auto">
            <a:xfrm>
              <a:off x="6401116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任意多边形 69"/>
            <p:cNvSpPr>
              <a:spLocks/>
            </p:cNvSpPr>
            <p:nvPr/>
          </p:nvSpPr>
          <p:spPr bwMode="auto">
            <a:xfrm>
              <a:off x="6682951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436385" y="3140968"/>
              <a:ext cx="2272138" cy="834458"/>
              <a:chOff x="347396" y="3094952"/>
              <a:chExt cx="2364229" cy="834458"/>
            </a:xfrm>
          </p:grpSpPr>
          <p:sp>
            <p:nvSpPr>
              <p:cNvPr id="14" name="文本框 71"/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2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lvl="0" algn="ctr" defTabSz="914378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8098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21732" y="3435846"/>
            <a:ext cx="2432791" cy="105123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矩形 4"/>
          <p:cNvSpPr/>
          <p:nvPr/>
        </p:nvSpPr>
        <p:spPr>
          <a:xfrm>
            <a:off x="592933" y="2149756"/>
            <a:ext cx="1721644" cy="167188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矩形 5"/>
          <p:cNvSpPr/>
          <p:nvPr/>
        </p:nvSpPr>
        <p:spPr>
          <a:xfrm>
            <a:off x="2421732" y="2149756"/>
            <a:ext cx="1235869" cy="12001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矩形 6"/>
          <p:cNvSpPr/>
          <p:nvPr/>
        </p:nvSpPr>
        <p:spPr>
          <a:xfrm>
            <a:off x="2421732" y="857012"/>
            <a:ext cx="1235869" cy="1200151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矩形 7"/>
          <p:cNvSpPr/>
          <p:nvPr/>
        </p:nvSpPr>
        <p:spPr>
          <a:xfrm>
            <a:off x="4854523" y="3435846"/>
            <a:ext cx="4289477" cy="105123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文本框 22"/>
          <p:cNvSpPr txBox="1"/>
          <p:nvPr/>
        </p:nvSpPr>
        <p:spPr>
          <a:xfrm>
            <a:off x="878131" y="281354"/>
            <a:ext cx="1600210" cy="318721"/>
          </a:xfrm>
          <a:prstGeom prst="rect">
            <a:avLst/>
          </a:prstGeom>
          <a:noFill/>
        </p:spPr>
        <p:txBody>
          <a:bodyPr wrap="none" lIns="0" tIns="0" rIns="0" bIns="0" anchor="b" anchorCtr="0">
            <a:normAutofit fontScale="55000" lnSpcReduction="20000"/>
          </a:bodyPr>
          <a:lstStyle/>
          <a:p>
            <a:r>
              <a:rPr lang="zh-CN" altLang="en-US" sz="4800" spc="-150"/>
              <a:t>标题文本预设</a:t>
            </a:r>
          </a:p>
        </p:txBody>
      </p:sp>
      <p:sp>
        <p:nvSpPr>
          <p:cNvPr id="13" name="矩形 12"/>
          <p:cNvSpPr/>
          <p:nvPr/>
        </p:nvSpPr>
        <p:spPr>
          <a:xfrm>
            <a:off x="578645" y="0"/>
            <a:ext cx="107156" cy="6000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5" name="组合 24"/>
          <p:cNvGrpSpPr/>
          <p:nvPr/>
        </p:nvGrpSpPr>
        <p:grpSpPr>
          <a:xfrm>
            <a:off x="4284039" y="820350"/>
            <a:ext cx="2752006" cy="614191"/>
            <a:chOff x="4284039" y="1155305"/>
            <a:chExt cx="2752006" cy="614191"/>
          </a:xfrm>
        </p:grpSpPr>
        <p:grpSp>
          <p:nvGrpSpPr>
            <p:cNvPr id="11" name="组合 10"/>
            <p:cNvGrpSpPr/>
            <p:nvPr/>
          </p:nvGrpSpPr>
          <p:grpSpPr>
            <a:xfrm>
              <a:off x="4854523" y="1155305"/>
              <a:ext cx="2181522" cy="614191"/>
              <a:chOff x="6472696" y="2222650"/>
              <a:chExt cx="2908696" cy="818921"/>
            </a:xfrm>
          </p:grpSpPr>
          <p:sp>
            <p:nvSpPr>
              <p:cNvPr id="17" name="文本框 12"/>
              <p:cNvSpPr txBox="1"/>
              <p:nvPr/>
            </p:nvSpPr>
            <p:spPr>
              <a:xfrm>
                <a:off x="6472696" y="2561193"/>
                <a:ext cx="2908696" cy="48037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200" dirty="0"/>
                  <a:t>此部分内容作为文字排版占位显示</a:t>
                </a:r>
                <a:br>
                  <a:rPr lang="zh-CN" altLang="en-US" sz="1200" dirty="0"/>
                </a:br>
                <a:r>
                  <a:rPr lang="zh-CN" altLang="en-US" sz="1200" dirty="0"/>
                  <a:t>（建议使用主题字体）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6472696" y="2222650"/>
                <a:ext cx="1384995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b="1"/>
                  <a:t>标题文本预设</a:t>
                </a:r>
              </a:p>
            </p:txBody>
          </p:sp>
        </p:grpSp>
        <p:sp>
          <p:nvSpPr>
            <p:cNvPr id="14" name="任意多边形: 形状 13"/>
            <p:cNvSpPr>
              <a:spLocks noChangeAspect="1"/>
            </p:cNvSpPr>
            <p:nvPr/>
          </p:nvSpPr>
          <p:spPr bwMode="auto">
            <a:xfrm>
              <a:off x="4284039" y="1155305"/>
              <a:ext cx="287962" cy="379989"/>
            </a:xfrm>
            <a:custGeom>
              <a:avLst/>
              <a:gdLst>
                <a:gd name="T0" fmla="*/ 35 w 38"/>
                <a:gd name="T1" fmla="*/ 6 h 51"/>
                <a:gd name="T2" fmla="*/ 29 w 38"/>
                <a:gd name="T3" fmla="*/ 6 h 51"/>
                <a:gd name="T4" fmla="*/ 21 w 38"/>
                <a:gd name="T5" fmla="*/ 0 h 51"/>
                <a:gd name="T6" fmla="*/ 18 w 38"/>
                <a:gd name="T7" fmla="*/ 0 h 51"/>
                <a:gd name="T8" fmla="*/ 10 w 38"/>
                <a:gd name="T9" fmla="*/ 6 h 51"/>
                <a:gd name="T10" fmla="*/ 3 w 38"/>
                <a:gd name="T11" fmla="*/ 6 h 51"/>
                <a:gd name="T12" fmla="*/ 0 w 38"/>
                <a:gd name="T13" fmla="*/ 10 h 51"/>
                <a:gd name="T14" fmla="*/ 0 w 38"/>
                <a:gd name="T15" fmla="*/ 48 h 51"/>
                <a:gd name="T16" fmla="*/ 3 w 38"/>
                <a:gd name="T17" fmla="*/ 51 h 51"/>
                <a:gd name="T18" fmla="*/ 35 w 38"/>
                <a:gd name="T19" fmla="*/ 51 h 51"/>
                <a:gd name="T20" fmla="*/ 38 w 38"/>
                <a:gd name="T21" fmla="*/ 48 h 51"/>
                <a:gd name="T22" fmla="*/ 38 w 38"/>
                <a:gd name="T23" fmla="*/ 10 h 51"/>
                <a:gd name="T24" fmla="*/ 35 w 38"/>
                <a:gd name="T25" fmla="*/ 6 h 51"/>
                <a:gd name="T26" fmla="*/ 18 w 38"/>
                <a:gd name="T27" fmla="*/ 3 h 51"/>
                <a:gd name="T28" fmla="*/ 21 w 38"/>
                <a:gd name="T29" fmla="*/ 3 h 51"/>
                <a:gd name="T30" fmla="*/ 25 w 38"/>
                <a:gd name="T31" fmla="*/ 6 h 51"/>
                <a:gd name="T32" fmla="*/ 13 w 38"/>
                <a:gd name="T33" fmla="*/ 6 h 51"/>
                <a:gd name="T34" fmla="*/ 18 w 38"/>
                <a:gd name="T35" fmla="*/ 3 h 51"/>
                <a:gd name="T36" fmla="*/ 35 w 38"/>
                <a:gd name="T37" fmla="*/ 46 h 51"/>
                <a:gd name="T38" fmla="*/ 34 w 38"/>
                <a:gd name="T39" fmla="*/ 48 h 51"/>
                <a:gd name="T40" fmla="*/ 5 w 38"/>
                <a:gd name="T41" fmla="*/ 48 h 51"/>
                <a:gd name="T42" fmla="*/ 3 w 38"/>
                <a:gd name="T43" fmla="*/ 46 h 51"/>
                <a:gd name="T44" fmla="*/ 3 w 38"/>
                <a:gd name="T45" fmla="*/ 42 h 51"/>
                <a:gd name="T46" fmla="*/ 35 w 38"/>
                <a:gd name="T47" fmla="*/ 42 h 51"/>
                <a:gd name="T48" fmla="*/ 35 w 38"/>
                <a:gd name="T49" fmla="*/ 46 h 51"/>
                <a:gd name="T50" fmla="*/ 35 w 38"/>
                <a:gd name="T51" fmla="*/ 38 h 51"/>
                <a:gd name="T52" fmla="*/ 3 w 38"/>
                <a:gd name="T53" fmla="*/ 38 h 51"/>
                <a:gd name="T54" fmla="*/ 3 w 38"/>
                <a:gd name="T55" fmla="*/ 11 h 51"/>
                <a:gd name="T56" fmla="*/ 5 w 38"/>
                <a:gd name="T57" fmla="*/ 10 h 51"/>
                <a:gd name="T58" fmla="*/ 10 w 38"/>
                <a:gd name="T59" fmla="*/ 10 h 51"/>
                <a:gd name="T60" fmla="*/ 10 w 38"/>
                <a:gd name="T61" fmla="*/ 19 h 51"/>
                <a:gd name="T62" fmla="*/ 13 w 38"/>
                <a:gd name="T63" fmla="*/ 19 h 51"/>
                <a:gd name="T64" fmla="*/ 13 w 38"/>
                <a:gd name="T65" fmla="*/ 10 h 51"/>
                <a:gd name="T66" fmla="*/ 26 w 38"/>
                <a:gd name="T67" fmla="*/ 10 h 51"/>
                <a:gd name="T68" fmla="*/ 26 w 38"/>
                <a:gd name="T69" fmla="*/ 19 h 51"/>
                <a:gd name="T70" fmla="*/ 29 w 38"/>
                <a:gd name="T71" fmla="*/ 19 h 51"/>
                <a:gd name="T72" fmla="*/ 29 w 38"/>
                <a:gd name="T73" fmla="*/ 10 h 51"/>
                <a:gd name="T74" fmla="*/ 34 w 38"/>
                <a:gd name="T75" fmla="*/ 10 h 51"/>
                <a:gd name="T76" fmla="*/ 35 w 38"/>
                <a:gd name="T77" fmla="*/ 11 h 51"/>
                <a:gd name="T78" fmla="*/ 35 w 38"/>
                <a:gd name="T79" fmla="*/ 38 h 51"/>
                <a:gd name="T80" fmla="*/ 35 w 38"/>
                <a:gd name="T81" fmla="*/ 38 h 51"/>
                <a:gd name="T82" fmla="*/ 35 w 38"/>
                <a:gd name="T8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51">
                  <a:moveTo>
                    <a:pt x="35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8" y="3"/>
                    <a:pt x="25" y="0"/>
                    <a:pt x="2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3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8" y="50"/>
                    <a:pt x="38" y="48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8"/>
                    <a:pt x="37" y="6"/>
                    <a:pt x="35" y="6"/>
                  </a:cubicBezTo>
                  <a:close/>
                  <a:moveTo>
                    <a:pt x="18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3" y="3"/>
                    <a:pt x="25" y="5"/>
                    <a:pt x="25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6" y="3"/>
                    <a:pt x="18" y="3"/>
                  </a:cubicBezTo>
                  <a:close/>
                  <a:moveTo>
                    <a:pt x="35" y="46"/>
                  </a:moveTo>
                  <a:cubicBezTo>
                    <a:pt x="35" y="47"/>
                    <a:pt x="34" y="48"/>
                    <a:pt x="3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3" y="47"/>
                    <a:pt x="3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5" y="42"/>
                    <a:pt x="35" y="42"/>
                    <a:pt x="35" y="42"/>
                  </a:cubicBezTo>
                  <a:lnTo>
                    <a:pt x="35" y="46"/>
                  </a:lnTo>
                  <a:close/>
                  <a:moveTo>
                    <a:pt x="35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5" y="10"/>
                    <a:pt x="35" y="11"/>
                  </a:cubicBezTo>
                  <a:lnTo>
                    <a:pt x="35" y="38"/>
                  </a:lnTo>
                  <a:close/>
                  <a:moveTo>
                    <a:pt x="35" y="38"/>
                  </a:moveTo>
                  <a:cubicBezTo>
                    <a:pt x="35" y="38"/>
                    <a:pt x="35" y="38"/>
                    <a:pt x="35" y="38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63023" y="1691042"/>
            <a:ext cx="2773022" cy="614191"/>
            <a:chOff x="4263023" y="2025997"/>
            <a:chExt cx="2773022" cy="614191"/>
          </a:xfrm>
        </p:grpSpPr>
        <p:grpSp>
          <p:nvGrpSpPr>
            <p:cNvPr id="10" name="组合 9"/>
            <p:cNvGrpSpPr/>
            <p:nvPr/>
          </p:nvGrpSpPr>
          <p:grpSpPr>
            <a:xfrm>
              <a:off x="4854523" y="2025997"/>
              <a:ext cx="2181522" cy="614191"/>
              <a:chOff x="6472696" y="3422385"/>
              <a:chExt cx="2908696" cy="818921"/>
            </a:xfrm>
          </p:grpSpPr>
          <p:sp>
            <p:nvSpPr>
              <p:cNvPr id="19" name="文本框 10"/>
              <p:cNvSpPr txBox="1"/>
              <p:nvPr/>
            </p:nvSpPr>
            <p:spPr>
              <a:xfrm>
                <a:off x="6472696" y="3760928"/>
                <a:ext cx="2908696" cy="48037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200"/>
                  <a:t>此部分内容作为文字排版占位显示</a:t>
                </a:r>
                <a:br>
                  <a:rPr lang="zh-CN" altLang="en-US" sz="1200"/>
                </a:br>
                <a:r>
                  <a:rPr lang="zh-CN" altLang="en-US" sz="1200"/>
                  <a:t>（建议使用主题字体）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472696" y="3422385"/>
                <a:ext cx="1384995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b="1"/>
                  <a:t>标题文本预设</a:t>
                </a:r>
              </a:p>
            </p:txBody>
          </p:sp>
        </p:grpSp>
        <p:sp>
          <p:nvSpPr>
            <p:cNvPr id="23" name="任意多边形: 形状 22"/>
            <p:cNvSpPr>
              <a:spLocks noChangeAspect="1"/>
            </p:cNvSpPr>
            <p:nvPr/>
          </p:nvSpPr>
          <p:spPr bwMode="auto">
            <a:xfrm>
              <a:off x="4263023" y="2025997"/>
              <a:ext cx="329994" cy="379989"/>
            </a:xfrm>
            <a:custGeom>
              <a:avLst/>
              <a:gdLst>
                <a:gd name="connsiteX0" fmla="*/ 184010 w 292270"/>
                <a:gd name="connsiteY0" fmla="*/ 131763 h 336550"/>
                <a:gd name="connsiteX1" fmla="*/ 178567 w 292270"/>
                <a:gd name="connsiteY1" fmla="*/ 141923 h 336550"/>
                <a:gd name="connsiteX2" fmla="*/ 184010 w 292270"/>
                <a:gd name="connsiteY2" fmla="*/ 150813 h 336550"/>
                <a:gd name="connsiteX3" fmla="*/ 188092 w 292270"/>
                <a:gd name="connsiteY3" fmla="*/ 141923 h 336550"/>
                <a:gd name="connsiteX4" fmla="*/ 184010 w 292270"/>
                <a:gd name="connsiteY4" fmla="*/ 131763 h 336550"/>
                <a:gd name="connsiteX5" fmla="*/ 141147 w 292270"/>
                <a:gd name="connsiteY5" fmla="*/ 131763 h 336550"/>
                <a:gd name="connsiteX6" fmla="*/ 135704 w 292270"/>
                <a:gd name="connsiteY6" fmla="*/ 141923 h 336550"/>
                <a:gd name="connsiteX7" fmla="*/ 141147 w 292270"/>
                <a:gd name="connsiteY7" fmla="*/ 150813 h 336550"/>
                <a:gd name="connsiteX8" fmla="*/ 145229 w 292270"/>
                <a:gd name="connsiteY8" fmla="*/ 141923 h 336550"/>
                <a:gd name="connsiteX9" fmla="*/ 141147 w 292270"/>
                <a:gd name="connsiteY9" fmla="*/ 131763 h 336550"/>
                <a:gd name="connsiteX10" fmla="*/ 96811 w 292270"/>
                <a:gd name="connsiteY10" fmla="*/ 131763 h 336550"/>
                <a:gd name="connsiteX11" fmla="*/ 92842 w 292270"/>
                <a:gd name="connsiteY11" fmla="*/ 134938 h 336550"/>
                <a:gd name="connsiteX12" fmla="*/ 100780 w 292270"/>
                <a:gd name="connsiteY12" fmla="*/ 134938 h 336550"/>
                <a:gd name="connsiteX13" fmla="*/ 96811 w 292270"/>
                <a:gd name="connsiteY13" fmla="*/ 131763 h 336550"/>
                <a:gd name="connsiteX14" fmla="*/ 225310 w 292270"/>
                <a:gd name="connsiteY14" fmla="*/ 127000 h 336550"/>
                <a:gd name="connsiteX15" fmla="*/ 226721 w 292270"/>
                <a:gd name="connsiteY15" fmla="*/ 127000 h 336550"/>
                <a:gd name="connsiteX16" fmla="*/ 229543 w 292270"/>
                <a:gd name="connsiteY16" fmla="*/ 127000 h 336550"/>
                <a:gd name="connsiteX17" fmla="*/ 230954 w 292270"/>
                <a:gd name="connsiteY17" fmla="*/ 127000 h 336550"/>
                <a:gd name="connsiteX18" fmla="*/ 230954 w 292270"/>
                <a:gd name="connsiteY18" fmla="*/ 155792 h 336550"/>
                <a:gd name="connsiteX19" fmla="*/ 229543 w 292270"/>
                <a:gd name="connsiteY19" fmla="*/ 157163 h 336550"/>
                <a:gd name="connsiteX20" fmla="*/ 225310 w 292270"/>
                <a:gd name="connsiteY20" fmla="*/ 157163 h 336550"/>
                <a:gd name="connsiteX21" fmla="*/ 225310 w 292270"/>
                <a:gd name="connsiteY21" fmla="*/ 155792 h 336550"/>
                <a:gd name="connsiteX22" fmla="*/ 225310 w 292270"/>
                <a:gd name="connsiteY22" fmla="*/ 132484 h 336550"/>
                <a:gd name="connsiteX23" fmla="*/ 221076 w 292270"/>
                <a:gd name="connsiteY23" fmla="*/ 133855 h 336550"/>
                <a:gd name="connsiteX24" fmla="*/ 221076 w 292270"/>
                <a:gd name="connsiteY24" fmla="*/ 135227 h 336550"/>
                <a:gd name="connsiteX25" fmla="*/ 219665 w 292270"/>
                <a:gd name="connsiteY25" fmla="*/ 133855 h 336550"/>
                <a:gd name="connsiteX26" fmla="*/ 219665 w 292270"/>
                <a:gd name="connsiteY26" fmla="*/ 131113 h 336550"/>
                <a:gd name="connsiteX27" fmla="*/ 219665 w 292270"/>
                <a:gd name="connsiteY27" fmla="*/ 129742 h 336550"/>
                <a:gd name="connsiteX28" fmla="*/ 225310 w 292270"/>
                <a:gd name="connsiteY28" fmla="*/ 127000 h 336550"/>
                <a:gd name="connsiteX29" fmla="*/ 203791 w 292270"/>
                <a:gd name="connsiteY29" fmla="*/ 127000 h 336550"/>
                <a:gd name="connsiteX30" fmla="*/ 207495 w 292270"/>
                <a:gd name="connsiteY30" fmla="*/ 127000 h 336550"/>
                <a:gd name="connsiteX31" fmla="*/ 208730 w 292270"/>
                <a:gd name="connsiteY31" fmla="*/ 127000 h 336550"/>
                <a:gd name="connsiteX32" fmla="*/ 208730 w 292270"/>
                <a:gd name="connsiteY32" fmla="*/ 155792 h 336550"/>
                <a:gd name="connsiteX33" fmla="*/ 207495 w 292270"/>
                <a:gd name="connsiteY33" fmla="*/ 157163 h 336550"/>
                <a:gd name="connsiteX34" fmla="*/ 203791 w 292270"/>
                <a:gd name="connsiteY34" fmla="*/ 157163 h 336550"/>
                <a:gd name="connsiteX35" fmla="*/ 202556 w 292270"/>
                <a:gd name="connsiteY35" fmla="*/ 155792 h 336550"/>
                <a:gd name="connsiteX36" fmla="*/ 202556 w 292270"/>
                <a:gd name="connsiteY36" fmla="*/ 132484 h 336550"/>
                <a:gd name="connsiteX37" fmla="*/ 200086 w 292270"/>
                <a:gd name="connsiteY37" fmla="*/ 133855 h 336550"/>
                <a:gd name="connsiteX38" fmla="*/ 198852 w 292270"/>
                <a:gd name="connsiteY38" fmla="*/ 135227 h 336550"/>
                <a:gd name="connsiteX39" fmla="*/ 198852 w 292270"/>
                <a:gd name="connsiteY39" fmla="*/ 133855 h 336550"/>
                <a:gd name="connsiteX40" fmla="*/ 197617 w 292270"/>
                <a:gd name="connsiteY40" fmla="*/ 131113 h 336550"/>
                <a:gd name="connsiteX41" fmla="*/ 198852 w 292270"/>
                <a:gd name="connsiteY41" fmla="*/ 129742 h 336550"/>
                <a:gd name="connsiteX42" fmla="*/ 203791 w 292270"/>
                <a:gd name="connsiteY42" fmla="*/ 127000 h 336550"/>
                <a:gd name="connsiteX43" fmla="*/ 183964 w 292270"/>
                <a:gd name="connsiteY43" fmla="*/ 127000 h 336550"/>
                <a:gd name="connsiteX44" fmla="*/ 192854 w 292270"/>
                <a:gd name="connsiteY44" fmla="*/ 141426 h 336550"/>
                <a:gd name="connsiteX45" fmla="*/ 182694 w 292270"/>
                <a:gd name="connsiteY45" fmla="*/ 157163 h 336550"/>
                <a:gd name="connsiteX46" fmla="*/ 173804 w 292270"/>
                <a:gd name="connsiteY46" fmla="*/ 142737 h 336550"/>
                <a:gd name="connsiteX47" fmla="*/ 183964 w 292270"/>
                <a:gd name="connsiteY47" fmla="*/ 127000 h 336550"/>
                <a:gd name="connsiteX48" fmla="*/ 161699 w 292270"/>
                <a:gd name="connsiteY48" fmla="*/ 127000 h 336550"/>
                <a:gd name="connsiteX49" fmla="*/ 164478 w 292270"/>
                <a:gd name="connsiteY49" fmla="*/ 127000 h 336550"/>
                <a:gd name="connsiteX50" fmla="*/ 165867 w 292270"/>
                <a:gd name="connsiteY50" fmla="*/ 127000 h 336550"/>
                <a:gd name="connsiteX51" fmla="*/ 165867 w 292270"/>
                <a:gd name="connsiteY51" fmla="*/ 155792 h 336550"/>
                <a:gd name="connsiteX52" fmla="*/ 164478 w 292270"/>
                <a:gd name="connsiteY52" fmla="*/ 157163 h 336550"/>
                <a:gd name="connsiteX53" fmla="*/ 161699 w 292270"/>
                <a:gd name="connsiteY53" fmla="*/ 157163 h 336550"/>
                <a:gd name="connsiteX54" fmla="*/ 160310 w 292270"/>
                <a:gd name="connsiteY54" fmla="*/ 155792 h 336550"/>
                <a:gd name="connsiteX55" fmla="*/ 160310 w 292270"/>
                <a:gd name="connsiteY55" fmla="*/ 132484 h 336550"/>
                <a:gd name="connsiteX56" fmla="*/ 156143 w 292270"/>
                <a:gd name="connsiteY56" fmla="*/ 133855 h 336550"/>
                <a:gd name="connsiteX57" fmla="*/ 156143 w 292270"/>
                <a:gd name="connsiteY57" fmla="*/ 135227 h 336550"/>
                <a:gd name="connsiteX58" fmla="*/ 154754 w 292270"/>
                <a:gd name="connsiteY58" fmla="*/ 133855 h 336550"/>
                <a:gd name="connsiteX59" fmla="*/ 154754 w 292270"/>
                <a:gd name="connsiteY59" fmla="*/ 131113 h 336550"/>
                <a:gd name="connsiteX60" fmla="*/ 154754 w 292270"/>
                <a:gd name="connsiteY60" fmla="*/ 129742 h 336550"/>
                <a:gd name="connsiteX61" fmla="*/ 161699 w 292270"/>
                <a:gd name="connsiteY61" fmla="*/ 127000 h 336550"/>
                <a:gd name="connsiteX62" fmla="*/ 141261 w 292270"/>
                <a:gd name="connsiteY62" fmla="*/ 127000 h 336550"/>
                <a:gd name="connsiteX63" fmla="*/ 151580 w 292270"/>
                <a:gd name="connsiteY63" fmla="*/ 141426 h 336550"/>
                <a:gd name="connsiteX64" fmla="*/ 141261 w 292270"/>
                <a:gd name="connsiteY64" fmla="*/ 157163 h 336550"/>
                <a:gd name="connsiteX65" fmla="*/ 130942 w 292270"/>
                <a:gd name="connsiteY65" fmla="*/ 142737 h 336550"/>
                <a:gd name="connsiteX66" fmla="*/ 141261 w 292270"/>
                <a:gd name="connsiteY66" fmla="*/ 127000 h 336550"/>
                <a:gd name="connsiteX67" fmla="*/ 247736 w 292270"/>
                <a:gd name="connsiteY67" fmla="*/ 80963 h 336550"/>
                <a:gd name="connsiteX68" fmla="*/ 243654 w 292270"/>
                <a:gd name="connsiteY68" fmla="*/ 91970 h 336550"/>
                <a:gd name="connsiteX69" fmla="*/ 247736 w 292270"/>
                <a:gd name="connsiteY69" fmla="*/ 101601 h 336550"/>
                <a:gd name="connsiteX70" fmla="*/ 253179 w 292270"/>
                <a:gd name="connsiteY70" fmla="*/ 90594 h 336550"/>
                <a:gd name="connsiteX71" fmla="*/ 247736 w 292270"/>
                <a:gd name="connsiteY71" fmla="*/ 80963 h 336550"/>
                <a:gd name="connsiteX72" fmla="*/ 205328 w 292270"/>
                <a:gd name="connsiteY72" fmla="*/ 80963 h 336550"/>
                <a:gd name="connsiteX73" fmla="*/ 200792 w 292270"/>
                <a:gd name="connsiteY73" fmla="*/ 91970 h 336550"/>
                <a:gd name="connsiteX74" fmla="*/ 205328 w 292270"/>
                <a:gd name="connsiteY74" fmla="*/ 101601 h 336550"/>
                <a:gd name="connsiteX75" fmla="*/ 208730 w 292270"/>
                <a:gd name="connsiteY75" fmla="*/ 90594 h 336550"/>
                <a:gd name="connsiteX76" fmla="*/ 205328 w 292270"/>
                <a:gd name="connsiteY76" fmla="*/ 80963 h 336550"/>
                <a:gd name="connsiteX77" fmla="*/ 184010 w 292270"/>
                <a:gd name="connsiteY77" fmla="*/ 80963 h 336550"/>
                <a:gd name="connsiteX78" fmla="*/ 178567 w 292270"/>
                <a:gd name="connsiteY78" fmla="*/ 91970 h 336550"/>
                <a:gd name="connsiteX79" fmla="*/ 184010 w 292270"/>
                <a:gd name="connsiteY79" fmla="*/ 101601 h 336550"/>
                <a:gd name="connsiteX80" fmla="*/ 188092 w 292270"/>
                <a:gd name="connsiteY80" fmla="*/ 90594 h 336550"/>
                <a:gd name="connsiteX81" fmla="*/ 184010 w 292270"/>
                <a:gd name="connsiteY81" fmla="*/ 80963 h 336550"/>
                <a:gd name="connsiteX82" fmla="*/ 162011 w 292270"/>
                <a:gd name="connsiteY82" fmla="*/ 80963 h 336550"/>
                <a:gd name="connsiteX83" fmla="*/ 157929 w 292270"/>
                <a:gd name="connsiteY83" fmla="*/ 91970 h 336550"/>
                <a:gd name="connsiteX84" fmla="*/ 162011 w 292270"/>
                <a:gd name="connsiteY84" fmla="*/ 101601 h 336550"/>
                <a:gd name="connsiteX85" fmla="*/ 167454 w 292270"/>
                <a:gd name="connsiteY85" fmla="*/ 90594 h 336550"/>
                <a:gd name="connsiteX86" fmla="*/ 162011 w 292270"/>
                <a:gd name="connsiteY86" fmla="*/ 80963 h 336550"/>
                <a:gd name="connsiteX87" fmla="*/ 76173 w 292270"/>
                <a:gd name="connsiteY87" fmla="*/ 80963 h 336550"/>
                <a:gd name="connsiteX88" fmla="*/ 72204 w 292270"/>
                <a:gd name="connsiteY88" fmla="*/ 91970 h 336550"/>
                <a:gd name="connsiteX89" fmla="*/ 76173 w 292270"/>
                <a:gd name="connsiteY89" fmla="*/ 101601 h 336550"/>
                <a:gd name="connsiteX90" fmla="*/ 80142 w 292270"/>
                <a:gd name="connsiteY90" fmla="*/ 90594 h 336550"/>
                <a:gd name="connsiteX91" fmla="*/ 76173 w 292270"/>
                <a:gd name="connsiteY91" fmla="*/ 80963 h 336550"/>
                <a:gd name="connsiteX92" fmla="*/ 225310 w 292270"/>
                <a:gd name="connsiteY92" fmla="*/ 76200 h 336550"/>
                <a:gd name="connsiteX93" fmla="*/ 226721 w 292270"/>
                <a:gd name="connsiteY93" fmla="*/ 76200 h 336550"/>
                <a:gd name="connsiteX94" fmla="*/ 229543 w 292270"/>
                <a:gd name="connsiteY94" fmla="*/ 76200 h 336550"/>
                <a:gd name="connsiteX95" fmla="*/ 230954 w 292270"/>
                <a:gd name="connsiteY95" fmla="*/ 77511 h 336550"/>
                <a:gd name="connsiteX96" fmla="*/ 230954 w 292270"/>
                <a:gd name="connsiteY96" fmla="*/ 105052 h 336550"/>
                <a:gd name="connsiteX97" fmla="*/ 229543 w 292270"/>
                <a:gd name="connsiteY97" fmla="*/ 106363 h 336550"/>
                <a:gd name="connsiteX98" fmla="*/ 225310 w 292270"/>
                <a:gd name="connsiteY98" fmla="*/ 106363 h 336550"/>
                <a:gd name="connsiteX99" fmla="*/ 225310 w 292270"/>
                <a:gd name="connsiteY99" fmla="*/ 105052 h 336550"/>
                <a:gd name="connsiteX100" fmla="*/ 225310 w 292270"/>
                <a:gd name="connsiteY100" fmla="*/ 82757 h 336550"/>
                <a:gd name="connsiteX101" fmla="*/ 221076 w 292270"/>
                <a:gd name="connsiteY101" fmla="*/ 84069 h 336550"/>
                <a:gd name="connsiteX102" fmla="*/ 219665 w 292270"/>
                <a:gd name="connsiteY102" fmla="*/ 84069 h 336550"/>
                <a:gd name="connsiteX103" fmla="*/ 219665 w 292270"/>
                <a:gd name="connsiteY103" fmla="*/ 81446 h 336550"/>
                <a:gd name="connsiteX104" fmla="*/ 219665 w 292270"/>
                <a:gd name="connsiteY104" fmla="*/ 80134 h 336550"/>
                <a:gd name="connsiteX105" fmla="*/ 225310 w 292270"/>
                <a:gd name="connsiteY105" fmla="*/ 76200 h 336550"/>
                <a:gd name="connsiteX106" fmla="*/ 205555 w 292270"/>
                <a:gd name="connsiteY106" fmla="*/ 76200 h 336550"/>
                <a:gd name="connsiteX107" fmla="*/ 216667 w 292270"/>
                <a:gd name="connsiteY107" fmla="*/ 90626 h 336550"/>
                <a:gd name="connsiteX108" fmla="*/ 205555 w 292270"/>
                <a:gd name="connsiteY108" fmla="*/ 106363 h 336550"/>
                <a:gd name="connsiteX109" fmla="*/ 194442 w 292270"/>
                <a:gd name="connsiteY109" fmla="*/ 91937 h 336550"/>
                <a:gd name="connsiteX110" fmla="*/ 205555 w 292270"/>
                <a:gd name="connsiteY110" fmla="*/ 76200 h 336550"/>
                <a:gd name="connsiteX111" fmla="*/ 183964 w 292270"/>
                <a:gd name="connsiteY111" fmla="*/ 76200 h 336550"/>
                <a:gd name="connsiteX112" fmla="*/ 192854 w 292270"/>
                <a:gd name="connsiteY112" fmla="*/ 90626 h 336550"/>
                <a:gd name="connsiteX113" fmla="*/ 182694 w 292270"/>
                <a:gd name="connsiteY113" fmla="*/ 106363 h 336550"/>
                <a:gd name="connsiteX114" fmla="*/ 173804 w 292270"/>
                <a:gd name="connsiteY114" fmla="*/ 91937 h 336550"/>
                <a:gd name="connsiteX115" fmla="*/ 183964 w 292270"/>
                <a:gd name="connsiteY115" fmla="*/ 76200 h 336550"/>
                <a:gd name="connsiteX116" fmla="*/ 161898 w 292270"/>
                <a:gd name="connsiteY116" fmla="*/ 76200 h 336550"/>
                <a:gd name="connsiteX117" fmla="*/ 172217 w 292270"/>
                <a:gd name="connsiteY117" fmla="*/ 90626 h 336550"/>
                <a:gd name="connsiteX118" fmla="*/ 161898 w 292270"/>
                <a:gd name="connsiteY118" fmla="*/ 106363 h 336550"/>
                <a:gd name="connsiteX119" fmla="*/ 151579 w 292270"/>
                <a:gd name="connsiteY119" fmla="*/ 91937 h 336550"/>
                <a:gd name="connsiteX120" fmla="*/ 161898 w 292270"/>
                <a:gd name="connsiteY120" fmla="*/ 76200 h 336550"/>
                <a:gd name="connsiteX121" fmla="*/ 139584 w 292270"/>
                <a:gd name="connsiteY121" fmla="*/ 76200 h 336550"/>
                <a:gd name="connsiteX122" fmla="*/ 140996 w 292270"/>
                <a:gd name="connsiteY122" fmla="*/ 76200 h 336550"/>
                <a:gd name="connsiteX123" fmla="*/ 143818 w 292270"/>
                <a:gd name="connsiteY123" fmla="*/ 76200 h 336550"/>
                <a:gd name="connsiteX124" fmla="*/ 145229 w 292270"/>
                <a:gd name="connsiteY124" fmla="*/ 77511 h 336550"/>
                <a:gd name="connsiteX125" fmla="*/ 145229 w 292270"/>
                <a:gd name="connsiteY125" fmla="*/ 105052 h 336550"/>
                <a:gd name="connsiteX126" fmla="*/ 143818 w 292270"/>
                <a:gd name="connsiteY126" fmla="*/ 106363 h 336550"/>
                <a:gd name="connsiteX127" fmla="*/ 139584 w 292270"/>
                <a:gd name="connsiteY127" fmla="*/ 106363 h 336550"/>
                <a:gd name="connsiteX128" fmla="*/ 139584 w 292270"/>
                <a:gd name="connsiteY128" fmla="*/ 105052 h 336550"/>
                <a:gd name="connsiteX129" fmla="*/ 139584 w 292270"/>
                <a:gd name="connsiteY129" fmla="*/ 82757 h 336550"/>
                <a:gd name="connsiteX130" fmla="*/ 135351 w 292270"/>
                <a:gd name="connsiteY130" fmla="*/ 84069 h 336550"/>
                <a:gd name="connsiteX131" fmla="*/ 133940 w 292270"/>
                <a:gd name="connsiteY131" fmla="*/ 84069 h 336550"/>
                <a:gd name="connsiteX132" fmla="*/ 132529 w 292270"/>
                <a:gd name="connsiteY132" fmla="*/ 81446 h 336550"/>
                <a:gd name="connsiteX133" fmla="*/ 133940 w 292270"/>
                <a:gd name="connsiteY133" fmla="*/ 80134 h 336550"/>
                <a:gd name="connsiteX134" fmla="*/ 139584 w 292270"/>
                <a:gd name="connsiteY134" fmla="*/ 76200 h 336550"/>
                <a:gd name="connsiteX135" fmla="*/ 118837 w 292270"/>
                <a:gd name="connsiteY135" fmla="*/ 76200 h 336550"/>
                <a:gd name="connsiteX136" fmla="*/ 123005 w 292270"/>
                <a:gd name="connsiteY136" fmla="*/ 76200 h 336550"/>
                <a:gd name="connsiteX137" fmla="*/ 123005 w 292270"/>
                <a:gd name="connsiteY137" fmla="*/ 77511 h 336550"/>
                <a:gd name="connsiteX138" fmla="*/ 123005 w 292270"/>
                <a:gd name="connsiteY138" fmla="*/ 105052 h 336550"/>
                <a:gd name="connsiteX139" fmla="*/ 123005 w 292270"/>
                <a:gd name="connsiteY139" fmla="*/ 106363 h 336550"/>
                <a:gd name="connsiteX140" fmla="*/ 118837 w 292270"/>
                <a:gd name="connsiteY140" fmla="*/ 106363 h 336550"/>
                <a:gd name="connsiteX141" fmla="*/ 117448 w 292270"/>
                <a:gd name="connsiteY141" fmla="*/ 105052 h 336550"/>
                <a:gd name="connsiteX142" fmla="*/ 117448 w 292270"/>
                <a:gd name="connsiteY142" fmla="*/ 82757 h 336550"/>
                <a:gd name="connsiteX143" fmla="*/ 114670 w 292270"/>
                <a:gd name="connsiteY143" fmla="*/ 84069 h 336550"/>
                <a:gd name="connsiteX144" fmla="*/ 113281 w 292270"/>
                <a:gd name="connsiteY144" fmla="*/ 84069 h 336550"/>
                <a:gd name="connsiteX145" fmla="*/ 111892 w 292270"/>
                <a:gd name="connsiteY145" fmla="*/ 81446 h 336550"/>
                <a:gd name="connsiteX146" fmla="*/ 111892 w 292270"/>
                <a:gd name="connsiteY146" fmla="*/ 80134 h 336550"/>
                <a:gd name="connsiteX147" fmla="*/ 118837 w 292270"/>
                <a:gd name="connsiteY147" fmla="*/ 76200 h 336550"/>
                <a:gd name="connsiteX148" fmla="*/ 97207 w 292270"/>
                <a:gd name="connsiteY148" fmla="*/ 76200 h 336550"/>
                <a:gd name="connsiteX149" fmla="*/ 99588 w 292270"/>
                <a:gd name="connsiteY149" fmla="*/ 76200 h 336550"/>
                <a:gd name="connsiteX150" fmla="*/ 100779 w 292270"/>
                <a:gd name="connsiteY150" fmla="*/ 77511 h 336550"/>
                <a:gd name="connsiteX151" fmla="*/ 100779 w 292270"/>
                <a:gd name="connsiteY151" fmla="*/ 105052 h 336550"/>
                <a:gd name="connsiteX152" fmla="*/ 99588 w 292270"/>
                <a:gd name="connsiteY152" fmla="*/ 106363 h 336550"/>
                <a:gd name="connsiteX153" fmla="*/ 97207 w 292270"/>
                <a:gd name="connsiteY153" fmla="*/ 106363 h 336550"/>
                <a:gd name="connsiteX154" fmla="*/ 96016 w 292270"/>
                <a:gd name="connsiteY154" fmla="*/ 105052 h 336550"/>
                <a:gd name="connsiteX155" fmla="*/ 96016 w 292270"/>
                <a:gd name="connsiteY155" fmla="*/ 82757 h 336550"/>
                <a:gd name="connsiteX156" fmla="*/ 92444 w 292270"/>
                <a:gd name="connsiteY156" fmla="*/ 84069 h 336550"/>
                <a:gd name="connsiteX157" fmla="*/ 91254 w 292270"/>
                <a:gd name="connsiteY157" fmla="*/ 84069 h 336550"/>
                <a:gd name="connsiteX158" fmla="*/ 91254 w 292270"/>
                <a:gd name="connsiteY158" fmla="*/ 81446 h 336550"/>
                <a:gd name="connsiteX159" fmla="*/ 91254 w 292270"/>
                <a:gd name="connsiteY159" fmla="*/ 80134 h 336550"/>
                <a:gd name="connsiteX160" fmla="*/ 97207 w 292270"/>
                <a:gd name="connsiteY160" fmla="*/ 76200 h 336550"/>
                <a:gd name="connsiteX161" fmla="*/ 201926 w 292270"/>
                <a:gd name="connsiteY161" fmla="*/ 36513 h 336550"/>
                <a:gd name="connsiteX162" fmla="*/ 200792 w 292270"/>
                <a:gd name="connsiteY162" fmla="*/ 40409 h 336550"/>
                <a:gd name="connsiteX163" fmla="*/ 205328 w 292270"/>
                <a:gd name="connsiteY163" fmla="*/ 50801 h 336550"/>
                <a:gd name="connsiteX164" fmla="*/ 208730 w 292270"/>
                <a:gd name="connsiteY164" fmla="*/ 40409 h 336550"/>
                <a:gd name="connsiteX165" fmla="*/ 208730 w 292270"/>
                <a:gd name="connsiteY165" fmla="*/ 39111 h 336550"/>
                <a:gd name="connsiteX166" fmla="*/ 201926 w 292270"/>
                <a:gd name="connsiteY166" fmla="*/ 36513 h 336550"/>
                <a:gd name="connsiteX167" fmla="*/ 123005 w 292270"/>
                <a:gd name="connsiteY167" fmla="*/ 34925 h 336550"/>
                <a:gd name="connsiteX168" fmla="*/ 116201 w 292270"/>
                <a:gd name="connsiteY168" fmla="*/ 37571 h 336550"/>
                <a:gd name="connsiteX169" fmla="*/ 115067 w 292270"/>
                <a:gd name="connsiteY169" fmla="*/ 38894 h 336550"/>
                <a:gd name="connsiteX170" fmla="*/ 115067 w 292270"/>
                <a:gd name="connsiteY170" fmla="*/ 40216 h 336550"/>
                <a:gd name="connsiteX171" fmla="*/ 119603 w 292270"/>
                <a:gd name="connsiteY171" fmla="*/ 50800 h 336550"/>
                <a:gd name="connsiteX172" fmla="*/ 123005 w 292270"/>
                <a:gd name="connsiteY172" fmla="*/ 40216 h 336550"/>
                <a:gd name="connsiteX173" fmla="*/ 123005 w 292270"/>
                <a:gd name="connsiteY173" fmla="*/ 34925 h 336550"/>
                <a:gd name="connsiteX174" fmla="*/ 162011 w 292270"/>
                <a:gd name="connsiteY174" fmla="*/ 31750 h 336550"/>
                <a:gd name="connsiteX175" fmla="*/ 157929 w 292270"/>
                <a:gd name="connsiteY175" fmla="*/ 40640 h 336550"/>
                <a:gd name="connsiteX176" fmla="*/ 162011 w 292270"/>
                <a:gd name="connsiteY176" fmla="*/ 50800 h 336550"/>
                <a:gd name="connsiteX177" fmla="*/ 167454 w 292270"/>
                <a:gd name="connsiteY177" fmla="*/ 40640 h 336550"/>
                <a:gd name="connsiteX178" fmla="*/ 162011 w 292270"/>
                <a:gd name="connsiteY178" fmla="*/ 31750 h 336550"/>
                <a:gd name="connsiteX179" fmla="*/ 144703 w 292270"/>
                <a:gd name="connsiteY179" fmla="*/ 28575 h 336550"/>
                <a:gd name="connsiteX180" fmla="*/ 144703 w 292270"/>
                <a:gd name="connsiteY180" fmla="*/ 55075 h 336550"/>
                <a:gd name="connsiteX181" fmla="*/ 143389 w 292270"/>
                <a:gd name="connsiteY181" fmla="*/ 55075 h 336550"/>
                <a:gd name="connsiteX182" fmla="*/ 139447 w 292270"/>
                <a:gd name="connsiteY182" fmla="*/ 55075 h 336550"/>
                <a:gd name="connsiteX183" fmla="*/ 139447 w 292270"/>
                <a:gd name="connsiteY183" fmla="*/ 32550 h 336550"/>
                <a:gd name="connsiteX184" fmla="*/ 135504 w 292270"/>
                <a:gd name="connsiteY184" fmla="*/ 33875 h 336550"/>
                <a:gd name="connsiteX185" fmla="*/ 134190 w 292270"/>
                <a:gd name="connsiteY185" fmla="*/ 33875 h 336550"/>
                <a:gd name="connsiteX186" fmla="*/ 132876 w 292270"/>
                <a:gd name="connsiteY186" fmla="*/ 31225 h 336550"/>
                <a:gd name="connsiteX187" fmla="*/ 127619 w 292270"/>
                <a:gd name="connsiteY187" fmla="*/ 32550 h 336550"/>
                <a:gd name="connsiteX188" fmla="*/ 128934 w 292270"/>
                <a:gd name="connsiteY188" fmla="*/ 40500 h 336550"/>
                <a:gd name="connsiteX189" fmla="*/ 118420 w 292270"/>
                <a:gd name="connsiteY189" fmla="*/ 56400 h 336550"/>
                <a:gd name="connsiteX190" fmla="*/ 109221 w 292270"/>
                <a:gd name="connsiteY190" fmla="*/ 41825 h 336550"/>
                <a:gd name="connsiteX191" fmla="*/ 101336 w 292270"/>
                <a:gd name="connsiteY191" fmla="*/ 47125 h 336550"/>
                <a:gd name="connsiteX192" fmla="*/ 101336 w 292270"/>
                <a:gd name="connsiteY192" fmla="*/ 55075 h 336550"/>
                <a:gd name="connsiteX193" fmla="*/ 100022 w 292270"/>
                <a:gd name="connsiteY193" fmla="*/ 55075 h 336550"/>
                <a:gd name="connsiteX194" fmla="*/ 97394 w 292270"/>
                <a:gd name="connsiteY194" fmla="*/ 55075 h 336550"/>
                <a:gd name="connsiteX195" fmla="*/ 96080 w 292270"/>
                <a:gd name="connsiteY195" fmla="*/ 55075 h 336550"/>
                <a:gd name="connsiteX196" fmla="*/ 96080 w 292270"/>
                <a:gd name="connsiteY196" fmla="*/ 49775 h 336550"/>
                <a:gd name="connsiteX197" fmla="*/ 72425 w 292270"/>
                <a:gd name="connsiteY197" fmla="*/ 77600 h 336550"/>
                <a:gd name="connsiteX198" fmla="*/ 76367 w 292270"/>
                <a:gd name="connsiteY198" fmla="*/ 76275 h 336550"/>
                <a:gd name="connsiteX199" fmla="*/ 86880 w 292270"/>
                <a:gd name="connsiteY199" fmla="*/ 90850 h 336550"/>
                <a:gd name="connsiteX200" fmla="*/ 76367 w 292270"/>
                <a:gd name="connsiteY200" fmla="*/ 106750 h 336550"/>
                <a:gd name="connsiteX201" fmla="*/ 67168 w 292270"/>
                <a:gd name="connsiteY201" fmla="*/ 97475 h 336550"/>
                <a:gd name="connsiteX202" fmla="*/ 75053 w 292270"/>
                <a:gd name="connsiteY202" fmla="*/ 127950 h 336550"/>
                <a:gd name="connsiteX203" fmla="*/ 76367 w 292270"/>
                <a:gd name="connsiteY203" fmla="*/ 127950 h 336550"/>
                <a:gd name="connsiteX204" fmla="*/ 78995 w 292270"/>
                <a:gd name="connsiteY204" fmla="*/ 127950 h 336550"/>
                <a:gd name="connsiteX205" fmla="*/ 80310 w 292270"/>
                <a:gd name="connsiteY205" fmla="*/ 127950 h 336550"/>
                <a:gd name="connsiteX206" fmla="*/ 80310 w 292270"/>
                <a:gd name="connsiteY206" fmla="*/ 133250 h 336550"/>
                <a:gd name="connsiteX207" fmla="*/ 88195 w 292270"/>
                <a:gd name="connsiteY207" fmla="*/ 135900 h 336550"/>
                <a:gd name="connsiteX208" fmla="*/ 97394 w 292270"/>
                <a:gd name="connsiteY208" fmla="*/ 126625 h 336550"/>
                <a:gd name="connsiteX209" fmla="*/ 107907 w 292270"/>
                <a:gd name="connsiteY209" fmla="*/ 135900 h 336550"/>
                <a:gd name="connsiteX210" fmla="*/ 114478 w 292270"/>
                <a:gd name="connsiteY210" fmla="*/ 145175 h 336550"/>
                <a:gd name="connsiteX211" fmla="*/ 117106 w 292270"/>
                <a:gd name="connsiteY211" fmla="*/ 151800 h 336550"/>
                <a:gd name="connsiteX212" fmla="*/ 117106 w 292270"/>
                <a:gd name="connsiteY212" fmla="*/ 133250 h 336550"/>
                <a:gd name="connsiteX213" fmla="*/ 114478 w 292270"/>
                <a:gd name="connsiteY213" fmla="*/ 134575 h 336550"/>
                <a:gd name="connsiteX214" fmla="*/ 113164 w 292270"/>
                <a:gd name="connsiteY214" fmla="*/ 135900 h 336550"/>
                <a:gd name="connsiteX215" fmla="*/ 113164 w 292270"/>
                <a:gd name="connsiteY215" fmla="*/ 134575 h 336550"/>
                <a:gd name="connsiteX216" fmla="*/ 111849 w 292270"/>
                <a:gd name="connsiteY216" fmla="*/ 131925 h 336550"/>
                <a:gd name="connsiteX217" fmla="*/ 111849 w 292270"/>
                <a:gd name="connsiteY217" fmla="*/ 130600 h 336550"/>
                <a:gd name="connsiteX218" fmla="*/ 118420 w 292270"/>
                <a:gd name="connsiteY218" fmla="*/ 127950 h 336550"/>
                <a:gd name="connsiteX219" fmla="*/ 122363 w 292270"/>
                <a:gd name="connsiteY219" fmla="*/ 127950 h 336550"/>
                <a:gd name="connsiteX220" fmla="*/ 122363 w 292270"/>
                <a:gd name="connsiteY220" fmla="*/ 155775 h 336550"/>
                <a:gd name="connsiteX221" fmla="*/ 122363 w 292270"/>
                <a:gd name="connsiteY221" fmla="*/ 157100 h 336550"/>
                <a:gd name="connsiteX222" fmla="*/ 121049 w 292270"/>
                <a:gd name="connsiteY222" fmla="*/ 157100 h 336550"/>
                <a:gd name="connsiteX223" fmla="*/ 135504 w 292270"/>
                <a:gd name="connsiteY223" fmla="*/ 162400 h 336550"/>
                <a:gd name="connsiteX224" fmla="*/ 161787 w 292270"/>
                <a:gd name="connsiteY224" fmla="*/ 159750 h 336550"/>
                <a:gd name="connsiteX225" fmla="*/ 181500 w 292270"/>
                <a:gd name="connsiteY225" fmla="*/ 191550 h 336550"/>
                <a:gd name="connsiteX226" fmla="*/ 181500 w 292270"/>
                <a:gd name="connsiteY226" fmla="*/ 183600 h 336550"/>
                <a:gd name="connsiteX227" fmla="*/ 178872 w 292270"/>
                <a:gd name="connsiteY227" fmla="*/ 186250 h 336550"/>
                <a:gd name="connsiteX228" fmla="*/ 177557 w 292270"/>
                <a:gd name="connsiteY228" fmla="*/ 186250 h 336550"/>
                <a:gd name="connsiteX229" fmla="*/ 176243 w 292270"/>
                <a:gd name="connsiteY229" fmla="*/ 184925 h 336550"/>
                <a:gd name="connsiteX230" fmla="*/ 176243 w 292270"/>
                <a:gd name="connsiteY230" fmla="*/ 182275 h 336550"/>
                <a:gd name="connsiteX231" fmla="*/ 176243 w 292270"/>
                <a:gd name="connsiteY231" fmla="*/ 180950 h 336550"/>
                <a:gd name="connsiteX232" fmla="*/ 182814 w 292270"/>
                <a:gd name="connsiteY232" fmla="*/ 178300 h 336550"/>
                <a:gd name="connsiteX233" fmla="*/ 186756 w 292270"/>
                <a:gd name="connsiteY233" fmla="*/ 178300 h 336550"/>
                <a:gd name="connsiteX234" fmla="*/ 186756 w 292270"/>
                <a:gd name="connsiteY234" fmla="*/ 194200 h 336550"/>
                <a:gd name="connsiteX235" fmla="*/ 199898 w 292270"/>
                <a:gd name="connsiteY235" fmla="*/ 186250 h 336550"/>
                <a:gd name="connsiteX236" fmla="*/ 198584 w 292270"/>
                <a:gd name="connsiteY236" fmla="*/ 186250 h 336550"/>
                <a:gd name="connsiteX237" fmla="*/ 198584 w 292270"/>
                <a:gd name="connsiteY237" fmla="*/ 184925 h 336550"/>
                <a:gd name="connsiteX238" fmla="*/ 197270 w 292270"/>
                <a:gd name="connsiteY238" fmla="*/ 182275 h 336550"/>
                <a:gd name="connsiteX239" fmla="*/ 198584 w 292270"/>
                <a:gd name="connsiteY239" fmla="*/ 180950 h 336550"/>
                <a:gd name="connsiteX240" fmla="*/ 199898 w 292270"/>
                <a:gd name="connsiteY240" fmla="*/ 180950 h 336550"/>
                <a:gd name="connsiteX241" fmla="*/ 199898 w 292270"/>
                <a:gd name="connsiteY241" fmla="*/ 166375 h 336550"/>
                <a:gd name="connsiteX242" fmla="*/ 234066 w 292270"/>
                <a:gd name="connsiteY242" fmla="*/ 161075 h 336550"/>
                <a:gd name="connsiteX243" fmla="*/ 241951 w 292270"/>
                <a:gd name="connsiteY243" fmla="*/ 146500 h 336550"/>
                <a:gd name="connsiteX244" fmla="*/ 245894 w 292270"/>
                <a:gd name="connsiteY244" fmla="*/ 143850 h 336550"/>
                <a:gd name="connsiteX245" fmla="*/ 245894 w 292270"/>
                <a:gd name="connsiteY245" fmla="*/ 133250 h 336550"/>
                <a:gd name="connsiteX246" fmla="*/ 241951 w 292270"/>
                <a:gd name="connsiteY246" fmla="*/ 134575 h 336550"/>
                <a:gd name="connsiteX247" fmla="*/ 241951 w 292270"/>
                <a:gd name="connsiteY247" fmla="*/ 135900 h 336550"/>
                <a:gd name="connsiteX248" fmla="*/ 240637 w 292270"/>
                <a:gd name="connsiteY248" fmla="*/ 134575 h 336550"/>
                <a:gd name="connsiteX249" fmla="*/ 240637 w 292270"/>
                <a:gd name="connsiteY249" fmla="*/ 131925 h 336550"/>
                <a:gd name="connsiteX250" fmla="*/ 240637 w 292270"/>
                <a:gd name="connsiteY250" fmla="*/ 130600 h 336550"/>
                <a:gd name="connsiteX251" fmla="*/ 247208 w 292270"/>
                <a:gd name="connsiteY251" fmla="*/ 127950 h 336550"/>
                <a:gd name="connsiteX252" fmla="*/ 249836 w 292270"/>
                <a:gd name="connsiteY252" fmla="*/ 127950 h 336550"/>
                <a:gd name="connsiteX253" fmla="*/ 251151 w 292270"/>
                <a:gd name="connsiteY253" fmla="*/ 127950 h 336550"/>
                <a:gd name="connsiteX254" fmla="*/ 251151 w 292270"/>
                <a:gd name="connsiteY254" fmla="*/ 143850 h 336550"/>
                <a:gd name="connsiteX255" fmla="*/ 252465 w 292270"/>
                <a:gd name="connsiteY255" fmla="*/ 143850 h 336550"/>
                <a:gd name="connsiteX256" fmla="*/ 257721 w 292270"/>
                <a:gd name="connsiteY256" fmla="*/ 94825 h 336550"/>
                <a:gd name="connsiteX257" fmla="*/ 247208 w 292270"/>
                <a:gd name="connsiteY257" fmla="*/ 106750 h 336550"/>
                <a:gd name="connsiteX258" fmla="*/ 238009 w 292270"/>
                <a:gd name="connsiteY258" fmla="*/ 92175 h 336550"/>
                <a:gd name="connsiteX259" fmla="*/ 248522 w 292270"/>
                <a:gd name="connsiteY259" fmla="*/ 76275 h 336550"/>
                <a:gd name="connsiteX260" fmla="*/ 249836 w 292270"/>
                <a:gd name="connsiteY260" fmla="*/ 76275 h 336550"/>
                <a:gd name="connsiteX261" fmla="*/ 230124 w 292270"/>
                <a:gd name="connsiteY261" fmla="*/ 52425 h 336550"/>
                <a:gd name="connsiteX262" fmla="*/ 230124 w 292270"/>
                <a:gd name="connsiteY262" fmla="*/ 55075 h 336550"/>
                <a:gd name="connsiteX263" fmla="*/ 228810 w 292270"/>
                <a:gd name="connsiteY263" fmla="*/ 55075 h 336550"/>
                <a:gd name="connsiteX264" fmla="*/ 224867 w 292270"/>
                <a:gd name="connsiteY264" fmla="*/ 55075 h 336550"/>
                <a:gd name="connsiteX265" fmla="*/ 224867 w 292270"/>
                <a:gd name="connsiteY265" fmla="*/ 48450 h 336550"/>
                <a:gd name="connsiteX266" fmla="*/ 215668 w 292270"/>
                <a:gd name="connsiteY266" fmla="*/ 43150 h 336550"/>
                <a:gd name="connsiteX267" fmla="*/ 205155 w 292270"/>
                <a:gd name="connsiteY267" fmla="*/ 56400 h 336550"/>
                <a:gd name="connsiteX268" fmla="*/ 194641 w 292270"/>
                <a:gd name="connsiteY268" fmla="*/ 40500 h 336550"/>
                <a:gd name="connsiteX269" fmla="*/ 195956 w 292270"/>
                <a:gd name="connsiteY269" fmla="*/ 33875 h 336550"/>
                <a:gd name="connsiteX270" fmla="*/ 186756 w 292270"/>
                <a:gd name="connsiteY270" fmla="*/ 31225 h 336550"/>
                <a:gd name="connsiteX271" fmla="*/ 186756 w 292270"/>
                <a:gd name="connsiteY271" fmla="*/ 55075 h 336550"/>
                <a:gd name="connsiteX272" fmla="*/ 182814 w 292270"/>
                <a:gd name="connsiteY272" fmla="*/ 55075 h 336550"/>
                <a:gd name="connsiteX273" fmla="*/ 181500 w 292270"/>
                <a:gd name="connsiteY273" fmla="*/ 55075 h 336550"/>
                <a:gd name="connsiteX274" fmla="*/ 181500 w 292270"/>
                <a:gd name="connsiteY274" fmla="*/ 32550 h 336550"/>
                <a:gd name="connsiteX275" fmla="*/ 178872 w 292270"/>
                <a:gd name="connsiteY275" fmla="*/ 33875 h 336550"/>
                <a:gd name="connsiteX276" fmla="*/ 177557 w 292270"/>
                <a:gd name="connsiteY276" fmla="*/ 33875 h 336550"/>
                <a:gd name="connsiteX277" fmla="*/ 176243 w 292270"/>
                <a:gd name="connsiteY277" fmla="*/ 33875 h 336550"/>
                <a:gd name="connsiteX278" fmla="*/ 176243 w 292270"/>
                <a:gd name="connsiteY278" fmla="*/ 31225 h 336550"/>
                <a:gd name="connsiteX279" fmla="*/ 176243 w 292270"/>
                <a:gd name="connsiteY279" fmla="*/ 29900 h 336550"/>
                <a:gd name="connsiteX280" fmla="*/ 177557 w 292270"/>
                <a:gd name="connsiteY280" fmla="*/ 29900 h 336550"/>
                <a:gd name="connsiteX281" fmla="*/ 168358 w 292270"/>
                <a:gd name="connsiteY281" fmla="*/ 28575 h 336550"/>
                <a:gd name="connsiteX282" fmla="*/ 172301 w 292270"/>
                <a:gd name="connsiteY282" fmla="*/ 40500 h 336550"/>
                <a:gd name="connsiteX283" fmla="*/ 161787 w 292270"/>
                <a:gd name="connsiteY283" fmla="*/ 56400 h 336550"/>
                <a:gd name="connsiteX284" fmla="*/ 151274 w 292270"/>
                <a:gd name="connsiteY284" fmla="*/ 40500 h 336550"/>
                <a:gd name="connsiteX285" fmla="*/ 156531 w 292270"/>
                <a:gd name="connsiteY285" fmla="*/ 28575 h 336550"/>
                <a:gd name="connsiteX286" fmla="*/ 144703 w 292270"/>
                <a:gd name="connsiteY286" fmla="*/ 28575 h 336550"/>
                <a:gd name="connsiteX287" fmla="*/ 164533 w 292270"/>
                <a:gd name="connsiteY287" fmla="*/ 0 h 336550"/>
                <a:gd name="connsiteX288" fmla="*/ 266895 w 292270"/>
                <a:gd name="connsiteY288" fmla="*/ 48642 h 336550"/>
                <a:gd name="connsiteX289" fmla="*/ 291829 w 292270"/>
                <a:gd name="connsiteY289" fmla="*/ 130150 h 336550"/>
                <a:gd name="connsiteX290" fmla="*/ 269520 w 292270"/>
                <a:gd name="connsiteY290" fmla="*/ 206400 h 336550"/>
                <a:gd name="connsiteX291" fmla="*/ 257709 w 292270"/>
                <a:gd name="connsiteY291" fmla="*/ 324718 h 336550"/>
                <a:gd name="connsiteX292" fmla="*/ 256396 w 292270"/>
                <a:gd name="connsiteY292" fmla="*/ 332606 h 336550"/>
                <a:gd name="connsiteX293" fmla="*/ 249835 w 292270"/>
                <a:gd name="connsiteY293" fmla="*/ 336550 h 336550"/>
                <a:gd name="connsiteX294" fmla="*/ 105478 w 292270"/>
                <a:gd name="connsiteY294" fmla="*/ 336550 h 336550"/>
                <a:gd name="connsiteX295" fmla="*/ 97604 w 292270"/>
                <a:gd name="connsiteY295" fmla="*/ 331292 h 336550"/>
                <a:gd name="connsiteX296" fmla="*/ 96292 w 292270"/>
                <a:gd name="connsiteY296" fmla="*/ 315516 h 336550"/>
                <a:gd name="connsiteX297" fmla="*/ 96292 w 292270"/>
                <a:gd name="connsiteY297" fmla="*/ 312887 h 336550"/>
                <a:gd name="connsiteX298" fmla="*/ 71357 w 292270"/>
                <a:gd name="connsiteY298" fmla="*/ 294481 h 336550"/>
                <a:gd name="connsiteX299" fmla="*/ 31987 w 292270"/>
                <a:gd name="connsiteY299" fmla="*/ 278706 h 336550"/>
                <a:gd name="connsiteX300" fmla="*/ 25426 w 292270"/>
                <a:gd name="connsiteY300" fmla="*/ 236637 h 336550"/>
                <a:gd name="connsiteX301" fmla="*/ 21489 w 292270"/>
                <a:gd name="connsiteY301" fmla="*/ 209029 h 336550"/>
                <a:gd name="connsiteX302" fmla="*/ 16239 w 292270"/>
                <a:gd name="connsiteY302" fmla="*/ 205085 h 336550"/>
                <a:gd name="connsiteX303" fmla="*/ 491 w 292270"/>
                <a:gd name="connsiteY303" fmla="*/ 191939 h 336550"/>
                <a:gd name="connsiteX304" fmla="*/ 4428 w 292270"/>
                <a:gd name="connsiteY304" fmla="*/ 177478 h 336550"/>
                <a:gd name="connsiteX305" fmla="*/ 24113 w 292270"/>
                <a:gd name="connsiteY305" fmla="*/ 126206 h 336550"/>
                <a:gd name="connsiteX306" fmla="*/ 29363 w 292270"/>
                <a:gd name="connsiteY306" fmla="*/ 97284 h 336550"/>
                <a:gd name="connsiteX307" fmla="*/ 81856 w 292270"/>
                <a:gd name="connsiteY307" fmla="*/ 26293 h 336550"/>
                <a:gd name="connsiteX308" fmla="*/ 164533 w 292270"/>
                <a:gd name="connsiteY30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292270" h="336550">
                  <a:moveTo>
                    <a:pt x="184010" y="131763"/>
                  </a:moveTo>
                  <a:cubicBezTo>
                    <a:pt x="179928" y="131763"/>
                    <a:pt x="178567" y="135573"/>
                    <a:pt x="178567" y="141923"/>
                  </a:cubicBezTo>
                  <a:cubicBezTo>
                    <a:pt x="178567" y="147003"/>
                    <a:pt x="179928" y="150813"/>
                    <a:pt x="184010" y="150813"/>
                  </a:cubicBezTo>
                  <a:cubicBezTo>
                    <a:pt x="188092" y="150813"/>
                    <a:pt x="188092" y="144463"/>
                    <a:pt x="188092" y="141923"/>
                  </a:cubicBezTo>
                  <a:cubicBezTo>
                    <a:pt x="188092" y="138113"/>
                    <a:pt x="188092" y="131763"/>
                    <a:pt x="184010" y="131763"/>
                  </a:cubicBezTo>
                  <a:close/>
                  <a:moveTo>
                    <a:pt x="141147" y="131763"/>
                  </a:moveTo>
                  <a:cubicBezTo>
                    <a:pt x="138425" y="131763"/>
                    <a:pt x="135704" y="135573"/>
                    <a:pt x="135704" y="141923"/>
                  </a:cubicBezTo>
                  <a:cubicBezTo>
                    <a:pt x="135704" y="147003"/>
                    <a:pt x="138425" y="150813"/>
                    <a:pt x="141147" y="150813"/>
                  </a:cubicBezTo>
                  <a:cubicBezTo>
                    <a:pt x="145229" y="150813"/>
                    <a:pt x="145229" y="144463"/>
                    <a:pt x="145229" y="141923"/>
                  </a:cubicBezTo>
                  <a:cubicBezTo>
                    <a:pt x="145229" y="138113"/>
                    <a:pt x="145229" y="131763"/>
                    <a:pt x="141147" y="131763"/>
                  </a:cubicBezTo>
                  <a:close/>
                  <a:moveTo>
                    <a:pt x="96811" y="131763"/>
                  </a:moveTo>
                  <a:cubicBezTo>
                    <a:pt x="95488" y="131763"/>
                    <a:pt x="94165" y="132822"/>
                    <a:pt x="92842" y="134938"/>
                  </a:cubicBezTo>
                  <a:cubicBezTo>
                    <a:pt x="95488" y="134938"/>
                    <a:pt x="98134" y="134938"/>
                    <a:pt x="100780" y="134938"/>
                  </a:cubicBezTo>
                  <a:cubicBezTo>
                    <a:pt x="100780" y="132822"/>
                    <a:pt x="99457" y="131763"/>
                    <a:pt x="96811" y="131763"/>
                  </a:cubicBezTo>
                  <a:close/>
                  <a:moveTo>
                    <a:pt x="225310" y="127000"/>
                  </a:moveTo>
                  <a:cubicBezTo>
                    <a:pt x="226721" y="127000"/>
                    <a:pt x="226721" y="127000"/>
                    <a:pt x="226721" y="127000"/>
                  </a:cubicBezTo>
                  <a:cubicBezTo>
                    <a:pt x="226721" y="127000"/>
                    <a:pt x="226721" y="127000"/>
                    <a:pt x="229543" y="127000"/>
                  </a:cubicBezTo>
                  <a:cubicBezTo>
                    <a:pt x="230954" y="127000"/>
                    <a:pt x="230954" y="127000"/>
                    <a:pt x="230954" y="127000"/>
                  </a:cubicBezTo>
                  <a:cubicBezTo>
                    <a:pt x="230954" y="127000"/>
                    <a:pt x="230954" y="127000"/>
                    <a:pt x="230954" y="155792"/>
                  </a:cubicBezTo>
                  <a:cubicBezTo>
                    <a:pt x="230954" y="155792"/>
                    <a:pt x="230954" y="157163"/>
                    <a:pt x="229543" y="157163"/>
                  </a:cubicBezTo>
                  <a:cubicBezTo>
                    <a:pt x="229543" y="157163"/>
                    <a:pt x="229543" y="157163"/>
                    <a:pt x="225310" y="157163"/>
                  </a:cubicBezTo>
                  <a:cubicBezTo>
                    <a:pt x="225310" y="157163"/>
                    <a:pt x="225310" y="155792"/>
                    <a:pt x="225310" y="155792"/>
                  </a:cubicBezTo>
                  <a:cubicBezTo>
                    <a:pt x="225310" y="155792"/>
                    <a:pt x="225310" y="155792"/>
                    <a:pt x="225310" y="132484"/>
                  </a:cubicBezTo>
                  <a:cubicBezTo>
                    <a:pt x="225310" y="132484"/>
                    <a:pt x="225310" y="132484"/>
                    <a:pt x="221076" y="133855"/>
                  </a:cubicBezTo>
                  <a:cubicBezTo>
                    <a:pt x="221076" y="135227"/>
                    <a:pt x="221076" y="135227"/>
                    <a:pt x="221076" y="135227"/>
                  </a:cubicBezTo>
                  <a:cubicBezTo>
                    <a:pt x="219665" y="133855"/>
                    <a:pt x="219665" y="133855"/>
                    <a:pt x="219665" y="133855"/>
                  </a:cubicBezTo>
                  <a:cubicBezTo>
                    <a:pt x="219665" y="133855"/>
                    <a:pt x="219665" y="133855"/>
                    <a:pt x="219665" y="131113"/>
                  </a:cubicBezTo>
                  <a:cubicBezTo>
                    <a:pt x="218254" y="131113"/>
                    <a:pt x="219665" y="129742"/>
                    <a:pt x="219665" y="129742"/>
                  </a:cubicBezTo>
                  <a:cubicBezTo>
                    <a:pt x="219665" y="129742"/>
                    <a:pt x="219665" y="129742"/>
                    <a:pt x="225310" y="127000"/>
                  </a:cubicBezTo>
                  <a:close/>
                  <a:moveTo>
                    <a:pt x="203791" y="127000"/>
                  </a:moveTo>
                  <a:cubicBezTo>
                    <a:pt x="203791" y="127000"/>
                    <a:pt x="203791" y="127000"/>
                    <a:pt x="207495" y="127000"/>
                  </a:cubicBezTo>
                  <a:cubicBezTo>
                    <a:pt x="207495" y="127000"/>
                    <a:pt x="208730" y="127000"/>
                    <a:pt x="208730" y="127000"/>
                  </a:cubicBezTo>
                  <a:cubicBezTo>
                    <a:pt x="208730" y="127000"/>
                    <a:pt x="208730" y="127000"/>
                    <a:pt x="208730" y="155792"/>
                  </a:cubicBezTo>
                  <a:cubicBezTo>
                    <a:pt x="208730" y="155792"/>
                    <a:pt x="207495" y="157163"/>
                    <a:pt x="207495" y="157163"/>
                  </a:cubicBezTo>
                  <a:cubicBezTo>
                    <a:pt x="207495" y="157163"/>
                    <a:pt x="207495" y="157163"/>
                    <a:pt x="203791" y="157163"/>
                  </a:cubicBezTo>
                  <a:cubicBezTo>
                    <a:pt x="203791" y="157163"/>
                    <a:pt x="202556" y="155792"/>
                    <a:pt x="202556" y="155792"/>
                  </a:cubicBezTo>
                  <a:cubicBezTo>
                    <a:pt x="202556" y="155792"/>
                    <a:pt x="202556" y="155792"/>
                    <a:pt x="202556" y="132484"/>
                  </a:cubicBezTo>
                  <a:cubicBezTo>
                    <a:pt x="202556" y="132484"/>
                    <a:pt x="202556" y="132484"/>
                    <a:pt x="200086" y="133855"/>
                  </a:cubicBezTo>
                  <a:cubicBezTo>
                    <a:pt x="200086" y="135227"/>
                    <a:pt x="198852" y="135227"/>
                    <a:pt x="198852" y="135227"/>
                  </a:cubicBezTo>
                  <a:cubicBezTo>
                    <a:pt x="198852" y="133855"/>
                    <a:pt x="198852" y="133855"/>
                    <a:pt x="198852" y="133855"/>
                  </a:cubicBezTo>
                  <a:cubicBezTo>
                    <a:pt x="198852" y="133855"/>
                    <a:pt x="198852" y="133855"/>
                    <a:pt x="197617" y="131113"/>
                  </a:cubicBezTo>
                  <a:cubicBezTo>
                    <a:pt x="197617" y="131113"/>
                    <a:pt x="197617" y="129742"/>
                    <a:pt x="198852" y="129742"/>
                  </a:cubicBezTo>
                  <a:cubicBezTo>
                    <a:pt x="198852" y="129742"/>
                    <a:pt x="198852" y="129742"/>
                    <a:pt x="203791" y="127000"/>
                  </a:cubicBezTo>
                  <a:close/>
                  <a:moveTo>
                    <a:pt x="183964" y="127000"/>
                  </a:moveTo>
                  <a:cubicBezTo>
                    <a:pt x="189044" y="127000"/>
                    <a:pt x="192854" y="132246"/>
                    <a:pt x="192854" y="141426"/>
                  </a:cubicBezTo>
                  <a:cubicBezTo>
                    <a:pt x="192854" y="151918"/>
                    <a:pt x="189044" y="157163"/>
                    <a:pt x="182694" y="157163"/>
                  </a:cubicBezTo>
                  <a:cubicBezTo>
                    <a:pt x="177614" y="157163"/>
                    <a:pt x="173804" y="151918"/>
                    <a:pt x="173804" y="142737"/>
                  </a:cubicBezTo>
                  <a:cubicBezTo>
                    <a:pt x="173804" y="133557"/>
                    <a:pt x="177614" y="127000"/>
                    <a:pt x="183964" y="127000"/>
                  </a:cubicBezTo>
                  <a:close/>
                  <a:moveTo>
                    <a:pt x="161699" y="127000"/>
                  </a:moveTo>
                  <a:cubicBezTo>
                    <a:pt x="161699" y="127000"/>
                    <a:pt x="161699" y="127000"/>
                    <a:pt x="164478" y="127000"/>
                  </a:cubicBezTo>
                  <a:cubicBezTo>
                    <a:pt x="165867" y="127000"/>
                    <a:pt x="165867" y="127000"/>
                    <a:pt x="165867" y="127000"/>
                  </a:cubicBezTo>
                  <a:cubicBezTo>
                    <a:pt x="165867" y="127000"/>
                    <a:pt x="165867" y="127000"/>
                    <a:pt x="165867" y="155792"/>
                  </a:cubicBezTo>
                  <a:cubicBezTo>
                    <a:pt x="165867" y="155792"/>
                    <a:pt x="165867" y="157163"/>
                    <a:pt x="164478" y="157163"/>
                  </a:cubicBezTo>
                  <a:cubicBezTo>
                    <a:pt x="164478" y="157163"/>
                    <a:pt x="164478" y="157163"/>
                    <a:pt x="161699" y="157163"/>
                  </a:cubicBezTo>
                  <a:cubicBezTo>
                    <a:pt x="160310" y="157163"/>
                    <a:pt x="160310" y="155792"/>
                    <a:pt x="160310" y="155792"/>
                  </a:cubicBezTo>
                  <a:cubicBezTo>
                    <a:pt x="160310" y="155792"/>
                    <a:pt x="160310" y="155792"/>
                    <a:pt x="160310" y="132484"/>
                  </a:cubicBezTo>
                  <a:cubicBezTo>
                    <a:pt x="160310" y="132484"/>
                    <a:pt x="160310" y="132484"/>
                    <a:pt x="156143" y="133855"/>
                  </a:cubicBezTo>
                  <a:cubicBezTo>
                    <a:pt x="156143" y="135227"/>
                    <a:pt x="156143" y="135227"/>
                    <a:pt x="156143" y="135227"/>
                  </a:cubicBezTo>
                  <a:cubicBezTo>
                    <a:pt x="154754" y="133855"/>
                    <a:pt x="154754" y="133855"/>
                    <a:pt x="154754" y="133855"/>
                  </a:cubicBezTo>
                  <a:cubicBezTo>
                    <a:pt x="154754" y="133855"/>
                    <a:pt x="154754" y="133855"/>
                    <a:pt x="154754" y="131113"/>
                  </a:cubicBezTo>
                  <a:cubicBezTo>
                    <a:pt x="154754" y="131113"/>
                    <a:pt x="154754" y="129742"/>
                    <a:pt x="154754" y="129742"/>
                  </a:cubicBezTo>
                  <a:cubicBezTo>
                    <a:pt x="154754" y="129742"/>
                    <a:pt x="154754" y="129742"/>
                    <a:pt x="161699" y="127000"/>
                  </a:cubicBezTo>
                  <a:close/>
                  <a:moveTo>
                    <a:pt x="141261" y="127000"/>
                  </a:moveTo>
                  <a:cubicBezTo>
                    <a:pt x="147710" y="127000"/>
                    <a:pt x="151580" y="132246"/>
                    <a:pt x="151580" y="141426"/>
                  </a:cubicBezTo>
                  <a:cubicBezTo>
                    <a:pt x="151580" y="151918"/>
                    <a:pt x="147710" y="157163"/>
                    <a:pt x="141261" y="157163"/>
                  </a:cubicBezTo>
                  <a:cubicBezTo>
                    <a:pt x="134811" y="157163"/>
                    <a:pt x="130942" y="151918"/>
                    <a:pt x="130942" y="142737"/>
                  </a:cubicBezTo>
                  <a:cubicBezTo>
                    <a:pt x="130942" y="133557"/>
                    <a:pt x="134811" y="127000"/>
                    <a:pt x="141261" y="127000"/>
                  </a:cubicBezTo>
                  <a:close/>
                  <a:moveTo>
                    <a:pt x="247736" y="80963"/>
                  </a:moveTo>
                  <a:cubicBezTo>
                    <a:pt x="245015" y="80963"/>
                    <a:pt x="243654" y="85091"/>
                    <a:pt x="243654" y="91970"/>
                  </a:cubicBezTo>
                  <a:cubicBezTo>
                    <a:pt x="243654" y="97474"/>
                    <a:pt x="245015" y="101601"/>
                    <a:pt x="247736" y="101601"/>
                  </a:cubicBezTo>
                  <a:cubicBezTo>
                    <a:pt x="251818" y="101601"/>
                    <a:pt x="253179" y="94722"/>
                    <a:pt x="253179" y="90594"/>
                  </a:cubicBezTo>
                  <a:cubicBezTo>
                    <a:pt x="253179" y="87843"/>
                    <a:pt x="251818" y="80963"/>
                    <a:pt x="247736" y="80963"/>
                  </a:cubicBezTo>
                  <a:close/>
                  <a:moveTo>
                    <a:pt x="205328" y="80963"/>
                  </a:moveTo>
                  <a:cubicBezTo>
                    <a:pt x="203060" y="80963"/>
                    <a:pt x="200792" y="85091"/>
                    <a:pt x="200792" y="91970"/>
                  </a:cubicBezTo>
                  <a:cubicBezTo>
                    <a:pt x="200792" y="97474"/>
                    <a:pt x="203060" y="101601"/>
                    <a:pt x="205328" y="101601"/>
                  </a:cubicBezTo>
                  <a:cubicBezTo>
                    <a:pt x="208730" y="101601"/>
                    <a:pt x="208730" y="94722"/>
                    <a:pt x="208730" y="90594"/>
                  </a:cubicBezTo>
                  <a:cubicBezTo>
                    <a:pt x="208730" y="87843"/>
                    <a:pt x="208730" y="80963"/>
                    <a:pt x="205328" y="80963"/>
                  </a:cubicBezTo>
                  <a:close/>
                  <a:moveTo>
                    <a:pt x="184010" y="80963"/>
                  </a:moveTo>
                  <a:cubicBezTo>
                    <a:pt x="179928" y="80963"/>
                    <a:pt x="178567" y="85091"/>
                    <a:pt x="178567" y="91970"/>
                  </a:cubicBezTo>
                  <a:cubicBezTo>
                    <a:pt x="178567" y="97474"/>
                    <a:pt x="179928" y="101601"/>
                    <a:pt x="184010" y="101601"/>
                  </a:cubicBezTo>
                  <a:cubicBezTo>
                    <a:pt x="188092" y="101601"/>
                    <a:pt x="188092" y="94722"/>
                    <a:pt x="188092" y="90594"/>
                  </a:cubicBezTo>
                  <a:cubicBezTo>
                    <a:pt x="188092" y="87843"/>
                    <a:pt x="188092" y="80963"/>
                    <a:pt x="184010" y="80963"/>
                  </a:cubicBezTo>
                  <a:close/>
                  <a:moveTo>
                    <a:pt x="162011" y="80963"/>
                  </a:moveTo>
                  <a:cubicBezTo>
                    <a:pt x="159290" y="80963"/>
                    <a:pt x="157929" y="85091"/>
                    <a:pt x="157929" y="91970"/>
                  </a:cubicBezTo>
                  <a:cubicBezTo>
                    <a:pt x="157929" y="97474"/>
                    <a:pt x="159290" y="101601"/>
                    <a:pt x="162011" y="101601"/>
                  </a:cubicBezTo>
                  <a:cubicBezTo>
                    <a:pt x="166093" y="101601"/>
                    <a:pt x="167454" y="94722"/>
                    <a:pt x="167454" y="90594"/>
                  </a:cubicBezTo>
                  <a:cubicBezTo>
                    <a:pt x="167454" y="87843"/>
                    <a:pt x="166093" y="80963"/>
                    <a:pt x="162011" y="80963"/>
                  </a:cubicBezTo>
                  <a:close/>
                  <a:moveTo>
                    <a:pt x="76173" y="80963"/>
                  </a:moveTo>
                  <a:cubicBezTo>
                    <a:pt x="73527" y="80963"/>
                    <a:pt x="72204" y="85091"/>
                    <a:pt x="72204" y="91970"/>
                  </a:cubicBezTo>
                  <a:cubicBezTo>
                    <a:pt x="72204" y="97474"/>
                    <a:pt x="73527" y="101601"/>
                    <a:pt x="76173" y="101601"/>
                  </a:cubicBezTo>
                  <a:cubicBezTo>
                    <a:pt x="80142" y="101601"/>
                    <a:pt x="80142" y="94722"/>
                    <a:pt x="80142" y="90594"/>
                  </a:cubicBezTo>
                  <a:cubicBezTo>
                    <a:pt x="80142" y="87843"/>
                    <a:pt x="80142" y="80963"/>
                    <a:pt x="76173" y="80963"/>
                  </a:cubicBezTo>
                  <a:close/>
                  <a:moveTo>
                    <a:pt x="225310" y="76200"/>
                  </a:moveTo>
                  <a:cubicBezTo>
                    <a:pt x="226721" y="76200"/>
                    <a:pt x="226721" y="76200"/>
                    <a:pt x="226721" y="76200"/>
                  </a:cubicBezTo>
                  <a:cubicBezTo>
                    <a:pt x="226721" y="76200"/>
                    <a:pt x="226721" y="76200"/>
                    <a:pt x="229543" y="76200"/>
                  </a:cubicBezTo>
                  <a:cubicBezTo>
                    <a:pt x="230954" y="76200"/>
                    <a:pt x="230954" y="77511"/>
                    <a:pt x="230954" y="77511"/>
                  </a:cubicBezTo>
                  <a:cubicBezTo>
                    <a:pt x="230954" y="77511"/>
                    <a:pt x="230954" y="77511"/>
                    <a:pt x="230954" y="105052"/>
                  </a:cubicBezTo>
                  <a:cubicBezTo>
                    <a:pt x="230954" y="105052"/>
                    <a:pt x="230954" y="106363"/>
                    <a:pt x="229543" y="106363"/>
                  </a:cubicBezTo>
                  <a:cubicBezTo>
                    <a:pt x="229543" y="106363"/>
                    <a:pt x="229543" y="106363"/>
                    <a:pt x="225310" y="106363"/>
                  </a:cubicBezTo>
                  <a:cubicBezTo>
                    <a:pt x="225310" y="106363"/>
                    <a:pt x="225310" y="105052"/>
                    <a:pt x="225310" y="105052"/>
                  </a:cubicBezTo>
                  <a:cubicBezTo>
                    <a:pt x="225310" y="105052"/>
                    <a:pt x="225310" y="105052"/>
                    <a:pt x="225310" y="82757"/>
                  </a:cubicBezTo>
                  <a:cubicBezTo>
                    <a:pt x="225310" y="82757"/>
                    <a:pt x="225310" y="82757"/>
                    <a:pt x="221076" y="84069"/>
                  </a:cubicBezTo>
                  <a:cubicBezTo>
                    <a:pt x="219665" y="84069"/>
                    <a:pt x="219665" y="84069"/>
                    <a:pt x="219665" y="84069"/>
                  </a:cubicBezTo>
                  <a:cubicBezTo>
                    <a:pt x="219665" y="84069"/>
                    <a:pt x="219665" y="84069"/>
                    <a:pt x="219665" y="81446"/>
                  </a:cubicBezTo>
                  <a:cubicBezTo>
                    <a:pt x="218254" y="80134"/>
                    <a:pt x="219665" y="80134"/>
                    <a:pt x="219665" y="80134"/>
                  </a:cubicBezTo>
                  <a:cubicBezTo>
                    <a:pt x="219665" y="80134"/>
                    <a:pt x="219665" y="80134"/>
                    <a:pt x="225310" y="76200"/>
                  </a:cubicBezTo>
                  <a:close/>
                  <a:moveTo>
                    <a:pt x="205555" y="76200"/>
                  </a:moveTo>
                  <a:cubicBezTo>
                    <a:pt x="212500" y="76200"/>
                    <a:pt x="216667" y="81446"/>
                    <a:pt x="216667" y="90626"/>
                  </a:cubicBezTo>
                  <a:cubicBezTo>
                    <a:pt x="216667" y="101118"/>
                    <a:pt x="212500" y="106363"/>
                    <a:pt x="205555" y="106363"/>
                  </a:cubicBezTo>
                  <a:cubicBezTo>
                    <a:pt x="198609" y="106363"/>
                    <a:pt x="194442" y="101118"/>
                    <a:pt x="194442" y="91937"/>
                  </a:cubicBezTo>
                  <a:cubicBezTo>
                    <a:pt x="194442" y="81446"/>
                    <a:pt x="198609" y="76200"/>
                    <a:pt x="205555" y="76200"/>
                  </a:cubicBezTo>
                  <a:close/>
                  <a:moveTo>
                    <a:pt x="183964" y="76200"/>
                  </a:moveTo>
                  <a:cubicBezTo>
                    <a:pt x="189044" y="76200"/>
                    <a:pt x="192854" y="81446"/>
                    <a:pt x="192854" y="90626"/>
                  </a:cubicBezTo>
                  <a:cubicBezTo>
                    <a:pt x="192854" y="101118"/>
                    <a:pt x="189044" y="106363"/>
                    <a:pt x="182694" y="106363"/>
                  </a:cubicBezTo>
                  <a:cubicBezTo>
                    <a:pt x="177614" y="106363"/>
                    <a:pt x="173804" y="101118"/>
                    <a:pt x="173804" y="91937"/>
                  </a:cubicBezTo>
                  <a:cubicBezTo>
                    <a:pt x="173804" y="81446"/>
                    <a:pt x="177614" y="76200"/>
                    <a:pt x="183964" y="76200"/>
                  </a:cubicBezTo>
                  <a:close/>
                  <a:moveTo>
                    <a:pt x="161898" y="76200"/>
                  </a:moveTo>
                  <a:cubicBezTo>
                    <a:pt x="168347" y="76200"/>
                    <a:pt x="172217" y="81446"/>
                    <a:pt x="172217" y="90626"/>
                  </a:cubicBezTo>
                  <a:cubicBezTo>
                    <a:pt x="172217" y="101118"/>
                    <a:pt x="168347" y="106363"/>
                    <a:pt x="161898" y="106363"/>
                  </a:cubicBezTo>
                  <a:cubicBezTo>
                    <a:pt x="155448" y="106363"/>
                    <a:pt x="152869" y="101118"/>
                    <a:pt x="151579" y="91937"/>
                  </a:cubicBezTo>
                  <a:cubicBezTo>
                    <a:pt x="151579" y="81446"/>
                    <a:pt x="156738" y="76200"/>
                    <a:pt x="161898" y="76200"/>
                  </a:cubicBezTo>
                  <a:close/>
                  <a:moveTo>
                    <a:pt x="139584" y="76200"/>
                  </a:moveTo>
                  <a:cubicBezTo>
                    <a:pt x="139584" y="76200"/>
                    <a:pt x="139584" y="76200"/>
                    <a:pt x="140996" y="76200"/>
                  </a:cubicBezTo>
                  <a:cubicBezTo>
                    <a:pt x="140996" y="76200"/>
                    <a:pt x="140996" y="76200"/>
                    <a:pt x="143818" y="76200"/>
                  </a:cubicBezTo>
                  <a:cubicBezTo>
                    <a:pt x="143818" y="76200"/>
                    <a:pt x="145229" y="77511"/>
                    <a:pt x="145229" y="77511"/>
                  </a:cubicBezTo>
                  <a:cubicBezTo>
                    <a:pt x="145229" y="77511"/>
                    <a:pt x="145229" y="77511"/>
                    <a:pt x="145229" y="105052"/>
                  </a:cubicBezTo>
                  <a:cubicBezTo>
                    <a:pt x="145229" y="105052"/>
                    <a:pt x="143818" y="106363"/>
                    <a:pt x="143818" y="106363"/>
                  </a:cubicBezTo>
                  <a:cubicBezTo>
                    <a:pt x="143818" y="106363"/>
                    <a:pt x="143818" y="106363"/>
                    <a:pt x="139584" y="106363"/>
                  </a:cubicBezTo>
                  <a:cubicBezTo>
                    <a:pt x="139584" y="106363"/>
                    <a:pt x="139584" y="105052"/>
                    <a:pt x="139584" y="105052"/>
                  </a:cubicBezTo>
                  <a:cubicBezTo>
                    <a:pt x="139584" y="105052"/>
                    <a:pt x="139584" y="105052"/>
                    <a:pt x="139584" y="82757"/>
                  </a:cubicBezTo>
                  <a:cubicBezTo>
                    <a:pt x="139584" y="82757"/>
                    <a:pt x="139584" y="82757"/>
                    <a:pt x="135351" y="84069"/>
                  </a:cubicBezTo>
                  <a:cubicBezTo>
                    <a:pt x="135351" y="84069"/>
                    <a:pt x="135351" y="84069"/>
                    <a:pt x="133940" y="84069"/>
                  </a:cubicBezTo>
                  <a:lnTo>
                    <a:pt x="132529" y="81446"/>
                  </a:lnTo>
                  <a:cubicBezTo>
                    <a:pt x="132529" y="80134"/>
                    <a:pt x="132529" y="80134"/>
                    <a:pt x="133940" y="80134"/>
                  </a:cubicBezTo>
                  <a:cubicBezTo>
                    <a:pt x="133940" y="80134"/>
                    <a:pt x="133940" y="80134"/>
                    <a:pt x="139584" y="76200"/>
                  </a:cubicBezTo>
                  <a:close/>
                  <a:moveTo>
                    <a:pt x="118837" y="76200"/>
                  </a:moveTo>
                  <a:cubicBezTo>
                    <a:pt x="118837" y="76200"/>
                    <a:pt x="118837" y="76200"/>
                    <a:pt x="123005" y="76200"/>
                  </a:cubicBezTo>
                  <a:cubicBezTo>
                    <a:pt x="123005" y="76200"/>
                    <a:pt x="123005" y="77511"/>
                    <a:pt x="123005" y="77511"/>
                  </a:cubicBezTo>
                  <a:cubicBezTo>
                    <a:pt x="123005" y="77511"/>
                    <a:pt x="123005" y="77511"/>
                    <a:pt x="123005" y="105052"/>
                  </a:cubicBezTo>
                  <a:cubicBezTo>
                    <a:pt x="123005" y="105052"/>
                    <a:pt x="123005" y="106363"/>
                    <a:pt x="123005" y="106363"/>
                  </a:cubicBezTo>
                  <a:cubicBezTo>
                    <a:pt x="123005" y="106363"/>
                    <a:pt x="123005" y="106363"/>
                    <a:pt x="118837" y="106363"/>
                  </a:cubicBezTo>
                  <a:cubicBezTo>
                    <a:pt x="118837" y="106363"/>
                    <a:pt x="117448" y="105052"/>
                    <a:pt x="117448" y="105052"/>
                  </a:cubicBezTo>
                  <a:cubicBezTo>
                    <a:pt x="117448" y="105052"/>
                    <a:pt x="117448" y="105052"/>
                    <a:pt x="117448" y="82757"/>
                  </a:cubicBezTo>
                  <a:cubicBezTo>
                    <a:pt x="117448" y="82757"/>
                    <a:pt x="117448" y="82757"/>
                    <a:pt x="114670" y="84069"/>
                  </a:cubicBezTo>
                  <a:cubicBezTo>
                    <a:pt x="113281" y="84069"/>
                    <a:pt x="113281" y="84069"/>
                    <a:pt x="113281" y="84069"/>
                  </a:cubicBezTo>
                  <a:cubicBezTo>
                    <a:pt x="113281" y="84069"/>
                    <a:pt x="113281" y="84069"/>
                    <a:pt x="111892" y="81446"/>
                  </a:cubicBezTo>
                  <a:cubicBezTo>
                    <a:pt x="111892" y="80134"/>
                    <a:pt x="111892" y="80134"/>
                    <a:pt x="111892" y="80134"/>
                  </a:cubicBezTo>
                  <a:cubicBezTo>
                    <a:pt x="111892" y="80134"/>
                    <a:pt x="111892" y="80134"/>
                    <a:pt x="118837" y="76200"/>
                  </a:cubicBezTo>
                  <a:close/>
                  <a:moveTo>
                    <a:pt x="97207" y="76200"/>
                  </a:moveTo>
                  <a:cubicBezTo>
                    <a:pt x="97207" y="76200"/>
                    <a:pt x="97207" y="76200"/>
                    <a:pt x="99588" y="76200"/>
                  </a:cubicBezTo>
                  <a:cubicBezTo>
                    <a:pt x="100779" y="76200"/>
                    <a:pt x="100779" y="77511"/>
                    <a:pt x="100779" y="77511"/>
                  </a:cubicBezTo>
                  <a:cubicBezTo>
                    <a:pt x="100779" y="77511"/>
                    <a:pt x="100779" y="77511"/>
                    <a:pt x="100779" y="105052"/>
                  </a:cubicBezTo>
                  <a:cubicBezTo>
                    <a:pt x="100779" y="105052"/>
                    <a:pt x="100779" y="106363"/>
                    <a:pt x="99588" y="106363"/>
                  </a:cubicBezTo>
                  <a:cubicBezTo>
                    <a:pt x="99588" y="106363"/>
                    <a:pt x="99588" y="106363"/>
                    <a:pt x="97207" y="106363"/>
                  </a:cubicBezTo>
                  <a:cubicBezTo>
                    <a:pt x="96016" y="106363"/>
                    <a:pt x="96016" y="105052"/>
                    <a:pt x="96016" y="105052"/>
                  </a:cubicBezTo>
                  <a:cubicBezTo>
                    <a:pt x="96016" y="105052"/>
                    <a:pt x="96016" y="105052"/>
                    <a:pt x="96016" y="82757"/>
                  </a:cubicBezTo>
                  <a:cubicBezTo>
                    <a:pt x="96016" y="82757"/>
                    <a:pt x="96016" y="82757"/>
                    <a:pt x="92444" y="84069"/>
                  </a:cubicBezTo>
                  <a:cubicBezTo>
                    <a:pt x="91254" y="84069"/>
                    <a:pt x="91254" y="84069"/>
                    <a:pt x="91254" y="84069"/>
                  </a:cubicBezTo>
                  <a:cubicBezTo>
                    <a:pt x="91254" y="84069"/>
                    <a:pt x="91254" y="84069"/>
                    <a:pt x="91254" y="81446"/>
                  </a:cubicBezTo>
                  <a:cubicBezTo>
                    <a:pt x="91254" y="80134"/>
                    <a:pt x="91254" y="80134"/>
                    <a:pt x="91254" y="80134"/>
                  </a:cubicBezTo>
                  <a:cubicBezTo>
                    <a:pt x="91254" y="80134"/>
                    <a:pt x="91254" y="80134"/>
                    <a:pt x="97207" y="76200"/>
                  </a:cubicBezTo>
                  <a:close/>
                  <a:moveTo>
                    <a:pt x="201926" y="36513"/>
                  </a:moveTo>
                  <a:cubicBezTo>
                    <a:pt x="200792" y="37812"/>
                    <a:pt x="200792" y="39111"/>
                    <a:pt x="200792" y="40409"/>
                  </a:cubicBezTo>
                  <a:cubicBezTo>
                    <a:pt x="200792" y="46904"/>
                    <a:pt x="203060" y="50801"/>
                    <a:pt x="205328" y="50801"/>
                  </a:cubicBezTo>
                  <a:cubicBezTo>
                    <a:pt x="208730" y="50801"/>
                    <a:pt x="208730" y="44306"/>
                    <a:pt x="208730" y="40409"/>
                  </a:cubicBezTo>
                  <a:cubicBezTo>
                    <a:pt x="208730" y="40409"/>
                    <a:pt x="208730" y="40409"/>
                    <a:pt x="208730" y="39111"/>
                  </a:cubicBezTo>
                  <a:cubicBezTo>
                    <a:pt x="206462" y="37812"/>
                    <a:pt x="204194" y="36513"/>
                    <a:pt x="201926" y="36513"/>
                  </a:cubicBezTo>
                  <a:close/>
                  <a:moveTo>
                    <a:pt x="123005" y="34925"/>
                  </a:moveTo>
                  <a:cubicBezTo>
                    <a:pt x="120737" y="34925"/>
                    <a:pt x="118469" y="36248"/>
                    <a:pt x="116201" y="37571"/>
                  </a:cubicBezTo>
                  <a:cubicBezTo>
                    <a:pt x="116201" y="38894"/>
                    <a:pt x="115067" y="38894"/>
                    <a:pt x="115067" y="38894"/>
                  </a:cubicBezTo>
                  <a:cubicBezTo>
                    <a:pt x="115067" y="38894"/>
                    <a:pt x="115067" y="40216"/>
                    <a:pt x="115067" y="40216"/>
                  </a:cubicBezTo>
                  <a:cubicBezTo>
                    <a:pt x="115067" y="46831"/>
                    <a:pt x="116201" y="50800"/>
                    <a:pt x="119603" y="50800"/>
                  </a:cubicBezTo>
                  <a:cubicBezTo>
                    <a:pt x="123005" y="50800"/>
                    <a:pt x="123005" y="44185"/>
                    <a:pt x="123005" y="40216"/>
                  </a:cubicBezTo>
                  <a:cubicBezTo>
                    <a:pt x="123005" y="38894"/>
                    <a:pt x="123005" y="36248"/>
                    <a:pt x="123005" y="34925"/>
                  </a:cubicBezTo>
                  <a:close/>
                  <a:moveTo>
                    <a:pt x="162011" y="31750"/>
                  </a:moveTo>
                  <a:cubicBezTo>
                    <a:pt x="159290" y="31750"/>
                    <a:pt x="157929" y="35560"/>
                    <a:pt x="157929" y="40640"/>
                  </a:cubicBezTo>
                  <a:cubicBezTo>
                    <a:pt x="157929" y="46990"/>
                    <a:pt x="159290" y="50800"/>
                    <a:pt x="162011" y="50800"/>
                  </a:cubicBezTo>
                  <a:cubicBezTo>
                    <a:pt x="166093" y="50800"/>
                    <a:pt x="167454" y="44450"/>
                    <a:pt x="167454" y="40640"/>
                  </a:cubicBezTo>
                  <a:cubicBezTo>
                    <a:pt x="167454" y="36830"/>
                    <a:pt x="166093" y="31750"/>
                    <a:pt x="162011" y="31750"/>
                  </a:cubicBezTo>
                  <a:close/>
                  <a:moveTo>
                    <a:pt x="144703" y="28575"/>
                  </a:moveTo>
                  <a:cubicBezTo>
                    <a:pt x="144703" y="28575"/>
                    <a:pt x="144703" y="28575"/>
                    <a:pt x="144703" y="55075"/>
                  </a:cubicBezTo>
                  <a:cubicBezTo>
                    <a:pt x="144703" y="55075"/>
                    <a:pt x="143389" y="55075"/>
                    <a:pt x="143389" y="55075"/>
                  </a:cubicBezTo>
                  <a:cubicBezTo>
                    <a:pt x="143389" y="55075"/>
                    <a:pt x="143389" y="55075"/>
                    <a:pt x="139447" y="55075"/>
                  </a:cubicBezTo>
                  <a:cubicBezTo>
                    <a:pt x="139447" y="55075"/>
                    <a:pt x="139447" y="55075"/>
                    <a:pt x="139447" y="32550"/>
                  </a:cubicBezTo>
                  <a:cubicBezTo>
                    <a:pt x="139447" y="32550"/>
                    <a:pt x="139447" y="32550"/>
                    <a:pt x="135504" y="33875"/>
                  </a:cubicBezTo>
                  <a:cubicBezTo>
                    <a:pt x="135504" y="33875"/>
                    <a:pt x="135504" y="33875"/>
                    <a:pt x="134190" y="33875"/>
                  </a:cubicBezTo>
                  <a:cubicBezTo>
                    <a:pt x="134190" y="33875"/>
                    <a:pt x="134190" y="33875"/>
                    <a:pt x="132876" y="31225"/>
                  </a:cubicBezTo>
                  <a:cubicBezTo>
                    <a:pt x="131562" y="31225"/>
                    <a:pt x="130248" y="32550"/>
                    <a:pt x="127619" y="32550"/>
                  </a:cubicBezTo>
                  <a:cubicBezTo>
                    <a:pt x="128934" y="35200"/>
                    <a:pt x="128934" y="37850"/>
                    <a:pt x="128934" y="40500"/>
                  </a:cubicBezTo>
                  <a:cubicBezTo>
                    <a:pt x="128934" y="51100"/>
                    <a:pt x="124991" y="56400"/>
                    <a:pt x="118420" y="56400"/>
                  </a:cubicBezTo>
                  <a:cubicBezTo>
                    <a:pt x="113164" y="56400"/>
                    <a:pt x="109221" y="51100"/>
                    <a:pt x="109221" y="41825"/>
                  </a:cubicBezTo>
                  <a:cubicBezTo>
                    <a:pt x="106593" y="43150"/>
                    <a:pt x="103964" y="44475"/>
                    <a:pt x="101336" y="47125"/>
                  </a:cubicBezTo>
                  <a:cubicBezTo>
                    <a:pt x="101336" y="47125"/>
                    <a:pt x="101336" y="47125"/>
                    <a:pt x="101336" y="55075"/>
                  </a:cubicBezTo>
                  <a:cubicBezTo>
                    <a:pt x="101336" y="55075"/>
                    <a:pt x="101336" y="55075"/>
                    <a:pt x="100022" y="55075"/>
                  </a:cubicBezTo>
                  <a:cubicBezTo>
                    <a:pt x="100022" y="55075"/>
                    <a:pt x="100022" y="55075"/>
                    <a:pt x="97394" y="55075"/>
                  </a:cubicBezTo>
                  <a:cubicBezTo>
                    <a:pt x="96080" y="55075"/>
                    <a:pt x="96080" y="55075"/>
                    <a:pt x="96080" y="55075"/>
                  </a:cubicBezTo>
                  <a:cubicBezTo>
                    <a:pt x="96080" y="55075"/>
                    <a:pt x="96080" y="55075"/>
                    <a:pt x="96080" y="49775"/>
                  </a:cubicBezTo>
                  <a:cubicBezTo>
                    <a:pt x="85566" y="57725"/>
                    <a:pt x="77681" y="65675"/>
                    <a:pt x="72425" y="77600"/>
                  </a:cubicBezTo>
                  <a:cubicBezTo>
                    <a:pt x="73739" y="76275"/>
                    <a:pt x="75053" y="76275"/>
                    <a:pt x="76367" y="76275"/>
                  </a:cubicBezTo>
                  <a:cubicBezTo>
                    <a:pt x="82938" y="76275"/>
                    <a:pt x="86880" y="81575"/>
                    <a:pt x="86880" y="90850"/>
                  </a:cubicBezTo>
                  <a:cubicBezTo>
                    <a:pt x="86880" y="101450"/>
                    <a:pt x="82938" y="106750"/>
                    <a:pt x="76367" y="106750"/>
                  </a:cubicBezTo>
                  <a:cubicBezTo>
                    <a:pt x="71111" y="106750"/>
                    <a:pt x="68482" y="102775"/>
                    <a:pt x="67168" y="97475"/>
                  </a:cubicBezTo>
                  <a:cubicBezTo>
                    <a:pt x="65854" y="106750"/>
                    <a:pt x="69796" y="120000"/>
                    <a:pt x="75053" y="127950"/>
                  </a:cubicBezTo>
                  <a:cubicBezTo>
                    <a:pt x="75053" y="127950"/>
                    <a:pt x="76367" y="127950"/>
                    <a:pt x="76367" y="127950"/>
                  </a:cubicBezTo>
                  <a:cubicBezTo>
                    <a:pt x="76367" y="127950"/>
                    <a:pt x="76367" y="127950"/>
                    <a:pt x="78995" y="127950"/>
                  </a:cubicBezTo>
                  <a:cubicBezTo>
                    <a:pt x="78995" y="127950"/>
                    <a:pt x="80310" y="127950"/>
                    <a:pt x="80310" y="127950"/>
                  </a:cubicBezTo>
                  <a:cubicBezTo>
                    <a:pt x="80310" y="127950"/>
                    <a:pt x="80310" y="127950"/>
                    <a:pt x="80310" y="133250"/>
                  </a:cubicBezTo>
                  <a:cubicBezTo>
                    <a:pt x="82938" y="134575"/>
                    <a:pt x="85566" y="135900"/>
                    <a:pt x="88195" y="135900"/>
                  </a:cubicBezTo>
                  <a:cubicBezTo>
                    <a:pt x="89509" y="130600"/>
                    <a:pt x="93451" y="126625"/>
                    <a:pt x="97394" y="126625"/>
                  </a:cubicBezTo>
                  <a:cubicBezTo>
                    <a:pt x="102650" y="126625"/>
                    <a:pt x="106593" y="130600"/>
                    <a:pt x="107907" y="135900"/>
                  </a:cubicBezTo>
                  <a:cubicBezTo>
                    <a:pt x="110535" y="137225"/>
                    <a:pt x="113164" y="138550"/>
                    <a:pt x="114478" y="145175"/>
                  </a:cubicBezTo>
                  <a:cubicBezTo>
                    <a:pt x="115792" y="147825"/>
                    <a:pt x="115792" y="150475"/>
                    <a:pt x="117106" y="151800"/>
                  </a:cubicBezTo>
                  <a:cubicBezTo>
                    <a:pt x="117106" y="151800"/>
                    <a:pt x="117106" y="151800"/>
                    <a:pt x="117106" y="133250"/>
                  </a:cubicBezTo>
                  <a:cubicBezTo>
                    <a:pt x="117106" y="133250"/>
                    <a:pt x="117106" y="133250"/>
                    <a:pt x="114478" y="134575"/>
                  </a:cubicBezTo>
                  <a:cubicBezTo>
                    <a:pt x="113164" y="135900"/>
                    <a:pt x="113164" y="135900"/>
                    <a:pt x="113164" y="135900"/>
                  </a:cubicBezTo>
                  <a:cubicBezTo>
                    <a:pt x="113164" y="134575"/>
                    <a:pt x="113164" y="134575"/>
                    <a:pt x="113164" y="134575"/>
                  </a:cubicBezTo>
                  <a:cubicBezTo>
                    <a:pt x="113164" y="134575"/>
                    <a:pt x="113164" y="134575"/>
                    <a:pt x="111849" y="131925"/>
                  </a:cubicBezTo>
                  <a:cubicBezTo>
                    <a:pt x="111849" y="131925"/>
                    <a:pt x="111849" y="130600"/>
                    <a:pt x="111849" y="130600"/>
                  </a:cubicBezTo>
                  <a:cubicBezTo>
                    <a:pt x="111849" y="130600"/>
                    <a:pt x="111849" y="130600"/>
                    <a:pt x="118420" y="127950"/>
                  </a:cubicBezTo>
                  <a:cubicBezTo>
                    <a:pt x="118420" y="127950"/>
                    <a:pt x="118420" y="127950"/>
                    <a:pt x="122363" y="127950"/>
                  </a:cubicBezTo>
                  <a:cubicBezTo>
                    <a:pt x="122363" y="127950"/>
                    <a:pt x="122363" y="127950"/>
                    <a:pt x="122363" y="155775"/>
                  </a:cubicBezTo>
                  <a:cubicBezTo>
                    <a:pt x="122363" y="155775"/>
                    <a:pt x="122363" y="157100"/>
                    <a:pt x="122363" y="157100"/>
                  </a:cubicBezTo>
                  <a:cubicBezTo>
                    <a:pt x="122363" y="157100"/>
                    <a:pt x="122363" y="157100"/>
                    <a:pt x="121049" y="157100"/>
                  </a:cubicBezTo>
                  <a:cubicBezTo>
                    <a:pt x="123677" y="159750"/>
                    <a:pt x="128934" y="161075"/>
                    <a:pt x="135504" y="162400"/>
                  </a:cubicBezTo>
                  <a:cubicBezTo>
                    <a:pt x="144703" y="165050"/>
                    <a:pt x="159159" y="151800"/>
                    <a:pt x="161787" y="159750"/>
                  </a:cubicBezTo>
                  <a:cubicBezTo>
                    <a:pt x="164416" y="175650"/>
                    <a:pt x="173615" y="186250"/>
                    <a:pt x="181500" y="191550"/>
                  </a:cubicBezTo>
                  <a:cubicBezTo>
                    <a:pt x="181500" y="191550"/>
                    <a:pt x="181500" y="191550"/>
                    <a:pt x="181500" y="183600"/>
                  </a:cubicBezTo>
                  <a:cubicBezTo>
                    <a:pt x="181500" y="183600"/>
                    <a:pt x="181500" y="183600"/>
                    <a:pt x="178872" y="186250"/>
                  </a:cubicBezTo>
                  <a:cubicBezTo>
                    <a:pt x="177557" y="186250"/>
                    <a:pt x="177557" y="186250"/>
                    <a:pt x="177557" y="186250"/>
                  </a:cubicBezTo>
                  <a:cubicBezTo>
                    <a:pt x="177557" y="186250"/>
                    <a:pt x="177557" y="184925"/>
                    <a:pt x="176243" y="184925"/>
                  </a:cubicBezTo>
                  <a:cubicBezTo>
                    <a:pt x="176243" y="184925"/>
                    <a:pt x="176243" y="184925"/>
                    <a:pt x="176243" y="182275"/>
                  </a:cubicBezTo>
                  <a:cubicBezTo>
                    <a:pt x="176243" y="182275"/>
                    <a:pt x="176243" y="180950"/>
                    <a:pt x="176243" y="180950"/>
                  </a:cubicBezTo>
                  <a:cubicBezTo>
                    <a:pt x="176243" y="180950"/>
                    <a:pt x="176243" y="180950"/>
                    <a:pt x="182814" y="178300"/>
                  </a:cubicBezTo>
                  <a:cubicBezTo>
                    <a:pt x="182814" y="178300"/>
                    <a:pt x="182814" y="178300"/>
                    <a:pt x="186756" y="178300"/>
                  </a:cubicBezTo>
                  <a:cubicBezTo>
                    <a:pt x="186756" y="178300"/>
                    <a:pt x="186756" y="178300"/>
                    <a:pt x="186756" y="194200"/>
                  </a:cubicBezTo>
                  <a:cubicBezTo>
                    <a:pt x="194641" y="196850"/>
                    <a:pt x="201213" y="194200"/>
                    <a:pt x="199898" y="186250"/>
                  </a:cubicBezTo>
                  <a:cubicBezTo>
                    <a:pt x="199898" y="186250"/>
                    <a:pt x="198584" y="186250"/>
                    <a:pt x="198584" y="186250"/>
                  </a:cubicBezTo>
                  <a:cubicBezTo>
                    <a:pt x="198584" y="186250"/>
                    <a:pt x="198584" y="184925"/>
                    <a:pt x="198584" y="184925"/>
                  </a:cubicBezTo>
                  <a:cubicBezTo>
                    <a:pt x="198584" y="184925"/>
                    <a:pt x="198584" y="184925"/>
                    <a:pt x="197270" y="182275"/>
                  </a:cubicBezTo>
                  <a:cubicBezTo>
                    <a:pt x="197270" y="182275"/>
                    <a:pt x="197270" y="180950"/>
                    <a:pt x="198584" y="180950"/>
                  </a:cubicBezTo>
                  <a:cubicBezTo>
                    <a:pt x="198584" y="180950"/>
                    <a:pt x="198584" y="180950"/>
                    <a:pt x="199898" y="180950"/>
                  </a:cubicBezTo>
                  <a:cubicBezTo>
                    <a:pt x="198584" y="167700"/>
                    <a:pt x="199898" y="166375"/>
                    <a:pt x="199898" y="166375"/>
                  </a:cubicBezTo>
                  <a:cubicBezTo>
                    <a:pt x="199898" y="166375"/>
                    <a:pt x="226182" y="169025"/>
                    <a:pt x="234066" y="161075"/>
                  </a:cubicBezTo>
                  <a:cubicBezTo>
                    <a:pt x="238009" y="157100"/>
                    <a:pt x="240637" y="151800"/>
                    <a:pt x="241951" y="146500"/>
                  </a:cubicBezTo>
                  <a:cubicBezTo>
                    <a:pt x="243266" y="145175"/>
                    <a:pt x="244580" y="143850"/>
                    <a:pt x="245894" y="143850"/>
                  </a:cubicBezTo>
                  <a:cubicBezTo>
                    <a:pt x="245894" y="143850"/>
                    <a:pt x="245894" y="143850"/>
                    <a:pt x="245894" y="133250"/>
                  </a:cubicBezTo>
                  <a:cubicBezTo>
                    <a:pt x="245894" y="133250"/>
                    <a:pt x="245894" y="133250"/>
                    <a:pt x="241951" y="134575"/>
                  </a:cubicBezTo>
                  <a:cubicBezTo>
                    <a:pt x="241951" y="135900"/>
                    <a:pt x="241951" y="135900"/>
                    <a:pt x="241951" y="135900"/>
                  </a:cubicBezTo>
                  <a:cubicBezTo>
                    <a:pt x="241951" y="134575"/>
                    <a:pt x="240637" y="134575"/>
                    <a:pt x="240637" y="134575"/>
                  </a:cubicBezTo>
                  <a:cubicBezTo>
                    <a:pt x="240637" y="134575"/>
                    <a:pt x="240637" y="134575"/>
                    <a:pt x="240637" y="131925"/>
                  </a:cubicBezTo>
                  <a:cubicBezTo>
                    <a:pt x="240637" y="131925"/>
                    <a:pt x="240637" y="130600"/>
                    <a:pt x="240637" y="130600"/>
                  </a:cubicBezTo>
                  <a:cubicBezTo>
                    <a:pt x="240637" y="130600"/>
                    <a:pt x="240637" y="130600"/>
                    <a:pt x="247208" y="127950"/>
                  </a:cubicBezTo>
                  <a:cubicBezTo>
                    <a:pt x="247208" y="127950"/>
                    <a:pt x="247208" y="127950"/>
                    <a:pt x="249836" y="127950"/>
                  </a:cubicBezTo>
                  <a:cubicBezTo>
                    <a:pt x="251151" y="127950"/>
                    <a:pt x="251151" y="127950"/>
                    <a:pt x="251151" y="127950"/>
                  </a:cubicBezTo>
                  <a:cubicBezTo>
                    <a:pt x="251151" y="127950"/>
                    <a:pt x="251151" y="127950"/>
                    <a:pt x="251151" y="143850"/>
                  </a:cubicBezTo>
                  <a:cubicBezTo>
                    <a:pt x="251151" y="143850"/>
                    <a:pt x="252465" y="143850"/>
                    <a:pt x="252465" y="143850"/>
                  </a:cubicBezTo>
                  <a:cubicBezTo>
                    <a:pt x="264292" y="137225"/>
                    <a:pt x="262978" y="113375"/>
                    <a:pt x="257721" y="94825"/>
                  </a:cubicBezTo>
                  <a:cubicBezTo>
                    <a:pt x="256407" y="102775"/>
                    <a:pt x="253779" y="106750"/>
                    <a:pt x="247208" y="106750"/>
                  </a:cubicBezTo>
                  <a:cubicBezTo>
                    <a:pt x="241951" y="106750"/>
                    <a:pt x="238009" y="101450"/>
                    <a:pt x="238009" y="92175"/>
                  </a:cubicBezTo>
                  <a:cubicBezTo>
                    <a:pt x="238009" y="81575"/>
                    <a:pt x="241951" y="76275"/>
                    <a:pt x="248522" y="76275"/>
                  </a:cubicBezTo>
                  <a:cubicBezTo>
                    <a:pt x="248522" y="76275"/>
                    <a:pt x="249836" y="76275"/>
                    <a:pt x="249836" y="76275"/>
                  </a:cubicBezTo>
                  <a:cubicBezTo>
                    <a:pt x="244580" y="67000"/>
                    <a:pt x="238009" y="59050"/>
                    <a:pt x="230124" y="52425"/>
                  </a:cubicBezTo>
                  <a:cubicBezTo>
                    <a:pt x="230124" y="52425"/>
                    <a:pt x="230124" y="52425"/>
                    <a:pt x="230124" y="55075"/>
                  </a:cubicBezTo>
                  <a:cubicBezTo>
                    <a:pt x="230124" y="55075"/>
                    <a:pt x="230124" y="55075"/>
                    <a:pt x="228810" y="55075"/>
                  </a:cubicBezTo>
                  <a:cubicBezTo>
                    <a:pt x="228810" y="55075"/>
                    <a:pt x="228810" y="55075"/>
                    <a:pt x="224867" y="55075"/>
                  </a:cubicBezTo>
                  <a:cubicBezTo>
                    <a:pt x="224867" y="55075"/>
                    <a:pt x="224867" y="55075"/>
                    <a:pt x="224867" y="48450"/>
                  </a:cubicBezTo>
                  <a:cubicBezTo>
                    <a:pt x="220925" y="47125"/>
                    <a:pt x="218297" y="44475"/>
                    <a:pt x="215668" y="43150"/>
                  </a:cubicBezTo>
                  <a:cubicBezTo>
                    <a:pt x="214354" y="51100"/>
                    <a:pt x="210412" y="56400"/>
                    <a:pt x="205155" y="56400"/>
                  </a:cubicBezTo>
                  <a:cubicBezTo>
                    <a:pt x="198584" y="56400"/>
                    <a:pt x="194641" y="49775"/>
                    <a:pt x="194641" y="40500"/>
                  </a:cubicBezTo>
                  <a:cubicBezTo>
                    <a:pt x="194641" y="37850"/>
                    <a:pt x="194641" y="36525"/>
                    <a:pt x="195956" y="33875"/>
                  </a:cubicBezTo>
                  <a:cubicBezTo>
                    <a:pt x="193327" y="32550"/>
                    <a:pt x="189385" y="32550"/>
                    <a:pt x="186756" y="31225"/>
                  </a:cubicBezTo>
                  <a:cubicBezTo>
                    <a:pt x="186756" y="31225"/>
                    <a:pt x="186756" y="31225"/>
                    <a:pt x="186756" y="55075"/>
                  </a:cubicBezTo>
                  <a:cubicBezTo>
                    <a:pt x="186756" y="55075"/>
                    <a:pt x="186756" y="55075"/>
                    <a:pt x="182814" y="55075"/>
                  </a:cubicBezTo>
                  <a:cubicBezTo>
                    <a:pt x="181500" y="55075"/>
                    <a:pt x="181500" y="55075"/>
                    <a:pt x="181500" y="55075"/>
                  </a:cubicBezTo>
                  <a:cubicBezTo>
                    <a:pt x="181500" y="55075"/>
                    <a:pt x="181500" y="55075"/>
                    <a:pt x="181500" y="32550"/>
                  </a:cubicBezTo>
                  <a:cubicBezTo>
                    <a:pt x="181500" y="32550"/>
                    <a:pt x="181500" y="32550"/>
                    <a:pt x="178872" y="33875"/>
                  </a:cubicBezTo>
                  <a:cubicBezTo>
                    <a:pt x="177557" y="33875"/>
                    <a:pt x="177557" y="33875"/>
                    <a:pt x="177557" y="33875"/>
                  </a:cubicBezTo>
                  <a:cubicBezTo>
                    <a:pt x="177557" y="33875"/>
                    <a:pt x="177557" y="33875"/>
                    <a:pt x="176243" y="33875"/>
                  </a:cubicBezTo>
                  <a:cubicBezTo>
                    <a:pt x="176243" y="33875"/>
                    <a:pt x="176243" y="33875"/>
                    <a:pt x="176243" y="31225"/>
                  </a:cubicBezTo>
                  <a:cubicBezTo>
                    <a:pt x="176243" y="29900"/>
                    <a:pt x="176243" y="29900"/>
                    <a:pt x="176243" y="29900"/>
                  </a:cubicBezTo>
                  <a:cubicBezTo>
                    <a:pt x="176243" y="29900"/>
                    <a:pt x="176243" y="29900"/>
                    <a:pt x="177557" y="29900"/>
                  </a:cubicBezTo>
                  <a:cubicBezTo>
                    <a:pt x="173615" y="28575"/>
                    <a:pt x="170987" y="28575"/>
                    <a:pt x="168358" y="28575"/>
                  </a:cubicBezTo>
                  <a:cubicBezTo>
                    <a:pt x="170987" y="31225"/>
                    <a:pt x="172301" y="35200"/>
                    <a:pt x="172301" y="40500"/>
                  </a:cubicBezTo>
                  <a:cubicBezTo>
                    <a:pt x="172301" y="51100"/>
                    <a:pt x="168358" y="56400"/>
                    <a:pt x="161787" y="56400"/>
                  </a:cubicBezTo>
                  <a:cubicBezTo>
                    <a:pt x="155217" y="56400"/>
                    <a:pt x="152588" y="49775"/>
                    <a:pt x="151274" y="40500"/>
                  </a:cubicBezTo>
                  <a:cubicBezTo>
                    <a:pt x="151274" y="35200"/>
                    <a:pt x="153903" y="29900"/>
                    <a:pt x="156531" y="28575"/>
                  </a:cubicBezTo>
                  <a:cubicBezTo>
                    <a:pt x="152588" y="28575"/>
                    <a:pt x="148646" y="28575"/>
                    <a:pt x="144703" y="28575"/>
                  </a:cubicBezTo>
                  <a:close/>
                  <a:moveTo>
                    <a:pt x="164533" y="0"/>
                  </a:moveTo>
                  <a:cubicBezTo>
                    <a:pt x="205215" y="0"/>
                    <a:pt x="240648" y="17090"/>
                    <a:pt x="266895" y="48642"/>
                  </a:cubicBezTo>
                  <a:cubicBezTo>
                    <a:pt x="285268" y="72305"/>
                    <a:pt x="294454" y="99914"/>
                    <a:pt x="291829" y="130150"/>
                  </a:cubicBezTo>
                  <a:cubicBezTo>
                    <a:pt x="289205" y="155129"/>
                    <a:pt x="278706" y="181422"/>
                    <a:pt x="269520" y="206400"/>
                  </a:cubicBezTo>
                  <a:cubicBezTo>
                    <a:pt x="253772" y="247154"/>
                    <a:pt x="239336" y="286594"/>
                    <a:pt x="257709" y="324718"/>
                  </a:cubicBezTo>
                  <a:cubicBezTo>
                    <a:pt x="257709" y="327348"/>
                    <a:pt x="257709" y="329977"/>
                    <a:pt x="256396" y="332606"/>
                  </a:cubicBezTo>
                  <a:cubicBezTo>
                    <a:pt x="255084" y="335236"/>
                    <a:pt x="252459" y="336550"/>
                    <a:pt x="249835" y="336550"/>
                  </a:cubicBezTo>
                  <a:cubicBezTo>
                    <a:pt x="249835" y="336550"/>
                    <a:pt x="249835" y="336550"/>
                    <a:pt x="105478" y="336550"/>
                  </a:cubicBezTo>
                  <a:cubicBezTo>
                    <a:pt x="101541" y="336550"/>
                    <a:pt x="98916" y="333921"/>
                    <a:pt x="97604" y="331292"/>
                  </a:cubicBezTo>
                  <a:cubicBezTo>
                    <a:pt x="96292" y="328662"/>
                    <a:pt x="96292" y="327348"/>
                    <a:pt x="96292" y="315516"/>
                  </a:cubicBezTo>
                  <a:cubicBezTo>
                    <a:pt x="96292" y="314201"/>
                    <a:pt x="96292" y="312887"/>
                    <a:pt x="96292" y="312887"/>
                  </a:cubicBezTo>
                  <a:cubicBezTo>
                    <a:pt x="94979" y="294481"/>
                    <a:pt x="87105" y="294481"/>
                    <a:pt x="71357" y="294481"/>
                  </a:cubicBezTo>
                  <a:cubicBezTo>
                    <a:pt x="58234" y="294481"/>
                    <a:pt x="42486" y="294481"/>
                    <a:pt x="31987" y="278706"/>
                  </a:cubicBezTo>
                  <a:cubicBezTo>
                    <a:pt x="24113" y="266874"/>
                    <a:pt x="24113" y="251098"/>
                    <a:pt x="25426" y="236637"/>
                  </a:cubicBezTo>
                  <a:cubicBezTo>
                    <a:pt x="25426" y="224805"/>
                    <a:pt x="25426" y="212973"/>
                    <a:pt x="21489" y="209029"/>
                  </a:cubicBezTo>
                  <a:cubicBezTo>
                    <a:pt x="21489" y="207715"/>
                    <a:pt x="17552" y="206400"/>
                    <a:pt x="16239" y="205085"/>
                  </a:cubicBezTo>
                  <a:cubicBezTo>
                    <a:pt x="10990" y="202456"/>
                    <a:pt x="3116" y="199827"/>
                    <a:pt x="491" y="191939"/>
                  </a:cubicBezTo>
                  <a:cubicBezTo>
                    <a:pt x="-821" y="187995"/>
                    <a:pt x="491" y="182736"/>
                    <a:pt x="4428" y="177478"/>
                  </a:cubicBezTo>
                  <a:cubicBezTo>
                    <a:pt x="17552" y="156443"/>
                    <a:pt x="20176" y="144612"/>
                    <a:pt x="24113" y="126206"/>
                  </a:cubicBezTo>
                  <a:cubicBezTo>
                    <a:pt x="25426" y="118319"/>
                    <a:pt x="26738" y="109116"/>
                    <a:pt x="29363" y="97284"/>
                  </a:cubicBezTo>
                  <a:cubicBezTo>
                    <a:pt x="38549" y="68361"/>
                    <a:pt x="55609" y="43383"/>
                    <a:pt x="81856" y="26293"/>
                  </a:cubicBezTo>
                  <a:cubicBezTo>
                    <a:pt x="105478" y="9202"/>
                    <a:pt x="135662" y="0"/>
                    <a:pt x="164533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38025" y="2561735"/>
            <a:ext cx="2798020" cy="614191"/>
            <a:chOff x="4238025" y="2896690"/>
            <a:chExt cx="2798020" cy="614191"/>
          </a:xfrm>
        </p:grpSpPr>
        <p:grpSp>
          <p:nvGrpSpPr>
            <p:cNvPr id="9" name="组合 8"/>
            <p:cNvGrpSpPr/>
            <p:nvPr/>
          </p:nvGrpSpPr>
          <p:grpSpPr>
            <a:xfrm>
              <a:off x="4854523" y="2896690"/>
              <a:ext cx="2181522" cy="614191"/>
              <a:chOff x="6472696" y="4544496"/>
              <a:chExt cx="2908696" cy="818921"/>
            </a:xfrm>
          </p:grpSpPr>
          <p:sp>
            <p:nvSpPr>
              <p:cNvPr id="21" name="文本框 8"/>
              <p:cNvSpPr txBox="1"/>
              <p:nvPr/>
            </p:nvSpPr>
            <p:spPr>
              <a:xfrm>
                <a:off x="6472696" y="4883039"/>
                <a:ext cx="2908696" cy="48037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200"/>
                  <a:t>此部分内容作为文字排版占位显示</a:t>
                </a:r>
                <a:br>
                  <a:rPr lang="zh-CN" altLang="en-US" sz="1200"/>
                </a:br>
                <a:r>
                  <a:rPr lang="zh-CN" altLang="en-US" sz="1200"/>
                  <a:t>（建议使用主题字体）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472696" y="4544496"/>
                <a:ext cx="1384995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b="1"/>
                  <a:t>标题文本预设</a:t>
                </a:r>
              </a:p>
            </p:txBody>
          </p:sp>
        </p:grpSp>
        <p:sp>
          <p:nvSpPr>
            <p:cNvPr id="24" name="任意多边形: 形状 23"/>
            <p:cNvSpPr>
              <a:spLocks noChangeAspect="1"/>
            </p:cNvSpPr>
            <p:nvPr/>
          </p:nvSpPr>
          <p:spPr bwMode="auto">
            <a:xfrm>
              <a:off x="4238025" y="2898509"/>
              <a:ext cx="379989" cy="376352"/>
            </a:xfrm>
            <a:custGeom>
              <a:avLst/>
              <a:gdLst>
                <a:gd name="connsiteX0" fmla="*/ 292147 w 331788"/>
                <a:gd name="connsiteY0" fmla="*/ 109538 h 328613"/>
                <a:gd name="connsiteX1" fmla="*/ 327025 w 331788"/>
                <a:gd name="connsiteY1" fmla="*/ 145621 h 328613"/>
                <a:gd name="connsiteX2" fmla="*/ 327025 w 331788"/>
                <a:gd name="connsiteY2" fmla="*/ 229385 h 328613"/>
                <a:gd name="connsiteX3" fmla="*/ 293438 w 331788"/>
                <a:gd name="connsiteY3" fmla="*/ 264179 h 328613"/>
                <a:gd name="connsiteX4" fmla="*/ 252101 w 331788"/>
                <a:gd name="connsiteY4" fmla="*/ 264179 h 328613"/>
                <a:gd name="connsiteX5" fmla="*/ 252101 w 331788"/>
                <a:gd name="connsiteY5" fmla="*/ 319593 h 328613"/>
                <a:gd name="connsiteX6" fmla="*/ 243059 w 331788"/>
                <a:gd name="connsiteY6" fmla="*/ 328613 h 328613"/>
                <a:gd name="connsiteX7" fmla="*/ 205596 w 331788"/>
                <a:gd name="connsiteY7" fmla="*/ 328613 h 328613"/>
                <a:gd name="connsiteX8" fmla="*/ 195262 w 331788"/>
                <a:gd name="connsiteY8" fmla="*/ 319593 h 328613"/>
                <a:gd name="connsiteX9" fmla="*/ 195262 w 331788"/>
                <a:gd name="connsiteY9" fmla="*/ 235829 h 328613"/>
                <a:gd name="connsiteX10" fmla="*/ 224973 w 331788"/>
                <a:gd name="connsiteY10" fmla="*/ 207478 h 328613"/>
                <a:gd name="connsiteX11" fmla="*/ 255976 w 331788"/>
                <a:gd name="connsiteY11" fmla="*/ 207478 h 328613"/>
                <a:gd name="connsiteX12" fmla="*/ 255976 w 331788"/>
                <a:gd name="connsiteY12" fmla="*/ 145621 h 328613"/>
                <a:gd name="connsiteX13" fmla="*/ 292147 w 331788"/>
                <a:gd name="connsiteY13" fmla="*/ 109538 h 328613"/>
                <a:gd name="connsiteX14" fmla="*/ 38473 w 331788"/>
                <a:gd name="connsiteY14" fmla="*/ 109538 h 328613"/>
                <a:gd name="connsiteX15" fmla="*/ 75079 w 331788"/>
                <a:gd name="connsiteY15" fmla="*/ 145621 h 328613"/>
                <a:gd name="connsiteX16" fmla="*/ 75079 w 331788"/>
                <a:gd name="connsiteY16" fmla="*/ 207478 h 328613"/>
                <a:gd name="connsiteX17" fmla="*/ 106456 w 331788"/>
                <a:gd name="connsiteY17" fmla="*/ 207478 h 328613"/>
                <a:gd name="connsiteX18" fmla="*/ 136525 w 331788"/>
                <a:gd name="connsiteY18" fmla="*/ 235829 h 328613"/>
                <a:gd name="connsiteX19" fmla="*/ 136525 w 331788"/>
                <a:gd name="connsiteY19" fmla="*/ 319593 h 328613"/>
                <a:gd name="connsiteX20" fmla="*/ 126066 w 331788"/>
                <a:gd name="connsiteY20" fmla="*/ 328613 h 328613"/>
                <a:gd name="connsiteX21" fmla="*/ 88153 w 331788"/>
                <a:gd name="connsiteY21" fmla="*/ 328613 h 328613"/>
                <a:gd name="connsiteX22" fmla="*/ 79001 w 331788"/>
                <a:gd name="connsiteY22" fmla="*/ 319593 h 328613"/>
                <a:gd name="connsiteX23" fmla="*/ 79001 w 331788"/>
                <a:gd name="connsiteY23" fmla="*/ 264179 h 328613"/>
                <a:gd name="connsiteX24" fmla="*/ 37166 w 331788"/>
                <a:gd name="connsiteY24" fmla="*/ 264179 h 328613"/>
                <a:gd name="connsiteX25" fmla="*/ 3175 w 331788"/>
                <a:gd name="connsiteY25" fmla="*/ 229385 h 328613"/>
                <a:gd name="connsiteX26" fmla="*/ 3175 w 331788"/>
                <a:gd name="connsiteY26" fmla="*/ 145621 h 328613"/>
                <a:gd name="connsiteX27" fmla="*/ 38473 w 331788"/>
                <a:gd name="connsiteY27" fmla="*/ 109538 h 328613"/>
                <a:gd name="connsiteX28" fmla="*/ 160734 w 331788"/>
                <a:gd name="connsiteY28" fmla="*/ 88900 h 328613"/>
                <a:gd name="connsiteX29" fmla="*/ 171053 w 331788"/>
                <a:gd name="connsiteY29" fmla="*/ 88900 h 328613"/>
                <a:gd name="connsiteX30" fmla="*/ 173633 w 331788"/>
                <a:gd name="connsiteY30" fmla="*/ 90195 h 328613"/>
                <a:gd name="connsiteX31" fmla="*/ 174923 w 331788"/>
                <a:gd name="connsiteY31" fmla="*/ 95375 h 328613"/>
                <a:gd name="connsiteX32" fmla="*/ 169763 w 331788"/>
                <a:gd name="connsiteY32" fmla="*/ 103146 h 328613"/>
                <a:gd name="connsiteX33" fmla="*/ 172343 w 331788"/>
                <a:gd name="connsiteY33" fmla="*/ 123867 h 328613"/>
                <a:gd name="connsiteX34" fmla="*/ 167184 w 331788"/>
                <a:gd name="connsiteY34" fmla="*/ 136818 h 328613"/>
                <a:gd name="connsiteX35" fmla="*/ 164604 w 331788"/>
                <a:gd name="connsiteY35" fmla="*/ 136818 h 328613"/>
                <a:gd name="connsiteX36" fmla="*/ 159444 w 331788"/>
                <a:gd name="connsiteY36" fmla="*/ 123867 h 328613"/>
                <a:gd name="connsiteX37" fmla="*/ 162024 w 331788"/>
                <a:gd name="connsiteY37" fmla="*/ 103146 h 328613"/>
                <a:gd name="connsiteX38" fmla="*/ 156865 w 331788"/>
                <a:gd name="connsiteY38" fmla="*/ 95375 h 328613"/>
                <a:gd name="connsiteX39" fmla="*/ 158155 w 331788"/>
                <a:gd name="connsiteY39" fmla="*/ 90195 h 328613"/>
                <a:gd name="connsiteX40" fmla="*/ 160734 w 331788"/>
                <a:gd name="connsiteY40" fmla="*/ 88900 h 328613"/>
                <a:gd name="connsiteX41" fmla="*/ 136182 w 331788"/>
                <a:gd name="connsiteY41" fmla="*/ 88900 h 328613"/>
                <a:gd name="connsiteX42" fmla="*/ 138766 w 331788"/>
                <a:gd name="connsiteY42" fmla="*/ 91502 h 328613"/>
                <a:gd name="connsiteX43" fmla="*/ 165893 w 331788"/>
                <a:gd name="connsiteY43" fmla="*/ 165652 h 328613"/>
                <a:gd name="connsiteX44" fmla="*/ 193021 w 331788"/>
                <a:gd name="connsiteY44" fmla="*/ 91502 h 328613"/>
                <a:gd name="connsiteX45" fmla="*/ 196897 w 331788"/>
                <a:gd name="connsiteY45" fmla="*/ 90201 h 328613"/>
                <a:gd name="connsiteX46" fmla="*/ 208523 w 331788"/>
                <a:gd name="connsiteY46" fmla="*/ 92802 h 328613"/>
                <a:gd name="connsiteX47" fmla="*/ 231775 w 331788"/>
                <a:gd name="connsiteY47" fmla="*/ 125325 h 328613"/>
                <a:gd name="connsiteX48" fmla="*/ 231775 w 331788"/>
                <a:gd name="connsiteY48" fmla="*/ 176059 h 328613"/>
                <a:gd name="connsiteX49" fmla="*/ 226608 w 331788"/>
                <a:gd name="connsiteY49" fmla="*/ 182563 h 328613"/>
                <a:gd name="connsiteX50" fmla="*/ 105179 w 331788"/>
                <a:gd name="connsiteY50" fmla="*/ 182563 h 328613"/>
                <a:gd name="connsiteX51" fmla="*/ 100012 w 331788"/>
                <a:gd name="connsiteY51" fmla="*/ 176059 h 328613"/>
                <a:gd name="connsiteX52" fmla="*/ 100012 w 331788"/>
                <a:gd name="connsiteY52" fmla="*/ 125325 h 328613"/>
                <a:gd name="connsiteX53" fmla="*/ 123264 w 331788"/>
                <a:gd name="connsiteY53" fmla="*/ 92802 h 328613"/>
                <a:gd name="connsiteX54" fmla="*/ 134890 w 331788"/>
                <a:gd name="connsiteY54" fmla="*/ 90201 h 328613"/>
                <a:gd name="connsiteX55" fmla="*/ 136182 w 331788"/>
                <a:gd name="connsiteY55" fmla="*/ 88900 h 328613"/>
                <a:gd name="connsiteX56" fmla="*/ 292100 w 331788"/>
                <a:gd name="connsiteY56" fmla="*/ 19050 h 328613"/>
                <a:gd name="connsiteX57" fmla="*/ 331788 w 331788"/>
                <a:gd name="connsiteY57" fmla="*/ 58738 h 328613"/>
                <a:gd name="connsiteX58" fmla="*/ 292100 w 331788"/>
                <a:gd name="connsiteY58" fmla="*/ 98426 h 328613"/>
                <a:gd name="connsiteX59" fmla="*/ 252412 w 331788"/>
                <a:gd name="connsiteY59" fmla="*/ 58738 h 328613"/>
                <a:gd name="connsiteX60" fmla="*/ 292100 w 331788"/>
                <a:gd name="connsiteY60" fmla="*/ 19050 h 328613"/>
                <a:gd name="connsiteX61" fmla="*/ 39688 w 331788"/>
                <a:gd name="connsiteY61" fmla="*/ 19050 h 328613"/>
                <a:gd name="connsiteX62" fmla="*/ 79376 w 331788"/>
                <a:gd name="connsiteY62" fmla="*/ 58738 h 328613"/>
                <a:gd name="connsiteX63" fmla="*/ 39688 w 331788"/>
                <a:gd name="connsiteY63" fmla="*/ 98426 h 328613"/>
                <a:gd name="connsiteX64" fmla="*/ 0 w 331788"/>
                <a:gd name="connsiteY64" fmla="*/ 58738 h 328613"/>
                <a:gd name="connsiteX65" fmla="*/ 39688 w 331788"/>
                <a:gd name="connsiteY65" fmla="*/ 19050 h 328613"/>
                <a:gd name="connsiteX66" fmla="*/ 165894 w 331788"/>
                <a:gd name="connsiteY66" fmla="*/ 0 h 328613"/>
                <a:gd name="connsiteX67" fmla="*/ 204788 w 331788"/>
                <a:gd name="connsiteY67" fmla="*/ 39688 h 328613"/>
                <a:gd name="connsiteX68" fmla="*/ 165894 w 331788"/>
                <a:gd name="connsiteY68" fmla="*/ 79376 h 328613"/>
                <a:gd name="connsiteX69" fmla="*/ 127000 w 331788"/>
                <a:gd name="connsiteY69" fmla="*/ 39688 h 328613"/>
                <a:gd name="connsiteX70" fmla="*/ 165894 w 331788"/>
                <a:gd name="connsiteY70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1788" h="328613">
                  <a:moveTo>
                    <a:pt x="292147" y="109538"/>
                  </a:moveTo>
                  <a:cubicBezTo>
                    <a:pt x="311524" y="109538"/>
                    <a:pt x="327025" y="126291"/>
                    <a:pt x="327025" y="145621"/>
                  </a:cubicBezTo>
                  <a:cubicBezTo>
                    <a:pt x="327025" y="145621"/>
                    <a:pt x="327025" y="145621"/>
                    <a:pt x="327025" y="229385"/>
                  </a:cubicBezTo>
                  <a:cubicBezTo>
                    <a:pt x="327025" y="248715"/>
                    <a:pt x="311524" y="264179"/>
                    <a:pt x="293438" y="264179"/>
                  </a:cubicBezTo>
                  <a:cubicBezTo>
                    <a:pt x="293438" y="264179"/>
                    <a:pt x="293438" y="264179"/>
                    <a:pt x="252101" y="264179"/>
                  </a:cubicBezTo>
                  <a:cubicBezTo>
                    <a:pt x="252101" y="264179"/>
                    <a:pt x="252101" y="264179"/>
                    <a:pt x="252101" y="319593"/>
                  </a:cubicBezTo>
                  <a:cubicBezTo>
                    <a:pt x="252101" y="324747"/>
                    <a:pt x="248226" y="328613"/>
                    <a:pt x="243059" y="328613"/>
                  </a:cubicBezTo>
                  <a:cubicBezTo>
                    <a:pt x="243059" y="328613"/>
                    <a:pt x="243059" y="328613"/>
                    <a:pt x="205596" y="328613"/>
                  </a:cubicBezTo>
                  <a:cubicBezTo>
                    <a:pt x="199138" y="328613"/>
                    <a:pt x="195262" y="324747"/>
                    <a:pt x="195262" y="319593"/>
                  </a:cubicBezTo>
                  <a:cubicBezTo>
                    <a:pt x="195262" y="319593"/>
                    <a:pt x="195262" y="319593"/>
                    <a:pt x="195262" y="235829"/>
                  </a:cubicBezTo>
                  <a:cubicBezTo>
                    <a:pt x="195262" y="220364"/>
                    <a:pt x="208180" y="207478"/>
                    <a:pt x="224973" y="207478"/>
                  </a:cubicBezTo>
                  <a:cubicBezTo>
                    <a:pt x="224973" y="207478"/>
                    <a:pt x="224973" y="207478"/>
                    <a:pt x="255976" y="207478"/>
                  </a:cubicBezTo>
                  <a:cubicBezTo>
                    <a:pt x="255976" y="207478"/>
                    <a:pt x="255976" y="207478"/>
                    <a:pt x="255976" y="145621"/>
                  </a:cubicBezTo>
                  <a:cubicBezTo>
                    <a:pt x="255976" y="126291"/>
                    <a:pt x="271478" y="109538"/>
                    <a:pt x="292147" y="109538"/>
                  </a:cubicBezTo>
                  <a:close/>
                  <a:moveTo>
                    <a:pt x="38473" y="109538"/>
                  </a:moveTo>
                  <a:cubicBezTo>
                    <a:pt x="59391" y="109538"/>
                    <a:pt x="75079" y="126291"/>
                    <a:pt x="75079" y="145621"/>
                  </a:cubicBezTo>
                  <a:cubicBezTo>
                    <a:pt x="75079" y="145621"/>
                    <a:pt x="75079" y="145621"/>
                    <a:pt x="75079" y="207478"/>
                  </a:cubicBezTo>
                  <a:cubicBezTo>
                    <a:pt x="75079" y="207478"/>
                    <a:pt x="75079" y="207478"/>
                    <a:pt x="106456" y="207478"/>
                  </a:cubicBezTo>
                  <a:cubicBezTo>
                    <a:pt x="123451" y="207478"/>
                    <a:pt x="136525" y="220364"/>
                    <a:pt x="136525" y="235829"/>
                  </a:cubicBezTo>
                  <a:cubicBezTo>
                    <a:pt x="136525" y="235829"/>
                    <a:pt x="136525" y="235829"/>
                    <a:pt x="136525" y="319593"/>
                  </a:cubicBezTo>
                  <a:cubicBezTo>
                    <a:pt x="136525" y="324747"/>
                    <a:pt x="132603" y="328613"/>
                    <a:pt x="126066" y="328613"/>
                  </a:cubicBezTo>
                  <a:cubicBezTo>
                    <a:pt x="126066" y="328613"/>
                    <a:pt x="126066" y="328613"/>
                    <a:pt x="88153" y="328613"/>
                  </a:cubicBezTo>
                  <a:cubicBezTo>
                    <a:pt x="82923" y="328613"/>
                    <a:pt x="79001" y="324747"/>
                    <a:pt x="79001" y="319593"/>
                  </a:cubicBezTo>
                  <a:cubicBezTo>
                    <a:pt x="79001" y="319593"/>
                    <a:pt x="79001" y="319593"/>
                    <a:pt x="79001" y="264179"/>
                  </a:cubicBezTo>
                  <a:cubicBezTo>
                    <a:pt x="79001" y="264179"/>
                    <a:pt x="79001" y="264179"/>
                    <a:pt x="37166" y="264179"/>
                  </a:cubicBezTo>
                  <a:cubicBezTo>
                    <a:pt x="18863" y="264179"/>
                    <a:pt x="3175" y="248715"/>
                    <a:pt x="3175" y="229385"/>
                  </a:cubicBezTo>
                  <a:cubicBezTo>
                    <a:pt x="3175" y="229385"/>
                    <a:pt x="3175" y="229385"/>
                    <a:pt x="3175" y="145621"/>
                  </a:cubicBezTo>
                  <a:cubicBezTo>
                    <a:pt x="3175" y="126291"/>
                    <a:pt x="18863" y="109538"/>
                    <a:pt x="38473" y="109538"/>
                  </a:cubicBezTo>
                  <a:close/>
                  <a:moveTo>
                    <a:pt x="160734" y="88900"/>
                  </a:moveTo>
                  <a:cubicBezTo>
                    <a:pt x="160734" y="88900"/>
                    <a:pt x="160734" y="88900"/>
                    <a:pt x="171053" y="88900"/>
                  </a:cubicBezTo>
                  <a:cubicBezTo>
                    <a:pt x="172343" y="88900"/>
                    <a:pt x="173633" y="90195"/>
                    <a:pt x="173633" y="90195"/>
                  </a:cubicBezTo>
                  <a:cubicBezTo>
                    <a:pt x="174923" y="92785"/>
                    <a:pt x="176213" y="94080"/>
                    <a:pt x="174923" y="95375"/>
                  </a:cubicBezTo>
                  <a:cubicBezTo>
                    <a:pt x="174923" y="95375"/>
                    <a:pt x="174923" y="95375"/>
                    <a:pt x="169763" y="103146"/>
                  </a:cubicBezTo>
                  <a:cubicBezTo>
                    <a:pt x="169763" y="103146"/>
                    <a:pt x="169763" y="103146"/>
                    <a:pt x="172343" y="123867"/>
                  </a:cubicBezTo>
                  <a:cubicBezTo>
                    <a:pt x="172343" y="123867"/>
                    <a:pt x="172343" y="123867"/>
                    <a:pt x="167184" y="136818"/>
                  </a:cubicBezTo>
                  <a:cubicBezTo>
                    <a:pt x="167184" y="138113"/>
                    <a:pt x="164604" y="138113"/>
                    <a:pt x="164604" y="136818"/>
                  </a:cubicBezTo>
                  <a:cubicBezTo>
                    <a:pt x="164604" y="136818"/>
                    <a:pt x="164604" y="136818"/>
                    <a:pt x="159444" y="123867"/>
                  </a:cubicBezTo>
                  <a:cubicBezTo>
                    <a:pt x="159444" y="123867"/>
                    <a:pt x="159444" y="123867"/>
                    <a:pt x="162024" y="103146"/>
                  </a:cubicBezTo>
                  <a:cubicBezTo>
                    <a:pt x="162024" y="103146"/>
                    <a:pt x="162024" y="103146"/>
                    <a:pt x="156865" y="95375"/>
                  </a:cubicBezTo>
                  <a:cubicBezTo>
                    <a:pt x="155575" y="94080"/>
                    <a:pt x="156865" y="92785"/>
                    <a:pt x="158155" y="90195"/>
                  </a:cubicBezTo>
                  <a:cubicBezTo>
                    <a:pt x="158155" y="90195"/>
                    <a:pt x="159444" y="88900"/>
                    <a:pt x="160734" y="88900"/>
                  </a:cubicBezTo>
                  <a:close/>
                  <a:moveTo>
                    <a:pt x="136182" y="88900"/>
                  </a:moveTo>
                  <a:cubicBezTo>
                    <a:pt x="137474" y="88900"/>
                    <a:pt x="138766" y="90201"/>
                    <a:pt x="138766" y="91502"/>
                  </a:cubicBezTo>
                  <a:cubicBezTo>
                    <a:pt x="138766" y="91502"/>
                    <a:pt x="138766" y="91502"/>
                    <a:pt x="165893" y="165652"/>
                  </a:cubicBezTo>
                  <a:cubicBezTo>
                    <a:pt x="165893" y="165652"/>
                    <a:pt x="165893" y="165652"/>
                    <a:pt x="193021" y="91502"/>
                  </a:cubicBezTo>
                  <a:cubicBezTo>
                    <a:pt x="193021" y="90201"/>
                    <a:pt x="195605" y="88900"/>
                    <a:pt x="196897" y="90201"/>
                  </a:cubicBezTo>
                  <a:cubicBezTo>
                    <a:pt x="196897" y="90201"/>
                    <a:pt x="196897" y="90201"/>
                    <a:pt x="208523" y="92802"/>
                  </a:cubicBezTo>
                  <a:cubicBezTo>
                    <a:pt x="222733" y="98006"/>
                    <a:pt x="231775" y="111015"/>
                    <a:pt x="231775" y="125325"/>
                  </a:cubicBezTo>
                  <a:cubicBezTo>
                    <a:pt x="231775" y="125325"/>
                    <a:pt x="231775" y="125325"/>
                    <a:pt x="231775" y="176059"/>
                  </a:cubicBezTo>
                  <a:cubicBezTo>
                    <a:pt x="231775" y="179961"/>
                    <a:pt x="229192" y="182563"/>
                    <a:pt x="226608" y="182563"/>
                  </a:cubicBezTo>
                  <a:cubicBezTo>
                    <a:pt x="226608" y="182563"/>
                    <a:pt x="226608" y="182563"/>
                    <a:pt x="105179" y="182563"/>
                  </a:cubicBezTo>
                  <a:cubicBezTo>
                    <a:pt x="102595" y="182563"/>
                    <a:pt x="100012" y="179961"/>
                    <a:pt x="100012" y="176059"/>
                  </a:cubicBezTo>
                  <a:cubicBezTo>
                    <a:pt x="100012" y="176059"/>
                    <a:pt x="100012" y="176059"/>
                    <a:pt x="100012" y="125325"/>
                  </a:cubicBezTo>
                  <a:cubicBezTo>
                    <a:pt x="100012" y="111015"/>
                    <a:pt x="109054" y="98006"/>
                    <a:pt x="123264" y="92802"/>
                  </a:cubicBezTo>
                  <a:cubicBezTo>
                    <a:pt x="123264" y="92802"/>
                    <a:pt x="123264" y="92802"/>
                    <a:pt x="134890" y="90201"/>
                  </a:cubicBezTo>
                  <a:cubicBezTo>
                    <a:pt x="134890" y="88900"/>
                    <a:pt x="134890" y="88900"/>
                    <a:pt x="136182" y="88900"/>
                  </a:cubicBezTo>
                  <a:close/>
                  <a:moveTo>
                    <a:pt x="292100" y="19050"/>
                  </a:moveTo>
                  <a:cubicBezTo>
                    <a:pt x="314019" y="19050"/>
                    <a:pt x="331788" y="36819"/>
                    <a:pt x="331788" y="58738"/>
                  </a:cubicBezTo>
                  <a:cubicBezTo>
                    <a:pt x="331788" y="80657"/>
                    <a:pt x="314019" y="98426"/>
                    <a:pt x="292100" y="98426"/>
                  </a:cubicBezTo>
                  <a:cubicBezTo>
                    <a:pt x="270181" y="98426"/>
                    <a:pt x="252412" y="80657"/>
                    <a:pt x="252412" y="58738"/>
                  </a:cubicBezTo>
                  <a:cubicBezTo>
                    <a:pt x="252412" y="36819"/>
                    <a:pt x="270181" y="19050"/>
                    <a:pt x="292100" y="19050"/>
                  </a:cubicBezTo>
                  <a:close/>
                  <a:moveTo>
                    <a:pt x="39688" y="19050"/>
                  </a:moveTo>
                  <a:cubicBezTo>
                    <a:pt x="61607" y="19050"/>
                    <a:pt x="79376" y="36819"/>
                    <a:pt x="79376" y="58738"/>
                  </a:cubicBezTo>
                  <a:cubicBezTo>
                    <a:pt x="79376" y="80657"/>
                    <a:pt x="61607" y="98426"/>
                    <a:pt x="39688" y="98426"/>
                  </a:cubicBezTo>
                  <a:cubicBezTo>
                    <a:pt x="17769" y="98426"/>
                    <a:pt x="0" y="80657"/>
                    <a:pt x="0" y="58738"/>
                  </a:cubicBezTo>
                  <a:cubicBezTo>
                    <a:pt x="0" y="36819"/>
                    <a:pt x="17769" y="19050"/>
                    <a:pt x="39688" y="19050"/>
                  </a:cubicBezTo>
                  <a:close/>
                  <a:moveTo>
                    <a:pt x="165894" y="0"/>
                  </a:moveTo>
                  <a:cubicBezTo>
                    <a:pt x="187375" y="0"/>
                    <a:pt x="204788" y="17769"/>
                    <a:pt x="204788" y="39688"/>
                  </a:cubicBezTo>
                  <a:cubicBezTo>
                    <a:pt x="204788" y="61607"/>
                    <a:pt x="187375" y="79376"/>
                    <a:pt x="165894" y="79376"/>
                  </a:cubicBezTo>
                  <a:cubicBezTo>
                    <a:pt x="144413" y="79376"/>
                    <a:pt x="127000" y="61607"/>
                    <a:pt x="127000" y="39688"/>
                  </a:cubicBezTo>
                  <a:cubicBezTo>
                    <a:pt x="127000" y="17769"/>
                    <a:pt x="144413" y="0"/>
                    <a:pt x="165894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88279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1" b="20600"/>
          <a:stretch/>
        </p:blipFill>
        <p:spPr>
          <a:xfrm>
            <a:off x="0" y="1059582"/>
            <a:ext cx="9144000" cy="30243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6" b="10178"/>
          <a:stretch/>
        </p:blipFill>
        <p:spPr>
          <a:xfrm>
            <a:off x="4710762" y="1059583"/>
            <a:ext cx="4014938" cy="3024336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CA9B2AB6-19F0-43A5-9293-31822D9A293F}"/>
              </a:ext>
            </a:extLst>
          </p:cNvPr>
          <p:cNvSpPr/>
          <p:nvPr/>
        </p:nvSpPr>
        <p:spPr>
          <a:xfrm>
            <a:off x="1772530" y="1032643"/>
            <a:ext cx="2267007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800" spc="300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03</a:t>
            </a:r>
            <a:endParaRPr lang="zh-CN" altLang="en-US" sz="13800" spc="3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="" xmlns:a16="http://schemas.microsoft.com/office/drawing/2014/main" id="{A429C16E-F6AD-4315-9EAD-C7882E9237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9632" y="3057822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48129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1243" y="1336740"/>
            <a:ext cx="4312872" cy="2461721"/>
            <a:chOff x="345504" y="1787852"/>
            <a:chExt cx="5750496" cy="3282295"/>
          </a:xfrm>
        </p:grpSpPr>
        <p:grpSp>
          <p:nvGrpSpPr>
            <p:cNvPr id="17" name="组合 16"/>
            <p:cNvGrpSpPr>
              <a:grpSpLocks/>
            </p:cNvGrpSpPr>
            <p:nvPr/>
          </p:nvGrpSpPr>
          <p:grpSpPr bwMode="auto">
            <a:xfrm>
              <a:off x="345504" y="1787852"/>
              <a:ext cx="5750496" cy="3282295"/>
              <a:chOff x="8540751" y="4843463"/>
              <a:chExt cx="8012112" cy="4562475"/>
            </a:xfrm>
            <a:effectLst/>
          </p:grpSpPr>
          <p:sp>
            <p:nvSpPr>
              <p:cNvPr id="19" name="任意多边形: 形状 18"/>
              <p:cNvSpPr>
                <a:spLocks/>
              </p:cNvSpPr>
              <p:nvPr/>
            </p:nvSpPr>
            <p:spPr bwMode="auto">
              <a:xfrm>
                <a:off x="9321800" y="4843463"/>
                <a:ext cx="6480176" cy="4421188"/>
              </a:xfrm>
              <a:custGeom>
                <a:avLst/>
                <a:gdLst>
                  <a:gd name="T0" fmla="*/ 17508 w 18000"/>
                  <a:gd name="T1" fmla="*/ 12280 h 12281"/>
                  <a:gd name="T2" fmla="*/ 491 w 18000"/>
                  <a:gd name="T3" fmla="*/ 12280 h 12281"/>
                  <a:gd name="T4" fmla="*/ 0 w 18000"/>
                  <a:gd name="T5" fmla="*/ 11792 h 12281"/>
                  <a:gd name="T6" fmla="*/ 0 w 18000"/>
                  <a:gd name="T7" fmla="*/ 488 h 12281"/>
                  <a:gd name="T8" fmla="*/ 491 w 18000"/>
                  <a:gd name="T9" fmla="*/ 0 h 12281"/>
                  <a:gd name="T10" fmla="*/ 17508 w 18000"/>
                  <a:gd name="T11" fmla="*/ 0 h 12281"/>
                  <a:gd name="T12" fmla="*/ 17999 w 18000"/>
                  <a:gd name="T13" fmla="*/ 488 h 12281"/>
                  <a:gd name="T14" fmla="*/ 17999 w 18000"/>
                  <a:gd name="T15" fmla="*/ 11792 h 12281"/>
                  <a:gd name="T16" fmla="*/ 17508 w 18000"/>
                  <a:gd name="T17" fmla="*/ 12280 h 12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000"/>
                  <a:gd name="T28" fmla="*/ 0 h 12281"/>
                  <a:gd name="T29" fmla="*/ 18000 w 18000"/>
                  <a:gd name="T30" fmla="*/ 12281 h 12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000" h="12281">
                    <a:moveTo>
                      <a:pt x="17508" y="12280"/>
                    </a:moveTo>
                    <a:lnTo>
                      <a:pt x="491" y="12280"/>
                    </a:lnTo>
                    <a:cubicBezTo>
                      <a:pt x="220" y="12280"/>
                      <a:pt x="0" y="12061"/>
                      <a:pt x="0" y="11792"/>
                    </a:cubicBezTo>
                    <a:lnTo>
                      <a:pt x="0" y="488"/>
                    </a:lnTo>
                    <a:cubicBezTo>
                      <a:pt x="0" y="219"/>
                      <a:pt x="220" y="0"/>
                      <a:pt x="491" y="0"/>
                    </a:cubicBezTo>
                    <a:lnTo>
                      <a:pt x="17508" y="0"/>
                    </a:lnTo>
                    <a:cubicBezTo>
                      <a:pt x="17779" y="0"/>
                      <a:pt x="17999" y="219"/>
                      <a:pt x="17999" y="488"/>
                    </a:cubicBezTo>
                    <a:lnTo>
                      <a:pt x="17999" y="11792"/>
                    </a:lnTo>
                    <a:cubicBezTo>
                      <a:pt x="17999" y="12061"/>
                      <a:pt x="17779" y="12280"/>
                      <a:pt x="17508" y="12280"/>
                    </a:cubicBez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任意多边形: 形状 19"/>
              <p:cNvSpPr>
                <a:spLocks/>
              </p:cNvSpPr>
              <p:nvPr/>
            </p:nvSpPr>
            <p:spPr bwMode="auto">
              <a:xfrm>
                <a:off x="8542336" y="9169402"/>
                <a:ext cx="8008936" cy="142874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任意多边形: 形状 20"/>
              <p:cNvSpPr>
                <a:spLocks/>
              </p:cNvSpPr>
              <p:nvPr/>
            </p:nvSpPr>
            <p:spPr bwMode="auto">
              <a:xfrm>
                <a:off x="8542339" y="9169399"/>
                <a:ext cx="8008939" cy="236539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noFill/>
              <a:ln w="10080">
                <a:solidFill>
                  <a:schemeClr val="tx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任意多边形: 形状 21"/>
              <p:cNvSpPr>
                <a:spLocks/>
              </p:cNvSpPr>
              <p:nvPr/>
            </p:nvSpPr>
            <p:spPr bwMode="auto">
              <a:xfrm>
                <a:off x="8540751" y="9312275"/>
                <a:ext cx="8012112" cy="93663"/>
              </a:xfrm>
              <a:custGeom>
                <a:avLst/>
                <a:gdLst>
                  <a:gd name="T0" fmla="*/ 0 w 22256"/>
                  <a:gd name="T1" fmla="*/ 0 h 262"/>
                  <a:gd name="T2" fmla="*/ 870 w 22256"/>
                  <a:gd name="T3" fmla="*/ 261 h 262"/>
                  <a:gd name="T4" fmla="*/ 21418 w 22256"/>
                  <a:gd name="T5" fmla="*/ 261 h 262"/>
                  <a:gd name="T6" fmla="*/ 22255 w 22256"/>
                  <a:gd name="T7" fmla="*/ 0 h 262"/>
                  <a:gd name="T8" fmla="*/ 0 w 22256"/>
                  <a:gd name="T9" fmla="*/ 0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56"/>
                  <a:gd name="T16" fmla="*/ 0 h 262"/>
                  <a:gd name="T17" fmla="*/ 22256 w 22256"/>
                  <a:gd name="T18" fmla="*/ 262 h 2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56" h="262">
                    <a:moveTo>
                      <a:pt x="0" y="0"/>
                    </a:moveTo>
                    <a:cubicBezTo>
                      <a:pt x="0" y="0"/>
                      <a:pt x="462" y="261"/>
                      <a:pt x="870" y="261"/>
                    </a:cubicBezTo>
                    <a:lnTo>
                      <a:pt x="21418" y="261"/>
                    </a:lnTo>
                    <a:cubicBezTo>
                      <a:pt x="21898" y="261"/>
                      <a:pt x="22255" y="0"/>
                      <a:pt x="22255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任意多边形: 形状 22"/>
              <p:cNvSpPr>
                <a:spLocks/>
              </p:cNvSpPr>
              <p:nvPr/>
            </p:nvSpPr>
            <p:spPr bwMode="auto">
              <a:xfrm>
                <a:off x="11979275" y="9167813"/>
                <a:ext cx="1141413" cy="88900"/>
              </a:xfrm>
              <a:custGeom>
                <a:avLst/>
                <a:gdLst>
                  <a:gd name="T0" fmla="*/ 0 w 3171"/>
                  <a:gd name="T1" fmla="*/ 0 h 249"/>
                  <a:gd name="T2" fmla="*/ 349 w 3171"/>
                  <a:gd name="T3" fmla="*/ 248 h 249"/>
                  <a:gd name="T4" fmla="*/ 2821 w 3171"/>
                  <a:gd name="T5" fmla="*/ 248 h 249"/>
                  <a:gd name="T6" fmla="*/ 3170 w 3171"/>
                  <a:gd name="T7" fmla="*/ 0 h 249"/>
                  <a:gd name="T8" fmla="*/ 0 w 3171"/>
                  <a:gd name="T9" fmla="*/ 0 h 2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71"/>
                  <a:gd name="T16" fmla="*/ 0 h 249"/>
                  <a:gd name="T17" fmla="*/ 3171 w 3171"/>
                  <a:gd name="T18" fmla="*/ 249 h 2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71" h="249">
                    <a:moveTo>
                      <a:pt x="0" y="0"/>
                    </a:moveTo>
                    <a:cubicBezTo>
                      <a:pt x="49" y="144"/>
                      <a:pt x="187" y="248"/>
                      <a:pt x="349" y="248"/>
                    </a:cubicBezTo>
                    <a:lnTo>
                      <a:pt x="2821" y="248"/>
                    </a:lnTo>
                    <a:cubicBezTo>
                      <a:pt x="2983" y="248"/>
                      <a:pt x="3120" y="144"/>
                      <a:pt x="3170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任意多边形: 形状 23"/>
              <p:cNvSpPr>
                <a:spLocks/>
              </p:cNvSpPr>
              <p:nvPr/>
            </p:nvSpPr>
            <p:spPr bwMode="auto">
              <a:xfrm>
                <a:off x="12571413" y="4937125"/>
                <a:ext cx="38100" cy="36513"/>
              </a:xfrm>
              <a:custGeom>
                <a:avLst/>
                <a:gdLst>
                  <a:gd name="T0" fmla="*/ 51 w 104"/>
                  <a:gd name="T1" fmla="*/ 102 h 103"/>
                  <a:gd name="T2" fmla="*/ 0 w 104"/>
                  <a:gd name="T3" fmla="*/ 51 h 103"/>
                  <a:gd name="T4" fmla="*/ 51 w 104"/>
                  <a:gd name="T5" fmla="*/ 0 h 103"/>
                  <a:gd name="T6" fmla="*/ 103 w 104"/>
                  <a:gd name="T7" fmla="*/ 51 h 103"/>
                  <a:gd name="T8" fmla="*/ 51 w 104"/>
                  <a:gd name="T9" fmla="*/ 102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03"/>
                  <a:gd name="T17" fmla="*/ 104 w 104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03">
                    <a:moveTo>
                      <a:pt x="51" y="102"/>
                    </a:moveTo>
                    <a:cubicBezTo>
                      <a:pt x="23" y="102"/>
                      <a:pt x="0" y="79"/>
                      <a:pt x="0" y="51"/>
                    </a:cubicBezTo>
                    <a:cubicBezTo>
                      <a:pt x="0" y="22"/>
                      <a:pt x="23" y="0"/>
                      <a:pt x="51" y="0"/>
                    </a:cubicBezTo>
                    <a:cubicBezTo>
                      <a:pt x="80" y="0"/>
                      <a:pt x="103" y="22"/>
                      <a:pt x="103" y="51"/>
                    </a:cubicBezTo>
                    <a:cubicBezTo>
                      <a:pt x="103" y="79"/>
                      <a:pt x="80" y="102"/>
                      <a:pt x="51" y="10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085227" y="2041661"/>
              <a:ext cx="4271051" cy="2700706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84120" y="1336741"/>
            <a:ext cx="4338638" cy="1209429"/>
            <a:chOff x="4584120" y="1336741"/>
            <a:chExt cx="4338638" cy="1209429"/>
          </a:xfrm>
        </p:grpSpPr>
        <p:sp>
          <p:nvSpPr>
            <p:cNvPr id="5" name="矩形 4"/>
            <p:cNvSpPr/>
            <p:nvPr/>
          </p:nvSpPr>
          <p:spPr bwMode="auto">
            <a:xfrm>
              <a:off x="4584120" y="1336741"/>
              <a:ext cx="4338638" cy="1209429"/>
            </a:xfrm>
            <a:prstGeom prst="rect">
              <a:avLst/>
            </a:prstGeom>
            <a:solidFill>
              <a:srgbClr val="0070C0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4750139" y="1603918"/>
              <a:ext cx="675075" cy="675075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/>
            <p:cNvSpPr/>
            <p:nvPr/>
          </p:nvSpPr>
          <p:spPr bwMode="auto">
            <a:xfrm>
              <a:off x="4886301" y="1745753"/>
              <a:ext cx="402750" cy="391405"/>
            </a:xfrm>
            <a:custGeom>
              <a:avLst/>
              <a:gdLst>
                <a:gd name="connsiteX0" fmla="*/ 279778 w 338138"/>
                <a:gd name="connsiteY0" fmla="*/ 231775 h 328613"/>
                <a:gd name="connsiteX1" fmla="*/ 289126 w 338138"/>
                <a:gd name="connsiteY1" fmla="*/ 271719 h 328613"/>
                <a:gd name="connsiteX2" fmla="*/ 283784 w 338138"/>
                <a:gd name="connsiteY2" fmla="*/ 279708 h 328613"/>
                <a:gd name="connsiteX3" fmla="*/ 282449 w 338138"/>
                <a:gd name="connsiteY3" fmla="*/ 279708 h 328613"/>
                <a:gd name="connsiteX4" fmla="*/ 275771 w 338138"/>
                <a:gd name="connsiteY4" fmla="*/ 274382 h 328613"/>
                <a:gd name="connsiteX5" fmla="*/ 265087 w 338138"/>
                <a:gd name="connsiteY5" fmla="*/ 234438 h 328613"/>
                <a:gd name="connsiteX6" fmla="*/ 239712 w 338138"/>
                <a:gd name="connsiteY6" fmla="*/ 273050 h 328613"/>
                <a:gd name="connsiteX7" fmla="*/ 282449 w 338138"/>
                <a:gd name="connsiteY7" fmla="*/ 314325 h 328613"/>
                <a:gd name="connsiteX8" fmla="*/ 323850 w 338138"/>
                <a:gd name="connsiteY8" fmla="*/ 273050 h 328613"/>
                <a:gd name="connsiteX9" fmla="*/ 282449 w 338138"/>
                <a:gd name="connsiteY9" fmla="*/ 231775 h 328613"/>
                <a:gd name="connsiteX10" fmla="*/ 279778 w 338138"/>
                <a:gd name="connsiteY10" fmla="*/ 231775 h 328613"/>
                <a:gd name="connsiteX11" fmla="*/ 55688 w 338138"/>
                <a:gd name="connsiteY11" fmla="*/ 231775 h 328613"/>
                <a:gd name="connsiteX12" fmla="*/ 14287 w 338138"/>
                <a:gd name="connsiteY12" fmla="*/ 273050 h 328613"/>
                <a:gd name="connsiteX13" fmla="*/ 55688 w 338138"/>
                <a:gd name="connsiteY13" fmla="*/ 314325 h 328613"/>
                <a:gd name="connsiteX14" fmla="*/ 98425 w 338138"/>
                <a:gd name="connsiteY14" fmla="*/ 273050 h 328613"/>
                <a:gd name="connsiteX15" fmla="*/ 97089 w 338138"/>
                <a:gd name="connsiteY15" fmla="*/ 265062 h 328613"/>
                <a:gd name="connsiteX16" fmla="*/ 58359 w 338138"/>
                <a:gd name="connsiteY16" fmla="*/ 279708 h 328613"/>
                <a:gd name="connsiteX17" fmla="*/ 55688 w 338138"/>
                <a:gd name="connsiteY17" fmla="*/ 279708 h 328613"/>
                <a:gd name="connsiteX18" fmla="*/ 49011 w 338138"/>
                <a:gd name="connsiteY18" fmla="*/ 275713 h 328613"/>
                <a:gd name="connsiteX19" fmla="*/ 53017 w 338138"/>
                <a:gd name="connsiteY19" fmla="*/ 266393 h 328613"/>
                <a:gd name="connsiteX20" fmla="*/ 91747 w 338138"/>
                <a:gd name="connsiteY20" fmla="*/ 251747 h 328613"/>
                <a:gd name="connsiteX21" fmla="*/ 55688 w 338138"/>
                <a:gd name="connsiteY21" fmla="*/ 231775 h 328613"/>
                <a:gd name="connsiteX22" fmla="*/ 39613 w 338138"/>
                <a:gd name="connsiteY22" fmla="*/ 195263 h 328613"/>
                <a:gd name="connsiteX23" fmla="*/ 92431 w 338138"/>
                <a:gd name="connsiteY23" fmla="*/ 195263 h 328613"/>
                <a:gd name="connsiteX24" fmla="*/ 97713 w 338138"/>
                <a:gd name="connsiteY24" fmla="*/ 196583 h 328613"/>
                <a:gd name="connsiteX25" fmla="*/ 138647 w 338138"/>
                <a:gd name="connsiteY25" fmla="*/ 237513 h 328613"/>
                <a:gd name="connsiteX26" fmla="*/ 139967 w 338138"/>
                <a:gd name="connsiteY26" fmla="*/ 244114 h 328613"/>
                <a:gd name="connsiteX27" fmla="*/ 136006 w 338138"/>
                <a:gd name="connsiteY27" fmla="*/ 249395 h 328613"/>
                <a:gd name="connsiteX28" fmla="*/ 109597 w 338138"/>
                <a:gd name="connsiteY28" fmla="*/ 259958 h 328613"/>
                <a:gd name="connsiteX29" fmla="*/ 110918 w 338138"/>
                <a:gd name="connsiteY29" fmla="*/ 273161 h 328613"/>
                <a:gd name="connsiteX30" fmla="*/ 55459 w 338138"/>
                <a:gd name="connsiteY30" fmla="*/ 328613 h 328613"/>
                <a:gd name="connsiteX31" fmla="*/ 0 w 338138"/>
                <a:gd name="connsiteY31" fmla="*/ 273161 h 328613"/>
                <a:gd name="connsiteX32" fmla="*/ 55459 w 338138"/>
                <a:gd name="connsiteY32" fmla="*/ 217708 h 328613"/>
                <a:gd name="connsiteX33" fmla="*/ 104315 w 338138"/>
                <a:gd name="connsiteY33" fmla="*/ 246755 h 328613"/>
                <a:gd name="connsiteX34" fmla="*/ 121481 w 338138"/>
                <a:gd name="connsiteY34" fmla="*/ 240153 h 328613"/>
                <a:gd name="connsiteX35" fmla="*/ 89790 w 338138"/>
                <a:gd name="connsiteY35" fmla="*/ 208466 h 328613"/>
                <a:gd name="connsiteX36" fmla="*/ 39613 w 338138"/>
                <a:gd name="connsiteY36" fmla="*/ 208466 h 328613"/>
                <a:gd name="connsiteX37" fmla="*/ 33011 w 338138"/>
                <a:gd name="connsiteY37" fmla="*/ 201864 h 328613"/>
                <a:gd name="connsiteX38" fmla="*/ 39613 w 338138"/>
                <a:gd name="connsiteY38" fmla="*/ 195263 h 328613"/>
                <a:gd name="connsiteX39" fmla="*/ 155575 w 338138"/>
                <a:gd name="connsiteY39" fmla="*/ 0 h 328613"/>
                <a:gd name="connsiteX40" fmla="*/ 191294 w 338138"/>
                <a:gd name="connsiteY40" fmla="*/ 35490 h 328613"/>
                <a:gd name="connsiteX41" fmla="*/ 156898 w 338138"/>
                <a:gd name="connsiteY41" fmla="*/ 70980 h 328613"/>
                <a:gd name="connsiteX42" fmla="*/ 167481 w 338138"/>
                <a:gd name="connsiteY42" fmla="*/ 80181 h 328613"/>
                <a:gd name="connsiteX43" fmla="*/ 168804 w 338138"/>
                <a:gd name="connsiteY43" fmla="*/ 81496 h 328613"/>
                <a:gd name="connsiteX44" fmla="*/ 196586 w 338138"/>
                <a:gd name="connsiteY44" fmla="*/ 126187 h 328613"/>
                <a:gd name="connsiteX45" fmla="*/ 225690 w 338138"/>
                <a:gd name="connsiteY45" fmla="*/ 130131 h 328613"/>
                <a:gd name="connsiteX46" fmla="*/ 234950 w 338138"/>
                <a:gd name="connsiteY46" fmla="*/ 138017 h 328613"/>
                <a:gd name="connsiteX47" fmla="*/ 257440 w 338138"/>
                <a:gd name="connsiteY47" fmla="*/ 149847 h 328613"/>
                <a:gd name="connsiteX48" fmla="*/ 260086 w 338138"/>
                <a:gd name="connsiteY48" fmla="*/ 155105 h 328613"/>
                <a:gd name="connsiteX49" fmla="*/ 270669 w 338138"/>
                <a:gd name="connsiteY49" fmla="*/ 197168 h 328613"/>
                <a:gd name="connsiteX50" fmla="*/ 278607 w 338138"/>
                <a:gd name="connsiteY50" fmla="*/ 197168 h 328613"/>
                <a:gd name="connsiteX51" fmla="*/ 315648 w 338138"/>
                <a:gd name="connsiteY51" fmla="*/ 205054 h 328613"/>
                <a:gd name="connsiteX52" fmla="*/ 319617 w 338138"/>
                <a:gd name="connsiteY52" fmla="*/ 214255 h 328613"/>
                <a:gd name="connsiteX53" fmla="*/ 310357 w 338138"/>
                <a:gd name="connsiteY53" fmla="*/ 216884 h 328613"/>
                <a:gd name="connsiteX54" fmla="*/ 278607 w 338138"/>
                <a:gd name="connsiteY54" fmla="*/ 210312 h 328613"/>
                <a:gd name="connsiteX55" fmla="*/ 274638 w 338138"/>
                <a:gd name="connsiteY55" fmla="*/ 211627 h 328613"/>
                <a:gd name="connsiteX56" fmla="*/ 275961 w 338138"/>
                <a:gd name="connsiteY56" fmla="*/ 218199 h 328613"/>
                <a:gd name="connsiteX57" fmla="*/ 282575 w 338138"/>
                <a:gd name="connsiteY57" fmla="*/ 218199 h 328613"/>
                <a:gd name="connsiteX58" fmla="*/ 338138 w 338138"/>
                <a:gd name="connsiteY58" fmla="*/ 273406 h 328613"/>
                <a:gd name="connsiteX59" fmla="*/ 282575 w 338138"/>
                <a:gd name="connsiteY59" fmla="*/ 328613 h 328613"/>
                <a:gd name="connsiteX60" fmla="*/ 229659 w 338138"/>
                <a:gd name="connsiteY60" fmla="*/ 289180 h 328613"/>
                <a:gd name="connsiteX61" fmla="*/ 183356 w 338138"/>
                <a:gd name="connsiteY61" fmla="*/ 289180 h 328613"/>
                <a:gd name="connsiteX62" fmla="*/ 175419 w 338138"/>
                <a:gd name="connsiteY62" fmla="*/ 282607 h 328613"/>
                <a:gd name="connsiteX63" fmla="*/ 183356 w 338138"/>
                <a:gd name="connsiteY63" fmla="*/ 276035 h 328613"/>
                <a:gd name="connsiteX64" fmla="*/ 227013 w 338138"/>
                <a:gd name="connsiteY64" fmla="*/ 276035 h 328613"/>
                <a:gd name="connsiteX65" fmla="*/ 227013 w 338138"/>
                <a:gd name="connsiteY65" fmla="*/ 273406 h 328613"/>
                <a:gd name="connsiteX66" fmla="*/ 262732 w 338138"/>
                <a:gd name="connsiteY66" fmla="*/ 222142 h 328613"/>
                <a:gd name="connsiteX67" fmla="*/ 261409 w 338138"/>
                <a:gd name="connsiteY67" fmla="*/ 214255 h 328613"/>
                <a:gd name="connsiteX68" fmla="*/ 230981 w 338138"/>
                <a:gd name="connsiteY68" fmla="*/ 239231 h 328613"/>
                <a:gd name="connsiteX69" fmla="*/ 224367 w 338138"/>
                <a:gd name="connsiteY69" fmla="*/ 243174 h 328613"/>
                <a:gd name="connsiteX70" fmla="*/ 221721 w 338138"/>
                <a:gd name="connsiteY70" fmla="*/ 241859 h 328613"/>
                <a:gd name="connsiteX71" fmla="*/ 219075 w 338138"/>
                <a:gd name="connsiteY71" fmla="*/ 232658 h 328613"/>
                <a:gd name="connsiteX72" fmla="*/ 257440 w 338138"/>
                <a:gd name="connsiteY72" fmla="*/ 201111 h 328613"/>
                <a:gd name="connsiteX73" fmla="*/ 248180 w 338138"/>
                <a:gd name="connsiteY73" fmla="*/ 160363 h 328613"/>
                <a:gd name="connsiteX74" fmla="*/ 228336 w 338138"/>
                <a:gd name="connsiteY74" fmla="*/ 151162 h 328613"/>
                <a:gd name="connsiteX75" fmla="*/ 227013 w 338138"/>
                <a:gd name="connsiteY75" fmla="*/ 149847 h 328613"/>
                <a:gd name="connsiteX76" fmla="*/ 224367 w 338138"/>
                <a:gd name="connsiteY76" fmla="*/ 149847 h 328613"/>
                <a:gd name="connsiteX77" fmla="*/ 188648 w 338138"/>
                <a:gd name="connsiteY77" fmla="*/ 149847 h 328613"/>
                <a:gd name="connsiteX78" fmla="*/ 179388 w 338138"/>
                <a:gd name="connsiteY78" fmla="*/ 145904 h 328613"/>
                <a:gd name="connsiteX79" fmla="*/ 178065 w 338138"/>
                <a:gd name="connsiteY79" fmla="*/ 144589 h 328613"/>
                <a:gd name="connsiteX80" fmla="*/ 170127 w 338138"/>
                <a:gd name="connsiteY80" fmla="*/ 134074 h 328613"/>
                <a:gd name="connsiteX81" fmla="*/ 168804 w 338138"/>
                <a:gd name="connsiteY81" fmla="*/ 140646 h 328613"/>
                <a:gd name="connsiteX82" fmla="*/ 167481 w 338138"/>
                <a:gd name="connsiteY82" fmla="*/ 148533 h 328613"/>
                <a:gd name="connsiteX83" fmla="*/ 166158 w 338138"/>
                <a:gd name="connsiteY83" fmla="*/ 152476 h 328613"/>
                <a:gd name="connsiteX84" fmla="*/ 166158 w 338138"/>
                <a:gd name="connsiteY84" fmla="*/ 156420 h 328613"/>
                <a:gd name="connsiteX85" fmla="*/ 163513 w 338138"/>
                <a:gd name="connsiteY85" fmla="*/ 164306 h 328613"/>
                <a:gd name="connsiteX86" fmla="*/ 162190 w 338138"/>
                <a:gd name="connsiteY86" fmla="*/ 170879 h 328613"/>
                <a:gd name="connsiteX87" fmla="*/ 160867 w 338138"/>
                <a:gd name="connsiteY87" fmla="*/ 173507 h 328613"/>
                <a:gd name="connsiteX88" fmla="*/ 200554 w 338138"/>
                <a:gd name="connsiteY88" fmla="*/ 182709 h 328613"/>
                <a:gd name="connsiteX89" fmla="*/ 201877 w 338138"/>
                <a:gd name="connsiteY89" fmla="*/ 182709 h 328613"/>
                <a:gd name="connsiteX90" fmla="*/ 215106 w 338138"/>
                <a:gd name="connsiteY90" fmla="*/ 205054 h 328613"/>
                <a:gd name="connsiteX91" fmla="*/ 212461 w 338138"/>
                <a:gd name="connsiteY91" fmla="*/ 210312 h 328613"/>
                <a:gd name="connsiteX92" fmla="*/ 163513 w 338138"/>
                <a:gd name="connsiteY92" fmla="*/ 289180 h 328613"/>
                <a:gd name="connsiteX93" fmla="*/ 144992 w 338138"/>
                <a:gd name="connsiteY93" fmla="*/ 293123 h 328613"/>
                <a:gd name="connsiteX94" fmla="*/ 139700 w 338138"/>
                <a:gd name="connsiteY94" fmla="*/ 276035 h 328613"/>
                <a:gd name="connsiteX95" fmla="*/ 168804 w 338138"/>
                <a:gd name="connsiteY95" fmla="*/ 214255 h 328613"/>
                <a:gd name="connsiteX96" fmla="*/ 125148 w 338138"/>
                <a:gd name="connsiteY96" fmla="*/ 206369 h 328613"/>
                <a:gd name="connsiteX97" fmla="*/ 103981 w 338138"/>
                <a:gd name="connsiteY97" fmla="*/ 195853 h 328613"/>
                <a:gd name="connsiteX98" fmla="*/ 97367 w 338138"/>
                <a:gd name="connsiteY98" fmla="*/ 164306 h 328613"/>
                <a:gd name="connsiteX99" fmla="*/ 121179 w 338138"/>
                <a:gd name="connsiteY99" fmla="*/ 95955 h 328613"/>
                <a:gd name="connsiteX100" fmla="*/ 121179 w 338138"/>
                <a:gd name="connsiteY100" fmla="*/ 90697 h 328613"/>
                <a:gd name="connsiteX101" fmla="*/ 143669 w 338138"/>
                <a:gd name="connsiteY101" fmla="*/ 68351 h 328613"/>
                <a:gd name="connsiteX102" fmla="*/ 119856 w 338138"/>
                <a:gd name="connsiteY102" fmla="*/ 35490 h 328613"/>
                <a:gd name="connsiteX103" fmla="*/ 155575 w 338138"/>
                <a:gd name="connsiteY103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8138" h="328613">
                  <a:moveTo>
                    <a:pt x="279778" y="231775"/>
                  </a:moveTo>
                  <a:cubicBezTo>
                    <a:pt x="279778" y="231775"/>
                    <a:pt x="279778" y="231775"/>
                    <a:pt x="289126" y="271719"/>
                  </a:cubicBezTo>
                  <a:cubicBezTo>
                    <a:pt x="290462" y="275713"/>
                    <a:pt x="287791" y="278376"/>
                    <a:pt x="283784" y="279708"/>
                  </a:cubicBezTo>
                  <a:cubicBezTo>
                    <a:pt x="283784" y="279708"/>
                    <a:pt x="282449" y="279708"/>
                    <a:pt x="282449" y="279708"/>
                  </a:cubicBezTo>
                  <a:cubicBezTo>
                    <a:pt x="279778" y="279708"/>
                    <a:pt x="275771" y="278376"/>
                    <a:pt x="275771" y="274382"/>
                  </a:cubicBezTo>
                  <a:cubicBezTo>
                    <a:pt x="275771" y="274382"/>
                    <a:pt x="275771" y="274382"/>
                    <a:pt x="265087" y="234438"/>
                  </a:cubicBezTo>
                  <a:cubicBezTo>
                    <a:pt x="250396" y="241095"/>
                    <a:pt x="239712" y="255741"/>
                    <a:pt x="239712" y="273050"/>
                  </a:cubicBezTo>
                  <a:cubicBezTo>
                    <a:pt x="239712" y="295685"/>
                    <a:pt x="259745" y="314325"/>
                    <a:pt x="282449" y="314325"/>
                  </a:cubicBezTo>
                  <a:cubicBezTo>
                    <a:pt x="305153" y="314325"/>
                    <a:pt x="323850" y="295685"/>
                    <a:pt x="323850" y="273050"/>
                  </a:cubicBezTo>
                  <a:cubicBezTo>
                    <a:pt x="323850" y="250416"/>
                    <a:pt x="305153" y="231775"/>
                    <a:pt x="282449" y="231775"/>
                  </a:cubicBezTo>
                  <a:cubicBezTo>
                    <a:pt x="281113" y="231775"/>
                    <a:pt x="279778" y="231775"/>
                    <a:pt x="279778" y="231775"/>
                  </a:cubicBezTo>
                  <a:close/>
                  <a:moveTo>
                    <a:pt x="55688" y="231775"/>
                  </a:moveTo>
                  <a:cubicBezTo>
                    <a:pt x="32984" y="231775"/>
                    <a:pt x="14287" y="250416"/>
                    <a:pt x="14287" y="273050"/>
                  </a:cubicBezTo>
                  <a:cubicBezTo>
                    <a:pt x="14287" y="295685"/>
                    <a:pt x="32984" y="314325"/>
                    <a:pt x="55688" y="314325"/>
                  </a:cubicBezTo>
                  <a:cubicBezTo>
                    <a:pt x="78392" y="314325"/>
                    <a:pt x="98425" y="295685"/>
                    <a:pt x="98425" y="273050"/>
                  </a:cubicBezTo>
                  <a:cubicBezTo>
                    <a:pt x="98425" y="270387"/>
                    <a:pt x="97089" y="267724"/>
                    <a:pt x="97089" y="265062"/>
                  </a:cubicBezTo>
                  <a:cubicBezTo>
                    <a:pt x="97089" y="265062"/>
                    <a:pt x="97089" y="265062"/>
                    <a:pt x="58359" y="279708"/>
                  </a:cubicBezTo>
                  <a:cubicBezTo>
                    <a:pt x="57024" y="279708"/>
                    <a:pt x="57024" y="279708"/>
                    <a:pt x="55688" y="279708"/>
                  </a:cubicBezTo>
                  <a:cubicBezTo>
                    <a:pt x="53017" y="279708"/>
                    <a:pt x="50346" y="278376"/>
                    <a:pt x="49011" y="275713"/>
                  </a:cubicBezTo>
                  <a:cubicBezTo>
                    <a:pt x="47675" y="271719"/>
                    <a:pt x="49011" y="267724"/>
                    <a:pt x="53017" y="266393"/>
                  </a:cubicBezTo>
                  <a:cubicBezTo>
                    <a:pt x="53017" y="266393"/>
                    <a:pt x="53017" y="266393"/>
                    <a:pt x="91747" y="251747"/>
                  </a:cubicBezTo>
                  <a:cubicBezTo>
                    <a:pt x="83734" y="239764"/>
                    <a:pt x="70379" y="231775"/>
                    <a:pt x="55688" y="231775"/>
                  </a:cubicBezTo>
                  <a:close/>
                  <a:moveTo>
                    <a:pt x="39613" y="195263"/>
                  </a:moveTo>
                  <a:cubicBezTo>
                    <a:pt x="39613" y="195263"/>
                    <a:pt x="39613" y="195263"/>
                    <a:pt x="92431" y="195263"/>
                  </a:cubicBezTo>
                  <a:cubicBezTo>
                    <a:pt x="95072" y="195263"/>
                    <a:pt x="96393" y="195263"/>
                    <a:pt x="97713" y="196583"/>
                  </a:cubicBezTo>
                  <a:cubicBezTo>
                    <a:pt x="97713" y="196583"/>
                    <a:pt x="97713" y="196583"/>
                    <a:pt x="138647" y="237513"/>
                  </a:cubicBezTo>
                  <a:cubicBezTo>
                    <a:pt x="139967" y="238833"/>
                    <a:pt x="141288" y="241474"/>
                    <a:pt x="139967" y="244114"/>
                  </a:cubicBezTo>
                  <a:cubicBezTo>
                    <a:pt x="139967" y="246755"/>
                    <a:pt x="138647" y="248075"/>
                    <a:pt x="136006" y="249395"/>
                  </a:cubicBezTo>
                  <a:cubicBezTo>
                    <a:pt x="136006" y="249395"/>
                    <a:pt x="136006" y="249395"/>
                    <a:pt x="109597" y="259958"/>
                  </a:cubicBezTo>
                  <a:cubicBezTo>
                    <a:pt x="110918" y="263919"/>
                    <a:pt x="110918" y="267880"/>
                    <a:pt x="110918" y="273161"/>
                  </a:cubicBezTo>
                  <a:cubicBezTo>
                    <a:pt x="110918" y="303528"/>
                    <a:pt x="85829" y="328613"/>
                    <a:pt x="55459" y="328613"/>
                  </a:cubicBezTo>
                  <a:cubicBezTo>
                    <a:pt x="25088" y="328613"/>
                    <a:pt x="0" y="303528"/>
                    <a:pt x="0" y="273161"/>
                  </a:cubicBezTo>
                  <a:cubicBezTo>
                    <a:pt x="0" y="242794"/>
                    <a:pt x="25088" y="217708"/>
                    <a:pt x="55459" y="217708"/>
                  </a:cubicBezTo>
                  <a:cubicBezTo>
                    <a:pt x="76586" y="217708"/>
                    <a:pt x="95072" y="229590"/>
                    <a:pt x="104315" y="246755"/>
                  </a:cubicBezTo>
                  <a:cubicBezTo>
                    <a:pt x="104315" y="246755"/>
                    <a:pt x="104315" y="246755"/>
                    <a:pt x="121481" y="240153"/>
                  </a:cubicBezTo>
                  <a:cubicBezTo>
                    <a:pt x="121481" y="240153"/>
                    <a:pt x="121481" y="240153"/>
                    <a:pt x="89790" y="208466"/>
                  </a:cubicBezTo>
                  <a:cubicBezTo>
                    <a:pt x="89790" y="208466"/>
                    <a:pt x="89790" y="208466"/>
                    <a:pt x="39613" y="208466"/>
                  </a:cubicBezTo>
                  <a:cubicBezTo>
                    <a:pt x="35652" y="208466"/>
                    <a:pt x="33011" y="205825"/>
                    <a:pt x="33011" y="201864"/>
                  </a:cubicBezTo>
                  <a:cubicBezTo>
                    <a:pt x="33011" y="197903"/>
                    <a:pt x="35652" y="195263"/>
                    <a:pt x="39613" y="195263"/>
                  </a:cubicBezTo>
                  <a:close/>
                  <a:moveTo>
                    <a:pt x="155575" y="0"/>
                  </a:moveTo>
                  <a:cubicBezTo>
                    <a:pt x="175419" y="0"/>
                    <a:pt x="191294" y="15773"/>
                    <a:pt x="191294" y="35490"/>
                  </a:cubicBezTo>
                  <a:cubicBezTo>
                    <a:pt x="191294" y="53892"/>
                    <a:pt x="175419" y="69666"/>
                    <a:pt x="156898" y="70980"/>
                  </a:cubicBezTo>
                  <a:cubicBezTo>
                    <a:pt x="160867" y="72295"/>
                    <a:pt x="164835" y="76238"/>
                    <a:pt x="167481" y="80181"/>
                  </a:cubicBezTo>
                  <a:cubicBezTo>
                    <a:pt x="168804" y="80181"/>
                    <a:pt x="168804" y="80181"/>
                    <a:pt x="168804" y="81496"/>
                  </a:cubicBezTo>
                  <a:cubicBezTo>
                    <a:pt x="168804" y="81496"/>
                    <a:pt x="168804" y="81496"/>
                    <a:pt x="196586" y="126187"/>
                  </a:cubicBezTo>
                  <a:cubicBezTo>
                    <a:pt x="196586" y="126187"/>
                    <a:pt x="196586" y="126187"/>
                    <a:pt x="225690" y="130131"/>
                  </a:cubicBezTo>
                  <a:cubicBezTo>
                    <a:pt x="230981" y="130131"/>
                    <a:pt x="234950" y="134074"/>
                    <a:pt x="234950" y="138017"/>
                  </a:cubicBezTo>
                  <a:cubicBezTo>
                    <a:pt x="234950" y="138017"/>
                    <a:pt x="234950" y="138017"/>
                    <a:pt x="257440" y="149847"/>
                  </a:cubicBezTo>
                  <a:cubicBezTo>
                    <a:pt x="258763" y="151162"/>
                    <a:pt x="260086" y="152476"/>
                    <a:pt x="260086" y="155105"/>
                  </a:cubicBezTo>
                  <a:cubicBezTo>
                    <a:pt x="260086" y="155105"/>
                    <a:pt x="260086" y="155105"/>
                    <a:pt x="270669" y="197168"/>
                  </a:cubicBezTo>
                  <a:cubicBezTo>
                    <a:pt x="273315" y="197168"/>
                    <a:pt x="275961" y="197168"/>
                    <a:pt x="278607" y="197168"/>
                  </a:cubicBezTo>
                  <a:cubicBezTo>
                    <a:pt x="291836" y="195853"/>
                    <a:pt x="303742" y="198482"/>
                    <a:pt x="315648" y="205054"/>
                  </a:cubicBezTo>
                  <a:cubicBezTo>
                    <a:pt x="319617" y="206369"/>
                    <a:pt x="320940" y="210312"/>
                    <a:pt x="319617" y="214255"/>
                  </a:cubicBezTo>
                  <a:cubicBezTo>
                    <a:pt x="316971" y="216884"/>
                    <a:pt x="313003" y="219513"/>
                    <a:pt x="310357" y="216884"/>
                  </a:cubicBezTo>
                  <a:cubicBezTo>
                    <a:pt x="299773" y="211627"/>
                    <a:pt x="289190" y="210312"/>
                    <a:pt x="278607" y="210312"/>
                  </a:cubicBezTo>
                  <a:cubicBezTo>
                    <a:pt x="277284" y="210312"/>
                    <a:pt x="275961" y="210312"/>
                    <a:pt x="274638" y="211627"/>
                  </a:cubicBezTo>
                  <a:cubicBezTo>
                    <a:pt x="274638" y="211627"/>
                    <a:pt x="274638" y="211627"/>
                    <a:pt x="275961" y="218199"/>
                  </a:cubicBezTo>
                  <a:cubicBezTo>
                    <a:pt x="278607" y="218199"/>
                    <a:pt x="279930" y="218199"/>
                    <a:pt x="282575" y="218199"/>
                  </a:cubicBezTo>
                  <a:cubicBezTo>
                    <a:pt x="313003" y="218199"/>
                    <a:pt x="338138" y="243174"/>
                    <a:pt x="338138" y="273406"/>
                  </a:cubicBezTo>
                  <a:cubicBezTo>
                    <a:pt x="338138" y="303639"/>
                    <a:pt x="313003" y="328613"/>
                    <a:pt x="282575" y="328613"/>
                  </a:cubicBezTo>
                  <a:cubicBezTo>
                    <a:pt x="257440" y="328613"/>
                    <a:pt x="236273" y="312840"/>
                    <a:pt x="229659" y="289180"/>
                  </a:cubicBezTo>
                  <a:cubicBezTo>
                    <a:pt x="229659" y="289180"/>
                    <a:pt x="229659" y="289180"/>
                    <a:pt x="183356" y="289180"/>
                  </a:cubicBezTo>
                  <a:cubicBezTo>
                    <a:pt x="179388" y="289180"/>
                    <a:pt x="175419" y="286551"/>
                    <a:pt x="175419" y="282607"/>
                  </a:cubicBezTo>
                  <a:cubicBezTo>
                    <a:pt x="175419" y="278664"/>
                    <a:pt x="179388" y="276035"/>
                    <a:pt x="183356" y="276035"/>
                  </a:cubicBezTo>
                  <a:cubicBezTo>
                    <a:pt x="183356" y="276035"/>
                    <a:pt x="183356" y="276035"/>
                    <a:pt x="227013" y="276035"/>
                  </a:cubicBezTo>
                  <a:cubicBezTo>
                    <a:pt x="227013" y="274721"/>
                    <a:pt x="227013" y="274721"/>
                    <a:pt x="227013" y="273406"/>
                  </a:cubicBezTo>
                  <a:cubicBezTo>
                    <a:pt x="227013" y="249746"/>
                    <a:pt x="241565" y="230029"/>
                    <a:pt x="262732" y="222142"/>
                  </a:cubicBezTo>
                  <a:cubicBezTo>
                    <a:pt x="262732" y="222142"/>
                    <a:pt x="262732" y="222142"/>
                    <a:pt x="261409" y="214255"/>
                  </a:cubicBezTo>
                  <a:cubicBezTo>
                    <a:pt x="248180" y="219513"/>
                    <a:pt x="237596" y="228714"/>
                    <a:pt x="230981" y="239231"/>
                  </a:cubicBezTo>
                  <a:cubicBezTo>
                    <a:pt x="229659" y="241859"/>
                    <a:pt x="227013" y="243174"/>
                    <a:pt x="224367" y="243174"/>
                  </a:cubicBezTo>
                  <a:cubicBezTo>
                    <a:pt x="224367" y="243174"/>
                    <a:pt x="223044" y="243174"/>
                    <a:pt x="221721" y="241859"/>
                  </a:cubicBezTo>
                  <a:cubicBezTo>
                    <a:pt x="217752" y="240545"/>
                    <a:pt x="216429" y="235287"/>
                    <a:pt x="219075" y="232658"/>
                  </a:cubicBezTo>
                  <a:cubicBezTo>
                    <a:pt x="228336" y="218199"/>
                    <a:pt x="241565" y="206369"/>
                    <a:pt x="257440" y="201111"/>
                  </a:cubicBezTo>
                  <a:cubicBezTo>
                    <a:pt x="257440" y="201111"/>
                    <a:pt x="257440" y="201111"/>
                    <a:pt x="248180" y="160363"/>
                  </a:cubicBezTo>
                  <a:cubicBezTo>
                    <a:pt x="248180" y="160363"/>
                    <a:pt x="248180" y="160363"/>
                    <a:pt x="228336" y="151162"/>
                  </a:cubicBezTo>
                  <a:cubicBezTo>
                    <a:pt x="228336" y="151162"/>
                    <a:pt x="228336" y="149847"/>
                    <a:pt x="227013" y="149847"/>
                  </a:cubicBezTo>
                  <a:cubicBezTo>
                    <a:pt x="227013" y="149847"/>
                    <a:pt x="225690" y="149847"/>
                    <a:pt x="224367" y="149847"/>
                  </a:cubicBezTo>
                  <a:cubicBezTo>
                    <a:pt x="224367" y="149847"/>
                    <a:pt x="224367" y="149847"/>
                    <a:pt x="188648" y="149847"/>
                  </a:cubicBezTo>
                  <a:cubicBezTo>
                    <a:pt x="184679" y="149847"/>
                    <a:pt x="180711" y="148533"/>
                    <a:pt x="179388" y="145904"/>
                  </a:cubicBezTo>
                  <a:cubicBezTo>
                    <a:pt x="179388" y="145904"/>
                    <a:pt x="179388" y="145904"/>
                    <a:pt x="178065" y="144589"/>
                  </a:cubicBezTo>
                  <a:cubicBezTo>
                    <a:pt x="178065" y="144589"/>
                    <a:pt x="178065" y="144589"/>
                    <a:pt x="170127" y="134074"/>
                  </a:cubicBezTo>
                  <a:cubicBezTo>
                    <a:pt x="170127" y="136703"/>
                    <a:pt x="170127" y="138017"/>
                    <a:pt x="168804" y="140646"/>
                  </a:cubicBezTo>
                  <a:cubicBezTo>
                    <a:pt x="168804" y="143275"/>
                    <a:pt x="167481" y="145904"/>
                    <a:pt x="167481" y="148533"/>
                  </a:cubicBezTo>
                  <a:cubicBezTo>
                    <a:pt x="167481" y="149847"/>
                    <a:pt x="167481" y="151162"/>
                    <a:pt x="166158" y="152476"/>
                  </a:cubicBezTo>
                  <a:cubicBezTo>
                    <a:pt x="166158" y="153791"/>
                    <a:pt x="166158" y="155105"/>
                    <a:pt x="166158" y="156420"/>
                  </a:cubicBezTo>
                  <a:cubicBezTo>
                    <a:pt x="164835" y="159048"/>
                    <a:pt x="164835" y="161677"/>
                    <a:pt x="163513" y="164306"/>
                  </a:cubicBezTo>
                  <a:cubicBezTo>
                    <a:pt x="163513" y="166935"/>
                    <a:pt x="162190" y="168250"/>
                    <a:pt x="162190" y="170879"/>
                  </a:cubicBezTo>
                  <a:cubicBezTo>
                    <a:pt x="160867" y="172193"/>
                    <a:pt x="160867" y="172193"/>
                    <a:pt x="160867" y="173507"/>
                  </a:cubicBezTo>
                  <a:cubicBezTo>
                    <a:pt x="160867" y="173507"/>
                    <a:pt x="160867" y="173507"/>
                    <a:pt x="200554" y="182709"/>
                  </a:cubicBezTo>
                  <a:cubicBezTo>
                    <a:pt x="200554" y="182709"/>
                    <a:pt x="200554" y="182709"/>
                    <a:pt x="201877" y="182709"/>
                  </a:cubicBezTo>
                  <a:cubicBezTo>
                    <a:pt x="211138" y="185337"/>
                    <a:pt x="217752" y="195853"/>
                    <a:pt x="215106" y="205054"/>
                  </a:cubicBezTo>
                  <a:cubicBezTo>
                    <a:pt x="215106" y="206369"/>
                    <a:pt x="213784" y="208998"/>
                    <a:pt x="212461" y="210312"/>
                  </a:cubicBezTo>
                  <a:cubicBezTo>
                    <a:pt x="212461" y="210312"/>
                    <a:pt x="212461" y="210312"/>
                    <a:pt x="163513" y="289180"/>
                  </a:cubicBezTo>
                  <a:cubicBezTo>
                    <a:pt x="159544" y="294437"/>
                    <a:pt x="151606" y="297066"/>
                    <a:pt x="144992" y="293123"/>
                  </a:cubicBezTo>
                  <a:cubicBezTo>
                    <a:pt x="138377" y="289180"/>
                    <a:pt x="137054" y="281293"/>
                    <a:pt x="139700" y="276035"/>
                  </a:cubicBezTo>
                  <a:cubicBezTo>
                    <a:pt x="139700" y="276035"/>
                    <a:pt x="139700" y="276035"/>
                    <a:pt x="168804" y="214255"/>
                  </a:cubicBezTo>
                  <a:cubicBezTo>
                    <a:pt x="168804" y="214255"/>
                    <a:pt x="168804" y="214255"/>
                    <a:pt x="125148" y="206369"/>
                  </a:cubicBezTo>
                  <a:cubicBezTo>
                    <a:pt x="115887" y="203740"/>
                    <a:pt x="107950" y="201111"/>
                    <a:pt x="103981" y="195853"/>
                  </a:cubicBezTo>
                  <a:cubicBezTo>
                    <a:pt x="96044" y="186652"/>
                    <a:pt x="92075" y="176136"/>
                    <a:pt x="97367" y="164306"/>
                  </a:cubicBezTo>
                  <a:cubicBezTo>
                    <a:pt x="115887" y="124873"/>
                    <a:pt x="121179" y="95955"/>
                    <a:pt x="121179" y="95955"/>
                  </a:cubicBezTo>
                  <a:cubicBezTo>
                    <a:pt x="121179" y="95955"/>
                    <a:pt x="121179" y="95955"/>
                    <a:pt x="121179" y="90697"/>
                  </a:cubicBezTo>
                  <a:cubicBezTo>
                    <a:pt x="122502" y="78867"/>
                    <a:pt x="131763" y="69666"/>
                    <a:pt x="143669" y="68351"/>
                  </a:cubicBezTo>
                  <a:cubicBezTo>
                    <a:pt x="130440" y="63093"/>
                    <a:pt x="119856" y="49949"/>
                    <a:pt x="119856" y="35490"/>
                  </a:cubicBezTo>
                  <a:cubicBezTo>
                    <a:pt x="119856" y="15773"/>
                    <a:pt x="135731" y="0"/>
                    <a:pt x="155575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591232" y="1569492"/>
              <a:ext cx="3155350" cy="743926"/>
              <a:chOff x="7505490" y="2041661"/>
              <a:chExt cx="4207134" cy="991902"/>
            </a:xfrm>
          </p:grpSpPr>
          <p:sp>
            <p:nvSpPr>
              <p:cNvPr id="15" name="文本框 20"/>
              <p:cNvSpPr txBox="1"/>
              <p:nvPr/>
            </p:nvSpPr>
            <p:spPr>
              <a:xfrm>
                <a:off x="7505490" y="2041661"/>
                <a:ext cx="4207134" cy="422405"/>
              </a:xfrm>
              <a:prstGeom prst="rect">
                <a:avLst/>
              </a:prstGeom>
              <a:noFill/>
            </p:spPr>
            <p:txBody>
              <a:bodyPr wrap="none" lIns="72000" tIns="72000" rIns="72000" bIns="72000" anchor="b" anchorCtr="0">
                <a:normAutofit fontScale="77500" lnSpcReduction="20000"/>
              </a:bodyPr>
              <a:lstStyle/>
              <a:p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6" name="文本框 21"/>
              <p:cNvSpPr txBox="1"/>
              <p:nvPr/>
            </p:nvSpPr>
            <p:spPr>
              <a:xfrm>
                <a:off x="7505490" y="2464066"/>
                <a:ext cx="4207134" cy="569497"/>
              </a:xfrm>
              <a:prstGeom prst="rect">
                <a:avLst/>
              </a:prstGeom>
              <a:noFill/>
            </p:spPr>
            <p:txBody>
              <a:bodyPr wrap="square" lIns="72000" tIns="72000" rIns="72000" bIns="7200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584120" y="2597330"/>
            <a:ext cx="4338638" cy="1209429"/>
            <a:chOff x="4584120" y="2597330"/>
            <a:chExt cx="4338638" cy="1209429"/>
          </a:xfrm>
        </p:grpSpPr>
        <p:sp>
          <p:nvSpPr>
            <p:cNvPr id="6" name="矩形 5"/>
            <p:cNvSpPr/>
            <p:nvPr/>
          </p:nvSpPr>
          <p:spPr bwMode="auto">
            <a:xfrm>
              <a:off x="4584120" y="2597330"/>
              <a:ext cx="4338638" cy="1209429"/>
            </a:xfrm>
            <a:prstGeom prst="rect">
              <a:avLst/>
            </a:prstGeom>
            <a:solidFill>
              <a:srgbClr val="00B0F0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4750139" y="2864507"/>
              <a:ext cx="675075" cy="675075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: 形状 9"/>
            <p:cNvSpPr/>
            <p:nvPr/>
          </p:nvSpPr>
          <p:spPr bwMode="auto">
            <a:xfrm>
              <a:off x="4886301" y="3037798"/>
              <a:ext cx="402750" cy="328492"/>
            </a:xfrm>
            <a:custGeom>
              <a:avLst/>
              <a:gdLst>
                <a:gd name="connsiteX0" fmla="*/ 39952 w 338667"/>
                <a:gd name="connsiteY0" fmla="*/ 252412 h 276225"/>
                <a:gd name="connsiteX1" fmla="*/ 297127 w 338667"/>
                <a:gd name="connsiteY1" fmla="*/ 252412 h 276225"/>
                <a:gd name="connsiteX2" fmla="*/ 297127 w 338667"/>
                <a:gd name="connsiteY2" fmla="*/ 276225 h 276225"/>
                <a:gd name="connsiteX3" fmla="*/ 39952 w 338667"/>
                <a:gd name="connsiteY3" fmla="*/ 276225 h 276225"/>
                <a:gd name="connsiteX4" fmla="*/ 169334 w 338667"/>
                <a:gd name="connsiteY4" fmla="*/ 98425 h 276225"/>
                <a:gd name="connsiteX5" fmla="*/ 225690 w 338667"/>
                <a:gd name="connsiteY5" fmla="*/ 154918 h 276225"/>
                <a:gd name="connsiteX6" fmla="*/ 221758 w 338667"/>
                <a:gd name="connsiteY6" fmla="*/ 177253 h 276225"/>
                <a:gd name="connsiteX7" fmla="*/ 206031 w 338667"/>
                <a:gd name="connsiteY7" fmla="*/ 169370 h 276225"/>
                <a:gd name="connsiteX8" fmla="*/ 206031 w 338667"/>
                <a:gd name="connsiteY8" fmla="*/ 168056 h 276225"/>
                <a:gd name="connsiteX9" fmla="*/ 208652 w 338667"/>
                <a:gd name="connsiteY9" fmla="*/ 154918 h 276225"/>
                <a:gd name="connsiteX10" fmla="*/ 169334 w 338667"/>
                <a:gd name="connsiteY10" fmla="*/ 116818 h 276225"/>
                <a:gd name="connsiteX11" fmla="*/ 130015 w 338667"/>
                <a:gd name="connsiteY11" fmla="*/ 154918 h 276225"/>
                <a:gd name="connsiteX12" fmla="*/ 169334 w 338667"/>
                <a:gd name="connsiteY12" fmla="*/ 194332 h 276225"/>
                <a:gd name="connsiteX13" fmla="*/ 198167 w 338667"/>
                <a:gd name="connsiteY13" fmla="*/ 181194 h 276225"/>
                <a:gd name="connsiteX14" fmla="*/ 199478 w 338667"/>
                <a:gd name="connsiteY14" fmla="*/ 181194 h 276225"/>
                <a:gd name="connsiteX15" fmla="*/ 213895 w 338667"/>
                <a:gd name="connsiteY15" fmla="*/ 190391 h 276225"/>
                <a:gd name="connsiteX16" fmla="*/ 169334 w 338667"/>
                <a:gd name="connsiteY16" fmla="*/ 212725 h 276225"/>
                <a:gd name="connsiteX17" fmla="*/ 112977 w 338667"/>
                <a:gd name="connsiteY17" fmla="*/ 156232 h 276225"/>
                <a:gd name="connsiteX18" fmla="*/ 169334 w 338667"/>
                <a:gd name="connsiteY18" fmla="*/ 98425 h 276225"/>
                <a:gd name="connsiteX19" fmla="*/ 169740 w 338667"/>
                <a:gd name="connsiteY19" fmla="*/ 84137 h 276225"/>
                <a:gd name="connsiteX20" fmla="*/ 98689 w 338667"/>
                <a:gd name="connsiteY20" fmla="*/ 157031 h 276225"/>
                <a:gd name="connsiteX21" fmla="*/ 169740 w 338667"/>
                <a:gd name="connsiteY21" fmla="*/ 228600 h 276225"/>
                <a:gd name="connsiteX22" fmla="*/ 227634 w 338667"/>
                <a:gd name="connsiteY22" fmla="*/ 198117 h 276225"/>
                <a:gd name="connsiteX23" fmla="*/ 236845 w 338667"/>
                <a:gd name="connsiteY23" fmla="*/ 203418 h 276225"/>
                <a:gd name="connsiteX24" fmla="*/ 242108 w 338667"/>
                <a:gd name="connsiteY24" fmla="*/ 199442 h 276225"/>
                <a:gd name="connsiteX25" fmla="*/ 239476 w 338667"/>
                <a:gd name="connsiteY25" fmla="*/ 190165 h 276225"/>
                <a:gd name="connsiteX26" fmla="*/ 234213 w 338667"/>
                <a:gd name="connsiteY26" fmla="*/ 186189 h 276225"/>
                <a:gd name="connsiteX27" fmla="*/ 240792 w 338667"/>
                <a:gd name="connsiteY27" fmla="*/ 157031 h 276225"/>
                <a:gd name="connsiteX28" fmla="*/ 169740 w 338667"/>
                <a:gd name="connsiteY28" fmla="*/ 84137 h 276225"/>
                <a:gd name="connsiteX29" fmla="*/ 280981 w 338667"/>
                <a:gd name="connsiteY29" fmla="*/ 82550 h 276225"/>
                <a:gd name="connsiteX30" fmla="*/ 333639 w 338667"/>
                <a:gd name="connsiteY30" fmla="*/ 82550 h 276225"/>
                <a:gd name="connsiteX31" fmla="*/ 331006 w 338667"/>
                <a:gd name="connsiteY31" fmla="*/ 92075 h 276225"/>
                <a:gd name="connsiteX32" fmla="*/ 279664 w 338667"/>
                <a:gd name="connsiteY32" fmla="*/ 92075 h 276225"/>
                <a:gd name="connsiteX33" fmla="*/ 280981 w 338667"/>
                <a:gd name="connsiteY33" fmla="*/ 82550 h 276225"/>
                <a:gd name="connsiteX34" fmla="*/ 5027 w 338667"/>
                <a:gd name="connsiteY34" fmla="*/ 82550 h 276225"/>
                <a:gd name="connsiteX35" fmla="*/ 57685 w 338667"/>
                <a:gd name="connsiteY35" fmla="*/ 82550 h 276225"/>
                <a:gd name="connsiteX36" fmla="*/ 59002 w 338667"/>
                <a:gd name="connsiteY36" fmla="*/ 92075 h 276225"/>
                <a:gd name="connsiteX37" fmla="*/ 7660 w 338667"/>
                <a:gd name="connsiteY37" fmla="*/ 92075 h 276225"/>
                <a:gd name="connsiteX38" fmla="*/ 5027 w 338667"/>
                <a:gd name="connsiteY38" fmla="*/ 82550 h 276225"/>
                <a:gd name="connsiteX39" fmla="*/ 106627 w 338667"/>
                <a:gd name="connsiteY39" fmla="*/ 47625 h 276225"/>
                <a:gd name="connsiteX40" fmla="*/ 128852 w 338667"/>
                <a:gd name="connsiteY40" fmla="*/ 47625 h 276225"/>
                <a:gd name="connsiteX41" fmla="*/ 128852 w 338667"/>
                <a:gd name="connsiteY41" fmla="*/ 66675 h 276225"/>
                <a:gd name="connsiteX42" fmla="*/ 209815 w 338667"/>
                <a:gd name="connsiteY42" fmla="*/ 66675 h 276225"/>
                <a:gd name="connsiteX43" fmla="*/ 209815 w 338667"/>
                <a:gd name="connsiteY43" fmla="*/ 47625 h 276225"/>
                <a:gd name="connsiteX44" fmla="*/ 232040 w 338667"/>
                <a:gd name="connsiteY44" fmla="*/ 47625 h 276225"/>
                <a:gd name="connsiteX45" fmla="*/ 232040 w 338667"/>
                <a:gd name="connsiteY45" fmla="*/ 66675 h 276225"/>
                <a:gd name="connsiteX46" fmla="*/ 254265 w 338667"/>
                <a:gd name="connsiteY46" fmla="*/ 66675 h 276225"/>
                <a:gd name="connsiteX47" fmla="*/ 295540 w 338667"/>
                <a:gd name="connsiteY47" fmla="*/ 238125 h 276225"/>
                <a:gd name="connsiteX48" fmla="*/ 43127 w 338667"/>
                <a:gd name="connsiteY48" fmla="*/ 238125 h 276225"/>
                <a:gd name="connsiteX49" fmla="*/ 84402 w 338667"/>
                <a:gd name="connsiteY49" fmla="*/ 66675 h 276225"/>
                <a:gd name="connsiteX50" fmla="*/ 106627 w 338667"/>
                <a:gd name="connsiteY50" fmla="*/ 66675 h 276225"/>
                <a:gd name="connsiteX51" fmla="*/ 169334 w 338667"/>
                <a:gd name="connsiteY51" fmla="*/ 0 h 276225"/>
                <a:gd name="connsiteX52" fmla="*/ 333376 w 338667"/>
                <a:gd name="connsiteY52" fmla="*/ 30193 h 276225"/>
                <a:gd name="connsiteX53" fmla="*/ 337344 w 338667"/>
                <a:gd name="connsiteY53" fmla="*/ 68263 h 276225"/>
                <a:gd name="connsiteX54" fmla="*/ 281782 w 338667"/>
                <a:gd name="connsiteY54" fmla="*/ 68263 h 276225"/>
                <a:gd name="connsiteX55" fmla="*/ 275167 w 338667"/>
                <a:gd name="connsiteY55" fmla="*/ 45946 h 276225"/>
                <a:gd name="connsiteX56" fmla="*/ 169334 w 338667"/>
                <a:gd name="connsiteY56" fmla="*/ 19691 h 276225"/>
                <a:gd name="connsiteX57" fmla="*/ 63500 w 338667"/>
                <a:gd name="connsiteY57" fmla="*/ 45946 h 276225"/>
                <a:gd name="connsiteX58" fmla="*/ 56885 w 338667"/>
                <a:gd name="connsiteY58" fmla="*/ 68263 h 276225"/>
                <a:gd name="connsiteX59" fmla="*/ 1323 w 338667"/>
                <a:gd name="connsiteY59" fmla="*/ 68263 h 276225"/>
                <a:gd name="connsiteX60" fmla="*/ 5291 w 338667"/>
                <a:gd name="connsiteY60" fmla="*/ 30193 h 276225"/>
                <a:gd name="connsiteX61" fmla="*/ 169334 w 338667"/>
                <a:gd name="connsiteY61" fmla="*/ 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667" h="276225">
                  <a:moveTo>
                    <a:pt x="39952" y="252412"/>
                  </a:moveTo>
                  <a:lnTo>
                    <a:pt x="297127" y="252412"/>
                  </a:lnTo>
                  <a:lnTo>
                    <a:pt x="297127" y="276225"/>
                  </a:lnTo>
                  <a:lnTo>
                    <a:pt x="39952" y="276225"/>
                  </a:lnTo>
                  <a:close/>
                  <a:moveTo>
                    <a:pt x="169334" y="98425"/>
                  </a:moveTo>
                  <a:cubicBezTo>
                    <a:pt x="200788" y="98425"/>
                    <a:pt x="225690" y="124701"/>
                    <a:pt x="225690" y="154918"/>
                  </a:cubicBezTo>
                  <a:cubicBezTo>
                    <a:pt x="225690" y="162801"/>
                    <a:pt x="224380" y="170684"/>
                    <a:pt x="221758" y="177253"/>
                  </a:cubicBezTo>
                  <a:cubicBezTo>
                    <a:pt x="221758" y="177253"/>
                    <a:pt x="221758" y="177253"/>
                    <a:pt x="206031" y="169370"/>
                  </a:cubicBezTo>
                  <a:cubicBezTo>
                    <a:pt x="206031" y="169370"/>
                    <a:pt x="206031" y="168056"/>
                    <a:pt x="206031" y="168056"/>
                  </a:cubicBezTo>
                  <a:cubicBezTo>
                    <a:pt x="207342" y="164115"/>
                    <a:pt x="208652" y="160173"/>
                    <a:pt x="208652" y="154918"/>
                  </a:cubicBezTo>
                  <a:cubicBezTo>
                    <a:pt x="208652" y="133897"/>
                    <a:pt x="190303" y="116818"/>
                    <a:pt x="169334" y="116818"/>
                  </a:cubicBezTo>
                  <a:cubicBezTo>
                    <a:pt x="148364" y="116818"/>
                    <a:pt x="130015" y="133897"/>
                    <a:pt x="130015" y="154918"/>
                  </a:cubicBezTo>
                  <a:cubicBezTo>
                    <a:pt x="130015" y="177253"/>
                    <a:pt x="148364" y="194332"/>
                    <a:pt x="169334" y="194332"/>
                  </a:cubicBezTo>
                  <a:cubicBezTo>
                    <a:pt x="181129" y="194332"/>
                    <a:pt x="191614" y="189077"/>
                    <a:pt x="198167" y="181194"/>
                  </a:cubicBezTo>
                  <a:cubicBezTo>
                    <a:pt x="199478" y="181194"/>
                    <a:pt x="199478" y="181194"/>
                    <a:pt x="199478" y="181194"/>
                  </a:cubicBezTo>
                  <a:cubicBezTo>
                    <a:pt x="199478" y="181194"/>
                    <a:pt x="199478" y="181194"/>
                    <a:pt x="213895" y="190391"/>
                  </a:cubicBezTo>
                  <a:cubicBezTo>
                    <a:pt x="203410" y="203528"/>
                    <a:pt x="187682" y="212725"/>
                    <a:pt x="169334" y="212725"/>
                  </a:cubicBezTo>
                  <a:cubicBezTo>
                    <a:pt x="137879" y="212725"/>
                    <a:pt x="112977" y="186449"/>
                    <a:pt x="112977" y="156232"/>
                  </a:cubicBezTo>
                  <a:cubicBezTo>
                    <a:pt x="112977" y="124701"/>
                    <a:pt x="137879" y="98425"/>
                    <a:pt x="169334" y="98425"/>
                  </a:cubicBezTo>
                  <a:close/>
                  <a:moveTo>
                    <a:pt x="169740" y="84137"/>
                  </a:moveTo>
                  <a:cubicBezTo>
                    <a:pt x="130268" y="84137"/>
                    <a:pt x="98689" y="117271"/>
                    <a:pt x="98689" y="157031"/>
                  </a:cubicBezTo>
                  <a:cubicBezTo>
                    <a:pt x="98689" y="195466"/>
                    <a:pt x="130268" y="228600"/>
                    <a:pt x="169740" y="228600"/>
                  </a:cubicBezTo>
                  <a:cubicBezTo>
                    <a:pt x="193424" y="228600"/>
                    <a:pt x="214477" y="216672"/>
                    <a:pt x="227634" y="198117"/>
                  </a:cubicBezTo>
                  <a:cubicBezTo>
                    <a:pt x="227634" y="198117"/>
                    <a:pt x="232897" y="203418"/>
                    <a:pt x="236845" y="203418"/>
                  </a:cubicBezTo>
                  <a:cubicBezTo>
                    <a:pt x="238160" y="203418"/>
                    <a:pt x="240792" y="200768"/>
                    <a:pt x="242108" y="199442"/>
                  </a:cubicBezTo>
                  <a:cubicBezTo>
                    <a:pt x="244739" y="195466"/>
                    <a:pt x="243423" y="191490"/>
                    <a:pt x="239476" y="190165"/>
                  </a:cubicBezTo>
                  <a:cubicBezTo>
                    <a:pt x="239476" y="190165"/>
                    <a:pt x="239476" y="190165"/>
                    <a:pt x="234213" y="186189"/>
                  </a:cubicBezTo>
                  <a:cubicBezTo>
                    <a:pt x="238160" y="176911"/>
                    <a:pt x="240792" y="167634"/>
                    <a:pt x="240792" y="157031"/>
                  </a:cubicBezTo>
                  <a:cubicBezTo>
                    <a:pt x="240792" y="117271"/>
                    <a:pt x="209213" y="84137"/>
                    <a:pt x="169740" y="84137"/>
                  </a:cubicBezTo>
                  <a:close/>
                  <a:moveTo>
                    <a:pt x="280981" y="82550"/>
                  </a:moveTo>
                  <a:cubicBezTo>
                    <a:pt x="333639" y="82550"/>
                    <a:pt x="333639" y="82550"/>
                    <a:pt x="333639" y="82550"/>
                  </a:cubicBezTo>
                  <a:cubicBezTo>
                    <a:pt x="332323" y="87313"/>
                    <a:pt x="332323" y="89694"/>
                    <a:pt x="331006" y="92075"/>
                  </a:cubicBezTo>
                  <a:cubicBezTo>
                    <a:pt x="279664" y="92075"/>
                    <a:pt x="279664" y="92075"/>
                    <a:pt x="279664" y="92075"/>
                  </a:cubicBezTo>
                  <a:cubicBezTo>
                    <a:pt x="279664" y="89694"/>
                    <a:pt x="279664" y="86122"/>
                    <a:pt x="280981" y="82550"/>
                  </a:cubicBezTo>
                  <a:close/>
                  <a:moveTo>
                    <a:pt x="5027" y="82550"/>
                  </a:moveTo>
                  <a:cubicBezTo>
                    <a:pt x="5027" y="82550"/>
                    <a:pt x="5027" y="82550"/>
                    <a:pt x="57685" y="82550"/>
                  </a:cubicBezTo>
                  <a:cubicBezTo>
                    <a:pt x="59002" y="86122"/>
                    <a:pt x="59002" y="89694"/>
                    <a:pt x="59002" y="92075"/>
                  </a:cubicBezTo>
                  <a:cubicBezTo>
                    <a:pt x="59002" y="92075"/>
                    <a:pt x="59002" y="92075"/>
                    <a:pt x="7660" y="92075"/>
                  </a:cubicBezTo>
                  <a:cubicBezTo>
                    <a:pt x="6343" y="89694"/>
                    <a:pt x="6343" y="87313"/>
                    <a:pt x="5027" y="82550"/>
                  </a:cubicBezTo>
                  <a:close/>
                  <a:moveTo>
                    <a:pt x="106627" y="47625"/>
                  </a:moveTo>
                  <a:lnTo>
                    <a:pt x="128852" y="47625"/>
                  </a:lnTo>
                  <a:lnTo>
                    <a:pt x="128852" y="66675"/>
                  </a:lnTo>
                  <a:lnTo>
                    <a:pt x="209815" y="66675"/>
                  </a:lnTo>
                  <a:lnTo>
                    <a:pt x="209815" y="47625"/>
                  </a:lnTo>
                  <a:lnTo>
                    <a:pt x="232040" y="47625"/>
                  </a:lnTo>
                  <a:lnTo>
                    <a:pt x="232040" y="66675"/>
                  </a:lnTo>
                  <a:lnTo>
                    <a:pt x="254265" y="66675"/>
                  </a:lnTo>
                  <a:lnTo>
                    <a:pt x="295540" y="238125"/>
                  </a:lnTo>
                  <a:lnTo>
                    <a:pt x="43127" y="238125"/>
                  </a:lnTo>
                  <a:lnTo>
                    <a:pt x="84402" y="66675"/>
                  </a:lnTo>
                  <a:lnTo>
                    <a:pt x="106627" y="66675"/>
                  </a:lnTo>
                  <a:close/>
                  <a:moveTo>
                    <a:pt x="169334" y="0"/>
                  </a:moveTo>
                  <a:cubicBezTo>
                    <a:pt x="244740" y="0"/>
                    <a:pt x="309563" y="11815"/>
                    <a:pt x="333376" y="30193"/>
                  </a:cubicBezTo>
                  <a:cubicBezTo>
                    <a:pt x="338667" y="34132"/>
                    <a:pt x="339990" y="48572"/>
                    <a:pt x="337344" y="68263"/>
                  </a:cubicBezTo>
                  <a:cubicBezTo>
                    <a:pt x="281782" y="68263"/>
                    <a:pt x="281782" y="68263"/>
                    <a:pt x="281782" y="68263"/>
                  </a:cubicBezTo>
                  <a:cubicBezTo>
                    <a:pt x="281782" y="57761"/>
                    <a:pt x="279136" y="49884"/>
                    <a:pt x="275167" y="45946"/>
                  </a:cubicBezTo>
                  <a:cubicBezTo>
                    <a:pt x="256646" y="26255"/>
                    <a:pt x="207698" y="19691"/>
                    <a:pt x="169334" y="19691"/>
                  </a:cubicBezTo>
                  <a:cubicBezTo>
                    <a:pt x="130969" y="19691"/>
                    <a:pt x="82021" y="26255"/>
                    <a:pt x="63500" y="45946"/>
                  </a:cubicBezTo>
                  <a:cubicBezTo>
                    <a:pt x="59531" y="49884"/>
                    <a:pt x="56885" y="57761"/>
                    <a:pt x="56885" y="68263"/>
                  </a:cubicBezTo>
                  <a:cubicBezTo>
                    <a:pt x="1323" y="68263"/>
                    <a:pt x="1323" y="68263"/>
                    <a:pt x="1323" y="68263"/>
                  </a:cubicBezTo>
                  <a:cubicBezTo>
                    <a:pt x="-1323" y="48572"/>
                    <a:pt x="0" y="35444"/>
                    <a:pt x="5291" y="30193"/>
                  </a:cubicBezTo>
                  <a:cubicBezTo>
                    <a:pt x="29104" y="11815"/>
                    <a:pt x="93927" y="0"/>
                    <a:pt x="169334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591232" y="2832613"/>
              <a:ext cx="3155350" cy="743926"/>
              <a:chOff x="7505490" y="2041661"/>
              <a:chExt cx="4207134" cy="991902"/>
            </a:xfrm>
          </p:grpSpPr>
          <p:sp>
            <p:nvSpPr>
              <p:cNvPr id="13" name="文本框 25"/>
              <p:cNvSpPr txBox="1"/>
              <p:nvPr/>
            </p:nvSpPr>
            <p:spPr>
              <a:xfrm>
                <a:off x="7505490" y="2041661"/>
                <a:ext cx="4207134" cy="422405"/>
              </a:xfrm>
              <a:prstGeom prst="rect">
                <a:avLst/>
              </a:prstGeom>
              <a:noFill/>
            </p:spPr>
            <p:txBody>
              <a:bodyPr wrap="none" lIns="72000" tIns="72000" rIns="72000" bIns="72000" anchor="b" anchorCtr="0">
                <a:normAutofit fontScale="77500" lnSpcReduction="20000"/>
              </a:bodyPr>
              <a:lstStyle/>
              <a:p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4" name="文本框 26"/>
              <p:cNvSpPr txBox="1"/>
              <p:nvPr/>
            </p:nvSpPr>
            <p:spPr>
              <a:xfrm>
                <a:off x="7505490" y="2464066"/>
                <a:ext cx="4207134" cy="569497"/>
              </a:xfrm>
              <a:prstGeom prst="rect">
                <a:avLst/>
              </a:prstGeom>
              <a:noFill/>
            </p:spPr>
            <p:txBody>
              <a:bodyPr wrap="square" lIns="72000" tIns="72000" rIns="72000" bIns="7200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7191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3">
            <a:extLst>
              <a:ext uri="{FF2B5EF4-FFF2-40B4-BE49-F238E27FC236}">
                <a16:creationId xmlns="" xmlns:a16="http://schemas.microsoft.com/office/drawing/2014/main" id="{575C831F-5E59-4F66-B0A8-4F1E2D8C4A0C}"/>
              </a:ext>
            </a:extLst>
          </p:cNvPr>
          <p:cNvSpPr/>
          <p:nvPr/>
        </p:nvSpPr>
        <p:spPr>
          <a:xfrm>
            <a:off x="539353" y="842964"/>
            <a:ext cx="1980419" cy="374451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D1DADD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Right Triangle 2">
            <a:extLst>
              <a:ext uri="{FF2B5EF4-FFF2-40B4-BE49-F238E27FC236}">
                <a16:creationId xmlns="" xmlns:a16="http://schemas.microsoft.com/office/drawing/2014/main" id="{B38E3690-09CC-4D9A-9BB5-281E1819FD95}"/>
              </a:ext>
            </a:extLst>
          </p:cNvPr>
          <p:cNvSpPr/>
          <p:nvPr/>
        </p:nvSpPr>
        <p:spPr bwMode="auto">
          <a:xfrm flipH="1" flipV="1">
            <a:off x="539353" y="842963"/>
            <a:ext cx="1980419" cy="1754306"/>
          </a:xfrm>
          <a:prstGeom prst="rtTriangle">
            <a:avLst/>
          </a:prstGeom>
          <a:solidFill>
            <a:srgbClr val="1A327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TextBox 5">
            <a:extLst>
              <a:ext uri="{FF2B5EF4-FFF2-40B4-BE49-F238E27FC236}">
                <a16:creationId xmlns="" xmlns:a16="http://schemas.microsoft.com/office/drawing/2014/main" id="{A67E89B6-D691-406B-A764-4CB287726FFC}"/>
              </a:ext>
            </a:extLst>
          </p:cNvPr>
          <p:cNvSpPr txBox="1"/>
          <p:nvPr/>
        </p:nvSpPr>
        <p:spPr>
          <a:xfrm>
            <a:off x="2580846" y="849497"/>
            <a:ext cx="2106234" cy="461665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20000"/>
          </a:bodyPr>
          <a:lstStyle/>
          <a:p>
            <a:r>
              <a:rPr lang="en-US" altLang="zh-CN" sz="4000" b="1" dirty="0">
                <a:solidFill>
                  <a:srgbClr val="1A3272"/>
                </a:solidFill>
              </a:rPr>
              <a:t>CONTENTS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="" xmlns:a16="http://schemas.microsoft.com/office/drawing/2014/main" id="{2494ACE6-6BD7-424E-9286-AA3D4B6B7DF4}"/>
              </a:ext>
            </a:extLst>
          </p:cNvPr>
          <p:cNvSpPr txBox="1"/>
          <p:nvPr/>
        </p:nvSpPr>
        <p:spPr>
          <a:xfrm>
            <a:off x="4253893" y="1419622"/>
            <a:ext cx="285174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>
                <a:solidFill>
                  <a:srgbClr val="1A3272"/>
                </a:solidFill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66593E70-E311-43EF-91DD-2624DE52F443}"/>
              </a:ext>
            </a:extLst>
          </p:cNvPr>
          <p:cNvSpPr txBox="1"/>
          <p:nvPr/>
        </p:nvSpPr>
        <p:spPr>
          <a:xfrm>
            <a:off x="4230449" y="2174824"/>
            <a:ext cx="332063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="" xmlns:a16="http://schemas.microsoft.com/office/drawing/2014/main" id="{16EF7195-0391-4B0D-81A1-68CE52CB3177}"/>
              </a:ext>
            </a:extLst>
          </p:cNvPr>
          <p:cNvSpPr txBox="1"/>
          <p:nvPr/>
        </p:nvSpPr>
        <p:spPr>
          <a:xfrm>
            <a:off x="4225039" y="2930025"/>
            <a:ext cx="342882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>
                <a:solidFill>
                  <a:srgbClr val="1A3272"/>
                </a:solidFill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11" name="TextBox 9">
            <a:extLst>
              <a:ext uri="{FF2B5EF4-FFF2-40B4-BE49-F238E27FC236}">
                <a16:creationId xmlns="" xmlns:a16="http://schemas.microsoft.com/office/drawing/2014/main" id="{A5E3E42F-2544-4D47-B23F-1FF939DC528B}"/>
              </a:ext>
            </a:extLst>
          </p:cNvPr>
          <p:cNvSpPr txBox="1"/>
          <p:nvPr/>
        </p:nvSpPr>
        <p:spPr>
          <a:xfrm>
            <a:off x="4231050" y="3685226"/>
            <a:ext cx="330860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>
                <a:solidFill>
                  <a:srgbClr val="0070C0"/>
                </a:solidFill>
                <a:latin typeface="Impact" panose="020B0806030902050204" pitchFamily="34" charset="0"/>
              </a:rPr>
              <a:t>4</a:t>
            </a:r>
          </a:p>
        </p:txBody>
      </p:sp>
      <p:grpSp>
        <p:nvGrpSpPr>
          <p:cNvPr id="12" name="Group 10">
            <a:extLst>
              <a:ext uri="{FF2B5EF4-FFF2-40B4-BE49-F238E27FC236}">
                <a16:creationId xmlns="" xmlns:a16="http://schemas.microsoft.com/office/drawing/2014/main" id="{FEFF90AC-B723-4436-8D62-8556DCAAC037}"/>
              </a:ext>
            </a:extLst>
          </p:cNvPr>
          <p:cNvGrpSpPr/>
          <p:nvPr/>
        </p:nvGrpSpPr>
        <p:grpSpPr>
          <a:xfrm>
            <a:off x="4490991" y="1473868"/>
            <a:ext cx="2971931" cy="422424"/>
            <a:chOff x="3943834" y="704409"/>
            <a:chExt cx="3962574" cy="563232"/>
          </a:xfrm>
        </p:grpSpPr>
        <p:sp>
          <p:nvSpPr>
            <p:cNvPr id="22" name="TextBox 11">
              <a:extLst>
                <a:ext uri="{FF2B5EF4-FFF2-40B4-BE49-F238E27FC236}">
                  <a16:creationId xmlns="" xmlns:a16="http://schemas.microsoft.com/office/drawing/2014/main" id="{0C34CBD9-8E62-41D5-A8AF-5E2834FF02B2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/>
                <a:t>标题文本预设</a:t>
              </a:r>
            </a:p>
          </p:txBody>
        </p:sp>
        <p:sp>
          <p:nvSpPr>
            <p:cNvPr id="23" name="TextBox 12">
              <a:extLst>
                <a:ext uri="{FF2B5EF4-FFF2-40B4-BE49-F238E27FC236}">
                  <a16:creationId xmlns="" xmlns:a16="http://schemas.microsoft.com/office/drawing/2014/main" id="{EF4ADCCC-8304-4618-8095-F4E7E3848D6E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/>
                <a:t>此部分内容作为文字排版占位显示 （建议使用主题字体）</a:t>
              </a:r>
            </a:p>
          </p:txBody>
        </p:sp>
      </p:grpSp>
      <p:grpSp>
        <p:nvGrpSpPr>
          <p:cNvPr id="13" name="Group 13">
            <a:extLst>
              <a:ext uri="{FF2B5EF4-FFF2-40B4-BE49-F238E27FC236}">
                <a16:creationId xmlns="" xmlns:a16="http://schemas.microsoft.com/office/drawing/2014/main" id="{3858AC5C-BA7D-4737-924B-A235B2874367}"/>
              </a:ext>
            </a:extLst>
          </p:cNvPr>
          <p:cNvGrpSpPr/>
          <p:nvPr/>
        </p:nvGrpSpPr>
        <p:grpSpPr>
          <a:xfrm>
            <a:off x="4490991" y="2229069"/>
            <a:ext cx="2971931" cy="422424"/>
            <a:chOff x="3943834" y="704409"/>
            <a:chExt cx="3962574" cy="563232"/>
          </a:xfrm>
        </p:grpSpPr>
        <p:sp>
          <p:nvSpPr>
            <p:cNvPr id="20" name="TextBox 14">
              <a:extLst>
                <a:ext uri="{FF2B5EF4-FFF2-40B4-BE49-F238E27FC236}">
                  <a16:creationId xmlns="" xmlns:a16="http://schemas.microsoft.com/office/drawing/2014/main" id="{C619FEEF-C999-4CA5-885B-2714EBB240CF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/>
                <a:t>标题文本预设</a:t>
              </a:r>
            </a:p>
          </p:txBody>
        </p:sp>
        <p:sp>
          <p:nvSpPr>
            <p:cNvPr id="21" name="TextBox 15">
              <a:extLst>
                <a:ext uri="{FF2B5EF4-FFF2-40B4-BE49-F238E27FC236}">
                  <a16:creationId xmlns="" xmlns:a16="http://schemas.microsoft.com/office/drawing/2014/main" id="{CE68605D-8425-4FEF-821E-B382BCAA2C15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/>
                <a:t>此部分内容作为文字排版占位显示 （建议使用主题字体）</a:t>
              </a:r>
            </a:p>
          </p:txBody>
        </p:sp>
      </p:grpSp>
      <p:grpSp>
        <p:nvGrpSpPr>
          <p:cNvPr id="14" name="Group 16">
            <a:extLst>
              <a:ext uri="{FF2B5EF4-FFF2-40B4-BE49-F238E27FC236}">
                <a16:creationId xmlns="" xmlns:a16="http://schemas.microsoft.com/office/drawing/2014/main" id="{3836A258-D9C7-455E-8B02-D016FC755D17}"/>
              </a:ext>
            </a:extLst>
          </p:cNvPr>
          <p:cNvGrpSpPr/>
          <p:nvPr/>
        </p:nvGrpSpPr>
        <p:grpSpPr>
          <a:xfrm>
            <a:off x="4490991" y="2984270"/>
            <a:ext cx="2971931" cy="422424"/>
            <a:chOff x="3943834" y="704409"/>
            <a:chExt cx="3962574" cy="563232"/>
          </a:xfrm>
        </p:grpSpPr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B9082CA6-A033-44E4-B5F3-A8387C28BC16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/>
                <a:t>标题文本预设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32ACC36F-3E58-4285-A220-B5FEB5CCB2F5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/>
                <a:t>此部分内容作为文字排版占位显示 （建议使用主题字体）</a:t>
              </a:r>
            </a:p>
          </p:txBody>
        </p:sp>
      </p:grpSp>
      <p:grpSp>
        <p:nvGrpSpPr>
          <p:cNvPr id="15" name="Group 19">
            <a:extLst>
              <a:ext uri="{FF2B5EF4-FFF2-40B4-BE49-F238E27FC236}">
                <a16:creationId xmlns="" xmlns:a16="http://schemas.microsoft.com/office/drawing/2014/main" id="{F0F7A1F4-2A72-40EE-B209-628F47285E85}"/>
              </a:ext>
            </a:extLst>
          </p:cNvPr>
          <p:cNvGrpSpPr/>
          <p:nvPr/>
        </p:nvGrpSpPr>
        <p:grpSpPr>
          <a:xfrm>
            <a:off x="4490991" y="3739471"/>
            <a:ext cx="2971931" cy="422424"/>
            <a:chOff x="3943834" y="704409"/>
            <a:chExt cx="3962574" cy="563232"/>
          </a:xfrm>
        </p:grpSpPr>
        <p:sp>
          <p:nvSpPr>
            <p:cNvPr id="16" name="TextBox 20">
              <a:extLst>
                <a:ext uri="{FF2B5EF4-FFF2-40B4-BE49-F238E27FC236}">
                  <a16:creationId xmlns="" xmlns:a16="http://schemas.microsoft.com/office/drawing/2014/main" id="{4CD80363-F73B-4BDA-92E8-1938DB906848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/>
                <a:t>标题文本预设</a:t>
              </a:r>
            </a:p>
          </p:txBody>
        </p:sp>
        <p:sp>
          <p:nvSpPr>
            <p:cNvPr id="17" name="TextBox 21">
              <a:extLst>
                <a:ext uri="{FF2B5EF4-FFF2-40B4-BE49-F238E27FC236}">
                  <a16:creationId xmlns="" xmlns:a16="http://schemas.microsoft.com/office/drawing/2014/main" id="{C5268690-134F-4678-A8CF-F17630FECB7D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/>
                <a:t>此部分内容作为文字排版占位显示 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18079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ed6ca84-039d-49a9-b159-6ae227a4f163"/>
          <p:cNvGrpSpPr>
            <a:grpSpLocks noChangeAspect="1"/>
          </p:cNvGrpSpPr>
          <p:nvPr/>
        </p:nvGrpSpPr>
        <p:grpSpPr>
          <a:xfrm>
            <a:off x="529835" y="1275606"/>
            <a:ext cx="8084365" cy="2508008"/>
            <a:chOff x="706447" y="2055246"/>
            <a:chExt cx="10779158" cy="3344012"/>
          </a:xfrm>
        </p:grpSpPr>
        <p:grpSp>
          <p:nvGrpSpPr>
            <p:cNvPr id="4" name="Group 1"/>
            <p:cNvGrpSpPr/>
            <p:nvPr/>
          </p:nvGrpSpPr>
          <p:grpSpPr>
            <a:xfrm>
              <a:off x="706447" y="2055246"/>
              <a:ext cx="2648215" cy="1644119"/>
              <a:chOff x="706447" y="2055246"/>
              <a:chExt cx="2648215" cy="1644119"/>
            </a:xfrm>
          </p:grpSpPr>
          <p:sp>
            <p:nvSpPr>
              <p:cNvPr id="47" name="Flowchart: Manual Input 5"/>
              <p:cNvSpPr/>
              <p:nvPr/>
            </p:nvSpPr>
            <p:spPr>
              <a:xfrm>
                <a:off x="710993" y="2055246"/>
                <a:ext cx="2643669" cy="1644119"/>
              </a:xfrm>
              <a:prstGeom prst="flowChartManualInput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8" name="Group 6"/>
              <p:cNvGrpSpPr/>
              <p:nvPr/>
            </p:nvGrpSpPr>
            <p:grpSpPr>
              <a:xfrm>
                <a:off x="706447" y="2836957"/>
                <a:ext cx="2642103" cy="736903"/>
                <a:chOff x="8638357" y="3611566"/>
                <a:chExt cx="2451920" cy="683859"/>
              </a:xfrm>
            </p:grpSpPr>
            <p:sp>
              <p:nvSpPr>
                <p:cNvPr id="50" name="TextBox 8"/>
                <p:cNvSpPr txBox="1"/>
                <p:nvPr/>
              </p:nvSpPr>
              <p:spPr>
                <a:xfrm>
                  <a:off x="8638357" y="3611566"/>
                  <a:ext cx="2451919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400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latin typeface="Impact" panose="020B0806030902050204" pitchFamily="34" charset="0"/>
                    </a:rPr>
                    <a:t>标题文本预设</a:t>
                  </a:r>
                  <a:br>
                    <a:rPr lang="zh-CN" altLang="en-US" sz="1600" b="1">
                      <a:latin typeface="Impact" panose="020B0806030902050204" pitchFamily="34" charset="0"/>
                    </a:rPr>
                  </a:br>
                  <a:endParaRPr lang="zh-CN" altLang="en-US" sz="1600" b="1"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51" name="Rectangle 9"/>
                <p:cNvSpPr/>
                <p:nvPr/>
              </p:nvSpPr>
              <p:spPr>
                <a:xfrm>
                  <a:off x="8648247" y="3866992"/>
                  <a:ext cx="2442030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49" name="Rectangle 7"/>
              <p:cNvSpPr/>
              <p:nvPr/>
            </p:nvSpPr>
            <p:spPr>
              <a:xfrm>
                <a:off x="1707538" y="2268656"/>
                <a:ext cx="639918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latin typeface="Impact" panose="020B0806030902050204" pitchFamily="34" charset="0"/>
                  </a:rPr>
                  <a:t>01</a:t>
                </a:r>
              </a:p>
            </p:txBody>
          </p:sp>
        </p:grpSp>
        <p:grpSp>
          <p:nvGrpSpPr>
            <p:cNvPr id="5" name="Group 10"/>
            <p:cNvGrpSpPr/>
            <p:nvPr/>
          </p:nvGrpSpPr>
          <p:grpSpPr>
            <a:xfrm>
              <a:off x="3419775" y="2055246"/>
              <a:ext cx="2655586" cy="1644119"/>
              <a:chOff x="3419775" y="2055246"/>
              <a:chExt cx="2655586" cy="1644119"/>
            </a:xfrm>
          </p:grpSpPr>
          <p:sp>
            <p:nvSpPr>
              <p:cNvPr id="42" name="Flowchart: Manual Input 11"/>
              <p:cNvSpPr/>
              <p:nvPr/>
            </p:nvSpPr>
            <p:spPr>
              <a:xfrm flipH="1">
                <a:off x="3419775" y="2055246"/>
                <a:ext cx="2643669" cy="1644119"/>
              </a:xfrm>
              <a:prstGeom prst="flowChartManualInput">
                <a:avLst/>
              </a:prstGeom>
              <a:solidFill>
                <a:srgbClr val="0070C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3" name="Group 12"/>
              <p:cNvGrpSpPr/>
              <p:nvPr/>
            </p:nvGrpSpPr>
            <p:grpSpPr>
              <a:xfrm>
                <a:off x="3431395" y="2836962"/>
                <a:ext cx="2643966" cy="736908"/>
                <a:chOff x="8700306" y="3611567"/>
                <a:chExt cx="2453649" cy="683863"/>
              </a:xfrm>
            </p:grpSpPr>
            <p:sp>
              <p:nvSpPr>
                <p:cNvPr id="45" name="TextBox 14"/>
                <p:cNvSpPr txBox="1"/>
                <p:nvPr/>
              </p:nvSpPr>
              <p:spPr>
                <a:xfrm>
                  <a:off x="8700306" y="3611567"/>
                  <a:ext cx="2442586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46" name="Rectangle 15"/>
                <p:cNvSpPr/>
                <p:nvPr/>
              </p:nvSpPr>
              <p:spPr>
                <a:xfrm>
                  <a:off x="8700595" y="3866997"/>
                  <a:ext cx="2453360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44" name="Rectangle 13"/>
              <p:cNvSpPr/>
              <p:nvPr/>
            </p:nvSpPr>
            <p:spPr>
              <a:xfrm>
                <a:off x="4351207" y="2268656"/>
                <a:ext cx="639918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</p:grpSp>
        <p:grpSp>
          <p:nvGrpSpPr>
            <p:cNvPr id="6" name="Group 22"/>
            <p:cNvGrpSpPr/>
            <p:nvPr/>
          </p:nvGrpSpPr>
          <p:grpSpPr>
            <a:xfrm>
              <a:off x="6128557" y="2058880"/>
              <a:ext cx="2643675" cy="1644119"/>
              <a:chOff x="6128557" y="2058880"/>
              <a:chExt cx="2643675" cy="1644119"/>
            </a:xfrm>
          </p:grpSpPr>
          <p:sp>
            <p:nvSpPr>
              <p:cNvPr id="37" name="Flowchart: Manual Input 17"/>
              <p:cNvSpPr/>
              <p:nvPr/>
            </p:nvSpPr>
            <p:spPr>
              <a:xfrm>
                <a:off x="6128558" y="2058880"/>
                <a:ext cx="2643669" cy="1644119"/>
              </a:xfrm>
              <a:prstGeom prst="flowChartManualInput">
                <a:avLst/>
              </a:prstGeom>
              <a:solidFill>
                <a:srgbClr val="0070C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8" name="Group 18"/>
              <p:cNvGrpSpPr/>
              <p:nvPr/>
            </p:nvGrpSpPr>
            <p:grpSpPr>
              <a:xfrm>
                <a:off x="6128557" y="2836958"/>
                <a:ext cx="2643675" cy="706130"/>
                <a:chOff x="8642573" y="3611567"/>
                <a:chExt cx="2453378" cy="655301"/>
              </a:xfrm>
            </p:grpSpPr>
            <p:sp>
              <p:nvSpPr>
                <p:cNvPr id="40" name="TextBox 20"/>
                <p:cNvSpPr txBox="1"/>
                <p:nvPr/>
              </p:nvSpPr>
              <p:spPr>
                <a:xfrm>
                  <a:off x="9207389" y="3611567"/>
                  <a:ext cx="1313862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41" name="Rectangle 21"/>
                <p:cNvSpPr/>
                <p:nvPr/>
              </p:nvSpPr>
              <p:spPr>
                <a:xfrm>
                  <a:off x="8642573" y="3866997"/>
                  <a:ext cx="2453378" cy="399871"/>
                </a:xfrm>
                <a:prstGeom prst="rect">
                  <a:avLst/>
                </a:prstGeom>
              </p:spPr>
              <p:txBody>
                <a:bodyPr wrap="square">
                  <a:normAutofit fontScale="625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39" name="Rectangle 19"/>
              <p:cNvSpPr/>
              <p:nvPr/>
            </p:nvSpPr>
            <p:spPr>
              <a:xfrm>
                <a:off x="7138518" y="2268656"/>
                <a:ext cx="639918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</p:grpSp>
        <p:grpSp>
          <p:nvGrpSpPr>
            <p:cNvPr id="7" name="Group 34"/>
            <p:cNvGrpSpPr/>
            <p:nvPr/>
          </p:nvGrpSpPr>
          <p:grpSpPr>
            <a:xfrm>
              <a:off x="8837339" y="2055246"/>
              <a:ext cx="2648266" cy="1644119"/>
              <a:chOff x="8837339" y="2055246"/>
              <a:chExt cx="2648266" cy="1644119"/>
            </a:xfrm>
          </p:grpSpPr>
          <p:sp>
            <p:nvSpPr>
              <p:cNvPr id="32" name="Flowchart: Manual Input 23"/>
              <p:cNvSpPr/>
              <p:nvPr/>
            </p:nvSpPr>
            <p:spPr>
              <a:xfrm flipH="1">
                <a:off x="8837339" y="2055246"/>
                <a:ext cx="2643669" cy="1644119"/>
              </a:xfrm>
              <a:prstGeom prst="flowChartManualInput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grpSp>
            <p:nvGrpSpPr>
              <p:cNvPr id="33" name="Group 24"/>
              <p:cNvGrpSpPr/>
              <p:nvPr/>
            </p:nvGrpSpPr>
            <p:grpSpPr>
              <a:xfrm>
                <a:off x="8841850" y="2836962"/>
                <a:ext cx="2643755" cy="736908"/>
                <a:chOff x="8642535" y="3611567"/>
                <a:chExt cx="2453452" cy="683863"/>
              </a:xfrm>
            </p:grpSpPr>
            <p:sp>
              <p:nvSpPr>
                <p:cNvPr id="35" name="TextBox 26"/>
                <p:cNvSpPr txBox="1"/>
                <p:nvPr/>
              </p:nvSpPr>
              <p:spPr>
                <a:xfrm>
                  <a:off x="9207387" y="3611567"/>
                  <a:ext cx="1313862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36" name="Rectangle 27"/>
                <p:cNvSpPr/>
                <p:nvPr/>
              </p:nvSpPr>
              <p:spPr>
                <a:xfrm>
                  <a:off x="8642535" y="3866997"/>
                  <a:ext cx="2453452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34" name="Rectangle 25"/>
              <p:cNvSpPr/>
              <p:nvPr/>
            </p:nvSpPr>
            <p:spPr>
              <a:xfrm>
                <a:off x="9853660" y="2268656"/>
                <a:ext cx="609461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latin typeface="Impact" panose="020B0806030902050204" pitchFamily="34" charset="0"/>
                  </a:rPr>
                  <a:t>04</a:t>
                </a:r>
              </a:p>
            </p:txBody>
          </p:sp>
        </p:grpSp>
        <p:grpSp>
          <p:nvGrpSpPr>
            <p:cNvPr id="8" name="Group 4"/>
            <p:cNvGrpSpPr/>
            <p:nvPr/>
          </p:nvGrpSpPr>
          <p:grpSpPr>
            <a:xfrm>
              <a:off x="710994" y="3755139"/>
              <a:ext cx="2643669" cy="1644119"/>
              <a:chOff x="710994" y="3755139"/>
              <a:chExt cx="2643669" cy="1644119"/>
            </a:xfrm>
          </p:grpSpPr>
          <p:sp>
            <p:nvSpPr>
              <p:cNvPr id="27" name="Flowchart: Manual Input 29"/>
              <p:cNvSpPr/>
              <p:nvPr/>
            </p:nvSpPr>
            <p:spPr>
              <a:xfrm flipV="1">
                <a:off x="710994" y="3755139"/>
                <a:ext cx="2643669" cy="1644119"/>
              </a:xfrm>
              <a:prstGeom prst="flowChartManualInput">
                <a:avLst/>
              </a:prstGeom>
              <a:solidFill>
                <a:srgbClr val="00B0F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8" name="Group 30"/>
              <p:cNvGrpSpPr/>
              <p:nvPr/>
            </p:nvGrpSpPr>
            <p:grpSpPr>
              <a:xfrm>
                <a:off x="761581" y="4340917"/>
                <a:ext cx="2542491" cy="736908"/>
                <a:chOff x="8689522" y="3611567"/>
                <a:chExt cx="2359478" cy="683863"/>
              </a:xfrm>
            </p:grpSpPr>
            <p:sp>
              <p:nvSpPr>
                <p:cNvPr id="30" name="TextBox 32"/>
                <p:cNvSpPr txBox="1"/>
                <p:nvPr/>
              </p:nvSpPr>
              <p:spPr>
                <a:xfrm>
                  <a:off x="9207388" y="3611567"/>
                  <a:ext cx="1313862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31" name="Rectangle 33"/>
                <p:cNvSpPr/>
                <p:nvPr/>
              </p:nvSpPr>
              <p:spPr>
                <a:xfrm>
                  <a:off x="8689522" y="3866997"/>
                  <a:ext cx="2359478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此部分内容作为文字排版占位显示（建议使用主题字体）</a:t>
                  </a:r>
                </a:p>
              </p:txBody>
            </p:sp>
          </p:grpSp>
          <p:sp>
            <p:nvSpPr>
              <p:cNvPr id="29" name="Rectangle 31"/>
              <p:cNvSpPr/>
              <p:nvPr/>
            </p:nvSpPr>
            <p:spPr>
              <a:xfrm>
                <a:off x="1707538" y="3772270"/>
                <a:ext cx="639918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</p:grpSp>
        <p:grpSp>
          <p:nvGrpSpPr>
            <p:cNvPr id="9" name="Group 40"/>
            <p:cNvGrpSpPr/>
            <p:nvPr/>
          </p:nvGrpSpPr>
          <p:grpSpPr>
            <a:xfrm>
              <a:off x="8816870" y="3755139"/>
              <a:ext cx="2664140" cy="1644119"/>
              <a:chOff x="8816870" y="3755139"/>
              <a:chExt cx="2664140" cy="1644119"/>
            </a:xfrm>
          </p:grpSpPr>
          <p:sp>
            <p:nvSpPr>
              <p:cNvPr id="22" name="Flowchart: Manual Input 35"/>
              <p:cNvSpPr/>
              <p:nvPr/>
            </p:nvSpPr>
            <p:spPr>
              <a:xfrm flipH="1" flipV="1">
                <a:off x="8837340" y="3755139"/>
                <a:ext cx="2643669" cy="1644119"/>
              </a:xfrm>
              <a:prstGeom prst="flowChartManualInput">
                <a:avLst/>
              </a:prstGeom>
              <a:solidFill>
                <a:srgbClr val="00B0F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3" name="Group 36"/>
              <p:cNvGrpSpPr/>
              <p:nvPr/>
            </p:nvGrpSpPr>
            <p:grpSpPr>
              <a:xfrm>
                <a:off x="8816870" y="4340917"/>
                <a:ext cx="2664140" cy="736908"/>
                <a:chOff x="8633076" y="3611567"/>
                <a:chExt cx="2472370" cy="683863"/>
              </a:xfrm>
            </p:grpSpPr>
            <p:sp>
              <p:nvSpPr>
                <p:cNvPr id="25" name="TextBox 38"/>
                <p:cNvSpPr txBox="1"/>
                <p:nvPr/>
              </p:nvSpPr>
              <p:spPr>
                <a:xfrm>
                  <a:off x="9227556" y="3611567"/>
                  <a:ext cx="1313862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26" name="Rectangle 39"/>
                <p:cNvSpPr/>
                <p:nvPr/>
              </p:nvSpPr>
              <p:spPr>
                <a:xfrm>
                  <a:off x="8633076" y="3866997"/>
                  <a:ext cx="2472370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24" name="Rectangle 37"/>
              <p:cNvSpPr/>
              <p:nvPr/>
            </p:nvSpPr>
            <p:spPr>
              <a:xfrm>
                <a:off x="9838433" y="3772270"/>
                <a:ext cx="639918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08</a:t>
                </a:r>
              </a:p>
            </p:txBody>
          </p:sp>
        </p:grpSp>
        <p:grpSp>
          <p:nvGrpSpPr>
            <p:cNvPr id="10" name="Group 16"/>
            <p:cNvGrpSpPr/>
            <p:nvPr/>
          </p:nvGrpSpPr>
          <p:grpSpPr>
            <a:xfrm>
              <a:off x="3407851" y="3755139"/>
              <a:ext cx="2667504" cy="1644119"/>
              <a:chOff x="3407851" y="3755139"/>
              <a:chExt cx="2667504" cy="1644119"/>
            </a:xfrm>
          </p:grpSpPr>
          <p:sp>
            <p:nvSpPr>
              <p:cNvPr id="17" name="Flowchart: Manual Input 41"/>
              <p:cNvSpPr/>
              <p:nvPr/>
            </p:nvSpPr>
            <p:spPr>
              <a:xfrm flipH="1" flipV="1">
                <a:off x="3419776" y="3755139"/>
                <a:ext cx="2643669" cy="1644119"/>
              </a:xfrm>
              <a:prstGeom prst="flowChartManualInput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8" name="Group 42"/>
              <p:cNvGrpSpPr/>
              <p:nvPr/>
            </p:nvGrpSpPr>
            <p:grpSpPr>
              <a:xfrm>
                <a:off x="3407851" y="4340917"/>
                <a:ext cx="2667504" cy="736908"/>
                <a:chOff x="8631514" y="3611567"/>
                <a:chExt cx="2475494" cy="683863"/>
              </a:xfrm>
            </p:grpSpPr>
            <p:sp>
              <p:nvSpPr>
                <p:cNvPr id="20" name="TextBox 44"/>
                <p:cNvSpPr txBox="1"/>
                <p:nvPr/>
              </p:nvSpPr>
              <p:spPr>
                <a:xfrm>
                  <a:off x="9239771" y="3611567"/>
                  <a:ext cx="1313862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21" name="Rectangle 45"/>
                <p:cNvSpPr/>
                <p:nvPr/>
              </p:nvSpPr>
              <p:spPr>
                <a:xfrm>
                  <a:off x="8631514" y="3866997"/>
                  <a:ext cx="2475494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19" name="Rectangle 43"/>
              <p:cNvSpPr/>
              <p:nvPr/>
            </p:nvSpPr>
            <p:spPr>
              <a:xfrm>
                <a:off x="4351207" y="3772270"/>
                <a:ext cx="639918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latin typeface="Impact" panose="020B0806030902050204" pitchFamily="34" charset="0"/>
                  </a:rPr>
                  <a:t>06</a:t>
                </a:r>
              </a:p>
            </p:txBody>
          </p:sp>
        </p:grpSp>
        <p:grpSp>
          <p:nvGrpSpPr>
            <p:cNvPr id="11" name="Group 28"/>
            <p:cNvGrpSpPr/>
            <p:nvPr/>
          </p:nvGrpSpPr>
          <p:grpSpPr>
            <a:xfrm>
              <a:off x="6128558" y="3755139"/>
              <a:ext cx="2643671" cy="1644119"/>
              <a:chOff x="6128558" y="3755139"/>
              <a:chExt cx="2643671" cy="1644119"/>
            </a:xfrm>
          </p:grpSpPr>
          <p:sp>
            <p:nvSpPr>
              <p:cNvPr id="12" name="Flowchart: Manual Input 47"/>
              <p:cNvSpPr/>
              <p:nvPr/>
            </p:nvSpPr>
            <p:spPr>
              <a:xfrm flipV="1">
                <a:off x="6128558" y="3755139"/>
                <a:ext cx="2643669" cy="1644119"/>
              </a:xfrm>
              <a:prstGeom prst="flowChartManualInput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3" name="Group 48"/>
              <p:cNvGrpSpPr/>
              <p:nvPr/>
            </p:nvGrpSpPr>
            <p:grpSpPr>
              <a:xfrm>
                <a:off x="6136863" y="4340917"/>
                <a:ext cx="2635366" cy="736908"/>
                <a:chOff x="8646428" y="3611567"/>
                <a:chExt cx="2445667" cy="683863"/>
              </a:xfrm>
            </p:grpSpPr>
            <p:sp>
              <p:nvSpPr>
                <p:cNvPr id="15" name="TextBox 50"/>
                <p:cNvSpPr txBox="1"/>
                <p:nvPr/>
              </p:nvSpPr>
              <p:spPr>
                <a:xfrm>
                  <a:off x="9207391" y="3611567"/>
                  <a:ext cx="1313862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16" name="Rectangle 51"/>
                <p:cNvSpPr/>
                <p:nvPr/>
              </p:nvSpPr>
              <p:spPr>
                <a:xfrm>
                  <a:off x="8646428" y="3866997"/>
                  <a:ext cx="2445667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14" name="Rectangle 49"/>
              <p:cNvSpPr/>
              <p:nvPr/>
            </p:nvSpPr>
            <p:spPr>
              <a:xfrm>
                <a:off x="7176188" y="3772270"/>
                <a:ext cx="564577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latin typeface="Impact" panose="020B0806030902050204" pitchFamily="34" charset="0"/>
                  </a:rPr>
                  <a:t>07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966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13838" y="897564"/>
            <a:ext cx="2933282" cy="3576206"/>
            <a:chOff x="0" y="-25400"/>
            <a:chExt cx="5645913" cy="6883400"/>
          </a:xfrm>
        </p:grpSpPr>
        <p:sp>
          <p:nvSpPr>
            <p:cNvPr id="24" name="任意多边形: 形状 23">
              <a:extLst/>
            </p:cNvPr>
            <p:cNvSpPr>
              <a:spLocks/>
            </p:cNvSpPr>
            <p:nvPr/>
          </p:nvSpPr>
          <p:spPr bwMode="auto">
            <a:xfrm>
              <a:off x="11875" y="5353050"/>
              <a:ext cx="5099050" cy="1504950"/>
            </a:xfrm>
            <a:custGeom>
              <a:avLst/>
              <a:gdLst>
                <a:gd name="T0" fmla="*/ 1488 w 1603"/>
                <a:gd name="T1" fmla="*/ 214 h 473"/>
                <a:gd name="T2" fmla="*/ 1365 w 1603"/>
                <a:gd name="T3" fmla="*/ 236 h 473"/>
                <a:gd name="T4" fmla="*/ 1216 w 1603"/>
                <a:gd name="T5" fmla="*/ 220 h 473"/>
                <a:gd name="T6" fmla="*/ 1172 w 1603"/>
                <a:gd name="T7" fmla="*/ 214 h 473"/>
                <a:gd name="T8" fmla="*/ 1130 w 1603"/>
                <a:gd name="T9" fmla="*/ 208 h 473"/>
                <a:gd name="T10" fmla="*/ 1125 w 1603"/>
                <a:gd name="T11" fmla="*/ 207 h 473"/>
                <a:gd name="T12" fmla="*/ 1000 w 1603"/>
                <a:gd name="T13" fmla="*/ 426 h 473"/>
                <a:gd name="T14" fmla="*/ 1000 w 1603"/>
                <a:gd name="T15" fmla="*/ 426 h 473"/>
                <a:gd name="T16" fmla="*/ 1000 w 1603"/>
                <a:gd name="T17" fmla="*/ 428 h 473"/>
                <a:gd name="T18" fmla="*/ 998 w 1603"/>
                <a:gd name="T19" fmla="*/ 428 h 473"/>
                <a:gd name="T20" fmla="*/ 998 w 1603"/>
                <a:gd name="T21" fmla="*/ 428 h 473"/>
                <a:gd name="T22" fmla="*/ 997 w 1603"/>
                <a:gd name="T23" fmla="*/ 429 h 473"/>
                <a:gd name="T24" fmla="*/ 996 w 1603"/>
                <a:gd name="T25" fmla="*/ 430 h 473"/>
                <a:gd name="T26" fmla="*/ 995 w 1603"/>
                <a:gd name="T27" fmla="*/ 431 h 473"/>
                <a:gd name="T28" fmla="*/ 995 w 1603"/>
                <a:gd name="T29" fmla="*/ 432 h 473"/>
                <a:gd name="T30" fmla="*/ 992 w 1603"/>
                <a:gd name="T31" fmla="*/ 435 h 473"/>
                <a:gd name="T32" fmla="*/ 990 w 1603"/>
                <a:gd name="T33" fmla="*/ 437 h 473"/>
                <a:gd name="T34" fmla="*/ 989 w 1603"/>
                <a:gd name="T35" fmla="*/ 438 h 473"/>
                <a:gd name="T36" fmla="*/ 988 w 1603"/>
                <a:gd name="T37" fmla="*/ 441 h 473"/>
                <a:gd name="T38" fmla="*/ 979 w 1603"/>
                <a:gd name="T39" fmla="*/ 449 h 473"/>
                <a:gd name="T40" fmla="*/ 978 w 1603"/>
                <a:gd name="T41" fmla="*/ 450 h 473"/>
                <a:gd name="T42" fmla="*/ 974 w 1603"/>
                <a:gd name="T43" fmla="*/ 454 h 473"/>
                <a:gd name="T44" fmla="*/ 973 w 1603"/>
                <a:gd name="T45" fmla="*/ 455 h 473"/>
                <a:gd name="T46" fmla="*/ 967 w 1603"/>
                <a:gd name="T47" fmla="*/ 462 h 473"/>
                <a:gd name="T48" fmla="*/ 966 w 1603"/>
                <a:gd name="T49" fmla="*/ 463 h 473"/>
                <a:gd name="T50" fmla="*/ 963 w 1603"/>
                <a:gd name="T51" fmla="*/ 468 h 473"/>
                <a:gd name="T52" fmla="*/ 960 w 1603"/>
                <a:gd name="T53" fmla="*/ 469 h 473"/>
                <a:gd name="T54" fmla="*/ 958 w 1603"/>
                <a:gd name="T55" fmla="*/ 473 h 473"/>
                <a:gd name="T56" fmla="*/ 700 w 1603"/>
                <a:gd name="T57" fmla="*/ 473 h 473"/>
                <a:gd name="T58" fmla="*/ 313 w 1603"/>
                <a:gd name="T59" fmla="*/ 473 h 473"/>
                <a:gd name="T60" fmla="*/ 233 w 1603"/>
                <a:gd name="T61" fmla="*/ 395 h 473"/>
                <a:gd name="T62" fmla="*/ 233 w 1603"/>
                <a:gd name="T63" fmla="*/ 318 h 473"/>
                <a:gd name="T64" fmla="*/ 179 w 1603"/>
                <a:gd name="T65" fmla="*/ 264 h 473"/>
                <a:gd name="T66" fmla="*/ 100 w 1603"/>
                <a:gd name="T67" fmla="*/ 264 h 473"/>
                <a:gd name="T68" fmla="*/ 0 w 1603"/>
                <a:gd name="T69" fmla="*/ 164 h 473"/>
                <a:gd name="T70" fmla="*/ 0 w 1603"/>
                <a:gd name="T71" fmla="*/ 100 h 473"/>
                <a:gd name="T72" fmla="*/ 100 w 1603"/>
                <a:gd name="T73" fmla="*/ 0 h 473"/>
                <a:gd name="T74" fmla="*/ 700 w 1603"/>
                <a:gd name="T75" fmla="*/ 0 h 473"/>
                <a:gd name="T76" fmla="*/ 1564 w 1603"/>
                <a:gd name="T77" fmla="*/ 0 h 473"/>
                <a:gd name="T78" fmla="*/ 1488 w 1603"/>
                <a:gd name="T79" fmla="*/ 21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03" h="473">
                  <a:moveTo>
                    <a:pt x="1488" y="214"/>
                  </a:moveTo>
                  <a:cubicBezTo>
                    <a:pt x="1455" y="229"/>
                    <a:pt x="1414" y="236"/>
                    <a:pt x="1365" y="236"/>
                  </a:cubicBezTo>
                  <a:cubicBezTo>
                    <a:pt x="1311" y="236"/>
                    <a:pt x="1258" y="228"/>
                    <a:pt x="1216" y="220"/>
                  </a:cubicBezTo>
                  <a:cubicBezTo>
                    <a:pt x="1198" y="217"/>
                    <a:pt x="1183" y="215"/>
                    <a:pt x="1172" y="214"/>
                  </a:cubicBezTo>
                  <a:cubicBezTo>
                    <a:pt x="1155" y="211"/>
                    <a:pt x="1140" y="209"/>
                    <a:pt x="1130" y="208"/>
                  </a:cubicBezTo>
                  <a:cubicBezTo>
                    <a:pt x="1127" y="207"/>
                    <a:pt x="1126" y="207"/>
                    <a:pt x="1125" y="207"/>
                  </a:cubicBezTo>
                  <a:cubicBezTo>
                    <a:pt x="1070" y="398"/>
                    <a:pt x="1006" y="424"/>
                    <a:pt x="1000" y="426"/>
                  </a:cubicBezTo>
                  <a:cubicBezTo>
                    <a:pt x="1000" y="426"/>
                    <a:pt x="1000" y="426"/>
                    <a:pt x="1000" y="426"/>
                  </a:cubicBezTo>
                  <a:cubicBezTo>
                    <a:pt x="1000" y="426"/>
                    <a:pt x="1000" y="426"/>
                    <a:pt x="1000" y="428"/>
                  </a:cubicBezTo>
                  <a:cubicBezTo>
                    <a:pt x="1000" y="428"/>
                    <a:pt x="1000" y="428"/>
                    <a:pt x="998" y="428"/>
                  </a:cubicBezTo>
                  <a:cubicBezTo>
                    <a:pt x="998" y="428"/>
                    <a:pt x="998" y="428"/>
                    <a:pt x="998" y="428"/>
                  </a:cubicBezTo>
                  <a:cubicBezTo>
                    <a:pt x="998" y="429"/>
                    <a:pt x="998" y="429"/>
                    <a:pt x="997" y="429"/>
                  </a:cubicBezTo>
                  <a:cubicBezTo>
                    <a:pt x="997" y="430"/>
                    <a:pt x="997" y="430"/>
                    <a:pt x="996" y="430"/>
                  </a:cubicBezTo>
                  <a:cubicBezTo>
                    <a:pt x="996" y="431"/>
                    <a:pt x="996" y="431"/>
                    <a:pt x="995" y="431"/>
                  </a:cubicBezTo>
                  <a:cubicBezTo>
                    <a:pt x="995" y="432"/>
                    <a:pt x="995" y="432"/>
                    <a:pt x="995" y="432"/>
                  </a:cubicBezTo>
                  <a:cubicBezTo>
                    <a:pt x="994" y="433"/>
                    <a:pt x="992" y="433"/>
                    <a:pt x="992" y="435"/>
                  </a:cubicBezTo>
                  <a:cubicBezTo>
                    <a:pt x="991" y="436"/>
                    <a:pt x="991" y="436"/>
                    <a:pt x="990" y="437"/>
                  </a:cubicBezTo>
                  <a:cubicBezTo>
                    <a:pt x="989" y="438"/>
                    <a:pt x="989" y="438"/>
                    <a:pt x="989" y="438"/>
                  </a:cubicBezTo>
                  <a:cubicBezTo>
                    <a:pt x="988" y="439"/>
                    <a:pt x="988" y="439"/>
                    <a:pt x="988" y="441"/>
                  </a:cubicBezTo>
                  <a:cubicBezTo>
                    <a:pt x="984" y="443"/>
                    <a:pt x="982" y="445"/>
                    <a:pt x="979" y="449"/>
                  </a:cubicBezTo>
                  <a:cubicBezTo>
                    <a:pt x="978" y="450"/>
                    <a:pt x="978" y="450"/>
                    <a:pt x="978" y="450"/>
                  </a:cubicBezTo>
                  <a:cubicBezTo>
                    <a:pt x="977" y="451"/>
                    <a:pt x="976" y="453"/>
                    <a:pt x="974" y="454"/>
                  </a:cubicBezTo>
                  <a:cubicBezTo>
                    <a:pt x="974" y="455"/>
                    <a:pt x="973" y="455"/>
                    <a:pt x="973" y="455"/>
                  </a:cubicBezTo>
                  <a:cubicBezTo>
                    <a:pt x="971" y="457"/>
                    <a:pt x="970" y="460"/>
                    <a:pt x="967" y="462"/>
                  </a:cubicBezTo>
                  <a:cubicBezTo>
                    <a:pt x="966" y="463"/>
                    <a:pt x="966" y="463"/>
                    <a:pt x="966" y="463"/>
                  </a:cubicBezTo>
                  <a:cubicBezTo>
                    <a:pt x="965" y="465"/>
                    <a:pt x="964" y="466"/>
                    <a:pt x="963" y="468"/>
                  </a:cubicBezTo>
                  <a:cubicBezTo>
                    <a:pt x="961" y="468"/>
                    <a:pt x="961" y="469"/>
                    <a:pt x="960" y="469"/>
                  </a:cubicBezTo>
                  <a:cubicBezTo>
                    <a:pt x="960" y="470"/>
                    <a:pt x="959" y="472"/>
                    <a:pt x="958" y="473"/>
                  </a:cubicBezTo>
                  <a:cubicBezTo>
                    <a:pt x="700" y="473"/>
                    <a:pt x="700" y="473"/>
                    <a:pt x="700" y="473"/>
                  </a:cubicBezTo>
                  <a:cubicBezTo>
                    <a:pt x="313" y="473"/>
                    <a:pt x="313" y="473"/>
                    <a:pt x="313" y="473"/>
                  </a:cubicBezTo>
                  <a:cubicBezTo>
                    <a:pt x="269" y="473"/>
                    <a:pt x="233" y="438"/>
                    <a:pt x="233" y="395"/>
                  </a:cubicBezTo>
                  <a:cubicBezTo>
                    <a:pt x="233" y="318"/>
                    <a:pt x="233" y="318"/>
                    <a:pt x="233" y="318"/>
                  </a:cubicBezTo>
                  <a:cubicBezTo>
                    <a:pt x="233" y="288"/>
                    <a:pt x="209" y="264"/>
                    <a:pt x="179" y="264"/>
                  </a:cubicBezTo>
                  <a:cubicBezTo>
                    <a:pt x="100" y="264"/>
                    <a:pt x="100" y="264"/>
                    <a:pt x="100" y="264"/>
                  </a:cubicBezTo>
                  <a:cubicBezTo>
                    <a:pt x="44" y="264"/>
                    <a:pt x="0" y="219"/>
                    <a:pt x="0" y="16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4" y="0"/>
                    <a:pt x="100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1564" y="0"/>
                    <a:pt x="1564" y="0"/>
                    <a:pt x="1564" y="0"/>
                  </a:cubicBezTo>
                  <a:cubicBezTo>
                    <a:pt x="1603" y="131"/>
                    <a:pt x="1545" y="189"/>
                    <a:pt x="1488" y="214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>
              <a:extLst/>
            </p:cNvPr>
            <p:cNvSpPr>
              <a:spLocks/>
            </p:cNvSpPr>
            <p:nvPr/>
          </p:nvSpPr>
          <p:spPr bwMode="auto">
            <a:xfrm>
              <a:off x="0" y="-25400"/>
              <a:ext cx="5095875" cy="1798638"/>
            </a:xfrm>
            <a:custGeom>
              <a:avLst/>
              <a:gdLst>
                <a:gd name="T0" fmla="*/ 735 w 1602"/>
                <a:gd name="T1" fmla="*/ 530 h 565"/>
                <a:gd name="T2" fmla="*/ 735 w 1602"/>
                <a:gd name="T3" fmla="*/ 509 h 565"/>
                <a:gd name="T4" fmla="*/ 700 w 1602"/>
                <a:gd name="T5" fmla="*/ 474 h 565"/>
                <a:gd name="T6" fmla="*/ 313 w 1602"/>
                <a:gd name="T7" fmla="*/ 474 h 565"/>
                <a:gd name="T8" fmla="*/ 233 w 1602"/>
                <a:gd name="T9" fmla="*/ 397 h 565"/>
                <a:gd name="T10" fmla="*/ 233 w 1602"/>
                <a:gd name="T11" fmla="*/ 319 h 565"/>
                <a:gd name="T12" fmla="*/ 179 w 1602"/>
                <a:gd name="T13" fmla="*/ 265 h 565"/>
                <a:gd name="T14" fmla="*/ 100 w 1602"/>
                <a:gd name="T15" fmla="*/ 265 h 565"/>
                <a:gd name="T16" fmla="*/ 0 w 1602"/>
                <a:gd name="T17" fmla="*/ 165 h 565"/>
                <a:gd name="T18" fmla="*/ 0 w 1602"/>
                <a:gd name="T19" fmla="*/ 103 h 565"/>
                <a:gd name="T20" fmla="*/ 100 w 1602"/>
                <a:gd name="T21" fmla="*/ 2 h 565"/>
                <a:gd name="T22" fmla="*/ 785 w 1602"/>
                <a:gd name="T23" fmla="*/ 2 h 565"/>
                <a:gd name="T24" fmla="*/ 835 w 1602"/>
                <a:gd name="T25" fmla="*/ 0 h 565"/>
                <a:gd name="T26" fmla="*/ 1450 w 1602"/>
                <a:gd name="T27" fmla="*/ 234 h 565"/>
                <a:gd name="T28" fmla="*/ 1602 w 1602"/>
                <a:gd name="T29" fmla="*/ 565 h 565"/>
                <a:gd name="T30" fmla="*/ 705 w 1602"/>
                <a:gd name="T31" fmla="*/ 565 h 565"/>
                <a:gd name="T32" fmla="*/ 735 w 1602"/>
                <a:gd name="T33" fmla="*/ 53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2" h="565">
                  <a:moveTo>
                    <a:pt x="735" y="530"/>
                  </a:moveTo>
                  <a:cubicBezTo>
                    <a:pt x="735" y="509"/>
                    <a:pt x="735" y="509"/>
                    <a:pt x="735" y="509"/>
                  </a:cubicBezTo>
                  <a:cubicBezTo>
                    <a:pt x="735" y="490"/>
                    <a:pt x="719" y="474"/>
                    <a:pt x="700" y="474"/>
                  </a:cubicBezTo>
                  <a:cubicBezTo>
                    <a:pt x="313" y="474"/>
                    <a:pt x="313" y="474"/>
                    <a:pt x="313" y="474"/>
                  </a:cubicBezTo>
                  <a:cubicBezTo>
                    <a:pt x="269" y="474"/>
                    <a:pt x="233" y="440"/>
                    <a:pt x="233" y="397"/>
                  </a:cubicBezTo>
                  <a:cubicBezTo>
                    <a:pt x="233" y="319"/>
                    <a:pt x="233" y="319"/>
                    <a:pt x="233" y="319"/>
                  </a:cubicBezTo>
                  <a:cubicBezTo>
                    <a:pt x="233" y="289"/>
                    <a:pt x="209" y="265"/>
                    <a:pt x="179" y="265"/>
                  </a:cubicBezTo>
                  <a:cubicBezTo>
                    <a:pt x="100" y="265"/>
                    <a:pt x="100" y="265"/>
                    <a:pt x="100" y="265"/>
                  </a:cubicBezTo>
                  <a:cubicBezTo>
                    <a:pt x="44" y="265"/>
                    <a:pt x="0" y="221"/>
                    <a:pt x="0" y="16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47"/>
                    <a:pt x="44" y="2"/>
                    <a:pt x="100" y="2"/>
                  </a:cubicBezTo>
                  <a:cubicBezTo>
                    <a:pt x="785" y="2"/>
                    <a:pt x="785" y="2"/>
                    <a:pt x="785" y="2"/>
                  </a:cubicBezTo>
                  <a:cubicBezTo>
                    <a:pt x="801" y="1"/>
                    <a:pt x="818" y="0"/>
                    <a:pt x="835" y="0"/>
                  </a:cubicBezTo>
                  <a:cubicBezTo>
                    <a:pt x="1118" y="0"/>
                    <a:pt x="1313" y="75"/>
                    <a:pt x="1450" y="234"/>
                  </a:cubicBezTo>
                  <a:cubicBezTo>
                    <a:pt x="1537" y="337"/>
                    <a:pt x="1579" y="462"/>
                    <a:pt x="1602" y="565"/>
                  </a:cubicBezTo>
                  <a:cubicBezTo>
                    <a:pt x="705" y="565"/>
                    <a:pt x="705" y="565"/>
                    <a:pt x="705" y="565"/>
                  </a:cubicBezTo>
                  <a:cubicBezTo>
                    <a:pt x="721" y="563"/>
                    <a:pt x="735" y="548"/>
                    <a:pt x="735" y="53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>
              <a:extLst/>
            </p:cNvPr>
            <p:cNvSpPr>
              <a:spLocks/>
            </p:cNvSpPr>
            <p:nvPr/>
          </p:nvSpPr>
          <p:spPr bwMode="auto">
            <a:xfrm>
              <a:off x="11875" y="3560763"/>
              <a:ext cx="5634038" cy="1792288"/>
            </a:xfrm>
            <a:custGeom>
              <a:avLst/>
              <a:gdLst>
                <a:gd name="T0" fmla="*/ 1701 w 1771"/>
                <a:gd name="T1" fmla="*/ 0 h 563"/>
                <a:gd name="T2" fmla="*/ 1735 w 1771"/>
                <a:gd name="T3" fmla="*/ 63 h 563"/>
                <a:gd name="T4" fmla="*/ 1753 w 1771"/>
                <a:gd name="T5" fmla="*/ 179 h 563"/>
                <a:gd name="T6" fmla="*/ 1690 w 1771"/>
                <a:gd name="T7" fmla="*/ 228 h 563"/>
                <a:gd name="T8" fmla="*/ 1608 w 1771"/>
                <a:gd name="T9" fmla="*/ 269 h 563"/>
                <a:gd name="T10" fmla="*/ 1618 w 1771"/>
                <a:gd name="T11" fmla="*/ 302 h 563"/>
                <a:gd name="T12" fmla="*/ 1616 w 1771"/>
                <a:gd name="T13" fmla="*/ 392 h 563"/>
                <a:gd name="T14" fmla="*/ 1615 w 1771"/>
                <a:gd name="T15" fmla="*/ 392 h 563"/>
                <a:gd name="T16" fmla="*/ 1605 w 1771"/>
                <a:gd name="T17" fmla="*/ 405 h 563"/>
                <a:gd name="T18" fmla="*/ 1581 w 1771"/>
                <a:gd name="T19" fmla="*/ 500 h 563"/>
                <a:gd name="T20" fmla="*/ 1572 w 1771"/>
                <a:gd name="T21" fmla="*/ 508 h 563"/>
                <a:gd name="T22" fmla="*/ 1560 w 1771"/>
                <a:gd name="T23" fmla="*/ 548 h 563"/>
                <a:gd name="T24" fmla="*/ 1565 w 1771"/>
                <a:gd name="T25" fmla="*/ 563 h 563"/>
                <a:gd name="T26" fmla="*/ 700 w 1771"/>
                <a:gd name="T27" fmla="*/ 563 h 563"/>
                <a:gd name="T28" fmla="*/ 734 w 1771"/>
                <a:gd name="T29" fmla="*/ 528 h 563"/>
                <a:gd name="T30" fmla="*/ 734 w 1771"/>
                <a:gd name="T31" fmla="*/ 507 h 563"/>
                <a:gd name="T32" fmla="*/ 700 w 1771"/>
                <a:gd name="T33" fmla="*/ 472 h 563"/>
                <a:gd name="T34" fmla="*/ 313 w 1771"/>
                <a:gd name="T35" fmla="*/ 472 h 563"/>
                <a:gd name="T36" fmla="*/ 233 w 1771"/>
                <a:gd name="T37" fmla="*/ 395 h 563"/>
                <a:gd name="T38" fmla="*/ 233 w 1771"/>
                <a:gd name="T39" fmla="*/ 317 h 563"/>
                <a:gd name="T40" fmla="*/ 179 w 1771"/>
                <a:gd name="T41" fmla="*/ 263 h 563"/>
                <a:gd name="T42" fmla="*/ 100 w 1771"/>
                <a:gd name="T43" fmla="*/ 263 h 563"/>
                <a:gd name="T44" fmla="*/ 0 w 1771"/>
                <a:gd name="T45" fmla="*/ 163 h 563"/>
                <a:gd name="T46" fmla="*/ 0 w 1771"/>
                <a:gd name="T47" fmla="*/ 101 h 563"/>
                <a:gd name="T48" fmla="*/ 100 w 1771"/>
                <a:gd name="T49" fmla="*/ 0 h 563"/>
                <a:gd name="T50" fmla="*/ 700 w 1771"/>
                <a:gd name="T51" fmla="*/ 0 h 563"/>
                <a:gd name="T52" fmla="*/ 1701 w 1771"/>
                <a:gd name="T53" fmla="*/ 0 h 563"/>
                <a:gd name="T54" fmla="*/ 1701 w 1771"/>
                <a:gd name="T55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71" h="563">
                  <a:moveTo>
                    <a:pt x="1701" y="0"/>
                  </a:moveTo>
                  <a:cubicBezTo>
                    <a:pt x="1716" y="28"/>
                    <a:pt x="1728" y="51"/>
                    <a:pt x="1735" y="63"/>
                  </a:cubicBezTo>
                  <a:cubicBezTo>
                    <a:pt x="1747" y="89"/>
                    <a:pt x="1771" y="136"/>
                    <a:pt x="1753" y="179"/>
                  </a:cubicBezTo>
                  <a:cubicBezTo>
                    <a:pt x="1746" y="194"/>
                    <a:pt x="1728" y="217"/>
                    <a:pt x="1690" y="228"/>
                  </a:cubicBezTo>
                  <a:cubicBezTo>
                    <a:pt x="1608" y="254"/>
                    <a:pt x="1608" y="268"/>
                    <a:pt x="1608" y="269"/>
                  </a:cubicBezTo>
                  <a:cubicBezTo>
                    <a:pt x="1610" y="283"/>
                    <a:pt x="1615" y="292"/>
                    <a:pt x="1618" y="302"/>
                  </a:cubicBezTo>
                  <a:cubicBezTo>
                    <a:pt x="1628" y="325"/>
                    <a:pt x="1641" y="359"/>
                    <a:pt x="1616" y="392"/>
                  </a:cubicBezTo>
                  <a:cubicBezTo>
                    <a:pt x="1615" y="392"/>
                    <a:pt x="1615" y="392"/>
                    <a:pt x="1615" y="392"/>
                  </a:cubicBezTo>
                  <a:cubicBezTo>
                    <a:pt x="1605" y="405"/>
                    <a:pt x="1605" y="405"/>
                    <a:pt x="1605" y="405"/>
                  </a:cubicBezTo>
                  <a:cubicBezTo>
                    <a:pt x="1608" y="431"/>
                    <a:pt x="1610" y="472"/>
                    <a:pt x="1581" y="500"/>
                  </a:cubicBezTo>
                  <a:cubicBezTo>
                    <a:pt x="1579" y="503"/>
                    <a:pt x="1574" y="506"/>
                    <a:pt x="1572" y="508"/>
                  </a:cubicBezTo>
                  <a:cubicBezTo>
                    <a:pt x="1554" y="527"/>
                    <a:pt x="1554" y="527"/>
                    <a:pt x="1560" y="548"/>
                  </a:cubicBezTo>
                  <a:cubicBezTo>
                    <a:pt x="1561" y="554"/>
                    <a:pt x="1563" y="558"/>
                    <a:pt x="1565" y="563"/>
                  </a:cubicBezTo>
                  <a:cubicBezTo>
                    <a:pt x="700" y="563"/>
                    <a:pt x="700" y="563"/>
                    <a:pt x="700" y="563"/>
                  </a:cubicBezTo>
                  <a:cubicBezTo>
                    <a:pt x="719" y="563"/>
                    <a:pt x="734" y="548"/>
                    <a:pt x="734" y="528"/>
                  </a:cubicBezTo>
                  <a:cubicBezTo>
                    <a:pt x="734" y="507"/>
                    <a:pt x="734" y="507"/>
                    <a:pt x="734" y="507"/>
                  </a:cubicBezTo>
                  <a:cubicBezTo>
                    <a:pt x="734" y="488"/>
                    <a:pt x="719" y="472"/>
                    <a:pt x="700" y="472"/>
                  </a:cubicBezTo>
                  <a:cubicBezTo>
                    <a:pt x="313" y="472"/>
                    <a:pt x="313" y="472"/>
                    <a:pt x="313" y="472"/>
                  </a:cubicBezTo>
                  <a:cubicBezTo>
                    <a:pt x="269" y="472"/>
                    <a:pt x="233" y="438"/>
                    <a:pt x="233" y="395"/>
                  </a:cubicBezTo>
                  <a:cubicBezTo>
                    <a:pt x="233" y="317"/>
                    <a:pt x="233" y="317"/>
                    <a:pt x="233" y="317"/>
                  </a:cubicBezTo>
                  <a:cubicBezTo>
                    <a:pt x="233" y="287"/>
                    <a:pt x="209" y="263"/>
                    <a:pt x="179" y="263"/>
                  </a:cubicBezTo>
                  <a:cubicBezTo>
                    <a:pt x="100" y="263"/>
                    <a:pt x="100" y="263"/>
                    <a:pt x="100" y="263"/>
                  </a:cubicBezTo>
                  <a:cubicBezTo>
                    <a:pt x="44" y="263"/>
                    <a:pt x="0" y="219"/>
                    <a:pt x="0" y="16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45"/>
                    <a:pt x="44" y="0"/>
                    <a:pt x="100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1701" y="0"/>
                    <a:pt x="1701" y="0"/>
                    <a:pt x="1701" y="0"/>
                  </a:cubicBezTo>
                  <a:cubicBezTo>
                    <a:pt x="1701" y="0"/>
                    <a:pt x="1701" y="0"/>
                    <a:pt x="1701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>
              <a:extLst/>
            </p:cNvPr>
            <p:cNvSpPr>
              <a:spLocks/>
            </p:cNvSpPr>
            <p:nvPr/>
          </p:nvSpPr>
          <p:spPr bwMode="auto">
            <a:xfrm>
              <a:off x="11875" y="1773238"/>
              <a:ext cx="5411788" cy="1787525"/>
            </a:xfrm>
            <a:custGeom>
              <a:avLst/>
              <a:gdLst>
                <a:gd name="T0" fmla="*/ 734 w 1701"/>
                <a:gd name="T1" fmla="*/ 528 h 562"/>
                <a:gd name="T2" fmla="*/ 734 w 1701"/>
                <a:gd name="T3" fmla="*/ 507 h 562"/>
                <a:gd name="T4" fmla="*/ 700 w 1701"/>
                <a:gd name="T5" fmla="*/ 472 h 562"/>
                <a:gd name="T6" fmla="*/ 313 w 1701"/>
                <a:gd name="T7" fmla="*/ 472 h 562"/>
                <a:gd name="T8" fmla="*/ 233 w 1701"/>
                <a:gd name="T9" fmla="*/ 395 h 562"/>
                <a:gd name="T10" fmla="*/ 233 w 1701"/>
                <a:gd name="T11" fmla="*/ 316 h 562"/>
                <a:gd name="T12" fmla="*/ 179 w 1701"/>
                <a:gd name="T13" fmla="*/ 263 h 562"/>
                <a:gd name="T14" fmla="*/ 100 w 1701"/>
                <a:gd name="T15" fmla="*/ 263 h 562"/>
                <a:gd name="T16" fmla="*/ 0 w 1701"/>
                <a:gd name="T17" fmla="*/ 162 h 562"/>
                <a:gd name="T18" fmla="*/ 0 w 1701"/>
                <a:gd name="T19" fmla="*/ 100 h 562"/>
                <a:gd name="T20" fmla="*/ 100 w 1701"/>
                <a:gd name="T21" fmla="*/ 0 h 562"/>
                <a:gd name="T22" fmla="*/ 700 w 1701"/>
                <a:gd name="T23" fmla="*/ 0 h 562"/>
                <a:gd name="T24" fmla="*/ 700 w 1701"/>
                <a:gd name="T25" fmla="*/ 0 h 562"/>
                <a:gd name="T26" fmla="*/ 705 w 1701"/>
                <a:gd name="T27" fmla="*/ 0 h 562"/>
                <a:gd name="T28" fmla="*/ 1601 w 1701"/>
                <a:gd name="T29" fmla="*/ 0 h 562"/>
                <a:gd name="T30" fmla="*/ 1624 w 1701"/>
                <a:gd name="T31" fmla="*/ 145 h 562"/>
                <a:gd name="T32" fmla="*/ 1625 w 1701"/>
                <a:gd name="T33" fmla="*/ 161 h 562"/>
                <a:gd name="T34" fmla="*/ 1633 w 1701"/>
                <a:gd name="T35" fmla="*/ 252 h 562"/>
                <a:gd name="T36" fmla="*/ 1610 w 1701"/>
                <a:gd name="T37" fmla="*/ 328 h 562"/>
                <a:gd name="T38" fmla="*/ 1603 w 1701"/>
                <a:gd name="T39" fmla="*/ 402 h 562"/>
                <a:gd name="T40" fmla="*/ 1701 w 1701"/>
                <a:gd name="T41" fmla="*/ 562 h 562"/>
                <a:gd name="T42" fmla="*/ 700 w 1701"/>
                <a:gd name="T43" fmla="*/ 562 h 562"/>
                <a:gd name="T44" fmla="*/ 734 w 1701"/>
                <a:gd name="T45" fmla="*/ 528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01" h="562">
                  <a:moveTo>
                    <a:pt x="734" y="528"/>
                  </a:moveTo>
                  <a:cubicBezTo>
                    <a:pt x="734" y="507"/>
                    <a:pt x="734" y="507"/>
                    <a:pt x="734" y="507"/>
                  </a:cubicBezTo>
                  <a:cubicBezTo>
                    <a:pt x="734" y="488"/>
                    <a:pt x="719" y="472"/>
                    <a:pt x="700" y="472"/>
                  </a:cubicBezTo>
                  <a:cubicBezTo>
                    <a:pt x="313" y="472"/>
                    <a:pt x="313" y="472"/>
                    <a:pt x="313" y="472"/>
                  </a:cubicBezTo>
                  <a:cubicBezTo>
                    <a:pt x="269" y="472"/>
                    <a:pt x="233" y="438"/>
                    <a:pt x="233" y="395"/>
                  </a:cubicBezTo>
                  <a:cubicBezTo>
                    <a:pt x="233" y="316"/>
                    <a:pt x="233" y="316"/>
                    <a:pt x="233" y="316"/>
                  </a:cubicBezTo>
                  <a:cubicBezTo>
                    <a:pt x="233" y="287"/>
                    <a:pt x="209" y="263"/>
                    <a:pt x="179" y="263"/>
                  </a:cubicBezTo>
                  <a:cubicBezTo>
                    <a:pt x="100" y="263"/>
                    <a:pt x="100" y="263"/>
                    <a:pt x="100" y="263"/>
                  </a:cubicBezTo>
                  <a:cubicBezTo>
                    <a:pt x="44" y="263"/>
                    <a:pt x="0" y="218"/>
                    <a:pt x="0" y="16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4" y="0"/>
                    <a:pt x="100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701" y="0"/>
                    <a:pt x="703" y="0"/>
                    <a:pt x="705" y="0"/>
                  </a:cubicBezTo>
                  <a:cubicBezTo>
                    <a:pt x="1601" y="0"/>
                    <a:pt x="1601" y="0"/>
                    <a:pt x="1601" y="0"/>
                  </a:cubicBezTo>
                  <a:cubicBezTo>
                    <a:pt x="1615" y="60"/>
                    <a:pt x="1621" y="111"/>
                    <a:pt x="1624" y="145"/>
                  </a:cubicBezTo>
                  <a:cubicBezTo>
                    <a:pt x="1624" y="151"/>
                    <a:pt x="1625" y="157"/>
                    <a:pt x="1625" y="161"/>
                  </a:cubicBezTo>
                  <a:cubicBezTo>
                    <a:pt x="1630" y="198"/>
                    <a:pt x="1633" y="228"/>
                    <a:pt x="1633" y="252"/>
                  </a:cubicBezTo>
                  <a:cubicBezTo>
                    <a:pt x="1633" y="287"/>
                    <a:pt x="1627" y="312"/>
                    <a:pt x="1610" y="328"/>
                  </a:cubicBezTo>
                  <a:cubicBezTo>
                    <a:pt x="1585" y="353"/>
                    <a:pt x="1584" y="376"/>
                    <a:pt x="1603" y="402"/>
                  </a:cubicBezTo>
                  <a:cubicBezTo>
                    <a:pt x="1633" y="445"/>
                    <a:pt x="1672" y="511"/>
                    <a:pt x="1701" y="562"/>
                  </a:cubicBezTo>
                  <a:cubicBezTo>
                    <a:pt x="700" y="562"/>
                    <a:pt x="700" y="562"/>
                    <a:pt x="700" y="562"/>
                  </a:cubicBezTo>
                  <a:cubicBezTo>
                    <a:pt x="719" y="562"/>
                    <a:pt x="734" y="546"/>
                    <a:pt x="734" y="528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组合 27">
              <a:extLst/>
            </p:cNvPr>
            <p:cNvGrpSpPr/>
            <p:nvPr/>
          </p:nvGrpSpPr>
          <p:grpSpPr>
            <a:xfrm>
              <a:off x="268768" y="149528"/>
              <a:ext cx="602226" cy="502637"/>
              <a:chOff x="1588" y="-296862"/>
              <a:chExt cx="2649537" cy="2211388"/>
            </a:xfrm>
            <a:solidFill>
              <a:schemeClr val="bg1"/>
            </a:solidFill>
          </p:grpSpPr>
          <p:sp>
            <p:nvSpPr>
              <p:cNvPr id="47" name="任意多边形: 形状 46">
                <a:extLst/>
              </p:cNvPr>
              <p:cNvSpPr>
                <a:spLocks/>
              </p:cNvSpPr>
              <p:nvPr/>
            </p:nvSpPr>
            <p:spPr bwMode="auto">
              <a:xfrm rot="21339349">
                <a:off x="1588" y="-296862"/>
                <a:ext cx="2649537" cy="2211388"/>
              </a:xfrm>
              <a:custGeom>
                <a:avLst/>
                <a:gdLst>
                  <a:gd name="T0" fmla="*/ 2 w 704"/>
                  <a:gd name="T1" fmla="*/ 252 h 586"/>
                  <a:gd name="T2" fmla="*/ 0 w 704"/>
                  <a:gd name="T3" fmla="*/ 279 h 586"/>
                  <a:gd name="T4" fmla="*/ 702 w 704"/>
                  <a:gd name="T5" fmla="*/ 334 h 586"/>
                  <a:gd name="T6" fmla="*/ 704 w 704"/>
                  <a:gd name="T7" fmla="*/ 308 h 586"/>
                  <a:gd name="T8" fmla="*/ 2 w 704"/>
                  <a:gd name="T9" fmla="*/ 252 h 586"/>
                  <a:gd name="T10" fmla="*/ 346 w 704"/>
                  <a:gd name="T11" fmla="*/ 452 h 586"/>
                  <a:gd name="T12" fmla="*/ 200 w 704"/>
                  <a:gd name="T13" fmla="*/ 281 h 586"/>
                  <a:gd name="T14" fmla="*/ 372 w 704"/>
                  <a:gd name="T15" fmla="*/ 134 h 586"/>
                  <a:gd name="T16" fmla="*/ 518 w 704"/>
                  <a:gd name="T17" fmla="*/ 306 h 586"/>
                  <a:gd name="T18" fmla="*/ 346 w 704"/>
                  <a:gd name="T19" fmla="*/ 452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4" h="586">
                    <a:moveTo>
                      <a:pt x="2" y="252"/>
                    </a:moveTo>
                    <a:cubicBezTo>
                      <a:pt x="0" y="279"/>
                      <a:pt x="0" y="279"/>
                      <a:pt x="0" y="279"/>
                    </a:cubicBezTo>
                    <a:cubicBezTo>
                      <a:pt x="138" y="557"/>
                      <a:pt x="522" y="586"/>
                      <a:pt x="702" y="334"/>
                    </a:cubicBezTo>
                    <a:cubicBezTo>
                      <a:pt x="704" y="308"/>
                      <a:pt x="704" y="308"/>
                      <a:pt x="704" y="308"/>
                    </a:cubicBezTo>
                    <a:cubicBezTo>
                      <a:pt x="567" y="30"/>
                      <a:pt x="182" y="0"/>
                      <a:pt x="2" y="252"/>
                    </a:cubicBezTo>
                    <a:close/>
                    <a:moveTo>
                      <a:pt x="346" y="452"/>
                    </a:moveTo>
                    <a:cubicBezTo>
                      <a:pt x="258" y="445"/>
                      <a:pt x="193" y="368"/>
                      <a:pt x="200" y="281"/>
                    </a:cubicBezTo>
                    <a:cubicBezTo>
                      <a:pt x="207" y="193"/>
                      <a:pt x="284" y="127"/>
                      <a:pt x="372" y="134"/>
                    </a:cubicBezTo>
                    <a:cubicBezTo>
                      <a:pt x="459" y="141"/>
                      <a:pt x="525" y="218"/>
                      <a:pt x="518" y="306"/>
                    </a:cubicBezTo>
                    <a:cubicBezTo>
                      <a:pt x="511" y="394"/>
                      <a:pt x="434" y="459"/>
                      <a:pt x="346" y="4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椭圆 47">
                <a:extLst/>
              </p:cNvPr>
              <p:cNvSpPr>
                <a:spLocks/>
              </p:cNvSpPr>
              <p:nvPr/>
            </p:nvSpPr>
            <p:spPr bwMode="auto">
              <a:xfrm rot="21339349">
                <a:off x="1050925" y="511176"/>
                <a:ext cx="598487" cy="600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9" name="文本框 7">
              <a:extLst/>
            </p:cNvPr>
            <p:cNvSpPr txBox="1"/>
            <p:nvPr/>
          </p:nvSpPr>
          <p:spPr>
            <a:xfrm>
              <a:off x="1067769" y="200791"/>
              <a:ext cx="1723549" cy="400110"/>
            </a:xfrm>
            <a:prstGeom prst="rect">
              <a:avLst/>
            </a:prstGeom>
            <a:noFill/>
          </p:spPr>
          <p:txBody>
            <a:bodyPr wrap="none">
              <a:normAutofit fontScale="3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0" name="文本框 8">
              <a:extLst/>
            </p:cNvPr>
            <p:cNvSpPr txBox="1"/>
            <p:nvPr/>
          </p:nvSpPr>
          <p:spPr>
            <a:xfrm>
              <a:off x="1067768" y="576970"/>
              <a:ext cx="3445865" cy="836580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grpSp>
          <p:nvGrpSpPr>
            <p:cNvPr id="31" name="组合 30">
              <a:extLst/>
            </p:cNvPr>
            <p:cNvGrpSpPr/>
            <p:nvPr/>
          </p:nvGrpSpPr>
          <p:grpSpPr>
            <a:xfrm>
              <a:off x="375247" y="1974031"/>
              <a:ext cx="389268" cy="442910"/>
              <a:chOff x="1416917" y="1026775"/>
              <a:chExt cx="852488" cy="969962"/>
            </a:xfrm>
            <a:solidFill>
              <a:schemeClr val="bg1"/>
            </a:solidFill>
          </p:grpSpPr>
          <p:sp>
            <p:nvSpPr>
              <p:cNvPr id="45" name="任意多边形: 形状 44">
                <a:extLst/>
              </p:cNvPr>
              <p:cNvSpPr>
                <a:spLocks/>
              </p:cNvSpPr>
              <p:nvPr/>
            </p:nvSpPr>
            <p:spPr bwMode="auto">
              <a:xfrm>
                <a:off x="1416917" y="1026775"/>
                <a:ext cx="852488" cy="969962"/>
              </a:xfrm>
              <a:custGeom>
                <a:avLst/>
                <a:gdLst>
                  <a:gd name="T0" fmla="*/ 362 w 537"/>
                  <a:gd name="T1" fmla="*/ 0 h 611"/>
                  <a:gd name="T2" fmla="*/ 0 w 537"/>
                  <a:gd name="T3" fmla="*/ 0 h 611"/>
                  <a:gd name="T4" fmla="*/ 0 w 537"/>
                  <a:gd name="T5" fmla="*/ 611 h 611"/>
                  <a:gd name="T6" fmla="*/ 537 w 537"/>
                  <a:gd name="T7" fmla="*/ 611 h 611"/>
                  <a:gd name="T8" fmla="*/ 537 w 537"/>
                  <a:gd name="T9" fmla="*/ 174 h 611"/>
                  <a:gd name="T10" fmla="*/ 362 w 537"/>
                  <a:gd name="T11" fmla="*/ 0 h 611"/>
                  <a:gd name="T12" fmla="*/ 230 w 537"/>
                  <a:gd name="T13" fmla="*/ 306 h 611"/>
                  <a:gd name="T14" fmla="*/ 269 w 537"/>
                  <a:gd name="T15" fmla="*/ 306 h 611"/>
                  <a:gd name="T16" fmla="*/ 269 w 537"/>
                  <a:gd name="T17" fmla="*/ 267 h 611"/>
                  <a:gd name="T18" fmla="*/ 230 w 537"/>
                  <a:gd name="T19" fmla="*/ 267 h 611"/>
                  <a:gd name="T20" fmla="*/ 230 w 537"/>
                  <a:gd name="T21" fmla="*/ 229 h 611"/>
                  <a:gd name="T22" fmla="*/ 269 w 537"/>
                  <a:gd name="T23" fmla="*/ 229 h 611"/>
                  <a:gd name="T24" fmla="*/ 269 w 537"/>
                  <a:gd name="T25" fmla="*/ 191 h 611"/>
                  <a:gd name="T26" fmla="*/ 230 w 537"/>
                  <a:gd name="T27" fmla="*/ 191 h 611"/>
                  <a:gd name="T28" fmla="*/ 230 w 537"/>
                  <a:gd name="T29" fmla="*/ 153 h 611"/>
                  <a:gd name="T30" fmla="*/ 269 w 537"/>
                  <a:gd name="T31" fmla="*/ 153 h 611"/>
                  <a:gd name="T32" fmla="*/ 269 w 537"/>
                  <a:gd name="T33" fmla="*/ 115 h 611"/>
                  <a:gd name="T34" fmla="*/ 230 w 537"/>
                  <a:gd name="T35" fmla="*/ 115 h 611"/>
                  <a:gd name="T36" fmla="*/ 230 w 537"/>
                  <a:gd name="T37" fmla="*/ 76 h 611"/>
                  <a:gd name="T38" fmla="*/ 269 w 537"/>
                  <a:gd name="T39" fmla="*/ 76 h 611"/>
                  <a:gd name="T40" fmla="*/ 269 w 537"/>
                  <a:gd name="T41" fmla="*/ 115 h 611"/>
                  <a:gd name="T42" fmla="*/ 307 w 537"/>
                  <a:gd name="T43" fmla="*/ 115 h 611"/>
                  <a:gd name="T44" fmla="*/ 307 w 537"/>
                  <a:gd name="T45" fmla="*/ 153 h 611"/>
                  <a:gd name="T46" fmla="*/ 269 w 537"/>
                  <a:gd name="T47" fmla="*/ 153 h 611"/>
                  <a:gd name="T48" fmla="*/ 269 w 537"/>
                  <a:gd name="T49" fmla="*/ 191 h 611"/>
                  <a:gd name="T50" fmla="*/ 307 w 537"/>
                  <a:gd name="T51" fmla="*/ 191 h 611"/>
                  <a:gd name="T52" fmla="*/ 307 w 537"/>
                  <a:gd name="T53" fmla="*/ 229 h 611"/>
                  <a:gd name="T54" fmla="*/ 269 w 537"/>
                  <a:gd name="T55" fmla="*/ 229 h 611"/>
                  <a:gd name="T56" fmla="*/ 269 w 537"/>
                  <a:gd name="T57" fmla="*/ 267 h 611"/>
                  <a:gd name="T58" fmla="*/ 307 w 537"/>
                  <a:gd name="T59" fmla="*/ 267 h 611"/>
                  <a:gd name="T60" fmla="*/ 307 w 537"/>
                  <a:gd name="T61" fmla="*/ 306 h 611"/>
                  <a:gd name="T62" fmla="*/ 269 w 537"/>
                  <a:gd name="T63" fmla="*/ 306 h 611"/>
                  <a:gd name="T64" fmla="*/ 269 w 537"/>
                  <a:gd name="T65" fmla="*/ 344 h 611"/>
                  <a:gd name="T66" fmla="*/ 307 w 537"/>
                  <a:gd name="T67" fmla="*/ 344 h 611"/>
                  <a:gd name="T68" fmla="*/ 307 w 537"/>
                  <a:gd name="T69" fmla="*/ 382 h 611"/>
                  <a:gd name="T70" fmla="*/ 269 w 537"/>
                  <a:gd name="T71" fmla="*/ 382 h 611"/>
                  <a:gd name="T72" fmla="*/ 269 w 537"/>
                  <a:gd name="T73" fmla="*/ 344 h 611"/>
                  <a:gd name="T74" fmla="*/ 230 w 537"/>
                  <a:gd name="T75" fmla="*/ 344 h 611"/>
                  <a:gd name="T76" fmla="*/ 230 w 537"/>
                  <a:gd name="T77" fmla="*/ 306 h 611"/>
                  <a:gd name="T78" fmla="*/ 154 w 537"/>
                  <a:gd name="T79" fmla="*/ 535 h 611"/>
                  <a:gd name="T80" fmla="*/ 77 w 537"/>
                  <a:gd name="T81" fmla="*/ 535 h 611"/>
                  <a:gd name="T82" fmla="*/ 77 w 537"/>
                  <a:gd name="T83" fmla="*/ 76 h 611"/>
                  <a:gd name="T84" fmla="*/ 192 w 537"/>
                  <a:gd name="T85" fmla="*/ 76 h 611"/>
                  <a:gd name="T86" fmla="*/ 192 w 537"/>
                  <a:gd name="T87" fmla="*/ 382 h 611"/>
                  <a:gd name="T88" fmla="*/ 154 w 537"/>
                  <a:gd name="T89" fmla="*/ 382 h 611"/>
                  <a:gd name="T90" fmla="*/ 154 w 537"/>
                  <a:gd name="T91" fmla="*/ 535 h 611"/>
                  <a:gd name="T92" fmla="*/ 345 w 537"/>
                  <a:gd name="T93" fmla="*/ 573 h 611"/>
                  <a:gd name="T94" fmla="*/ 192 w 537"/>
                  <a:gd name="T95" fmla="*/ 573 h 611"/>
                  <a:gd name="T96" fmla="*/ 192 w 537"/>
                  <a:gd name="T97" fmla="*/ 420 h 611"/>
                  <a:gd name="T98" fmla="*/ 345 w 537"/>
                  <a:gd name="T99" fmla="*/ 420 h 611"/>
                  <a:gd name="T100" fmla="*/ 345 w 537"/>
                  <a:gd name="T101" fmla="*/ 573 h 611"/>
                  <a:gd name="T102" fmla="*/ 460 w 537"/>
                  <a:gd name="T103" fmla="*/ 535 h 611"/>
                  <a:gd name="T104" fmla="*/ 384 w 537"/>
                  <a:gd name="T105" fmla="*/ 535 h 611"/>
                  <a:gd name="T106" fmla="*/ 384 w 537"/>
                  <a:gd name="T107" fmla="*/ 382 h 611"/>
                  <a:gd name="T108" fmla="*/ 345 w 537"/>
                  <a:gd name="T109" fmla="*/ 382 h 611"/>
                  <a:gd name="T110" fmla="*/ 345 w 537"/>
                  <a:gd name="T111" fmla="*/ 93 h 611"/>
                  <a:gd name="T112" fmla="*/ 460 w 537"/>
                  <a:gd name="T113" fmla="*/ 208 h 611"/>
                  <a:gd name="T114" fmla="*/ 460 w 537"/>
                  <a:gd name="T115" fmla="*/ 535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7" h="611">
                    <a:moveTo>
                      <a:pt x="362" y="0"/>
                    </a:moveTo>
                    <a:lnTo>
                      <a:pt x="0" y="0"/>
                    </a:lnTo>
                    <a:lnTo>
                      <a:pt x="0" y="611"/>
                    </a:lnTo>
                    <a:lnTo>
                      <a:pt x="537" y="611"/>
                    </a:lnTo>
                    <a:lnTo>
                      <a:pt x="537" y="174"/>
                    </a:lnTo>
                    <a:lnTo>
                      <a:pt x="362" y="0"/>
                    </a:lnTo>
                    <a:close/>
                    <a:moveTo>
                      <a:pt x="230" y="306"/>
                    </a:moveTo>
                    <a:lnTo>
                      <a:pt x="269" y="306"/>
                    </a:lnTo>
                    <a:lnTo>
                      <a:pt x="269" y="267"/>
                    </a:lnTo>
                    <a:lnTo>
                      <a:pt x="230" y="267"/>
                    </a:lnTo>
                    <a:lnTo>
                      <a:pt x="230" y="229"/>
                    </a:lnTo>
                    <a:lnTo>
                      <a:pt x="269" y="229"/>
                    </a:lnTo>
                    <a:lnTo>
                      <a:pt x="269" y="191"/>
                    </a:lnTo>
                    <a:lnTo>
                      <a:pt x="230" y="191"/>
                    </a:lnTo>
                    <a:lnTo>
                      <a:pt x="230" y="153"/>
                    </a:lnTo>
                    <a:lnTo>
                      <a:pt x="269" y="153"/>
                    </a:lnTo>
                    <a:lnTo>
                      <a:pt x="269" y="115"/>
                    </a:lnTo>
                    <a:lnTo>
                      <a:pt x="230" y="115"/>
                    </a:lnTo>
                    <a:lnTo>
                      <a:pt x="230" y="76"/>
                    </a:lnTo>
                    <a:lnTo>
                      <a:pt x="269" y="76"/>
                    </a:lnTo>
                    <a:lnTo>
                      <a:pt x="269" y="115"/>
                    </a:lnTo>
                    <a:lnTo>
                      <a:pt x="307" y="115"/>
                    </a:lnTo>
                    <a:lnTo>
                      <a:pt x="307" y="153"/>
                    </a:lnTo>
                    <a:lnTo>
                      <a:pt x="269" y="153"/>
                    </a:lnTo>
                    <a:lnTo>
                      <a:pt x="269" y="191"/>
                    </a:lnTo>
                    <a:lnTo>
                      <a:pt x="307" y="191"/>
                    </a:lnTo>
                    <a:lnTo>
                      <a:pt x="307" y="229"/>
                    </a:lnTo>
                    <a:lnTo>
                      <a:pt x="269" y="229"/>
                    </a:lnTo>
                    <a:lnTo>
                      <a:pt x="269" y="267"/>
                    </a:lnTo>
                    <a:lnTo>
                      <a:pt x="307" y="267"/>
                    </a:lnTo>
                    <a:lnTo>
                      <a:pt x="307" y="306"/>
                    </a:lnTo>
                    <a:lnTo>
                      <a:pt x="269" y="306"/>
                    </a:lnTo>
                    <a:lnTo>
                      <a:pt x="269" y="344"/>
                    </a:lnTo>
                    <a:lnTo>
                      <a:pt x="307" y="344"/>
                    </a:lnTo>
                    <a:lnTo>
                      <a:pt x="307" y="382"/>
                    </a:lnTo>
                    <a:lnTo>
                      <a:pt x="269" y="382"/>
                    </a:lnTo>
                    <a:lnTo>
                      <a:pt x="269" y="344"/>
                    </a:lnTo>
                    <a:lnTo>
                      <a:pt x="230" y="344"/>
                    </a:lnTo>
                    <a:lnTo>
                      <a:pt x="230" y="306"/>
                    </a:lnTo>
                    <a:close/>
                    <a:moveTo>
                      <a:pt x="154" y="535"/>
                    </a:moveTo>
                    <a:lnTo>
                      <a:pt x="77" y="535"/>
                    </a:lnTo>
                    <a:lnTo>
                      <a:pt x="77" y="76"/>
                    </a:lnTo>
                    <a:lnTo>
                      <a:pt x="192" y="76"/>
                    </a:lnTo>
                    <a:lnTo>
                      <a:pt x="192" y="382"/>
                    </a:lnTo>
                    <a:lnTo>
                      <a:pt x="154" y="382"/>
                    </a:lnTo>
                    <a:lnTo>
                      <a:pt x="154" y="535"/>
                    </a:lnTo>
                    <a:close/>
                    <a:moveTo>
                      <a:pt x="345" y="573"/>
                    </a:moveTo>
                    <a:lnTo>
                      <a:pt x="192" y="573"/>
                    </a:lnTo>
                    <a:lnTo>
                      <a:pt x="192" y="420"/>
                    </a:lnTo>
                    <a:lnTo>
                      <a:pt x="345" y="420"/>
                    </a:lnTo>
                    <a:lnTo>
                      <a:pt x="345" y="573"/>
                    </a:lnTo>
                    <a:close/>
                    <a:moveTo>
                      <a:pt x="460" y="535"/>
                    </a:moveTo>
                    <a:lnTo>
                      <a:pt x="384" y="535"/>
                    </a:lnTo>
                    <a:lnTo>
                      <a:pt x="384" y="382"/>
                    </a:lnTo>
                    <a:lnTo>
                      <a:pt x="345" y="382"/>
                    </a:lnTo>
                    <a:lnTo>
                      <a:pt x="345" y="93"/>
                    </a:lnTo>
                    <a:lnTo>
                      <a:pt x="460" y="208"/>
                    </a:lnTo>
                    <a:lnTo>
                      <a:pt x="460" y="5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矩形 45">
                <a:extLst/>
              </p:cNvPr>
              <p:cNvSpPr>
                <a:spLocks/>
              </p:cNvSpPr>
              <p:nvPr/>
            </p:nvSpPr>
            <p:spPr bwMode="auto">
              <a:xfrm>
                <a:off x="1782042" y="1755437"/>
                <a:ext cx="122238" cy="603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2" name="文本框 10">
              <a:extLst/>
            </p:cNvPr>
            <p:cNvSpPr txBox="1"/>
            <p:nvPr/>
          </p:nvSpPr>
          <p:spPr>
            <a:xfrm>
              <a:off x="1067769" y="1995431"/>
              <a:ext cx="1723549" cy="400110"/>
            </a:xfrm>
            <a:prstGeom prst="rect">
              <a:avLst/>
            </a:prstGeom>
            <a:noFill/>
          </p:spPr>
          <p:txBody>
            <a:bodyPr wrap="none">
              <a:normAutofit fontScale="3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3" name="文本框 11">
              <a:extLst/>
            </p:cNvPr>
            <p:cNvSpPr txBox="1"/>
            <p:nvPr/>
          </p:nvSpPr>
          <p:spPr>
            <a:xfrm>
              <a:off x="1067769" y="2375606"/>
              <a:ext cx="3533414" cy="836580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grpSp>
          <p:nvGrpSpPr>
            <p:cNvPr id="34" name="组合 33">
              <a:extLst/>
            </p:cNvPr>
            <p:cNvGrpSpPr/>
            <p:nvPr/>
          </p:nvGrpSpPr>
          <p:grpSpPr>
            <a:xfrm>
              <a:off x="375247" y="3749098"/>
              <a:ext cx="376794" cy="430968"/>
              <a:chOff x="0" y="4763"/>
              <a:chExt cx="1479550" cy="1692275"/>
            </a:xfrm>
            <a:solidFill>
              <a:schemeClr val="bg1"/>
            </a:solidFill>
          </p:grpSpPr>
          <p:sp>
            <p:nvSpPr>
              <p:cNvPr id="43" name="任意多边形: 形状 42">
                <a:extLst/>
              </p:cNvPr>
              <p:cNvSpPr>
                <a:spLocks/>
              </p:cNvSpPr>
              <p:nvPr/>
            </p:nvSpPr>
            <p:spPr bwMode="auto">
              <a:xfrm>
                <a:off x="0" y="4763"/>
                <a:ext cx="1479550" cy="846138"/>
              </a:xfrm>
              <a:custGeom>
                <a:avLst/>
                <a:gdLst>
                  <a:gd name="T0" fmla="*/ 28 w 392"/>
                  <a:gd name="T1" fmla="*/ 224 h 224"/>
                  <a:gd name="T2" fmla="*/ 364 w 392"/>
                  <a:gd name="T3" fmla="*/ 224 h 224"/>
                  <a:gd name="T4" fmla="*/ 392 w 392"/>
                  <a:gd name="T5" fmla="*/ 196 h 224"/>
                  <a:gd name="T6" fmla="*/ 364 w 392"/>
                  <a:gd name="T7" fmla="*/ 168 h 224"/>
                  <a:gd name="T8" fmla="*/ 280 w 392"/>
                  <a:gd name="T9" fmla="*/ 168 h 224"/>
                  <a:gd name="T10" fmla="*/ 252 w 392"/>
                  <a:gd name="T11" fmla="*/ 140 h 224"/>
                  <a:gd name="T12" fmla="*/ 252 w 392"/>
                  <a:gd name="T13" fmla="*/ 28 h 224"/>
                  <a:gd name="T14" fmla="*/ 224 w 392"/>
                  <a:gd name="T15" fmla="*/ 0 h 224"/>
                  <a:gd name="T16" fmla="*/ 168 w 392"/>
                  <a:gd name="T17" fmla="*/ 0 h 224"/>
                  <a:gd name="T18" fmla="*/ 140 w 392"/>
                  <a:gd name="T19" fmla="*/ 28 h 224"/>
                  <a:gd name="T20" fmla="*/ 140 w 392"/>
                  <a:gd name="T21" fmla="*/ 140 h 224"/>
                  <a:gd name="T22" fmla="*/ 112 w 392"/>
                  <a:gd name="T23" fmla="*/ 168 h 224"/>
                  <a:gd name="T24" fmla="*/ 28 w 392"/>
                  <a:gd name="T25" fmla="*/ 168 h 224"/>
                  <a:gd name="T26" fmla="*/ 0 w 392"/>
                  <a:gd name="T27" fmla="*/ 196 h 224"/>
                  <a:gd name="T28" fmla="*/ 28 w 392"/>
                  <a:gd name="T29" fmla="*/ 224 h 224"/>
                  <a:gd name="T30" fmla="*/ 182 w 392"/>
                  <a:gd name="T31" fmla="*/ 28 h 224"/>
                  <a:gd name="T32" fmla="*/ 210 w 392"/>
                  <a:gd name="T33" fmla="*/ 28 h 224"/>
                  <a:gd name="T34" fmla="*/ 224 w 392"/>
                  <a:gd name="T35" fmla="*/ 42 h 224"/>
                  <a:gd name="T36" fmla="*/ 210 w 392"/>
                  <a:gd name="T37" fmla="*/ 56 h 224"/>
                  <a:gd name="T38" fmla="*/ 182 w 392"/>
                  <a:gd name="T39" fmla="*/ 56 h 224"/>
                  <a:gd name="T40" fmla="*/ 168 w 392"/>
                  <a:gd name="T41" fmla="*/ 42 h 224"/>
                  <a:gd name="T42" fmla="*/ 182 w 392"/>
                  <a:gd name="T43" fmla="*/ 2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92" h="224">
                    <a:moveTo>
                      <a:pt x="28" y="224"/>
                    </a:moveTo>
                    <a:cubicBezTo>
                      <a:pt x="364" y="224"/>
                      <a:pt x="364" y="224"/>
                      <a:pt x="364" y="224"/>
                    </a:cubicBezTo>
                    <a:cubicBezTo>
                      <a:pt x="379" y="224"/>
                      <a:pt x="392" y="211"/>
                      <a:pt x="392" y="196"/>
                    </a:cubicBezTo>
                    <a:cubicBezTo>
                      <a:pt x="392" y="181"/>
                      <a:pt x="379" y="168"/>
                      <a:pt x="364" y="168"/>
                    </a:cubicBezTo>
                    <a:cubicBezTo>
                      <a:pt x="280" y="168"/>
                      <a:pt x="280" y="168"/>
                      <a:pt x="280" y="168"/>
                    </a:cubicBezTo>
                    <a:cubicBezTo>
                      <a:pt x="265" y="168"/>
                      <a:pt x="252" y="155"/>
                      <a:pt x="252" y="140"/>
                    </a:cubicBezTo>
                    <a:cubicBezTo>
                      <a:pt x="252" y="28"/>
                      <a:pt x="252" y="28"/>
                      <a:pt x="252" y="28"/>
                    </a:cubicBezTo>
                    <a:cubicBezTo>
                      <a:pt x="252" y="13"/>
                      <a:pt x="239" y="0"/>
                      <a:pt x="224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53" y="0"/>
                      <a:pt x="140" y="13"/>
                      <a:pt x="140" y="28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55"/>
                      <a:pt x="127" y="168"/>
                      <a:pt x="112" y="168"/>
                    </a:cubicBezTo>
                    <a:cubicBezTo>
                      <a:pt x="28" y="168"/>
                      <a:pt x="28" y="168"/>
                      <a:pt x="28" y="168"/>
                    </a:cubicBezTo>
                    <a:cubicBezTo>
                      <a:pt x="13" y="168"/>
                      <a:pt x="0" y="181"/>
                      <a:pt x="0" y="196"/>
                    </a:cubicBezTo>
                    <a:cubicBezTo>
                      <a:pt x="0" y="211"/>
                      <a:pt x="13" y="224"/>
                      <a:pt x="28" y="224"/>
                    </a:cubicBezTo>
                    <a:close/>
                    <a:moveTo>
                      <a:pt x="182" y="28"/>
                    </a:moveTo>
                    <a:cubicBezTo>
                      <a:pt x="210" y="28"/>
                      <a:pt x="210" y="28"/>
                      <a:pt x="210" y="28"/>
                    </a:cubicBezTo>
                    <a:cubicBezTo>
                      <a:pt x="218" y="28"/>
                      <a:pt x="224" y="34"/>
                      <a:pt x="224" y="42"/>
                    </a:cubicBezTo>
                    <a:cubicBezTo>
                      <a:pt x="224" y="50"/>
                      <a:pt x="218" y="56"/>
                      <a:pt x="210" y="56"/>
                    </a:cubicBezTo>
                    <a:cubicBezTo>
                      <a:pt x="182" y="56"/>
                      <a:pt x="182" y="56"/>
                      <a:pt x="182" y="56"/>
                    </a:cubicBezTo>
                    <a:cubicBezTo>
                      <a:pt x="174" y="56"/>
                      <a:pt x="168" y="50"/>
                      <a:pt x="168" y="42"/>
                    </a:cubicBezTo>
                    <a:cubicBezTo>
                      <a:pt x="168" y="34"/>
                      <a:pt x="174" y="28"/>
                      <a:pt x="18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任意多边形: 形状 43">
                <a:extLst/>
              </p:cNvPr>
              <p:cNvSpPr>
                <a:spLocks/>
              </p:cNvSpPr>
              <p:nvPr/>
            </p:nvSpPr>
            <p:spPr bwMode="auto">
              <a:xfrm>
                <a:off x="0" y="957263"/>
                <a:ext cx="1479550" cy="739775"/>
              </a:xfrm>
              <a:custGeom>
                <a:avLst/>
                <a:gdLst>
                  <a:gd name="T0" fmla="*/ 352 w 392"/>
                  <a:gd name="T1" fmla="*/ 0 h 196"/>
                  <a:gd name="T2" fmla="*/ 40 w 392"/>
                  <a:gd name="T3" fmla="*/ 0 h 196"/>
                  <a:gd name="T4" fmla="*/ 26 w 392"/>
                  <a:gd name="T5" fmla="*/ 12 h 196"/>
                  <a:gd name="T6" fmla="*/ 0 w 392"/>
                  <a:gd name="T7" fmla="*/ 196 h 196"/>
                  <a:gd name="T8" fmla="*/ 84 w 392"/>
                  <a:gd name="T9" fmla="*/ 196 h 196"/>
                  <a:gd name="T10" fmla="*/ 112 w 392"/>
                  <a:gd name="T11" fmla="*/ 112 h 196"/>
                  <a:gd name="T12" fmla="*/ 112 w 392"/>
                  <a:gd name="T13" fmla="*/ 196 h 196"/>
                  <a:gd name="T14" fmla="*/ 280 w 392"/>
                  <a:gd name="T15" fmla="*/ 196 h 196"/>
                  <a:gd name="T16" fmla="*/ 280 w 392"/>
                  <a:gd name="T17" fmla="*/ 112 h 196"/>
                  <a:gd name="T18" fmla="*/ 308 w 392"/>
                  <a:gd name="T19" fmla="*/ 196 h 196"/>
                  <a:gd name="T20" fmla="*/ 392 w 392"/>
                  <a:gd name="T21" fmla="*/ 196 h 196"/>
                  <a:gd name="T22" fmla="*/ 366 w 392"/>
                  <a:gd name="T23" fmla="*/ 12 h 196"/>
                  <a:gd name="T24" fmla="*/ 352 w 392"/>
                  <a:gd name="T25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2" h="196">
                    <a:moveTo>
                      <a:pt x="352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3" y="0"/>
                      <a:pt x="27" y="5"/>
                      <a:pt x="26" y="12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84" y="196"/>
                      <a:pt x="84" y="196"/>
                      <a:pt x="84" y="196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12" y="196"/>
                      <a:pt x="112" y="196"/>
                      <a:pt x="112" y="196"/>
                    </a:cubicBezTo>
                    <a:cubicBezTo>
                      <a:pt x="280" y="196"/>
                      <a:pt x="280" y="196"/>
                      <a:pt x="280" y="196"/>
                    </a:cubicBezTo>
                    <a:cubicBezTo>
                      <a:pt x="280" y="112"/>
                      <a:pt x="280" y="112"/>
                      <a:pt x="280" y="112"/>
                    </a:cubicBezTo>
                    <a:cubicBezTo>
                      <a:pt x="308" y="196"/>
                      <a:pt x="308" y="196"/>
                      <a:pt x="308" y="196"/>
                    </a:cubicBezTo>
                    <a:cubicBezTo>
                      <a:pt x="392" y="196"/>
                      <a:pt x="392" y="196"/>
                      <a:pt x="392" y="196"/>
                    </a:cubicBezTo>
                    <a:cubicBezTo>
                      <a:pt x="366" y="12"/>
                      <a:pt x="366" y="12"/>
                      <a:pt x="366" y="12"/>
                    </a:cubicBezTo>
                    <a:cubicBezTo>
                      <a:pt x="365" y="5"/>
                      <a:pt x="359" y="0"/>
                      <a:pt x="35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5" name="文本框 13">
              <a:extLst/>
            </p:cNvPr>
            <p:cNvSpPr txBox="1"/>
            <p:nvPr/>
          </p:nvSpPr>
          <p:spPr>
            <a:xfrm>
              <a:off x="1067769" y="3777805"/>
              <a:ext cx="1723549" cy="400110"/>
            </a:xfrm>
            <a:prstGeom prst="rect">
              <a:avLst/>
            </a:prstGeom>
            <a:noFill/>
          </p:spPr>
          <p:txBody>
            <a:bodyPr wrap="none">
              <a:normAutofit fontScale="3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6" name="文本框 14">
              <a:extLst/>
            </p:cNvPr>
            <p:cNvSpPr txBox="1"/>
            <p:nvPr/>
          </p:nvSpPr>
          <p:spPr>
            <a:xfrm>
              <a:off x="1067769" y="4172473"/>
              <a:ext cx="3533414" cy="807530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grpSp>
          <p:nvGrpSpPr>
            <p:cNvPr id="37" name="组合 36">
              <a:extLst/>
            </p:cNvPr>
            <p:cNvGrpSpPr/>
            <p:nvPr/>
          </p:nvGrpSpPr>
          <p:grpSpPr>
            <a:xfrm flipH="1">
              <a:off x="394395" y="5582827"/>
              <a:ext cx="406788" cy="356716"/>
              <a:chOff x="1588" y="1588"/>
              <a:chExt cx="1663700" cy="1458912"/>
            </a:xfrm>
            <a:solidFill>
              <a:schemeClr val="bg1"/>
            </a:solidFill>
          </p:grpSpPr>
          <p:sp>
            <p:nvSpPr>
              <p:cNvPr id="40" name="椭圆 39">
                <a:extLst/>
              </p:cNvPr>
              <p:cNvSpPr>
                <a:spLocks/>
              </p:cNvSpPr>
              <p:nvPr/>
            </p:nvSpPr>
            <p:spPr bwMode="auto">
              <a:xfrm>
                <a:off x="207963" y="1044575"/>
                <a:ext cx="415925" cy="415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椭圆 40">
                <a:extLst/>
              </p:cNvPr>
              <p:cNvSpPr>
                <a:spLocks/>
              </p:cNvSpPr>
              <p:nvPr/>
            </p:nvSpPr>
            <p:spPr bwMode="auto">
              <a:xfrm>
                <a:off x="1144588" y="1044575"/>
                <a:ext cx="419100" cy="415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任意多边形: 形状 41">
                <a:extLst/>
              </p:cNvPr>
              <p:cNvSpPr>
                <a:spLocks/>
              </p:cNvSpPr>
              <p:nvPr/>
            </p:nvSpPr>
            <p:spPr bwMode="auto">
              <a:xfrm>
                <a:off x="1588" y="1588"/>
                <a:ext cx="1663700" cy="1144587"/>
              </a:xfrm>
              <a:custGeom>
                <a:avLst/>
                <a:gdLst>
                  <a:gd name="T0" fmla="*/ 427 w 441"/>
                  <a:gd name="T1" fmla="*/ 0 h 303"/>
                  <a:gd name="T2" fmla="*/ 152 w 441"/>
                  <a:gd name="T3" fmla="*/ 0 h 303"/>
                  <a:gd name="T4" fmla="*/ 138 w 441"/>
                  <a:gd name="T5" fmla="*/ 14 h 303"/>
                  <a:gd name="T6" fmla="*/ 138 w 441"/>
                  <a:gd name="T7" fmla="*/ 55 h 303"/>
                  <a:gd name="T8" fmla="*/ 69 w 441"/>
                  <a:gd name="T9" fmla="*/ 55 h 303"/>
                  <a:gd name="T10" fmla="*/ 49 w 441"/>
                  <a:gd name="T11" fmla="*/ 67 h 303"/>
                  <a:gd name="T12" fmla="*/ 6 w 441"/>
                  <a:gd name="T13" fmla="*/ 153 h 303"/>
                  <a:gd name="T14" fmla="*/ 0 w 441"/>
                  <a:gd name="T15" fmla="*/ 179 h 303"/>
                  <a:gd name="T16" fmla="*/ 0 w 441"/>
                  <a:gd name="T17" fmla="*/ 262 h 303"/>
                  <a:gd name="T18" fmla="*/ 10 w 441"/>
                  <a:gd name="T19" fmla="*/ 285 h 303"/>
                  <a:gd name="T20" fmla="*/ 18 w 441"/>
                  <a:gd name="T21" fmla="*/ 294 h 303"/>
                  <a:gd name="T22" fmla="*/ 33 w 441"/>
                  <a:gd name="T23" fmla="*/ 302 h 303"/>
                  <a:gd name="T24" fmla="*/ 110 w 441"/>
                  <a:gd name="T25" fmla="*/ 248 h 303"/>
                  <a:gd name="T26" fmla="*/ 188 w 441"/>
                  <a:gd name="T27" fmla="*/ 303 h 303"/>
                  <a:gd name="T28" fmla="*/ 281 w 441"/>
                  <a:gd name="T29" fmla="*/ 303 h 303"/>
                  <a:gd name="T30" fmla="*/ 358 w 441"/>
                  <a:gd name="T31" fmla="*/ 248 h 303"/>
                  <a:gd name="T32" fmla="*/ 435 w 441"/>
                  <a:gd name="T33" fmla="*/ 301 h 303"/>
                  <a:gd name="T34" fmla="*/ 441 w 441"/>
                  <a:gd name="T35" fmla="*/ 289 h 303"/>
                  <a:gd name="T36" fmla="*/ 441 w 441"/>
                  <a:gd name="T37" fmla="*/ 14 h 303"/>
                  <a:gd name="T38" fmla="*/ 427 w 441"/>
                  <a:gd name="T39" fmla="*/ 0 h 303"/>
                  <a:gd name="T40" fmla="*/ 138 w 441"/>
                  <a:gd name="T41" fmla="*/ 165 h 303"/>
                  <a:gd name="T42" fmla="*/ 55 w 441"/>
                  <a:gd name="T43" fmla="*/ 165 h 303"/>
                  <a:gd name="T44" fmla="*/ 83 w 441"/>
                  <a:gd name="T45" fmla="*/ 83 h 303"/>
                  <a:gd name="T46" fmla="*/ 138 w 441"/>
                  <a:gd name="T47" fmla="*/ 83 h 303"/>
                  <a:gd name="T48" fmla="*/ 138 w 441"/>
                  <a:gd name="T49" fmla="*/ 165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1" h="303">
                    <a:moveTo>
                      <a:pt x="427" y="0"/>
                    </a:moveTo>
                    <a:cubicBezTo>
                      <a:pt x="152" y="0"/>
                      <a:pt x="152" y="0"/>
                      <a:pt x="152" y="0"/>
                    </a:cubicBezTo>
                    <a:cubicBezTo>
                      <a:pt x="144" y="0"/>
                      <a:pt x="138" y="6"/>
                      <a:pt x="138" y="14"/>
                    </a:cubicBezTo>
                    <a:cubicBezTo>
                      <a:pt x="138" y="55"/>
                      <a:pt x="138" y="55"/>
                      <a:pt x="138" y="55"/>
                    </a:cubicBezTo>
                    <a:cubicBezTo>
                      <a:pt x="69" y="55"/>
                      <a:pt x="69" y="55"/>
                      <a:pt x="69" y="55"/>
                    </a:cubicBezTo>
                    <a:cubicBezTo>
                      <a:pt x="61" y="55"/>
                      <a:pt x="52" y="61"/>
                      <a:pt x="49" y="67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3" y="160"/>
                      <a:pt x="0" y="172"/>
                      <a:pt x="0" y="179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270"/>
                      <a:pt x="4" y="280"/>
                      <a:pt x="10" y="285"/>
                    </a:cubicBezTo>
                    <a:cubicBezTo>
                      <a:pt x="18" y="294"/>
                      <a:pt x="18" y="294"/>
                      <a:pt x="18" y="294"/>
                    </a:cubicBezTo>
                    <a:cubicBezTo>
                      <a:pt x="21" y="297"/>
                      <a:pt x="27" y="300"/>
                      <a:pt x="33" y="302"/>
                    </a:cubicBezTo>
                    <a:cubicBezTo>
                      <a:pt x="45" y="271"/>
                      <a:pt x="75" y="248"/>
                      <a:pt x="110" y="248"/>
                    </a:cubicBezTo>
                    <a:cubicBezTo>
                      <a:pt x="146" y="248"/>
                      <a:pt x="176" y="271"/>
                      <a:pt x="188" y="303"/>
                    </a:cubicBezTo>
                    <a:cubicBezTo>
                      <a:pt x="281" y="303"/>
                      <a:pt x="281" y="303"/>
                      <a:pt x="281" y="303"/>
                    </a:cubicBezTo>
                    <a:cubicBezTo>
                      <a:pt x="292" y="271"/>
                      <a:pt x="323" y="248"/>
                      <a:pt x="358" y="248"/>
                    </a:cubicBezTo>
                    <a:cubicBezTo>
                      <a:pt x="393" y="248"/>
                      <a:pt x="423" y="270"/>
                      <a:pt x="435" y="301"/>
                    </a:cubicBezTo>
                    <a:cubicBezTo>
                      <a:pt x="439" y="298"/>
                      <a:pt x="441" y="294"/>
                      <a:pt x="441" y="289"/>
                    </a:cubicBezTo>
                    <a:cubicBezTo>
                      <a:pt x="441" y="14"/>
                      <a:pt x="441" y="14"/>
                      <a:pt x="441" y="14"/>
                    </a:cubicBezTo>
                    <a:cubicBezTo>
                      <a:pt x="441" y="6"/>
                      <a:pt x="435" y="0"/>
                      <a:pt x="427" y="0"/>
                    </a:cubicBezTo>
                    <a:close/>
                    <a:moveTo>
                      <a:pt x="138" y="165"/>
                    </a:moveTo>
                    <a:cubicBezTo>
                      <a:pt x="55" y="165"/>
                      <a:pt x="55" y="165"/>
                      <a:pt x="55" y="165"/>
                    </a:cubicBezTo>
                    <a:cubicBezTo>
                      <a:pt x="83" y="83"/>
                      <a:pt x="83" y="83"/>
                      <a:pt x="83" y="83"/>
                    </a:cubicBezTo>
                    <a:cubicBezTo>
                      <a:pt x="138" y="83"/>
                      <a:pt x="138" y="83"/>
                      <a:pt x="138" y="83"/>
                    </a:cubicBezTo>
                    <a:lnTo>
                      <a:pt x="138" y="1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8" name="文本框 16">
              <a:extLst/>
            </p:cNvPr>
            <p:cNvSpPr txBox="1"/>
            <p:nvPr/>
          </p:nvSpPr>
          <p:spPr>
            <a:xfrm>
              <a:off x="1067769" y="5547804"/>
              <a:ext cx="1723549" cy="400110"/>
            </a:xfrm>
            <a:prstGeom prst="rect">
              <a:avLst/>
            </a:prstGeom>
            <a:noFill/>
          </p:spPr>
          <p:txBody>
            <a:bodyPr wrap="none">
              <a:normAutofit fontScale="3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9" name="文本框 17">
              <a:extLst/>
            </p:cNvPr>
            <p:cNvSpPr txBox="1"/>
            <p:nvPr/>
          </p:nvSpPr>
          <p:spPr>
            <a:xfrm>
              <a:off x="1067769" y="5939543"/>
              <a:ext cx="2319832" cy="807530"/>
            </a:xfrm>
            <a:prstGeom prst="rect">
              <a:avLst/>
            </a:prstGeom>
            <a:noFill/>
          </p:spPr>
          <p:txBody>
            <a:bodyPr wrap="square">
              <a:normAutofit fontScale="47500" lnSpcReduction="20000"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80601" y="1968499"/>
            <a:ext cx="7209801" cy="1604637"/>
            <a:chOff x="1307468" y="2624665"/>
            <a:chExt cx="9613068" cy="2139516"/>
          </a:xfrm>
        </p:grpSpPr>
        <p:grpSp>
          <p:nvGrpSpPr>
            <p:cNvPr id="6" name="组合 5"/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2" name="文本框 44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23" name="矩形 22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/>
                      <a:t>标题文本预设</a:t>
                    </a:r>
                    <a:endParaRPr lang="zh-CN" altLang="en-US" sz="1600" b="1" dirty="0"/>
                  </a:p>
                </p:txBody>
              </p:sp>
            </p:grpSp>
            <p:grpSp>
              <p:nvGrpSpPr>
                <p:cNvPr id="19" name="组合 18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文本框 42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21" name="矩形 20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/>
                      <a:t>标题文本预设</a:t>
                    </a:r>
                    <a:endParaRPr lang="zh-CN" altLang="en-US" sz="1600" b="1" dirty="0"/>
                  </a:p>
                </p:txBody>
              </p:sp>
            </p:grpSp>
          </p:grpSp>
          <p:cxnSp>
            <p:nvCxnSpPr>
              <p:cNvPr id="17" name="直接连接符 16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文本框 36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 dirty="0"/>
                      <a:t>标题文本预设</a:t>
                    </a:r>
                  </a:p>
                </p:txBody>
              </p:sp>
            </p:grpSp>
            <p:grpSp>
              <p:nvGrpSpPr>
                <p:cNvPr id="11" name="组合 10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文本框 34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/>
                      <a:t>标题文本预设</a:t>
                    </a:r>
                  </a:p>
                </p:txBody>
              </p:sp>
            </p:grpSp>
          </p:grpSp>
          <p:cxnSp>
            <p:nvCxnSpPr>
              <p:cNvPr id="9" name="直接连接符 8"/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132968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Box 101"/>
          <p:cNvSpPr txBox="1">
            <a:spLocks/>
          </p:cNvSpPr>
          <p:nvPr/>
        </p:nvSpPr>
        <p:spPr>
          <a:xfrm>
            <a:off x="6183900" y="914369"/>
            <a:ext cx="1721281" cy="567478"/>
          </a:xfrm>
          <a:prstGeom prst="rect">
            <a:avLst/>
          </a:prstGeom>
        </p:spPr>
        <p:txBody>
          <a:bodyPr vert="horz" wrap="none" lIns="91440" tIns="45720" rIns="91440" bIns="45720" anchor="ctr">
            <a:norm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zh-CN" altLang="en-US" b="1"/>
              <a:t>标题文本预设</a:t>
            </a:r>
          </a:p>
        </p:txBody>
      </p:sp>
      <p:sp>
        <p:nvSpPr>
          <p:cNvPr id="104" name="TextBox 104"/>
          <p:cNvSpPr txBox="1">
            <a:spLocks/>
          </p:cNvSpPr>
          <p:nvPr/>
        </p:nvSpPr>
        <p:spPr>
          <a:xfrm>
            <a:off x="6451070" y="2966632"/>
            <a:ext cx="1721281" cy="567479"/>
          </a:xfrm>
          <a:prstGeom prst="rect">
            <a:avLst/>
          </a:prstGeom>
        </p:spPr>
        <p:txBody>
          <a:bodyPr vert="horz" wrap="none" lIns="91440" tIns="45720" rIns="91440" bIns="45720" anchor="ctr">
            <a:norm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zh-CN" altLang="en-US" b="1"/>
              <a:t>标题文本预设</a:t>
            </a:r>
          </a:p>
        </p:txBody>
      </p:sp>
      <p:sp>
        <p:nvSpPr>
          <p:cNvPr id="105" name="TextBox 105"/>
          <p:cNvSpPr txBox="1">
            <a:spLocks/>
          </p:cNvSpPr>
          <p:nvPr/>
        </p:nvSpPr>
        <p:spPr>
          <a:xfrm>
            <a:off x="1048945" y="1946554"/>
            <a:ext cx="1721281" cy="546257"/>
          </a:xfrm>
          <a:prstGeom prst="rect">
            <a:avLst/>
          </a:prstGeom>
        </p:spPr>
        <p:txBody>
          <a:bodyPr vert="horz" wrap="none" lIns="91440" tIns="45720" rIns="91440" bIns="45720" anchor="ctr">
            <a:normAutofit/>
          </a:bodyPr>
          <a:lstStyle/>
          <a:p>
            <a:pPr marL="0" indent="0" algn="r">
              <a:spcBef>
                <a:spcPct val="0"/>
              </a:spcBef>
              <a:buNone/>
            </a:pPr>
            <a:r>
              <a:rPr lang="zh-CN" altLang="en-US" b="1" dirty="0"/>
              <a:t>标题文本预设</a:t>
            </a:r>
          </a:p>
        </p:txBody>
      </p:sp>
      <p:sp>
        <p:nvSpPr>
          <p:cNvPr id="108" name="TextBox 108"/>
          <p:cNvSpPr txBox="1">
            <a:spLocks/>
          </p:cNvSpPr>
          <p:nvPr/>
        </p:nvSpPr>
        <p:spPr>
          <a:xfrm>
            <a:off x="971649" y="3713914"/>
            <a:ext cx="1721281" cy="575961"/>
          </a:xfrm>
          <a:prstGeom prst="rect">
            <a:avLst/>
          </a:prstGeom>
        </p:spPr>
        <p:txBody>
          <a:bodyPr vert="horz" wrap="none" lIns="91440" tIns="45720" rIns="91440" bIns="45720" anchor="ctr">
            <a:normAutofit/>
          </a:bodyPr>
          <a:lstStyle/>
          <a:p>
            <a:pPr marL="0" indent="0" algn="r">
              <a:spcBef>
                <a:spcPct val="0"/>
              </a:spcBef>
              <a:buNone/>
            </a:pPr>
            <a:r>
              <a:rPr lang="zh-CN" altLang="en-US" b="1"/>
              <a:t>标题文本预设</a:t>
            </a:r>
          </a:p>
        </p:txBody>
      </p:sp>
      <p:grpSp>
        <p:nvGrpSpPr>
          <p:cNvPr id="110" name="组合 109"/>
          <p:cNvGrpSpPr/>
          <p:nvPr/>
        </p:nvGrpSpPr>
        <p:grpSpPr>
          <a:xfrm>
            <a:off x="3004967" y="1031134"/>
            <a:ext cx="3373508" cy="3502375"/>
            <a:chOff x="3004967" y="1031134"/>
            <a:chExt cx="3373508" cy="3502375"/>
          </a:xfrm>
        </p:grpSpPr>
        <p:sp>
          <p:nvSpPr>
            <p:cNvPr id="4" name="Freeform: Shape 2"/>
            <p:cNvSpPr>
              <a:spLocks/>
            </p:cNvSpPr>
            <p:nvPr/>
          </p:nvSpPr>
          <p:spPr bwMode="auto">
            <a:xfrm>
              <a:off x="3499254" y="2090320"/>
              <a:ext cx="531359" cy="753788"/>
            </a:xfrm>
            <a:custGeom>
              <a:avLst/>
              <a:gdLst>
                <a:gd name="T0" fmla="*/ 127 w 127"/>
                <a:gd name="T1" fmla="*/ 54 h 180"/>
                <a:gd name="T2" fmla="*/ 73 w 127"/>
                <a:gd name="T3" fmla="*/ 0 h 180"/>
                <a:gd name="T4" fmla="*/ 0 w 127"/>
                <a:gd name="T5" fmla="*/ 180 h 180"/>
                <a:gd name="T6" fmla="*/ 76 w 127"/>
                <a:gd name="T7" fmla="*/ 180 h 180"/>
                <a:gd name="T8" fmla="*/ 127 w 127"/>
                <a:gd name="T9" fmla="*/ 5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80">
                  <a:moveTo>
                    <a:pt x="127" y="54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28" y="46"/>
                    <a:pt x="0" y="110"/>
                    <a:pt x="0" y="180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31"/>
                    <a:pt x="96" y="87"/>
                    <a:pt x="127" y="54"/>
                  </a:cubicBezTo>
                  <a:close/>
                </a:path>
              </a:pathLst>
            </a:cu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3"/>
            <p:cNvSpPr>
              <a:spLocks/>
            </p:cNvSpPr>
            <p:nvPr/>
          </p:nvSpPr>
          <p:spPr bwMode="auto">
            <a:xfrm>
              <a:off x="3495723" y="2838811"/>
              <a:ext cx="1820034" cy="1071543"/>
            </a:xfrm>
            <a:custGeom>
              <a:avLst/>
              <a:gdLst>
                <a:gd name="T0" fmla="*/ 381 w 435"/>
                <a:gd name="T1" fmla="*/ 129 h 256"/>
                <a:gd name="T2" fmla="*/ 256 w 435"/>
                <a:gd name="T3" fmla="*/ 179 h 256"/>
                <a:gd name="T4" fmla="*/ 256 w 435"/>
                <a:gd name="T5" fmla="*/ 179 h 256"/>
                <a:gd name="T6" fmla="*/ 130 w 435"/>
                <a:gd name="T7" fmla="*/ 127 h 256"/>
                <a:gd name="T8" fmla="*/ 130 w 435"/>
                <a:gd name="T9" fmla="*/ 127 h 256"/>
                <a:gd name="T10" fmla="*/ 77 w 435"/>
                <a:gd name="T11" fmla="*/ 0 h 256"/>
                <a:gd name="T12" fmla="*/ 0 w 435"/>
                <a:gd name="T13" fmla="*/ 0 h 256"/>
                <a:gd name="T14" fmla="*/ 75 w 435"/>
                <a:gd name="T15" fmla="*/ 181 h 256"/>
                <a:gd name="T16" fmla="*/ 75 w 435"/>
                <a:gd name="T17" fmla="*/ 181 h 256"/>
                <a:gd name="T18" fmla="*/ 256 w 435"/>
                <a:gd name="T19" fmla="*/ 256 h 256"/>
                <a:gd name="T20" fmla="*/ 256 w 435"/>
                <a:gd name="T21" fmla="*/ 256 h 256"/>
                <a:gd name="T22" fmla="*/ 435 w 435"/>
                <a:gd name="T23" fmla="*/ 183 h 256"/>
                <a:gd name="T24" fmla="*/ 381 w 435"/>
                <a:gd name="T25" fmla="*/ 12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256">
                  <a:moveTo>
                    <a:pt x="381" y="129"/>
                  </a:moveTo>
                  <a:cubicBezTo>
                    <a:pt x="348" y="160"/>
                    <a:pt x="304" y="179"/>
                    <a:pt x="256" y="179"/>
                  </a:cubicBezTo>
                  <a:cubicBezTo>
                    <a:pt x="256" y="179"/>
                    <a:pt x="256" y="179"/>
                    <a:pt x="256" y="179"/>
                  </a:cubicBezTo>
                  <a:cubicBezTo>
                    <a:pt x="207" y="179"/>
                    <a:pt x="162" y="159"/>
                    <a:pt x="130" y="127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97" y="95"/>
                    <a:pt x="77" y="50"/>
                    <a:pt x="7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0"/>
                    <a:pt x="29" y="135"/>
                    <a:pt x="75" y="181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121" y="227"/>
                    <a:pt x="185" y="256"/>
                    <a:pt x="256" y="256"/>
                  </a:cubicBezTo>
                  <a:cubicBezTo>
                    <a:pt x="256" y="256"/>
                    <a:pt x="256" y="256"/>
                    <a:pt x="256" y="256"/>
                  </a:cubicBezTo>
                  <a:cubicBezTo>
                    <a:pt x="326" y="256"/>
                    <a:pt x="389" y="228"/>
                    <a:pt x="435" y="183"/>
                  </a:cubicBezTo>
                  <a:lnTo>
                    <a:pt x="381" y="129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5084502" y="2086789"/>
              <a:ext cx="549011" cy="1518167"/>
            </a:xfrm>
            <a:custGeom>
              <a:avLst/>
              <a:gdLst>
                <a:gd name="T0" fmla="*/ 131 w 131"/>
                <a:gd name="T1" fmla="*/ 181 h 363"/>
                <a:gd name="T2" fmla="*/ 131 w 131"/>
                <a:gd name="T3" fmla="*/ 181 h 363"/>
                <a:gd name="T4" fmla="*/ 131 w 131"/>
                <a:gd name="T5" fmla="*/ 181 h 363"/>
                <a:gd name="T6" fmla="*/ 57 w 131"/>
                <a:gd name="T7" fmla="*/ 0 h 363"/>
                <a:gd name="T8" fmla="*/ 2 w 131"/>
                <a:gd name="T9" fmla="*/ 54 h 363"/>
                <a:gd name="T10" fmla="*/ 55 w 131"/>
                <a:gd name="T11" fmla="*/ 181 h 363"/>
                <a:gd name="T12" fmla="*/ 55 w 131"/>
                <a:gd name="T13" fmla="*/ 181 h 363"/>
                <a:gd name="T14" fmla="*/ 0 w 131"/>
                <a:gd name="T15" fmla="*/ 309 h 363"/>
                <a:gd name="T16" fmla="*/ 54 w 131"/>
                <a:gd name="T17" fmla="*/ 363 h 363"/>
                <a:gd name="T18" fmla="*/ 131 w 131"/>
                <a:gd name="T19" fmla="*/ 181 h 363"/>
                <a:gd name="T20" fmla="*/ 131 w 131"/>
                <a:gd name="T21" fmla="*/ 181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363">
                  <a:moveTo>
                    <a:pt x="131" y="181"/>
                  </a:moveTo>
                  <a:cubicBezTo>
                    <a:pt x="131" y="181"/>
                    <a:pt x="131" y="181"/>
                    <a:pt x="131" y="181"/>
                  </a:cubicBezTo>
                  <a:cubicBezTo>
                    <a:pt x="131" y="181"/>
                    <a:pt x="131" y="181"/>
                    <a:pt x="131" y="181"/>
                  </a:cubicBezTo>
                  <a:cubicBezTo>
                    <a:pt x="131" y="110"/>
                    <a:pt x="103" y="46"/>
                    <a:pt x="57" y="0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5" y="87"/>
                    <a:pt x="55" y="131"/>
                    <a:pt x="55" y="181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5" y="231"/>
                    <a:pt x="33" y="277"/>
                    <a:pt x="0" y="309"/>
                  </a:cubicBezTo>
                  <a:cubicBezTo>
                    <a:pt x="54" y="363"/>
                    <a:pt x="54" y="363"/>
                    <a:pt x="54" y="363"/>
                  </a:cubicBezTo>
                  <a:cubicBezTo>
                    <a:pt x="101" y="317"/>
                    <a:pt x="131" y="252"/>
                    <a:pt x="131" y="181"/>
                  </a:cubicBezTo>
                  <a:cubicBezTo>
                    <a:pt x="131" y="181"/>
                    <a:pt x="131" y="181"/>
                    <a:pt x="131" y="18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5"/>
            <p:cNvSpPr>
              <a:spLocks/>
            </p:cNvSpPr>
            <p:nvPr/>
          </p:nvSpPr>
          <p:spPr bwMode="auto">
            <a:xfrm>
              <a:off x="3804653" y="1772565"/>
              <a:ext cx="1519931" cy="547246"/>
            </a:xfrm>
            <a:custGeom>
              <a:avLst/>
              <a:gdLst>
                <a:gd name="T0" fmla="*/ 182 w 363"/>
                <a:gd name="T1" fmla="*/ 0 h 131"/>
                <a:gd name="T2" fmla="*/ 0 w 363"/>
                <a:gd name="T3" fmla="*/ 77 h 131"/>
                <a:gd name="T4" fmla="*/ 54 w 363"/>
                <a:gd name="T5" fmla="*/ 131 h 131"/>
                <a:gd name="T6" fmla="*/ 182 w 363"/>
                <a:gd name="T7" fmla="*/ 77 h 131"/>
                <a:gd name="T8" fmla="*/ 308 w 363"/>
                <a:gd name="T9" fmla="*/ 129 h 131"/>
                <a:gd name="T10" fmla="*/ 363 w 363"/>
                <a:gd name="T11" fmla="*/ 75 h 131"/>
                <a:gd name="T12" fmla="*/ 182 w 363"/>
                <a:gd name="T1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131">
                  <a:moveTo>
                    <a:pt x="182" y="0"/>
                  </a:moveTo>
                  <a:cubicBezTo>
                    <a:pt x="110" y="0"/>
                    <a:pt x="46" y="30"/>
                    <a:pt x="0" y="77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86" y="98"/>
                    <a:pt x="132" y="77"/>
                    <a:pt x="182" y="77"/>
                  </a:cubicBezTo>
                  <a:cubicBezTo>
                    <a:pt x="231" y="77"/>
                    <a:pt x="276" y="97"/>
                    <a:pt x="308" y="129"/>
                  </a:cubicBezTo>
                  <a:cubicBezTo>
                    <a:pt x="363" y="75"/>
                    <a:pt x="363" y="75"/>
                    <a:pt x="363" y="75"/>
                  </a:cubicBezTo>
                  <a:cubicBezTo>
                    <a:pt x="316" y="29"/>
                    <a:pt x="252" y="0"/>
                    <a:pt x="182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6"/>
            <p:cNvSpPr>
              <a:spLocks/>
            </p:cNvSpPr>
            <p:nvPr/>
          </p:nvSpPr>
          <p:spPr bwMode="auto">
            <a:xfrm>
              <a:off x="6039535" y="2755842"/>
              <a:ext cx="58256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7"/>
            <p:cNvSpPr>
              <a:spLocks/>
            </p:cNvSpPr>
            <p:nvPr/>
          </p:nvSpPr>
          <p:spPr bwMode="auto">
            <a:xfrm>
              <a:off x="6030709" y="2664046"/>
              <a:ext cx="42368" cy="3707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8"/>
            <p:cNvSpPr>
              <a:spLocks/>
            </p:cNvSpPr>
            <p:nvPr/>
          </p:nvSpPr>
          <p:spPr bwMode="auto">
            <a:xfrm>
              <a:off x="6005995" y="2551066"/>
              <a:ext cx="58256" cy="54725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9"/>
            <p:cNvSpPr>
              <a:spLocks/>
            </p:cNvSpPr>
            <p:nvPr/>
          </p:nvSpPr>
          <p:spPr bwMode="auto">
            <a:xfrm>
              <a:off x="5997168" y="2453974"/>
              <a:ext cx="42368" cy="38837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10"/>
            <p:cNvSpPr>
              <a:spLocks/>
            </p:cNvSpPr>
            <p:nvPr/>
          </p:nvSpPr>
          <p:spPr bwMode="auto">
            <a:xfrm>
              <a:off x="5975984" y="2346290"/>
              <a:ext cx="51194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11"/>
            <p:cNvSpPr>
              <a:spLocks/>
            </p:cNvSpPr>
            <p:nvPr/>
          </p:nvSpPr>
          <p:spPr bwMode="auto">
            <a:xfrm>
              <a:off x="5935382" y="2252729"/>
              <a:ext cx="40602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12"/>
            <p:cNvSpPr>
              <a:spLocks/>
            </p:cNvSpPr>
            <p:nvPr/>
          </p:nvSpPr>
          <p:spPr bwMode="auto">
            <a:xfrm>
              <a:off x="5880658" y="2153872"/>
              <a:ext cx="49429" cy="5295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Oval 13"/>
            <p:cNvSpPr>
              <a:spLocks/>
            </p:cNvSpPr>
            <p:nvPr/>
          </p:nvSpPr>
          <p:spPr bwMode="auto">
            <a:xfrm>
              <a:off x="5838290" y="2065606"/>
              <a:ext cx="38837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14"/>
            <p:cNvSpPr>
              <a:spLocks/>
            </p:cNvSpPr>
            <p:nvPr/>
          </p:nvSpPr>
          <p:spPr bwMode="auto">
            <a:xfrm>
              <a:off x="5780035" y="1964983"/>
              <a:ext cx="58256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15"/>
            <p:cNvSpPr>
              <a:spLocks/>
            </p:cNvSpPr>
            <p:nvPr/>
          </p:nvSpPr>
          <p:spPr bwMode="auto">
            <a:xfrm>
              <a:off x="5712953" y="1876718"/>
              <a:ext cx="67082" cy="63551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Oval 16"/>
            <p:cNvSpPr>
              <a:spLocks/>
            </p:cNvSpPr>
            <p:nvPr/>
          </p:nvSpPr>
          <p:spPr bwMode="auto">
            <a:xfrm>
              <a:off x="5651167" y="1814932"/>
              <a:ext cx="40602" cy="4060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Oval 17"/>
            <p:cNvSpPr>
              <a:spLocks/>
            </p:cNvSpPr>
            <p:nvPr/>
          </p:nvSpPr>
          <p:spPr bwMode="auto">
            <a:xfrm>
              <a:off x="5562901" y="1726666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18"/>
            <p:cNvSpPr>
              <a:spLocks/>
            </p:cNvSpPr>
            <p:nvPr/>
          </p:nvSpPr>
          <p:spPr bwMode="auto">
            <a:xfrm>
              <a:off x="5495820" y="1654289"/>
              <a:ext cx="54725" cy="60020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19"/>
            <p:cNvSpPr>
              <a:spLocks/>
            </p:cNvSpPr>
            <p:nvPr/>
          </p:nvSpPr>
          <p:spPr bwMode="auto">
            <a:xfrm>
              <a:off x="5419911" y="1588972"/>
              <a:ext cx="51194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20"/>
            <p:cNvSpPr>
              <a:spLocks/>
            </p:cNvSpPr>
            <p:nvPr/>
          </p:nvSpPr>
          <p:spPr bwMode="auto">
            <a:xfrm>
              <a:off x="5319288" y="1537778"/>
              <a:ext cx="58256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21"/>
            <p:cNvSpPr>
              <a:spLocks/>
            </p:cNvSpPr>
            <p:nvPr/>
          </p:nvSpPr>
          <p:spPr bwMode="auto">
            <a:xfrm>
              <a:off x="5231023" y="1491880"/>
              <a:ext cx="51194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22"/>
            <p:cNvSpPr>
              <a:spLocks/>
            </p:cNvSpPr>
            <p:nvPr/>
          </p:nvSpPr>
          <p:spPr bwMode="auto">
            <a:xfrm>
              <a:off x="5135697" y="1442452"/>
              <a:ext cx="54725" cy="5295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23"/>
            <p:cNvSpPr>
              <a:spLocks/>
            </p:cNvSpPr>
            <p:nvPr/>
          </p:nvSpPr>
          <p:spPr bwMode="auto">
            <a:xfrm>
              <a:off x="5043900" y="1396554"/>
              <a:ext cx="49429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24"/>
            <p:cNvSpPr>
              <a:spLocks/>
            </p:cNvSpPr>
            <p:nvPr/>
          </p:nvSpPr>
          <p:spPr bwMode="auto">
            <a:xfrm>
              <a:off x="4939747" y="1366543"/>
              <a:ext cx="52959" cy="5472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25"/>
            <p:cNvSpPr>
              <a:spLocks/>
            </p:cNvSpPr>
            <p:nvPr/>
          </p:nvSpPr>
          <p:spPr bwMode="auto">
            <a:xfrm>
              <a:off x="4830298" y="1345360"/>
              <a:ext cx="61786" cy="6355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26"/>
            <p:cNvSpPr>
              <a:spLocks/>
            </p:cNvSpPr>
            <p:nvPr/>
          </p:nvSpPr>
          <p:spPr bwMode="auto">
            <a:xfrm>
              <a:off x="4738502" y="1341829"/>
              <a:ext cx="40602" cy="4060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27"/>
            <p:cNvSpPr>
              <a:spLocks/>
            </p:cNvSpPr>
            <p:nvPr/>
          </p:nvSpPr>
          <p:spPr bwMode="auto">
            <a:xfrm>
              <a:off x="4625522" y="1315349"/>
              <a:ext cx="58256" cy="60020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28"/>
            <p:cNvSpPr>
              <a:spLocks/>
            </p:cNvSpPr>
            <p:nvPr/>
          </p:nvSpPr>
          <p:spPr bwMode="auto">
            <a:xfrm>
              <a:off x="4528430" y="1311819"/>
              <a:ext cx="42368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Oval 29"/>
            <p:cNvSpPr>
              <a:spLocks/>
            </p:cNvSpPr>
            <p:nvPr/>
          </p:nvSpPr>
          <p:spPr bwMode="auto">
            <a:xfrm>
              <a:off x="4424277" y="1329472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30"/>
            <p:cNvSpPr>
              <a:spLocks/>
            </p:cNvSpPr>
            <p:nvPr/>
          </p:nvSpPr>
          <p:spPr bwMode="auto">
            <a:xfrm>
              <a:off x="4307766" y="1333003"/>
              <a:ext cx="65317" cy="67082"/>
            </a:xfrm>
            <a:prstGeom prst="ellipse">
              <a:avLst/>
            </a:prstGeom>
            <a:solidFill>
              <a:srgbClr val="13436C"/>
            </a:solidFill>
            <a:ln>
              <a:solidFill>
                <a:srgbClr val="13436C"/>
              </a:solidFill>
            </a:ln>
            <a:ex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" name="Oval 31"/>
            <p:cNvSpPr>
              <a:spLocks/>
            </p:cNvSpPr>
            <p:nvPr/>
          </p:nvSpPr>
          <p:spPr bwMode="auto">
            <a:xfrm>
              <a:off x="4201848" y="1348890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Oval 32"/>
            <p:cNvSpPr>
              <a:spLocks/>
            </p:cNvSpPr>
            <p:nvPr/>
          </p:nvSpPr>
          <p:spPr bwMode="auto">
            <a:xfrm>
              <a:off x="4110051" y="1378900"/>
              <a:ext cx="45898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Oval 33"/>
            <p:cNvSpPr>
              <a:spLocks/>
            </p:cNvSpPr>
            <p:nvPr/>
          </p:nvSpPr>
          <p:spPr bwMode="auto">
            <a:xfrm>
              <a:off x="4005898" y="1408911"/>
              <a:ext cx="58256" cy="5295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Oval 34"/>
            <p:cNvSpPr>
              <a:spLocks/>
            </p:cNvSpPr>
            <p:nvPr/>
          </p:nvSpPr>
          <p:spPr bwMode="auto">
            <a:xfrm>
              <a:off x="3914102" y="1454809"/>
              <a:ext cx="54725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Oval 35"/>
            <p:cNvSpPr>
              <a:spLocks/>
            </p:cNvSpPr>
            <p:nvPr/>
          </p:nvSpPr>
          <p:spPr bwMode="auto">
            <a:xfrm>
              <a:off x="3813480" y="1500707"/>
              <a:ext cx="67082" cy="6178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Oval 36"/>
            <p:cNvSpPr>
              <a:spLocks/>
            </p:cNvSpPr>
            <p:nvPr/>
          </p:nvSpPr>
          <p:spPr bwMode="auto">
            <a:xfrm>
              <a:off x="3728745" y="1558962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Oval 37"/>
            <p:cNvSpPr>
              <a:spLocks/>
            </p:cNvSpPr>
            <p:nvPr/>
          </p:nvSpPr>
          <p:spPr bwMode="auto">
            <a:xfrm>
              <a:off x="3633418" y="1608391"/>
              <a:ext cx="54725" cy="51194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Oval 38"/>
            <p:cNvSpPr>
              <a:spLocks/>
            </p:cNvSpPr>
            <p:nvPr/>
          </p:nvSpPr>
          <p:spPr bwMode="auto">
            <a:xfrm>
              <a:off x="3553979" y="1675472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Oval 39"/>
            <p:cNvSpPr>
              <a:spLocks/>
            </p:cNvSpPr>
            <p:nvPr/>
          </p:nvSpPr>
          <p:spPr bwMode="auto">
            <a:xfrm>
              <a:off x="3490428" y="1760207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Oval 40"/>
            <p:cNvSpPr>
              <a:spLocks/>
            </p:cNvSpPr>
            <p:nvPr/>
          </p:nvSpPr>
          <p:spPr bwMode="auto">
            <a:xfrm>
              <a:off x="3407458" y="1827289"/>
              <a:ext cx="58256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Oval 41"/>
            <p:cNvSpPr>
              <a:spLocks/>
            </p:cNvSpPr>
            <p:nvPr/>
          </p:nvSpPr>
          <p:spPr bwMode="auto">
            <a:xfrm>
              <a:off x="3331550" y="1901432"/>
              <a:ext cx="58256" cy="60020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Oval 42"/>
            <p:cNvSpPr>
              <a:spLocks/>
            </p:cNvSpPr>
            <p:nvPr/>
          </p:nvSpPr>
          <p:spPr bwMode="auto">
            <a:xfrm>
              <a:off x="3276825" y="1989697"/>
              <a:ext cx="63551" cy="63551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Oval 43"/>
            <p:cNvSpPr>
              <a:spLocks/>
            </p:cNvSpPr>
            <p:nvPr/>
          </p:nvSpPr>
          <p:spPr bwMode="auto">
            <a:xfrm>
              <a:off x="3227396" y="2081494"/>
              <a:ext cx="61786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Oval 44"/>
            <p:cNvSpPr>
              <a:spLocks/>
            </p:cNvSpPr>
            <p:nvPr/>
          </p:nvSpPr>
          <p:spPr bwMode="auto">
            <a:xfrm>
              <a:off x="3185029" y="2182117"/>
              <a:ext cx="51194" cy="54725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Oval 45"/>
            <p:cNvSpPr>
              <a:spLocks/>
            </p:cNvSpPr>
            <p:nvPr/>
          </p:nvSpPr>
          <p:spPr bwMode="auto">
            <a:xfrm>
              <a:off x="3135600" y="2273913"/>
              <a:ext cx="54725" cy="60020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Oval 46"/>
            <p:cNvSpPr>
              <a:spLocks/>
            </p:cNvSpPr>
            <p:nvPr/>
          </p:nvSpPr>
          <p:spPr bwMode="auto">
            <a:xfrm>
              <a:off x="3102059" y="2379831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Oval 47"/>
            <p:cNvSpPr>
              <a:spLocks/>
            </p:cNvSpPr>
            <p:nvPr/>
          </p:nvSpPr>
          <p:spPr bwMode="auto">
            <a:xfrm>
              <a:off x="3077345" y="2475158"/>
              <a:ext cx="61786" cy="63551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Oval 48"/>
            <p:cNvSpPr>
              <a:spLocks/>
            </p:cNvSpPr>
            <p:nvPr/>
          </p:nvSpPr>
          <p:spPr bwMode="auto">
            <a:xfrm>
              <a:off x="3068519" y="2584607"/>
              <a:ext cx="45898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Oval 49"/>
            <p:cNvSpPr>
              <a:spLocks/>
            </p:cNvSpPr>
            <p:nvPr/>
          </p:nvSpPr>
          <p:spPr bwMode="auto">
            <a:xfrm>
              <a:off x="3050865" y="2692291"/>
              <a:ext cx="45898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Oval 50"/>
            <p:cNvSpPr>
              <a:spLocks/>
            </p:cNvSpPr>
            <p:nvPr/>
          </p:nvSpPr>
          <p:spPr bwMode="auto">
            <a:xfrm>
              <a:off x="3031447" y="2789383"/>
              <a:ext cx="52959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Oval 51"/>
            <p:cNvSpPr>
              <a:spLocks/>
            </p:cNvSpPr>
            <p:nvPr/>
          </p:nvSpPr>
          <p:spPr bwMode="auto">
            <a:xfrm>
              <a:off x="3043804" y="2902363"/>
              <a:ext cx="45898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Oval 52"/>
            <p:cNvSpPr>
              <a:spLocks/>
            </p:cNvSpPr>
            <p:nvPr/>
          </p:nvSpPr>
          <p:spPr bwMode="auto">
            <a:xfrm>
              <a:off x="3063223" y="3006516"/>
              <a:ext cx="42368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Oval 53"/>
            <p:cNvSpPr>
              <a:spLocks/>
            </p:cNvSpPr>
            <p:nvPr/>
          </p:nvSpPr>
          <p:spPr bwMode="auto">
            <a:xfrm>
              <a:off x="3068519" y="3098312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Oval 54"/>
            <p:cNvSpPr>
              <a:spLocks/>
            </p:cNvSpPr>
            <p:nvPr/>
          </p:nvSpPr>
          <p:spPr bwMode="auto">
            <a:xfrm>
              <a:off x="3084407" y="3204231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Oval 55"/>
            <p:cNvSpPr>
              <a:spLocks/>
            </p:cNvSpPr>
            <p:nvPr/>
          </p:nvSpPr>
          <p:spPr bwMode="auto">
            <a:xfrm>
              <a:off x="3117947" y="3317211"/>
              <a:ext cx="4236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Oval 56"/>
            <p:cNvSpPr>
              <a:spLocks/>
            </p:cNvSpPr>
            <p:nvPr/>
          </p:nvSpPr>
          <p:spPr bwMode="auto">
            <a:xfrm>
              <a:off x="3156784" y="3400180"/>
              <a:ext cx="67082" cy="63551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Oval 57"/>
            <p:cNvSpPr>
              <a:spLocks/>
            </p:cNvSpPr>
            <p:nvPr/>
          </p:nvSpPr>
          <p:spPr bwMode="auto">
            <a:xfrm>
              <a:off x="3209744" y="3500803"/>
              <a:ext cx="54725" cy="54725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Oval 58"/>
            <p:cNvSpPr>
              <a:spLocks/>
            </p:cNvSpPr>
            <p:nvPr/>
          </p:nvSpPr>
          <p:spPr bwMode="auto">
            <a:xfrm>
              <a:off x="3264468" y="3601426"/>
              <a:ext cx="42368" cy="3707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Oval 59"/>
            <p:cNvSpPr>
              <a:spLocks/>
            </p:cNvSpPr>
            <p:nvPr/>
          </p:nvSpPr>
          <p:spPr bwMode="auto">
            <a:xfrm>
              <a:off x="3315662" y="3693222"/>
              <a:ext cx="40602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Oval 60"/>
            <p:cNvSpPr>
              <a:spLocks/>
            </p:cNvSpPr>
            <p:nvPr/>
          </p:nvSpPr>
          <p:spPr bwMode="auto">
            <a:xfrm>
              <a:off x="3370386" y="3760303"/>
              <a:ext cx="65317" cy="6178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Oval 61"/>
            <p:cNvSpPr>
              <a:spLocks/>
            </p:cNvSpPr>
            <p:nvPr/>
          </p:nvSpPr>
          <p:spPr bwMode="auto">
            <a:xfrm>
              <a:off x="3449826" y="3839743"/>
              <a:ext cx="58256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Oval 62"/>
            <p:cNvSpPr>
              <a:spLocks/>
            </p:cNvSpPr>
            <p:nvPr/>
          </p:nvSpPr>
          <p:spPr bwMode="auto">
            <a:xfrm>
              <a:off x="3529265" y="3919181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Oval 63"/>
            <p:cNvSpPr>
              <a:spLocks/>
            </p:cNvSpPr>
            <p:nvPr/>
          </p:nvSpPr>
          <p:spPr bwMode="auto">
            <a:xfrm>
              <a:off x="3603408" y="3995089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Oval 64"/>
            <p:cNvSpPr>
              <a:spLocks/>
            </p:cNvSpPr>
            <p:nvPr/>
          </p:nvSpPr>
          <p:spPr bwMode="auto">
            <a:xfrm>
              <a:off x="3675786" y="4048049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Oval 65"/>
            <p:cNvSpPr>
              <a:spLocks/>
            </p:cNvSpPr>
            <p:nvPr/>
          </p:nvSpPr>
          <p:spPr bwMode="auto">
            <a:xfrm>
              <a:off x="3779939" y="4108069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Oval 66"/>
            <p:cNvSpPr>
              <a:spLocks/>
            </p:cNvSpPr>
            <p:nvPr/>
          </p:nvSpPr>
          <p:spPr bwMode="auto">
            <a:xfrm>
              <a:off x="3868204" y="4148671"/>
              <a:ext cx="58256" cy="60020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Oval 67"/>
            <p:cNvSpPr>
              <a:spLocks/>
            </p:cNvSpPr>
            <p:nvPr/>
          </p:nvSpPr>
          <p:spPr bwMode="auto">
            <a:xfrm>
              <a:off x="3968826" y="4203396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Oval 68"/>
            <p:cNvSpPr>
              <a:spLocks/>
            </p:cNvSpPr>
            <p:nvPr/>
          </p:nvSpPr>
          <p:spPr bwMode="auto">
            <a:xfrm>
              <a:off x="4060623" y="4254590"/>
              <a:ext cx="49429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Oval 69"/>
            <p:cNvSpPr>
              <a:spLocks/>
            </p:cNvSpPr>
            <p:nvPr/>
          </p:nvSpPr>
          <p:spPr bwMode="auto">
            <a:xfrm>
              <a:off x="4168307" y="4274008"/>
              <a:ext cx="38837" cy="38837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Oval 70"/>
            <p:cNvSpPr>
              <a:spLocks/>
            </p:cNvSpPr>
            <p:nvPr/>
          </p:nvSpPr>
          <p:spPr bwMode="auto">
            <a:xfrm>
              <a:off x="4260103" y="4279305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Oval 71"/>
            <p:cNvSpPr>
              <a:spLocks/>
            </p:cNvSpPr>
            <p:nvPr/>
          </p:nvSpPr>
          <p:spPr bwMode="auto">
            <a:xfrm>
              <a:off x="4366021" y="4295192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Oval 72"/>
            <p:cNvSpPr>
              <a:spLocks/>
            </p:cNvSpPr>
            <p:nvPr/>
          </p:nvSpPr>
          <p:spPr bwMode="auto">
            <a:xfrm>
              <a:off x="4482532" y="4325203"/>
              <a:ext cx="37072" cy="3707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Oval 73"/>
            <p:cNvSpPr>
              <a:spLocks/>
            </p:cNvSpPr>
            <p:nvPr/>
          </p:nvSpPr>
          <p:spPr bwMode="auto">
            <a:xfrm>
              <a:off x="4583154" y="4325203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Oval 74"/>
            <p:cNvSpPr>
              <a:spLocks/>
            </p:cNvSpPr>
            <p:nvPr/>
          </p:nvSpPr>
          <p:spPr bwMode="auto">
            <a:xfrm>
              <a:off x="4683777" y="4304019"/>
              <a:ext cx="54725" cy="54725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Oval 75"/>
            <p:cNvSpPr>
              <a:spLocks/>
            </p:cNvSpPr>
            <p:nvPr/>
          </p:nvSpPr>
          <p:spPr bwMode="auto">
            <a:xfrm>
              <a:off x="4784400" y="4282835"/>
              <a:ext cx="61786" cy="63551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Oval 76"/>
            <p:cNvSpPr>
              <a:spLocks/>
            </p:cNvSpPr>
            <p:nvPr/>
          </p:nvSpPr>
          <p:spPr bwMode="auto">
            <a:xfrm>
              <a:off x="4892084" y="4270478"/>
              <a:ext cx="54725" cy="54725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Oval 77"/>
            <p:cNvSpPr>
              <a:spLocks/>
            </p:cNvSpPr>
            <p:nvPr/>
          </p:nvSpPr>
          <p:spPr bwMode="auto">
            <a:xfrm>
              <a:off x="4998002" y="4254590"/>
              <a:ext cx="49429" cy="5295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Oval 78"/>
            <p:cNvSpPr>
              <a:spLocks/>
            </p:cNvSpPr>
            <p:nvPr/>
          </p:nvSpPr>
          <p:spPr bwMode="auto">
            <a:xfrm>
              <a:off x="5093329" y="4215754"/>
              <a:ext cx="51194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Oval 79"/>
            <p:cNvSpPr>
              <a:spLocks/>
            </p:cNvSpPr>
            <p:nvPr/>
          </p:nvSpPr>
          <p:spPr bwMode="auto">
            <a:xfrm>
              <a:off x="5185125" y="4166325"/>
              <a:ext cx="54725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Oval 80"/>
            <p:cNvSpPr>
              <a:spLocks/>
            </p:cNvSpPr>
            <p:nvPr/>
          </p:nvSpPr>
          <p:spPr bwMode="auto">
            <a:xfrm>
              <a:off x="5282217" y="4115131"/>
              <a:ext cx="49429" cy="51194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Oval 81"/>
            <p:cNvSpPr>
              <a:spLocks/>
            </p:cNvSpPr>
            <p:nvPr/>
          </p:nvSpPr>
          <p:spPr bwMode="auto">
            <a:xfrm>
              <a:off x="5377544" y="4069233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Oval 82"/>
            <p:cNvSpPr>
              <a:spLocks/>
            </p:cNvSpPr>
            <p:nvPr/>
          </p:nvSpPr>
          <p:spPr bwMode="auto">
            <a:xfrm>
              <a:off x="5462279" y="4007447"/>
              <a:ext cx="54725" cy="54725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Oval 83"/>
            <p:cNvSpPr>
              <a:spLocks/>
            </p:cNvSpPr>
            <p:nvPr/>
          </p:nvSpPr>
          <p:spPr bwMode="auto">
            <a:xfrm>
              <a:off x="5532891" y="3928008"/>
              <a:ext cx="58256" cy="6178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Oval 84"/>
            <p:cNvSpPr>
              <a:spLocks/>
            </p:cNvSpPr>
            <p:nvPr/>
          </p:nvSpPr>
          <p:spPr bwMode="auto">
            <a:xfrm>
              <a:off x="5612330" y="3860926"/>
              <a:ext cx="51194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Oval 85"/>
            <p:cNvSpPr>
              <a:spLocks/>
            </p:cNvSpPr>
            <p:nvPr/>
          </p:nvSpPr>
          <p:spPr bwMode="auto">
            <a:xfrm>
              <a:off x="5691769" y="3788548"/>
              <a:ext cx="42368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Oval 86"/>
            <p:cNvSpPr>
              <a:spLocks/>
            </p:cNvSpPr>
            <p:nvPr/>
          </p:nvSpPr>
          <p:spPr bwMode="auto">
            <a:xfrm>
              <a:off x="5764146" y="3709109"/>
              <a:ext cx="49429" cy="51194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Oval 87"/>
            <p:cNvSpPr>
              <a:spLocks/>
            </p:cNvSpPr>
            <p:nvPr/>
          </p:nvSpPr>
          <p:spPr bwMode="auto">
            <a:xfrm>
              <a:off x="5813575" y="3622609"/>
              <a:ext cx="42368" cy="4060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Oval 88"/>
            <p:cNvSpPr>
              <a:spLocks/>
            </p:cNvSpPr>
            <p:nvPr/>
          </p:nvSpPr>
          <p:spPr bwMode="auto">
            <a:xfrm>
              <a:off x="5850647" y="3516691"/>
              <a:ext cx="63551" cy="63551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Oval 89"/>
            <p:cNvSpPr>
              <a:spLocks/>
            </p:cNvSpPr>
            <p:nvPr/>
          </p:nvSpPr>
          <p:spPr bwMode="auto">
            <a:xfrm>
              <a:off x="5905372" y="3430190"/>
              <a:ext cx="54725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Oval 90"/>
            <p:cNvSpPr>
              <a:spLocks/>
            </p:cNvSpPr>
            <p:nvPr/>
          </p:nvSpPr>
          <p:spPr bwMode="auto">
            <a:xfrm>
              <a:off x="5947739" y="3329568"/>
              <a:ext cx="67082" cy="6178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Oval 91"/>
            <p:cNvSpPr>
              <a:spLocks/>
            </p:cNvSpPr>
            <p:nvPr/>
          </p:nvSpPr>
          <p:spPr bwMode="auto">
            <a:xfrm>
              <a:off x="5990107" y="3237772"/>
              <a:ext cx="45898" cy="4589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Oval 92"/>
            <p:cNvSpPr>
              <a:spLocks/>
            </p:cNvSpPr>
            <p:nvPr/>
          </p:nvSpPr>
          <p:spPr bwMode="auto">
            <a:xfrm>
              <a:off x="5997168" y="3124792"/>
              <a:ext cx="63551" cy="6178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Oval 93"/>
            <p:cNvSpPr>
              <a:spLocks/>
            </p:cNvSpPr>
            <p:nvPr/>
          </p:nvSpPr>
          <p:spPr bwMode="auto">
            <a:xfrm>
              <a:off x="6021882" y="3027700"/>
              <a:ext cx="47663" cy="4589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Oval 94"/>
            <p:cNvSpPr>
              <a:spLocks/>
            </p:cNvSpPr>
            <p:nvPr/>
          </p:nvSpPr>
          <p:spPr bwMode="auto">
            <a:xfrm>
              <a:off x="6036004" y="2923546"/>
              <a:ext cx="49429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Oval 95"/>
            <p:cNvSpPr>
              <a:spLocks/>
            </p:cNvSpPr>
            <p:nvPr/>
          </p:nvSpPr>
          <p:spPr bwMode="auto">
            <a:xfrm>
              <a:off x="4549614" y="1031134"/>
              <a:ext cx="653165" cy="653165"/>
            </a:xfrm>
            <a:prstGeom prst="ellipse">
              <a:avLst/>
            </a:prstGeom>
            <a:solidFill>
              <a:srgbClr val="1A3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Oval 96"/>
            <p:cNvSpPr>
              <a:spLocks/>
            </p:cNvSpPr>
            <p:nvPr/>
          </p:nvSpPr>
          <p:spPr bwMode="auto">
            <a:xfrm>
              <a:off x="5730606" y="2898832"/>
              <a:ext cx="647869" cy="647869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Oval 97"/>
            <p:cNvSpPr>
              <a:spLocks/>
            </p:cNvSpPr>
            <p:nvPr/>
          </p:nvSpPr>
          <p:spPr bwMode="auto">
            <a:xfrm>
              <a:off x="3557510" y="3882110"/>
              <a:ext cx="649634" cy="651399"/>
            </a:xfrm>
            <a:prstGeom prst="ellipse">
              <a:avLst/>
            </a:prstGeom>
            <a:solidFill>
              <a:srgbClr val="1A3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Oval 98"/>
            <p:cNvSpPr>
              <a:spLocks/>
            </p:cNvSpPr>
            <p:nvPr/>
          </p:nvSpPr>
          <p:spPr bwMode="auto">
            <a:xfrm>
              <a:off x="3004967" y="1973810"/>
              <a:ext cx="418379" cy="421909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Oval 111"/>
            <p:cNvSpPr/>
            <p:nvPr/>
          </p:nvSpPr>
          <p:spPr>
            <a:xfrm>
              <a:off x="3882327" y="2152348"/>
              <a:ext cx="1382518" cy="1368150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37751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0"/>
      <p:bldP spid="105" grpId="0"/>
      <p:bldP spid="10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2788228" y="782515"/>
            <a:ext cx="3555146" cy="3578470"/>
            <a:chOff x="2788228" y="782515"/>
            <a:chExt cx="3555146" cy="3578470"/>
          </a:xfrm>
        </p:grpSpPr>
        <p:sp>
          <p:nvSpPr>
            <p:cNvPr id="4" name="Freeform: Shape 2"/>
            <p:cNvSpPr>
              <a:spLocks/>
            </p:cNvSpPr>
            <p:nvPr/>
          </p:nvSpPr>
          <p:spPr bwMode="auto">
            <a:xfrm>
              <a:off x="2788228" y="2423480"/>
              <a:ext cx="853801" cy="853802"/>
            </a:xfrm>
            <a:custGeom>
              <a:avLst/>
              <a:gdLst>
                <a:gd name="T0" fmla="*/ 28 w 434"/>
                <a:gd name="T1" fmla="*/ 166 h 434"/>
                <a:gd name="T2" fmla="*/ 268 w 434"/>
                <a:gd name="T3" fmla="*/ 28 h 434"/>
                <a:gd name="T4" fmla="*/ 406 w 434"/>
                <a:gd name="T5" fmla="*/ 268 h 434"/>
                <a:gd name="T6" fmla="*/ 166 w 434"/>
                <a:gd name="T7" fmla="*/ 406 h 434"/>
                <a:gd name="T8" fmla="*/ 28 w 434"/>
                <a:gd name="T9" fmla="*/ 16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4">
                  <a:moveTo>
                    <a:pt x="28" y="166"/>
                  </a:moveTo>
                  <a:cubicBezTo>
                    <a:pt x="56" y="62"/>
                    <a:pt x="164" y="0"/>
                    <a:pt x="268" y="28"/>
                  </a:cubicBezTo>
                  <a:cubicBezTo>
                    <a:pt x="372" y="56"/>
                    <a:pt x="434" y="164"/>
                    <a:pt x="406" y="268"/>
                  </a:cubicBezTo>
                  <a:cubicBezTo>
                    <a:pt x="378" y="372"/>
                    <a:pt x="270" y="434"/>
                    <a:pt x="166" y="406"/>
                  </a:cubicBezTo>
                  <a:cubicBezTo>
                    <a:pt x="62" y="378"/>
                    <a:pt x="0" y="270"/>
                    <a:pt x="28" y="16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/>
            <p:cNvSpPr>
              <a:spLocks/>
            </p:cNvSpPr>
            <p:nvPr/>
          </p:nvSpPr>
          <p:spPr bwMode="auto">
            <a:xfrm>
              <a:off x="4869838" y="2311027"/>
              <a:ext cx="726356" cy="822148"/>
            </a:xfrm>
            <a:custGeom>
              <a:avLst/>
              <a:gdLst>
                <a:gd name="T0" fmla="*/ 0 w 369"/>
                <a:gd name="T1" fmla="*/ 40 h 418"/>
                <a:gd name="T2" fmla="*/ 309 w 369"/>
                <a:gd name="T3" fmla="*/ 0 h 418"/>
                <a:gd name="T4" fmla="*/ 369 w 369"/>
                <a:gd name="T5" fmla="*/ 353 h 418"/>
                <a:gd name="T6" fmla="*/ 64 w 369"/>
                <a:gd name="T7" fmla="*/ 418 h 418"/>
                <a:gd name="T8" fmla="*/ 0 w 369"/>
                <a:gd name="T9" fmla="*/ 4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418">
                  <a:moveTo>
                    <a:pt x="0" y="40"/>
                  </a:moveTo>
                  <a:cubicBezTo>
                    <a:pt x="97" y="124"/>
                    <a:pt x="219" y="108"/>
                    <a:pt x="309" y="0"/>
                  </a:cubicBezTo>
                  <a:cubicBezTo>
                    <a:pt x="369" y="353"/>
                    <a:pt x="369" y="353"/>
                    <a:pt x="369" y="353"/>
                  </a:cubicBezTo>
                  <a:cubicBezTo>
                    <a:pt x="248" y="281"/>
                    <a:pt x="128" y="307"/>
                    <a:pt x="64" y="418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/>
            <p:cNvSpPr>
              <a:spLocks/>
            </p:cNvSpPr>
            <p:nvPr/>
          </p:nvSpPr>
          <p:spPr bwMode="auto">
            <a:xfrm>
              <a:off x="4290918" y="1744604"/>
              <a:ext cx="850470" cy="790495"/>
            </a:xfrm>
            <a:custGeom>
              <a:avLst/>
              <a:gdLst>
                <a:gd name="T0" fmla="*/ 0 w 432"/>
                <a:gd name="T1" fmla="*/ 271 h 402"/>
                <a:gd name="T2" fmla="*/ 131 w 432"/>
                <a:gd name="T3" fmla="*/ 0 h 402"/>
                <a:gd name="T4" fmla="*/ 432 w 432"/>
                <a:gd name="T5" fmla="*/ 111 h 402"/>
                <a:gd name="T6" fmla="*/ 356 w 432"/>
                <a:gd name="T7" fmla="*/ 402 h 402"/>
                <a:gd name="T8" fmla="*/ 0 w 432"/>
                <a:gd name="T9" fmla="*/ 27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402">
                  <a:moveTo>
                    <a:pt x="0" y="271"/>
                  </a:moveTo>
                  <a:cubicBezTo>
                    <a:pt x="114" y="232"/>
                    <a:pt x="165" y="128"/>
                    <a:pt x="131" y="0"/>
                  </a:cubicBezTo>
                  <a:cubicBezTo>
                    <a:pt x="432" y="111"/>
                    <a:pt x="432" y="111"/>
                    <a:pt x="432" y="111"/>
                  </a:cubicBezTo>
                  <a:cubicBezTo>
                    <a:pt x="324" y="186"/>
                    <a:pt x="294" y="298"/>
                    <a:pt x="356" y="402"/>
                  </a:cubicBezTo>
                  <a:lnTo>
                    <a:pt x="0" y="27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/>
            <p:cNvSpPr>
              <a:spLocks/>
            </p:cNvSpPr>
            <p:nvPr/>
          </p:nvSpPr>
          <p:spPr bwMode="auto">
            <a:xfrm>
              <a:off x="3392137" y="1299793"/>
              <a:ext cx="1223643" cy="1365249"/>
            </a:xfrm>
            <a:custGeom>
              <a:avLst/>
              <a:gdLst>
                <a:gd name="T0" fmla="*/ 266 w 622"/>
                <a:gd name="T1" fmla="*/ 694 h 694"/>
                <a:gd name="T2" fmla="*/ 0 w 622"/>
                <a:gd name="T3" fmla="*/ 177 h 694"/>
                <a:gd name="T4" fmla="*/ 306 w 622"/>
                <a:gd name="T5" fmla="*/ 0 h 694"/>
                <a:gd name="T6" fmla="*/ 622 w 622"/>
                <a:gd name="T7" fmla="*/ 488 h 694"/>
                <a:gd name="T8" fmla="*/ 266 w 622"/>
                <a:gd name="T9" fmla="*/ 69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694">
                  <a:moveTo>
                    <a:pt x="266" y="694"/>
                  </a:moveTo>
                  <a:cubicBezTo>
                    <a:pt x="333" y="474"/>
                    <a:pt x="254" y="292"/>
                    <a:pt x="0" y="177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278" y="278"/>
                    <a:pt x="397" y="436"/>
                    <a:pt x="622" y="488"/>
                  </a:cubicBezTo>
                  <a:lnTo>
                    <a:pt x="266" y="69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/>
            <p:cNvSpPr>
              <a:spLocks/>
            </p:cNvSpPr>
            <p:nvPr/>
          </p:nvSpPr>
          <p:spPr bwMode="auto">
            <a:xfrm>
              <a:off x="3435451" y="2435141"/>
              <a:ext cx="619735" cy="814652"/>
            </a:xfrm>
            <a:custGeom>
              <a:avLst/>
              <a:gdLst>
                <a:gd name="T0" fmla="*/ 315 w 315"/>
                <a:gd name="T1" fmla="*/ 414 h 414"/>
                <a:gd name="T2" fmla="*/ 3 w 315"/>
                <a:gd name="T3" fmla="*/ 370 h 414"/>
                <a:gd name="T4" fmla="*/ 0 w 315"/>
                <a:gd name="T5" fmla="*/ 50 h 414"/>
                <a:gd name="T6" fmla="*/ 311 w 315"/>
                <a:gd name="T7" fmla="*/ 0 h 414"/>
                <a:gd name="T8" fmla="*/ 315 w 315"/>
                <a:gd name="T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414">
                  <a:moveTo>
                    <a:pt x="315" y="414"/>
                  </a:moveTo>
                  <a:cubicBezTo>
                    <a:pt x="236" y="332"/>
                    <a:pt x="86" y="309"/>
                    <a:pt x="3" y="37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84" y="109"/>
                    <a:pt x="233" y="84"/>
                    <a:pt x="311" y="0"/>
                  </a:cubicBezTo>
                  <a:lnTo>
                    <a:pt x="315" y="41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8"/>
            <p:cNvSpPr>
              <a:spLocks/>
            </p:cNvSpPr>
            <p:nvPr/>
          </p:nvSpPr>
          <p:spPr bwMode="auto">
            <a:xfrm>
              <a:off x="3093097" y="782515"/>
              <a:ext cx="947929" cy="950426"/>
            </a:xfrm>
            <a:custGeom>
              <a:avLst/>
              <a:gdLst>
                <a:gd name="T0" fmla="*/ 31 w 482"/>
                <a:gd name="T1" fmla="*/ 185 h 483"/>
                <a:gd name="T2" fmla="*/ 298 w 482"/>
                <a:gd name="T3" fmla="*/ 32 h 483"/>
                <a:gd name="T4" fmla="*/ 451 w 482"/>
                <a:gd name="T5" fmla="*/ 298 h 483"/>
                <a:gd name="T6" fmla="*/ 185 w 482"/>
                <a:gd name="T7" fmla="*/ 452 h 483"/>
                <a:gd name="T8" fmla="*/ 31 w 482"/>
                <a:gd name="T9" fmla="*/ 185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483">
                  <a:moveTo>
                    <a:pt x="31" y="185"/>
                  </a:moveTo>
                  <a:cubicBezTo>
                    <a:pt x="63" y="69"/>
                    <a:pt x="182" y="0"/>
                    <a:pt x="298" y="32"/>
                  </a:cubicBezTo>
                  <a:cubicBezTo>
                    <a:pt x="414" y="63"/>
                    <a:pt x="482" y="182"/>
                    <a:pt x="451" y="298"/>
                  </a:cubicBezTo>
                  <a:cubicBezTo>
                    <a:pt x="420" y="414"/>
                    <a:pt x="301" y="483"/>
                    <a:pt x="185" y="452"/>
                  </a:cubicBezTo>
                  <a:cubicBezTo>
                    <a:pt x="69" y="420"/>
                    <a:pt x="0" y="301"/>
                    <a:pt x="31" y="185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9"/>
            <p:cNvSpPr>
              <a:spLocks/>
            </p:cNvSpPr>
            <p:nvPr/>
          </p:nvSpPr>
          <p:spPr bwMode="auto">
            <a:xfrm>
              <a:off x="3220543" y="912459"/>
              <a:ext cx="693037" cy="690538"/>
            </a:xfrm>
            <a:custGeom>
              <a:avLst/>
              <a:gdLst>
                <a:gd name="T0" fmla="*/ 23 w 352"/>
                <a:gd name="T1" fmla="*/ 134 h 351"/>
                <a:gd name="T2" fmla="*/ 218 w 352"/>
                <a:gd name="T3" fmla="*/ 23 h 351"/>
                <a:gd name="T4" fmla="*/ 329 w 352"/>
                <a:gd name="T5" fmla="*/ 217 h 351"/>
                <a:gd name="T6" fmla="*/ 135 w 352"/>
                <a:gd name="T7" fmla="*/ 329 h 351"/>
                <a:gd name="T8" fmla="*/ 23 w 352"/>
                <a:gd name="T9" fmla="*/ 134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351">
                  <a:moveTo>
                    <a:pt x="23" y="134"/>
                  </a:moveTo>
                  <a:cubicBezTo>
                    <a:pt x="46" y="50"/>
                    <a:pt x="133" y="0"/>
                    <a:pt x="218" y="23"/>
                  </a:cubicBezTo>
                  <a:cubicBezTo>
                    <a:pt x="302" y="45"/>
                    <a:pt x="352" y="132"/>
                    <a:pt x="329" y="217"/>
                  </a:cubicBezTo>
                  <a:cubicBezTo>
                    <a:pt x="307" y="301"/>
                    <a:pt x="220" y="351"/>
                    <a:pt x="135" y="329"/>
                  </a:cubicBezTo>
                  <a:cubicBezTo>
                    <a:pt x="50" y="306"/>
                    <a:pt x="0" y="219"/>
                    <a:pt x="23" y="134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0"/>
            <p:cNvSpPr>
              <a:spLocks/>
            </p:cNvSpPr>
            <p:nvPr/>
          </p:nvSpPr>
          <p:spPr bwMode="auto">
            <a:xfrm>
              <a:off x="4495831" y="1218995"/>
              <a:ext cx="853801" cy="853802"/>
            </a:xfrm>
            <a:custGeom>
              <a:avLst/>
              <a:gdLst>
                <a:gd name="T0" fmla="*/ 28 w 434"/>
                <a:gd name="T1" fmla="*/ 166 h 434"/>
                <a:gd name="T2" fmla="*/ 268 w 434"/>
                <a:gd name="T3" fmla="*/ 28 h 434"/>
                <a:gd name="T4" fmla="*/ 406 w 434"/>
                <a:gd name="T5" fmla="*/ 268 h 434"/>
                <a:gd name="T6" fmla="*/ 166 w 434"/>
                <a:gd name="T7" fmla="*/ 406 h 434"/>
                <a:gd name="T8" fmla="*/ 28 w 434"/>
                <a:gd name="T9" fmla="*/ 16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4">
                  <a:moveTo>
                    <a:pt x="28" y="166"/>
                  </a:moveTo>
                  <a:cubicBezTo>
                    <a:pt x="56" y="62"/>
                    <a:pt x="163" y="0"/>
                    <a:pt x="268" y="28"/>
                  </a:cubicBezTo>
                  <a:cubicBezTo>
                    <a:pt x="372" y="56"/>
                    <a:pt x="434" y="164"/>
                    <a:pt x="406" y="268"/>
                  </a:cubicBezTo>
                  <a:cubicBezTo>
                    <a:pt x="377" y="372"/>
                    <a:pt x="270" y="434"/>
                    <a:pt x="166" y="406"/>
                  </a:cubicBezTo>
                  <a:cubicBezTo>
                    <a:pt x="61" y="378"/>
                    <a:pt x="0" y="270"/>
                    <a:pt x="28" y="166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1"/>
            <p:cNvSpPr>
              <a:spLocks/>
            </p:cNvSpPr>
            <p:nvPr/>
          </p:nvSpPr>
          <p:spPr bwMode="auto">
            <a:xfrm>
              <a:off x="4609949" y="1335611"/>
              <a:ext cx="623900" cy="621401"/>
            </a:xfrm>
            <a:custGeom>
              <a:avLst/>
              <a:gdLst>
                <a:gd name="T0" fmla="*/ 21 w 317"/>
                <a:gd name="T1" fmla="*/ 121 h 316"/>
                <a:gd name="T2" fmla="*/ 196 w 317"/>
                <a:gd name="T3" fmla="*/ 20 h 316"/>
                <a:gd name="T4" fmla="*/ 296 w 317"/>
                <a:gd name="T5" fmla="*/ 195 h 316"/>
                <a:gd name="T6" fmla="*/ 121 w 317"/>
                <a:gd name="T7" fmla="*/ 296 h 316"/>
                <a:gd name="T8" fmla="*/ 21 w 317"/>
                <a:gd name="T9" fmla="*/ 12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316">
                  <a:moveTo>
                    <a:pt x="21" y="121"/>
                  </a:moveTo>
                  <a:cubicBezTo>
                    <a:pt x="41" y="45"/>
                    <a:pt x="120" y="0"/>
                    <a:pt x="196" y="20"/>
                  </a:cubicBezTo>
                  <a:cubicBezTo>
                    <a:pt x="272" y="41"/>
                    <a:pt x="317" y="119"/>
                    <a:pt x="296" y="195"/>
                  </a:cubicBezTo>
                  <a:cubicBezTo>
                    <a:pt x="276" y="271"/>
                    <a:pt x="198" y="316"/>
                    <a:pt x="121" y="296"/>
                  </a:cubicBezTo>
                  <a:cubicBezTo>
                    <a:pt x="45" y="275"/>
                    <a:pt x="0" y="197"/>
                    <a:pt x="21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2"/>
            <p:cNvSpPr>
              <a:spLocks/>
            </p:cNvSpPr>
            <p:nvPr/>
          </p:nvSpPr>
          <p:spPr bwMode="auto">
            <a:xfrm>
              <a:off x="2904012" y="2539263"/>
              <a:ext cx="621401" cy="622234"/>
            </a:xfrm>
            <a:custGeom>
              <a:avLst/>
              <a:gdLst>
                <a:gd name="T0" fmla="*/ 20 w 316"/>
                <a:gd name="T1" fmla="*/ 121 h 316"/>
                <a:gd name="T2" fmla="*/ 195 w 316"/>
                <a:gd name="T3" fmla="*/ 20 h 316"/>
                <a:gd name="T4" fmla="*/ 296 w 316"/>
                <a:gd name="T5" fmla="*/ 195 h 316"/>
                <a:gd name="T6" fmla="*/ 121 w 316"/>
                <a:gd name="T7" fmla="*/ 296 h 316"/>
                <a:gd name="T8" fmla="*/ 20 w 316"/>
                <a:gd name="T9" fmla="*/ 12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6">
                  <a:moveTo>
                    <a:pt x="20" y="121"/>
                  </a:moveTo>
                  <a:cubicBezTo>
                    <a:pt x="41" y="45"/>
                    <a:pt x="119" y="0"/>
                    <a:pt x="195" y="20"/>
                  </a:cubicBezTo>
                  <a:cubicBezTo>
                    <a:pt x="271" y="41"/>
                    <a:pt x="316" y="119"/>
                    <a:pt x="296" y="195"/>
                  </a:cubicBezTo>
                  <a:cubicBezTo>
                    <a:pt x="275" y="271"/>
                    <a:pt x="197" y="316"/>
                    <a:pt x="121" y="296"/>
                  </a:cubicBezTo>
                  <a:cubicBezTo>
                    <a:pt x="45" y="275"/>
                    <a:pt x="0" y="197"/>
                    <a:pt x="20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3"/>
            <p:cNvSpPr>
              <a:spLocks/>
            </p:cNvSpPr>
            <p:nvPr/>
          </p:nvSpPr>
          <p:spPr bwMode="auto">
            <a:xfrm>
              <a:off x="5320478" y="2096953"/>
              <a:ext cx="1022896" cy="1022896"/>
            </a:xfrm>
            <a:custGeom>
              <a:avLst/>
              <a:gdLst>
                <a:gd name="T0" fmla="*/ 33 w 520"/>
                <a:gd name="T1" fmla="*/ 199 h 520"/>
                <a:gd name="T2" fmla="*/ 321 w 520"/>
                <a:gd name="T3" fmla="*/ 34 h 520"/>
                <a:gd name="T4" fmla="*/ 486 w 520"/>
                <a:gd name="T5" fmla="*/ 321 h 520"/>
                <a:gd name="T6" fmla="*/ 199 w 520"/>
                <a:gd name="T7" fmla="*/ 487 h 520"/>
                <a:gd name="T8" fmla="*/ 33 w 520"/>
                <a:gd name="T9" fmla="*/ 199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520">
                  <a:moveTo>
                    <a:pt x="33" y="199"/>
                  </a:moveTo>
                  <a:cubicBezTo>
                    <a:pt x="67" y="74"/>
                    <a:pt x="196" y="0"/>
                    <a:pt x="321" y="34"/>
                  </a:cubicBezTo>
                  <a:cubicBezTo>
                    <a:pt x="446" y="68"/>
                    <a:pt x="520" y="196"/>
                    <a:pt x="486" y="321"/>
                  </a:cubicBezTo>
                  <a:cubicBezTo>
                    <a:pt x="452" y="446"/>
                    <a:pt x="324" y="520"/>
                    <a:pt x="199" y="487"/>
                  </a:cubicBezTo>
                  <a:cubicBezTo>
                    <a:pt x="74" y="453"/>
                    <a:pt x="0" y="324"/>
                    <a:pt x="33" y="199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4"/>
            <p:cNvSpPr>
              <a:spLocks/>
            </p:cNvSpPr>
            <p:nvPr/>
          </p:nvSpPr>
          <p:spPr bwMode="auto">
            <a:xfrm>
              <a:off x="5457920" y="2236059"/>
              <a:ext cx="745514" cy="746347"/>
            </a:xfrm>
            <a:custGeom>
              <a:avLst/>
              <a:gdLst>
                <a:gd name="T0" fmla="*/ 25 w 379"/>
                <a:gd name="T1" fmla="*/ 145 h 379"/>
                <a:gd name="T2" fmla="*/ 234 w 379"/>
                <a:gd name="T3" fmla="*/ 24 h 379"/>
                <a:gd name="T4" fmla="*/ 355 w 379"/>
                <a:gd name="T5" fmla="*/ 234 h 379"/>
                <a:gd name="T6" fmla="*/ 145 w 379"/>
                <a:gd name="T7" fmla="*/ 354 h 379"/>
                <a:gd name="T8" fmla="*/ 25 w 379"/>
                <a:gd name="T9" fmla="*/ 145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379">
                  <a:moveTo>
                    <a:pt x="25" y="145"/>
                  </a:moveTo>
                  <a:cubicBezTo>
                    <a:pt x="49" y="54"/>
                    <a:pt x="143" y="0"/>
                    <a:pt x="234" y="24"/>
                  </a:cubicBezTo>
                  <a:cubicBezTo>
                    <a:pt x="325" y="49"/>
                    <a:pt x="379" y="143"/>
                    <a:pt x="355" y="234"/>
                  </a:cubicBezTo>
                  <a:cubicBezTo>
                    <a:pt x="330" y="325"/>
                    <a:pt x="236" y="379"/>
                    <a:pt x="145" y="354"/>
                  </a:cubicBezTo>
                  <a:cubicBezTo>
                    <a:pt x="54" y="330"/>
                    <a:pt x="0" y="236"/>
                    <a:pt x="25" y="145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5"/>
            <p:cNvSpPr>
              <a:spLocks/>
            </p:cNvSpPr>
            <p:nvPr/>
          </p:nvSpPr>
          <p:spPr bwMode="auto">
            <a:xfrm>
              <a:off x="3825284" y="2181084"/>
              <a:ext cx="1314438" cy="1314438"/>
            </a:xfrm>
            <a:custGeom>
              <a:avLst/>
              <a:gdLst>
                <a:gd name="T0" fmla="*/ 43 w 668"/>
                <a:gd name="T1" fmla="*/ 255 h 668"/>
                <a:gd name="T2" fmla="*/ 412 w 668"/>
                <a:gd name="T3" fmla="*/ 43 h 668"/>
                <a:gd name="T4" fmla="*/ 625 w 668"/>
                <a:gd name="T5" fmla="*/ 412 h 668"/>
                <a:gd name="T6" fmla="*/ 255 w 668"/>
                <a:gd name="T7" fmla="*/ 625 h 668"/>
                <a:gd name="T8" fmla="*/ 43 w 668"/>
                <a:gd name="T9" fmla="*/ 255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68">
                  <a:moveTo>
                    <a:pt x="43" y="255"/>
                  </a:moveTo>
                  <a:cubicBezTo>
                    <a:pt x="86" y="95"/>
                    <a:pt x="252" y="0"/>
                    <a:pt x="412" y="43"/>
                  </a:cubicBezTo>
                  <a:cubicBezTo>
                    <a:pt x="573" y="86"/>
                    <a:pt x="668" y="252"/>
                    <a:pt x="625" y="412"/>
                  </a:cubicBezTo>
                  <a:cubicBezTo>
                    <a:pt x="581" y="573"/>
                    <a:pt x="416" y="668"/>
                    <a:pt x="255" y="625"/>
                  </a:cubicBezTo>
                  <a:cubicBezTo>
                    <a:pt x="95" y="581"/>
                    <a:pt x="0" y="416"/>
                    <a:pt x="43" y="25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6"/>
            <p:cNvSpPr>
              <a:spLocks/>
            </p:cNvSpPr>
            <p:nvPr/>
          </p:nvSpPr>
          <p:spPr bwMode="auto">
            <a:xfrm>
              <a:off x="5021439" y="3505517"/>
              <a:ext cx="853801" cy="855468"/>
            </a:xfrm>
            <a:custGeom>
              <a:avLst/>
              <a:gdLst>
                <a:gd name="T0" fmla="*/ 28 w 434"/>
                <a:gd name="T1" fmla="*/ 166 h 435"/>
                <a:gd name="T2" fmla="*/ 268 w 434"/>
                <a:gd name="T3" fmla="*/ 29 h 435"/>
                <a:gd name="T4" fmla="*/ 406 w 434"/>
                <a:gd name="T5" fmla="*/ 268 h 435"/>
                <a:gd name="T6" fmla="*/ 166 w 434"/>
                <a:gd name="T7" fmla="*/ 406 h 435"/>
                <a:gd name="T8" fmla="*/ 28 w 434"/>
                <a:gd name="T9" fmla="*/ 16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5">
                  <a:moveTo>
                    <a:pt x="28" y="166"/>
                  </a:moveTo>
                  <a:cubicBezTo>
                    <a:pt x="56" y="62"/>
                    <a:pt x="164" y="0"/>
                    <a:pt x="268" y="29"/>
                  </a:cubicBezTo>
                  <a:cubicBezTo>
                    <a:pt x="373" y="57"/>
                    <a:pt x="434" y="164"/>
                    <a:pt x="406" y="268"/>
                  </a:cubicBezTo>
                  <a:cubicBezTo>
                    <a:pt x="378" y="373"/>
                    <a:pt x="271" y="435"/>
                    <a:pt x="166" y="406"/>
                  </a:cubicBezTo>
                  <a:cubicBezTo>
                    <a:pt x="62" y="378"/>
                    <a:pt x="0" y="271"/>
                    <a:pt x="28" y="166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7"/>
            <p:cNvSpPr>
              <a:spLocks/>
            </p:cNvSpPr>
            <p:nvPr/>
          </p:nvSpPr>
          <p:spPr bwMode="auto">
            <a:xfrm>
              <a:off x="4494165" y="2904940"/>
              <a:ext cx="959589" cy="986246"/>
            </a:xfrm>
            <a:custGeom>
              <a:avLst/>
              <a:gdLst>
                <a:gd name="T0" fmla="*/ 291 w 488"/>
                <a:gd name="T1" fmla="*/ 501 h 501"/>
                <a:gd name="T2" fmla="*/ 0 w 488"/>
                <a:gd name="T3" fmla="*/ 185 h 501"/>
                <a:gd name="T4" fmla="*/ 211 w 488"/>
                <a:gd name="T5" fmla="*/ 0 h 501"/>
                <a:gd name="T6" fmla="*/ 488 w 488"/>
                <a:gd name="T7" fmla="*/ 327 h 501"/>
                <a:gd name="T8" fmla="*/ 291 w 488"/>
                <a:gd name="T9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01">
                  <a:moveTo>
                    <a:pt x="291" y="501"/>
                  </a:moveTo>
                  <a:cubicBezTo>
                    <a:pt x="310" y="329"/>
                    <a:pt x="173" y="180"/>
                    <a:pt x="0" y="185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184" y="170"/>
                    <a:pt x="315" y="325"/>
                    <a:pt x="488" y="327"/>
                  </a:cubicBezTo>
                  <a:lnTo>
                    <a:pt x="291" y="50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8"/>
            <p:cNvSpPr>
              <a:spLocks/>
            </p:cNvSpPr>
            <p:nvPr/>
          </p:nvSpPr>
          <p:spPr bwMode="auto">
            <a:xfrm>
              <a:off x="5152060" y="3621301"/>
              <a:ext cx="622234" cy="623900"/>
            </a:xfrm>
            <a:custGeom>
              <a:avLst/>
              <a:gdLst>
                <a:gd name="T0" fmla="*/ 20 w 316"/>
                <a:gd name="T1" fmla="*/ 121 h 317"/>
                <a:gd name="T2" fmla="*/ 195 w 316"/>
                <a:gd name="T3" fmla="*/ 21 h 317"/>
                <a:gd name="T4" fmla="*/ 296 w 316"/>
                <a:gd name="T5" fmla="*/ 196 h 317"/>
                <a:gd name="T6" fmla="*/ 121 w 316"/>
                <a:gd name="T7" fmla="*/ 296 h 317"/>
                <a:gd name="T8" fmla="*/ 20 w 316"/>
                <a:gd name="T9" fmla="*/ 12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7">
                  <a:moveTo>
                    <a:pt x="20" y="121"/>
                  </a:moveTo>
                  <a:cubicBezTo>
                    <a:pt x="41" y="45"/>
                    <a:pt x="119" y="0"/>
                    <a:pt x="195" y="21"/>
                  </a:cubicBezTo>
                  <a:cubicBezTo>
                    <a:pt x="271" y="41"/>
                    <a:pt x="316" y="120"/>
                    <a:pt x="296" y="196"/>
                  </a:cubicBezTo>
                  <a:cubicBezTo>
                    <a:pt x="275" y="272"/>
                    <a:pt x="197" y="317"/>
                    <a:pt x="121" y="296"/>
                  </a:cubicBezTo>
                  <a:cubicBezTo>
                    <a:pt x="45" y="276"/>
                    <a:pt x="0" y="197"/>
                    <a:pt x="20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9"/>
            <p:cNvSpPr>
              <a:spLocks/>
            </p:cNvSpPr>
            <p:nvPr/>
          </p:nvSpPr>
          <p:spPr bwMode="auto">
            <a:xfrm>
              <a:off x="4001874" y="2358507"/>
              <a:ext cx="958757" cy="957924"/>
            </a:xfrm>
            <a:custGeom>
              <a:avLst/>
              <a:gdLst>
                <a:gd name="T0" fmla="*/ 32 w 487"/>
                <a:gd name="T1" fmla="*/ 187 h 487"/>
                <a:gd name="T2" fmla="*/ 301 w 487"/>
                <a:gd name="T3" fmla="*/ 32 h 487"/>
                <a:gd name="T4" fmla="*/ 456 w 487"/>
                <a:gd name="T5" fmla="*/ 301 h 487"/>
                <a:gd name="T6" fmla="*/ 187 w 487"/>
                <a:gd name="T7" fmla="*/ 456 h 487"/>
                <a:gd name="T8" fmla="*/ 32 w 487"/>
                <a:gd name="T9" fmla="*/ 18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487">
                  <a:moveTo>
                    <a:pt x="32" y="187"/>
                  </a:moveTo>
                  <a:cubicBezTo>
                    <a:pt x="63" y="70"/>
                    <a:pt x="184" y="0"/>
                    <a:pt x="301" y="32"/>
                  </a:cubicBezTo>
                  <a:cubicBezTo>
                    <a:pt x="418" y="63"/>
                    <a:pt x="487" y="184"/>
                    <a:pt x="456" y="301"/>
                  </a:cubicBezTo>
                  <a:cubicBezTo>
                    <a:pt x="424" y="418"/>
                    <a:pt x="304" y="487"/>
                    <a:pt x="187" y="456"/>
                  </a:cubicBezTo>
                  <a:cubicBezTo>
                    <a:pt x="69" y="424"/>
                    <a:pt x="0" y="304"/>
                    <a:pt x="32" y="187"/>
                  </a:cubicBezTo>
                  <a:close/>
                </a:path>
              </a:pathLst>
            </a:custGeom>
            <a:solidFill>
              <a:srgbClr val="1A327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20"/>
            <p:cNvSpPr>
              <a:spLocks/>
            </p:cNvSpPr>
            <p:nvPr/>
          </p:nvSpPr>
          <p:spPr bwMode="auto">
            <a:xfrm>
              <a:off x="4291334" y="2545095"/>
              <a:ext cx="379838" cy="350683"/>
            </a:xfrm>
            <a:custGeom>
              <a:avLst/>
              <a:gdLst>
                <a:gd name="T0" fmla="*/ 352 w 456"/>
                <a:gd name="T1" fmla="*/ 116 h 421"/>
                <a:gd name="T2" fmla="*/ 352 w 456"/>
                <a:gd name="T3" fmla="*/ 55 h 421"/>
                <a:gd name="T4" fmla="*/ 324 w 456"/>
                <a:gd name="T5" fmla="*/ 55 h 421"/>
                <a:gd name="T6" fmla="*/ 324 w 456"/>
                <a:gd name="T7" fmla="*/ 90 h 421"/>
                <a:gd name="T8" fmla="*/ 227 w 456"/>
                <a:gd name="T9" fmla="*/ 0 h 421"/>
                <a:gd name="T10" fmla="*/ 114 w 456"/>
                <a:gd name="T11" fmla="*/ 107 h 421"/>
                <a:gd name="T12" fmla="*/ 0 w 456"/>
                <a:gd name="T13" fmla="*/ 210 h 421"/>
                <a:gd name="T14" fmla="*/ 55 w 456"/>
                <a:gd name="T15" fmla="*/ 210 h 421"/>
                <a:gd name="T16" fmla="*/ 55 w 456"/>
                <a:gd name="T17" fmla="*/ 421 h 421"/>
                <a:gd name="T18" fmla="*/ 170 w 456"/>
                <a:gd name="T19" fmla="*/ 421 h 421"/>
                <a:gd name="T20" fmla="*/ 170 w 456"/>
                <a:gd name="T21" fmla="*/ 241 h 421"/>
                <a:gd name="T22" fmla="*/ 286 w 456"/>
                <a:gd name="T23" fmla="*/ 241 h 421"/>
                <a:gd name="T24" fmla="*/ 286 w 456"/>
                <a:gd name="T25" fmla="*/ 421 h 421"/>
                <a:gd name="T26" fmla="*/ 399 w 456"/>
                <a:gd name="T27" fmla="*/ 421 h 421"/>
                <a:gd name="T28" fmla="*/ 399 w 456"/>
                <a:gd name="T29" fmla="*/ 210 h 421"/>
                <a:gd name="T30" fmla="*/ 456 w 456"/>
                <a:gd name="T31" fmla="*/ 210 h 421"/>
                <a:gd name="T32" fmla="*/ 352 w 456"/>
                <a:gd name="T33" fmla="*/ 11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6" h="421">
                  <a:moveTo>
                    <a:pt x="352" y="116"/>
                  </a:moveTo>
                  <a:lnTo>
                    <a:pt x="352" y="55"/>
                  </a:lnTo>
                  <a:lnTo>
                    <a:pt x="324" y="55"/>
                  </a:lnTo>
                  <a:lnTo>
                    <a:pt x="324" y="90"/>
                  </a:lnTo>
                  <a:lnTo>
                    <a:pt x="227" y="0"/>
                  </a:lnTo>
                  <a:lnTo>
                    <a:pt x="114" y="107"/>
                  </a:lnTo>
                  <a:lnTo>
                    <a:pt x="0" y="210"/>
                  </a:lnTo>
                  <a:lnTo>
                    <a:pt x="55" y="210"/>
                  </a:lnTo>
                  <a:lnTo>
                    <a:pt x="55" y="421"/>
                  </a:lnTo>
                  <a:lnTo>
                    <a:pt x="170" y="421"/>
                  </a:lnTo>
                  <a:lnTo>
                    <a:pt x="170" y="241"/>
                  </a:lnTo>
                  <a:lnTo>
                    <a:pt x="286" y="241"/>
                  </a:lnTo>
                  <a:lnTo>
                    <a:pt x="286" y="421"/>
                  </a:lnTo>
                  <a:lnTo>
                    <a:pt x="399" y="421"/>
                  </a:lnTo>
                  <a:lnTo>
                    <a:pt x="399" y="210"/>
                  </a:lnTo>
                  <a:lnTo>
                    <a:pt x="456" y="210"/>
                  </a:lnTo>
                  <a:lnTo>
                    <a:pt x="352" y="116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1"/>
            <p:cNvSpPr>
              <a:spLocks/>
            </p:cNvSpPr>
            <p:nvPr/>
          </p:nvSpPr>
          <p:spPr bwMode="auto">
            <a:xfrm>
              <a:off x="5865245" y="2435142"/>
              <a:ext cx="104122" cy="98291"/>
            </a:xfrm>
            <a:custGeom>
              <a:avLst/>
              <a:gdLst>
                <a:gd name="T0" fmla="*/ 53 w 53"/>
                <a:gd name="T1" fmla="*/ 40 h 50"/>
                <a:gd name="T2" fmla="*/ 19 w 53"/>
                <a:gd name="T3" fmla="*/ 0 h 50"/>
                <a:gd name="T4" fmla="*/ 19 w 53"/>
                <a:gd name="T5" fmla="*/ 0 h 50"/>
                <a:gd name="T6" fmla="*/ 0 w 53"/>
                <a:gd name="T7" fmla="*/ 50 h 50"/>
                <a:gd name="T8" fmla="*/ 53 w 53"/>
                <a:gd name="T9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0">
                  <a:moveTo>
                    <a:pt x="53" y="40"/>
                  </a:moveTo>
                  <a:cubicBezTo>
                    <a:pt x="50" y="22"/>
                    <a:pt x="37" y="7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53" y="4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22"/>
            <p:cNvSpPr>
              <a:spLocks/>
            </p:cNvSpPr>
            <p:nvPr/>
          </p:nvSpPr>
          <p:spPr bwMode="auto">
            <a:xfrm>
              <a:off x="5733635" y="2435142"/>
              <a:ext cx="216574" cy="238232"/>
            </a:xfrm>
            <a:custGeom>
              <a:avLst/>
              <a:gdLst>
                <a:gd name="T0" fmla="*/ 108 w 110"/>
                <a:gd name="T1" fmla="*/ 51 h 121"/>
                <a:gd name="T2" fmla="*/ 55 w 110"/>
                <a:gd name="T3" fmla="*/ 60 h 121"/>
                <a:gd name="T4" fmla="*/ 74 w 110"/>
                <a:gd name="T5" fmla="*/ 10 h 121"/>
                <a:gd name="T6" fmla="*/ 5 w 110"/>
                <a:gd name="T7" fmla="*/ 41 h 121"/>
                <a:gd name="T8" fmla="*/ 2 w 110"/>
                <a:gd name="T9" fmla="*/ 70 h 121"/>
                <a:gd name="T10" fmla="*/ 36 w 110"/>
                <a:gd name="T11" fmla="*/ 111 h 121"/>
                <a:gd name="T12" fmla="*/ 36 w 110"/>
                <a:gd name="T13" fmla="*/ 111 h 121"/>
                <a:gd name="T14" fmla="*/ 105 w 110"/>
                <a:gd name="T15" fmla="*/ 79 h 121"/>
                <a:gd name="T16" fmla="*/ 108 w 110"/>
                <a:gd name="T17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21">
                  <a:moveTo>
                    <a:pt x="108" y="51"/>
                  </a:moveTo>
                  <a:cubicBezTo>
                    <a:pt x="55" y="60"/>
                    <a:pt x="55" y="60"/>
                    <a:pt x="55" y="6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46" y="0"/>
                    <a:pt x="15" y="14"/>
                    <a:pt x="5" y="41"/>
                  </a:cubicBezTo>
                  <a:cubicBezTo>
                    <a:pt x="1" y="51"/>
                    <a:pt x="0" y="61"/>
                    <a:pt x="2" y="70"/>
                  </a:cubicBezTo>
                  <a:cubicBezTo>
                    <a:pt x="6" y="88"/>
                    <a:pt x="18" y="104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64" y="121"/>
                    <a:pt x="95" y="107"/>
                    <a:pt x="105" y="79"/>
                  </a:cubicBezTo>
                  <a:cubicBezTo>
                    <a:pt x="109" y="70"/>
                    <a:pt x="110" y="60"/>
                    <a:pt x="108" y="51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TextBox 23"/>
            <p:cNvSpPr txBox="1">
              <a:spLocks/>
            </p:cNvSpPr>
            <p:nvPr/>
          </p:nvSpPr>
          <p:spPr>
            <a:xfrm>
              <a:off x="3339113" y="1243891"/>
              <a:ext cx="455895" cy="221599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100">
                  <a:solidFill>
                    <a:schemeClr val="accent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5" name="TextBox 24"/>
            <p:cNvSpPr txBox="1">
              <a:spLocks/>
            </p:cNvSpPr>
            <p:nvPr/>
          </p:nvSpPr>
          <p:spPr>
            <a:xfrm>
              <a:off x="4696890" y="1597898"/>
              <a:ext cx="455895" cy="221599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100">
                  <a:solidFill>
                    <a:schemeClr val="accent2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6" name="TextBox 25"/>
            <p:cNvSpPr txBox="1">
              <a:spLocks/>
            </p:cNvSpPr>
            <p:nvPr/>
          </p:nvSpPr>
          <p:spPr>
            <a:xfrm>
              <a:off x="2989142" y="2845343"/>
              <a:ext cx="455895" cy="221599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100">
                  <a:solidFill>
                    <a:schemeClr val="accent3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7" name="TextBox 26"/>
            <p:cNvSpPr txBox="1">
              <a:spLocks/>
            </p:cNvSpPr>
            <p:nvPr/>
          </p:nvSpPr>
          <p:spPr>
            <a:xfrm>
              <a:off x="5602730" y="2605034"/>
              <a:ext cx="455895" cy="221599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100">
                  <a:solidFill>
                    <a:schemeClr val="accent4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8" name="TextBox 27"/>
            <p:cNvSpPr txBox="1">
              <a:spLocks/>
            </p:cNvSpPr>
            <p:nvPr/>
          </p:nvSpPr>
          <p:spPr>
            <a:xfrm>
              <a:off x="5235230" y="3904033"/>
              <a:ext cx="455895" cy="221599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100">
                  <a:solidFill>
                    <a:schemeClr val="accent5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9" name="TextBox 28"/>
            <p:cNvSpPr txBox="1">
              <a:spLocks/>
            </p:cNvSpPr>
            <p:nvPr/>
          </p:nvSpPr>
          <p:spPr>
            <a:xfrm>
              <a:off x="4202742" y="2937959"/>
              <a:ext cx="542456" cy="263149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0" name="Freeform: Shape 29"/>
            <p:cNvSpPr>
              <a:spLocks/>
            </p:cNvSpPr>
            <p:nvPr/>
          </p:nvSpPr>
          <p:spPr bwMode="auto">
            <a:xfrm>
              <a:off x="4835293" y="1440809"/>
              <a:ext cx="183059" cy="193460"/>
            </a:xfrm>
            <a:custGeom>
              <a:avLst/>
              <a:gdLst>
                <a:gd name="T0" fmla="*/ 141 w 390"/>
                <a:gd name="T1" fmla="*/ 319 h 409"/>
                <a:gd name="T2" fmla="*/ 141 w 390"/>
                <a:gd name="T3" fmla="*/ 319 h 409"/>
                <a:gd name="T4" fmla="*/ 124 w 390"/>
                <a:gd name="T5" fmla="*/ 345 h 409"/>
                <a:gd name="T6" fmla="*/ 61 w 390"/>
                <a:gd name="T7" fmla="*/ 345 h 409"/>
                <a:gd name="T8" fmla="*/ 44 w 390"/>
                <a:gd name="T9" fmla="*/ 311 h 409"/>
                <a:gd name="T10" fmla="*/ 61 w 390"/>
                <a:gd name="T11" fmla="*/ 283 h 409"/>
                <a:gd name="T12" fmla="*/ 133 w 390"/>
                <a:gd name="T13" fmla="*/ 204 h 409"/>
                <a:gd name="T14" fmla="*/ 195 w 390"/>
                <a:gd name="T15" fmla="*/ 186 h 409"/>
                <a:gd name="T16" fmla="*/ 230 w 390"/>
                <a:gd name="T17" fmla="*/ 186 h 409"/>
                <a:gd name="T18" fmla="*/ 230 w 390"/>
                <a:gd name="T19" fmla="*/ 160 h 409"/>
                <a:gd name="T20" fmla="*/ 97 w 390"/>
                <a:gd name="T21" fmla="*/ 168 h 409"/>
                <a:gd name="T22" fmla="*/ 26 w 390"/>
                <a:gd name="T23" fmla="*/ 248 h 409"/>
                <a:gd name="T24" fmla="*/ 0 w 390"/>
                <a:gd name="T25" fmla="*/ 311 h 409"/>
                <a:gd name="T26" fmla="*/ 26 w 390"/>
                <a:gd name="T27" fmla="*/ 381 h 409"/>
                <a:gd name="T28" fmla="*/ 88 w 390"/>
                <a:gd name="T29" fmla="*/ 408 h 409"/>
                <a:gd name="T30" fmla="*/ 159 w 390"/>
                <a:gd name="T31" fmla="*/ 381 h 409"/>
                <a:gd name="T32" fmla="*/ 177 w 390"/>
                <a:gd name="T33" fmla="*/ 355 h 409"/>
                <a:gd name="T34" fmla="*/ 177 w 390"/>
                <a:gd name="T35" fmla="*/ 319 h 409"/>
                <a:gd name="T36" fmla="*/ 141 w 390"/>
                <a:gd name="T37" fmla="*/ 319 h 409"/>
                <a:gd name="T38" fmla="*/ 363 w 390"/>
                <a:gd name="T39" fmla="*/ 36 h 409"/>
                <a:gd name="T40" fmla="*/ 363 w 390"/>
                <a:gd name="T41" fmla="*/ 36 h 409"/>
                <a:gd name="T42" fmla="*/ 239 w 390"/>
                <a:gd name="T43" fmla="*/ 36 h 409"/>
                <a:gd name="T44" fmla="*/ 212 w 390"/>
                <a:gd name="T45" fmla="*/ 53 h 409"/>
                <a:gd name="T46" fmla="*/ 212 w 390"/>
                <a:gd name="T47" fmla="*/ 89 h 409"/>
                <a:gd name="T48" fmla="*/ 248 w 390"/>
                <a:gd name="T49" fmla="*/ 89 h 409"/>
                <a:gd name="T50" fmla="*/ 274 w 390"/>
                <a:gd name="T51" fmla="*/ 71 h 409"/>
                <a:gd name="T52" fmla="*/ 327 w 390"/>
                <a:gd name="T53" fmla="*/ 71 h 409"/>
                <a:gd name="T54" fmla="*/ 345 w 390"/>
                <a:gd name="T55" fmla="*/ 107 h 409"/>
                <a:gd name="T56" fmla="*/ 327 w 390"/>
                <a:gd name="T57" fmla="*/ 133 h 409"/>
                <a:gd name="T58" fmla="*/ 257 w 390"/>
                <a:gd name="T59" fmla="*/ 213 h 409"/>
                <a:gd name="T60" fmla="*/ 195 w 390"/>
                <a:gd name="T61" fmla="*/ 221 h 409"/>
                <a:gd name="T62" fmla="*/ 159 w 390"/>
                <a:gd name="T63" fmla="*/ 221 h 409"/>
                <a:gd name="T64" fmla="*/ 159 w 390"/>
                <a:gd name="T65" fmla="*/ 257 h 409"/>
                <a:gd name="T66" fmla="*/ 212 w 390"/>
                <a:gd name="T67" fmla="*/ 283 h 409"/>
                <a:gd name="T68" fmla="*/ 283 w 390"/>
                <a:gd name="T69" fmla="*/ 248 h 409"/>
                <a:gd name="T70" fmla="*/ 363 w 390"/>
                <a:gd name="T71" fmla="*/ 168 h 409"/>
                <a:gd name="T72" fmla="*/ 389 w 390"/>
                <a:gd name="T73" fmla="*/ 107 h 409"/>
                <a:gd name="T74" fmla="*/ 363 w 390"/>
                <a:gd name="T75" fmla="*/ 3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0" h="409">
                  <a:moveTo>
                    <a:pt x="141" y="319"/>
                  </a:moveTo>
                  <a:lnTo>
                    <a:pt x="141" y="319"/>
                  </a:lnTo>
                  <a:cubicBezTo>
                    <a:pt x="124" y="345"/>
                    <a:pt x="124" y="345"/>
                    <a:pt x="124" y="345"/>
                  </a:cubicBezTo>
                  <a:cubicBezTo>
                    <a:pt x="106" y="364"/>
                    <a:pt x="79" y="364"/>
                    <a:pt x="61" y="345"/>
                  </a:cubicBezTo>
                  <a:cubicBezTo>
                    <a:pt x="53" y="336"/>
                    <a:pt x="44" y="319"/>
                    <a:pt x="44" y="311"/>
                  </a:cubicBezTo>
                  <a:cubicBezTo>
                    <a:pt x="44" y="301"/>
                    <a:pt x="53" y="292"/>
                    <a:pt x="61" y="283"/>
                  </a:cubicBezTo>
                  <a:cubicBezTo>
                    <a:pt x="133" y="204"/>
                    <a:pt x="133" y="204"/>
                    <a:pt x="133" y="204"/>
                  </a:cubicBezTo>
                  <a:cubicBezTo>
                    <a:pt x="150" y="195"/>
                    <a:pt x="177" y="168"/>
                    <a:pt x="195" y="186"/>
                  </a:cubicBezTo>
                  <a:cubicBezTo>
                    <a:pt x="204" y="204"/>
                    <a:pt x="221" y="204"/>
                    <a:pt x="230" y="186"/>
                  </a:cubicBezTo>
                  <a:cubicBezTo>
                    <a:pt x="239" y="177"/>
                    <a:pt x="239" y="168"/>
                    <a:pt x="230" y="160"/>
                  </a:cubicBezTo>
                  <a:cubicBezTo>
                    <a:pt x="195" y="124"/>
                    <a:pt x="141" y="124"/>
                    <a:pt x="97" y="168"/>
                  </a:cubicBezTo>
                  <a:cubicBezTo>
                    <a:pt x="26" y="248"/>
                    <a:pt x="26" y="248"/>
                    <a:pt x="26" y="248"/>
                  </a:cubicBezTo>
                  <a:cubicBezTo>
                    <a:pt x="8" y="266"/>
                    <a:pt x="0" y="283"/>
                    <a:pt x="0" y="311"/>
                  </a:cubicBezTo>
                  <a:cubicBezTo>
                    <a:pt x="0" y="336"/>
                    <a:pt x="8" y="364"/>
                    <a:pt x="26" y="381"/>
                  </a:cubicBezTo>
                  <a:cubicBezTo>
                    <a:pt x="44" y="399"/>
                    <a:pt x="70" y="408"/>
                    <a:pt x="88" y="408"/>
                  </a:cubicBezTo>
                  <a:cubicBezTo>
                    <a:pt x="114" y="408"/>
                    <a:pt x="141" y="399"/>
                    <a:pt x="159" y="381"/>
                  </a:cubicBezTo>
                  <a:cubicBezTo>
                    <a:pt x="177" y="355"/>
                    <a:pt x="177" y="355"/>
                    <a:pt x="177" y="355"/>
                  </a:cubicBezTo>
                  <a:cubicBezTo>
                    <a:pt x="186" y="345"/>
                    <a:pt x="186" y="328"/>
                    <a:pt x="177" y="319"/>
                  </a:cubicBezTo>
                  <a:cubicBezTo>
                    <a:pt x="168" y="311"/>
                    <a:pt x="150" y="311"/>
                    <a:pt x="141" y="319"/>
                  </a:cubicBezTo>
                  <a:close/>
                  <a:moveTo>
                    <a:pt x="363" y="36"/>
                  </a:moveTo>
                  <a:lnTo>
                    <a:pt x="363" y="36"/>
                  </a:lnTo>
                  <a:cubicBezTo>
                    <a:pt x="327" y="0"/>
                    <a:pt x="274" y="0"/>
                    <a:pt x="239" y="36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04" y="71"/>
                    <a:pt x="204" y="80"/>
                    <a:pt x="212" y="89"/>
                  </a:cubicBezTo>
                  <a:cubicBezTo>
                    <a:pt x="221" y="98"/>
                    <a:pt x="239" y="98"/>
                    <a:pt x="248" y="89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92" y="53"/>
                    <a:pt x="318" y="53"/>
                    <a:pt x="327" y="71"/>
                  </a:cubicBezTo>
                  <a:cubicBezTo>
                    <a:pt x="336" y="80"/>
                    <a:pt x="345" y="89"/>
                    <a:pt x="345" y="107"/>
                  </a:cubicBezTo>
                  <a:cubicBezTo>
                    <a:pt x="345" y="115"/>
                    <a:pt x="336" y="124"/>
                    <a:pt x="327" y="133"/>
                  </a:cubicBezTo>
                  <a:cubicBezTo>
                    <a:pt x="257" y="213"/>
                    <a:pt x="257" y="213"/>
                    <a:pt x="257" y="213"/>
                  </a:cubicBezTo>
                  <a:cubicBezTo>
                    <a:pt x="212" y="248"/>
                    <a:pt x="204" y="230"/>
                    <a:pt x="195" y="221"/>
                  </a:cubicBezTo>
                  <a:cubicBezTo>
                    <a:pt x="186" y="213"/>
                    <a:pt x="168" y="213"/>
                    <a:pt x="159" y="221"/>
                  </a:cubicBezTo>
                  <a:cubicBezTo>
                    <a:pt x="150" y="230"/>
                    <a:pt x="150" y="248"/>
                    <a:pt x="159" y="257"/>
                  </a:cubicBezTo>
                  <a:cubicBezTo>
                    <a:pt x="177" y="275"/>
                    <a:pt x="195" y="283"/>
                    <a:pt x="212" y="283"/>
                  </a:cubicBezTo>
                  <a:cubicBezTo>
                    <a:pt x="239" y="283"/>
                    <a:pt x="265" y="275"/>
                    <a:pt x="283" y="248"/>
                  </a:cubicBezTo>
                  <a:cubicBezTo>
                    <a:pt x="363" y="168"/>
                    <a:pt x="363" y="168"/>
                    <a:pt x="363" y="168"/>
                  </a:cubicBezTo>
                  <a:cubicBezTo>
                    <a:pt x="380" y="151"/>
                    <a:pt x="389" y="124"/>
                    <a:pt x="389" y="107"/>
                  </a:cubicBezTo>
                  <a:cubicBezTo>
                    <a:pt x="389" y="80"/>
                    <a:pt x="380" y="53"/>
                    <a:pt x="363" y="36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30"/>
            <p:cNvSpPr>
              <a:spLocks/>
            </p:cNvSpPr>
            <p:nvPr/>
          </p:nvSpPr>
          <p:spPr bwMode="auto">
            <a:xfrm>
              <a:off x="3449528" y="1053463"/>
              <a:ext cx="235066" cy="210101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31"/>
            <p:cNvSpPr>
              <a:spLocks/>
            </p:cNvSpPr>
            <p:nvPr/>
          </p:nvSpPr>
          <p:spPr bwMode="auto">
            <a:xfrm>
              <a:off x="3113826" y="2664475"/>
              <a:ext cx="210103" cy="218422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32"/>
            <p:cNvSpPr>
              <a:spLocks/>
            </p:cNvSpPr>
            <p:nvPr/>
          </p:nvSpPr>
          <p:spPr bwMode="auto">
            <a:xfrm>
              <a:off x="5372012" y="3747618"/>
              <a:ext cx="194550" cy="1946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45" y="434"/>
                  </a:moveTo>
                  <a:cubicBezTo>
                    <a:pt x="19000" y="276"/>
                    <a:pt x="19186" y="194"/>
                    <a:pt x="19399" y="194"/>
                  </a:cubicBezTo>
                  <a:cubicBezTo>
                    <a:pt x="19670" y="194"/>
                    <a:pt x="19900" y="332"/>
                    <a:pt x="20087" y="602"/>
                  </a:cubicBezTo>
                  <a:cubicBezTo>
                    <a:pt x="20165" y="716"/>
                    <a:pt x="20282" y="872"/>
                    <a:pt x="20432" y="1072"/>
                  </a:cubicBezTo>
                  <a:cubicBezTo>
                    <a:pt x="20586" y="1274"/>
                    <a:pt x="20733" y="1483"/>
                    <a:pt x="20880" y="1692"/>
                  </a:cubicBezTo>
                  <a:cubicBezTo>
                    <a:pt x="21024" y="1903"/>
                    <a:pt x="21147" y="2127"/>
                    <a:pt x="21252" y="2359"/>
                  </a:cubicBezTo>
                  <a:cubicBezTo>
                    <a:pt x="21357" y="2597"/>
                    <a:pt x="21411" y="2796"/>
                    <a:pt x="21411" y="2967"/>
                  </a:cubicBezTo>
                  <a:cubicBezTo>
                    <a:pt x="21411" y="3334"/>
                    <a:pt x="21298" y="3616"/>
                    <a:pt x="21071" y="3825"/>
                  </a:cubicBezTo>
                  <a:lnTo>
                    <a:pt x="2568" y="21376"/>
                  </a:lnTo>
                  <a:cubicBezTo>
                    <a:pt x="2408" y="21526"/>
                    <a:pt x="2227" y="21599"/>
                    <a:pt x="2017" y="21599"/>
                  </a:cubicBezTo>
                  <a:cubicBezTo>
                    <a:pt x="1725" y="21599"/>
                    <a:pt x="1495" y="21464"/>
                    <a:pt x="1324" y="21194"/>
                  </a:cubicBezTo>
                  <a:cubicBezTo>
                    <a:pt x="1248" y="21082"/>
                    <a:pt x="1128" y="20924"/>
                    <a:pt x="971" y="20724"/>
                  </a:cubicBezTo>
                  <a:cubicBezTo>
                    <a:pt x="817" y="20521"/>
                    <a:pt x="668" y="20316"/>
                    <a:pt x="528" y="20104"/>
                  </a:cubicBezTo>
                  <a:cubicBezTo>
                    <a:pt x="386" y="19893"/>
                    <a:pt x="261" y="19672"/>
                    <a:pt x="156" y="19443"/>
                  </a:cubicBezTo>
                  <a:cubicBezTo>
                    <a:pt x="51" y="19214"/>
                    <a:pt x="0" y="19008"/>
                    <a:pt x="0" y="18832"/>
                  </a:cubicBezTo>
                  <a:cubicBezTo>
                    <a:pt x="0" y="18465"/>
                    <a:pt x="115" y="18177"/>
                    <a:pt x="337" y="17971"/>
                  </a:cubicBezTo>
                  <a:lnTo>
                    <a:pt x="18845" y="434"/>
                  </a:lnTo>
                  <a:close/>
                  <a:moveTo>
                    <a:pt x="4372" y="9154"/>
                  </a:moveTo>
                  <a:lnTo>
                    <a:pt x="2998" y="8634"/>
                  </a:lnTo>
                  <a:lnTo>
                    <a:pt x="4372" y="8126"/>
                  </a:lnTo>
                  <a:lnTo>
                    <a:pt x="4805" y="6484"/>
                  </a:lnTo>
                  <a:lnTo>
                    <a:pt x="5204" y="8126"/>
                  </a:lnTo>
                  <a:lnTo>
                    <a:pt x="6597" y="8634"/>
                  </a:lnTo>
                  <a:lnTo>
                    <a:pt x="5204" y="9154"/>
                  </a:lnTo>
                  <a:lnTo>
                    <a:pt x="4805" y="10800"/>
                  </a:lnTo>
                  <a:lnTo>
                    <a:pt x="4372" y="9154"/>
                  </a:lnTo>
                  <a:close/>
                  <a:moveTo>
                    <a:pt x="7126" y="5329"/>
                  </a:moveTo>
                  <a:lnTo>
                    <a:pt x="4372" y="4316"/>
                  </a:lnTo>
                  <a:lnTo>
                    <a:pt x="7126" y="3317"/>
                  </a:lnTo>
                  <a:lnTo>
                    <a:pt x="7971" y="0"/>
                  </a:lnTo>
                  <a:lnTo>
                    <a:pt x="8810" y="3317"/>
                  </a:lnTo>
                  <a:lnTo>
                    <a:pt x="11565" y="4316"/>
                  </a:lnTo>
                  <a:lnTo>
                    <a:pt x="8810" y="5329"/>
                  </a:lnTo>
                  <a:lnTo>
                    <a:pt x="7971" y="8634"/>
                  </a:lnTo>
                  <a:lnTo>
                    <a:pt x="7126" y="5329"/>
                  </a:lnTo>
                  <a:close/>
                  <a:moveTo>
                    <a:pt x="12412" y="2670"/>
                  </a:moveTo>
                  <a:lnTo>
                    <a:pt x="11041" y="2162"/>
                  </a:lnTo>
                  <a:lnTo>
                    <a:pt x="12412" y="1642"/>
                  </a:lnTo>
                  <a:lnTo>
                    <a:pt x="12845" y="0"/>
                  </a:lnTo>
                  <a:lnTo>
                    <a:pt x="13278" y="1642"/>
                  </a:lnTo>
                  <a:lnTo>
                    <a:pt x="14637" y="2162"/>
                  </a:lnTo>
                  <a:lnTo>
                    <a:pt x="13278" y="2670"/>
                  </a:lnTo>
                  <a:lnTo>
                    <a:pt x="12845" y="4316"/>
                  </a:lnTo>
                  <a:lnTo>
                    <a:pt x="12412" y="2670"/>
                  </a:lnTo>
                  <a:close/>
                  <a:moveTo>
                    <a:pt x="20498" y="2993"/>
                  </a:moveTo>
                  <a:lnTo>
                    <a:pt x="19399" y="1289"/>
                  </a:lnTo>
                  <a:lnTo>
                    <a:pt x="15070" y="5385"/>
                  </a:lnTo>
                  <a:lnTo>
                    <a:pt x="16172" y="7086"/>
                  </a:lnTo>
                  <a:lnTo>
                    <a:pt x="20498" y="2993"/>
                  </a:lnTo>
                  <a:close/>
                  <a:moveTo>
                    <a:pt x="21599" y="9154"/>
                  </a:moveTo>
                  <a:lnTo>
                    <a:pt x="20229" y="9674"/>
                  </a:lnTo>
                  <a:lnTo>
                    <a:pt x="19807" y="11320"/>
                  </a:lnTo>
                  <a:lnTo>
                    <a:pt x="19374" y="9674"/>
                  </a:lnTo>
                  <a:lnTo>
                    <a:pt x="18001" y="9154"/>
                  </a:lnTo>
                  <a:lnTo>
                    <a:pt x="19374" y="8661"/>
                  </a:lnTo>
                  <a:lnTo>
                    <a:pt x="19807" y="7004"/>
                  </a:lnTo>
                  <a:lnTo>
                    <a:pt x="20229" y="8661"/>
                  </a:lnTo>
                  <a:lnTo>
                    <a:pt x="21599" y="9154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Group 3"/>
          <p:cNvGrpSpPr/>
          <p:nvPr/>
        </p:nvGrpSpPr>
        <p:grpSpPr>
          <a:xfrm>
            <a:off x="998596" y="1065753"/>
            <a:ext cx="1995673" cy="607409"/>
            <a:chOff x="711385" y="1157421"/>
            <a:chExt cx="2950013" cy="897874"/>
          </a:xfrm>
        </p:grpSpPr>
        <p:sp>
          <p:nvSpPr>
            <p:cNvPr id="47" name="TextBox 42"/>
            <p:cNvSpPr txBox="1"/>
            <p:nvPr/>
          </p:nvSpPr>
          <p:spPr>
            <a:xfrm>
              <a:off x="711385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48" name="Rectangle 44"/>
            <p:cNvSpPr/>
            <p:nvPr/>
          </p:nvSpPr>
          <p:spPr>
            <a:xfrm>
              <a:off x="711385" y="1519764"/>
              <a:ext cx="2950013" cy="53553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5" name="Group 45"/>
          <p:cNvGrpSpPr/>
          <p:nvPr/>
        </p:nvGrpSpPr>
        <p:grpSpPr>
          <a:xfrm>
            <a:off x="680638" y="2558418"/>
            <a:ext cx="1995673" cy="607409"/>
            <a:chOff x="711385" y="1157421"/>
            <a:chExt cx="2950013" cy="897874"/>
          </a:xfrm>
        </p:grpSpPr>
        <p:sp>
          <p:nvSpPr>
            <p:cNvPr id="45" name="TextBox 46"/>
            <p:cNvSpPr txBox="1"/>
            <p:nvPr/>
          </p:nvSpPr>
          <p:spPr>
            <a:xfrm>
              <a:off x="711385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6" name="Rectangle 47"/>
            <p:cNvSpPr/>
            <p:nvPr/>
          </p:nvSpPr>
          <p:spPr>
            <a:xfrm>
              <a:off x="711385" y="1519764"/>
              <a:ext cx="2950013" cy="53553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6" name="Group 48"/>
          <p:cNvGrpSpPr/>
          <p:nvPr/>
        </p:nvGrpSpPr>
        <p:grpSpPr>
          <a:xfrm>
            <a:off x="5431857" y="1305578"/>
            <a:ext cx="1995673" cy="607409"/>
            <a:chOff x="-154654" y="1157421"/>
            <a:chExt cx="2950013" cy="897874"/>
          </a:xfrm>
        </p:grpSpPr>
        <p:sp>
          <p:nvSpPr>
            <p:cNvPr id="43" name="TextBox 49"/>
            <p:cNvSpPr txBox="1"/>
            <p:nvPr/>
          </p:nvSpPr>
          <p:spPr>
            <a:xfrm>
              <a:off x="-154654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4" name="Rectangle 50"/>
            <p:cNvSpPr/>
            <p:nvPr/>
          </p:nvSpPr>
          <p:spPr>
            <a:xfrm>
              <a:off x="-154654" y="1519764"/>
              <a:ext cx="2950013" cy="53553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7" name="Group 51"/>
          <p:cNvGrpSpPr/>
          <p:nvPr/>
        </p:nvGrpSpPr>
        <p:grpSpPr>
          <a:xfrm>
            <a:off x="6448084" y="2236059"/>
            <a:ext cx="1995673" cy="607409"/>
            <a:chOff x="-154654" y="1157421"/>
            <a:chExt cx="2950013" cy="897874"/>
          </a:xfrm>
        </p:grpSpPr>
        <p:sp>
          <p:nvSpPr>
            <p:cNvPr id="41" name="TextBox 52"/>
            <p:cNvSpPr txBox="1"/>
            <p:nvPr/>
          </p:nvSpPr>
          <p:spPr>
            <a:xfrm>
              <a:off x="-154654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2" name="Rectangle 53"/>
            <p:cNvSpPr/>
            <p:nvPr/>
          </p:nvSpPr>
          <p:spPr>
            <a:xfrm>
              <a:off x="-154654" y="1519764"/>
              <a:ext cx="2950013" cy="53553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8" name="Group 54"/>
          <p:cNvGrpSpPr/>
          <p:nvPr/>
        </p:nvGrpSpPr>
        <p:grpSpPr>
          <a:xfrm>
            <a:off x="5980750" y="3629547"/>
            <a:ext cx="1995673" cy="607409"/>
            <a:chOff x="-154654" y="1157421"/>
            <a:chExt cx="2950013" cy="897874"/>
          </a:xfrm>
        </p:grpSpPr>
        <p:sp>
          <p:nvSpPr>
            <p:cNvPr id="39" name="TextBox 55"/>
            <p:cNvSpPr txBox="1"/>
            <p:nvPr/>
          </p:nvSpPr>
          <p:spPr>
            <a:xfrm>
              <a:off x="-154654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0" name="Rectangle 56"/>
            <p:cNvSpPr/>
            <p:nvPr/>
          </p:nvSpPr>
          <p:spPr>
            <a:xfrm>
              <a:off x="-154654" y="1519764"/>
              <a:ext cx="2950013" cy="53553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4775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097052"/>
            <a:ext cx="4014938" cy="3767865"/>
          </a:xfrm>
          <a:prstGeom prst="rect">
            <a:avLst/>
          </a:prstGeom>
        </p:spPr>
      </p:pic>
      <p:sp>
        <p:nvSpPr>
          <p:cNvPr id="10" name="TextBox 86"/>
          <p:cNvSpPr txBox="1"/>
          <p:nvPr/>
        </p:nvSpPr>
        <p:spPr>
          <a:xfrm>
            <a:off x="442295" y="2043064"/>
            <a:ext cx="5638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演示完毕感谢观看</a:t>
            </a:r>
            <a:endParaRPr lang="en-US" altLang="zh-CN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框 34"/>
          <p:cNvSpPr>
            <a:spLocks noChangeArrowheads="1"/>
          </p:cNvSpPr>
          <p:nvPr/>
        </p:nvSpPr>
        <p:spPr bwMode="auto">
          <a:xfrm>
            <a:off x="435102" y="1121379"/>
            <a:ext cx="3629858" cy="992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9" tIns="34295" rIns="68589" bIns="3429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6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THANK YOU</a:t>
            </a:r>
            <a:endParaRPr lang="zh-CN" altLang="en-US" sz="60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725A9957-58D7-4B7A-A774-9635C3413CAF}"/>
              </a:ext>
            </a:extLst>
          </p:cNvPr>
          <p:cNvGrpSpPr/>
          <p:nvPr/>
        </p:nvGrpSpPr>
        <p:grpSpPr>
          <a:xfrm>
            <a:off x="539552" y="2980985"/>
            <a:ext cx="2448272" cy="273378"/>
            <a:chOff x="5677613" y="3909380"/>
            <a:chExt cx="2448272" cy="273378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52217F0F-6D43-411E-8968-077F85F611FD}"/>
                </a:ext>
              </a:extLst>
            </p:cNvPr>
            <p:cNvSpPr/>
            <p:nvPr/>
          </p:nvSpPr>
          <p:spPr>
            <a:xfrm>
              <a:off x="5677613" y="3909380"/>
              <a:ext cx="2448272" cy="273378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14" name="TextBox 84">
              <a:extLst>
                <a:ext uri="{FF2B5EF4-FFF2-40B4-BE49-F238E27FC236}">
                  <a16:creationId xmlns="" xmlns:a16="http://schemas.microsoft.com/office/drawing/2014/main" id="{0376F357-1011-4014-8F8B-E72D2ACF5B04}"/>
                </a:ext>
              </a:extLst>
            </p:cNvPr>
            <p:cNvSpPr txBox="1"/>
            <p:nvPr/>
          </p:nvSpPr>
          <p:spPr>
            <a:xfrm>
              <a:off x="5896759" y="3909380"/>
              <a:ext cx="202170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部门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：策划部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     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汇报人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：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sunny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3093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23728" y="2643758"/>
            <a:ext cx="4861587" cy="9848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Sunny </a:t>
            </a:r>
            <a:r>
              <a:rPr lang="zh-CN" altLang="en-US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endParaRPr lang="en-US" altLang="zh-CN" sz="1600" b="1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b="1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51PPT</a:t>
            </a:r>
            <a:r>
              <a:rPr lang="zh-CN" altLang="en-US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模板网   </a:t>
            </a:r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www.51pptmoban.com</a:t>
            </a:r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授权发布</a:t>
            </a:r>
            <a:endParaRPr lang="zh-CN" altLang="en-US" sz="1600" b="1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455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1" b="20600"/>
          <a:stretch/>
        </p:blipFill>
        <p:spPr>
          <a:xfrm>
            <a:off x="0" y="1059582"/>
            <a:ext cx="9144000" cy="30243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6" b="10178"/>
          <a:stretch/>
        </p:blipFill>
        <p:spPr>
          <a:xfrm>
            <a:off x="4710762" y="1059583"/>
            <a:ext cx="4014938" cy="3024336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CA9B2AB6-19F0-43A5-9293-31822D9A293F}"/>
              </a:ext>
            </a:extLst>
          </p:cNvPr>
          <p:cNvSpPr/>
          <p:nvPr/>
        </p:nvSpPr>
        <p:spPr>
          <a:xfrm>
            <a:off x="1772530" y="1032643"/>
            <a:ext cx="2267007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800" spc="300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13800" spc="3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="" xmlns:a16="http://schemas.microsoft.com/office/drawing/2014/main" id="{A429C16E-F6AD-4315-9EAD-C7882E9237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9632" y="3057822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/>
          <p:nvPr/>
        </p:nvSpPr>
        <p:spPr>
          <a:xfrm>
            <a:off x="4761025" y="771550"/>
            <a:ext cx="3843626" cy="374451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Rectangle: Folded Corner 1"/>
          <p:cNvSpPr/>
          <p:nvPr/>
        </p:nvSpPr>
        <p:spPr>
          <a:xfrm>
            <a:off x="4209169" y="771555"/>
            <a:ext cx="725672" cy="867218"/>
          </a:xfrm>
          <a:prstGeom prst="foldedCorner">
            <a:avLst/>
          </a:prstGeom>
          <a:solidFill>
            <a:srgbClr val="1A327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r>
              <a:rPr lang="zh-CN" altLang="en-US" sz="1200" b="1" dirty="0">
                <a:solidFill>
                  <a:schemeClr val="bg1"/>
                </a:solidFill>
              </a:rPr>
              <a:t>标题文本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539359" y="1168855"/>
            <a:ext cx="2616521" cy="677685"/>
            <a:chOff x="6487915" y="1484784"/>
            <a:chExt cx="4953305" cy="903580"/>
          </a:xfrm>
        </p:grpSpPr>
        <p:sp>
          <p:nvSpPr>
            <p:cNvPr id="24" name="TextBox 16"/>
            <p:cNvSpPr txBox="1"/>
            <p:nvPr/>
          </p:nvSpPr>
          <p:spPr>
            <a:xfrm>
              <a:off x="6487915" y="1484784"/>
              <a:ext cx="4953305" cy="3770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r>
                <a:rPr lang="zh-CN" altLang="en-US" sz="2400" b="1"/>
                <a:t>标题文本预设</a:t>
              </a:r>
            </a:p>
          </p:txBody>
        </p:sp>
        <p:sp>
          <p:nvSpPr>
            <p:cNvPr id="25" name="TextBox 21"/>
            <p:cNvSpPr txBox="1"/>
            <p:nvPr/>
          </p:nvSpPr>
          <p:spPr>
            <a:xfrm>
              <a:off x="6487915" y="1861810"/>
              <a:ext cx="4953305" cy="526554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39359" y="2054308"/>
            <a:ext cx="1360751" cy="1464486"/>
            <a:chOff x="539359" y="2125721"/>
            <a:chExt cx="1360751" cy="1464486"/>
          </a:xfrm>
        </p:grpSpPr>
        <p:sp>
          <p:nvSpPr>
            <p:cNvPr id="4" name="Rectangle: Rounded Corners 17"/>
            <p:cNvSpPr/>
            <p:nvPr/>
          </p:nvSpPr>
          <p:spPr>
            <a:xfrm>
              <a:off x="539359" y="2125723"/>
              <a:ext cx="1186577" cy="1464482"/>
            </a:xfrm>
            <a:prstGeom prst="roundRect">
              <a:avLst>
                <a:gd name="adj" fmla="val 4626"/>
              </a:avLst>
            </a:prstGeom>
            <a:solidFill>
              <a:srgbClr val="1A3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endParaRPr lang="zh-CN" altLang="en-US" sz="1400"/>
            </a:p>
          </p:txBody>
        </p:sp>
        <p:sp>
          <p:nvSpPr>
            <p:cNvPr id="7" name="Freeform: Shape 3"/>
            <p:cNvSpPr/>
            <p:nvPr/>
          </p:nvSpPr>
          <p:spPr>
            <a:xfrm>
              <a:off x="783434" y="2125721"/>
              <a:ext cx="909198" cy="1464480"/>
            </a:xfrm>
            <a:custGeom>
              <a:avLst/>
              <a:gdLst>
                <a:gd name="connsiteX0" fmla="*/ 0 w 1972131"/>
                <a:gd name="connsiteY0" fmla="*/ 0 h 3176587"/>
                <a:gd name="connsiteX1" fmla="*/ 1972131 w 1972131"/>
                <a:gd name="connsiteY1" fmla="*/ 0 h 3176587"/>
                <a:gd name="connsiteX2" fmla="*/ 1972131 w 1972131"/>
                <a:gd name="connsiteY2" fmla="*/ 3176587 h 3176587"/>
                <a:gd name="connsiteX3" fmla="*/ 0 w 1972131"/>
                <a:gd name="connsiteY3" fmla="*/ 3176587 h 3176587"/>
                <a:gd name="connsiteX4" fmla="*/ 0 w 1972131"/>
                <a:gd name="connsiteY4" fmla="*/ 0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131" h="3176587">
                  <a:moveTo>
                    <a:pt x="0" y="0"/>
                  </a:moveTo>
                  <a:lnTo>
                    <a:pt x="1972131" y="0"/>
                  </a:lnTo>
                  <a:lnTo>
                    <a:pt x="1972131" y="3176587"/>
                  </a:lnTo>
                  <a:lnTo>
                    <a:pt x="0" y="317658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lowchart: Extract 5"/>
            <p:cNvSpPr/>
            <p:nvPr/>
          </p:nvSpPr>
          <p:spPr>
            <a:xfrm rot="5400000">
              <a:off x="1700996" y="3289330"/>
              <a:ext cx="215167" cy="183060"/>
            </a:xfrm>
            <a:prstGeom prst="flowChartExtract">
              <a:avLst/>
            </a:prstGeom>
            <a:solidFill>
              <a:srgbClr val="1A327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539359" y="2125724"/>
              <a:ext cx="1186577" cy="1464483"/>
              <a:chOff x="4886324" y="2414406"/>
              <a:chExt cx="7305675" cy="1360668"/>
            </a:xfrm>
          </p:grpSpPr>
          <p:sp>
            <p:nvSpPr>
              <p:cNvPr id="22" name="Rectangle 20"/>
              <p:cNvSpPr/>
              <p:nvPr/>
            </p:nvSpPr>
            <p:spPr>
              <a:xfrm>
                <a:off x="4886324" y="2414406"/>
                <a:ext cx="7305675" cy="506244"/>
              </a:xfrm>
              <a:prstGeom prst="rect">
                <a:avLst/>
              </a:prstGeom>
            </p:spPr>
            <p:txBody>
              <a:bodyPr wrap="none" anchor="b" anchorCtr="0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bg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4886324" y="2897959"/>
                <a:ext cx="7305675" cy="877115"/>
              </a:xfrm>
              <a:prstGeom prst="rect">
                <a:avLst/>
              </a:prstGeom>
            </p:spPr>
            <p:txBody>
              <a:bodyPr wrap="square" anchor="t" anchorCtr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bg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1819480" y="2054308"/>
            <a:ext cx="1343744" cy="1464486"/>
            <a:chOff x="1819480" y="2125721"/>
            <a:chExt cx="1343744" cy="1464486"/>
          </a:xfrm>
        </p:grpSpPr>
        <p:sp>
          <p:nvSpPr>
            <p:cNvPr id="5" name="Rectangle: Rounded Corners 18"/>
            <p:cNvSpPr/>
            <p:nvPr/>
          </p:nvSpPr>
          <p:spPr>
            <a:xfrm>
              <a:off x="1819480" y="2125723"/>
              <a:ext cx="1186577" cy="1464482"/>
            </a:xfrm>
            <a:prstGeom prst="roundRect">
              <a:avLst>
                <a:gd name="adj" fmla="val 4626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9" name="Freeform: Shape 6"/>
            <p:cNvSpPr/>
            <p:nvPr/>
          </p:nvSpPr>
          <p:spPr>
            <a:xfrm>
              <a:off x="2046549" y="2125721"/>
              <a:ext cx="909198" cy="1464480"/>
            </a:xfrm>
            <a:custGeom>
              <a:avLst/>
              <a:gdLst>
                <a:gd name="connsiteX0" fmla="*/ 0 w 1972131"/>
                <a:gd name="connsiteY0" fmla="*/ 0 h 3176587"/>
                <a:gd name="connsiteX1" fmla="*/ 1972131 w 1972131"/>
                <a:gd name="connsiteY1" fmla="*/ 0 h 3176587"/>
                <a:gd name="connsiteX2" fmla="*/ 1972131 w 1972131"/>
                <a:gd name="connsiteY2" fmla="*/ 3176587 h 3176587"/>
                <a:gd name="connsiteX3" fmla="*/ 0 w 1972131"/>
                <a:gd name="connsiteY3" fmla="*/ 3176587 h 3176587"/>
                <a:gd name="connsiteX4" fmla="*/ 0 w 1972131"/>
                <a:gd name="connsiteY4" fmla="*/ 0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131" h="3176587">
                  <a:moveTo>
                    <a:pt x="0" y="0"/>
                  </a:moveTo>
                  <a:lnTo>
                    <a:pt x="1972131" y="0"/>
                  </a:lnTo>
                  <a:lnTo>
                    <a:pt x="1972131" y="3176587"/>
                  </a:lnTo>
                  <a:lnTo>
                    <a:pt x="0" y="317658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lowchart: Extract 8"/>
            <p:cNvSpPr/>
            <p:nvPr/>
          </p:nvSpPr>
          <p:spPr>
            <a:xfrm rot="5400000">
              <a:off x="2964110" y="3289330"/>
              <a:ext cx="215167" cy="183060"/>
            </a:xfrm>
            <a:prstGeom prst="flowChartExtra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23"/>
            <p:cNvGrpSpPr/>
            <p:nvPr/>
          </p:nvGrpSpPr>
          <p:grpSpPr>
            <a:xfrm>
              <a:off x="1819480" y="2125724"/>
              <a:ext cx="1186577" cy="1464483"/>
              <a:chOff x="4886324" y="2414406"/>
              <a:chExt cx="7305675" cy="1360668"/>
            </a:xfrm>
          </p:grpSpPr>
          <p:sp>
            <p:nvSpPr>
              <p:cNvPr id="20" name="Rectangle 24"/>
              <p:cNvSpPr/>
              <p:nvPr/>
            </p:nvSpPr>
            <p:spPr>
              <a:xfrm>
                <a:off x="4886324" y="2414406"/>
                <a:ext cx="7305675" cy="506244"/>
              </a:xfrm>
              <a:prstGeom prst="rect">
                <a:avLst/>
              </a:prstGeom>
            </p:spPr>
            <p:txBody>
              <a:bodyPr wrap="none" anchor="b" anchorCtr="0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bg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1" name="Rectangle 25"/>
              <p:cNvSpPr/>
              <p:nvPr/>
            </p:nvSpPr>
            <p:spPr>
              <a:xfrm>
                <a:off x="4886324" y="2897959"/>
                <a:ext cx="7305675" cy="877115"/>
              </a:xfrm>
              <a:prstGeom prst="rect">
                <a:avLst/>
              </a:prstGeom>
            </p:spPr>
            <p:txBody>
              <a:bodyPr wrap="square" anchor="t" anchorCtr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bg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3099415" y="2054308"/>
            <a:ext cx="1186577" cy="1464486"/>
            <a:chOff x="3099415" y="2125721"/>
            <a:chExt cx="1186577" cy="1464486"/>
          </a:xfrm>
        </p:grpSpPr>
        <p:sp>
          <p:nvSpPr>
            <p:cNvPr id="6" name="Rectangle: Rounded Corners 19"/>
            <p:cNvSpPr/>
            <p:nvPr/>
          </p:nvSpPr>
          <p:spPr>
            <a:xfrm>
              <a:off x="3099415" y="2125723"/>
              <a:ext cx="1186577" cy="1464482"/>
            </a:xfrm>
            <a:prstGeom prst="roundRect">
              <a:avLst>
                <a:gd name="adj" fmla="val 4626"/>
              </a:avLst>
            </a:prstGeom>
            <a:solidFill>
              <a:srgbClr val="1A3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11" name="Freeform: Shape 9"/>
            <p:cNvSpPr/>
            <p:nvPr/>
          </p:nvSpPr>
          <p:spPr>
            <a:xfrm>
              <a:off x="3309663" y="2125721"/>
              <a:ext cx="909198" cy="1464480"/>
            </a:xfrm>
            <a:custGeom>
              <a:avLst/>
              <a:gdLst>
                <a:gd name="connsiteX0" fmla="*/ 0 w 1972131"/>
                <a:gd name="connsiteY0" fmla="*/ 0 h 3176587"/>
                <a:gd name="connsiteX1" fmla="*/ 1972131 w 1972131"/>
                <a:gd name="connsiteY1" fmla="*/ 0 h 3176587"/>
                <a:gd name="connsiteX2" fmla="*/ 1972131 w 1972131"/>
                <a:gd name="connsiteY2" fmla="*/ 3176587 h 3176587"/>
                <a:gd name="connsiteX3" fmla="*/ 0 w 1972131"/>
                <a:gd name="connsiteY3" fmla="*/ 3176587 h 3176587"/>
                <a:gd name="connsiteX4" fmla="*/ 0 w 1972131"/>
                <a:gd name="connsiteY4" fmla="*/ 0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131" h="3176587">
                  <a:moveTo>
                    <a:pt x="0" y="0"/>
                  </a:moveTo>
                  <a:lnTo>
                    <a:pt x="1972131" y="0"/>
                  </a:lnTo>
                  <a:lnTo>
                    <a:pt x="1972131" y="3176587"/>
                  </a:lnTo>
                  <a:lnTo>
                    <a:pt x="0" y="317658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26"/>
            <p:cNvGrpSpPr/>
            <p:nvPr/>
          </p:nvGrpSpPr>
          <p:grpSpPr>
            <a:xfrm>
              <a:off x="3099415" y="2125724"/>
              <a:ext cx="1186577" cy="1464483"/>
              <a:chOff x="4886324" y="2414406"/>
              <a:chExt cx="7305675" cy="1360668"/>
            </a:xfrm>
          </p:grpSpPr>
          <p:sp>
            <p:nvSpPr>
              <p:cNvPr id="18" name="Rectangle 27"/>
              <p:cNvSpPr/>
              <p:nvPr/>
            </p:nvSpPr>
            <p:spPr>
              <a:xfrm>
                <a:off x="4886324" y="2414406"/>
                <a:ext cx="7305675" cy="506244"/>
              </a:xfrm>
              <a:prstGeom prst="rect">
                <a:avLst/>
              </a:prstGeom>
            </p:spPr>
            <p:txBody>
              <a:bodyPr wrap="none" anchor="b" anchorCtr="0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bg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9" name="Rectangle 28"/>
              <p:cNvSpPr/>
              <p:nvPr/>
            </p:nvSpPr>
            <p:spPr>
              <a:xfrm>
                <a:off x="4886324" y="2897959"/>
                <a:ext cx="7305675" cy="877115"/>
              </a:xfrm>
              <a:prstGeom prst="rect">
                <a:avLst/>
              </a:prstGeom>
            </p:spPr>
            <p:txBody>
              <a:bodyPr wrap="square" anchor="t" anchorCtr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bg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6840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组合 109"/>
          <p:cNvGrpSpPr/>
          <p:nvPr/>
        </p:nvGrpSpPr>
        <p:grpSpPr>
          <a:xfrm>
            <a:off x="6347829" y="3435846"/>
            <a:ext cx="2651128" cy="79616"/>
            <a:chOff x="6347829" y="3586933"/>
            <a:chExt cx="2651128" cy="79616"/>
          </a:xfrm>
        </p:grpSpPr>
        <p:sp>
          <p:nvSpPr>
            <p:cNvPr id="4" name="Straight Connector 41"/>
            <p:cNvSpPr>
              <a:spLocks/>
            </p:cNvSpPr>
            <p:nvPr/>
          </p:nvSpPr>
          <p:spPr bwMode="auto">
            <a:xfrm flipH="1">
              <a:off x="6347829" y="3626741"/>
              <a:ext cx="2651128" cy="0"/>
            </a:xfrm>
            <a:prstGeom prst="line">
              <a:avLst/>
            </a:prstGeom>
            <a:noFill/>
            <a:ln w="292100" cap="sq">
              <a:solidFill>
                <a:srgbClr val="1A327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61"/>
            <p:cNvSpPr/>
            <p:nvPr/>
          </p:nvSpPr>
          <p:spPr bwMode="auto">
            <a:xfrm>
              <a:off x="7394455" y="3586933"/>
              <a:ext cx="79615" cy="7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2946412" y="3358719"/>
            <a:ext cx="3413632" cy="223919"/>
            <a:chOff x="2946412" y="3509806"/>
            <a:chExt cx="3413632" cy="223919"/>
          </a:xfrm>
        </p:grpSpPr>
        <p:sp>
          <p:nvSpPr>
            <p:cNvPr id="8" name="Straight Connector 46"/>
            <p:cNvSpPr>
              <a:spLocks/>
            </p:cNvSpPr>
            <p:nvPr/>
          </p:nvSpPr>
          <p:spPr bwMode="auto">
            <a:xfrm flipH="1">
              <a:off x="2946412" y="3626741"/>
              <a:ext cx="3301673" cy="0"/>
            </a:xfrm>
            <a:prstGeom prst="line">
              <a:avLst/>
            </a:prstGeom>
            <a:noFill/>
            <a:ln w="292100" cap="rnd">
              <a:solidFill>
                <a:srgbClr val="00B0F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49"/>
            <p:cNvSpPr/>
            <p:nvPr/>
          </p:nvSpPr>
          <p:spPr bwMode="auto">
            <a:xfrm>
              <a:off x="3763771" y="3509806"/>
              <a:ext cx="223918" cy="2239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Oval 53"/>
            <p:cNvSpPr/>
            <p:nvPr/>
          </p:nvSpPr>
          <p:spPr bwMode="auto">
            <a:xfrm>
              <a:off x="6136126" y="3509806"/>
              <a:ext cx="223918" cy="2239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60"/>
            <p:cNvSpPr/>
            <p:nvPr/>
          </p:nvSpPr>
          <p:spPr bwMode="auto">
            <a:xfrm>
              <a:off x="5022100" y="3586933"/>
              <a:ext cx="79615" cy="7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2567053" y="2622276"/>
            <a:ext cx="429178" cy="890699"/>
            <a:chOff x="2567053" y="2773363"/>
            <a:chExt cx="429178" cy="890699"/>
          </a:xfrm>
        </p:grpSpPr>
        <p:sp>
          <p:nvSpPr>
            <p:cNvPr id="6" name="Freeform: Shape 43"/>
            <p:cNvSpPr>
              <a:spLocks/>
            </p:cNvSpPr>
            <p:nvPr/>
          </p:nvSpPr>
          <p:spPr bwMode="auto">
            <a:xfrm>
              <a:off x="2567053" y="2773363"/>
              <a:ext cx="393100" cy="850889"/>
            </a:xfrm>
            <a:custGeom>
              <a:avLst/>
              <a:gdLst>
                <a:gd name="T0" fmla="*/ 326 w 326"/>
                <a:gd name="T1" fmla="*/ 604 h 604"/>
                <a:gd name="T2" fmla="*/ 326 w 326"/>
                <a:gd name="T3" fmla="*/ 604 h 604"/>
                <a:gd name="T4" fmla="*/ 292 w 326"/>
                <a:gd name="T5" fmla="*/ 602 h 604"/>
                <a:gd name="T6" fmla="*/ 260 w 326"/>
                <a:gd name="T7" fmla="*/ 598 h 604"/>
                <a:gd name="T8" fmla="*/ 228 w 326"/>
                <a:gd name="T9" fmla="*/ 590 h 604"/>
                <a:gd name="T10" fmla="*/ 198 w 326"/>
                <a:gd name="T11" fmla="*/ 580 h 604"/>
                <a:gd name="T12" fmla="*/ 170 w 326"/>
                <a:gd name="T13" fmla="*/ 568 h 604"/>
                <a:gd name="T14" fmla="*/ 144 w 326"/>
                <a:gd name="T15" fmla="*/ 552 h 604"/>
                <a:gd name="T16" fmla="*/ 118 w 326"/>
                <a:gd name="T17" fmla="*/ 534 h 604"/>
                <a:gd name="T18" fmla="*/ 96 w 326"/>
                <a:gd name="T19" fmla="*/ 516 h 604"/>
                <a:gd name="T20" fmla="*/ 74 w 326"/>
                <a:gd name="T21" fmla="*/ 494 h 604"/>
                <a:gd name="T22" fmla="*/ 56 w 326"/>
                <a:gd name="T23" fmla="*/ 470 h 604"/>
                <a:gd name="T24" fmla="*/ 40 w 326"/>
                <a:gd name="T25" fmla="*/ 446 h 604"/>
                <a:gd name="T26" fmla="*/ 26 w 326"/>
                <a:gd name="T27" fmla="*/ 420 h 604"/>
                <a:gd name="T28" fmla="*/ 16 w 326"/>
                <a:gd name="T29" fmla="*/ 392 h 604"/>
                <a:gd name="T30" fmla="*/ 8 w 326"/>
                <a:gd name="T31" fmla="*/ 362 h 604"/>
                <a:gd name="T32" fmla="*/ 2 w 326"/>
                <a:gd name="T33" fmla="*/ 332 h 604"/>
                <a:gd name="T34" fmla="*/ 0 w 326"/>
                <a:gd name="T35" fmla="*/ 302 h 604"/>
                <a:gd name="T36" fmla="*/ 0 w 326"/>
                <a:gd name="T37" fmla="*/ 302 h 604"/>
                <a:gd name="T38" fmla="*/ 2 w 326"/>
                <a:gd name="T39" fmla="*/ 270 h 604"/>
                <a:gd name="T40" fmla="*/ 8 w 326"/>
                <a:gd name="T41" fmla="*/ 240 h 604"/>
                <a:gd name="T42" fmla="*/ 16 w 326"/>
                <a:gd name="T43" fmla="*/ 212 h 604"/>
                <a:gd name="T44" fmla="*/ 26 w 326"/>
                <a:gd name="T45" fmla="*/ 184 h 604"/>
                <a:gd name="T46" fmla="*/ 40 w 326"/>
                <a:gd name="T47" fmla="*/ 158 h 604"/>
                <a:gd name="T48" fmla="*/ 56 w 326"/>
                <a:gd name="T49" fmla="*/ 132 h 604"/>
                <a:gd name="T50" fmla="*/ 74 w 326"/>
                <a:gd name="T51" fmla="*/ 110 h 604"/>
                <a:gd name="T52" fmla="*/ 96 w 326"/>
                <a:gd name="T53" fmla="*/ 88 h 604"/>
                <a:gd name="T54" fmla="*/ 118 w 326"/>
                <a:gd name="T55" fmla="*/ 68 h 604"/>
                <a:gd name="T56" fmla="*/ 144 w 326"/>
                <a:gd name="T57" fmla="*/ 52 h 604"/>
                <a:gd name="T58" fmla="*/ 170 w 326"/>
                <a:gd name="T59" fmla="*/ 36 h 604"/>
                <a:gd name="T60" fmla="*/ 198 w 326"/>
                <a:gd name="T61" fmla="*/ 24 h 604"/>
                <a:gd name="T62" fmla="*/ 228 w 326"/>
                <a:gd name="T63" fmla="*/ 14 h 604"/>
                <a:gd name="T64" fmla="*/ 260 w 326"/>
                <a:gd name="T65" fmla="*/ 6 h 604"/>
                <a:gd name="T66" fmla="*/ 292 w 326"/>
                <a:gd name="T67" fmla="*/ 2 h 604"/>
                <a:gd name="T68" fmla="*/ 326 w 326"/>
                <a:gd name="T69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6" h="604">
                  <a:moveTo>
                    <a:pt x="326" y="604"/>
                  </a:moveTo>
                  <a:lnTo>
                    <a:pt x="326" y="604"/>
                  </a:lnTo>
                  <a:lnTo>
                    <a:pt x="292" y="602"/>
                  </a:lnTo>
                  <a:lnTo>
                    <a:pt x="260" y="598"/>
                  </a:lnTo>
                  <a:lnTo>
                    <a:pt x="228" y="590"/>
                  </a:lnTo>
                  <a:lnTo>
                    <a:pt x="198" y="580"/>
                  </a:lnTo>
                  <a:lnTo>
                    <a:pt x="170" y="568"/>
                  </a:lnTo>
                  <a:lnTo>
                    <a:pt x="144" y="552"/>
                  </a:lnTo>
                  <a:lnTo>
                    <a:pt x="118" y="534"/>
                  </a:lnTo>
                  <a:lnTo>
                    <a:pt x="96" y="516"/>
                  </a:lnTo>
                  <a:lnTo>
                    <a:pt x="74" y="494"/>
                  </a:lnTo>
                  <a:lnTo>
                    <a:pt x="56" y="470"/>
                  </a:lnTo>
                  <a:lnTo>
                    <a:pt x="40" y="446"/>
                  </a:lnTo>
                  <a:lnTo>
                    <a:pt x="26" y="420"/>
                  </a:lnTo>
                  <a:lnTo>
                    <a:pt x="16" y="392"/>
                  </a:lnTo>
                  <a:lnTo>
                    <a:pt x="8" y="362"/>
                  </a:lnTo>
                  <a:lnTo>
                    <a:pt x="2" y="332"/>
                  </a:lnTo>
                  <a:lnTo>
                    <a:pt x="0" y="302"/>
                  </a:lnTo>
                  <a:lnTo>
                    <a:pt x="0" y="302"/>
                  </a:lnTo>
                  <a:lnTo>
                    <a:pt x="2" y="270"/>
                  </a:lnTo>
                  <a:lnTo>
                    <a:pt x="8" y="240"/>
                  </a:lnTo>
                  <a:lnTo>
                    <a:pt x="16" y="212"/>
                  </a:lnTo>
                  <a:lnTo>
                    <a:pt x="26" y="184"/>
                  </a:lnTo>
                  <a:lnTo>
                    <a:pt x="40" y="158"/>
                  </a:lnTo>
                  <a:lnTo>
                    <a:pt x="56" y="132"/>
                  </a:lnTo>
                  <a:lnTo>
                    <a:pt x="74" y="110"/>
                  </a:lnTo>
                  <a:lnTo>
                    <a:pt x="96" y="88"/>
                  </a:lnTo>
                  <a:lnTo>
                    <a:pt x="118" y="68"/>
                  </a:lnTo>
                  <a:lnTo>
                    <a:pt x="144" y="52"/>
                  </a:lnTo>
                  <a:lnTo>
                    <a:pt x="170" y="36"/>
                  </a:lnTo>
                  <a:lnTo>
                    <a:pt x="198" y="24"/>
                  </a:lnTo>
                  <a:lnTo>
                    <a:pt x="228" y="14"/>
                  </a:lnTo>
                  <a:lnTo>
                    <a:pt x="260" y="6"/>
                  </a:lnTo>
                  <a:lnTo>
                    <a:pt x="292" y="2"/>
                  </a:lnTo>
                  <a:lnTo>
                    <a:pt x="326" y="0"/>
                  </a:lnTo>
                </a:path>
              </a:pathLst>
            </a:custGeom>
            <a:noFill/>
            <a:ln w="292100" cap="rnd">
              <a:solidFill>
                <a:srgbClr val="1A327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Oval 59"/>
            <p:cNvSpPr/>
            <p:nvPr/>
          </p:nvSpPr>
          <p:spPr bwMode="auto">
            <a:xfrm>
              <a:off x="2916616" y="3584446"/>
              <a:ext cx="79615" cy="7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16505" y="1658184"/>
            <a:ext cx="6685327" cy="223919"/>
            <a:chOff x="116505" y="1809271"/>
            <a:chExt cx="6685327" cy="223919"/>
          </a:xfrm>
        </p:grpSpPr>
        <p:sp>
          <p:nvSpPr>
            <p:cNvPr id="5" name="Straight Connector 44"/>
            <p:cNvSpPr>
              <a:spLocks/>
            </p:cNvSpPr>
            <p:nvPr/>
          </p:nvSpPr>
          <p:spPr bwMode="auto">
            <a:xfrm flipH="1">
              <a:off x="116505" y="1921230"/>
              <a:ext cx="6685327" cy="0"/>
            </a:xfrm>
            <a:prstGeom prst="line">
              <a:avLst/>
            </a:prstGeom>
            <a:noFill/>
            <a:ln w="292100" cap="sq">
              <a:solidFill>
                <a:srgbClr val="1A327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48"/>
            <p:cNvSpPr/>
            <p:nvPr/>
          </p:nvSpPr>
          <p:spPr bwMode="auto">
            <a:xfrm>
              <a:off x="1872882" y="1809271"/>
              <a:ext cx="223918" cy="2239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50"/>
            <p:cNvSpPr/>
            <p:nvPr/>
          </p:nvSpPr>
          <p:spPr bwMode="auto">
            <a:xfrm>
              <a:off x="5654637" y="1809271"/>
              <a:ext cx="223918" cy="2239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54"/>
            <p:cNvSpPr/>
            <p:nvPr/>
          </p:nvSpPr>
          <p:spPr bwMode="auto">
            <a:xfrm>
              <a:off x="3484128" y="1881423"/>
              <a:ext cx="79615" cy="7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55"/>
            <p:cNvSpPr/>
            <p:nvPr/>
          </p:nvSpPr>
          <p:spPr bwMode="auto">
            <a:xfrm>
              <a:off x="4569382" y="1881423"/>
              <a:ext cx="79615" cy="7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2823314" y="2510318"/>
            <a:ext cx="4136268" cy="223919"/>
            <a:chOff x="2823314" y="2661405"/>
            <a:chExt cx="4136268" cy="223919"/>
          </a:xfrm>
        </p:grpSpPr>
        <p:sp>
          <p:nvSpPr>
            <p:cNvPr id="7" name="Straight Connector 45"/>
            <p:cNvSpPr>
              <a:spLocks/>
            </p:cNvSpPr>
            <p:nvPr/>
          </p:nvSpPr>
          <p:spPr bwMode="auto">
            <a:xfrm flipH="1">
              <a:off x="2956423" y="2773363"/>
              <a:ext cx="2244158" cy="0"/>
            </a:xfrm>
            <a:prstGeom prst="line">
              <a:avLst/>
            </a:prstGeom>
            <a:noFill/>
            <a:ln w="292100" cap="rnd">
              <a:solidFill>
                <a:srgbClr val="00B0F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Straight Connector 47"/>
            <p:cNvSpPr>
              <a:spLocks/>
            </p:cNvSpPr>
            <p:nvPr/>
          </p:nvSpPr>
          <p:spPr bwMode="auto">
            <a:xfrm flipH="1">
              <a:off x="5200580" y="2773363"/>
              <a:ext cx="1759002" cy="0"/>
            </a:xfrm>
            <a:prstGeom prst="line">
              <a:avLst/>
            </a:prstGeom>
            <a:noFill/>
            <a:ln w="292100" cap="rnd">
              <a:solidFill>
                <a:srgbClr val="007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51"/>
            <p:cNvSpPr/>
            <p:nvPr/>
          </p:nvSpPr>
          <p:spPr bwMode="auto">
            <a:xfrm>
              <a:off x="5088621" y="2661405"/>
              <a:ext cx="223918" cy="2239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52"/>
            <p:cNvSpPr/>
            <p:nvPr/>
          </p:nvSpPr>
          <p:spPr bwMode="auto">
            <a:xfrm>
              <a:off x="2823314" y="2661405"/>
              <a:ext cx="223918" cy="2239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Oval 58"/>
            <p:cNvSpPr/>
            <p:nvPr/>
          </p:nvSpPr>
          <p:spPr bwMode="auto">
            <a:xfrm>
              <a:off x="6147256" y="2727336"/>
              <a:ext cx="80860" cy="808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903026" y="1008539"/>
            <a:ext cx="2260245" cy="523275"/>
            <a:chOff x="1903026" y="1159626"/>
            <a:chExt cx="2260245" cy="523275"/>
          </a:xfrm>
        </p:grpSpPr>
        <p:sp>
          <p:nvSpPr>
            <p:cNvPr id="23" name="TextBox 65"/>
            <p:cNvSpPr txBox="1">
              <a:spLocks/>
            </p:cNvSpPr>
            <p:nvPr/>
          </p:nvSpPr>
          <p:spPr bwMode="auto">
            <a:xfrm>
              <a:off x="1903027" y="1159626"/>
              <a:ext cx="883656" cy="16932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normAutofit fontScale="85000" lnSpcReduction="10000"/>
              <a:sp3d extrusionH="57150">
                <a:bevelT w="0" h="0"/>
              </a:sp3d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467" b="1" dirty="0">
                  <a:solidFill>
                    <a:schemeClr val="accent1"/>
                  </a:solidFill>
                </a:rPr>
                <a:t>标题文本预设 </a:t>
              </a:r>
            </a:p>
          </p:txBody>
        </p:sp>
        <p:sp>
          <p:nvSpPr>
            <p:cNvPr id="24" name="TextBox 66"/>
            <p:cNvSpPr txBox="1">
              <a:spLocks/>
            </p:cNvSpPr>
            <p:nvPr/>
          </p:nvSpPr>
          <p:spPr bwMode="auto">
            <a:xfrm>
              <a:off x="1903026" y="1336652"/>
              <a:ext cx="2260245" cy="346249"/>
            </a:xfrm>
            <a:prstGeom prst="rect">
              <a:avLst/>
            </a:prstGeom>
          </p:spPr>
          <p:txBody>
            <a:bodyPr wrap="square" lIns="0" tIns="0" rIns="0" bIns="0" anchor="ctr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5057607" y="951597"/>
            <a:ext cx="2260245" cy="505163"/>
            <a:chOff x="5057607" y="1102684"/>
            <a:chExt cx="2260245" cy="505163"/>
          </a:xfrm>
        </p:grpSpPr>
        <p:sp>
          <p:nvSpPr>
            <p:cNvPr id="25" name="TextBox 115"/>
            <p:cNvSpPr txBox="1">
              <a:spLocks/>
            </p:cNvSpPr>
            <p:nvPr/>
          </p:nvSpPr>
          <p:spPr bwMode="auto">
            <a:xfrm>
              <a:off x="5057607" y="1261598"/>
              <a:ext cx="2260245" cy="346249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8" name="TextBox 68"/>
            <p:cNvSpPr txBox="1">
              <a:spLocks/>
            </p:cNvSpPr>
            <p:nvPr/>
          </p:nvSpPr>
          <p:spPr bwMode="auto">
            <a:xfrm>
              <a:off x="5057607" y="1102684"/>
              <a:ext cx="883656" cy="16932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ctr" anchorCtr="0">
              <a:normAutofit fontScale="85000" lnSpcReduction="10000"/>
              <a:sp3d extrusionH="57150">
                <a:bevelT w="0" h="0"/>
              </a:sp3d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467" b="1">
                  <a:solidFill>
                    <a:schemeClr val="accent2"/>
                  </a:solidFill>
                </a:rPr>
                <a:t>标题文本预设 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2948380" y="3788815"/>
            <a:ext cx="2260245" cy="525805"/>
            <a:chOff x="2948380" y="3939902"/>
            <a:chExt cx="2260245" cy="525805"/>
          </a:xfrm>
        </p:grpSpPr>
        <p:sp>
          <p:nvSpPr>
            <p:cNvPr id="26" name="TextBox 116"/>
            <p:cNvSpPr txBox="1">
              <a:spLocks/>
            </p:cNvSpPr>
            <p:nvPr/>
          </p:nvSpPr>
          <p:spPr bwMode="auto">
            <a:xfrm>
              <a:off x="2948380" y="4119458"/>
              <a:ext cx="2260245" cy="346249"/>
            </a:xfrm>
            <a:prstGeom prst="rect">
              <a:avLst/>
            </a:prstGeom>
          </p:spPr>
          <p:txBody>
            <a:bodyPr wrap="square" lIns="0" tIns="0" rIns="0" bIns="0" anchor="ctr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9" name="TextBox 72"/>
            <p:cNvSpPr txBox="1">
              <a:spLocks/>
            </p:cNvSpPr>
            <p:nvPr/>
          </p:nvSpPr>
          <p:spPr bwMode="auto">
            <a:xfrm>
              <a:off x="2956423" y="3939902"/>
              <a:ext cx="883656" cy="16932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normAutofit fontScale="85000" lnSpcReduction="10000"/>
              <a:sp3d extrusionH="57150">
                <a:bevelT w="0" h="0"/>
              </a:sp3d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467" b="1" dirty="0">
                  <a:solidFill>
                    <a:schemeClr val="accent3"/>
                  </a:solidFill>
                </a:rPr>
                <a:t>标题文本预设 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808058" y="3788822"/>
            <a:ext cx="2294618" cy="525798"/>
            <a:chOff x="5808058" y="3939909"/>
            <a:chExt cx="2294618" cy="525798"/>
          </a:xfrm>
        </p:grpSpPr>
        <p:sp>
          <p:nvSpPr>
            <p:cNvPr id="27" name="TextBox 117"/>
            <p:cNvSpPr txBox="1">
              <a:spLocks/>
            </p:cNvSpPr>
            <p:nvPr/>
          </p:nvSpPr>
          <p:spPr bwMode="auto">
            <a:xfrm>
              <a:off x="5842431" y="4119458"/>
              <a:ext cx="2260245" cy="346249"/>
            </a:xfrm>
            <a:prstGeom prst="rect">
              <a:avLst/>
            </a:prstGeom>
          </p:spPr>
          <p:txBody>
            <a:bodyPr wrap="square" lIns="0" tIns="0" rIns="0" bIns="0" anchor="ctr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（建议使用主题字体）</a:t>
              </a:r>
            </a:p>
          </p:txBody>
        </p:sp>
        <p:sp>
          <p:nvSpPr>
            <p:cNvPr id="30" name="TextBox 75"/>
            <p:cNvSpPr txBox="1">
              <a:spLocks/>
            </p:cNvSpPr>
            <p:nvPr/>
          </p:nvSpPr>
          <p:spPr bwMode="auto">
            <a:xfrm>
              <a:off x="5808058" y="3939909"/>
              <a:ext cx="883656" cy="16932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normAutofit fontScale="85000" lnSpcReduction="10000"/>
              <a:sp3d extrusionH="57150">
                <a:bevelT w="0" h="0"/>
              </a:sp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67" b="1" dirty="0">
                  <a:solidFill>
                    <a:schemeClr val="accent4"/>
                  </a:solidFill>
                </a:rPr>
                <a:t>标题文本预设 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873781" y="1730336"/>
            <a:ext cx="444071" cy="926773"/>
            <a:chOff x="6873781" y="1881423"/>
            <a:chExt cx="444071" cy="926773"/>
          </a:xfrm>
        </p:grpSpPr>
        <p:sp>
          <p:nvSpPr>
            <p:cNvPr id="31" name="Freeform: Shape 42"/>
            <p:cNvSpPr>
              <a:spLocks/>
            </p:cNvSpPr>
            <p:nvPr/>
          </p:nvSpPr>
          <p:spPr bwMode="auto">
            <a:xfrm>
              <a:off x="6927239" y="1921230"/>
              <a:ext cx="390613" cy="852134"/>
            </a:xfrm>
            <a:custGeom>
              <a:avLst/>
              <a:gdLst>
                <a:gd name="T0" fmla="*/ 0 w 324"/>
                <a:gd name="T1" fmla="*/ 0 h 604"/>
                <a:gd name="T2" fmla="*/ 0 w 324"/>
                <a:gd name="T3" fmla="*/ 0 h 604"/>
                <a:gd name="T4" fmla="*/ 34 w 324"/>
                <a:gd name="T5" fmla="*/ 2 h 604"/>
                <a:gd name="T6" fmla="*/ 66 w 324"/>
                <a:gd name="T7" fmla="*/ 6 h 604"/>
                <a:gd name="T8" fmla="*/ 96 w 324"/>
                <a:gd name="T9" fmla="*/ 14 h 604"/>
                <a:gd name="T10" fmla="*/ 126 w 324"/>
                <a:gd name="T11" fmla="*/ 24 h 604"/>
                <a:gd name="T12" fmla="*/ 154 w 324"/>
                <a:gd name="T13" fmla="*/ 36 h 604"/>
                <a:gd name="T14" fmla="*/ 182 w 324"/>
                <a:gd name="T15" fmla="*/ 52 h 604"/>
                <a:gd name="T16" fmla="*/ 206 w 324"/>
                <a:gd name="T17" fmla="*/ 70 h 604"/>
                <a:gd name="T18" fmla="*/ 230 w 324"/>
                <a:gd name="T19" fmla="*/ 88 h 604"/>
                <a:gd name="T20" fmla="*/ 250 w 324"/>
                <a:gd name="T21" fmla="*/ 110 h 604"/>
                <a:gd name="T22" fmla="*/ 270 w 324"/>
                <a:gd name="T23" fmla="*/ 134 h 604"/>
                <a:gd name="T24" fmla="*/ 286 w 324"/>
                <a:gd name="T25" fmla="*/ 158 h 604"/>
                <a:gd name="T26" fmla="*/ 300 w 324"/>
                <a:gd name="T27" fmla="*/ 184 h 604"/>
                <a:gd name="T28" fmla="*/ 310 w 324"/>
                <a:gd name="T29" fmla="*/ 212 h 604"/>
                <a:gd name="T30" fmla="*/ 318 w 324"/>
                <a:gd name="T31" fmla="*/ 242 h 604"/>
                <a:gd name="T32" fmla="*/ 324 w 324"/>
                <a:gd name="T33" fmla="*/ 272 h 604"/>
                <a:gd name="T34" fmla="*/ 324 w 324"/>
                <a:gd name="T35" fmla="*/ 302 h 604"/>
                <a:gd name="T36" fmla="*/ 324 w 324"/>
                <a:gd name="T37" fmla="*/ 302 h 604"/>
                <a:gd name="T38" fmla="*/ 324 w 324"/>
                <a:gd name="T39" fmla="*/ 332 h 604"/>
                <a:gd name="T40" fmla="*/ 318 w 324"/>
                <a:gd name="T41" fmla="*/ 362 h 604"/>
                <a:gd name="T42" fmla="*/ 310 w 324"/>
                <a:gd name="T43" fmla="*/ 392 h 604"/>
                <a:gd name="T44" fmla="*/ 300 w 324"/>
                <a:gd name="T45" fmla="*/ 420 h 604"/>
                <a:gd name="T46" fmla="*/ 286 w 324"/>
                <a:gd name="T47" fmla="*/ 446 h 604"/>
                <a:gd name="T48" fmla="*/ 270 w 324"/>
                <a:gd name="T49" fmla="*/ 470 h 604"/>
                <a:gd name="T50" fmla="*/ 250 w 324"/>
                <a:gd name="T51" fmla="*/ 494 h 604"/>
                <a:gd name="T52" fmla="*/ 230 w 324"/>
                <a:gd name="T53" fmla="*/ 516 h 604"/>
                <a:gd name="T54" fmla="*/ 206 w 324"/>
                <a:gd name="T55" fmla="*/ 534 h 604"/>
                <a:gd name="T56" fmla="*/ 182 w 324"/>
                <a:gd name="T57" fmla="*/ 552 h 604"/>
                <a:gd name="T58" fmla="*/ 154 w 324"/>
                <a:gd name="T59" fmla="*/ 568 h 604"/>
                <a:gd name="T60" fmla="*/ 126 w 324"/>
                <a:gd name="T61" fmla="*/ 580 h 604"/>
                <a:gd name="T62" fmla="*/ 96 w 324"/>
                <a:gd name="T63" fmla="*/ 590 h 604"/>
                <a:gd name="T64" fmla="*/ 66 w 324"/>
                <a:gd name="T65" fmla="*/ 598 h 604"/>
                <a:gd name="T66" fmla="*/ 34 w 324"/>
                <a:gd name="T67" fmla="*/ 602 h 604"/>
                <a:gd name="T68" fmla="*/ 0 w 324"/>
                <a:gd name="T69" fmla="*/ 604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4" h="604">
                  <a:moveTo>
                    <a:pt x="0" y="0"/>
                  </a:moveTo>
                  <a:lnTo>
                    <a:pt x="0" y="0"/>
                  </a:lnTo>
                  <a:lnTo>
                    <a:pt x="34" y="2"/>
                  </a:lnTo>
                  <a:lnTo>
                    <a:pt x="66" y="6"/>
                  </a:lnTo>
                  <a:lnTo>
                    <a:pt x="96" y="14"/>
                  </a:lnTo>
                  <a:lnTo>
                    <a:pt x="126" y="24"/>
                  </a:lnTo>
                  <a:lnTo>
                    <a:pt x="154" y="36"/>
                  </a:lnTo>
                  <a:lnTo>
                    <a:pt x="182" y="52"/>
                  </a:lnTo>
                  <a:lnTo>
                    <a:pt x="206" y="70"/>
                  </a:lnTo>
                  <a:lnTo>
                    <a:pt x="230" y="88"/>
                  </a:lnTo>
                  <a:lnTo>
                    <a:pt x="250" y="110"/>
                  </a:lnTo>
                  <a:lnTo>
                    <a:pt x="270" y="134"/>
                  </a:lnTo>
                  <a:lnTo>
                    <a:pt x="286" y="158"/>
                  </a:lnTo>
                  <a:lnTo>
                    <a:pt x="300" y="184"/>
                  </a:lnTo>
                  <a:lnTo>
                    <a:pt x="310" y="212"/>
                  </a:lnTo>
                  <a:lnTo>
                    <a:pt x="318" y="242"/>
                  </a:lnTo>
                  <a:lnTo>
                    <a:pt x="324" y="272"/>
                  </a:lnTo>
                  <a:lnTo>
                    <a:pt x="324" y="302"/>
                  </a:lnTo>
                  <a:lnTo>
                    <a:pt x="324" y="302"/>
                  </a:lnTo>
                  <a:lnTo>
                    <a:pt x="324" y="332"/>
                  </a:lnTo>
                  <a:lnTo>
                    <a:pt x="318" y="362"/>
                  </a:lnTo>
                  <a:lnTo>
                    <a:pt x="310" y="392"/>
                  </a:lnTo>
                  <a:lnTo>
                    <a:pt x="300" y="420"/>
                  </a:lnTo>
                  <a:lnTo>
                    <a:pt x="286" y="446"/>
                  </a:lnTo>
                  <a:lnTo>
                    <a:pt x="270" y="470"/>
                  </a:lnTo>
                  <a:lnTo>
                    <a:pt x="250" y="494"/>
                  </a:lnTo>
                  <a:lnTo>
                    <a:pt x="230" y="516"/>
                  </a:lnTo>
                  <a:lnTo>
                    <a:pt x="206" y="534"/>
                  </a:lnTo>
                  <a:lnTo>
                    <a:pt x="182" y="552"/>
                  </a:lnTo>
                  <a:lnTo>
                    <a:pt x="154" y="568"/>
                  </a:lnTo>
                  <a:lnTo>
                    <a:pt x="126" y="580"/>
                  </a:lnTo>
                  <a:lnTo>
                    <a:pt x="96" y="590"/>
                  </a:lnTo>
                  <a:lnTo>
                    <a:pt x="66" y="598"/>
                  </a:lnTo>
                  <a:lnTo>
                    <a:pt x="34" y="602"/>
                  </a:lnTo>
                  <a:lnTo>
                    <a:pt x="0" y="604"/>
                  </a:lnTo>
                </a:path>
              </a:pathLst>
            </a:custGeom>
            <a:noFill/>
            <a:ln w="292100" cap="rnd">
              <a:solidFill>
                <a:srgbClr val="1A327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56"/>
            <p:cNvSpPr/>
            <p:nvPr/>
          </p:nvSpPr>
          <p:spPr bwMode="auto">
            <a:xfrm>
              <a:off x="6873781" y="1881423"/>
              <a:ext cx="79615" cy="7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57"/>
            <p:cNvSpPr/>
            <p:nvPr/>
          </p:nvSpPr>
          <p:spPr bwMode="auto">
            <a:xfrm>
              <a:off x="6892938" y="2727336"/>
              <a:ext cx="79615" cy="808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Group 113"/>
          <p:cNvGrpSpPr/>
          <p:nvPr/>
        </p:nvGrpSpPr>
        <p:grpSpPr>
          <a:xfrm rot="7377629">
            <a:off x="246700" y="1206903"/>
            <a:ext cx="1234736" cy="1216185"/>
            <a:chOff x="811876" y="3094925"/>
            <a:chExt cx="1690688" cy="1665287"/>
          </a:xfrm>
        </p:grpSpPr>
        <p:sp>
          <p:nvSpPr>
            <p:cNvPr id="35" name="Rectangle 5"/>
            <p:cNvSpPr>
              <a:spLocks noChangeAspect="1"/>
            </p:cNvSpPr>
            <p:nvPr/>
          </p:nvSpPr>
          <p:spPr bwMode="auto">
            <a:xfrm>
              <a:off x="811876" y="3099687"/>
              <a:ext cx="1690688" cy="1660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6"/>
            <p:cNvSpPr>
              <a:spLocks/>
            </p:cNvSpPr>
            <p:nvPr/>
          </p:nvSpPr>
          <p:spPr bwMode="auto">
            <a:xfrm>
              <a:off x="1772314" y="4282375"/>
              <a:ext cx="492125" cy="209550"/>
            </a:xfrm>
            <a:custGeom>
              <a:avLst/>
              <a:gdLst>
                <a:gd name="T0" fmla="*/ 0 w 234"/>
                <a:gd name="T1" fmla="*/ 0 h 104"/>
                <a:gd name="T2" fmla="*/ 62 w 234"/>
                <a:gd name="T3" fmla="*/ 104 h 104"/>
                <a:gd name="T4" fmla="*/ 234 w 234"/>
                <a:gd name="T5" fmla="*/ 62 h 104"/>
                <a:gd name="T6" fmla="*/ 218 w 234"/>
                <a:gd name="T7" fmla="*/ 35 h 104"/>
                <a:gd name="T8" fmla="*/ 194 w 234"/>
                <a:gd name="T9" fmla="*/ 11 h 104"/>
                <a:gd name="T10" fmla="*/ 161 w 234"/>
                <a:gd name="T11" fmla="*/ 2 h 104"/>
                <a:gd name="T12" fmla="*/ 0 w 234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04">
                  <a:moveTo>
                    <a:pt x="0" y="0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234" y="62"/>
                    <a:pt x="234" y="62"/>
                    <a:pt x="234" y="62"/>
                  </a:cubicBezTo>
                  <a:cubicBezTo>
                    <a:pt x="218" y="35"/>
                    <a:pt x="218" y="35"/>
                    <a:pt x="218" y="35"/>
                  </a:cubicBezTo>
                  <a:cubicBezTo>
                    <a:pt x="213" y="25"/>
                    <a:pt x="205" y="17"/>
                    <a:pt x="194" y="11"/>
                  </a:cubicBezTo>
                  <a:cubicBezTo>
                    <a:pt x="184" y="5"/>
                    <a:pt x="172" y="2"/>
                    <a:pt x="161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7"/>
            <p:cNvSpPr>
              <a:spLocks/>
            </p:cNvSpPr>
            <p:nvPr/>
          </p:nvSpPr>
          <p:spPr bwMode="auto">
            <a:xfrm>
              <a:off x="1902489" y="4464937"/>
              <a:ext cx="122238" cy="26988"/>
            </a:xfrm>
            <a:custGeom>
              <a:avLst/>
              <a:gdLst>
                <a:gd name="T0" fmla="*/ 77 w 77"/>
                <a:gd name="T1" fmla="*/ 0 h 17"/>
                <a:gd name="T2" fmla="*/ 0 w 77"/>
                <a:gd name="T3" fmla="*/ 17 h 17"/>
                <a:gd name="T4" fmla="*/ 77 w 77"/>
                <a:gd name="T5" fmla="*/ 0 h 17"/>
                <a:gd name="T6" fmla="*/ 77 w 7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7">
                  <a:moveTo>
                    <a:pt x="77" y="0"/>
                  </a:moveTo>
                  <a:lnTo>
                    <a:pt x="0" y="17"/>
                  </a:lnTo>
                  <a:lnTo>
                    <a:pt x="77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8"/>
            <p:cNvSpPr>
              <a:spLocks/>
            </p:cNvSpPr>
            <p:nvPr/>
          </p:nvSpPr>
          <p:spPr bwMode="auto">
            <a:xfrm>
              <a:off x="1902489" y="4464937"/>
              <a:ext cx="122238" cy="26988"/>
            </a:xfrm>
            <a:custGeom>
              <a:avLst/>
              <a:gdLst>
                <a:gd name="T0" fmla="*/ 77 w 77"/>
                <a:gd name="T1" fmla="*/ 0 h 17"/>
                <a:gd name="T2" fmla="*/ 0 w 77"/>
                <a:gd name="T3" fmla="*/ 17 h 17"/>
                <a:gd name="T4" fmla="*/ 77 w 77"/>
                <a:gd name="T5" fmla="*/ 0 h 17"/>
                <a:gd name="T6" fmla="*/ 77 w 7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7">
                  <a:moveTo>
                    <a:pt x="77" y="0"/>
                  </a:moveTo>
                  <a:lnTo>
                    <a:pt x="0" y="17"/>
                  </a:lnTo>
                  <a:lnTo>
                    <a:pt x="77" y="0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10"/>
            <p:cNvSpPr>
              <a:spLocks/>
            </p:cNvSpPr>
            <p:nvPr/>
          </p:nvSpPr>
          <p:spPr bwMode="auto">
            <a:xfrm>
              <a:off x="1596101" y="4282375"/>
              <a:ext cx="306388" cy="476250"/>
            </a:xfrm>
            <a:custGeom>
              <a:avLst/>
              <a:gdLst>
                <a:gd name="T0" fmla="*/ 84 w 146"/>
                <a:gd name="T1" fmla="*/ 0 h 235"/>
                <a:gd name="T2" fmla="*/ 146 w 146"/>
                <a:gd name="T3" fmla="*/ 104 h 235"/>
                <a:gd name="T4" fmla="*/ 26 w 146"/>
                <a:gd name="T5" fmla="*/ 235 h 235"/>
                <a:gd name="T6" fmla="*/ 10 w 146"/>
                <a:gd name="T7" fmla="*/ 208 h 235"/>
                <a:gd name="T8" fmla="*/ 0 w 146"/>
                <a:gd name="T9" fmla="*/ 175 h 235"/>
                <a:gd name="T10" fmla="*/ 8 w 146"/>
                <a:gd name="T11" fmla="*/ 141 h 235"/>
                <a:gd name="T12" fmla="*/ 84 w 146"/>
                <a:gd name="T13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235">
                  <a:moveTo>
                    <a:pt x="84" y="0"/>
                  </a:moveTo>
                  <a:cubicBezTo>
                    <a:pt x="146" y="104"/>
                    <a:pt x="146" y="104"/>
                    <a:pt x="146" y="104"/>
                  </a:cubicBezTo>
                  <a:cubicBezTo>
                    <a:pt x="26" y="235"/>
                    <a:pt x="26" y="235"/>
                    <a:pt x="26" y="235"/>
                  </a:cubicBezTo>
                  <a:cubicBezTo>
                    <a:pt x="10" y="208"/>
                    <a:pt x="10" y="208"/>
                    <a:pt x="10" y="208"/>
                  </a:cubicBezTo>
                  <a:cubicBezTo>
                    <a:pt x="4" y="198"/>
                    <a:pt x="1" y="187"/>
                    <a:pt x="0" y="175"/>
                  </a:cubicBezTo>
                  <a:cubicBezTo>
                    <a:pt x="0" y="163"/>
                    <a:pt x="3" y="151"/>
                    <a:pt x="8" y="141"/>
                  </a:cubicBezTo>
                  <a:cubicBezTo>
                    <a:pt x="84" y="0"/>
                    <a:pt x="84" y="0"/>
                    <a:pt x="84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11"/>
            <p:cNvSpPr>
              <a:spLocks/>
            </p:cNvSpPr>
            <p:nvPr/>
          </p:nvSpPr>
          <p:spPr bwMode="auto">
            <a:xfrm>
              <a:off x="1880264" y="4491925"/>
              <a:ext cx="22225" cy="25400"/>
            </a:xfrm>
            <a:custGeom>
              <a:avLst/>
              <a:gdLst>
                <a:gd name="T0" fmla="*/ 14 w 14"/>
                <a:gd name="T1" fmla="*/ 0 h 16"/>
                <a:gd name="T2" fmla="*/ 0 w 14"/>
                <a:gd name="T3" fmla="*/ 16 h 16"/>
                <a:gd name="T4" fmla="*/ 0 w 14"/>
                <a:gd name="T5" fmla="*/ 16 h 16"/>
                <a:gd name="T6" fmla="*/ 14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2"/>
            <p:cNvSpPr>
              <a:spLocks/>
            </p:cNvSpPr>
            <p:nvPr/>
          </p:nvSpPr>
          <p:spPr bwMode="auto">
            <a:xfrm>
              <a:off x="1880264" y="4491925"/>
              <a:ext cx="22225" cy="25400"/>
            </a:xfrm>
            <a:custGeom>
              <a:avLst/>
              <a:gdLst>
                <a:gd name="T0" fmla="*/ 14 w 14"/>
                <a:gd name="T1" fmla="*/ 0 h 16"/>
                <a:gd name="T2" fmla="*/ 0 w 14"/>
                <a:gd name="T3" fmla="*/ 16 h 16"/>
                <a:gd name="T4" fmla="*/ 0 w 14"/>
                <a:gd name="T5" fmla="*/ 16 h 16"/>
                <a:gd name="T6" fmla="*/ 14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14"/>
            <p:cNvSpPr>
              <a:spLocks/>
            </p:cNvSpPr>
            <p:nvPr/>
          </p:nvSpPr>
          <p:spPr bwMode="auto">
            <a:xfrm>
              <a:off x="1057939" y="3207637"/>
              <a:ext cx="714375" cy="976313"/>
            </a:xfrm>
            <a:custGeom>
              <a:avLst/>
              <a:gdLst>
                <a:gd name="T0" fmla="*/ 450 w 450"/>
                <a:gd name="T1" fmla="*/ 551 h 615"/>
                <a:gd name="T2" fmla="*/ 338 w 450"/>
                <a:gd name="T3" fmla="*/ 615 h 615"/>
                <a:gd name="T4" fmla="*/ 0 w 450"/>
                <a:gd name="T5" fmla="*/ 62 h 615"/>
                <a:gd name="T6" fmla="*/ 111 w 450"/>
                <a:gd name="T7" fmla="*/ 0 h 615"/>
                <a:gd name="T8" fmla="*/ 450 w 450"/>
                <a:gd name="T9" fmla="*/ 551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615">
                  <a:moveTo>
                    <a:pt x="450" y="551"/>
                  </a:moveTo>
                  <a:lnTo>
                    <a:pt x="338" y="615"/>
                  </a:lnTo>
                  <a:lnTo>
                    <a:pt x="0" y="62"/>
                  </a:lnTo>
                  <a:lnTo>
                    <a:pt x="111" y="0"/>
                  </a:lnTo>
                  <a:lnTo>
                    <a:pt x="450" y="55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15"/>
            <p:cNvSpPr>
              <a:spLocks/>
            </p:cNvSpPr>
            <p:nvPr/>
          </p:nvSpPr>
          <p:spPr bwMode="auto">
            <a:xfrm>
              <a:off x="1057939" y="3207637"/>
              <a:ext cx="714375" cy="976313"/>
            </a:xfrm>
            <a:custGeom>
              <a:avLst/>
              <a:gdLst>
                <a:gd name="T0" fmla="*/ 450 w 450"/>
                <a:gd name="T1" fmla="*/ 551 h 615"/>
                <a:gd name="T2" fmla="*/ 338 w 450"/>
                <a:gd name="T3" fmla="*/ 615 h 615"/>
                <a:gd name="T4" fmla="*/ 0 w 450"/>
                <a:gd name="T5" fmla="*/ 62 h 615"/>
                <a:gd name="T6" fmla="*/ 111 w 450"/>
                <a:gd name="T7" fmla="*/ 0 h 615"/>
                <a:gd name="T8" fmla="*/ 450 w 450"/>
                <a:gd name="T9" fmla="*/ 551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615">
                  <a:moveTo>
                    <a:pt x="450" y="551"/>
                  </a:moveTo>
                  <a:lnTo>
                    <a:pt x="338" y="615"/>
                  </a:lnTo>
                  <a:lnTo>
                    <a:pt x="0" y="62"/>
                  </a:lnTo>
                  <a:lnTo>
                    <a:pt x="111" y="0"/>
                  </a:lnTo>
                  <a:lnTo>
                    <a:pt x="450" y="5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16"/>
            <p:cNvSpPr>
              <a:spLocks/>
            </p:cNvSpPr>
            <p:nvPr/>
          </p:nvSpPr>
          <p:spPr bwMode="auto">
            <a:xfrm>
              <a:off x="1013489" y="3094925"/>
              <a:ext cx="265113" cy="323850"/>
            </a:xfrm>
            <a:custGeom>
              <a:avLst/>
              <a:gdLst>
                <a:gd name="T0" fmla="*/ 17 w 126"/>
                <a:gd name="T1" fmla="*/ 1 h 159"/>
                <a:gd name="T2" fmla="*/ 21 w 126"/>
                <a:gd name="T3" fmla="*/ 104 h 159"/>
                <a:gd name="T4" fmla="*/ 109 w 126"/>
                <a:gd name="T5" fmla="*/ 158 h 159"/>
                <a:gd name="T6" fmla="*/ 105 w 126"/>
                <a:gd name="T7" fmla="*/ 55 h 159"/>
                <a:gd name="T8" fmla="*/ 17 w 126"/>
                <a:gd name="T9" fmla="*/ 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59">
                  <a:moveTo>
                    <a:pt x="17" y="1"/>
                  </a:moveTo>
                  <a:cubicBezTo>
                    <a:pt x="0" y="30"/>
                    <a:pt x="0" y="70"/>
                    <a:pt x="21" y="104"/>
                  </a:cubicBezTo>
                  <a:cubicBezTo>
                    <a:pt x="41" y="139"/>
                    <a:pt x="76" y="159"/>
                    <a:pt x="109" y="158"/>
                  </a:cubicBezTo>
                  <a:cubicBezTo>
                    <a:pt x="126" y="129"/>
                    <a:pt x="126" y="89"/>
                    <a:pt x="105" y="55"/>
                  </a:cubicBezTo>
                  <a:cubicBezTo>
                    <a:pt x="85" y="20"/>
                    <a:pt x="50" y="0"/>
                    <a:pt x="17" y="1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7"/>
            <p:cNvSpPr>
              <a:spLocks/>
            </p:cNvSpPr>
            <p:nvPr/>
          </p:nvSpPr>
          <p:spPr bwMode="auto">
            <a:xfrm>
              <a:off x="1491326" y="3823587"/>
              <a:ext cx="384175" cy="620713"/>
            </a:xfrm>
            <a:custGeom>
              <a:avLst/>
              <a:gdLst>
                <a:gd name="T0" fmla="*/ 49 w 183"/>
                <a:gd name="T1" fmla="*/ 178 h 306"/>
                <a:gd name="T2" fmla="*/ 182 w 183"/>
                <a:gd name="T3" fmla="*/ 306 h 306"/>
                <a:gd name="T4" fmla="*/ 134 w 183"/>
                <a:gd name="T5" fmla="*/ 128 h 306"/>
                <a:gd name="T6" fmla="*/ 1 w 183"/>
                <a:gd name="T7" fmla="*/ 0 h 306"/>
                <a:gd name="T8" fmla="*/ 49 w 183"/>
                <a:gd name="T9" fmla="*/ 178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306">
                  <a:moveTo>
                    <a:pt x="49" y="178"/>
                  </a:moveTo>
                  <a:cubicBezTo>
                    <a:pt x="83" y="235"/>
                    <a:pt x="129" y="278"/>
                    <a:pt x="182" y="306"/>
                  </a:cubicBezTo>
                  <a:cubicBezTo>
                    <a:pt x="183" y="247"/>
                    <a:pt x="167" y="185"/>
                    <a:pt x="134" y="128"/>
                  </a:cubicBezTo>
                  <a:cubicBezTo>
                    <a:pt x="100" y="71"/>
                    <a:pt x="53" y="28"/>
                    <a:pt x="1" y="0"/>
                  </a:cubicBezTo>
                  <a:cubicBezTo>
                    <a:pt x="0" y="59"/>
                    <a:pt x="16" y="121"/>
                    <a:pt x="49" y="178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18"/>
            <p:cNvSpPr>
              <a:spLocks/>
            </p:cNvSpPr>
            <p:nvPr/>
          </p:nvSpPr>
          <p:spPr bwMode="auto">
            <a:xfrm>
              <a:off x="1759614" y="4239512"/>
              <a:ext cx="114300" cy="204788"/>
            </a:xfrm>
            <a:custGeom>
              <a:avLst/>
              <a:gdLst>
                <a:gd name="T0" fmla="*/ 3 w 54"/>
                <a:gd name="T1" fmla="*/ 0 h 101"/>
                <a:gd name="T2" fmla="*/ 0 w 54"/>
                <a:gd name="T3" fmla="*/ 10 h 101"/>
                <a:gd name="T4" fmla="*/ 54 w 54"/>
                <a:gd name="T5" fmla="*/ 101 h 101"/>
                <a:gd name="T6" fmla="*/ 42 w 54"/>
                <a:gd name="T7" fmla="*/ 10 h 101"/>
                <a:gd name="T8" fmla="*/ 3 w 54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01">
                  <a:moveTo>
                    <a:pt x="3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54" y="71"/>
                    <a:pt x="50" y="40"/>
                    <a:pt x="42" y="1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19"/>
            <p:cNvSpPr>
              <a:spLocks/>
            </p:cNvSpPr>
            <p:nvPr/>
          </p:nvSpPr>
          <p:spPr bwMode="auto">
            <a:xfrm>
              <a:off x="1937414" y="3421950"/>
              <a:ext cx="117475" cy="74613"/>
            </a:xfrm>
            <a:custGeom>
              <a:avLst/>
              <a:gdLst>
                <a:gd name="T0" fmla="*/ 55 w 56"/>
                <a:gd name="T1" fmla="*/ 4 h 37"/>
                <a:gd name="T2" fmla="*/ 49 w 56"/>
                <a:gd name="T3" fmla="*/ 0 h 37"/>
                <a:gd name="T4" fmla="*/ 42 w 56"/>
                <a:gd name="T5" fmla="*/ 1 h 37"/>
                <a:gd name="T6" fmla="*/ 5 w 56"/>
                <a:gd name="T7" fmla="*/ 23 h 37"/>
                <a:gd name="T8" fmla="*/ 1 w 56"/>
                <a:gd name="T9" fmla="*/ 29 h 37"/>
                <a:gd name="T10" fmla="*/ 2 w 56"/>
                <a:gd name="T11" fmla="*/ 36 h 37"/>
                <a:gd name="T12" fmla="*/ 3 w 56"/>
                <a:gd name="T13" fmla="*/ 37 h 37"/>
                <a:gd name="T14" fmla="*/ 56 w 56"/>
                <a:gd name="T15" fmla="*/ 6 h 37"/>
                <a:gd name="T16" fmla="*/ 55 w 56"/>
                <a:gd name="T17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7">
                  <a:moveTo>
                    <a:pt x="55" y="4"/>
                  </a:moveTo>
                  <a:cubicBezTo>
                    <a:pt x="54" y="2"/>
                    <a:pt x="52" y="1"/>
                    <a:pt x="49" y="0"/>
                  </a:cubicBezTo>
                  <a:cubicBezTo>
                    <a:pt x="47" y="0"/>
                    <a:pt x="44" y="0"/>
                    <a:pt x="42" y="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4"/>
                    <a:pt x="2" y="26"/>
                    <a:pt x="1" y="29"/>
                  </a:cubicBezTo>
                  <a:cubicBezTo>
                    <a:pt x="0" y="31"/>
                    <a:pt x="1" y="34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56" y="6"/>
                    <a:pt x="56" y="6"/>
                    <a:pt x="56" y="6"/>
                  </a:cubicBezTo>
                  <a:lnTo>
                    <a:pt x="55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20"/>
            <p:cNvSpPr>
              <a:spLocks/>
            </p:cNvSpPr>
            <p:nvPr/>
          </p:nvSpPr>
          <p:spPr bwMode="auto">
            <a:xfrm>
              <a:off x="1943764" y="3434650"/>
              <a:ext cx="274638" cy="365125"/>
            </a:xfrm>
            <a:custGeom>
              <a:avLst/>
              <a:gdLst>
                <a:gd name="T0" fmla="*/ 86 w 131"/>
                <a:gd name="T1" fmla="*/ 57 h 180"/>
                <a:gd name="T2" fmla="*/ 53 w 131"/>
                <a:gd name="T3" fmla="*/ 0 h 180"/>
                <a:gd name="T4" fmla="*/ 0 w 131"/>
                <a:gd name="T5" fmla="*/ 31 h 180"/>
                <a:gd name="T6" fmla="*/ 33 w 131"/>
                <a:gd name="T7" fmla="*/ 88 h 180"/>
                <a:gd name="T8" fmla="*/ 102 w 131"/>
                <a:gd name="T9" fmla="*/ 176 h 180"/>
                <a:gd name="T10" fmla="*/ 105 w 131"/>
                <a:gd name="T11" fmla="*/ 179 h 180"/>
                <a:gd name="T12" fmla="*/ 107 w 131"/>
                <a:gd name="T13" fmla="*/ 180 h 180"/>
                <a:gd name="T14" fmla="*/ 109 w 131"/>
                <a:gd name="T15" fmla="*/ 179 h 180"/>
                <a:gd name="T16" fmla="*/ 129 w 131"/>
                <a:gd name="T17" fmla="*/ 167 h 180"/>
                <a:gd name="T18" fmla="*/ 131 w 131"/>
                <a:gd name="T19" fmla="*/ 165 h 180"/>
                <a:gd name="T20" fmla="*/ 131 w 131"/>
                <a:gd name="T21" fmla="*/ 163 h 180"/>
                <a:gd name="T22" fmla="*/ 130 w 131"/>
                <a:gd name="T23" fmla="*/ 159 h 180"/>
                <a:gd name="T24" fmla="*/ 86 w 131"/>
                <a:gd name="T25" fmla="*/ 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80">
                  <a:moveTo>
                    <a:pt x="86" y="57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55" y="125"/>
                    <a:pt x="80" y="156"/>
                    <a:pt x="102" y="176"/>
                  </a:cubicBezTo>
                  <a:cubicBezTo>
                    <a:pt x="102" y="177"/>
                    <a:pt x="105" y="179"/>
                    <a:pt x="105" y="179"/>
                  </a:cubicBezTo>
                  <a:cubicBezTo>
                    <a:pt x="105" y="179"/>
                    <a:pt x="106" y="180"/>
                    <a:pt x="107" y="180"/>
                  </a:cubicBezTo>
                  <a:cubicBezTo>
                    <a:pt x="108" y="180"/>
                    <a:pt x="109" y="180"/>
                    <a:pt x="109" y="179"/>
                  </a:cubicBezTo>
                  <a:cubicBezTo>
                    <a:pt x="129" y="167"/>
                    <a:pt x="129" y="167"/>
                    <a:pt x="129" y="167"/>
                  </a:cubicBezTo>
                  <a:cubicBezTo>
                    <a:pt x="130" y="167"/>
                    <a:pt x="131" y="166"/>
                    <a:pt x="131" y="165"/>
                  </a:cubicBezTo>
                  <a:cubicBezTo>
                    <a:pt x="131" y="165"/>
                    <a:pt x="131" y="164"/>
                    <a:pt x="131" y="163"/>
                  </a:cubicBezTo>
                  <a:cubicBezTo>
                    <a:pt x="131" y="163"/>
                    <a:pt x="131" y="160"/>
                    <a:pt x="130" y="159"/>
                  </a:cubicBezTo>
                  <a:cubicBezTo>
                    <a:pt x="123" y="130"/>
                    <a:pt x="108" y="94"/>
                    <a:pt x="86" y="57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21"/>
            <p:cNvSpPr>
              <a:spLocks/>
            </p:cNvSpPr>
            <p:nvPr/>
          </p:nvSpPr>
          <p:spPr bwMode="auto">
            <a:xfrm>
              <a:off x="1654839" y="3460050"/>
              <a:ext cx="117475" cy="76200"/>
            </a:xfrm>
            <a:custGeom>
              <a:avLst/>
              <a:gdLst>
                <a:gd name="T0" fmla="*/ 55 w 56"/>
                <a:gd name="T1" fmla="*/ 4 h 37"/>
                <a:gd name="T2" fmla="*/ 49 w 56"/>
                <a:gd name="T3" fmla="*/ 0 h 37"/>
                <a:gd name="T4" fmla="*/ 42 w 56"/>
                <a:gd name="T5" fmla="*/ 1 h 37"/>
                <a:gd name="T6" fmla="*/ 5 w 56"/>
                <a:gd name="T7" fmla="*/ 23 h 37"/>
                <a:gd name="T8" fmla="*/ 1 w 56"/>
                <a:gd name="T9" fmla="*/ 29 h 37"/>
                <a:gd name="T10" fmla="*/ 2 w 56"/>
                <a:gd name="T11" fmla="*/ 36 h 37"/>
                <a:gd name="T12" fmla="*/ 3 w 56"/>
                <a:gd name="T13" fmla="*/ 37 h 37"/>
                <a:gd name="T14" fmla="*/ 56 w 56"/>
                <a:gd name="T15" fmla="*/ 6 h 37"/>
                <a:gd name="T16" fmla="*/ 55 w 56"/>
                <a:gd name="T17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7">
                  <a:moveTo>
                    <a:pt x="55" y="4"/>
                  </a:moveTo>
                  <a:cubicBezTo>
                    <a:pt x="54" y="2"/>
                    <a:pt x="52" y="1"/>
                    <a:pt x="49" y="0"/>
                  </a:cubicBezTo>
                  <a:cubicBezTo>
                    <a:pt x="47" y="0"/>
                    <a:pt x="44" y="0"/>
                    <a:pt x="42" y="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4"/>
                    <a:pt x="1" y="26"/>
                    <a:pt x="1" y="29"/>
                  </a:cubicBezTo>
                  <a:cubicBezTo>
                    <a:pt x="0" y="31"/>
                    <a:pt x="1" y="34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5" y="4"/>
                    <a:pt x="55" y="4"/>
                    <a:pt x="55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22"/>
            <p:cNvSpPr>
              <a:spLocks/>
            </p:cNvSpPr>
            <p:nvPr/>
          </p:nvSpPr>
          <p:spPr bwMode="auto">
            <a:xfrm>
              <a:off x="1661189" y="3472750"/>
              <a:ext cx="276225" cy="365125"/>
            </a:xfrm>
            <a:custGeom>
              <a:avLst/>
              <a:gdLst>
                <a:gd name="T0" fmla="*/ 86 w 131"/>
                <a:gd name="T1" fmla="*/ 57 h 180"/>
                <a:gd name="T2" fmla="*/ 53 w 131"/>
                <a:gd name="T3" fmla="*/ 0 h 180"/>
                <a:gd name="T4" fmla="*/ 0 w 131"/>
                <a:gd name="T5" fmla="*/ 31 h 180"/>
                <a:gd name="T6" fmla="*/ 33 w 131"/>
                <a:gd name="T7" fmla="*/ 88 h 180"/>
                <a:gd name="T8" fmla="*/ 102 w 131"/>
                <a:gd name="T9" fmla="*/ 176 h 180"/>
                <a:gd name="T10" fmla="*/ 105 w 131"/>
                <a:gd name="T11" fmla="*/ 179 h 180"/>
                <a:gd name="T12" fmla="*/ 107 w 131"/>
                <a:gd name="T13" fmla="*/ 180 h 180"/>
                <a:gd name="T14" fmla="*/ 109 w 131"/>
                <a:gd name="T15" fmla="*/ 179 h 180"/>
                <a:gd name="T16" fmla="*/ 129 w 131"/>
                <a:gd name="T17" fmla="*/ 167 h 180"/>
                <a:gd name="T18" fmla="*/ 131 w 131"/>
                <a:gd name="T19" fmla="*/ 165 h 180"/>
                <a:gd name="T20" fmla="*/ 131 w 131"/>
                <a:gd name="T21" fmla="*/ 163 h 180"/>
                <a:gd name="T22" fmla="*/ 130 w 131"/>
                <a:gd name="T23" fmla="*/ 159 h 180"/>
                <a:gd name="T24" fmla="*/ 86 w 131"/>
                <a:gd name="T25" fmla="*/ 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80">
                  <a:moveTo>
                    <a:pt x="86" y="57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55" y="125"/>
                    <a:pt x="80" y="156"/>
                    <a:pt x="102" y="176"/>
                  </a:cubicBezTo>
                  <a:cubicBezTo>
                    <a:pt x="102" y="177"/>
                    <a:pt x="105" y="179"/>
                    <a:pt x="105" y="179"/>
                  </a:cubicBezTo>
                  <a:cubicBezTo>
                    <a:pt x="105" y="179"/>
                    <a:pt x="106" y="180"/>
                    <a:pt x="107" y="180"/>
                  </a:cubicBezTo>
                  <a:cubicBezTo>
                    <a:pt x="108" y="180"/>
                    <a:pt x="108" y="179"/>
                    <a:pt x="109" y="179"/>
                  </a:cubicBezTo>
                  <a:cubicBezTo>
                    <a:pt x="129" y="167"/>
                    <a:pt x="129" y="167"/>
                    <a:pt x="129" y="167"/>
                  </a:cubicBezTo>
                  <a:cubicBezTo>
                    <a:pt x="130" y="167"/>
                    <a:pt x="130" y="166"/>
                    <a:pt x="131" y="165"/>
                  </a:cubicBezTo>
                  <a:cubicBezTo>
                    <a:pt x="131" y="165"/>
                    <a:pt x="131" y="164"/>
                    <a:pt x="131" y="163"/>
                  </a:cubicBezTo>
                  <a:cubicBezTo>
                    <a:pt x="131" y="163"/>
                    <a:pt x="130" y="160"/>
                    <a:pt x="130" y="159"/>
                  </a:cubicBezTo>
                  <a:cubicBezTo>
                    <a:pt x="123" y="130"/>
                    <a:pt x="108" y="94"/>
                    <a:pt x="86" y="57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24"/>
            <p:cNvSpPr>
              <a:spLocks/>
            </p:cNvSpPr>
            <p:nvPr/>
          </p:nvSpPr>
          <p:spPr bwMode="auto">
            <a:xfrm>
              <a:off x="1951701" y="3510850"/>
              <a:ext cx="161925" cy="20638"/>
            </a:xfrm>
            <a:custGeom>
              <a:avLst/>
              <a:gdLst>
                <a:gd name="T0" fmla="*/ 0 w 102"/>
                <a:gd name="T1" fmla="*/ 0 h 13"/>
                <a:gd name="T2" fmla="*/ 6 w 102"/>
                <a:gd name="T3" fmla="*/ 12 h 13"/>
                <a:gd name="T4" fmla="*/ 102 w 102"/>
                <a:gd name="T5" fmla="*/ 13 h 13"/>
                <a:gd name="T6" fmla="*/ 95 w 102"/>
                <a:gd name="T7" fmla="*/ 2 h 13"/>
                <a:gd name="T8" fmla="*/ 0 w 10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">
                  <a:moveTo>
                    <a:pt x="0" y="0"/>
                  </a:moveTo>
                  <a:lnTo>
                    <a:pt x="6" y="12"/>
                  </a:lnTo>
                  <a:lnTo>
                    <a:pt x="102" y="13"/>
                  </a:lnTo>
                  <a:lnTo>
                    <a:pt x="95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25"/>
            <p:cNvSpPr>
              <a:spLocks/>
            </p:cNvSpPr>
            <p:nvPr/>
          </p:nvSpPr>
          <p:spPr bwMode="auto">
            <a:xfrm>
              <a:off x="1656426" y="3507675"/>
              <a:ext cx="149225" cy="19050"/>
            </a:xfrm>
            <a:custGeom>
              <a:avLst/>
              <a:gdLst>
                <a:gd name="T0" fmla="*/ 65 w 71"/>
                <a:gd name="T1" fmla="*/ 1 h 10"/>
                <a:gd name="T2" fmla="*/ 71 w 71"/>
                <a:gd name="T3" fmla="*/ 10 h 10"/>
                <a:gd name="T4" fmla="*/ 71 w 71"/>
                <a:gd name="T5" fmla="*/ 10 h 10"/>
                <a:gd name="T6" fmla="*/ 65 w 71"/>
                <a:gd name="T7" fmla="*/ 1 h 10"/>
                <a:gd name="T8" fmla="*/ 4 w 71"/>
                <a:gd name="T9" fmla="*/ 0 h 10"/>
                <a:gd name="T10" fmla="*/ 0 w 71"/>
                <a:gd name="T11" fmla="*/ 6 h 10"/>
                <a:gd name="T12" fmla="*/ 0 w 71"/>
                <a:gd name="T13" fmla="*/ 8 h 10"/>
                <a:gd name="T14" fmla="*/ 0 w 71"/>
                <a:gd name="T15" fmla="*/ 6 h 10"/>
                <a:gd name="T16" fmla="*/ 4 w 71"/>
                <a:gd name="T17" fmla="*/ 0 h 10"/>
                <a:gd name="T18" fmla="*/ 4 w 71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10">
                  <a:moveTo>
                    <a:pt x="65" y="1"/>
                  </a:moveTo>
                  <a:cubicBezTo>
                    <a:pt x="71" y="10"/>
                    <a:pt x="71" y="10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5" y="1"/>
                    <a:pt x="65" y="1"/>
                    <a:pt x="65" y="1"/>
                  </a:cubicBezTo>
                  <a:moveTo>
                    <a:pt x="4" y="0"/>
                  </a:moveTo>
                  <a:cubicBezTo>
                    <a:pt x="2" y="2"/>
                    <a:pt x="0" y="3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3"/>
                    <a:pt x="2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26"/>
            <p:cNvSpPr>
              <a:spLocks/>
            </p:cNvSpPr>
            <p:nvPr/>
          </p:nvSpPr>
          <p:spPr bwMode="auto">
            <a:xfrm>
              <a:off x="1656426" y="3507675"/>
              <a:ext cx="53975" cy="19050"/>
            </a:xfrm>
            <a:custGeom>
              <a:avLst/>
              <a:gdLst>
                <a:gd name="T0" fmla="*/ 4 w 25"/>
                <a:gd name="T1" fmla="*/ 0 h 10"/>
                <a:gd name="T2" fmla="*/ 0 w 25"/>
                <a:gd name="T3" fmla="*/ 6 h 10"/>
                <a:gd name="T4" fmla="*/ 0 w 25"/>
                <a:gd name="T5" fmla="*/ 8 h 10"/>
                <a:gd name="T6" fmla="*/ 0 w 25"/>
                <a:gd name="T7" fmla="*/ 9 h 10"/>
                <a:gd name="T8" fmla="*/ 10 w 25"/>
                <a:gd name="T9" fmla="*/ 10 h 10"/>
                <a:gd name="T10" fmla="*/ 25 w 25"/>
                <a:gd name="T11" fmla="*/ 1 h 10"/>
                <a:gd name="T12" fmla="*/ 4 w 25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0">
                  <a:moveTo>
                    <a:pt x="4" y="0"/>
                  </a:moveTo>
                  <a:cubicBezTo>
                    <a:pt x="2" y="2"/>
                    <a:pt x="0" y="3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28"/>
            <p:cNvSpPr>
              <a:spLocks/>
            </p:cNvSpPr>
            <p:nvPr/>
          </p:nvSpPr>
          <p:spPr bwMode="auto">
            <a:xfrm>
              <a:off x="1678651" y="3509262"/>
              <a:ext cx="127000" cy="17463"/>
            </a:xfrm>
            <a:custGeom>
              <a:avLst/>
              <a:gdLst>
                <a:gd name="T0" fmla="*/ 20 w 80"/>
                <a:gd name="T1" fmla="*/ 0 h 11"/>
                <a:gd name="T2" fmla="*/ 0 w 80"/>
                <a:gd name="T3" fmla="*/ 11 h 11"/>
                <a:gd name="T4" fmla="*/ 80 w 80"/>
                <a:gd name="T5" fmla="*/ 11 h 11"/>
                <a:gd name="T6" fmla="*/ 73 w 80"/>
                <a:gd name="T7" fmla="*/ 0 h 11"/>
                <a:gd name="T8" fmla="*/ 20 w 8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1">
                  <a:moveTo>
                    <a:pt x="20" y="0"/>
                  </a:moveTo>
                  <a:lnTo>
                    <a:pt x="0" y="11"/>
                  </a:lnTo>
                  <a:lnTo>
                    <a:pt x="80" y="11"/>
                  </a:lnTo>
                  <a:lnTo>
                    <a:pt x="73" y="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29"/>
            <p:cNvSpPr>
              <a:spLocks/>
            </p:cNvSpPr>
            <p:nvPr/>
          </p:nvSpPr>
          <p:spPr bwMode="auto">
            <a:xfrm>
              <a:off x="1429414" y="3523550"/>
              <a:ext cx="1073150" cy="371475"/>
            </a:xfrm>
            <a:custGeom>
              <a:avLst/>
              <a:gdLst>
                <a:gd name="T0" fmla="*/ 510 w 510"/>
                <a:gd name="T1" fmla="*/ 55 h 183"/>
                <a:gd name="T2" fmla="*/ 478 w 510"/>
                <a:gd name="T3" fmla="*/ 27 h 183"/>
                <a:gd name="T4" fmla="*/ 451 w 510"/>
                <a:gd name="T5" fmla="*/ 11 h 183"/>
                <a:gd name="T6" fmla="*/ 419 w 510"/>
                <a:gd name="T7" fmla="*/ 5 h 183"/>
                <a:gd name="T8" fmla="*/ 0 w 510"/>
                <a:gd name="T9" fmla="*/ 0 h 183"/>
                <a:gd name="T10" fmla="*/ 108 w 510"/>
                <a:gd name="T11" fmla="*/ 183 h 183"/>
                <a:gd name="T12" fmla="*/ 193 w 510"/>
                <a:gd name="T13" fmla="*/ 133 h 183"/>
                <a:gd name="T14" fmla="*/ 510 w 510"/>
                <a:gd name="T15" fmla="*/ 5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0" h="183">
                  <a:moveTo>
                    <a:pt x="510" y="55"/>
                  </a:moveTo>
                  <a:cubicBezTo>
                    <a:pt x="478" y="27"/>
                    <a:pt x="478" y="27"/>
                    <a:pt x="478" y="27"/>
                  </a:cubicBezTo>
                  <a:cubicBezTo>
                    <a:pt x="470" y="21"/>
                    <a:pt x="461" y="15"/>
                    <a:pt x="451" y="11"/>
                  </a:cubicBezTo>
                  <a:cubicBezTo>
                    <a:pt x="440" y="7"/>
                    <a:pt x="430" y="5"/>
                    <a:pt x="419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93" y="133"/>
                    <a:pt x="193" y="133"/>
                    <a:pt x="193" y="133"/>
                  </a:cubicBezTo>
                  <a:cubicBezTo>
                    <a:pt x="510" y="55"/>
                    <a:pt x="510" y="55"/>
                    <a:pt x="510" y="55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30"/>
            <p:cNvSpPr>
              <a:spLocks/>
            </p:cNvSpPr>
            <p:nvPr/>
          </p:nvSpPr>
          <p:spPr bwMode="auto">
            <a:xfrm>
              <a:off x="1642139" y="3642612"/>
              <a:ext cx="788988" cy="252413"/>
            </a:xfrm>
            <a:custGeom>
              <a:avLst/>
              <a:gdLst>
                <a:gd name="T0" fmla="*/ 497 w 497"/>
                <a:gd name="T1" fmla="*/ 5 h 159"/>
                <a:gd name="T2" fmla="*/ 122 w 497"/>
                <a:gd name="T3" fmla="*/ 95 h 159"/>
                <a:gd name="T4" fmla="*/ 9 w 497"/>
                <a:gd name="T5" fmla="*/ 159 h 159"/>
                <a:gd name="T6" fmla="*/ 0 w 497"/>
                <a:gd name="T7" fmla="*/ 143 h 159"/>
                <a:gd name="T8" fmla="*/ 113 w 497"/>
                <a:gd name="T9" fmla="*/ 78 h 159"/>
                <a:gd name="T10" fmla="*/ 490 w 497"/>
                <a:gd name="T11" fmla="*/ 0 h 159"/>
                <a:gd name="T12" fmla="*/ 497 w 497"/>
                <a:gd name="T13" fmla="*/ 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7" h="159">
                  <a:moveTo>
                    <a:pt x="497" y="5"/>
                  </a:moveTo>
                  <a:lnTo>
                    <a:pt x="122" y="95"/>
                  </a:lnTo>
                  <a:lnTo>
                    <a:pt x="9" y="159"/>
                  </a:lnTo>
                  <a:lnTo>
                    <a:pt x="0" y="143"/>
                  </a:lnTo>
                  <a:lnTo>
                    <a:pt x="113" y="78"/>
                  </a:lnTo>
                  <a:lnTo>
                    <a:pt x="490" y="0"/>
                  </a:lnTo>
                  <a:lnTo>
                    <a:pt x="497" y="5"/>
                  </a:lnTo>
                  <a:close/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31"/>
            <p:cNvSpPr>
              <a:spLocks/>
            </p:cNvSpPr>
            <p:nvPr/>
          </p:nvSpPr>
          <p:spPr bwMode="auto">
            <a:xfrm>
              <a:off x="1642139" y="3642612"/>
              <a:ext cx="788988" cy="252413"/>
            </a:xfrm>
            <a:custGeom>
              <a:avLst/>
              <a:gdLst>
                <a:gd name="T0" fmla="*/ 497 w 497"/>
                <a:gd name="T1" fmla="*/ 5 h 159"/>
                <a:gd name="T2" fmla="*/ 122 w 497"/>
                <a:gd name="T3" fmla="*/ 95 h 159"/>
                <a:gd name="T4" fmla="*/ 9 w 497"/>
                <a:gd name="T5" fmla="*/ 159 h 159"/>
                <a:gd name="T6" fmla="*/ 0 w 497"/>
                <a:gd name="T7" fmla="*/ 143 h 159"/>
                <a:gd name="T8" fmla="*/ 113 w 497"/>
                <a:gd name="T9" fmla="*/ 78 h 159"/>
                <a:gd name="T10" fmla="*/ 490 w 497"/>
                <a:gd name="T11" fmla="*/ 0 h 159"/>
                <a:gd name="T12" fmla="*/ 497 w 497"/>
                <a:gd name="T13" fmla="*/ 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7" h="159">
                  <a:moveTo>
                    <a:pt x="497" y="5"/>
                  </a:moveTo>
                  <a:lnTo>
                    <a:pt x="122" y="95"/>
                  </a:lnTo>
                  <a:lnTo>
                    <a:pt x="9" y="159"/>
                  </a:lnTo>
                  <a:lnTo>
                    <a:pt x="0" y="143"/>
                  </a:lnTo>
                  <a:lnTo>
                    <a:pt x="113" y="78"/>
                  </a:lnTo>
                  <a:lnTo>
                    <a:pt x="490" y="0"/>
                  </a:lnTo>
                  <a:lnTo>
                    <a:pt x="497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32"/>
            <p:cNvSpPr>
              <a:spLocks/>
            </p:cNvSpPr>
            <p:nvPr/>
          </p:nvSpPr>
          <p:spPr bwMode="auto">
            <a:xfrm>
              <a:off x="864264" y="4033137"/>
              <a:ext cx="115888" cy="76200"/>
            </a:xfrm>
            <a:custGeom>
              <a:avLst/>
              <a:gdLst>
                <a:gd name="T0" fmla="*/ 1 w 55"/>
                <a:gd name="T1" fmla="*/ 36 h 38"/>
                <a:gd name="T2" fmla="*/ 0 w 55"/>
                <a:gd name="T3" fmla="*/ 29 h 38"/>
                <a:gd name="T4" fmla="*/ 5 w 55"/>
                <a:gd name="T5" fmla="*/ 24 h 38"/>
                <a:gd name="T6" fmla="*/ 42 w 55"/>
                <a:gd name="T7" fmla="*/ 2 h 38"/>
                <a:gd name="T8" fmla="*/ 49 w 55"/>
                <a:gd name="T9" fmla="*/ 1 h 38"/>
                <a:gd name="T10" fmla="*/ 54 w 55"/>
                <a:gd name="T11" fmla="*/ 5 h 38"/>
                <a:gd name="T12" fmla="*/ 55 w 55"/>
                <a:gd name="T13" fmla="*/ 7 h 38"/>
                <a:gd name="T14" fmla="*/ 2 w 55"/>
                <a:gd name="T15" fmla="*/ 38 h 38"/>
                <a:gd name="T16" fmla="*/ 1 w 55"/>
                <a:gd name="T17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38">
                  <a:moveTo>
                    <a:pt x="1" y="36"/>
                  </a:moveTo>
                  <a:cubicBezTo>
                    <a:pt x="0" y="34"/>
                    <a:pt x="0" y="32"/>
                    <a:pt x="0" y="29"/>
                  </a:cubicBezTo>
                  <a:cubicBezTo>
                    <a:pt x="1" y="27"/>
                    <a:pt x="3" y="25"/>
                    <a:pt x="5" y="2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4" y="0"/>
                    <a:pt x="46" y="0"/>
                    <a:pt x="49" y="1"/>
                  </a:cubicBezTo>
                  <a:cubicBezTo>
                    <a:pt x="51" y="1"/>
                    <a:pt x="53" y="3"/>
                    <a:pt x="54" y="5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1" y="3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33"/>
            <p:cNvSpPr>
              <a:spLocks/>
            </p:cNvSpPr>
            <p:nvPr/>
          </p:nvSpPr>
          <p:spPr bwMode="auto">
            <a:xfrm>
              <a:off x="869026" y="4045837"/>
              <a:ext cx="277813" cy="363538"/>
            </a:xfrm>
            <a:custGeom>
              <a:avLst/>
              <a:gdLst>
                <a:gd name="T0" fmla="*/ 34 w 132"/>
                <a:gd name="T1" fmla="*/ 88 h 179"/>
                <a:gd name="T2" fmla="*/ 0 w 132"/>
                <a:gd name="T3" fmla="*/ 31 h 179"/>
                <a:gd name="T4" fmla="*/ 53 w 132"/>
                <a:gd name="T5" fmla="*/ 0 h 179"/>
                <a:gd name="T6" fmla="*/ 87 w 132"/>
                <a:gd name="T7" fmla="*/ 56 h 179"/>
                <a:gd name="T8" fmla="*/ 131 w 132"/>
                <a:gd name="T9" fmla="*/ 159 h 179"/>
                <a:gd name="T10" fmla="*/ 132 w 132"/>
                <a:gd name="T11" fmla="*/ 162 h 179"/>
                <a:gd name="T12" fmla="*/ 131 w 132"/>
                <a:gd name="T13" fmla="*/ 165 h 179"/>
                <a:gd name="T14" fmla="*/ 130 w 132"/>
                <a:gd name="T15" fmla="*/ 167 h 179"/>
                <a:gd name="T16" fmla="*/ 110 w 132"/>
                <a:gd name="T17" fmla="*/ 178 h 179"/>
                <a:gd name="T18" fmla="*/ 107 w 132"/>
                <a:gd name="T19" fmla="*/ 179 h 179"/>
                <a:gd name="T20" fmla="*/ 105 w 132"/>
                <a:gd name="T21" fmla="*/ 178 h 179"/>
                <a:gd name="T22" fmla="*/ 102 w 132"/>
                <a:gd name="T23" fmla="*/ 176 h 179"/>
                <a:gd name="T24" fmla="*/ 34 w 132"/>
                <a:gd name="T25" fmla="*/ 8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179">
                  <a:moveTo>
                    <a:pt x="34" y="88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109" y="93"/>
                    <a:pt x="124" y="130"/>
                    <a:pt x="131" y="159"/>
                  </a:cubicBezTo>
                  <a:cubicBezTo>
                    <a:pt x="131" y="159"/>
                    <a:pt x="132" y="162"/>
                    <a:pt x="132" y="162"/>
                  </a:cubicBezTo>
                  <a:cubicBezTo>
                    <a:pt x="132" y="163"/>
                    <a:pt x="132" y="164"/>
                    <a:pt x="131" y="165"/>
                  </a:cubicBezTo>
                  <a:cubicBezTo>
                    <a:pt x="131" y="166"/>
                    <a:pt x="130" y="166"/>
                    <a:pt x="130" y="167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09" y="179"/>
                    <a:pt x="108" y="179"/>
                    <a:pt x="107" y="179"/>
                  </a:cubicBezTo>
                  <a:cubicBezTo>
                    <a:pt x="106" y="179"/>
                    <a:pt x="106" y="179"/>
                    <a:pt x="105" y="178"/>
                  </a:cubicBezTo>
                  <a:cubicBezTo>
                    <a:pt x="105" y="178"/>
                    <a:pt x="103" y="176"/>
                    <a:pt x="102" y="176"/>
                  </a:cubicBezTo>
                  <a:cubicBezTo>
                    <a:pt x="80" y="155"/>
                    <a:pt x="56" y="124"/>
                    <a:pt x="34" y="88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34"/>
            <p:cNvSpPr>
              <a:spLocks/>
            </p:cNvSpPr>
            <p:nvPr/>
          </p:nvSpPr>
          <p:spPr bwMode="auto">
            <a:xfrm>
              <a:off x="1034126" y="3814062"/>
              <a:ext cx="119063" cy="74613"/>
            </a:xfrm>
            <a:custGeom>
              <a:avLst/>
              <a:gdLst>
                <a:gd name="T0" fmla="*/ 2 w 56"/>
                <a:gd name="T1" fmla="*/ 36 h 37"/>
                <a:gd name="T2" fmla="*/ 1 w 56"/>
                <a:gd name="T3" fmla="*/ 29 h 37"/>
                <a:gd name="T4" fmla="*/ 5 w 56"/>
                <a:gd name="T5" fmla="*/ 23 h 37"/>
                <a:gd name="T6" fmla="*/ 42 w 56"/>
                <a:gd name="T7" fmla="*/ 1 h 37"/>
                <a:gd name="T8" fmla="*/ 49 w 56"/>
                <a:gd name="T9" fmla="*/ 0 h 37"/>
                <a:gd name="T10" fmla="*/ 55 w 56"/>
                <a:gd name="T11" fmla="*/ 5 h 37"/>
                <a:gd name="T12" fmla="*/ 56 w 56"/>
                <a:gd name="T13" fmla="*/ 6 h 37"/>
                <a:gd name="T14" fmla="*/ 3 w 56"/>
                <a:gd name="T15" fmla="*/ 37 h 37"/>
                <a:gd name="T16" fmla="*/ 2 w 56"/>
                <a:gd name="T17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7">
                  <a:moveTo>
                    <a:pt x="2" y="36"/>
                  </a:moveTo>
                  <a:cubicBezTo>
                    <a:pt x="1" y="34"/>
                    <a:pt x="0" y="31"/>
                    <a:pt x="1" y="29"/>
                  </a:cubicBezTo>
                  <a:cubicBezTo>
                    <a:pt x="1" y="26"/>
                    <a:pt x="3" y="24"/>
                    <a:pt x="5" y="2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4" y="0"/>
                    <a:pt x="47" y="0"/>
                    <a:pt x="49" y="0"/>
                  </a:cubicBezTo>
                  <a:cubicBezTo>
                    <a:pt x="52" y="1"/>
                    <a:pt x="53" y="3"/>
                    <a:pt x="55" y="5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6"/>
                    <a:pt x="2" y="36"/>
                    <a:pt x="2" y="36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35"/>
            <p:cNvSpPr>
              <a:spLocks/>
            </p:cNvSpPr>
            <p:nvPr/>
          </p:nvSpPr>
          <p:spPr bwMode="auto">
            <a:xfrm>
              <a:off x="1040476" y="3825175"/>
              <a:ext cx="276225" cy="365125"/>
            </a:xfrm>
            <a:custGeom>
              <a:avLst/>
              <a:gdLst>
                <a:gd name="T0" fmla="*/ 33 w 131"/>
                <a:gd name="T1" fmla="*/ 88 h 180"/>
                <a:gd name="T2" fmla="*/ 0 w 131"/>
                <a:gd name="T3" fmla="*/ 31 h 180"/>
                <a:gd name="T4" fmla="*/ 53 w 131"/>
                <a:gd name="T5" fmla="*/ 0 h 180"/>
                <a:gd name="T6" fmla="*/ 86 w 131"/>
                <a:gd name="T7" fmla="*/ 57 h 180"/>
                <a:gd name="T8" fmla="*/ 130 w 131"/>
                <a:gd name="T9" fmla="*/ 160 h 180"/>
                <a:gd name="T10" fmla="*/ 131 w 131"/>
                <a:gd name="T11" fmla="*/ 163 h 180"/>
                <a:gd name="T12" fmla="*/ 131 w 131"/>
                <a:gd name="T13" fmla="*/ 166 h 180"/>
                <a:gd name="T14" fmla="*/ 129 w 131"/>
                <a:gd name="T15" fmla="*/ 167 h 180"/>
                <a:gd name="T16" fmla="*/ 109 w 131"/>
                <a:gd name="T17" fmla="*/ 179 h 180"/>
                <a:gd name="T18" fmla="*/ 107 w 131"/>
                <a:gd name="T19" fmla="*/ 180 h 180"/>
                <a:gd name="T20" fmla="*/ 104 w 131"/>
                <a:gd name="T21" fmla="*/ 179 h 180"/>
                <a:gd name="T22" fmla="*/ 102 w 131"/>
                <a:gd name="T23" fmla="*/ 176 h 180"/>
                <a:gd name="T24" fmla="*/ 33 w 131"/>
                <a:gd name="T25" fmla="*/ 8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80">
                  <a:moveTo>
                    <a:pt x="33" y="88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108" y="94"/>
                    <a:pt x="123" y="130"/>
                    <a:pt x="130" y="160"/>
                  </a:cubicBezTo>
                  <a:cubicBezTo>
                    <a:pt x="130" y="160"/>
                    <a:pt x="131" y="163"/>
                    <a:pt x="131" y="163"/>
                  </a:cubicBezTo>
                  <a:cubicBezTo>
                    <a:pt x="131" y="164"/>
                    <a:pt x="131" y="165"/>
                    <a:pt x="131" y="166"/>
                  </a:cubicBezTo>
                  <a:cubicBezTo>
                    <a:pt x="130" y="166"/>
                    <a:pt x="130" y="167"/>
                    <a:pt x="129" y="167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08" y="180"/>
                    <a:pt x="108" y="180"/>
                    <a:pt x="107" y="180"/>
                  </a:cubicBezTo>
                  <a:cubicBezTo>
                    <a:pt x="106" y="180"/>
                    <a:pt x="105" y="179"/>
                    <a:pt x="104" y="179"/>
                  </a:cubicBezTo>
                  <a:cubicBezTo>
                    <a:pt x="104" y="179"/>
                    <a:pt x="102" y="177"/>
                    <a:pt x="102" y="176"/>
                  </a:cubicBezTo>
                  <a:cubicBezTo>
                    <a:pt x="79" y="156"/>
                    <a:pt x="55" y="125"/>
                    <a:pt x="33" y="88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36"/>
            <p:cNvSpPr>
              <a:spLocks/>
            </p:cNvSpPr>
            <p:nvPr/>
          </p:nvSpPr>
          <p:spPr bwMode="auto">
            <a:xfrm>
              <a:off x="1062701" y="3814062"/>
              <a:ext cx="80963" cy="131763"/>
            </a:xfrm>
            <a:custGeom>
              <a:avLst/>
              <a:gdLst>
                <a:gd name="T0" fmla="*/ 0 w 39"/>
                <a:gd name="T1" fmla="*/ 55 h 65"/>
                <a:gd name="T2" fmla="*/ 0 w 39"/>
                <a:gd name="T3" fmla="*/ 55 h 65"/>
                <a:gd name="T4" fmla="*/ 6 w 39"/>
                <a:gd name="T5" fmla="*/ 65 h 65"/>
                <a:gd name="T6" fmla="*/ 6 w 39"/>
                <a:gd name="T7" fmla="*/ 65 h 65"/>
                <a:gd name="T8" fmla="*/ 0 w 39"/>
                <a:gd name="T9" fmla="*/ 55 h 65"/>
                <a:gd name="T10" fmla="*/ 30 w 39"/>
                <a:gd name="T11" fmla="*/ 1 h 65"/>
                <a:gd name="T12" fmla="*/ 29 w 39"/>
                <a:gd name="T13" fmla="*/ 1 h 65"/>
                <a:gd name="T14" fmla="*/ 29 w 39"/>
                <a:gd name="T15" fmla="*/ 1 h 65"/>
                <a:gd name="T16" fmla="*/ 30 w 39"/>
                <a:gd name="T17" fmla="*/ 1 h 65"/>
                <a:gd name="T18" fmla="*/ 34 w 39"/>
                <a:gd name="T19" fmla="*/ 0 h 65"/>
                <a:gd name="T20" fmla="*/ 32 w 39"/>
                <a:gd name="T21" fmla="*/ 0 h 65"/>
                <a:gd name="T22" fmla="*/ 34 w 39"/>
                <a:gd name="T23" fmla="*/ 0 h 65"/>
                <a:gd name="T24" fmla="*/ 36 w 39"/>
                <a:gd name="T25" fmla="*/ 0 h 65"/>
                <a:gd name="T26" fmla="*/ 39 w 39"/>
                <a:gd name="T27" fmla="*/ 2 h 65"/>
                <a:gd name="T28" fmla="*/ 39 w 39"/>
                <a:gd name="T29" fmla="*/ 2 h 65"/>
                <a:gd name="T30" fmla="*/ 36 w 39"/>
                <a:gd name="T31" fmla="*/ 0 h 65"/>
                <a:gd name="T32" fmla="*/ 34 w 39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65">
                  <a:moveTo>
                    <a:pt x="0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0" y="55"/>
                    <a:pt x="0" y="55"/>
                    <a:pt x="0" y="55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34" y="0"/>
                  </a:moveTo>
                  <a:cubicBezTo>
                    <a:pt x="33" y="0"/>
                    <a:pt x="33" y="0"/>
                    <a:pt x="32" y="0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35" y="0"/>
                    <a:pt x="35" y="0"/>
                    <a:pt x="36" y="0"/>
                  </a:cubicBezTo>
                  <a:cubicBezTo>
                    <a:pt x="37" y="1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8" y="1"/>
                    <a:pt x="37" y="1"/>
                    <a:pt x="36" y="0"/>
                  </a:cubicBezTo>
                  <a:cubicBezTo>
                    <a:pt x="35" y="0"/>
                    <a:pt x="35" y="0"/>
                    <a:pt x="34" y="0"/>
                  </a:cubicBezTo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37"/>
            <p:cNvSpPr>
              <a:spLocks/>
            </p:cNvSpPr>
            <p:nvPr/>
          </p:nvSpPr>
          <p:spPr bwMode="auto">
            <a:xfrm>
              <a:off x="1102389" y="3814062"/>
              <a:ext cx="41275" cy="39688"/>
            </a:xfrm>
            <a:custGeom>
              <a:avLst/>
              <a:gdLst>
                <a:gd name="T0" fmla="*/ 15 w 20"/>
                <a:gd name="T1" fmla="*/ 0 h 20"/>
                <a:gd name="T2" fmla="*/ 13 w 20"/>
                <a:gd name="T3" fmla="*/ 0 h 20"/>
                <a:gd name="T4" fmla="*/ 11 w 20"/>
                <a:gd name="T5" fmla="*/ 1 h 20"/>
                <a:gd name="T6" fmla="*/ 10 w 20"/>
                <a:gd name="T7" fmla="*/ 1 h 20"/>
                <a:gd name="T8" fmla="*/ 0 w 20"/>
                <a:gd name="T9" fmla="*/ 20 h 20"/>
                <a:gd name="T10" fmla="*/ 16 w 20"/>
                <a:gd name="T11" fmla="*/ 11 h 20"/>
                <a:gd name="T12" fmla="*/ 20 w 20"/>
                <a:gd name="T13" fmla="*/ 2 h 20"/>
                <a:gd name="T14" fmla="*/ 17 w 20"/>
                <a:gd name="T15" fmla="*/ 0 h 20"/>
                <a:gd name="T16" fmla="*/ 15 w 20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0">
                  <a:moveTo>
                    <a:pt x="15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8" y="1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</a:path>
              </a:pathLst>
            </a:custGeom>
            <a:solidFill>
              <a:srgbClr val="C1C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Freeform: Shape 39"/>
            <p:cNvSpPr>
              <a:spLocks/>
            </p:cNvSpPr>
            <p:nvPr/>
          </p:nvSpPr>
          <p:spPr bwMode="auto">
            <a:xfrm>
              <a:off x="1062701" y="3836287"/>
              <a:ext cx="73025" cy="109538"/>
            </a:xfrm>
            <a:custGeom>
              <a:avLst/>
              <a:gdLst>
                <a:gd name="T0" fmla="*/ 46 w 46"/>
                <a:gd name="T1" fmla="*/ 0 h 69"/>
                <a:gd name="T2" fmla="*/ 25 w 46"/>
                <a:gd name="T3" fmla="*/ 11 h 69"/>
                <a:gd name="T4" fmla="*/ 0 w 46"/>
                <a:gd name="T5" fmla="*/ 56 h 69"/>
                <a:gd name="T6" fmla="*/ 8 w 46"/>
                <a:gd name="T7" fmla="*/ 69 h 69"/>
                <a:gd name="T8" fmla="*/ 46 w 4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9">
                  <a:moveTo>
                    <a:pt x="46" y="0"/>
                  </a:moveTo>
                  <a:lnTo>
                    <a:pt x="25" y="11"/>
                  </a:lnTo>
                  <a:lnTo>
                    <a:pt x="0" y="56"/>
                  </a:lnTo>
                  <a:lnTo>
                    <a:pt x="8" y="69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40"/>
            <p:cNvSpPr>
              <a:spLocks/>
            </p:cNvSpPr>
            <p:nvPr/>
          </p:nvSpPr>
          <p:spPr bwMode="auto">
            <a:xfrm>
              <a:off x="916651" y="4058537"/>
              <a:ext cx="84138" cy="147638"/>
            </a:xfrm>
            <a:custGeom>
              <a:avLst/>
              <a:gdLst>
                <a:gd name="T0" fmla="*/ 0 w 53"/>
                <a:gd name="T1" fmla="*/ 81 h 93"/>
                <a:gd name="T2" fmla="*/ 0 w 53"/>
                <a:gd name="T3" fmla="*/ 81 h 93"/>
                <a:gd name="T4" fmla="*/ 8 w 53"/>
                <a:gd name="T5" fmla="*/ 93 h 93"/>
                <a:gd name="T6" fmla="*/ 8 w 53"/>
                <a:gd name="T7" fmla="*/ 93 h 93"/>
                <a:gd name="T8" fmla="*/ 0 w 53"/>
                <a:gd name="T9" fmla="*/ 81 h 93"/>
                <a:gd name="T10" fmla="*/ 45 w 53"/>
                <a:gd name="T11" fmla="*/ 0 h 93"/>
                <a:gd name="T12" fmla="*/ 45 w 53"/>
                <a:gd name="T13" fmla="*/ 0 h 93"/>
                <a:gd name="T14" fmla="*/ 53 w 53"/>
                <a:gd name="T15" fmla="*/ 12 h 93"/>
                <a:gd name="T16" fmla="*/ 53 w 53"/>
                <a:gd name="T17" fmla="*/ 12 h 93"/>
                <a:gd name="T18" fmla="*/ 45 w 53"/>
                <a:gd name="T1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93">
                  <a:moveTo>
                    <a:pt x="0" y="81"/>
                  </a:moveTo>
                  <a:lnTo>
                    <a:pt x="0" y="81"/>
                  </a:lnTo>
                  <a:lnTo>
                    <a:pt x="8" y="93"/>
                  </a:lnTo>
                  <a:lnTo>
                    <a:pt x="8" y="93"/>
                  </a:lnTo>
                  <a:lnTo>
                    <a:pt x="0" y="81"/>
                  </a:lnTo>
                  <a:close/>
                  <a:moveTo>
                    <a:pt x="45" y="0"/>
                  </a:moveTo>
                  <a:lnTo>
                    <a:pt x="45" y="0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78"/>
            <p:cNvSpPr>
              <a:spLocks/>
            </p:cNvSpPr>
            <p:nvPr/>
          </p:nvSpPr>
          <p:spPr bwMode="auto">
            <a:xfrm>
              <a:off x="916651" y="4058537"/>
              <a:ext cx="84138" cy="147638"/>
            </a:xfrm>
            <a:custGeom>
              <a:avLst/>
              <a:gdLst>
                <a:gd name="T0" fmla="*/ 0 w 53"/>
                <a:gd name="T1" fmla="*/ 81 h 93"/>
                <a:gd name="T2" fmla="*/ 0 w 53"/>
                <a:gd name="T3" fmla="*/ 81 h 93"/>
                <a:gd name="T4" fmla="*/ 8 w 53"/>
                <a:gd name="T5" fmla="*/ 93 h 93"/>
                <a:gd name="T6" fmla="*/ 8 w 53"/>
                <a:gd name="T7" fmla="*/ 93 h 93"/>
                <a:gd name="T8" fmla="*/ 0 w 53"/>
                <a:gd name="T9" fmla="*/ 81 h 93"/>
                <a:gd name="T10" fmla="*/ 45 w 53"/>
                <a:gd name="T11" fmla="*/ 0 h 93"/>
                <a:gd name="T12" fmla="*/ 45 w 53"/>
                <a:gd name="T13" fmla="*/ 0 h 93"/>
                <a:gd name="T14" fmla="*/ 53 w 53"/>
                <a:gd name="T15" fmla="*/ 12 h 93"/>
                <a:gd name="T16" fmla="*/ 53 w 53"/>
                <a:gd name="T17" fmla="*/ 12 h 93"/>
                <a:gd name="T18" fmla="*/ 45 w 53"/>
                <a:gd name="T1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93">
                  <a:moveTo>
                    <a:pt x="0" y="81"/>
                  </a:moveTo>
                  <a:lnTo>
                    <a:pt x="0" y="81"/>
                  </a:lnTo>
                  <a:lnTo>
                    <a:pt x="8" y="93"/>
                  </a:lnTo>
                  <a:lnTo>
                    <a:pt x="8" y="93"/>
                  </a:lnTo>
                  <a:lnTo>
                    <a:pt x="0" y="81"/>
                  </a:lnTo>
                  <a:moveTo>
                    <a:pt x="45" y="0"/>
                  </a:moveTo>
                  <a:lnTo>
                    <a:pt x="45" y="0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80"/>
            <p:cNvSpPr>
              <a:spLocks/>
            </p:cNvSpPr>
            <p:nvPr/>
          </p:nvSpPr>
          <p:spPr bwMode="auto">
            <a:xfrm>
              <a:off x="916651" y="4058537"/>
              <a:ext cx="84138" cy="147638"/>
            </a:xfrm>
            <a:custGeom>
              <a:avLst/>
              <a:gdLst>
                <a:gd name="T0" fmla="*/ 45 w 53"/>
                <a:gd name="T1" fmla="*/ 0 h 93"/>
                <a:gd name="T2" fmla="*/ 0 w 53"/>
                <a:gd name="T3" fmla="*/ 81 h 93"/>
                <a:gd name="T4" fmla="*/ 8 w 53"/>
                <a:gd name="T5" fmla="*/ 93 h 93"/>
                <a:gd name="T6" fmla="*/ 53 w 53"/>
                <a:gd name="T7" fmla="*/ 12 h 93"/>
                <a:gd name="T8" fmla="*/ 45 w 53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93">
                  <a:moveTo>
                    <a:pt x="45" y="0"/>
                  </a:moveTo>
                  <a:lnTo>
                    <a:pt x="0" y="81"/>
                  </a:lnTo>
                  <a:lnTo>
                    <a:pt x="8" y="93"/>
                  </a:lnTo>
                  <a:lnTo>
                    <a:pt x="53" y="12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Freeform: Shape 81"/>
            <p:cNvSpPr>
              <a:spLocks/>
            </p:cNvSpPr>
            <p:nvPr/>
          </p:nvSpPr>
          <p:spPr bwMode="auto">
            <a:xfrm>
              <a:off x="811876" y="3625150"/>
              <a:ext cx="666750" cy="958850"/>
            </a:xfrm>
            <a:custGeom>
              <a:avLst/>
              <a:gdLst>
                <a:gd name="T0" fmla="*/ 11 w 317"/>
                <a:gd name="T1" fmla="*/ 473 h 473"/>
                <a:gd name="T2" fmla="*/ 2 w 317"/>
                <a:gd name="T3" fmla="*/ 432 h 473"/>
                <a:gd name="T4" fmla="*/ 1 w 317"/>
                <a:gd name="T5" fmla="*/ 400 h 473"/>
                <a:gd name="T6" fmla="*/ 11 w 317"/>
                <a:gd name="T7" fmla="*/ 370 h 473"/>
                <a:gd name="T8" fmla="*/ 209 w 317"/>
                <a:gd name="T9" fmla="*/ 0 h 473"/>
                <a:gd name="T10" fmla="*/ 317 w 317"/>
                <a:gd name="T11" fmla="*/ 183 h 473"/>
                <a:gd name="T12" fmla="*/ 232 w 317"/>
                <a:gd name="T13" fmla="*/ 233 h 473"/>
                <a:gd name="T14" fmla="*/ 11 w 317"/>
                <a:gd name="T15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7" h="473">
                  <a:moveTo>
                    <a:pt x="11" y="473"/>
                  </a:moveTo>
                  <a:cubicBezTo>
                    <a:pt x="2" y="432"/>
                    <a:pt x="2" y="432"/>
                    <a:pt x="2" y="432"/>
                  </a:cubicBezTo>
                  <a:cubicBezTo>
                    <a:pt x="0" y="422"/>
                    <a:pt x="0" y="411"/>
                    <a:pt x="1" y="400"/>
                  </a:cubicBezTo>
                  <a:cubicBezTo>
                    <a:pt x="3" y="389"/>
                    <a:pt x="6" y="379"/>
                    <a:pt x="11" y="37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232" y="233"/>
                    <a:pt x="232" y="233"/>
                    <a:pt x="232" y="233"/>
                  </a:cubicBezTo>
                  <a:cubicBezTo>
                    <a:pt x="11" y="473"/>
                    <a:pt x="11" y="473"/>
                    <a:pt x="11" y="473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82"/>
            <p:cNvSpPr>
              <a:spLocks/>
            </p:cNvSpPr>
            <p:nvPr/>
          </p:nvSpPr>
          <p:spPr bwMode="auto">
            <a:xfrm>
              <a:off x="881726" y="3971225"/>
              <a:ext cx="596900" cy="560388"/>
            </a:xfrm>
            <a:custGeom>
              <a:avLst/>
              <a:gdLst>
                <a:gd name="T0" fmla="*/ 1 w 376"/>
                <a:gd name="T1" fmla="*/ 353 h 353"/>
                <a:gd name="T2" fmla="*/ 263 w 376"/>
                <a:gd name="T3" fmla="*/ 79 h 353"/>
                <a:gd name="T4" fmla="*/ 376 w 376"/>
                <a:gd name="T5" fmla="*/ 16 h 353"/>
                <a:gd name="T6" fmla="*/ 367 w 376"/>
                <a:gd name="T7" fmla="*/ 0 h 353"/>
                <a:gd name="T8" fmla="*/ 253 w 376"/>
                <a:gd name="T9" fmla="*/ 64 h 353"/>
                <a:gd name="T10" fmla="*/ 0 w 376"/>
                <a:gd name="T11" fmla="*/ 345 h 353"/>
                <a:gd name="T12" fmla="*/ 1 w 376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353">
                  <a:moveTo>
                    <a:pt x="1" y="353"/>
                  </a:moveTo>
                  <a:lnTo>
                    <a:pt x="263" y="79"/>
                  </a:lnTo>
                  <a:lnTo>
                    <a:pt x="376" y="16"/>
                  </a:lnTo>
                  <a:lnTo>
                    <a:pt x="367" y="0"/>
                  </a:lnTo>
                  <a:lnTo>
                    <a:pt x="253" y="64"/>
                  </a:lnTo>
                  <a:lnTo>
                    <a:pt x="0" y="345"/>
                  </a:lnTo>
                  <a:lnTo>
                    <a:pt x="1" y="353"/>
                  </a:lnTo>
                  <a:close/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83"/>
            <p:cNvSpPr>
              <a:spLocks/>
            </p:cNvSpPr>
            <p:nvPr/>
          </p:nvSpPr>
          <p:spPr bwMode="auto">
            <a:xfrm>
              <a:off x="881726" y="3971225"/>
              <a:ext cx="596900" cy="560388"/>
            </a:xfrm>
            <a:custGeom>
              <a:avLst/>
              <a:gdLst>
                <a:gd name="T0" fmla="*/ 1 w 376"/>
                <a:gd name="T1" fmla="*/ 353 h 353"/>
                <a:gd name="T2" fmla="*/ 263 w 376"/>
                <a:gd name="T3" fmla="*/ 79 h 353"/>
                <a:gd name="T4" fmla="*/ 376 w 376"/>
                <a:gd name="T5" fmla="*/ 16 h 353"/>
                <a:gd name="T6" fmla="*/ 367 w 376"/>
                <a:gd name="T7" fmla="*/ 0 h 353"/>
                <a:gd name="T8" fmla="*/ 253 w 376"/>
                <a:gd name="T9" fmla="*/ 64 h 353"/>
                <a:gd name="T10" fmla="*/ 0 w 376"/>
                <a:gd name="T11" fmla="*/ 345 h 353"/>
                <a:gd name="T12" fmla="*/ 1 w 376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353">
                  <a:moveTo>
                    <a:pt x="1" y="353"/>
                  </a:moveTo>
                  <a:lnTo>
                    <a:pt x="263" y="79"/>
                  </a:lnTo>
                  <a:lnTo>
                    <a:pt x="376" y="16"/>
                  </a:lnTo>
                  <a:lnTo>
                    <a:pt x="367" y="0"/>
                  </a:lnTo>
                  <a:lnTo>
                    <a:pt x="253" y="64"/>
                  </a:lnTo>
                  <a:lnTo>
                    <a:pt x="0" y="345"/>
                  </a:lnTo>
                  <a:lnTo>
                    <a:pt x="1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84"/>
            <p:cNvSpPr>
              <a:spLocks/>
            </p:cNvSpPr>
            <p:nvPr/>
          </p:nvSpPr>
          <p:spPr bwMode="auto">
            <a:xfrm>
              <a:off x="1429414" y="3523550"/>
              <a:ext cx="100013" cy="1588"/>
            </a:xfrm>
            <a:custGeom>
              <a:avLst/>
              <a:gdLst>
                <a:gd name="T0" fmla="*/ 0 w 63"/>
                <a:gd name="T1" fmla="*/ 0 h 1"/>
                <a:gd name="T2" fmla="*/ 0 w 63"/>
                <a:gd name="T3" fmla="*/ 0 h 1"/>
                <a:gd name="T4" fmla="*/ 63 w 63"/>
                <a:gd name="T5" fmla="*/ 1 h 1"/>
                <a:gd name="T6" fmla="*/ 63 w 63"/>
                <a:gd name="T7" fmla="*/ 1 h 1"/>
                <a:gd name="T8" fmla="*/ 0 w 6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">
                  <a:moveTo>
                    <a:pt x="0" y="0"/>
                  </a:moveTo>
                  <a:lnTo>
                    <a:pt x="0" y="0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85"/>
            <p:cNvSpPr>
              <a:spLocks/>
            </p:cNvSpPr>
            <p:nvPr/>
          </p:nvSpPr>
          <p:spPr bwMode="auto">
            <a:xfrm>
              <a:off x="1429414" y="3523550"/>
              <a:ext cx="100013" cy="1588"/>
            </a:xfrm>
            <a:custGeom>
              <a:avLst/>
              <a:gdLst>
                <a:gd name="T0" fmla="*/ 0 w 63"/>
                <a:gd name="T1" fmla="*/ 0 h 1"/>
                <a:gd name="T2" fmla="*/ 0 w 63"/>
                <a:gd name="T3" fmla="*/ 0 h 1"/>
                <a:gd name="T4" fmla="*/ 63 w 63"/>
                <a:gd name="T5" fmla="*/ 1 h 1"/>
                <a:gd name="T6" fmla="*/ 63 w 63"/>
                <a:gd name="T7" fmla="*/ 1 h 1"/>
                <a:gd name="T8" fmla="*/ 0 w 6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">
                  <a:moveTo>
                    <a:pt x="0" y="0"/>
                  </a:moveTo>
                  <a:lnTo>
                    <a:pt x="0" y="0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86"/>
            <p:cNvSpPr>
              <a:spLocks/>
            </p:cNvSpPr>
            <p:nvPr/>
          </p:nvSpPr>
          <p:spPr bwMode="auto">
            <a:xfrm>
              <a:off x="1429414" y="3523550"/>
              <a:ext cx="284163" cy="346075"/>
            </a:xfrm>
            <a:custGeom>
              <a:avLst/>
              <a:gdLst>
                <a:gd name="T0" fmla="*/ 0 w 179"/>
                <a:gd name="T1" fmla="*/ 0 h 218"/>
                <a:gd name="T2" fmla="*/ 120 w 179"/>
                <a:gd name="T3" fmla="*/ 194 h 218"/>
                <a:gd name="T4" fmla="*/ 134 w 179"/>
                <a:gd name="T5" fmla="*/ 218 h 218"/>
                <a:gd name="T6" fmla="*/ 179 w 179"/>
                <a:gd name="T7" fmla="*/ 192 h 218"/>
                <a:gd name="T8" fmla="*/ 63 w 179"/>
                <a:gd name="T9" fmla="*/ 1 h 218"/>
                <a:gd name="T10" fmla="*/ 0 w 179"/>
                <a:gd name="T11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218">
                  <a:moveTo>
                    <a:pt x="0" y="0"/>
                  </a:moveTo>
                  <a:lnTo>
                    <a:pt x="120" y="194"/>
                  </a:lnTo>
                  <a:lnTo>
                    <a:pt x="134" y="218"/>
                  </a:lnTo>
                  <a:lnTo>
                    <a:pt x="179" y="192"/>
                  </a:lnTo>
                  <a:lnTo>
                    <a:pt x="6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C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87"/>
            <p:cNvSpPr>
              <a:spLocks/>
            </p:cNvSpPr>
            <p:nvPr/>
          </p:nvSpPr>
          <p:spPr bwMode="auto">
            <a:xfrm>
              <a:off x="1429414" y="3523550"/>
              <a:ext cx="284163" cy="346075"/>
            </a:xfrm>
            <a:custGeom>
              <a:avLst/>
              <a:gdLst>
                <a:gd name="T0" fmla="*/ 0 w 179"/>
                <a:gd name="T1" fmla="*/ 0 h 218"/>
                <a:gd name="T2" fmla="*/ 120 w 179"/>
                <a:gd name="T3" fmla="*/ 194 h 218"/>
                <a:gd name="T4" fmla="*/ 134 w 179"/>
                <a:gd name="T5" fmla="*/ 218 h 218"/>
                <a:gd name="T6" fmla="*/ 179 w 179"/>
                <a:gd name="T7" fmla="*/ 192 h 218"/>
                <a:gd name="T8" fmla="*/ 63 w 179"/>
                <a:gd name="T9" fmla="*/ 1 h 218"/>
                <a:gd name="T10" fmla="*/ 0 w 179"/>
                <a:gd name="T11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218">
                  <a:moveTo>
                    <a:pt x="0" y="0"/>
                  </a:moveTo>
                  <a:lnTo>
                    <a:pt x="120" y="194"/>
                  </a:lnTo>
                  <a:lnTo>
                    <a:pt x="134" y="218"/>
                  </a:lnTo>
                  <a:lnTo>
                    <a:pt x="179" y="192"/>
                  </a:lnTo>
                  <a:lnTo>
                    <a:pt x="6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Freeform: Shape 88"/>
            <p:cNvSpPr>
              <a:spLocks/>
            </p:cNvSpPr>
            <p:nvPr/>
          </p:nvSpPr>
          <p:spPr bwMode="auto">
            <a:xfrm>
              <a:off x="1642139" y="3828350"/>
              <a:ext cx="88900" cy="66675"/>
            </a:xfrm>
            <a:custGeom>
              <a:avLst/>
              <a:gdLst>
                <a:gd name="T0" fmla="*/ 45 w 56"/>
                <a:gd name="T1" fmla="*/ 0 h 42"/>
                <a:gd name="T2" fmla="*/ 0 w 56"/>
                <a:gd name="T3" fmla="*/ 26 h 42"/>
                <a:gd name="T4" fmla="*/ 9 w 56"/>
                <a:gd name="T5" fmla="*/ 42 h 42"/>
                <a:gd name="T6" fmla="*/ 56 w 56"/>
                <a:gd name="T7" fmla="*/ 16 h 42"/>
                <a:gd name="T8" fmla="*/ 45 w 5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2">
                  <a:moveTo>
                    <a:pt x="45" y="0"/>
                  </a:moveTo>
                  <a:lnTo>
                    <a:pt x="0" y="26"/>
                  </a:lnTo>
                  <a:lnTo>
                    <a:pt x="9" y="42"/>
                  </a:lnTo>
                  <a:lnTo>
                    <a:pt x="56" y="16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AEA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89"/>
            <p:cNvSpPr>
              <a:spLocks/>
            </p:cNvSpPr>
            <p:nvPr/>
          </p:nvSpPr>
          <p:spPr bwMode="auto">
            <a:xfrm>
              <a:off x="1642139" y="3828350"/>
              <a:ext cx="88900" cy="66675"/>
            </a:xfrm>
            <a:custGeom>
              <a:avLst/>
              <a:gdLst>
                <a:gd name="T0" fmla="*/ 45 w 56"/>
                <a:gd name="T1" fmla="*/ 0 h 42"/>
                <a:gd name="T2" fmla="*/ 0 w 56"/>
                <a:gd name="T3" fmla="*/ 26 h 42"/>
                <a:gd name="T4" fmla="*/ 9 w 56"/>
                <a:gd name="T5" fmla="*/ 42 h 42"/>
                <a:gd name="T6" fmla="*/ 56 w 56"/>
                <a:gd name="T7" fmla="*/ 16 h 42"/>
                <a:gd name="T8" fmla="*/ 45 w 5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2">
                  <a:moveTo>
                    <a:pt x="45" y="0"/>
                  </a:moveTo>
                  <a:lnTo>
                    <a:pt x="0" y="26"/>
                  </a:lnTo>
                  <a:lnTo>
                    <a:pt x="9" y="42"/>
                  </a:lnTo>
                  <a:lnTo>
                    <a:pt x="56" y="16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Freeform: Shape 90"/>
            <p:cNvSpPr>
              <a:spLocks/>
            </p:cNvSpPr>
            <p:nvPr/>
          </p:nvSpPr>
          <p:spPr bwMode="auto">
            <a:xfrm>
              <a:off x="1242089" y="3625150"/>
              <a:ext cx="236538" cy="371475"/>
            </a:xfrm>
            <a:custGeom>
              <a:avLst/>
              <a:gdLst>
                <a:gd name="T0" fmla="*/ 6 w 149"/>
                <a:gd name="T1" fmla="*/ 0 h 234"/>
                <a:gd name="T2" fmla="*/ 6 w 149"/>
                <a:gd name="T3" fmla="*/ 0 h 234"/>
                <a:gd name="T4" fmla="*/ 0 w 149"/>
                <a:gd name="T5" fmla="*/ 10 h 234"/>
                <a:gd name="T6" fmla="*/ 130 w 149"/>
                <a:gd name="T7" fmla="*/ 223 h 234"/>
                <a:gd name="T8" fmla="*/ 140 w 149"/>
                <a:gd name="T9" fmla="*/ 218 h 234"/>
                <a:gd name="T10" fmla="*/ 149 w 149"/>
                <a:gd name="T11" fmla="*/ 234 h 234"/>
                <a:gd name="T12" fmla="*/ 6 w 149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234">
                  <a:moveTo>
                    <a:pt x="6" y="0"/>
                  </a:moveTo>
                  <a:lnTo>
                    <a:pt x="6" y="0"/>
                  </a:lnTo>
                  <a:lnTo>
                    <a:pt x="0" y="10"/>
                  </a:lnTo>
                  <a:lnTo>
                    <a:pt x="130" y="223"/>
                  </a:lnTo>
                  <a:lnTo>
                    <a:pt x="140" y="218"/>
                  </a:lnTo>
                  <a:lnTo>
                    <a:pt x="149" y="23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91"/>
            <p:cNvSpPr>
              <a:spLocks/>
            </p:cNvSpPr>
            <p:nvPr/>
          </p:nvSpPr>
          <p:spPr bwMode="auto">
            <a:xfrm>
              <a:off x="1242089" y="3625150"/>
              <a:ext cx="236538" cy="371475"/>
            </a:xfrm>
            <a:custGeom>
              <a:avLst/>
              <a:gdLst>
                <a:gd name="T0" fmla="*/ 6 w 149"/>
                <a:gd name="T1" fmla="*/ 0 h 234"/>
                <a:gd name="T2" fmla="*/ 6 w 149"/>
                <a:gd name="T3" fmla="*/ 0 h 234"/>
                <a:gd name="T4" fmla="*/ 0 w 149"/>
                <a:gd name="T5" fmla="*/ 10 h 234"/>
                <a:gd name="T6" fmla="*/ 130 w 149"/>
                <a:gd name="T7" fmla="*/ 223 h 234"/>
                <a:gd name="T8" fmla="*/ 140 w 149"/>
                <a:gd name="T9" fmla="*/ 218 h 234"/>
                <a:gd name="T10" fmla="*/ 149 w 149"/>
                <a:gd name="T11" fmla="*/ 234 h 234"/>
                <a:gd name="T12" fmla="*/ 6 w 149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234">
                  <a:moveTo>
                    <a:pt x="6" y="0"/>
                  </a:moveTo>
                  <a:lnTo>
                    <a:pt x="6" y="0"/>
                  </a:lnTo>
                  <a:lnTo>
                    <a:pt x="0" y="10"/>
                  </a:lnTo>
                  <a:lnTo>
                    <a:pt x="130" y="223"/>
                  </a:lnTo>
                  <a:lnTo>
                    <a:pt x="140" y="218"/>
                  </a:lnTo>
                  <a:lnTo>
                    <a:pt x="149" y="23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92"/>
            <p:cNvSpPr>
              <a:spLocks/>
            </p:cNvSpPr>
            <p:nvPr/>
          </p:nvSpPr>
          <p:spPr bwMode="auto">
            <a:xfrm>
              <a:off x="1448464" y="3971225"/>
              <a:ext cx="30163" cy="33338"/>
            </a:xfrm>
            <a:custGeom>
              <a:avLst/>
              <a:gdLst>
                <a:gd name="T0" fmla="*/ 10 w 19"/>
                <a:gd name="T1" fmla="*/ 0 h 21"/>
                <a:gd name="T2" fmla="*/ 0 w 19"/>
                <a:gd name="T3" fmla="*/ 5 h 21"/>
                <a:gd name="T4" fmla="*/ 10 w 19"/>
                <a:gd name="T5" fmla="*/ 21 h 21"/>
                <a:gd name="T6" fmla="*/ 19 w 19"/>
                <a:gd name="T7" fmla="*/ 16 h 21"/>
                <a:gd name="T8" fmla="*/ 10 w 19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10" y="0"/>
                  </a:moveTo>
                  <a:lnTo>
                    <a:pt x="0" y="5"/>
                  </a:lnTo>
                  <a:lnTo>
                    <a:pt x="10" y="21"/>
                  </a:lnTo>
                  <a:lnTo>
                    <a:pt x="19" y="1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1C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93"/>
            <p:cNvSpPr>
              <a:spLocks/>
            </p:cNvSpPr>
            <p:nvPr/>
          </p:nvSpPr>
          <p:spPr bwMode="auto">
            <a:xfrm>
              <a:off x="1448464" y="3971225"/>
              <a:ext cx="30163" cy="33338"/>
            </a:xfrm>
            <a:custGeom>
              <a:avLst/>
              <a:gdLst>
                <a:gd name="T0" fmla="*/ 10 w 19"/>
                <a:gd name="T1" fmla="*/ 0 h 21"/>
                <a:gd name="T2" fmla="*/ 0 w 19"/>
                <a:gd name="T3" fmla="*/ 5 h 21"/>
                <a:gd name="T4" fmla="*/ 10 w 19"/>
                <a:gd name="T5" fmla="*/ 21 h 21"/>
                <a:gd name="T6" fmla="*/ 19 w 19"/>
                <a:gd name="T7" fmla="*/ 16 h 21"/>
                <a:gd name="T8" fmla="*/ 10 w 19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10" y="0"/>
                  </a:moveTo>
                  <a:lnTo>
                    <a:pt x="0" y="5"/>
                  </a:lnTo>
                  <a:lnTo>
                    <a:pt x="10" y="21"/>
                  </a:lnTo>
                  <a:lnTo>
                    <a:pt x="19" y="1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94"/>
            <p:cNvSpPr>
              <a:spLocks/>
            </p:cNvSpPr>
            <p:nvPr/>
          </p:nvSpPr>
          <p:spPr bwMode="auto">
            <a:xfrm>
              <a:off x="1040476" y="3142550"/>
              <a:ext cx="158750" cy="125413"/>
            </a:xfrm>
            <a:custGeom>
              <a:avLst/>
              <a:gdLst>
                <a:gd name="T0" fmla="*/ 31 w 75"/>
                <a:gd name="T1" fmla="*/ 24 h 62"/>
                <a:gd name="T2" fmla="*/ 75 w 75"/>
                <a:gd name="T3" fmla="*/ 22 h 62"/>
                <a:gd name="T4" fmla="*/ 23 w 75"/>
                <a:gd name="T5" fmla="*/ 10 h 62"/>
                <a:gd name="T6" fmla="*/ 8 w 75"/>
                <a:gd name="T7" fmla="*/ 62 h 62"/>
                <a:gd name="T8" fmla="*/ 31 w 75"/>
                <a:gd name="T9" fmla="*/ 2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62">
                  <a:moveTo>
                    <a:pt x="31" y="24"/>
                  </a:moveTo>
                  <a:cubicBezTo>
                    <a:pt x="45" y="16"/>
                    <a:pt x="61" y="16"/>
                    <a:pt x="75" y="22"/>
                  </a:cubicBezTo>
                  <a:cubicBezTo>
                    <a:pt x="61" y="6"/>
                    <a:pt x="39" y="0"/>
                    <a:pt x="23" y="10"/>
                  </a:cubicBezTo>
                  <a:cubicBezTo>
                    <a:pt x="6" y="20"/>
                    <a:pt x="0" y="42"/>
                    <a:pt x="8" y="62"/>
                  </a:cubicBezTo>
                  <a:cubicBezTo>
                    <a:pt x="10" y="46"/>
                    <a:pt x="18" y="32"/>
                    <a:pt x="31" y="24"/>
                  </a:cubicBezTo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Freeform: Shape 95"/>
            <p:cNvSpPr>
              <a:spLocks/>
            </p:cNvSpPr>
            <p:nvPr/>
          </p:nvSpPr>
          <p:spPr bwMode="auto">
            <a:xfrm>
              <a:off x="1078576" y="3148900"/>
              <a:ext cx="46038" cy="68263"/>
            </a:xfrm>
            <a:custGeom>
              <a:avLst/>
              <a:gdLst>
                <a:gd name="T0" fmla="*/ 29 w 29"/>
                <a:gd name="T1" fmla="*/ 41 h 43"/>
                <a:gd name="T2" fmla="*/ 25 w 29"/>
                <a:gd name="T3" fmla="*/ 43 h 43"/>
                <a:gd name="T4" fmla="*/ 0 w 29"/>
                <a:gd name="T5" fmla="*/ 2 h 43"/>
                <a:gd name="T6" fmla="*/ 4 w 29"/>
                <a:gd name="T7" fmla="*/ 0 h 43"/>
                <a:gd name="T8" fmla="*/ 29 w 29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3">
                  <a:moveTo>
                    <a:pt x="29" y="41"/>
                  </a:moveTo>
                  <a:lnTo>
                    <a:pt x="25" y="43"/>
                  </a:lnTo>
                  <a:lnTo>
                    <a:pt x="0" y="2"/>
                  </a:lnTo>
                  <a:lnTo>
                    <a:pt x="4" y="0"/>
                  </a:lnTo>
                  <a:lnTo>
                    <a:pt x="29" y="4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96"/>
            <p:cNvSpPr>
              <a:spLocks/>
            </p:cNvSpPr>
            <p:nvPr/>
          </p:nvSpPr>
          <p:spPr bwMode="auto">
            <a:xfrm>
              <a:off x="1040476" y="3171125"/>
              <a:ext cx="46038" cy="68263"/>
            </a:xfrm>
            <a:custGeom>
              <a:avLst/>
              <a:gdLst>
                <a:gd name="T0" fmla="*/ 4 w 29"/>
                <a:gd name="T1" fmla="*/ 0 h 43"/>
                <a:gd name="T2" fmla="*/ 0 w 29"/>
                <a:gd name="T3" fmla="*/ 1 h 43"/>
                <a:gd name="T4" fmla="*/ 25 w 29"/>
                <a:gd name="T5" fmla="*/ 43 h 43"/>
                <a:gd name="T6" fmla="*/ 29 w 29"/>
                <a:gd name="T7" fmla="*/ 41 h 43"/>
                <a:gd name="T8" fmla="*/ 4 w 29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3">
                  <a:moveTo>
                    <a:pt x="4" y="0"/>
                  </a:moveTo>
                  <a:lnTo>
                    <a:pt x="0" y="1"/>
                  </a:lnTo>
                  <a:lnTo>
                    <a:pt x="25" y="43"/>
                  </a:lnTo>
                  <a:lnTo>
                    <a:pt x="29" y="4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97"/>
            <p:cNvSpPr>
              <a:spLocks/>
            </p:cNvSpPr>
            <p:nvPr/>
          </p:nvSpPr>
          <p:spPr bwMode="auto">
            <a:xfrm>
              <a:off x="1116676" y="3126675"/>
              <a:ext cx="44450" cy="68263"/>
            </a:xfrm>
            <a:custGeom>
              <a:avLst/>
              <a:gdLst>
                <a:gd name="T0" fmla="*/ 3 w 28"/>
                <a:gd name="T1" fmla="*/ 0 h 43"/>
                <a:gd name="T2" fmla="*/ 0 w 28"/>
                <a:gd name="T3" fmla="*/ 2 h 43"/>
                <a:gd name="T4" fmla="*/ 25 w 28"/>
                <a:gd name="T5" fmla="*/ 43 h 43"/>
                <a:gd name="T6" fmla="*/ 28 w 28"/>
                <a:gd name="T7" fmla="*/ 42 h 43"/>
                <a:gd name="T8" fmla="*/ 3 w 28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">
                  <a:moveTo>
                    <a:pt x="3" y="0"/>
                  </a:moveTo>
                  <a:lnTo>
                    <a:pt x="0" y="2"/>
                  </a:lnTo>
                  <a:lnTo>
                    <a:pt x="25" y="43"/>
                  </a:lnTo>
                  <a:lnTo>
                    <a:pt x="28" y="4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Freeform: Shape 98"/>
            <p:cNvSpPr>
              <a:spLocks/>
            </p:cNvSpPr>
            <p:nvPr/>
          </p:nvSpPr>
          <p:spPr bwMode="auto">
            <a:xfrm>
              <a:off x="1116676" y="3126675"/>
              <a:ext cx="44450" cy="68263"/>
            </a:xfrm>
            <a:custGeom>
              <a:avLst/>
              <a:gdLst>
                <a:gd name="T0" fmla="*/ 3 w 28"/>
                <a:gd name="T1" fmla="*/ 0 h 43"/>
                <a:gd name="T2" fmla="*/ 0 w 28"/>
                <a:gd name="T3" fmla="*/ 2 h 43"/>
                <a:gd name="T4" fmla="*/ 25 w 28"/>
                <a:gd name="T5" fmla="*/ 43 h 43"/>
                <a:gd name="T6" fmla="*/ 28 w 28"/>
                <a:gd name="T7" fmla="*/ 42 h 43"/>
                <a:gd name="T8" fmla="*/ 3 w 28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">
                  <a:moveTo>
                    <a:pt x="3" y="0"/>
                  </a:moveTo>
                  <a:lnTo>
                    <a:pt x="0" y="2"/>
                  </a:lnTo>
                  <a:lnTo>
                    <a:pt x="25" y="43"/>
                  </a:lnTo>
                  <a:lnTo>
                    <a:pt x="28" y="42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99"/>
            <p:cNvSpPr>
              <a:spLocks/>
            </p:cNvSpPr>
            <p:nvPr/>
          </p:nvSpPr>
          <p:spPr bwMode="auto">
            <a:xfrm>
              <a:off x="1050001" y="3098100"/>
              <a:ext cx="96838" cy="23813"/>
            </a:xfrm>
            <a:custGeom>
              <a:avLst/>
              <a:gdLst>
                <a:gd name="T0" fmla="*/ 2 w 46"/>
                <a:gd name="T1" fmla="*/ 0 h 12"/>
                <a:gd name="T2" fmla="*/ 0 w 46"/>
                <a:gd name="T3" fmla="*/ 0 h 12"/>
                <a:gd name="T4" fmla="*/ 0 w 46"/>
                <a:gd name="T5" fmla="*/ 0 h 12"/>
                <a:gd name="T6" fmla="*/ 2 w 46"/>
                <a:gd name="T7" fmla="*/ 0 h 12"/>
                <a:gd name="T8" fmla="*/ 46 w 46"/>
                <a:gd name="T9" fmla="*/ 12 h 12"/>
                <a:gd name="T10" fmla="*/ 2 w 46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7" y="0"/>
                    <a:pt x="32" y="4"/>
                    <a:pt x="46" y="12"/>
                  </a:cubicBezTo>
                  <a:cubicBezTo>
                    <a:pt x="32" y="4"/>
                    <a:pt x="17" y="0"/>
                    <a:pt x="2" y="0"/>
                  </a:cubicBezTo>
                </a:path>
              </a:pathLst>
            </a:custGeom>
            <a:solidFill>
              <a:srgbClr val="E6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100"/>
            <p:cNvSpPr>
              <a:spLocks/>
            </p:cNvSpPr>
            <p:nvPr/>
          </p:nvSpPr>
          <p:spPr bwMode="auto">
            <a:xfrm>
              <a:off x="1234151" y="3207637"/>
              <a:ext cx="538163" cy="874713"/>
            </a:xfrm>
            <a:custGeom>
              <a:avLst/>
              <a:gdLst>
                <a:gd name="T0" fmla="*/ 0 w 256"/>
                <a:gd name="T1" fmla="*/ 0 h 432"/>
                <a:gd name="T2" fmla="*/ 13 w 256"/>
                <a:gd name="T3" fmla="*/ 83 h 432"/>
                <a:gd name="T4" fmla="*/ 155 w 256"/>
                <a:gd name="T5" fmla="*/ 323 h 432"/>
                <a:gd name="T6" fmla="*/ 256 w 256"/>
                <a:gd name="T7" fmla="*/ 432 h 432"/>
                <a:gd name="T8" fmla="*/ 201 w 256"/>
                <a:gd name="T9" fmla="*/ 339 h 432"/>
                <a:gd name="T10" fmla="*/ 194 w 256"/>
                <a:gd name="T11" fmla="*/ 327 h 432"/>
                <a:gd name="T12" fmla="*/ 183 w 256"/>
                <a:gd name="T13" fmla="*/ 308 h 432"/>
                <a:gd name="T14" fmla="*/ 0 w 256"/>
                <a:gd name="T15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" h="432">
                  <a:moveTo>
                    <a:pt x="0" y="0"/>
                  </a:moveTo>
                  <a:cubicBezTo>
                    <a:pt x="16" y="27"/>
                    <a:pt x="20" y="57"/>
                    <a:pt x="13" y="83"/>
                  </a:cubicBezTo>
                  <a:cubicBezTo>
                    <a:pt x="155" y="323"/>
                    <a:pt x="155" y="323"/>
                    <a:pt x="155" y="323"/>
                  </a:cubicBezTo>
                  <a:cubicBezTo>
                    <a:pt x="194" y="350"/>
                    <a:pt x="229" y="387"/>
                    <a:pt x="256" y="432"/>
                  </a:cubicBezTo>
                  <a:cubicBezTo>
                    <a:pt x="201" y="339"/>
                    <a:pt x="201" y="339"/>
                    <a:pt x="201" y="339"/>
                  </a:cubicBezTo>
                  <a:cubicBezTo>
                    <a:pt x="194" y="327"/>
                    <a:pt x="194" y="327"/>
                    <a:pt x="194" y="327"/>
                  </a:cubicBezTo>
                  <a:cubicBezTo>
                    <a:pt x="183" y="308"/>
                    <a:pt x="183" y="308"/>
                    <a:pt x="183" y="30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A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101"/>
            <p:cNvSpPr>
              <a:spLocks/>
            </p:cNvSpPr>
            <p:nvPr/>
          </p:nvSpPr>
          <p:spPr bwMode="auto">
            <a:xfrm>
              <a:off x="1050001" y="3098100"/>
              <a:ext cx="227013" cy="277813"/>
            </a:xfrm>
            <a:custGeom>
              <a:avLst/>
              <a:gdLst>
                <a:gd name="T0" fmla="*/ 2 w 108"/>
                <a:gd name="T1" fmla="*/ 0 h 137"/>
                <a:gd name="T2" fmla="*/ 0 w 108"/>
                <a:gd name="T3" fmla="*/ 0 h 137"/>
                <a:gd name="T4" fmla="*/ 32 w 108"/>
                <a:gd name="T5" fmla="*/ 28 h 137"/>
                <a:gd name="T6" fmla="*/ 37 w 108"/>
                <a:gd name="T7" fmla="*/ 27 h 137"/>
                <a:gd name="T8" fmla="*/ 38 w 108"/>
                <a:gd name="T9" fmla="*/ 27 h 137"/>
                <a:gd name="T10" fmla="*/ 32 w 108"/>
                <a:gd name="T11" fmla="*/ 16 h 137"/>
                <a:gd name="T12" fmla="*/ 34 w 108"/>
                <a:gd name="T13" fmla="*/ 14 h 137"/>
                <a:gd name="T14" fmla="*/ 42 w 108"/>
                <a:gd name="T15" fmla="*/ 28 h 137"/>
                <a:gd name="T16" fmla="*/ 71 w 108"/>
                <a:gd name="T17" fmla="*/ 44 h 137"/>
                <a:gd name="T18" fmla="*/ 50 w 108"/>
                <a:gd name="T19" fmla="*/ 40 h 137"/>
                <a:gd name="T20" fmla="*/ 50 w 108"/>
                <a:gd name="T21" fmla="*/ 40 h 137"/>
                <a:gd name="T22" fmla="*/ 53 w 108"/>
                <a:gd name="T23" fmla="*/ 47 h 137"/>
                <a:gd name="T24" fmla="*/ 51 w 108"/>
                <a:gd name="T25" fmla="*/ 48 h 137"/>
                <a:gd name="T26" fmla="*/ 46 w 108"/>
                <a:gd name="T27" fmla="*/ 40 h 137"/>
                <a:gd name="T28" fmla="*/ 42 w 108"/>
                <a:gd name="T29" fmla="*/ 41 h 137"/>
                <a:gd name="T30" fmla="*/ 61 w 108"/>
                <a:gd name="T31" fmla="*/ 70 h 137"/>
                <a:gd name="T32" fmla="*/ 101 w 108"/>
                <a:gd name="T33" fmla="*/ 137 h 137"/>
                <a:gd name="T34" fmla="*/ 88 w 108"/>
                <a:gd name="T35" fmla="*/ 54 h 137"/>
                <a:gd name="T36" fmla="*/ 88 w 108"/>
                <a:gd name="T37" fmla="*/ 54 h 137"/>
                <a:gd name="T38" fmla="*/ 88 w 108"/>
                <a:gd name="T39" fmla="*/ 54 h 137"/>
                <a:gd name="T40" fmla="*/ 46 w 108"/>
                <a:gd name="T41" fmla="*/ 12 h 137"/>
                <a:gd name="T42" fmla="*/ 2 w 108"/>
                <a:gd name="T4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37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9" y="5"/>
                    <a:pt x="20" y="14"/>
                    <a:pt x="32" y="28"/>
                  </a:cubicBezTo>
                  <a:cubicBezTo>
                    <a:pt x="33" y="27"/>
                    <a:pt x="35" y="27"/>
                    <a:pt x="37" y="27"/>
                  </a:cubicBezTo>
                  <a:cubicBezTo>
                    <a:pt x="37" y="27"/>
                    <a:pt x="38" y="27"/>
                    <a:pt x="38" y="2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3" y="29"/>
                    <a:pt x="63" y="35"/>
                    <a:pt x="71" y="44"/>
                  </a:cubicBezTo>
                  <a:cubicBezTo>
                    <a:pt x="64" y="41"/>
                    <a:pt x="57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40"/>
                    <a:pt x="43" y="40"/>
                    <a:pt x="42" y="41"/>
                  </a:cubicBezTo>
                  <a:cubicBezTo>
                    <a:pt x="49" y="49"/>
                    <a:pt x="55" y="59"/>
                    <a:pt x="61" y="70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8" y="111"/>
                    <a:pt x="104" y="81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8" y="35"/>
                    <a:pt x="63" y="21"/>
                    <a:pt x="46" y="12"/>
                  </a:cubicBezTo>
                  <a:cubicBezTo>
                    <a:pt x="32" y="4"/>
                    <a:pt x="17" y="0"/>
                    <a:pt x="2" y="0"/>
                  </a:cubicBezTo>
                </a:path>
              </a:pathLst>
            </a:custGeom>
            <a:solidFill>
              <a:srgbClr val="DA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102"/>
            <p:cNvSpPr>
              <a:spLocks/>
            </p:cNvSpPr>
            <p:nvPr/>
          </p:nvSpPr>
          <p:spPr bwMode="auto">
            <a:xfrm>
              <a:off x="1559589" y="3861687"/>
              <a:ext cx="303213" cy="461963"/>
            </a:xfrm>
            <a:custGeom>
              <a:avLst/>
              <a:gdLst>
                <a:gd name="T0" fmla="*/ 144 w 144"/>
                <a:gd name="T1" fmla="*/ 228 h 228"/>
                <a:gd name="T2" fmla="*/ 144 w 144"/>
                <a:gd name="T3" fmla="*/ 228 h 228"/>
                <a:gd name="T4" fmla="*/ 144 w 144"/>
                <a:gd name="T5" fmla="*/ 228 h 228"/>
                <a:gd name="T6" fmla="*/ 0 w 144"/>
                <a:gd name="T7" fmla="*/ 0 h 228"/>
                <a:gd name="T8" fmla="*/ 73 w 144"/>
                <a:gd name="T9" fmla="*/ 125 h 228"/>
                <a:gd name="T10" fmla="*/ 108 w 144"/>
                <a:gd name="T11" fmla="*/ 189 h 228"/>
                <a:gd name="T12" fmla="*/ 137 w 144"/>
                <a:gd name="T13" fmla="*/ 196 h 228"/>
                <a:gd name="T14" fmla="*/ 144 w 144"/>
                <a:gd name="T15" fmla="*/ 228 h 228"/>
                <a:gd name="T16" fmla="*/ 101 w 144"/>
                <a:gd name="T17" fmla="*/ 109 h 228"/>
                <a:gd name="T18" fmla="*/ 101 w 144"/>
                <a:gd name="T19" fmla="*/ 109 h 228"/>
                <a:gd name="T20" fmla="*/ 101 w 144"/>
                <a:gd name="T21" fmla="*/ 109 h 228"/>
                <a:gd name="T22" fmla="*/ 0 w 144"/>
                <a:gd name="T23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4" h="228">
                  <a:moveTo>
                    <a:pt x="144" y="228"/>
                  </a:moveTo>
                  <a:cubicBezTo>
                    <a:pt x="144" y="228"/>
                    <a:pt x="144" y="228"/>
                    <a:pt x="144" y="228"/>
                  </a:cubicBezTo>
                  <a:cubicBezTo>
                    <a:pt x="144" y="228"/>
                    <a:pt x="144" y="228"/>
                    <a:pt x="144" y="228"/>
                  </a:cubicBezTo>
                  <a:moveTo>
                    <a:pt x="0" y="0"/>
                  </a:moveTo>
                  <a:cubicBezTo>
                    <a:pt x="73" y="125"/>
                    <a:pt x="73" y="125"/>
                    <a:pt x="73" y="125"/>
                  </a:cubicBezTo>
                  <a:cubicBezTo>
                    <a:pt x="86" y="146"/>
                    <a:pt x="98" y="168"/>
                    <a:pt x="108" y="189"/>
                  </a:cubicBezTo>
                  <a:cubicBezTo>
                    <a:pt x="137" y="196"/>
                    <a:pt x="137" y="196"/>
                    <a:pt x="137" y="196"/>
                  </a:cubicBezTo>
                  <a:cubicBezTo>
                    <a:pt x="140" y="207"/>
                    <a:pt x="142" y="218"/>
                    <a:pt x="144" y="228"/>
                  </a:cubicBezTo>
                  <a:cubicBezTo>
                    <a:pt x="138" y="188"/>
                    <a:pt x="123" y="147"/>
                    <a:pt x="101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74" y="64"/>
                    <a:pt x="39" y="27"/>
                    <a:pt x="0" y="0"/>
                  </a:cubicBezTo>
                </a:path>
              </a:pathLst>
            </a:custGeom>
            <a:solidFill>
              <a:srgbClr val="DA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103"/>
            <p:cNvSpPr>
              <a:spLocks/>
            </p:cNvSpPr>
            <p:nvPr/>
          </p:nvSpPr>
          <p:spPr bwMode="auto">
            <a:xfrm>
              <a:off x="1788189" y="4245862"/>
              <a:ext cx="85725" cy="195263"/>
            </a:xfrm>
            <a:custGeom>
              <a:avLst/>
              <a:gdLst>
                <a:gd name="T0" fmla="*/ 0 w 41"/>
                <a:gd name="T1" fmla="*/ 0 h 97"/>
                <a:gd name="T2" fmla="*/ 41 w 41"/>
                <a:gd name="T3" fmla="*/ 97 h 97"/>
                <a:gd name="T4" fmla="*/ 36 w 41"/>
                <a:gd name="T5" fmla="*/ 39 h 97"/>
                <a:gd name="T6" fmla="*/ 36 w 41"/>
                <a:gd name="T7" fmla="*/ 39 h 97"/>
                <a:gd name="T8" fmla="*/ 36 w 41"/>
                <a:gd name="T9" fmla="*/ 39 h 97"/>
                <a:gd name="T10" fmla="*/ 29 w 41"/>
                <a:gd name="T11" fmla="*/ 7 h 97"/>
                <a:gd name="T12" fmla="*/ 0 w 41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97">
                  <a:moveTo>
                    <a:pt x="0" y="0"/>
                  </a:moveTo>
                  <a:cubicBezTo>
                    <a:pt x="17" y="34"/>
                    <a:pt x="31" y="67"/>
                    <a:pt x="41" y="97"/>
                  </a:cubicBezTo>
                  <a:cubicBezTo>
                    <a:pt x="41" y="78"/>
                    <a:pt x="39" y="5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4" y="29"/>
                    <a:pt x="32" y="18"/>
                    <a:pt x="29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3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104"/>
            <p:cNvSpPr>
              <a:spLocks/>
            </p:cNvSpPr>
            <p:nvPr/>
          </p:nvSpPr>
          <p:spPr bwMode="auto">
            <a:xfrm>
              <a:off x="1642139" y="3869625"/>
              <a:ext cx="14288" cy="25400"/>
            </a:xfrm>
            <a:custGeom>
              <a:avLst/>
              <a:gdLst>
                <a:gd name="T0" fmla="*/ 0 w 9"/>
                <a:gd name="T1" fmla="*/ 0 h 16"/>
                <a:gd name="T2" fmla="*/ 0 w 9"/>
                <a:gd name="T3" fmla="*/ 0 h 16"/>
                <a:gd name="T4" fmla="*/ 9 w 9"/>
                <a:gd name="T5" fmla="*/ 16 h 16"/>
                <a:gd name="T6" fmla="*/ 0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0" y="0"/>
                  </a:moveTo>
                  <a:lnTo>
                    <a:pt x="0" y="0"/>
                  </a:lnTo>
                  <a:lnTo>
                    <a:pt x="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B6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105"/>
            <p:cNvSpPr>
              <a:spLocks/>
            </p:cNvSpPr>
            <p:nvPr/>
          </p:nvSpPr>
          <p:spPr bwMode="auto">
            <a:xfrm>
              <a:off x="1642139" y="3869625"/>
              <a:ext cx="14288" cy="25400"/>
            </a:xfrm>
            <a:custGeom>
              <a:avLst/>
              <a:gdLst>
                <a:gd name="T0" fmla="*/ 0 w 9"/>
                <a:gd name="T1" fmla="*/ 0 h 16"/>
                <a:gd name="T2" fmla="*/ 0 w 9"/>
                <a:gd name="T3" fmla="*/ 0 h 16"/>
                <a:gd name="T4" fmla="*/ 9 w 9"/>
                <a:gd name="T5" fmla="*/ 16 h 16"/>
                <a:gd name="T6" fmla="*/ 0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0" y="0"/>
                  </a:moveTo>
                  <a:lnTo>
                    <a:pt x="0" y="0"/>
                  </a:lnTo>
                  <a:lnTo>
                    <a:pt x="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106"/>
            <p:cNvSpPr>
              <a:spLocks/>
            </p:cNvSpPr>
            <p:nvPr/>
          </p:nvSpPr>
          <p:spPr bwMode="auto">
            <a:xfrm>
              <a:off x="1619914" y="3831525"/>
              <a:ext cx="22225" cy="38100"/>
            </a:xfrm>
            <a:custGeom>
              <a:avLst/>
              <a:gdLst>
                <a:gd name="T0" fmla="*/ 0 w 14"/>
                <a:gd name="T1" fmla="*/ 0 h 24"/>
                <a:gd name="T2" fmla="*/ 14 w 14"/>
                <a:gd name="T3" fmla="*/ 24 h 24"/>
                <a:gd name="T4" fmla="*/ 14 w 14"/>
                <a:gd name="T5" fmla="*/ 24 h 24"/>
                <a:gd name="T6" fmla="*/ 0 w 14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4">
                  <a:moveTo>
                    <a:pt x="0" y="0"/>
                  </a:moveTo>
                  <a:lnTo>
                    <a:pt x="14" y="24"/>
                  </a:lnTo>
                  <a:lnTo>
                    <a:pt x="14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B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107"/>
            <p:cNvSpPr>
              <a:spLocks/>
            </p:cNvSpPr>
            <p:nvPr/>
          </p:nvSpPr>
          <p:spPr bwMode="auto">
            <a:xfrm>
              <a:off x="1619914" y="3831525"/>
              <a:ext cx="22225" cy="38100"/>
            </a:xfrm>
            <a:custGeom>
              <a:avLst/>
              <a:gdLst>
                <a:gd name="T0" fmla="*/ 0 w 14"/>
                <a:gd name="T1" fmla="*/ 0 h 24"/>
                <a:gd name="T2" fmla="*/ 14 w 14"/>
                <a:gd name="T3" fmla="*/ 24 h 24"/>
                <a:gd name="T4" fmla="*/ 14 w 14"/>
                <a:gd name="T5" fmla="*/ 24 h 24"/>
                <a:gd name="T6" fmla="*/ 0 w 14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4">
                  <a:moveTo>
                    <a:pt x="0" y="0"/>
                  </a:moveTo>
                  <a:lnTo>
                    <a:pt x="14" y="24"/>
                  </a:lnTo>
                  <a:lnTo>
                    <a:pt x="14" y="2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108"/>
            <p:cNvSpPr>
              <a:spLocks/>
            </p:cNvSpPr>
            <p:nvPr/>
          </p:nvSpPr>
          <p:spPr bwMode="auto">
            <a:xfrm>
              <a:off x="1642139" y="3869625"/>
              <a:ext cx="14288" cy="25400"/>
            </a:xfrm>
            <a:custGeom>
              <a:avLst/>
              <a:gdLst>
                <a:gd name="T0" fmla="*/ 0 w 9"/>
                <a:gd name="T1" fmla="*/ 0 h 16"/>
                <a:gd name="T2" fmla="*/ 0 w 9"/>
                <a:gd name="T3" fmla="*/ 0 h 16"/>
                <a:gd name="T4" fmla="*/ 9 w 9"/>
                <a:gd name="T5" fmla="*/ 16 h 16"/>
                <a:gd name="T6" fmla="*/ 0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0" y="0"/>
                  </a:moveTo>
                  <a:lnTo>
                    <a:pt x="0" y="0"/>
                  </a:lnTo>
                  <a:lnTo>
                    <a:pt x="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9C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109"/>
            <p:cNvSpPr>
              <a:spLocks/>
            </p:cNvSpPr>
            <p:nvPr/>
          </p:nvSpPr>
          <p:spPr bwMode="auto">
            <a:xfrm>
              <a:off x="1642139" y="3869625"/>
              <a:ext cx="14288" cy="25400"/>
            </a:xfrm>
            <a:custGeom>
              <a:avLst/>
              <a:gdLst>
                <a:gd name="T0" fmla="*/ 0 w 9"/>
                <a:gd name="T1" fmla="*/ 0 h 16"/>
                <a:gd name="T2" fmla="*/ 0 w 9"/>
                <a:gd name="T3" fmla="*/ 0 h 16"/>
                <a:gd name="T4" fmla="*/ 9 w 9"/>
                <a:gd name="T5" fmla="*/ 16 h 16"/>
                <a:gd name="T6" fmla="*/ 0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0" y="0"/>
                  </a:moveTo>
                  <a:lnTo>
                    <a:pt x="0" y="0"/>
                  </a:lnTo>
                  <a:lnTo>
                    <a:pt x="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110"/>
            <p:cNvSpPr>
              <a:spLocks/>
            </p:cNvSpPr>
            <p:nvPr/>
          </p:nvSpPr>
          <p:spPr bwMode="auto">
            <a:xfrm>
              <a:off x="1116676" y="3152075"/>
              <a:ext cx="82550" cy="34925"/>
            </a:xfrm>
            <a:custGeom>
              <a:avLst/>
              <a:gdLst>
                <a:gd name="T0" fmla="*/ 10 w 39"/>
                <a:gd name="T1" fmla="*/ 1 h 17"/>
                <a:gd name="T2" fmla="*/ 18 w 39"/>
                <a:gd name="T3" fmla="*/ 13 h 17"/>
                <a:gd name="T4" fmla="*/ 18 w 39"/>
                <a:gd name="T5" fmla="*/ 13 h 17"/>
                <a:gd name="T6" fmla="*/ 39 w 39"/>
                <a:gd name="T7" fmla="*/ 17 h 17"/>
                <a:gd name="T8" fmla="*/ 10 w 39"/>
                <a:gd name="T9" fmla="*/ 1 h 17"/>
                <a:gd name="T10" fmla="*/ 5 w 39"/>
                <a:gd name="T11" fmla="*/ 0 h 17"/>
                <a:gd name="T12" fmla="*/ 0 w 39"/>
                <a:gd name="T13" fmla="*/ 1 h 17"/>
                <a:gd name="T14" fmla="*/ 10 w 39"/>
                <a:gd name="T15" fmla="*/ 14 h 17"/>
                <a:gd name="T16" fmla="*/ 14 w 39"/>
                <a:gd name="T17" fmla="*/ 13 h 17"/>
                <a:gd name="T18" fmla="*/ 6 w 39"/>
                <a:gd name="T19" fmla="*/ 0 h 17"/>
                <a:gd name="T20" fmla="*/ 5 w 39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7">
                  <a:moveTo>
                    <a:pt x="10" y="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5" y="13"/>
                    <a:pt x="32" y="14"/>
                    <a:pt x="39" y="17"/>
                  </a:cubicBezTo>
                  <a:cubicBezTo>
                    <a:pt x="31" y="8"/>
                    <a:pt x="21" y="2"/>
                    <a:pt x="10" y="1"/>
                  </a:cubicBezTo>
                  <a:moveTo>
                    <a:pt x="5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3" y="5"/>
                    <a:pt x="7" y="9"/>
                    <a:pt x="10" y="14"/>
                  </a:cubicBezTo>
                  <a:cubicBezTo>
                    <a:pt x="11" y="13"/>
                    <a:pt x="13" y="13"/>
                    <a:pt x="14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B8B6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111"/>
            <p:cNvSpPr>
              <a:spLocks/>
            </p:cNvSpPr>
            <p:nvPr/>
          </p:nvSpPr>
          <p:spPr bwMode="auto">
            <a:xfrm>
              <a:off x="1116676" y="3126675"/>
              <a:ext cx="44450" cy="68263"/>
            </a:xfrm>
            <a:custGeom>
              <a:avLst/>
              <a:gdLst>
                <a:gd name="T0" fmla="*/ 3 w 28"/>
                <a:gd name="T1" fmla="*/ 0 h 43"/>
                <a:gd name="T2" fmla="*/ 0 w 28"/>
                <a:gd name="T3" fmla="*/ 2 h 43"/>
                <a:gd name="T4" fmla="*/ 8 w 28"/>
                <a:gd name="T5" fmla="*/ 16 h 43"/>
                <a:gd name="T6" fmla="*/ 19 w 28"/>
                <a:gd name="T7" fmla="*/ 33 h 43"/>
                <a:gd name="T8" fmla="*/ 25 w 28"/>
                <a:gd name="T9" fmla="*/ 43 h 43"/>
                <a:gd name="T10" fmla="*/ 28 w 28"/>
                <a:gd name="T11" fmla="*/ 42 h 43"/>
                <a:gd name="T12" fmla="*/ 24 w 28"/>
                <a:gd name="T13" fmla="*/ 33 h 43"/>
                <a:gd name="T14" fmla="*/ 13 w 28"/>
                <a:gd name="T15" fmla="*/ 17 h 43"/>
                <a:gd name="T16" fmla="*/ 3 w 28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43">
                  <a:moveTo>
                    <a:pt x="3" y="0"/>
                  </a:moveTo>
                  <a:lnTo>
                    <a:pt x="0" y="2"/>
                  </a:lnTo>
                  <a:lnTo>
                    <a:pt x="8" y="16"/>
                  </a:lnTo>
                  <a:lnTo>
                    <a:pt x="19" y="33"/>
                  </a:lnTo>
                  <a:lnTo>
                    <a:pt x="25" y="43"/>
                  </a:lnTo>
                  <a:lnTo>
                    <a:pt x="28" y="42"/>
                  </a:lnTo>
                  <a:lnTo>
                    <a:pt x="24" y="33"/>
                  </a:lnTo>
                  <a:lnTo>
                    <a:pt x="13" y="1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A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112"/>
            <p:cNvSpPr>
              <a:spLocks/>
            </p:cNvSpPr>
            <p:nvPr/>
          </p:nvSpPr>
          <p:spPr bwMode="auto">
            <a:xfrm>
              <a:off x="1116676" y="3126675"/>
              <a:ext cx="44450" cy="68263"/>
            </a:xfrm>
            <a:custGeom>
              <a:avLst/>
              <a:gdLst>
                <a:gd name="T0" fmla="*/ 3 w 28"/>
                <a:gd name="T1" fmla="*/ 0 h 43"/>
                <a:gd name="T2" fmla="*/ 0 w 28"/>
                <a:gd name="T3" fmla="*/ 2 h 43"/>
                <a:gd name="T4" fmla="*/ 8 w 28"/>
                <a:gd name="T5" fmla="*/ 16 h 43"/>
                <a:gd name="T6" fmla="*/ 19 w 28"/>
                <a:gd name="T7" fmla="*/ 33 h 43"/>
                <a:gd name="T8" fmla="*/ 25 w 28"/>
                <a:gd name="T9" fmla="*/ 43 h 43"/>
                <a:gd name="T10" fmla="*/ 28 w 28"/>
                <a:gd name="T11" fmla="*/ 42 h 43"/>
                <a:gd name="T12" fmla="*/ 24 w 28"/>
                <a:gd name="T13" fmla="*/ 33 h 43"/>
                <a:gd name="T14" fmla="*/ 13 w 28"/>
                <a:gd name="T15" fmla="*/ 17 h 43"/>
                <a:gd name="T16" fmla="*/ 3 w 28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43">
                  <a:moveTo>
                    <a:pt x="3" y="0"/>
                  </a:moveTo>
                  <a:lnTo>
                    <a:pt x="0" y="2"/>
                  </a:lnTo>
                  <a:lnTo>
                    <a:pt x="8" y="16"/>
                  </a:lnTo>
                  <a:lnTo>
                    <a:pt x="19" y="33"/>
                  </a:lnTo>
                  <a:lnTo>
                    <a:pt x="25" y="43"/>
                  </a:lnTo>
                  <a:lnTo>
                    <a:pt x="28" y="42"/>
                  </a:lnTo>
                  <a:lnTo>
                    <a:pt x="24" y="33"/>
                  </a:lnTo>
                  <a:lnTo>
                    <a:pt x="13" y="1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083679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2290762" y="0"/>
            <a:ext cx="4552950" cy="5139929"/>
            <a:chOff x="2290762" y="0"/>
            <a:chExt cx="4552950" cy="5139929"/>
          </a:xfrm>
        </p:grpSpPr>
        <p:grpSp>
          <p:nvGrpSpPr>
            <p:cNvPr id="4" name="Group 2"/>
            <p:cNvGrpSpPr/>
            <p:nvPr/>
          </p:nvGrpSpPr>
          <p:grpSpPr>
            <a:xfrm>
              <a:off x="2290762" y="0"/>
              <a:ext cx="4552950" cy="5139929"/>
              <a:chOff x="3054350" y="3195638"/>
              <a:chExt cx="6070600" cy="3657600"/>
            </a:xfrm>
            <a:solidFill>
              <a:schemeClr val="tx2"/>
            </a:solidFill>
          </p:grpSpPr>
          <p:sp>
            <p:nvSpPr>
              <p:cNvPr id="43" name="Freeform: Shape 41"/>
              <p:cNvSpPr>
                <a:spLocks/>
              </p:cNvSpPr>
              <p:nvPr/>
            </p:nvSpPr>
            <p:spPr bwMode="auto">
              <a:xfrm>
                <a:off x="3054350" y="3195638"/>
                <a:ext cx="2782888" cy="3657600"/>
              </a:xfrm>
              <a:custGeom>
                <a:avLst/>
                <a:gdLst>
                  <a:gd name="T0" fmla="*/ 665 w 665"/>
                  <a:gd name="T1" fmla="*/ 0 h 873"/>
                  <a:gd name="T2" fmla="*/ 661 w 665"/>
                  <a:gd name="T3" fmla="*/ 0 h 873"/>
                  <a:gd name="T4" fmla="*/ 0 w 665"/>
                  <a:gd name="T5" fmla="*/ 873 h 873"/>
                  <a:gd name="T6" fmla="*/ 46 w 665"/>
                  <a:gd name="T7" fmla="*/ 873 h 873"/>
                  <a:gd name="T8" fmla="*/ 665 w 665"/>
                  <a:gd name="T9" fmla="*/ 0 h 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5" h="873">
                    <a:moveTo>
                      <a:pt x="665" y="0"/>
                    </a:moveTo>
                    <a:cubicBezTo>
                      <a:pt x="664" y="0"/>
                      <a:pt x="662" y="0"/>
                      <a:pt x="661" y="0"/>
                    </a:cubicBezTo>
                    <a:cubicBezTo>
                      <a:pt x="558" y="291"/>
                      <a:pt x="338" y="582"/>
                      <a:pt x="0" y="873"/>
                    </a:cubicBezTo>
                    <a:cubicBezTo>
                      <a:pt x="15" y="873"/>
                      <a:pt x="31" y="873"/>
                      <a:pt x="46" y="873"/>
                    </a:cubicBezTo>
                    <a:cubicBezTo>
                      <a:pt x="363" y="582"/>
                      <a:pt x="569" y="291"/>
                      <a:pt x="665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42"/>
              <p:cNvSpPr>
                <a:spLocks/>
              </p:cNvSpPr>
              <p:nvPr/>
            </p:nvSpPr>
            <p:spPr bwMode="auto">
              <a:xfrm>
                <a:off x="3359150" y="3195638"/>
                <a:ext cx="5464175" cy="3657600"/>
              </a:xfrm>
              <a:custGeom>
                <a:avLst/>
                <a:gdLst>
                  <a:gd name="T0" fmla="*/ 711 w 1306"/>
                  <a:gd name="T1" fmla="*/ 0 h 873"/>
                  <a:gd name="T2" fmla="*/ 655 w 1306"/>
                  <a:gd name="T3" fmla="*/ 0 h 873"/>
                  <a:gd name="T4" fmla="*/ 656 w 1306"/>
                  <a:gd name="T5" fmla="*/ 21 h 873"/>
                  <a:gd name="T6" fmla="*/ 650 w 1306"/>
                  <a:gd name="T7" fmla="*/ 21 h 873"/>
                  <a:gd name="T8" fmla="*/ 650 w 1306"/>
                  <a:gd name="T9" fmla="*/ 0 h 873"/>
                  <a:gd name="T10" fmla="*/ 594 w 1306"/>
                  <a:gd name="T11" fmla="*/ 0 h 873"/>
                  <a:gd name="T12" fmla="*/ 0 w 1306"/>
                  <a:gd name="T13" fmla="*/ 873 h 873"/>
                  <a:gd name="T14" fmla="*/ 623 w 1306"/>
                  <a:gd name="T15" fmla="*/ 873 h 873"/>
                  <a:gd name="T16" fmla="*/ 624 w 1306"/>
                  <a:gd name="T17" fmla="*/ 849 h 873"/>
                  <a:gd name="T18" fmla="*/ 681 w 1306"/>
                  <a:gd name="T19" fmla="*/ 849 h 873"/>
                  <a:gd name="T20" fmla="*/ 682 w 1306"/>
                  <a:gd name="T21" fmla="*/ 873 h 873"/>
                  <a:gd name="T22" fmla="*/ 1306 w 1306"/>
                  <a:gd name="T23" fmla="*/ 873 h 873"/>
                  <a:gd name="T24" fmla="*/ 711 w 1306"/>
                  <a:gd name="T25" fmla="*/ 0 h 873"/>
                  <a:gd name="T26" fmla="*/ 649 w 1306"/>
                  <a:gd name="T27" fmla="*/ 70 h 873"/>
                  <a:gd name="T28" fmla="*/ 656 w 1306"/>
                  <a:gd name="T29" fmla="*/ 70 h 873"/>
                  <a:gd name="T30" fmla="*/ 657 w 1306"/>
                  <a:gd name="T31" fmla="*/ 119 h 873"/>
                  <a:gd name="T32" fmla="*/ 648 w 1306"/>
                  <a:gd name="T33" fmla="*/ 119 h 873"/>
                  <a:gd name="T34" fmla="*/ 649 w 1306"/>
                  <a:gd name="T35" fmla="*/ 70 h 873"/>
                  <a:gd name="T36" fmla="*/ 647 w 1306"/>
                  <a:gd name="T37" fmla="*/ 167 h 873"/>
                  <a:gd name="T38" fmla="*/ 658 w 1306"/>
                  <a:gd name="T39" fmla="*/ 167 h 873"/>
                  <a:gd name="T40" fmla="*/ 659 w 1306"/>
                  <a:gd name="T41" fmla="*/ 216 h 873"/>
                  <a:gd name="T42" fmla="*/ 646 w 1306"/>
                  <a:gd name="T43" fmla="*/ 216 h 873"/>
                  <a:gd name="T44" fmla="*/ 647 w 1306"/>
                  <a:gd name="T45" fmla="*/ 167 h 873"/>
                  <a:gd name="T46" fmla="*/ 645 w 1306"/>
                  <a:gd name="T47" fmla="*/ 265 h 873"/>
                  <a:gd name="T48" fmla="*/ 660 w 1306"/>
                  <a:gd name="T49" fmla="*/ 265 h 873"/>
                  <a:gd name="T50" fmla="*/ 662 w 1306"/>
                  <a:gd name="T51" fmla="*/ 313 h 873"/>
                  <a:gd name="T52" fmla="*/ 644 w 1306"/>
                  <a:gd name="T53" fmla="*/ 313 h 873"/>
                  <a:gd name="T54" fmla="*/ 645 w 1306"/>
                  <a:gd name="T55" fmla="*/ 265 h 873"/>
                  <a:gd name="T56" fmla="*/ 642 w 1306"/>
                  <a:gd name="T57" fmla="*/ 362 h 873"/>
                  <a:gd name="T58" fmla="*/ 663 w 1306"/>
                  <a:gd name="T59" fmla="*/ 362 h 873"/>
                  <a:gd name="T60" fmla="*/ 664 w 1306"/>
                  <a:gd name="T61" fmla="*/ 411 h 873"/>
                  <a:gd name="T62" fmla="*/ 641 w 1306"/>
                  <a:gd name="T63" fmla="*/ 411 h 873"/>
                  <a:gd name="T64" fmla="*/ 642 w 1306"/>
                  <a:gd name="T65" fmla="*/ 362 h 873"/>
                  <a:gd name="T66" fmla="*/ 639 w 1306"/>
                  <a:gd name="T67" fmla="*/ 460 h 873"/>
                  <a:gd name="T68" fmla="*/ 666 w 1306"/>
                  <a:gd name="T69" fmla="*/ 460 h 873"/>
                  <a:gd name="T70" fmla="*/ 668 w 1306"/>
                  <a:gd name="T71" fmla="*/ 508 h 873"/>
                  <a:gd name="T72" fmla="*/ 638 w 1306"/>
                  <a:gd name="T73" fmla="*/ 508 h 873"/>
                  <a:gd name="T74" fmla="*/ 639 w 1306"/>
                  <a:gd name="T75" fmla="*/ 460 h 873"/>
                  <a:gd name="T76" fmla="*/ 636 w 1306"/>
                  <a:gd name="T77" fmla="*/ 557 h 873"/>
                  <a:gd name="T78" fmla="*/ 669 w 1306"/>
                  <a:gd name="T79" fmla="*/ 557 h 873"/>
                  <a:gd name="T80" fmla="*/ 671 w 1306"/>
                  <a:gd name="T81" fmla="*/ 606 h 873"/>
                  <a:gd name="T82" fmla="*/ 634 w 1306"/>
                  <a:gd name="T83" fmla="*/ 606 h 873"/>
                  <a:gd name="T84" fmla="*/ 636 w 1306"/>
                  <a:gd name="T85" fmla="*/ 557 h 873"/>
                  <a:gd name="T86" fmla="*/ 632 w 1306"/>
                  <a:gd name="T87" fmla="*/ 654 h 873"/>
                  <a:gd name="T88" fmla="*/ 673 w 1306"/>
                  <a:gd name="T89" fmla="*/ 654 h 873"/>
                  <a:gd name="T90" fmla="*/ 675 w 1306"/>
                  <a:gd name="T91" fmla="*/ 703 h 873"/>
                  <a:gd name="T92" fmla="*/ 630 w 1306"/>
                  <a:gd name="T93" fmla="*/ 703 h 873"/>
                  <a:gd name="T94" fmla="*/ 632 w 1306"/>
                  <a:gd name="T95" fmla="*/ 654 h 873"/>
                  <a:gd name="T96" fmla="*/ 626 w 1306"/>
                  <a:gd name="T97" fmla="*/ 800 h 873"/>
                  <a:gd name="T98" fmla="*/ 628 w 1306"/>
                  <a:gd name="T99" fmla="*/ 752 h 873"/>
                  <a:gd name="T100" fmla="*/ 677 w 1306"/>
                  <a:gd name="T101" fmla="*/ 752 h 873"/>
                  <a:gd name="T102" fmla="*/ 679 w 1306"/>
                  <a:gd name="T103" fmla="*/ 800 h 873"/>
                  <a:gd name="T104" fmla="*/ 626 w 1306"/>
                  <a:gd name="T105" fmla="*/ 800 h 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06" h="873">
                    <a:moveTo>
                      <a:pt x="711" y="0"/>
                    </a:moveTo>
                    <a:cubicBezTo>
                      <a:pt x="692" y="0"/>
                      <a:pt x="674" y="0"/>
                      <a:pt x="655" y="0"/>
                    </a:cubicBezTo>
                    <a:cubicBezTo>
                      <a:pt x="655" y="7"/>
                      <a:pt x="656" y="14"/>
                      <a:pt x="656" y="21"/>
                    </a:cubicBezTo>
                    <a:cubicBezTo>
                      <a:pt x="654" y="21"/>
                      <a:pt x="652" y="21"/>
                      <a:pt x="650" y="21"/>
                    </a:cubicBezTo>
                    <a:cubicBezTo>
                      <a:pt x="650" y="14"/>
                      <a:pt x="650" y="7"/>
                      <a:pt x="650" y="0"/>
                    </a:cubicBezTo>
                    <a:cubicBezTo>
                      <a:pt x="631" y="0"/>
                      <a:pt x="613" y="0"/>
                      <a:pt x="594" y="0"/>
                    </a:cubicBezTo>
                    <a:cubicBezTo>
                      <a:pt x="502" y="291"/>
                      <a:pt x="304" y="582"/>
                      <a:pt x="0" y="873"/>
                    </a:cubicBezTo>
                    <a:cubicBezTo>
                      <a:pt x="207" y="873"/>
                      <a:pt x="415" y="873"/>
                      <a:pt x="623" y="873"/>
                    </a:cubicBezTo>
                    <a:cubicBezTo>
                      <a:pt x="623" y="865"/>
                      <a:pt x="624" y="857"/>
                      <a:pt x="624" y="849"/>
                    </a:cubicBezTo>
                    <a:cubicBezTo>
                      <a:pt x="643" y="849"/>
                      <a:pt x="662" y="849"/>
                      <a:pt x="681" y="849"/>
                    </a:cubicBezTo>
                    <a:cubicBezTo>
                      <a:pt x="682" y="857"/>
                      <a:pt x="682" y="865"/>
                      <a:pt x="682" y="873"/>
                    </a:cubicBezTo>
                    <a:cubicBezTo>
                      <a:pt x="890" y="873"/>
                      <a:pt x="1098" y="873"/>
                      <a:pt x="1306" y="873"/>
                    </a:cubicBezTo>
                    <a:cubicBezTo>
                      <a:pt x="1002" y="582"/>
                      <a:pt x="803" y="291"/>
                      <a:pt x="711" y="0"/>
                    </a:cubicBezTo>
                    <a:close/>
                    <a:moveTo>
                      <a:pt x="649" y="70"/>
                    </a:moveTo>
                    <a:cubicBezTo>
                      <a:pt x="651" y="70"/>
                      <a:pt x="654" y="70"/>
                      <a:pt x="656" y="70"/>
                    </a:cubicBezTo>
                    <a:cubicBezTo>
                      <a:pt x="657" y="86"/>
                      <a:pt x="657" y="103"/>
                      <a:pt x="657" y="119"/>
                    </a:cubicBezTo>
                    <a:cubicBezTo>
                      <a:pt x="654" y="119"/>
                      <a:pt x="651" y="119"/>
                      <a:pt x="648" y="119"/>
                    </a:cubicBezTo>
                    <a:cubicBezTo>
                      <a:pt x="648" y="103"/>
                      <a:pt x="649" y="86"/>
                      <a:pt x="649" y="70"/>
                    </a:cubicBezTo>
                    <a:close/>
                    <a:moveTo>
                      <a:pt x="647" y="167"/>
                    </a:moveTo>
                    <a:cubicBezTo>
                      <a:pt x="651" y="167"/>
                      <a:pt x="655" y="167"/>
                      <a:pt x="658" y="167"/>
                    </a:cubicBezTo>
                    <a:cubicBezTo>
                      <a:pt x="659" y="184"/>
                      <a:pt x="659" y="200"/>
                      <a:pt x="659" y="216"/>
                    </a:cubicBezTo>
                    <a:cubicBezTo>
                      <a:pt x="655" y="216"/>
                      <a:pt x="650" y="216"/>
                      <a:pt x="646" y="216"/>
                    </a:cubicBezTo>
                    <a:cubicBezTo>
                      <a:pt x="646" y="200"/>
                      <a:pt x="647" y="184"/>
                      <a:pt x="647" y="167"/>
                    </a:cubicBezTo>
                    <a:close/>
                    <a:moveTo>
                      <a:pt x="645" y="265"/>
                    </a:moveTo>
                    <a:cubicBezTo>
                      <a:pt x="650" y="265"/>
                      <a:pt x="655" y="265"/>
                      <a:pt x="660" y="265"/>
                    </a:cubicBezTo>
                    <a:cubicBezTo>
                      <a:pt x="661" y="281"/>
                      <a:pt x="661" y="297"/>
                      <a:pt x="662" y="313"/>
                    </a:cubicBezTo>
                    <a:cubicBezTo>
                      <a:pt x="656" y="313"/>
                      <a:pt x="650" y="313"/>
                      <a:pt x="644" y="313"/>
                    </a:cubicBezTo>
                    <a:cubicBezTo>
                      <a:pt x="644" y="297"/>
                      <a:pt x="644" y="281"/>
                      <a:pt x="645" y="265"/>
                    </a:cubicBezTo>
                    <a:close/>
                    <a:moveTo>
                      <a:pt x="642" y="362"/>
                    </a:moveTo>
                    <a:cubicBezTo>
                      <a:pt x="649" y="362"/>
                      <a:pt x="656" y="362"/>
                      <a:pt x="663" y="362"/>
                    </a:cubicBezTo>
                    <a:cubicBezTo>
                      <a:pt x="664" y="378"/>
                      <a:pt x="664" y="395"/>
                      <a:pt x="664" y="411"/>
                    </a:cubicBezTo>
                    <a:cubicBezTo>
                      <a:pt x="657" y="411"/>
                      <a:pt x="649" y="411"/>
                      <a:pt x="641" y="411"/>
                    </a:cubicBezTo>
                    <a:cubicBezTo>
                      <a:pt x="641" y="395"/>
                      <a:pt x="642" y="378"/>
                      <a:pt x="642" y="362"/>
                    </a:cubicBezTo>
                    <a:close/>
                    <a:moveTo>
                      <a:pt x="639" y="460"/>
                    </a:moveTo>
                    <a:cubicBezTo>
                      <a:pt x="648" y="460"/>
                      <a:pt x="657" y="460"/>
                      <a:pt x="666" y="460"/>
                    </a:cubicBezTo>
                    <a:cubicBezTo>
                      <a:pt x="667" y="476"/>
                      <a:pt x="667" y="492"/>
                      <a:pt x="668" y="508"/>
                    </a:cubicBezTo>
                    <a:cubicBezTo>
                      <a:pt x="658" y="508"/>
                      <a:pt x="648" y="508"/>
                      <a:pt x="638" y="508"/>
                    </a:cubicBezTo>
                    <a:cubicBezTo>
                      <a:pt x="638" y="492"/>
                      <a:pt x="639" y="476"/>
                      <a:pt x="639" y="460"/>
                    </a:cubicBezTo>
                    <a:close/>
                    <a:moveTo>
                      <a:pt x="636" y="557"/>
                    </a:moveTo>
                    <a:cubicBezTo>
                      <a:pt x="647" y="557"/>
                      <a:pt x="658" y="557"/>
                      <a:pt x="669" y="557"/>
                    </a:cubicBezTo>
                    <a:cubicBezTo>
                      <a:pt x="670" y="573"/>
                      <a:pt x="670" y="589"/>
                      <a:pt x="671" y="606"/>
                    </a:cubicBezTo>
                    <a:cubicBezTo>
                      <a:pt x="659" y="606"/>
                      <a:pt x="646" y="606"/>
                      <a:pt x="634" y="606"/>
                    </a:cubicBezTo>
                    <a:cubicBezTo>
                      <a:pt x="635" y="589"/>
                      <a:pt x="635" y="573"/>
                      <a:pt x="636" y="557"/>
                    </a:cubicBezTo>
                    <a:close/>
                    <a:moveTo>
                      <a:pt x="632" y="654"/>
                    </a:moveTo>
                    <a:cubicBezTo>
                      <a:pt x="646" y="654"/>
                      <a:pt x="659" y="654"/>
                      <a:pt x="673" y="654"/>
                    </a:cubicBezTo>
                    <a:cubicBezTo>
                      <a:pt x="674" y="670"/>
                      <a:pt x="674" y="687"/>
                      <a:pt x="675" y="703"/>
                    </a:cubicBezTo>
                    <a:cubicBezTo>
                      <a:pt x="660" y="703"/>
                      <a:pt x="645" y="703"/>
                      <a:pt x="630" y="703"/>
                    </a:cubicBezTo>
                    <a:cubicBezTo>
                      <a:pt x="631" y="687"/>
                      <a:pt x="632" y="670"/>
                      <a:pt x="632" y="654"/>
                    </a:cubicBezTo>
                    <a:close/>
                    <a:moveTo>
                      <a:pt x="626" y="800"/>
                    </a:moveTo>
                    <a:cubicBezTo>
                      <a:pt x="627" y="784"/>
                      <a:pt x="628" y="768"/>
                      <a:pt x="628" y="752"/>
                    </a:cubicBezTo>
                    <a:cubicBezTo>
                      <a:pt x="645" y="752"/>
                      <a:pt x="661" y="752"/>
                      <a:pt x="677" y="752"/>
                    </a:cubicBezTo>
                    <a:cubicBezTo>
                      <a:pt x="678" y="768"/>
                      <a:pt x="678" y="784"/>
                      <a:pt x="679" y="800"/>
                    </a:cubicBezTo>
                    <a:cubicBezTo>
                      <a:pt x="661" y="800"/>
                      <a:pt x="644" y="800"/>
                      <a:pt x="626" y="80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43"/>
              <p:cNvSpPr>
                <a:spLocks/>
              </p:cNvSpPr>
              <p:nvPr/>
            </p:nvSpPr>
            <p:spPr bwMode="auto">
              <a:xfrm>
                <a:off x="6343650" y="3195638"/>
                <a:ext cx="2781300" cy="3657600"/>
              </a:xfrm>
              <a:custGeom>
                <a:avLst/>
                <a:gdLst>
                  <a:gd name="T0" fmla="*/ 4 w 665"/>
                  <a:gd name="T1" fmla="*/ 0 h 873"/>
                  <a:gd name="T2" fmla="*/ 0 w 665"/>
                  <a:gd name="T3" fmla="*/ 0 h 873"/>
                  <a:gd name="T4" fmla="*/ 619 w 665"/>
                  <a:gd name="T5" fmla="*/ 873 h 873"/>
                  <a:gd name="T6" fmla="*/ 665 w 665"/>
                  <a:gd name="T7" fmla="*/ 873 h 873"/>
                  <a:gd name="T8" fmla="*/ 4 w 665"/>
                  <a:gd name="T9" fmla="*/ 0 h 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5" h="873">
                    <a:moveTo>
                      <a:pt x="4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97" y="291"/>
                      <a:pt x="303" y="582"/>
                      <a:pt x="619" y="873"/>
                    </a:cubicBezTo>
                    <a:cubicBezTo>
                      <a:pt x="635" y="873"/>
                      <a:pt x="650" y="873"/>
                      <a:pt x="665" y="873"/>
                    </a:cubicBezTo>
                    <a:cubicBezTo>
                      <a:pt x="328" y="582"/>
                      <a:pt x="107" y="291"/>
                      <a:pt x="4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Freeform: Shape 3"/>
            <p:cNvSpPr>
              <a:spLocks/>
            </p:cNvSpPr>
            <p:nvPr/>
          </p:nvSpPr>
          <p:spPr bwMode="auto">
            <a:xfrm>
              <a:off x="3475893" y="2282091"/>
              <a:ext cx="815144" cy="1968575"/>
            </a:xfrm>
            <a:custGeom>
              <a:avLst/>
              <a:gdLst>
                <a:gd name="T0" fmla="*/ 76 w 76"/>
                <a:gd name="T1" fmla="*/ 80 h 183"/>
                <a:gd name="T2" fmla="*/ 64 w 76"/>
                <a:gd name="T3" fmla="*/ 0 h 183"/>
                <a:gd name="T4" fmla="*/ 17 w 76"/>
                <a:gd name="T5" fmla="*/ 80 h 183"/>
                <a:gd name="T6" fmla="*/ 33 w 76"/>
                <a:gd name="T7" fmla="*/ 80 h 183"/>
                <a:gd name="T8" fmla="*/ 0 w 76"/>
                <a:gd name="T9" fmla="*/ 183 h 183"/>
                <a:gd name="T10" fmla="*/ 38 w 76"/>
                <a:gd name="T11" fmla="*/ 183 h 183"/>
                <a:gd name="T12" fmla="*/ 60 w 76"/>
                <a:gd name="T13" fmla="*/ 80 h 183"/>
                <a:gd name="T14" fmla="*/ 76 w 76"/>
                <a:gd name="T15" fmla="*/ 8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183">
                  <a:moveTo>
                    <a:pt x="76" y="80"/>
                  </a:moveTo>
                  <a:cubicBezTo>
                    <a:pt x="70" y="53"/>
                    <a:pt x="66" y="26"/>
                    <a:pt x="64" y="0"/>
                  </a:cubicBezTo>
                  <a:cubicBezTo>
                    <a:pt x="52" y="26"/>
                    <a:pt x="36" y="53"/>
                    <a:pt x="17" y="80"/>
                  </a:cubicBezTo>
                  <a:cubicBezTo>
                    <a:pt x="22" y="80"/>
                    <a:pt x="27" y="80"/>
                    <a:pt x="33" y="80"/>
                  </a:cubicBezTo>
                  <a:cubicBezTo>
                    <a:pt x="22" y="114"/>
                    <a:pt x="12" y="149"/>
                    <a:pt x="0" y="183"/>
                  </a:cubicBezTo>
                  <a:cubicBezTo>
                    <a:pt x="13" y="183"/>
                    <a:pt x="25" y="183"/>
                    <a:pt x="38" y="183"/>
                  </a:cubicBezTo>
                  <a:cubicBezTo>
                    <a:pt x="46" y="149"/>
                    <a:pt x="53" y="114"/>
                    <a:pt x="60" y="80"/>
                  </a:cubicBezTo>
                  <a:cubicBezTo>
                    <a:pt x="65" y="80"/>
                    <a:pt x="71" y="80"/>
                    <a:pt x="76" y="8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4894322" y="2385608"/>
              <a:ext cx="721474" cy="1914682"/>
            </a:xfrm>
            <a:custGeom>
              <a:avLst/>
              <a:gdLst>
                <a:gd name="T0" fmla="*/ 5 w 69"/>
                <a:gd name="T1" fmla="*/ 103 h 183"/>
                <a:gd name="T2" fmla="*/ 61 w 69"/>
                <a:gd name="T3" fmla="*/ 183 h 183"/>
                <a:gd name="T4" fmla="*/ 69 w 69"/>
                <a:gd name="T5" fmla="*/ 103 h 183"/>
                <a:gd name="T6" fmla="*/ 52 w 69"/>
                <a:gd name="T7" fmla="*/ 103 h 183"/>
                <a:gd name="T8" fmla="*/ 20 w 69"/>
                <a:gd name="T9" fmla="*/ 0 h 183"/>
                <a:gd name="T10" fmla="*/ 0 w 69"/>
                <a:gd name="T11" fmla="*/ 0 h 183"/>
                <a:gd name="T12" fmla="*/ 22 w 69"/>
                <a:gd name="T13" fmla="*/ 103 h 183"/>
                <a:gd name="T14" fmla="*/ 5 w 69"/>
                <a:gd name="T15" fmla="*/ 10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183">
                  <a:moveTo>
                    <a:pt x="5" y="103"/>
                  </a:moveTo>
                  <a:cubicBezTo>
                    <a:pt x="20" y="130"/>
                    <a:pt x="39" y="156"/>
                    <a:pt x="61" y="183"/>
                  </a:cubicBezTo>
                  <a:cubicBezTo>
                    <a:pt x="66" y="156"/>
                    <a:pt x="69" y="130"/>
                    <a:pt x="69" y="103"/>
                  </a:cubicBezTo>
                  <a:cubicBezTo>
                    <a:pt x="63" y="103"/>
                    <a:pt x="58" y="103"/>
                    <a:pt x="52" y="103"/>
                  </a:cubicBezTo>
                  <a:cubicBezTo>
                    <a:pt x="40" y="69"/>
                    <a:pt x="30" y="34"/>
                    <a:pt x="20" y="0"/>
                  </a:cubicBezTo>
                  <a:cubicBezTo>
                    <a:pt x="13" y="0"/>
                    <a:pt x="7" y="0"/>
                    <a:pt x="0" y="0"/>
                  </a:cubicBezTo>
                  <a:cubicBezTo>
                    <a:pt x="7" y="34"/>
                    <a:pt x="14" y="69"/>
                    <a:pt x="22" y="103"/>
                  </a:cubicBezTo>
                  <a:cubicBezTo>
                    <a:pt x="16" y="103"/>
                    <a:pt x="10" y="103"/>
                    <a:pt x="5" y="103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031744" y="1176520"/>
            <a:ext cx="1687079" cy="643042"/>
            <a:chOff x="6031744" y="1176520"/>
            <a:chExt cx="1687079" cy="643042"/>
          </a:xfrm>
        </p:grpSpPr>
        <p:sp>
          <p:nvSpPr>
            <p:cNvPr id="11" name="Rectangle 9"/>
            <p:cNvSpPr/>
            <p:nvPr/>
          </p:nvSpPr>
          <p:spPr>
            <a:xfrm>
              <a:off x="6031744" y="1369439"/>
              <a:ext cx="1687079" cy="450123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12" name="TextBox 10"/>
            <p:cNvSpPr txBox="1"/>
            <p:nvPr/>
          </p:nvSpPr>
          <p:spPr>
            <a:xfrm>
              <a:off x="6031744" y="1176520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/>
                <a:t>标题文本预设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415654" y="1157470"/>
            <a:ext cx="1746647" cy="643042"/>
            <a:chOff x="1415654" y="1157470"/>
            <a:chExt cx="1746647" cy="643042"/>
          </a:xfrm>
        </p:grpSpPr>
        <p:sp>
          <p:nvSpPr>
            <p:cNvPr id="13" name="Rectangle 11"/>
            <p:cNvSpPr/>
            <p:nvPr/>
          </p:nvSpPr>
          <p:spPr>
            <a:xfrm>
              <a:off x="1415654" y="1350389"/>
              <a:ext cx="1746647" cy="450123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此部分内容作为文字排版占位显示（建议使用主题字体）</a:t>
              </a:r>
            </a:p>
          </p:txBody>
        </p:sp>
        <p:sp>
          <p:nvSpPr>
            <p:cNvPr id="14" name="TextBox 12"/>
            <p:cNvSpPr txBox="1"/>
            <p:nvPr/>
          </p:nvSpPr>
          <p:spPr>
            <a:xfrm>
              <a:off x="2215886" y="1157470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400" b="1"/>
                <a:t>标题文本预设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917569" y="2719570"/>
            <a:ext cx="1687079" cy="643043"/>
            <a:chOff x="6917569" y="2719570"/>
            <a:chExt cx="1687079" cy="643043"/>
          </a:xfrm>
        </p:grpSpPr>
        <p:sp>
          <p:nvSpPr>
            <p:cNvPr id="15" name="Rectangle 13"/>
            <p:cNvSpPr/>
            <p:nvPr/>
          </p:nvSpPr>
          <p:spPr>
            <a:xfrm>
              <a:off x="6917569" y="2912490"/>
              <a:ext cx="1687079" cy="450123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16" name="TextBox 14"/>
            <p:cNvSpPr txBox="1"/>
            <p:nvPr/>
          </p:nvSpPr>
          <p:spPr>
            <a:xfrm>
              <a:off x="6917569" y="2719570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/>
                <a:t>标题文本预设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39354" y="2738620"/>
            <a:ext cx="1746647" cy="643043"/>
            <a:chOff x="539354" y="2738620"/>
            <a:chExt cx="1746647" cy="643043"/>
          </a:xfrm>
        </p:grpSpPr>
        <p:sp>
          <p:nvSpPr>
            <p:cNvPr id="17" name="Rectangle 15"/>
            <p:cNvSpPr/>
            <p:nvPr/>
          </p:nvSpPr>
          <p:spPr>
            <a:xfrm>
              <a:off x="539354" y="2931540"/>
              <a:ext cx="1746647" cy="450123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18" name="TextBox 16"/>
            <p:cNvSpPr txBox="1"/>
            <p:nvPr/>
          </p:nvSpPr>
          <p:spPr>
            <a:xfrm>
              <a:off x="1339587" y="2738620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400" b="1"/>
                <a:t>标题文本预设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15778" y="2802732"/>
            <a:ext cx="572691" cy="1502569"/>
            <a:chOff x="2415778" y="2802732"/>
            <a:chExt cx="572691" cy="1502569"/>
          </a:xfrm>
        </p:grpSpPr>
        <p:grpSp>
          <p:nvGrpSpPr>
            <p:cNvPr id="7" name="Group 5"/>
            <p:cNvGrpSpPr/>
            <p:nvPr/>
          </p:nvGrpSpPr>
          <p:grpSpPr>
            <a:xfrm>
              <a:off x="2415778" y="2802732"/>
              <a:ext cx="572691" cy="1502569"/>
              <a:chOff x="3246438" y="3736976"/>
              <a:chExt cx="763588" cy="2003425"/>
            </a:xfr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41" name="Rectangle 39"/>
              <p:cNvSpPr>
                <a:spLocks/>
              </p:cNvSpPr>
              <p:nvPr/>
            </p:nvSpPr>
            <p:spPr bwMode="auto">
              <a:xfrm>
                <a:off x="3586957" y="4432301"/>
                <a:ext cx="82550" cy="1308100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Oval 40"/>
              <p:cNvSpPr>
                <a:spLocks/>
              </p:cNvSpPr>
              <p:nvPr/>
            </p:nvSpPr>
            <p:spPr bwMode="auto">
              <a:xfrm>
                <a:off x="3246438" y="3736976"/>
                <a:ext cx="763588" cy="760413"/>
              </a:xfrm>
              <a:prstGeom prst="ellipse">
                <a:avLst/>
              </a:prstGeom>
              <a:solidFill>
                <a:srgbClr val="1A3272"/>
              </a:solidFill>
              <a:ln w="3810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2581454" y="2922999"/>
              <a:ext cx="332015" cy="299669"/>
              <a:chOff x="3355975" y="954088"/>
              <a:chExt cx="733426" cy="661987"/>
            </a:xfrm>
            <a:solidFill>
              <a:schemeClr val="bg1"/>
            </a:solidFill>
          </p:grpSpPr>
          <p:sp>
            <p:nvSpPr>
              <p:cNvPr id="29" name="Rectangle 27"/>
              <p:cNvSpPr>
                <a:spLocks/>
              </p:cNvSpPr>
              <p:nvPr/>
            </p:nvSpPr>
            <p:spPr bwMode="auto">
              <a:xfrm>
                <a:off x="3476625" y="1155700"/>
                <a:ext cx="293688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Rectangle 28"/>
              <p:cNvSpPr>
                <a:spLocks/>
              </p:cNvSpPr>
              <p:nvPr/>
            </p:nvSpPr>
            <p:spPr bwMode="auto">
              <a:xfrm>
                <a:off x="3476625" y="1238250"/>
                <a:ext cx="236538" cy="206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Rectangle 29"/>
              <p:cNvSpPr>
                <a:spLocks/>
              </p:cNvSpPr>
              <p:nvPr/>
            </p:nvSpPr>
            <p:spPr bwMode="auto">
              <a:xfrm>
                <a:off x="3476625" y="1325563"/>
                <a:ext cx="173038" cy="206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2" name="Group 30"/>
              <p:cNvGrpSpPr/>
              <p:nvPr/>
            </p:nvGrpSpPr>
            <p:grpSpPr>
              <a:xfrm>
                <a:off x="3355975" y="954088"/>
                <a:ext cx="733426" cy="661987"/>
                <a:chOff x="3355975" y="954088"/>
                <a:chExt cx="733426" cy="661987"/>
              </a:xfrm>
              <a:grpFill/>
            </p:grpSpPr>
            <p:sp>
              <p:nvSpPr>
                <p:cNvPr id="33" name="Freeform: Shape 31"/>
                <p:cNvSpPr>
                  <a:spLocks/>
                </p:cNvSpPr>
                <p:nvPr/>
              </p:nvSpPr>
              <p:spPr bwMode="auto">
                <a:xfrm>
                  <a:off x="3355975" y="954088"/>
                  <a:ext cx="534988" cy="661987"/>
                </a:xfrm>
                <a:custGeom>
                  <a:avLst/>
                  <a:gdLst>
                    <a:gd name="T0" fmla="*/ 312 w 337"/>
                    <a:gd name="T1" fmla="*/ 392 h 417"/>
                    <a:gd name="T2" fmla="*/ 25 w 337"/>
                    <a:gd name="T3" fmla="*/ 392 h 417"/>
                    <a:gd name="T4" fmla="*/ 25 w 337"/>
                    <a:gd name="T5" fmla="*/ 101 h 417"/>
                    <a:gd name="T6" fmla="*/ 100 w 337"/>
                    <a:gd name="T7" fmla="*/ 101 h 417"/>
                    <a:gd name="T8" fmla="*/ 100 w 337"/>
                    <a:gd name="T9" fmla="*/ 26 h 417"/>
                    <a:gd name="T10" fmla="*/ 312 w 337"/>
                    <a:gd name="T11" fmla="*/ 26 h 417"/>
                    <a:gd name="T12" fmla="*/ 312 w 337"/>
                    <a:gd name="T13" fmla="*/ 134 h 417"/>
                    <a:gd name="T14" fmla="*/ 337 w 337"/>
                    <a:gd name="T15" fmla="*/ 108 h 417"/>
                    <a:gd name="T16" fmla="*/ 337 w 337"/>
                    <a:gd name="T17" fmla="*/ 0 h 417"/>
                    <a:gd name="T18" fmla="*/ 89 w 337"/>
                    <a:gd name="T19" fmla="*/ 0 h 417"/>
                    <a:gd name="T20" fmla="*/ 0 w 337"/>
                    <a:gd name="T21" fmla="*/ 89 h 417"/>
                    <a:gd name="T22" fmla="*/ 0 w 337"/>
                    <a:gd name="T23" fmla="*/ 417 h 417"/>
                    <a:gd name="T24" fmla="*/ 337 w 337"/>
                    <a:gd name="T25" fmla="*/ 417 h 417"/>
                    <a:gd name="T26" fmla="*/ 337 w 337"/>
                    <a:gd name="T27" fmla="*/ 286 h 417"/>
                    <a:gd name="T28" fmla="*/ 312 w 337"/>
                    <a:gd name="T29" fmla="*/ 312 h 417"/>
                    <a:gd name="T30" fmla="*/ 312 w 337"/>
                    <a:gd name="T31" fmla="*/ 392 h 417"/>
                    <a:gd name="T32" fmla="*/ 37 w 337"/>
                    <a:gd name="T33" fmla="*/ 88 h 417"/>
                    <a:gd name="T34" fmla="*/ 88 w 337"/>
                    <a:gd name="T35" fmla="*/ 37 h 417"/>
                    <a:gd name="T36" fmla="*/ 88 w 337"/>
                    <a:gd name="T37" fmla="*/ 88 h 417"/>
                    <a:gd name="T38" fmla="*/ 37 w 337"/>
                    <a:gd name="T39" fmla="*/ 88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37" h="417">
                      <a:moveTo>
                        <a:pt x="312" y="392"/>
                      </a:moveTo>
                      <a:lnTo>
                        <a:pt x="25" y="392"/>
                      </a:lnTo>
                      <a:lnTo>
                        <a:pt x="25" y="101"/>
                      </a:lnTo>
                      <a:lnTo>
                        <a:pt x="100" y="101"/>
                      </a:lnTo>
                      <a:lnTo>
                        <a:pt x="100" y="26"/>
                      </a:lnTo>
                      <a:lnTo>
                        <a:pt x="312" y="26"/>
                      </a:lnTo>
                      <a:lnTo>
                        <a:pt x="312" y="134"/>
                      </a:lnTo>
                      <a:lnTo>
                        <a:pt x="337" y="108"/>
                      </a:lnTo>
                      <a:lnTo>
                        <a:pt x="337" y="0"/>
                      </a:lnTo>
                      <a:lnTo>
                        <a:pt x="89" y="0"/>
                      </a:lnTo>
                      <a:lnTo>
                        <a:pt x="0" y="89"/>
                      </a:lnTo>
                      <a:lnTo>
                        <a:pt x="0" y="417"/>
                      </a:lnTo>
                      <a:lnTo>
                        <a:pt x="337" y="417"/>
                      </a:lnTo>
                      <a:lnTo>
                        <a:pt x="337" y="286"/>
                      </a:lnTo>
                      <a:lnTo>
                        <a:pt x="312" y="312"/>
                      </a:lnTo>
                      <a:lnTo>
                        <a:pt x="312" y="392"/>
                      </a:lnTo>
                      <a:close/>
                      <a:moveTo>
                        <a:pt x="37" y="88"/>
                      </a:moveTo>
                      <a:lnTo>
                        <a:pt x="88" y="37"/>
                      </a:lnTo>
                      <a:lnTo>
                        <a:pt x="88" y="88"/>
                      </a:lnTo>
                      <a:lnTo>
                        <a:pt x="37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32"/>
                <p:cNvSpPr>
                  <a:spLocks/>
                </p:cNvSpPr>
                <p:nvPr/>
              </p:nvSpPr>
              <p:spPr bwMode="auto">
                <a:xfrm>
                  <a:off x="3659188" y="1069975"/>
                  <a:ext cx="430213" cy="430212"/>
                </a:xfrm>
                <a:custGeom>
                  <a:avLst/>
                  <a:gdLst>
                    <a:gd name="T0" fmla="*/ 146 w 271"/>
                    <a:gd name="T1" fmla="*/ 35 h 271"/>
                    <a:gd name="T2" fmla="*/ 121 w 271"/>
                    <a:gd name="T3" fmla="*/ 61 h 271"/>
                    <a:gd name="T4" fmla="*/ 26 w 271"/>
                    <a:gd name="T5" fmla="*/ 156 h 271"/>
                    <a:gd name="T6" fmla="*/ 0 w 271"/>
                    <a:gd name="T7" fmla="*/ 271 h 271"/>
                    <a:gd name="T8" fmla="*/ 115 w 271"/>
                    <a:gd name="T9" fmla="*/ 245 h 271"/>
                    <a:gd name="T10" fmla="*/ 121 w 271"/>
                    <a:gd name="T11" fmla="*/ 239 h 271"/>
                    <a:gd name="T12" fmla="*/ 146 w 271"/>
                    <a:gd name="T13" fmla="*/ 213 h 271"/>
                    <a:gd name="T14" fmla="*/ 271 w 271"/>
                    <a:gd name="T15" fmla="*/ 89 h 271"/>
                    <a:gd name="T16" fmla="*/ 182 w 271"/>
                    <a:gd name="T17" fmla="*/ 0 h 271"/>
                    <a:gd name="T18" fmla="*/ 146 w 271"/>
                    <a:gd name="T19" fmla="*/ 35 h 271"/>
                    <a:gd name="T20" fmla="*/ 226 w 271"/>
                    <a:gd name="T21" fmla="*/ 68 h 271"/>
                    <a:gd name="T22" fmla="*/ 87 w 271"/>
                    <a:gd name="T23" fmla="*/ 207 h 271"/>
                    <a:gd name="T24" fmla="*/ 67 w 271"/>
                    <a:gd name="T25" fmla="*/ 187 h 271"/>
                    <a:gd name="T26" fmla="*/ 206 w 271"/>
                    <a:gd name="T27" fmla="*/ 48 h 271"/>
                    <a:gd name="T28" fmla="*/ 226 w 271"/>
                    <a:gd name="T29" fmla="*/ 68 h 271"/>
                    <a:gd name="T30" fmla="*/ 61 w 271"/>
                    <a:gd name="T31" fmla="*/ 181 h 271"/>
                    <a:gd name="T32" fmla="*/ 43 w 271"/>
                    <a:gd name="T33" fmla="*/ 163 h 271"/>
                    <a:gd name="T34" fmla="*/ 182 w 271"/>
                    <a:gd name="T35" fmla="*/ 24 h 271"/>
                    <a:gd name="T36" fmla="*/ 199 w 271"/>
                    <a:gd name="T37" fmla="*/ 42 h 271"/>
                    <a:gd name="T38" fmla="*/ 61 w 271"/>
                    <a:gd name="T39" fmla="*/ 181 h 271"/>
                    <a:gd name="T40" fmla="*/ 55 w 271"/>
                    <a:gd name="T41" fmla="*/ 187 h 271"/>
                    <a:gd name="T42" fmla="*/ 55 w 271"/>
                    <a:gd name="T43" fmla="*/ 187 h 271"/>
                    <a:gd name="T44" fmla="*/ 87 w 271"/>
                    <a:gd name="T45" fmla="*/ 219 h 271"/>
                    <a:gd name="T46" fmla="*/ 87 w 271"/>
                    <a:gd name="T47" fmla="*/ 219 h 271"/>
                    <a:gd name="T48" fmla="*/ 98 w 271"/>
                    <a:gd name="T49" fmla="*/ 230 h 271"/>
                    <a:gd name="T50" fmla="*/ 56 w 271"/>
                    <a:gd name="T51" fmla="*/ 240 h 271"/>
                    <a:gd name="T52" fmla="*/ 30 w 271"/>
                    <a:gd name="T53" fmla="*/ 215 h 271"/>
                    <a:gd name="T54" fmla="*/ 40 w 271"/>
                    <a:gd name="T55" fmla="*/ 172 h 271"/>
                    <a:gd name="T56" fmla="*/ 55 w 271"/>
                    <a:gd name="T57" fmla="*/ 187 h 271"/>
                    <a:gd name="T58" fmla="*/ 107 w 271"/>
                    <a:gd name="T59" fmla="*/ 227 h 271"/>
                    <a:gd name="T60" fmla="*/ 93 w 271"/>
                    <a:gd name="T61" fmla="*/ 213 h 271"/>
                    <a:gd name="T62" fmla="*/ 232 w 271"/>
                    <a:gd name="T63" fmla="*/ 75 h 271"/>
                    <a:gd name="T64" fmla="*/ 246 w 271"/>
                    <a:gd name="T65" fmla="*/ 89 h 271"/>
                    <a:gd name="T66" fmla="*/ 107 w 271"/>
                    <a:gd name="T67" fmla="*/ 227 h 2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71" h="271">
                      <a:moveTo>
                        <a:pt x="146" y="35"/>
                      </a:moveTo>
                      <a:lnTo>
                        <a:pt x="121" y="61"/>
                      </a:lnTo>
                      <a:lnTo>
                        <a:pt x="26" y="156"/>
                      </a:lnTo>
                      <a:lnTo>
                        <a:pt x="0" y="271"/>
                      </a:lnTo>
                      <a:lnTo>
                        <a:pt x="115" y="245"/>
                      </a:lnTo>
                      <a:lnTo>
                        <a:pt x="121" y="239"/>
                      </a:lnTo>
                      <a:lnTo>
                        <a:pt x="146" y="213"/>
                      </a:lnTo>
                      <a:lnTo>
                        <a:pt x="271" y="89"/>
                      </a:lnTo>
                      <a:lnTo>
                        <a:pt x="182" y="0"/>
                      </a:lnTo>
                      <a:lnTo>
                        <a:pt x="146" y="35"/>
                      </a:lnTo>
                      <a:close/>
                      <a:moveTo>
                        <a:pt x="226" y="68"/>
                      </a:moveTo>
                      <a:lnTo>
                        <a:pt x="87" y="207"/>
                      </a:lnTo>
                      <a:lnTo>
                        <a:pt x="67" y="187"/>
                      </a:lnTo>
                      <a:lnTo>
                        <a:pt x="206" y="48"/>
                      </a:lnTo>
                      <a:lnTo>
                        <a:pt x="226" y="68"/>
                      </a:lnTo>
                      <a:close/>
                      <a:moveTo>
                        <a:pt x="61" y="181"/>
                      </a:moveTo>
                      <a:lnTo>
                        <a:pt x="43" y="163"/>
                      </a:lnTo>
                      <a:lnTo>
                        <a:pt x="182" y="24"/>
                      </a:lnTo>
                      <a:lnTo>
                        <a:pt x="199" y="42"/>
                      </a:lnTo>
                      <a:lnTo>
                        <a:pt x="61" y="181"/>
                      </a:lnTo>
                      <a:close/>
                      <a:moveTo>
                        <a:pt x="55" y="187"/>
                      </a:moveTo>
                      <a:lnTo>
                        <a:pt x="55" y="187"/>
                      </a:lnTo>
                      <a:lnTo>
                        <a:pt x="87" y="219"/>
                      </a:lnTo>
                      <a:lnTo>
                        <a:pt x="87" y="219"/>
                      </a:lnTo>
                      <a:lnTo>
                        <a:pt x="98" y="230"/>
                      </a:lnTo>
                      <a:lnTo>
                        <a:pt x="56" y="240"/>
                      </a:lnTo>
                      <a:lnTo>
                        <a:pt x="30" y="215"/>
                      </a:lnTo>
                      <a:lnTo>
                        <a:pt x="40" y="172"/>
                      </a:lnTo>
                      <a:lnTo>
                        <a:pt x="55" y="187"/>
                      </a:lnTo>
                      <a:close/>
                      <a:moveTo>
                        <a:pt x="107" y="227"/>
                      </a:moveTo>
                      <a:lnTo>
                        <a:pt x="93" y="213"/>
                      </a:lnTo>
                      <a:lnTo>
                        <a:pt x="232" y="75"/>
                      </a:lnTo>
                      <a:lnTo>
                        <a:pt x="246" y="89"/>
                      </a:lnTo>
                      <a:lnTo>
                        <a:pt x="107" y="2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48" name="组合 47"/>
          <p:cNvGrpSpPr/>
          <p:nvPr/>
        </p:nvGrpSpPr>
        <p:grpSpPr>
          <a:xfrm>
            <a:off x="3276587" y="1223685"/>
            <a:ext cx="473867" cy="1243291"/>
            <a:chOff x="3276587" y="1223685"/>
            <a:chExt cx="473867" cy="1243291"/>
          </a:xfrm>
        </p:grpSpPr>
        <p:grpSp>
          <p:nvGrpSpPr>
            <p:cNvPr id="8" name="Group 6"/>
            <p:cNvGrpSpPr/>
            <p:nvPr/>
          </p:nvGrpSpPr>
          <p:grpSpPr>
            <a:xfrm>
              <a:off x="3276587" y="1223685"/>
              <a:ext cx="473867" cy="1243291"/>
              <a:chOff x="3246438" y="3736976"/>
              <a:chExt cx="763588" cy="2003425"/>
            </a:xfr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39" name="Rectangle 37"/>
              <p:cNvSpPr>
                <a:spLocks/>
              </p:cNvSpPr>
              <p:nvPr/>
            </p:nvSpPr>
            <p:spPr bwMode="auto">
              <a:xfrm>
                <a:off x="3586957" y="4432301"/>
                <a:ext cx="82550" cy="1308100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Oval 38"/>
              <p:cNvSpPr>
                <a:spLocks/>
              </p:cNvSpPr>
              <p:nvPr/>
            </p:nvSpPr>
            <p:spPr bwMode="auto">
              <a:xfrm>
                <a:off x="3246438" y="3736976"/>
                <a:ext cx="763588" cy="760413"/>
              </a:xfrm>
              <a:prstGeom prst="ellipse">
                <a:avLst/>
              </a:prstGeom>
              <a:solidFill>
                <a:srgbClr val="00B0F0"/>
              </a:solidFill>
              <a:ln w="3810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18"/>
            <p:cNvGrpSpPr/>
            <p:nvPr/>
          </p:nvGrpSpPr>
          <p:grpSpPr>
            <a:xfrm>
              <a:off x="3369547" y="1311511"/>
              <a:ext cx="296297" cy="279907"/>
              <a:chOff x="10121900" y="790575"/>
              <a:chExt cx="746125" cy="704851"/>
            </a:xfrm>
            <a:solidFill>
              <a:schemeClr val="bg1"/>
            </a:solidFill>
          </p:grpSpPr>
          <p:sp>
            <p:nvSpPr>
              <p:cNvPr id="27" name="Freeform: Shape 25"/>
              <p:cNvSpPr>
                <a:spLocks/>
              </p:cNvSpPr>
              <p:nvPr/>
            </p:nvSpPr>
            <p:spPr bwMode="auto">
              <a:xfrm>
                <a:off x="10121900" y="947738"/>
                <a:ext cx="746125" cy="547688"/>
              </a:xfrm>
              <a:custGeom>
                <a:avLst/>
                <a:gdLst>
                  <a:gd name="T0" fmla="*/ 167 w 196"/>
                  <a:gd name="T1" fmla="*/ 35 h 144"/>
                  <a:gd name="T2" fmla="*/ 153 w 196"/>
                  <a:gd name="T3" fmla="*/ 34 h 144"/>
                  <a:gd name="T4" fmla="*/ 136 w 196"/>
                  <a:gd name="T5" fmla="*/ 28 h 144"/>
                  <a:gd name="T6" fmla="*/ 172 w 196"/>
                  <a:gd name="T7" fmla="*/ 28 h 144"/>
                  <a:gd name="T8" fmla="*/ 167 w 196"/>
                  <a:gd name="T9" fmla="*/ 18 h 144"/>
                  <a:gd name="T10" fmla="*/ 167 w 196"/>
                  <a:gd name="T11" fmla="*/ 11 h 144"/>
                  <a:gd name="T12" fmla="*/ 151 w 196"/>
                  <a:gd name="T13" fmla="*/ 8 h 144"/>
                  <a:gd name="T14" fmla="*/ 136 w 196"/>
                  <a:gd name="T15" fmla="*/ 6 h 144"/>
                  <a:gd name="T16" fmla="*/ 122 w 196"/>
                  <a:gd name="T17" fmla="*/ 7 h 144"/>
                  <a:gd name="T18" fmla="*/ 113 w 196"/>
                  <a:gd name="T19" fmla="*/ 10 h 144"/>
                  <a:gd name="T20" fmla="*/ 105 w 196"/>
                  <a:gd name="T21" fmla="*/ 6 h 144"/>
                  <a:gd name="T22" fmla="*/ 105 w 196"/>
                  <a:gd name="T23" fmla="*/ 0 h 144"/>
                  <a:gd name="T24" fmla="*/ 43 w 196"/>
                  <a:gd name="T25" fmla="*/ 0 h 144"/>
                  <a:gd name="T26" fmla="*/ 0 w 196"/>
                  <a:gd name="T27" fmla="*/ 71 h 144"/>
                  <a:gd name="T28" fmla="*/ 108 w 196"/>
                  <a:gd name="T29" fmla="*/ 132 h 144"/>
                  <a:gd name="T30" fmla="*/ 170 w 196"/>
                  <a:gd name="T31" fmla="*/ 126 h 144"/>
                  <a:gd name="T32" fmla="*/ 167 w 196"/>
                  <a:gd name="T33" fmla="*/ 37 h 144"/>
                  <a:gd name="T34" fmla="*/ 76 w 196"/>
                  <a:gd name="T35" fmla="*/ 109 h 144"/>
                  <a:gd name="T36" fmla="*/ 64 w 196"/>
                  <a:gd name="T37" fmla="*/ 110 h 144"/>
                  <a:gd name="T38" fmla="*/ 37 w 196"/>
                  <a:gd name="T39" fmla="*/ 79 h 144"/>
                  <a:gd name="T40" fmla="*/ 53 w 196"/>
                  <a:gd name="T41" fmla="*/ 76 h 144"/>
                  <a:gd name="T42" fmla="*/ 67 w 196"/>
                  <a:gd name="T43" fmla="*/ 84 h 144"/>
                  <a:gd name="T44" fmla="*/ 54 w 196"/>
                  <a:gd name="T45" fmla="*/ 67 h 144"/>
                  <a:gd name="T46" fmla="*/ 59 w 196"/>
                  <a:gd name="T47" fmla="*/ 30 h 144"/>
                  <a:gd name="T48" fmla="*/ 60 w 196"/>
                  <a:gd name="T49" fmla="*/ 22 h 144"/>
                  <a:gd name="T50" fmla="*/ 73 w 196"/>
                  <a:gd name="T51" fmla="*/ 29 h 144"/>
                  <a:gd name="T52" fmla="*/ 95 w 196"/>
                  <a:gd name="T53" fmla="*/ 52 h 144"/>
                  <a:gd name="T54" fmla="*/ 70 w 196"/>
                  <a:gd name="T55" fmla="*/ 48 h 144"/>
                  <a:gd name="T56" fmla="*/ 82 w 196"/>
                  <a:gd name="T57" fmla="*/ 62 h 144"/>
                  <a:gd name="T58" fmla="*/ 76 w 196"/>
                  <a:gd name="T59" fmla="*/ 102 h 144"/>
                  <a:gd name="T60" fmla="*/ 145 w 196"/>
                  <a:gd name="T61" fmla="*/ 108 h 144"/>
                  <a:gd name="T62" fmla="*/ 137 w 196"/>
                  <a:gd name="T63" fmla="*/ 110 h 144"/>
                  <a:gd name="T64" fmla="*/ 118 w 196"/>
                  <a:gd name="T65" fmla="*/ 87 h 144"/>
                  <a:gd name="T66" fmla="*/ 129 w 196"/>
                  <a:gd name="T67" fmla="*/ 85 h 144"/>
                  <a:gd name="T68" fmla="*/ 139 w 196"/>
                  <a:gd name="T69" fmla="*/ 91 h 144"/>
                  <a:gd name="T70" fmla="*/ 129 w 196"/>
                  <a:gd name="T71" fmla="*/ 79 h 144"/>
                  <a:gd name="T72" fmla="*/ 133 w 196"/>
                  <a:gd name="T73" fmla="*/ 53 h 144"/>
                  <a:gd name="T74" fmla="*/ 134 w 196"/>
                  <a:gd name="T75" fmla="*/ 47 h 144"/>
                  <a:gd name="T76" fmla="*/ 143 w 196"/>
                  <a:gd name="T77" fmla="*/ 52 h 144"/>
                  <a:gd name="T78" fmla="*/ 158 w 196"/>
                  <a:gd name="T79" fmla="*/ 68 h 144"/>
                  <a:gd name="T80" fmla="*/ 141 w 196"/>
                  <a:gd name="T81" fmla="*/ 65 h 144"/>
                  <a:gd name="T82" fmla="*/ 150 w 196"/>
                  <a:gd name="T83" fmla="*/ 75 h 144"/>
                  <a:gd name="T84" fmla="*/ 145 w 196"/>
                  <a:gd name="T85" fmla="*/ 10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6" h="144">
                    <a:moveTo>
                      <a:pt x="167" y="37"/>
                    </a:moveTo>
                    <a:cubicBezTo>
                      <a:pt x="168" y="36"/>
                      <a:pt x="168" y="35"/>
                      <a:pt x="167" y="35"/>
                    </a:cubicBezTo>
                    <a:cubicBezTo>
                      <a:pt x="167" y="34"/>
                      <a:pt x="167" y="33"/>
                      <a:pt x="167" y="33"/>
                    </a:cubicBezTo>
                    <a:cubicBezTo>
                      <a:pt x="163" y="33"/>
                      <a:pt x="158" y="34"/>
                      <a:pt x="153" y="34"/>
                    </a:cubicBezTo>
                    <a:cubicBezTo>
                      <a:pt x="133" y="34"/>
                      <a:pt x="117" y="26"/>
                      <a:pt x="115" y="17"/>
                    </a:cubicBezTo>
                    <a:cubicBezTo>
                      <a:pt x="122" y="22"/>
                      <a:pt x="132" y="27"/>
                      <a:pt x="136" y="28"/>
                    </a:cubicBezTo>
                    <a:cubicBezTo>
                      <a:pt x="136" y="28"/>
                      <a:pt x="137" y="28"/>
                      <a:pt x="137" y="28"/>
                    </a:cubicBezTo>
                    <a:cubicBezTo>
                      <a:pt x="149" y="33"/>
                      <a:pt x="172" y="28"/>
                      <a:pt x="172" y="28"/>
                    </a:cubicBezTo>
                    <a:cubicBezTo>
                      <a:pt x="172" y="28"/>
                      <a:pt x="173" y="27"/>
                      <a:pt x="171" y="25"/>
                    </a:cubicBezTo>
                    <a:cubicBezTo>
                      <a:pt x="168" y="22"/>
                      <a:pt x="165" y="21"/>
                      <a:pt x="167" y="18"/>
                    </a:cubicBezTo>
                    <a:cubicBezTo>
                      <a:pt x="168" y="16"/>
                      <a:pt x="170" y="14"/>
                      <a:pt x="169" y="12"/>
                    </a:cubicBezTo>
                    <a:cubicBezTo>
                      <a:pt x="169" y="12"/>
                      <a:pt x="168" y="11"/>
                      <a:pt x="167" y="11"/>
                    </a:cubicBezTo>
                    <a:cubicBezTo>
                      <a:pt x="163" y="11"/>
                      <a:pt x="157" y="12"/>
                      <a:pt x="157" y="12"/>
                    </a:cubicBezTo>
                    <a:cubicBezTo>
                      <a:pt x="157" y="12"/>
                      <a:pt x="156" y="9"/>
                      <a:pt x="151" y="8"/>
                    </a:cubicBezTo>
                    <a:cubicBezTo>
                      <a:pt x="147" y="7"/>
                      <a:pt x="140" y="5"/>
                      <a:pt x="136" y="5"/>
                    </a:cubicBezTo>
                    <a:cubicBezTo>
                      <a:pt x="136" y="5"/>
                      <a:pt x="136" y="6"/>
                      <a:pt x="136" y="6"/>
                    </a:cubicBezTo>
                    <a:cubicBezTo>
                      <a:pt x="133" y="7"/>
                      <a:pt x="129" y="10"/>
                      <a:pt x="125" y="9"/>
                    </a:cubicBezTo>
                    <a:cubicBezTo>
                      <a:pt x="123" y="8"/>
                      <a:pt x="122" y="8"/>
                      <a:pt x="122" y="7"/>
                    </a:cubicBezTo>
                    <a:cubicBezTo>
                      <a:pt x="120" y="7"/>
                      <a:pt x="119" y="6"/>
                      <a:pt x="117" y="7"/>
                    </a:cubicBezTo>
                    <a:cubicBezTo>
                      <a:pt x="113" y="7"/>
                      <a:pt x="113" y="10"/>
                      <a:pt x="113" y="10"/>
                    </a:cubicBezTo>
                    <a:cubicBezTo>
                      <a:pt x="113" y="10"/>
                      <a:pt x="112" y="10"/>
                      <a:pt x="112" y="10"/>
                    </a:cubicBezTo>
                    <a:cubicBezTo>
                      <a:pt x="110" y="8"/>
                      <a:pt x="107" y="7"/>
                      <a:pt x="105" y="6"/>
                    </a:cubicBezTo>
                    <a:cubicBezTo>
                      <a:pt x="106" y="5"/>
                      <a:pt x="106" y="4"/>
                      <a:pt x="104" y="3"/>
                    </a:cubicBezTo>
                    <a:cubicBezTo>
                      <a:pt x="105" y="2"/>
                      <a:pt x="105" y="1"/>
                      <a:pt x="105" y="0"/>
                    </a:cubicBezTo>
                    <a:cubicBezTo>
                      <a:pt x="96" y="2"/>
                      <a:pt x="85" y="3"/>
                      <a:pt x="73" y="3"/>
                    </a:cubicBezTo>
                    <a:cubicBezTo>
                      <a:pt x="62" y="3"/>
                      <a:pt x="51" y="2"/>
                      <a:pt x="43" y="0"/>
                    </a:cubicBezTo>
                    <a:cubicBezTo>
                      <a:pt x="42" y="2"/>
                      <a:pt x="41" y="4"/>
                      <a:pt x="41" y="5"/>
                    </a:cubicBezTo>
                    <a:cubicBezTo>
                      <a:pt x="17" y="17"/>
                      <a:pt x="0" y="42"/>
                      <a:pt x="0" y="71"/>
                    </a:cubicBezTo>
                    <a:cubicBezTo>
                      <a:pt x="0" y="93"/>
                      <a:pt x="10" y="113"/>
                      <a:pt x="26" y="127"/>
                    </a:cubicBezTo>
                    <a:cubicBezTo>
                      <a:pt x="43" y="142"/>
                      <a:pt x="89" y="144"/>
                      <a:pt x="108" y="132"/>
                    </a:cubicBezTo>
                    <a:cubicBezTo>
                      <a:pt x="111" y="131"/>
                      <a:pt x="114" y="128"/>
                      <a:pt x="117" y="126"/>
                    </a:cubicBezTo>
                    <a:cubicBezTo>
                      <a:pt x="132" y="133"/>
                      <a:pt x="158" y="133"/>
                      <a:pt x="170" y="126"/>
                    </a:cubicBezTo>
                    <a:cubicBezTo>
                      <a:pt x="184" y="118"/>
                      <a:pt x="196" y="100"/>
                      <a:pt x="196" y="83"/>
                    </a:cubicBezTo>
                    <a:cubicBezTo>
                      <a:pt x="196" y="62"/>
                      <a:pt x="184" y="45"/>
                      <a:pt x="167" y="37"/>
                    </a:cubicBezTo>
                    <a:close/>
                    <a:moveTo>
                      <a:pt x="76" y="102"/>
                    </a:moveTo>
                    <a:cubicBezTo>
                      <a:pt x="76" y="109"/>
                      <a:pt x="76" y="109"/>
                      <a:pt x="76" y="109"/>
                    </a:cubicBezTo>
                    <a:cubicBezTo>
                      <a:pt x="76" y="109"/>
                      <a:pt x="76" y="110"/>
                      <a:pt x="75" y="110"/>
                    </a:cubicBezTo>
                    <a:cubicBezTo>
                      <a:pt x="64" y="110"/>
                      <a:pt x="64" y="110"/>
                      <a:pt x="64" y="110"/>
                    </a:cubicBezTo>
                    <a:cubicBezTo>
                      <a:pt x="63" y="110"/>
                      <a:pt x="63" y="109"/>
                      <a:pt x="63" y="102"/>
                    </a:cubicBezTo>
                    <a:cubicBezTo>
                      <a:pt x="47" y="101"/>
                      <a:pt x="38" y="93"/>
                      <a:pt x="37" y="79"/>
                    </a:cubicBezTo>
                    <a:cubicBezTo>
                      <a:pt x="37" y="78"/>
                      <a:pt x="38" y="78"/>
                      <a:pt x="38" y="78"/>
                    </a:cubicBezTo>
                    <a:cubicBezTo>
                      <a:pt x="53" y="76"/>
                      <a:pt x="53" y="76"/>
                      <a:pt x="53" y="76"/>
                    </a:cubicBezTo>
                    <a:cubicBezTo>
                      <a:pt x="54" y="76"/>
                      <a:pt x="54" y="76"/>
                      <a:pt x="55" y="77"/>
                    </a:cubicBezTo>
                    <a:cubicBezTo>
                      <a:pt x="56" y="84"/>
                      <a:pt x="63" y="84"/>
                      <a:pt x="67" y="84"/>
                    </a:cubicBezTo>
                    <a:cubicBezTo>
                      <a:pt x="69" y="83"/>
                      <a:pt x="70" y="82"/>
                      <a:pt x="70" y="81"/>
                    </a:cubicBezTo>
                    <a:cubicBezTo>
                      <a:pt x="71" y="77"/>
                      <a:pt x="68" y="73"/>
                      <a:pt x="54" y="67"/>
                    </a:cubicBezTo>
                    <a:cubicBezTo>
                      <a:pt x="44" y="62"/>
                      <a:pt x="39" y="60"/>
                      <a:pt x="39" y="52"/>
                    </a:cubicBezTo>
                    <a:cubicBezTo>
                      <a:pt x="38" y="43"/>
                      <a:pt x="45" y="33"/>
                      <a:pt x="59" y="30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3"/>
                      <a:pt x="60" y="22"/>
                      <a:pt x="60" y="22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2" y="22"/>
                      <a:pt x="72" y="22"/>
                      <a:pt x="73" y="29"/>
                    </a:cubicBezTo>
                    <a:cubicBezTo>
                      <a:pt x="87" y="31"/>
                      <a:pt x="96" y="40"/>
                      <a:pt x="96" y="50"/>
                    </a:cubicBezTo>
                    <a:cubicBezTo>
                      <a:pt x="96" y="51"/>
                      <a:pt x="96" y="51"/>
                      <a:pt x="95" y="52"/>
                    </a:cubicBezTo>
                    <a:cubicBezTo>
                      <a:pt x="79" y="53"/>
                      <a:pt x="79" y="53"/>
                      <a:pt x="79" y="53"/>
                    </a:cubicBezTo>
                    <a:cubicBezTo>
                      <a:pt x="79" y="53"/>
                      <a:pt x="78" y="47"/>
                      <a:pt x="70" y="48"/>
                    </a:cubicBezTo>
                    <a:cubicBezTo>
                      <a:pt x="67" y="48"/>
                      <a:pt x="67" y="50"/>
                      <a:pt x="67" y="51"/>
                    </a:cubicBezTo>
                    <a:cubicBezTo>
                      <a:pt x="67" y="55"/>
                      <a:pt x="72" y="57"/>
                      <a:pt x="82" y="62"/>
                    </a:cubicBezTo>
                    <a:cubicBezTo>
                      <a:pt x="92" y="67"/>
                      <a:pt x="97" y="71"/>
                      <a:pt x="98" y="79"/>
                    </a:cubicBezTo>
                    <a:cubicBezTo>
                      <a:pt x="98" y="90"/>
                      <a:pt x="90" y="99"/>
                      <a:pt x="76" y="102"/>
                    </a:cubicBezTo>
                    <a:close/>
                    <a:moveTo>
                      <a:pt x="145" y="104"/>
                    </a:moveTo>
                    <a:cubicBezTo>
                      <a:pt x="145" y="108"/>
                      <a:pt x="145" y="108"/>
                      <a:pt x="145" y="108"/>
                    </a:cubicBezTo>
                    <a:cubicBezTo>
                      <a:pt x="145" y="109"/>
                      <a:pt x="145" y="109"/>
                      <a:pt x="145" y="109"/>
                    </a:cubicBezTo>
                    <a:cubicBezTo>
                      <a:pt x="137" y="110"/>
                      <a:pt x="137" y="110"/>
                      <a:pt x="137" y="110"/>
                    </a:cubicBezTo>
                    <a:cubicBezTo>
                      <a:pt x="136" y="110"/>
                      <a:pt x="136" y="109"/>
                      <a:pt x="136" y="104"/>
                    </a:cubicBezTo>
                    <a:cubicBezTo>
                      <a:pt x="124" y="103"/>
                      <a:pt x="118" y="97"/>
                      <a:pt x="118" y="87"/>
                    </a:cubicBezTo>
                    <a:cubicBezTo>
                      <a:pt x="118" y="87"/>
                      <a:pt x="118" y="87"/>
                      <a:pt x="119" y="87"/>
                    </a:cubicBezTo>
                    <a:cubicBezTo>
                      <a:pt x="129" y="85"/>
                      <a:pt x="129" y="85"/>
                      <a:pt x="129" y="85"/>
                    </a:cubicBezTo>
                    <a:cubicBezTo>
                      <a:pt x="130" y="85"/>
                      <a:pt x="130" y="86"/>
                      <a:pt x="130" y="86"/>
                    </a:cubicBezTo>
                    <a:cubicBezTo>
                      <a:pt x="131" y="91"/>
                      <a:pt x="136" y="91"/>
                      <a:pt x="139" y="91"/>
                    </a:cubicBezTo>
                    <a:cubicBezTo>
                      <a:pt x="140" y="90"/>
                      <a:pt x="141" y="90"/>
                      <a:pt x="141" y="89"/>
                    </a:cubicBezTo>
                    <a:cubicBezTo>
                      <a:pt x="142" y="86"/>
                      <a:pt x="140" y="83"/>
                      <a:pt x="129" y="79"/>
                    </a:cubicBezTo>
                    <a:cubicBezTo>
                      <a:pt x="123" y="76"/>
                      <a:pt x="119" y="74"/>
                      <a:pt x="119" y="68"/>
                    </a:cubicBezTo>
                    <a:cubicBezTo>
                      <a:pt x="118" y="62"/>
                      <a:pt x="124" y="55"/>
                      <a:pt x="133" y="53"/>
                    </a:cubicBezTo>
                    <a:cubicBezTo>
                      <a:pt x="133" y="48"/>
                      <a:pt x="133" y="48"/>
                      <a:pt x="133" y="48"/>
                    </a:cubicBezTo>
                    <a:cubicBezTo>
                      <a:pt x="133" y="48"/>
                      <a:pt x="134" y="47"/>
                      <a:pt x="134" y="47"/>
                    </a:cubicBezTo>
                    <a:cubicBezTo>
                      <a:pt x="142" y="47"/>
                      <a:pt x="142" y="47"/>
                      <a:pt x="142" y="47"/>
                    </a:cubicBezTo>
                    <a:cubicBezTo>
                      <a:pt x="143" y="47"/>
                      <a:pt x="143" y="47"/>
                      <a:pt x="143" y="52"/>
                    </a:cubicBezTo>
                    <a:cubicBezTo>
                      <a:pt x="153" y="53"/>
                      <a:pt x="159" y="60"/>
                      <a:pt x="160" y="67"/>
                    </a:cubicBezTo>
                    <a:cubicBezTo>
                      <a:pt x="160" y="68"/>
                      <a:pt x="159" y="68"/>
                      <a:pt x="158" y="68"/>
                    </a:cubicBezTo>
                    <a:cubicBezTo>
                      <a:pt x="147" y="69"/>
                      <a:pt x="147" y="69"/>
                      <a:pt x="147" y="69"/>
                    </a:cubicBezTo>
                    <a:cubicBezTo>
                      <a:pt x="147" y="69"/>
                      <a:pt x="147" y="65"/>
                      <a:pt x="141" y="65"/>
                    </a:cubicBezTo>
                    <a:cubicBezTo>
                      <a:pt x="139" y="66"/>
                      <a:pt x="139" y="67"/>
                      <a:pt x="139" y="68"/>
                    </a:cubicBezTo>
                    <a:cubicBezTo>
                      <a:pt x="139" y="70"/>
                      <a:pt x="142" y="72"/>
                      <a:pt x="150" y="75"/>
                    </a:cubicBezTo>
                    <a:cubicBezTo>
                      <a:pt x="157" y="79"/>
                      <a:pt x="160" y="82"/>
                      <a:pt x="161" y="87"/>
                    </a:cubicBezTo>
                    <a:cubicBezTo>
                      <a:pt x="161" y="96"/>
                      <a:pt x="155" y="102"/>
                      <a:pt x="145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26"/>
              <p:cNvSpPr>
                <a:spLocks/>
              </p:cNvSpPr>
              <p:nvPr/>
            </p:nvSpPr>
            <p:spPr bwMode="auto">
              <a:xfrm>
                <a:off x="10198100" y="790575"/>
                <a:ext cx="406400" cy="152400"/>
              </a:xfrm>
              <a:custGeom>
                <a:avLst/>
                <a:gdLst>
                  <a:gd name="T0" fmla="*/ 26 w 107"/>
                  <a:gd name="T1" fmla="*/ 38 h 40"/>
                  <a:gd name="T2" fmla="*/ 50 w 107"/>
                  <a:gd name="T3" fmla="*/ 40 h 40"/>
                  <a:gd name="T4" fmla="*/ 84 w 107"/>
                  <a:gd name="T5" fmla="*/ 37 h 40"/>
                  <a:gd name="T6" fmla="*/ 107 w 107"/>
                  <a:gd name="T7" fmla="*/ 25 h 40"/>
                  <a:gd name="T8" fmla="*/ 102 w 107"/>
                  <a:gd name="T9" fmla="*/ 20 h 40"/>
                  <a:gd name="T10" fmla="*/ 93 w 107"/>
                  <a:gd name="T11" fmla="*/ 12 h 40"/>
                  <a:gd name="T12" fmla="*/ 95 w 107"/>
                  <a:gd name="T13" fmla="*/ 1 h 40"/>
                  <a:gd name="T14" fmla="*/ 91 w 107"/>
                  <a:gd name="T15" fmla="*/ 1 h 40"/>
                  <a:gd name="T16" fmla="*/ 75 w 107"/>
                  <a:gd name="T17" fmla="*/ 7 h 40"/>
                  <a:gd name="T18" fmla="*/ 64 w 107"/>
                  <a:gd name="T19" fmla="*/ 3 h 40"/>
                  <a:gd name="T20" fmla="*/ 40 w 107"/>
                  <a:gd name="T21" fmla="*/ 5 h 40"/>
                  <a:gd name="T22" fmla="*/ 39 w 107"/>
                  <a:gd name="T23" fmla="*/ 6 h 40"/>
                  <a:gd name="T24" fmla="*/ 23 w 107"/>
                  <a:gd name="T25" fmla="*/ 16 h 40"/>
                  <a:gd name="T26" fmla="*/ 17 w 107"/>
                  <a:gd name="T27" fmla="*/ 15 h 40"/>
                  <a:gd name="T28" fmla="*/ 10 w 107"/>
                  <a:gd name="T29" fmla="*/ 16 h 40"/>
                  <a:gd name="T30" fmla="*/ 5 w 107"/>
                  <a:gd name="T31" fmla="*/ 23 h 40"/>
                  <a:gd name="T32" fmla="*/ 0 w 107"/>
                  <a:gd name="T33" fmla="*/ 28 h 40"/>
                  <a:gd name="T34" fmla="*/ 27 w 107"/>
                  <a:gd name="T35" fmla="*/ 38 h 40"/>
                  <a:gd name="T36" fmla="*/ 26 w 107"/>
                  <a:gd name="T3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7" h="40">
                    <a:moveTo>
                      <a:pt x="26" y="38"/>
                    </a:moveTo>
                    <a:cubicBezTo>
                      <a:pt x="33" y="40"/>
                      <a:pt x="42" y="40"/>
                      <a:pt x="50" y="40"/>
                    </a:cubicBezTo>
                    <a:cubicBezTo>
                      <a:pt x="63" y="40"/>
                      <a:pt x="74" y="39"/>
                      <a:pt x="84" y="37"/>
                    </a:cubicBezTo>
                    <a:cubicBezTo>
                      <a:pt x="107" y="25"/>
                      <a:pt x="107" y="25"/>
                      <a:pt x="107" y="25"/>
                    </a:cubicBezTo>
                    <a:cubicBezTo>
                      <a:pt x="107" y="25"/>
                      <a:pt x="107" y="22"/>
                      <a:pt x="102" y="20"/>
                    </a:cubicBezTo>
                    <a:cubicBezTo>
                      <a:pt x="98" y="17"/>
                      <a:pt x="92" y="16"/>
                      <a:pt x="93" y="12"/>
                    </a:cubicBezTo>
                    <a:cubicBezTo>
                      <a:pt x="94" y="8"/>
                      <a:pt x="96" y="3"/>
                      <a:pt x="95" y="1"/>
                    </a:cubicBezTo>
                    <a:cubicBezTo>
                      <a:pt x="94" y="0"/>
                      <a:pt x="93" y="0"/>
                      <a:pt x="91" y="1"/>
                    </a:cubicBezTo>
                    <a:cubicBezTo>
                      <a:pt x="84" y="2"/>
                      <a:pt x="75" y="7"/>
                      <a:pt x="75" y="7"/>
                    </a:cubicBezTo>
                    <a:cubicBezTo>
                      <a:pt x="75" y="7"/>
                      <a:pt x="73" y="3"/>
                      <a:pt x="64" y="3"/>
                    </a:cubicBezTo>
                    <a:cubicBezTo>
                      <a:pt x="57" y="3"/>
                      <a:pt x="45" y="3"/>
                      <a:pt x="40" y="5"/>
                    </a:cubicBezTo>
                    <a:cubicBezTo>
                      <a:pt x="39" y="5"/>
                      <a:pt x="39" y="6"/>
                      <a:pt x="39" y="6"/>
                    </a:cubicBezTo>
                    <a:cubicBezTo>
                      <a:pt x="36" y="8"/>
                      <a:pt x="30" y="16"/>
                      <a:pt x="23" y="16"/>
                    </a:cubicBezTo>
                    <a:cubicBezTo>
                      <a:pt x="21" y="16"/>
                      <a:pt x="19" y="15"/>
                      <a:pt x="17" y="15"/>
                    </a:cubicBezTo>
                    <a:cubicBezTo>
                      <a:pt x="15" y="14"/>
                      <a:pt x="14" y="14"/>
                      <a:pt x="10" y="16"/>
                    </a:cubicBezTo>
                    <a:cubicBezTo>
                      <a:pt x="5" y="19"/>
                      <a:pt x="5" y="23"/>
                      <a:pt x="5" y="23"/>
                    </a:cubicBezTo>
                    <a:cubicBezTo>
                      <a:pt x="5" y="23"/>
                      <a:pt x="0" y="22"/>
                      <a:pt x="0" y="28"/>
                    </a:cubicBezTo>
                    <a:cubicBezTo>
                      <a:pt x="15" y="35"/>
                      <a:pt x="27" y="38"/>
                      <a:pt x="27" y="38"/>
                    </a:cubicBezTo>
                    <a:cubicBezTo>
                      <a:pt x="27" y="38"/>
                      <a:pt x="26" y="38"/>
                      <a:pt x="2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216253" y="2802732"/>
            <a:ext cx="572691" cy="1502569"/>
            <a:chOff x="6216253" y="2802732"/>
            <a:chExt cx="572691" cy="1502569"/>
          </a:xfrm>
        </p:grpSpPr>
        <p:grpSp>
          <p:nvGrpSpPr>
            <p:cNvPr id="9" name="Group 7"/>
            <p:cNvGrpSpPr/>
            <p:nvPr/>
          </p:nvGrpSpPr>
          <p:grpSpPr>
            <a:xfrm>
              <a:off x="6216253" y="2802732"/>
              <a:ext cx="572691" cy="1502569"/>
              <a:chOff x="3246438" y="3736976"/>
              <a:chExt cx="763588" cy="2003425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37" name="Rectangle 35"/>
              <p:cNvSpPr>
                <a:spLocks/>
              </p:cNvSpPr>
              <p:nvPr/>
            </p:nvSpPr>
            <p:spPr bwMode="auto">
              <a:xfrm>
                <a:off x="3586957" y="4432301"/>
                <a:ext cx="82550" cy="1308100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" name="Oval 36"/>
              <p:cNvSpPr>
                <a:spLocks/>
              </p:cNvSpPr>
              <p:nvPr/>
            </p:nvSpPr>
            <p:spPr bwMode="auto">
              <a:xfrm>
                <a:off x="3246438" y="3736976"/>
                <a:ext cx="763588" cy="760413"/>
              </a:xfrm>
              <a:prstGeom prst="ellipse">
                <a:avLst/>
              </a:prstGeom>
              <a:solidFill>
                <a:srgbClr val="1A3272"/>
              </a:solidFill>
              <a:ln w="3810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19"/>
            <p:cNvGrpSpPr/>
            <p:nvPr/>
          </p:nvGrpSpPr>
          <p:grpSpPr>
            <a:xfrm>
              <a:off x="6371320" y="2960580"/>
              <a:ext cx="300018" cy="243579"/>
              <a:chOff x="4037394" y="5979440"/>
              <a:chExt cx="400024" cy="324772"/>
            </a:xfrm>
            <a:solidFill>
              <a:schemeClr val="bg1"/>
            </a:solidFill>
          </p:grpSpPr>
          <p:sp>
            <p:nvSpPr>
              <p:cNvPr id="25" name="Freeform: Shape 23"/>
              <p:cNvSpPr>
                <a:spLocks/>
              </p:cNvSpPr>
              <p:nvPr/>
            </p:nvSpPr>
            <p:spPr bwMode="auto">
              <a:xfrm>
                <a:off x="4311998" y="6078455"/>
                <a:ext cx="75252" cy="100336"/>
              </a:xfrm>
              <a:custGeom>
                <a:avLst/>
                <a:gdLst>
                  <a:gd name="T0" fmla="*/ 11 w 24"/>
                  <a:gd name="T1" fmla="*/ 2 h 32"/>
                  <a:gd name="T2" fmla="*/ 8 w 24"/>
                  <a:gd name="T3" fmla="*/ 0 h 32"/>
                  <a:gd name="T4" fmla="*/ 4 w 24"/>
                  <a:gd name="T5" fmla="*/ 0 h 32"/>
                  <a:gd name="T6" fmla="*/ 0 w 24"/>
                  <a:gd name="T7" fmla="*/ 4 h 32"/>
                  <a:gd name="T8" fmla="*/ 0 w 24"/>
                  <a:gd name="T9" fmla="*/ 28 h 32"/>
                  <a:gd name="T10" fmla="*/ 4 w 24"/>
                  <a:gd name="T11" fmla="*/ 32 h 32"/>
                  <a:gd name="T12" fmla="*/ 20 w 24"/>
                  <a:gd name="T13" fmla="*/ 32 h 32"/>
                  <a:gd name="T14" fmla="*/ 24 w 24"/>
                  <a:gd name="T15" fmla="*/ 28 h 32"/>
                  <a:gd name="T16" fmla="*/ 24 w 24"/>
                  <a:gd name="T17" fmla="*/ 22 h 32"/>
                  <a:gd name="T18" fmla="*/ 23 w 24"/>
                  <a:gd name="T19" fmla="*/ 20 h 32"/>
                  <a:gd name="T20" fmla="*/ 11 w 24"/>
                  <a:gd name="T21" fmla="*/ 2 h 32"/>
                  <a:gd name="T22" fmla="*/ 20 w 24"/>
                  <a:gd name="T23" fmla="*/ 28 h 32"/>
                  <a:gd name="T24" fmla="*/ 4 w 24"/>
                  <a:gd name="T25" fmla="*/ 28 h 32"/>
                  <a:gd name="T26" fmla="*/ 4 w 24"/>
                  <a:gd name="T27" fmla="*/ 4 h 32"/>
                  <a:gd name="T28" fmla="*/ 8 w 24"/>
                  <a:gd name="T29" fmla="*/ 4 h 32"/>
                  <a:gd name="T30" fmla="*/ 20 w 24"/>
                  <a:gd name="T31" fmla="*/ 22 h 32"/>
                  <a:gd name="T32" fmla="*/ 20 w 24"/>
                  <a:gd name="T3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" h="32">
                    <a:moveTo>
                      <a:pt x="11" y="2"/>
                    </a:moveTo>
                    <a:cubicBezTo>
                      <a:pt x="11" y="1"/>
                      <a:pt x="9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2" y="32"/>
                      <a:pt x="24" y="30"/>
                      <a:pt x="24" y="28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4" y="20"/>
                      <a:pt x="23" y="20"/>
                    </a:cubicBezTo>
                    <a:lnTo>
                      <a:pt x="11" y="2"/>
                    </a:lnTo>
                    <a:close/>
                    <a:moveTo>
                      <a:pt x="20" y="28"/>
                    </a:moveTo>
                    <a:cubicBezTo>
                      <a:pt x="4" y="28"/>
                      <a:pt x="4" y="28"/>
                      <a:pt x="4" y="28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20" y="22"/>
                      <a:pt x="20" y="22"/>
                      <a:pt x="20" y="22"/>
                    </a:cubicBezTo>
                    <a:lnTo>
                      <a:pt x="2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24"/>
              <p:cNvSpPr>
                <a:spLocks/>
              </p:cNvSpPr>
              <p:nvPr/>
            </p:nvSpPr>
            <p:spPr bwMode="auto">
              <a:xfrm>
                <a:off x="4037394" y="5979440"/>
                <a:ext cx="400024" cy="324772"/>
              </a:xfrm>
              <a:custGeom>
                <a:avLst/>
                <a:gdLst>
                  <a:gd name="T0" fmla="*/ 126 w 128"/>
                  <a:gd name="T1" fmla="*/ 49 h 104"/>
                  <a:gd name="T2" fmla="*/ 110 w 128"/>
                  <a:gd name="T3" fmla="*/ 25 h 104"/>
                  <a:gd name="T4" fmla="*/ 100 w 128"/>
                  <a:gd name="T5" fmla="*/ 20 h 104"/>
                  <a:gd name="T6" fmla="*/ 84 w 128"/>
                  <a:gd name="T7" fmla="*/ 20 h 104"/>
                  <a:gd name="T8" fmla="*/ 84 w 128"/>
                  <a:gd name="T9" fmla="*/ 12 h 104"/>
                  <a:gd name="T10" fmla="*/ 72 w 128"/>
                  <a:gd name="T11" fmla="*/ 0 h 104"/>
                  <a:gd name="T12" fmla="*/ 12 w 128"/>
                  <a:gd name="T13" fmla="*/ 0 h 104"/>
                  <a:gd name="T14" fmla="*/ 0 w 128"/>
                  <a:gd name="T15" fmla="*/ 12 h 104"/>
                  <a:gd name="T16" fmla="*/ 0 w 128"/>
                  <a:gd name="T17" fmla="*/ 56 h 104"/>
                  <a:gd name="T18" fmla="*/ 12 w 128"/>
                  <a:gd name="T19" fmla="*/ 68 h 104"/>
                  <a:gd name="T20" fmla="*/ 12 w 128"/>
                  <a:gd name="T21" fmla="*/ 68 h 104"/>
                  <a:gd name="T22" fmla="*/ 12 w 128"/>
                  <a:gd name="T23" fmla="*/ 80 h 104"/>
                  <a:gd name="T24" fmla="*/ 24 w 128"/>
                  <a:gd name="T25" fmla="*/ 92 h 104"/>
                  <a:gd name="T26" fmla="*/ 29 w 128"/>
                  <a:gd name="T27" fmla="*/ 92 h 104"/>
                  <a:gd name="T28" fmla="*/ 44 w 128"/>
                  <a:gd name="T29" fmla="*/ 104 h 104"/>
                  <a:gd name="T30" fmla="*/ 59 w 128"/>
                  <a:gd name="T31" fmla="*/ 92 h 104"/>
                  <a:gd name="T32" fmla="*/ 81 w 128"/>
                  <a:gd name="T33" fmla="*/ 92 h 104"/>
                  <a:gd name="T34" fmla="*/ 96 w 128"/>
                  <a:gd name="T35" fmla="*/ 104 h 104"/>
                  <a:gd name="T36" fmla="*/ 111 w 128"/>
                  <a:gd name="T37" fmla="*/ 92 h 104"/>
                  <a:gd name="T38" fmla="*/ 116 w 128"/>
                  <a:gd name="T39" fmla="*/ 92 h 104"/>
                  <a:gd name="T40" fmla="*/ 128 w 128"/>
                  <a:gd name="T41" fmla="*/ 80 h 104"/>
                  <a:gd name="T42" fmla="*/ 128 w 128"/>
                  <a:gd name="T43" fmla="*/ 56 h 104"/>
                  <a:gd name="T44" fmla="*/ 126 w 128"/>
                  <a:gd name="T45" fmla="*/ 49 h 104"/>
                  <a:gd name="T46" fmla="*/ 12 w 128"/>
                  <a:gd name="T47" fmla="*/ 60 h 104"/>
                  <a:gd name="T48" fmla="*/ 8 w 128"/>
                  <a:gd name="T49" fmla="*/ 56 h 104"/>
                  <a:gd name="T50" fmla="*/ 8 w 128"/>
                  <a:gd name="T51" fmla="*/ 12 h 104"/>
                  <a:gd name="T52" fmla="*/ 12 w 128"/>
                  <a:gd name="T53" fmla="*/ 8 h 104"/>
                  <a:gd name="T54" fmla="*/ 72 w 128"/>
                  <a:gd name="T55" fmla="*/ 8 h 104"/>
                  <a:gd name="T56" fmla="*/ 76 w 128"/>
                  <a:gd name="T57" fmla="*/ 12 h 104"/>
                  <a:gd name="T58" fmla="*/ 76 w 128"/>
                  <a:gd name="T59" fmla="*/ 20 h 104"/>
                  <a:gd name="T60" fmla="*/ 76 w 128"/>
                  <a:gd name="T61" fmla="*/ 28 h 104"/>
                  <a:gd name="T62" fmla="*/ 76 w 128"/>
                  <a:gd name="T63" fmla="*/ 56 h 104"/>
                  <a:gd name="T64" fmla="*/ 72 w 128"/>
                  <a:gd name="T65" fmla="*/ 60 h 104"/>
                  <a:gd name="T66" fmla="*/ 12 w 128"/>
                  <a:gd name="T67" fmla="*/ 60 h 104"/>
                  <a:gd name="T68" fmla="*/ 44 w 128"/>
                  <a:gd name="T69" fmla="*/ 96 h 104"/>
                  <a:gd name="T70" fmla="*/ 36 w 128"/>
                  <a:gd name="T71" fmla="*/ 88 h 104"/>
                  <a:gd name="T72" fmla="*/ 44 w 128"/>
                  <a:gd name="T73" fmla="*/ 80 h 104"/>
                  <a:gd name="T74" fmla="*/ 52 w 128"/>
                  <a:gd name="T75" fmla="*/ 88 h 104"/>
                  <a:gd name="T76" fmla="*/ 44 w 128"/>
                  <a:gd name="T77" fmla="*/ 96 h 104"/>
                  <a:gd name="T78" fmla="*/ 96 w 128"/>
                  <a:gd name="T79" fmla="*/ 96 h 104"/>
                  <a:gd name="T80" fmla="*/ 88 w 128"/>
                  <a:gd name="T81" fmla="*/ 88 h 104"/>
                  <a:gd name="T82" fmla="*/ 96 w 128"/>
                  <a:gd name="T83" fmla="*/ 80 h 104"/>
                  <a:gd name="T84" fmla="*/ 104 w 128"/>
                  <a:gd name="T85" fmla="*/ 88 h 104"/>
                  <a:gd name="T86" fmla="*/ 96 w 128"/>
                  <a:gd name="T87" fmla="*/ 96 h 104"/>
                  <a:gd name="T88" fmla="*/ 120 w 128"/>
                  <a:gd name="T89" fmla="*/ 80 h 104"/>
                  <a:gd name="T90" fmla="*/ 116 w 128"/>
                  <a:gd name="T91" fmla="*/ 84 h 104"/>
                  <a:gd name="T92" fmla="*/ 111 w 128"/>
                  <a:gd name="T93" fmla="*/ 84 h 104"/>
                  <a:gd name="T94" fmla="*/ 96 w 128"/>
                  <a:gd name="T95" fmla="*/ 72 h 104"/>
                  <a:gd name="T96" fmla="*/ 81 w 128"/>
                  <a:gd name="T97" fmla="*/ 84 h 104"/>
                  <a:gd name="T98" fmla="*/ 59 w 128"/>
                  <a:gd name="T99" fmla="*/ 84 h 104"/>
                  <a:gd name="T100" fmla="*/ 44 w 128"/>
                  <a:gd name="T101" fmla="*/ 72 h 104"/>
                  <a:gd name="T102" fmla="*/ 29 w 128"/>
                  <a:gd name="T103" fmla="*/ 84 h 104"/>
                  <a:gd name="T104" fmla="*/ 24 w 128"/>
                  <a:gd name="T105" fmla="*/ 84 h 104"/>
                  <a:gd name="T106" fmla="*/ 20 w 128"/>
                  <a:gd name="T107" fmla="*/ 80 h 104"/>
                  <a:gd name="T108" fmla="*/ 20 w 128"/>
                  <a:gd name="T109" fmla="*/ 68 h 104"/>
                  <a:gd name="T110" fmla="*/ 72 w 128"/>
                  <a:gd name="T111" fmla="*/ 68 h 104"/>
                  <a:gd name="T112" fmla="*/ 84 w 128"/>
                  <a:gd name="T113" fmla="*/ 56 h 104"/>
                  <a:gd name="T114" fmla="*/ 84 w 128"/>
                  <a:gd name="T115" fmla="*/ 28 h 104"/>
                  <a:gd name="T116" fmla="*/ 100 w 128"/>
                  <a:gd name="T117" fmla="*/ 28 h 104"/>
                  <a:gd name="T118" fmla="*/ 103 w 128"/>
                  <a:gd name="T119" fmla="*/ 30 h 104"/>
                  <a:gd name="T120" fmla="*/ 119 w 128"/>
                  <a:gd name="T121" fmla="*/ 54 h 104"/>
                  <a:gd name="T122" fmla="*/ 120 w 128"/>
                  <a:gd name="T123" fmla="*/ 56 h 104"/>
                  <a:gd name="T124" fmla="*/ 120 w 128"/>
                  <a:gd name="T125" fmla="*/ 8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104">
                    <a:moveTo>
                      <a:pt x="126" y="49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08" y="22"/>
                      <a:pt x="104" y="20"/>
                      <a:pt x="100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5"/>
                      <a:pt x="79" y="0"/>
                      <a:pt x="7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3"/>
                      <a:pt x="5" y="68"/>
                      <a:pt x="12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2" y="87"/>
                      <a:pt x="17" y="92"/>
                      <a:pt x="24" y="92"/>
                    </a:cubicBezTo>
                    <a:cubicBezTo>
                      <a:pt x="29" y="92"/>
                      <a:pt x="29" y="92"/>
                      <a:pt x="29" y="92"/>
                    </a:cubicBezTo>
                    <a:cubicBezTo>
                      <a:pt x="30" y="99"/>
                      <a:pt x="37" y="104"/>
                      <a:pt x="44" y="104"/>
                    </a:cubicBezTo>
                    <a:cubicBezTo>
                      <a:pt x="51" y="104"/>
                      <a:pt x="58" y="99"/>
                      <a:pt x="59" y="92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2" y="99"/>
                      <a:pt x="89" y="104"/>
                      <a:pt x="96" y="104"/>
                    </a:cubicBezTo>
                    <a:cubicBezTo>
                      <a:pt x="103" y="104"/>
                      <a:pt x="110" y="99"/>
                      <a:pt x="111" y="92"/>
                    </a:cubicBezTo>
                    <a:cubicBezTo>
                      <a:pt x="116" y="92"/>
                      <a:pt x="116" y="92"/>
                      <a:pt x="116" y="92"/>
                    </a:cubicBezTo>
                    <a:cubicBezTo>
                      <a:pt x="123" y="92"/>
                      <a:pt x="128" y="87"/>
                      <a:pt x="128" y="80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8" y="54"/>
                      <a:pt x="127" y="51"/>
                      <a:pt x="126" y="49"/>
                    </a:cubicBezTo>
                    <a:close/>
                    <a:moveTo>
                      <a:pt x="12" y="60"/>
                    </a:moveTo>
                    <a:cubicBezTo>
                      <a:pt x="10" y="60"/>
                      <a:pt x="8" y="58"/>
                      <a:pt x="8" y="56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4" y="8"/>
                      <a:pt x="76" y="10"/>
                      <a:pt x="76" y="12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6" y="58"/>
                      <a:pt x="74" y="60"/>
                      <a:pt x="72" y="60"/>
                    </a:cubicBezTo>
                    <a:lnTo>
                      <a:pt x="12" y="60"/>
                    </a:lnTo>
                    <a:close/>
                    <a:moveTo>
                      <a:pt x="44" y="96"/>
                    </a:moveTo>
                    <a:cubicBezTo>
                      <a:pt x="40" y="96"/>
                      <a:pt x="36" y="92"/>
                      <a:pt x="36" y="88"/>
                    </a:cubicBezTo>
                    <a:cubicBezTo>
                      <a:pt x="36" y="84"/>
                      <a:pt x="40" y="80"/>
                      <a:pt x="44" y="80"/>
                    </a:cubicBezTo>
                    <a:cubicBezTo>
                      <a:pt x="48" y="80"/>
                      <a:pt x="52" y="84"/>
                      <a:pt x="52" y="88"/>
                    </a:cubicBezTo>
                    <a:cubicBezTo>
                      <a:pt x="52" y="92"/>
                      <a:pt x="48" y="96"/>
                      <a:pt x="44" y="96"/>
                    </a:cubicBezTo>
                    <a:close/>
                    <a:moveTo>
                      <a:pt x="96" y="96"/>
                    </a:moveTo>
                    <a:cubicBezTo>
                      <a:pt x="92" y="96"/>
                      <a:pt x="88" y="92"/>
                      <a:pt x="88" y="88"/>
                    </a:cubicBezTo>
                    <a:cubicBezTo>
                      <a:pt x="88" y="84"/>
                      <a:pt x="92" y="80"/>
                      <a:pt x="96" y="80"/>
                    </a:cubicBezTo>
                    <a:cubicBezTo>
                      <a:pt x="100" y="80"/>
                      <a:pt x="104" y="84"/>
                      <a:pt x="104" y="88"/>
                    </a:cubicBezTo>
                    <a:cubicBezTo>
                      <a:pt x="104" y="92"/>
                      <a:pt x="100" y="96"/>
                      <a:pt x="96" y="96"/>
                    </a:cubicBezTo>
                    <a:close/>
                    <a:moveTo>
                      <a:pt x="120" y="80"/>
                    </a:moveTo>
                    <a:cubicBezTo>
                      <a:pt x="120" y="82"/>
                      <a:pt x="118" y="84"/>
                      <a:pt x="116" y="84"/>
                    </a:cubicBezTo>
                    <a:cubicBezTo>
                      <a:pt x="111" y="84"/>
                      <a:pt x="111" y="84"/>
                      <a:pt x="111" y="84"/>
                    </a:cubicBezTo>
                    <a:cubicBezTo>
                      <a:pt x="110" y="77"/>
                      <a:pt x="103" y="72"/>
                      <a:pt x="96" y="72"/>
                    </a:cubicBezTo>
                    <a:cubicBezTo>
                      <a:pt x="89" y="72"/>
                      <a:pt x="82" y="77"/>
                      <a:pt x="81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8" y="77"/>
                      <a:pt x="51" y="72"/>
                      <a:pt x="44" y="72"/>
                    </a:cubicBezTo>
                    <a:cubicBezTo>
                      <a:pt x="37" y="72"/>
                      <a:pt x="30" y="77"/>
                      <a:pt x="29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2" y="84"/>
                      <a:pt x="20" y="82"/>
                      <a:pt x="20" y="8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9" y="68"/>
                      <a:pt x="84" y="63"/>
                      <a:pt x="84" y="56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1" y="28"/>
                      <a:pt x="103" y="29"/>
                      <a:pt x="103" y="30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20" y="54"/>
                      <a:pt x="120" y="55"/>
                      <a:pt x="120" y="56"/>
                    </a:cubicBezTo>
                    <a:lnTo>
                      <a:pt x="12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5457812" y="1223685"/>
            <a:ext cx="473867" cy="1243291"/>
            <a:chOff x="5457812" y="1223685"/>
            <a:chExt cx="473867" cy="1243291"/>
          </a:xfrm>
        </p:grpSpPr>
        <p:grpSp>
          <p:nvGrpSpPr>
            <p:cNvPr id="10" name="Group 8"/>
            <p:cNvGrpSpPr/>
            <p:nvPr/>
          </p:nvGrpSpPr>
          <p:grpSpPr>
            <a:xfrm>
              <a:off x="5457812" y="1223685"/>
              <a:ext cx="473867" cy="1243291"/>
              <a:chOff x="3246438" y="3736976"/>
              <a:chExt cx="763588" cy="2003425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35" name="Rectangle 33"/>
              <p:cNvSpPr>
                <a:spLocks/>
              </p:cNvSpPr>
              <p:nvPr/>
            </p:nvSpPr>
            <p:spPr bwMode="auto">
              <a:xfrm>
                <a:off x="3586957" y="4432301"/>
                <a:ext cx="82550" cy="1308100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Oval 34"/>
              <p:cNvSpPr>
                <a:spLocks/>
              </p:cNvSpPr>
              <p:nvPr/>
            </p:nvSpPr>
            <p:spPr bwMode="auto">
              <a:xfrm>
                <a:off x="3246438" y="3736976"/>
                <a:ext cx="763588" cy="760413"/>
              </a:xfrm>
              <a:prstGeom prst="ellipse">
                <a:avLst/>
              </a:prstGeom>
              <a:solidFill>
                <a:srgbClr val="00B0F0"/>
              </a:solidFill>
              <a:ln w="3810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20"/>
            <p:cNvGrpSpPr/>
            <p:nvPr/>
          </p:nvGrpSpPr>
          <p:grpSpPr>
            <a:xfrm>
              <a:off x="5552210" y="1314516"/>
              <a:ext cx="300018" cy="262392"/>
              <a:chOff x="3237347" y="2768688"/>
              <a:chExt cx="400024" cy="349856"/>
            </a:xfrm>
            <a:solidFill>
              <a:schemeClr val="bg1"/>
            </a:solidFill>
          </p:grpSpPr>
          <p:sp>
            <p:nvSpPr>
              <p:cNvPr id="23" name="Freeform: Shape 21"/>
              <p:cNvSpPr>
                <a:spLocks/>
              </p:cNvSpPr>
              <p:nvPr/>
            </p:nvSpPr>
            <p:spPr bwMode="auto">
              <a:xfrm>
                <a:off x="3237347" y="2768688"/>
                <a:ext cx="400024" cy="349856"/>
              </a:xfrm>
              <a:custGeom>
                <a:avLst/>
                <a:gdLst>
                  <a:gd name="T0" fmla="*/ 128 w 128"/>
                  <a:gd name="T1" fmla="*/ 66 h 112"/>
                  <a:gd name="T2" fmla="*/ 112 w 128"/>
                  <a:gd name="T3" fmla="*/ 6 h 112"/>
                  <a:gd name="T4" fmla="*/ 104 w 128"/>
                  <a:gd name="T5" fmla="*/ 0 h 112"/>
                  <a:gd name="T6" fmla="*/ 64 w 128"/>
                  <a:gd name="T7" fmla="*/ 0 h 112"/>
                  <a:gd name="T8" fmla="*/ 24 w 128"/>
                  <a:gd name="T9" fmla="*/ 0 h 112"/>
                  <a:gd name="T10" fmla="*/ 16 w 128"/>
                  <a:gd name="T11" fmla="*/ 6 h 112"/>
                  <a:gd name="T12" fmla="*/ 0 w 128"/>
                  <a:gd name="T13" fmla="*/ 66 h 112"/>
                  <a:gd name="T14" fmla="*/ 0 w 128"/>
                  <a:gd name="T15" fmla="*/ 68 h 112"/>
                  <a:gd name="T16" fmla="*/ 0 w 128"/>
                  <a:gd name="T17" fmla="*/ 96 h 112"/>
                  <a:gd name="T18" fmla="*/ 16 w 128"/>
                  <a:gd name="T19" fmla="*/ 112 h 112"/>
                  <a:gd name="T20" fmla="*/ 112 w 128"/>
                  <a:gd name="T21" fmla="*/ 112 h 112"/>
                  <a:gd name="T22" fmla="*/ 128 w 128"/>
                  <a:gd name="T23" fmla="*/ 96 h 112"/>
                  <a:gd name="T24" fmla="*/ 128 w 128"/>
                  <a:gd name="T25" fmla="*/ 68 h 112"/>
                  <a:gd name="T26" fmla="*/ 128 w 128"/>
                  <a:gd name="T27" fmla="*/ 66 h 112"/>
                  <a:gd name="T28" fmla="*/ 120 w 128"/>
                  <a:gd name="T29" fmla="*/ 96 h 112"/>
                  <a:gd name="T30" fmla="*/ 112 w 128"/>
                  <a:gd name="T31" fmla="*/ 104 h 112"/>
                  <a:gd name="T32" fmla="*/ 16 w 128"/>
                  <a:gd name="T33" fmla="*/ 104 h 112"/>
                  <a:gd name="T34" fmla="*/ 8 w 128"/>
                  <a:gd name="T35" fmla="*/ 96 h 112"/>
                  <a:gd name="T36" fmla="*/ 8 w 128"/>
                  <a:gd name="T37" fmla="*/ 68 h 112"/>
                  <a:gd name="T38" fmla="*/ 24 w 128"/>
                  <a:gd name="T39" fmla="*/ 8 h 112"/>
                  <a:gd name="T40" fmla="*/ 104 w 128"/>
                  <a:gd name="T41" fmla="*/ 8 h 112"/>
                  <a:gd name="T42" fmla="*/ 120 w 128"/>
                  <a:gd name="T43" fmla="*/ 68 h 112"/>
                  <a:gd name="T44" fmla="*/ 120 w 128"/>
                  <a:gd name="T45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8" h="112">
                    <a:moveTo>
                      <a:pt x="128" y="66"/>
                    </a:moveTo>
                    <a:cubicBezTo>
                      <a:pt x="112" y="6"/>
                      <a:pt x="112" y="6"/>
                      <a:pt x="112" y="6"/>
                    </a:cubicBezTo>
                    <a:cubicBezTo>
                      <a:pt x="111" y="2"/>
                      <a:pt x="108" y="0"/>
                      <a:pt x="10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17" y="2"/>
                      <a:pt x="16" y="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0" y="67"/>
                      <a:pt x="0" y="68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5"/>
                      <a:pt x="7" y="112"/>
                      <a:pt x="16" y="112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21" y="112"/>
                      <a:pt x="128" y="105"/>
                      <a:pt x="128" y="96"/>
                    </a:cubicBezTo>
                    <a:cubicBezTo>
                      <a:pt x="128" y="68"/>
                      <a:pt x="128" y="68"/>
                      <a:pt x="128" y="68"/>
                    </a:cubicBezTo>
                    <a:cubicBezTo>
                      <a:pt x="128" y="67"/>
                      <a:pt x="128" y="67"/>
                      <a:pt x="128" y="66"/>
                    </a:cubicBezTo>
                    <a:close/>
                    <a:moveTo>
                      <a:pt x="120" y="96"/>
                    </a:moveTo>
                    <a:cubicBezTo>
                      <a:pt x="120" y="100"/>
                      <a:pt x="116" y="104"/>
                      <a:pt x="112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2" y="104"/>
                      <a:pt x="8" y="100"/>
                      <a:pt x="8" y="96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20" y="68"/>
                      <a:pt x="120" y="68"/>
                      <a:pt x="120" y="68"/>
                    </a:cubicBezTo>
                    <a:lnTo>
                      <a:pt x="120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22"/>
              <p:cNvSpPr>
                <a:spLocks/>
              </p:cNvSpPr>
              <p:nvPr/>
            </p:nvSpPr>
            <p:spPr bwMode="auto">
              <a:xfrm>
                <a:off x="3283555" y="2818856"/>
                <a:ext cx="306289" cy="224436"/>
              </a:xfrm>
              <a:custGeom>
                <a:avLst/>
                <a:gdLst>
                  <a:gd name="T0" fmla="*/ 80 w 98"/>
                  <a:gd name="T1" fmla="*/ 0 h 72"/>
                  <a:gd name="T2" fmla="*/ 18 w 98"/>
                  <a:gd name="T3" fmla="*/ 0 h 72"/>
                  <a:gd name="T4" fmla="*/ 14 w 98"/>
                  <a:gd name="T5" fmla="*/ 3 h 72"/>
                  <a:gd name="T6" fmla="*/ 0 w 98"/>
                  <a:gd name="T7" fmla="*/ 51 h 72"/>
                  <a:gd name="T8" fmla="*/ 1 w 98"/>
                  <a:gd name="T9" fmla="*/ 54 h 72"/>
                  <a:gd name="T10" fmla="*/ 4 w 98"/>
                  <a:gd name="T11" fmla="*/ 56 h 72"/>
                  <a:gd name="T12" fmla="*/ 16 w 98"/>
                  <a:gd name="T13" fmla="*/ 56 h 72"/>
                  <a:gd name="T14" fmla="*/ 20 w 98"/>
                  <a:gd name="T15" fmla="*/ 56 h 72"/>
                  <a:gd name="T16" fmla="*/ 23 w 98"/>
                  <a:gd name="T17" fmla="*/ 56 h 72"/>
                  <a:gd name="T18" fmla="*/ 28 w 98"/>
                  <a:gd name="T19" fmla="*/ 68 h 72"/>
                  <a:gd name="T20" fmla="*/ 35 w 98"/>
                  <a:gd name="T21" fmla="*/ 72 h 72"/>
                  <a:gd name="T22" fmla="*/ 63 w 98"/>
                  <a:gd name="T23" fmla="*/ 72 h 72"/>
                  <a:gd name="T24" fmla="*/ 70 w 98"/>
                  <a:gd name="T25" fmla="*/ 68 h 72"/>
                  <a:gd name="T26" fmla="*/ 75 w 98"/>
                  <a:gd name="T27" fmla="*/ 56 h 72"/>
                  <a:gd name="T28" fmla="*/ 78 w 98"/>
                  <a:gd name="T29" fmla="*/ 56 h 72"/>
                  <a:gd name="T30" fmla="*/ 82 w 98"/>
                  <a:gd name="T31" fmla="*/ 56 h 72"/>
                  <a:gd name="T32" fmla="*/ 94 w 98"/>
                  <a:gd name="T33" fmla="*/ 56 h 72"/>
                  <a:gd name="T34" fmla="*/ 97 w 98"/>
                  <a:gd name="T35" fmla="*/ 54 h 72"/>
                  <a:gd name="T36" fmla="*/ 98 w 98"/>
                  <a:gd name="T37" fmla="*/ 51 h 72"/>
                  <a:gd name="T38" fmla="*/ 84 w 98"/>
                  <a:gd name="T39" fmla="*/ 3 h 72"/>
                  <a:gd name="T40" fmla="*/ 80 w 98"/>
                  <a:gd name="T41" fmla="*/ 0 h 72"/>
                  <a:gd name="T42" fmla="*/ 82 w 98"/>
                  <a:gd name="T43" fmla="*/ 48 h 72"/>
                  <a:gd name="T44" fmla="*/ 75 w 98"/>
                  <a:gd name="T45" fmla="*/ 48 h 72"/>
                  <a:gd name="T46" fmla="*/ 68 w 98"/>
                  <a:gd name="T47" fmla="*/ 52 h 72"/>
                  <a:gd name="T48" fmla="*/ 63 w 98"/>
                  <a:gd name="T49" fmla="*/ 64 h 72"/>
                  <a:gd name="T50" fmla="*/ 35 w 98"/>
                  <a:gd name="T51" fmla="*/ 64 h 72"/>
                  <a:gd name="T52" fmla="*/ 30 w 98"/>
                  <a:gd name="T53" fmla="*/ 52 h 72"/>
                  <a:gd name="T54" fmla="*/ 23 w 98"/>
                  <a:gd name="T55" fmla="*/ 48 h 72"/>
                  <a:gd name="T56" fmla="*/ 16 w 98"/>
                  <a:gd name="T57" fmla="*/ 48 h 72"/>
                  <a:gd name="T58" fmla="*/ 6 w 98"/>
                  <a:gd name="T59" fmla="*/ 48 h 72"/>
                  <a:gd name="T60" fmla="*/ 18 w 98"/>
                  <a:gd name="T61" fmla="*/ 4 h 72"/>
                  <a:gd name="T62" fmla="*/ 80 w 98"/>
                  <a:gd name="T63" fmla="*/ 4 h 72"/>
                  <a:gd name="T64" fmla="*/ 92 w 98"/>
                  <a:gd name="T65" fmla="*/ 48 h 72"/>
                  <a:gd name="T66" fmla="*/ 82 w 98"/>
                  <a:gd name="T67" fmla="*/ 4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8" h="72">
                    <a:moveTo>
                      <a:pt x="80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1"/>
                      <a:pt x="14" y="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1" y="54"/>
                    </a:cubicBezTo>
                    <a:cubicBezTo>
                      <a:pt x="2" y="55"/>
                      <a:pt x="3" y="56"/>
                      <a:pt x="4" y="5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30" y="70"/>
                      <a:pt x="32" y="72"/>
                      <a:pt x="35" y="72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66" y="72"/>
                      <a:pt x="68" y="70"/>
                      <a:pt x="70" y="68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82" y="56"/>
                      <a:pt x="82" y="56"/>
                      <a:pt x="82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5" y="56"/>
                      <a:pt x="96" y="55"/>
                      <a:pt x="97" y="54"/>
                    </a:cubicBezTo>
                    <a:cubicBezTo>
                      <a:pt x="98" y="53"/>
                      <a:pt x="98" y="52"/>
                      <a:pt x="98" y="51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3" y="1"/>
                      <a:pt x="82" y="0"/>
                      <a:pt x="80" y="0"/>
                    </a:cubicBezTo>
                    <a:close/>
                    <a:moveTo>
                      <a:pt x="82" y="48"/>
                    </a:moveTo>
                    <a:cubicBezTo>
                      <a:pt x="75" y="48"/>
                      <a:pt x="75" y="48"/>
                      <a:pt x="75" y="48"/>
                    </a:cubicBezTo>
                    <a:cubicBezTo>
                      <a:pt x="72" y="48"/>
                      <a:pt x="70" y="50"/>
                      <a:pt x="68" y="52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8" y="50"/>
                      <a:pt x="26" y="48"/>
                      <a:pt x="23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92" y="48"/>
                      <a:pt x="92" y="48"/>
                      <a:pt x="92" y="48"/>
                    </a:cubicBezTo>
                    <a:lnTo>
                      <a:pt x="8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01328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751076" y="1275606"/>
            <a:ext cx="1562751" cy="2502021"/>
            <a:chOff x="751076" y="1545636"/>
            <a:chExt cx="1562751" cy="2502021"/>
          </a:xfrm>
        </p:grpSpPr>
        <p:sp>
          <p:nvSpPr>
            <p:cNvPr id="4" name="Freeform: Shape 1"/>
            <p:cNvSpPr>
              <a:spLocks/>
            </p:cNvSpPr>
            <p:nvPr/>
          </p:nvSpPr>
          <p:spPr bwMode="auto">
            <a:xfrm>
              <a:off x="853225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rgbClr val="1A327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2"/>
            <p:cNvSpPr>
              <a:spLocks/>
            </p:cNvSpPr>
            <p:nvPr/>
          </p:nvSpPr>
          <p:spPr bwMode="auto">
            <a:xfrm>
              <a:off x="1005202" y="1545636"/>
              <a:ext cx="1053876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584141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  <p:sp>
          <p:nvSpPr>
            <p:cNvPr id="6" name="Freeform: Shape 3"/>
            <p:cNvSpPr>
              <a:spLocks/>
            </p:cNvSpPr>
            <p:nvPr/>
          </p:nvSpPr>
          <p:spPr bwMode="auto">
            <a:xfrm>
              <a:off x="1076208" y="1817825"/>
              <a:ext cx="911865" cy="1594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 defTabSz="825418">
                <a:defRPr/>
              </a:pPr>
              <a:r>
                <a:rPr lang="zh-CN" altLang="en-US" sz="1200"/>
                <a:t>标题文本预设</a:t>
              </a:r>
            </a:p>
          </p:txBody>
        </p:sp>
        <p:sp>
          <p:nvSpPr>
            <p:cNvPr id="7" name="Freeform: Shape 4"/>
            <p:cNvSpPr>
              <a:spLocks/>
            </p:cNvSpPr>
            <p:nvPr/>
          </p:nvSpPr>
          <p:spPr bwMode="auto">
            <a:xfrm>
              <a:off x="751076" y="3516359"/>
              <a:ext cx="1562751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051">
                  <a:solidFill>
                    <a:srgbClr val="4D4E4C"/>
                  </a:solidFill>
                </a:rPr>
              </a:br>
              <a:r>
                <a:rPr lang="zh-CN" altLang="en-US" sz="1051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777234" y="1275606"/>
            <a:ext cx="1562752" cy="2502021"/>
            <a:chOff x="2777234" y="1545636"/>
            <a:chExt cx="1562752" cy="2502021"/>
          </a:xfrm>
        </p:grpSpPr>
        <p:sp>
          <p:nvSpPr>
            <p:cNvPr id="8" name="Freeform: Shape 5"/>
            <p:cNvSpPr>
              <a:spLocks/>
            </p:cNvSpPr>
            <p:nvPr/>
          </p:nvSpPr>
          <p:spPr bwMode="auto">
            <a:xfrm>
              <a:off x="2880006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6"/>
            <p:cNvSpPr>
              <a:spLocks/>
            </p:cNvSpPr>
            <p:nvPr/>
          </p:nvSpPr>
          <p:spPr bwMode="auto">
            <a:xfrm>
              <a:off x="3055652" y="1545636"/>
              <a:ext cx="1006539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584141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  <p:sp>
          <p:nvSpPr>
            <p:cNvPr id="10" name="Freeform: Shape 7"/>
            <p:cNvSpPr>
              <a:spLocks/>
            </p:cNvSpPr>
            <p:nvPr/>
          </p:nvSpPr>
          <p:spPr bwMode="auto">
            <a:xfrm>
              <a:off x="2941669" y="1817825"/>
              <a:ext cx="1233883" cy="1594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 defTabSz="825418">
                <a:defRPr/>
              </a:pPr>
              <a:r>
                <a:rPr lang="zh-CN" altLang="en-US" sz="1200"/>
                <a:t>标题文本预设</a:t>
              </a:r>
            </a:p>
          </p:txBody>
        </p:sp>
        <p:sp>
          <p:nvSpPr>
            <p:cNvPr id="11" name="Freeform: Shape 8"/>
            <p:cNvSpPr>
              <a:spLocks/>
            </p:cNvSpPr>
            <p:nvPr/>
          </p:nvSpPr>
          <p:spPr bwMode="auto">
            <a:xfrm>
              <a:off x="2777234" y="3516359"/>
              <a:ext cx="1562752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051">
                  <a:solidFill>
                    <a:srgbClr val="4D4E4C"/>
                  </a:solidFill>
                </a:rPr>
              </a:br>
              <a:r>
                <a:rPr lang="zh-CN" altLang="en-US" sz="1051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04015" y="1275606"/>
            <a:ext cx="1562752" cy="2502021"/>
            <a:chOff x="4804015" y="1545636"/>
            <a:chExt cx="1562752" cy="2502021"/>
          </a:xfrm>
        </p:grpSpPr>
        <p:sp>
          <p:nvSpPr>
            <p:cNvPr id="12" name="Freeform: Shape 9"/>
            <p:cNvSpPr>
              <a:spLocks/>
            </p:cNvSpPr>
            <p:nvPr/>
          </p:nvSpPr>
          <p:spPr bwMode="auto">
            <a:xfrm>
              <a:off x="4906164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rgbClr val="1A327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0"/>
            <p:cNvSpPr>
              <a:spLocks/>
            </p:cNvSpPr>
            <p:nvPr/>
          </p:nvSpPr>
          <p:spPr bwMode="auto">
            <a:xfrm>
              <a:off x="5077450" y="1545636"/>
              <a:ext cx="1015259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584141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  <p:sp>
          <p:nvSpPr>
            <p:cNvPr id="14" name="Freeform: Shape 11"/>
            <p:cNvSpPr>
              <a:spLocks/>
            </p:cNvSpPr>
            <p:nvPr/>
          </p:nvSpPr>
          <p:spPr bwMode="auto">
            <a:xfrm>
              <a:off x="5078074" y="1817825"/>
              <a:ext cx="1014636" cy="159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 defTabSz="825418">
                <a:defRPr/>
              </a:pPr>
              <a:r>
                <a:rPr lang="zh-CN" altLang="en-US" sz="1200"/>
                <a:t>标题文本预设</a:t>
              </a:r>
            </a:p>
          </p:txBody>
        </p:sp>
        <p:sp>
          <p:nvSpPr>
            <p:cNvPr id="15" name="Freeform: Shape 12"/>
            <p:cNvSpPr>
              <a:spLocks/>
            </p:cNvSpPr>
            <p:nvPr/>
          </p:nvSpPr>
          <p:spPr bwMode="auto">
            <a:xfrm>
              <a:off x="4804015" y="3516359"/>
              <a:ext cx="1562752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051">
                  <a:solidFill>
                    <a:srgbClr val="4D4E4C"/>
                  </a:solidFill>
                </a:rPr>
              </a:br>
              <a:r>
                <a:rPr lang="zh-CN" altLang="en-US" sz="1051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830174" y="1275606"/>
            <a:ext cx="1562751" cy="2502021"/>
            <a:chOff x="6830174" y="1545636"/>
            <a:chExt cx="1562751" cy="2502021"/>
          </a:xfrm>
        </p:grpSpPr>
        <p:sp>
          <p:nvSpPr>
            <p:cNvPr id="16" name="Freeform: Shape 13"/>
            <p:cNvSpPr>
              <a:spLocks/>
            </p:cNvSpPr>
            <p:nvPr/>
          </p:nvSpPr>
          <p:spPr bwMode="auto">
            <a:xfrm>
              <a:off x="6932945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4"/>
            <p:cNvSpPr>
              <a:spLocks/>
            </p:cNvSpPr>
            <p:nvPr/>
          </p:nvSpPr>
          <p:spPr bwMode="auto">
            <a:xfrm>
              <a:off x="7104231" y="1545636"/>
              <a:ext cx="1015259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584141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  <p:sp>
          <p:nvSpPr>
            <p:cNvPr id="18" name="Freeform: Shape 15"/>
            <p:cNvSpPr>
              <a:spLocks/>
            </p:cNvSpPr>
            <p:nvPr/>
          </p:nvSpPr>
          <p:spPr bwMode="auto">
            <a:xfrm>
              <a:off x="7064991" y="1817825"/>
              <a:ext cx="1093739" cy="1594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 defTabSz="825418">
                <a:defRPr/>
              </a:pPr>
              <a:r>
                <a:rPr lang="zh-CN" altLang="en-US" sz="1200"/>
                <a:t>标题文本预设</a:t>
              </a:r>
            </a:p>
          </p:txBody>
        </p:sp>
        <p:sp>
          <p:nvSpPr>
            <p:cNvPr id="19" name="Freeform: Shape 16"/>
            <p:cNvSpPr>
              <a:spLocks/>
            </p:cNvSpPr>
            <p:nvPr/>
          </p:nvSpPr>
          <p:spPr bwMode="auto">
            <a:xfrm>
              <a:off x="6830174" y="3516359"/>
              <a:ext cx="1562751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051">
                  <a:solidFill>
                    <a:srgbClr val="4D4E4C"/>
                  </a:solidFill>
                </a:rPr>
              </a:br>
              <a:r>
                <a:rPr lang="zh-CN" altLang="en-US" sz="1051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4872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054248" y="1275606"/>
            <a:ext cx="4708011" cy="2496309"/>
            <a:chOff x="1405664" y="1995639"/>
            <a:chExt cx="6277348" cy="3328412"/>
          </a:xfrm>
        </p:grpSpPr>
        <p:sp>
          <p:nvSpPr>
            <p:cNvPr id="19" name="Rectangle: Rounded Corners 7"/>
            <p:cNvSpPr/>
            <p:nvPr/>
          </p:nvSpPr>
          <p:spPr>
            <a:xfrm>
              <a:off x="2799758" y="4498482"/>
              <a:ext cx="3172420" cy="825569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8"/>
            <p:cNvSpPr/>
            <p:nvPr/>
          </p:nvSpPr>
          <p:spPr>
            <a:xfrm>
              <a:off x="5259573" y="4615180"/>
              <a:ext cx="587602" cy="5921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6"/>
            <p:cNvSpPr>
              <a:spLocks/>
            </p:cNvSpPr>
            <p:nvPr/>
          </p:nvSpPr>
          <p:spPr bwMode="auto">
            <a:xfrm>
              <a:off x="5406188" y="4745259"/>
              <a:ext cx="325938" cy="335341"/>
            </a:xfrm>
            <a:custGeom>
              <a:avLst/>
              <a:gdLst>
                <a:gd name="T0" fmla="*/ 26 w 88"/>
                <a:gd name="T1" fmla="*/ 68 h 90"/>
                <a:gd name="T2" fmla="*/ 8 w 88"/>
                <a:gd name="T3" fmla="*/ 86 h 90"/>
                <a:gd name="T4" fmla="*/ 1 w 88"/>
                <a:gd name="T5" fmla="*/ 89 h 90"/>
                <a:gd name="T6" fmla="*/ 4 w 88"/>
                <a:gd name="T7" fmla="*/ 82 h 90"/>
                <a:gd name="T8" fmla="*/ 21 w 88"/>
                <a:gd name="T9" fmla="*/ 64 h 90"/>
                <a:gd name="T10" fmla="*/ 0 w 88"/>
                <a:gd name="T11" fmla="*/ 44 h 90"/>
                <a:gd name="T12" fmla="*/ 23 w 88"/>
                <a:gd name="T13" fmla="*/ 44 h 90"/>
                <a:gd name="T14" fmla="*/ 54 w 88"/>
                <a:gd name="T15" fmla="*/ 16 h 90"/>
                <a:gd name="T16" fmla="*/ 49 w 88"/>
                <a:gd name="T17" fmla="*/ 12 h 90"/>
                <a:gd name="T18" fmla="*/ 49 w 88"/>
                <a:gd name="T19" fmla="*/ 3 h 90"/>
                <a:gd name="T20" fmla="*/ 58 w 88"/>
                <a:gd name="T21" fmla="*/ 2 h 90"/>
                <a:gd name="T22" fmla="*/ 86 w 88"/>
                <a:gd name="T23" fmla="*/ 29 h 90"/>
                <a:gd name="T24" fmla="*/ 86 w 88"/>
                <a:gd name="T25" fmla="*/ 38 h 90"/>
                <a:gd name="T26" fmla="*/ 77 w 88"/>
                <a:gd name="T27" fmla="*/ 38 h 90"/>
                <a:gd name="T28" fmla="*/ 72 w 88"/>
                <a:gd name="T29" fmla="*/ 34 h 90"/>
                <a:gd name="T30" fmla="*/ 45 w 88"/>
                <a:gd name="T31" fmla="*/ 66 h 90"/>
                <a:gd name="T32" fmla="*/ 46 w 88"/>
                <a:gd name="T33" fmla="*/ 88 h 90"/>
                <a:gd name="T34" fmla="*/ 26 w 88"/>
                <a:gd name="T35" fmla="*/ 68 h 90"/>
                <a:gd name="T36" fmla="*/ 55 w 88"/>
                <a:gd name="T37" fmla="*/ 31 h 90"/>
                <a:gd name="T38" fmla="*/ 55 w 88"/>
                <a:gd name="T39" fmla="*/ 26 h 90"/>
                <a:gd name="T40" fmla="*/ 55 w 88"/>
                <a:gd name="T41" fmla="*/ 26 h 90"/>
                <a:gd name="T42" fmla="*/ 51 w 88"/>
                <a:gd name="T43" fmla="*/ 26 h 90"/>
                <a:gd name="T44" fmla="*/ 32 w 88"/>
                <a:gd name="T45" fmla="*/ 43 h 90"/>
                <a:gd name="T46" fmla="*/ 32 w 88"/>
                <a:gd name="T47" fmla="*/ 48 h 90"/>
                <a:gd name="T48" fmla="*/ 32 w 88"/>
                <a:gd name="T49" fmla="*/ 48 h 90"/>
                <a:gd name="T50" fmla="*/ 37 w 88"/>
                <a:gd name="T51" fmla="*/ 48 h 90"/>
                <a:gd name="T52" fmla="*/ 55 w 88"/>
                <a:gd name="T53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90">
                  <a:moveTo>
                    <a:pt x="26" y="68"/>
                  </a:moveTo>
                  <a:cubicBezTo>
                    <a:pt x="8" y="86"/>
                    <a:pt x="8" y="86"/>
                    <a:pt x="8" y="86"/>
                  </a:cubicBezTo>
                  <a:cubicBezTo>
                    <a:pt x="6" y="89"/>
                    <a:pt x="3" y="90"/>
                    <a:pt x="1" y="89"/>
                  </a:cubicBezTo>
                  <a:cubicBezTo>
                    <a:pt x="0" y="88"/>
                    <a:pt x="1" y="84"/>
                    <a:pt x="4" y="82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" y="41"/>
                    <a:pt x="13" y="41"/>
                    <a:pt x="23" y="44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9"/>
                    <a:pt x="47" y="5"/>
                    <a:pt x="49" y="3"/>
                  </a:cubicBezTo>
                  <a:cubicBezTo>
                    <a:pt x="52" y="0"/>
                    <a:pt x="56" y="0"/>
                    <a:pt x="58" y="2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8" y="31"/>
                    <a:pt x="88" y="35"/>
                    <a:pt x="86" y="38"/>
                  </a:cubicBezTo>
                  <a:cubicBezTo>
                    <a:pt x="83" y="40"/>
                    <a:pt x="79" y="41"/>
                    <a:pt x="77" y="38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9" y="76"/>
                    <a:pt x="49" y="86"/>
                    <a:pt x="46" y="88"/>
                  </a:cubicBezTo>
                  <a:lnTo>
                    <a:pt x="26" y="68"/>
                  </a:lnTo>
                  <a:close/>
                  <a:moveTo>
                    <a:pt x="55" y="31"/>
                  </a:moveTo>
                  <a:cubicBezTo>
                    <a:pt x="57" y="30"/>
                    <a:pt x="57" y="28"/>
                    <a:pt x="55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4" y="25"/>
                    <a:pt x="52" y="25"/>
                    <a:pt x="51" y="26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1" y="45"/>
                    <a:pt x="31" y="47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49"/>
                    <a:pt x="35" y="49"/>
                    <a:pt x="37" y="48"/>
                  </a:cubicBezTo>
                  <a:lnTo>
                    <a:pt x="55" y="3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Rectangle: Rounded Corners 16"/>
            <p:cNvSpPr/>
            <p:nvPr/>
          </p:nvSpPr>
          <p:spPr>
            <a:xfrm>
              <a:off x="2946865" y="2833446"/>
              <a:ext cx="3663014" cy="827229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17"/>
            <p:cNvSpPr/>
            <p:nvPr/>
          </p:nvSpPr>
          <p:spPr>
            <a:xfrm>
              <a:off x="5901973" y="2950404"/>
              <a:ext cx="587602" cy="5921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" name="Group 11"/>
            <p:cNvGrpSpPr/>
            <p:nvPr/>
          </p:nvGrpSpPr>
          <p:grpSpPr>
            <a:xfrm>
              <a:off x="6035547" y="3036138"/>
              <a:ext cx="361068" cy="361065"/>
              <a:chOff x="2522538" y="2108200"/>
              <a:chExt cx="376238" cy="376238"/>
            </a:xfrm>
            <a:solidFill>
              <a:schemeClr val="accent1"/>
            </a:solidFill>
          </p:grpSpPr>
          <p:sp>
            <p:nvSpPr>
              <p:cNvPr id="36" name="Freeform: Shape 12"/>
              <p:cNvSpPr>
                <a:spLocks/>
              </p:cNvSpPr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solidFill>
                <a:srgbClr val="5B9D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3"/>
              <p:cNvSpPr>
                <a:spLocks/>
              </p:cNvSpPr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solidFill>
                <a:srgbClr val="5B9D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4"/>
              <p:cNvSpPr>
                <a:spLocks/>
              </p:cNvSpPr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solidFill>
                <a:srgbClr val="5B9D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5"/>
              <p:cNvSpPr>
                <a:spLocks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solidFill>
                <a:srgbClr val="5B9D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Rectangle: Rounded Corners 21"/>
            <p:cNvSpPr/>
            <p:nvPr/>
          </p:nvSpPr>
          <p:spPr>
            <a:xfrm>
              <a:off x="2572660" y="1995639"/>
              <a:ext cx="2849346" cy="839467"/>
            </a:xfrm>
            <a:prstGeom prst="roundRect">
              <a:avLst>
                <a:gd name="adj" fmla="val 50000"/>
              </a:avLst>
            </a:prstGeom>
            <a:solidFill>
              <a:srgbClr val="1A3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22"/>
            <p:cNvSpPr/>
            <p:nvPr/>
          </p:nvSpPr>
          <p:spPr>
            <a:xfrm>
              <a:off x="4707267" y="2114349"/>
              <a:ext cx="587602" cy="5921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20"/>
            <p:cNvSpPr>
              <a:spLocks/>
            </p:cNvSpPr>
            <p:nvPr/>
          </p:nvSpPr>
          <p:spPr bwMode="auto">
            <a:xfrm>
              <a:off x="4828767" y="2217633"/>
              <a:ext cx="376172" cy="380098"/>
            </a:xfrm>
            <a:custGeom>
              <a:avLst/>
              <a:gdLst>
                <a:gd name="T0" fmla="*/ 138 w 306"/>
                <a:gd name="T1" fmla="*/ 226 h 309"/>
                <a:gd name="T2" fmla="*/ 149 w 306"/>
                <a:gd name="T3" fmla="*/ 229 h 309"/>
                <a:gd name="T4" fmla="*/ 198 w 306"/>
                <a:gd name="T5" fmla="*/ 216 h 309"/>
                <a:gd name="T6" fmla="*/ 226 w 306"/>
                <a:gd name="T7" fmla="*/ 169 h 309"/>
                <a:gd name="T8" fmla="*/ 215 w 306"/>
                <a:gd name="T9" fmla="*/ 147 h 309"/>
                <a:gd name="T10" fmla="*/ 171 w 306"/>
                <a:gd name="T11" fmla="*/ 209 h 309"/>
                <a:gd name="T12" fmla="*/ 138 w 306"/>
                <a:gd name="T13" fmla="*/ 226 h 309"/>
                <a:gd name="T14" fmla="*/ 80 w 306"/>
                <a:gd name="T15" fmla="*/ 107 h 309"/>
                <a:gd name="T16" fmla="*/ 142 w 306"/>
                <a:gd name="T17" fmla="*/ 15 h 309"/>
                <a:gd name="T18" fmla="*/ 164 w 306"/>
                <a:gd name="T19" fmla="*/ 16 h 309"/>
                <a:gd name="T20" fmla="*/ 225 w 306"/>
                <a:gd name="T21" fmla="*/ 107 h 309"/>
                <a:gd name="T22" fmla="*/ 241 w 306"/>
                <a:gd name="T23" fmla="*/ 153 h 309"/>
                <a:gd name="T24" fmla="*/ 193 w 306"/>
                <a:gd name="T25" fmla="*/ 237 h 309"/>
                <a:gd name="T26" fmla="*/ 112 w 306"/>
                <a:gd name="T27" fmla="*/ 237 h 309"/>
                <a:gd name="T28" fmla="*/ 65 w 306"/>
                <a:gd name="T29" fmla="*/ 153 h 309"/>
                <a:gd name="T30" fmla="*/ 80 w 306"/>
                <a:gd name="T31" fmla="*/ 107 h 309"/>
                <a:gd name="T32" fmla="*/ 153 w 306"/>
                <a:gd name="T33" fmla="*/ 277 h 309"/>
                <a:gd name="T34" fmla="*/ 238 w 306"/>
                <a:gd name="T35" fmla="*/ 257 h 309"/>
                <a:gd name="T36" fmla="*/ 237 w 306"/>
                <a:gd name="T37" fmla="*/ 226 h 309"/>
                <a:gd name="T38" fmla="*/ 234 w 306"/>
                <a:gd name="T39" fmla="*/ 224 h 309"/>
                <a:gd name="T40" fmla="*/ 246 w 306"/>
                <a:gd name="T41" fmla="*/ 205 h 309"/>
                <a:gd name="T42" fmla="*/ 295 w 306"/>
                <a:gd name="T43" fmla="*/ 260 h 309"/>
                <a:gd name="T44" fmla="*/ 252 w 306"/>
                <a:gd name="T45" fmla="*/ 294 h 309"/>
                <a:gd name="T46" fmla="*/ 153 w 306"/>
                <a:gd name="T47" fmla="*/ 309 h 309"/>
                <a:gd name="T48" fmla="*/ 53 w 306"/>
                <a:gd name="T49" fmla="*/ 294 h 309"/>
                <a:gd name="T50" fmla="*/ 10 w 306"/>
                <a:gd name="T51" fmla="*/ 260 h 309"/>
                <a:gd name="T52" fmla="*/ 60 w 306"/>
                <a:gd name="T53" fmla="*/ 205 h 309"/>
                <a:gd name="T54" fmla="*/ 71 w 306"/>
                <a:gd name="T55" fmla="*/ 224 h 309"/>
                <a:gd name="T56" fmla="*/ 69 w 306"/>
                <a:gd name="T57" fmla="*/ 226 h 309"/>
                <a:gd name="T58" fmla="*/ 67 w 306"/>
                <a:gd name="T59" fmla="*/ 257 h 309"/>
                <a:gd name="T60" fmla="*/ 153 w 306"/>
                <a:gd name="T61" fmla="*/ 277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6" h="309">
                  <a:moveTo>
                    <a:pt x="138" y="226"/>
                  </a:moveTo>
                  <a:cubicBezTo>
                    <a:pt x="141" y="227"/>
                    <a:pt x="145" y="229"/>
                    <a:pt x="149" y="229"/>
                  </a:cubicBezTo>
                  <a:cubicBezTo>
                    <a:pt x="164" y="232"/>
                    <a:pt x="182" y="227"/>
                    <a:pt x="198" y="216"/>
                  </a:cubicBezTo>
                  <a:cubicBezTo>
                    <a:pt x="215" y="204"/>
                    <a:pt x="226" y="186"/>
                    <a:pt x="226" y="169"/>
                  </a:cubicBezTo>
                  <a:cubicBezTo>
                    <a:pt x="226" y="160"/>
                    <a:pt x="220" y="151"/>
                    <a:pt x="215" y="147"/>
                  </a:cubicBezTo>
                  <a:cubicBezTo>
                    <a:pt x="210" y="170"/>
                    <a:pt x="193" y="193"/>
                    <a:pt x="171" y="209"/>
                  </a:cubicBezTo>
                  <a:cubicBezTo>
                    <a:pt x="160" y="216"/>
                    <a:pt x="149" y="222"/>
                    <a:pt x="138" y="226"/>
                  </a:cubicBezTo>
                  <a:close/>
                  <a:moveTo>
                    <a:pt x="80" y="107"/>
                  </a:moveTo>
                  <a:cubicBezTo>
                    <a:pt x="98" y="76"/>
                    <a:pt x="122" y="47"/>
                    <a:pt x="142" y="15"/>
                  </a:cubicBezTo>
                  <a:cubicBezTo>
                    <a:pt x="151" y="1"/>
                    <a:pt x="154" y="0"/>
                    <a:pt x="164" y="16"/>
                  </a:cubicBezTo>
                  <a:cubicBezTo>
                    <a:pt x="183" y="47"/>
                    <a:pt x="207" y="76"/>
                    <a:pt x="225" y="107"/>
                  </a:cubicBezTo>
                  <a:cubicBezTo>
                    <a:pt x="234" y="122"/>
                    <a:pt x="241" y="138"/>
                    <a:pt x="241" y="153"/>
                  </a:cubicBezTo>
                  <a:cubicBezTo>
                    <a:pt x="241" y="190"/>
                    <a:pt x="221" y="222"/>
                    <a:pt x="193" y="237"/>
                  </a:cubicBezTo>
                  <a:cubicBezTo>
                    <a:pt x="167" y="251"/>
                    <a:pt x="137" y="251"/>
                    <a:pt x="112" y="237"/>
                  </a:cubicBezTo>
                  <a:cubicBezTo>
                    <a:pt x="84" y="221"/>
                    <a:pt x="65" y="190"/>
                    <a:pt x="65" y="153"/>
                  </a:cubicBezTo>
                  <a:cubicBezTo>
                    <a:pt x="65" y="138"/>
                    <a:pt x="71" y="122"/>
                    <a:pt x="80" y="107"/>
                  </a:cubicBezTo>
                  <a:close/>
                  <a:moveTo>
                    <a:pt x="153" y="277"/>
                  </a:moveTo>
                  <a:cubicBezTo>
                    <a:pt x="178" y="277"/>
                    <a:pt x="218" y="273"/>
                    <a:pt x="238" y="257"/>
                  </a:cubicBezTo>
                  <a:cubicBezTo>
                    <a:pt x="251" y="247"/>
                    <a:pt x="250" y="236"/>
                    <a:pt x="237" y="226"/>
                  </a:cubicBezTo>
                  <a:cubicBezTo>
                    <a:pt x="236" y="226"/>
                    <a:pt x="235" y="225"/>
                    <a:pt x="234" y="224"/>
                  </a:cubicBezTo>
                  <a:cubicBezTo>
                    <a:pt x="239" y="218"/>
                    <a:pt x="243" y="212"/>
                    <a:pt x="246" y="205"/>
                  </a:cubicBezTo>
                  <a:cubicBezTo>
                    <a:pt x="267" y="213"/>
                    <a:pt x="306" y="232"/>
                    <a:pt x="295" y="260"/>
                  </a:cubicBezTo>
                  <a:cubicBezTo>
                    <a:pt x="289" y="277"/>
                    <a:pt x="268" y="288"/>
                    <a:pt x="252" y="294"/>
                  </a:cubicBezTo>
                  <a:cubicBezTo>
                    <a:pt x="225" y="304"/>
                    <a:pt x="189" y="309"/>
                    <a:pt x="153" y="309"/>
                  </a:cubicBezTo>
                  <a:cubicBezTo>
                    <a:pt x="116" y="309"/>
                    <a:pt x="80" y="304"/>
                    <a:pt x="53" y="294"/>
                  </a:cubicBezTo>
                  <a:cubicBezTo>
                    <a:pt x="38" y="288"/>
                    <a:pt x="16" y="277"/>
                    <a:pt x="10" y="260"/>
                  </a:cubicBezTo>
                  <a:cubicBezTo>
                    <a:pt x="0" y="232"/>
                    <a:pt x="38" y="213"/>
                    <a:pt x="60" y="205"/>
                  </a:cubicBezTo>
                  <a:cubicBezTo>
                    <a:pt x="63" y="212"/>
                    <a:pt x="67" y="218"/>
                    <a:pt x="71" y="224"/>
                  </a:cubicBezTo>
                  <a:cubicBezTo>
                    <a:pt x="70" y="225"/>
                    <a:pt x="70" y="226"/>
                    <a:pt x="69" y="226"/>
                  </a:cubicBezTo>
                  <a:cubicBezTo>
                    <a:pt x="56" y="236"/>
                    <a:pt x="54" y="247"/>
                    <a:pt x="67" y="257"/>
                  </a:cubicBezTo>
                  <a:cubicBezTo>
                    <a:pt x="88" y="273"/>
                    <a:pt x="128" y="277"/>
                    <a:pt x="153" y="2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Rectangle: Rounded Corners 26"/>
            <p:cNvSpPr/>
            <p:nvPr/>
          </p:nvSpPr>
          <p:spPr>
            <a:xfrm>
              <a:off x="2420262" y="3660107"/>
              <a:ext cx="5262750" cy="838376"/>
            </a:xfrm>
            <a:prstGeom prst="roundRect">
              <a:avLst>
                <a:gd name="adj" fmla="val 50000"/>
              </a:avLst>
            </a:prstGeom>
            <a:solidFill>
              <a:srgbClr val="1A3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27"/>
            <p:cNvSpPr/>
            <p:nvPr/>
          </p:nvSpPr>
          <p:spPr>
            <a:xfrm>
              <a:off x="6966648" y="3787598"/>
              <a:ext cx="587602" cy="5921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25"/>
            <p:cNvSpPr>
              <a:spLocks noChangeAspect="1"/>
            </p:cNvSpPr>
            <p:nvPr/>
          </p:nvSpPr>
          <p:spPr bwMode="auto">
            <a:xfrm>
              <a:off x="7109587" y="3917611"/>
              <a:ext cx="295690" cy="353896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326E8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Rectangle 48"/>
            <p:cNvSpPr>
              <a:spLocks/>
            </p:cNvSpPr>
            <p:nvPr/>
          </p:nvSpPr>
          <p:spPr bwMode="auto">
            <a:xfrm>
              <a:off x="1405664" y="3660393"/>
              <a:ext cx="1868447" cy="8252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2" name="Rectangle 49"/>
            <p:cNvSpPr>
              <a:spLocks/>
            </p:cNvSpPr>
            <p:nvPr/>
          </p:nvSpPr>
          <p:spPr bwMode="auto">
            <a:xfrm>
              <a:off x="1405664" y="4485676"/>
              <a:ext cx="1868447" cy="82320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3" name="Rectangle 50"/>
            <p:cNvSpPr>
              <a:spLocks/>
            </p:cNvSpPr>
            <p:nvPr/>
          </p:nvSpPr>
          <p:spPr bwMode="auto">
            <a:xfrm>
              <a:off x="1405664" y="2825522"/>
              <a:ext cx="1868447" cy="8348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4" name="Rectangle 51"/>
            <p:cNvSpPr>
              <a:spLocks/>
            </p:cNvSpPr>
            <p:nvPr/>
          </p:nvSpPr>
          <p:spPr bwMode="auto">
            <a:xfrm>
              <a:off x="1405664" y="1999952"/>
              <a:ext cx="1868447" cy="82528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5" name="Rectangle 52"/>
            <p:cNvSpPr>
              <a:spLocks/>
            </p:cNvSpPr>
            <p:nvPr/>
          </p:nvSpPr>
          <p:spPr bwMode="auto">
            <a:xfrm>
              <a:off x="3457920" y="1999952"/>
              <a:ext cx="106376" cy="3308924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13447" y="887870"/>
            <a:ext cx="1672207" cy="3463410"/>
            <a:chOff x="1224038" y="1304764"/>
            <a:chExt cx="2229610" cy="4617880"/>
          </a:xfrm>
        </p:grpSpPr>
        <p:sp>
          <p:nvSpPr>
            <p:cNvPr id="10" name="Freeform: Shape 29"/>
            <p:cNvSpPr>
              <a:spLocks/>
            </p:cNvSpPr>
            <p:nvPr/>
          </p:nvSpPr>
          <p:spPr bwMode="auto">
            <a:xfrm>
              <a:off x="1224038" y="1304764"/>
              <a:ext cx="2229610" cy="4617880"/>
            </a:xfrm>
            <a:custGeom>
              <a:avLst/>
              <a:gdLst>
                <a:gd name="T0" fmla="*/ 852 w 852"/>
                <a:gd name="T1" fmla="*/ 1682 h 1768"/>
                <a:gd name="T2" fmla="*/ 766 w 852"/>
                <a:gd name="T3" fmla="*/ 1768 h 1768"/>
                <a:gd name="T4" fmla="*/ 86 w 852"/>
                <a:gd name="T5" fmla="*/ 1768 h 1768"/>
                <a:gd name="T6" fmla="*/ 0 w 852"/>
                <a:gd name="T7" fmla="*/ 1682 h 1768"/>
                <a:gd name="T8" fmla="*/ 0 w 852"/>
                <a:gd name="T9" fmla="*/ 86 h 1768"/>
                <a:gd name="T10" fmla="*/ 86 w 852"/>
                <a:gd name="T11" fmla="*/ 0 h 1768"/>
                <a:gd name="T12" fmla="*/ 766 w 852"/>
                <a:gd name="T13" fmla="*/ 0 h 1768"/>
                <a:gd name="T14" fmla="*/ 852 w 852"/>
                <a:gd name="T15" fmla="*/ 86 h 1768"/>
                <a:gd name="T16" fmla="*/ 852 w 852"/>
                <a:gd name="T17" fmla="*/ 1682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2" h="1768">
                  <a:moveTo>
                    <a:pt x="852" y="1682"/>
                  </a:moveTo>
                  <a:cubicBezTo>
                    <a:pt x="852" y="1730"/>
                    <a:pt x="813" y="1768"/>
                    <a:pt x="766" y="1768"/>
                  </a:cubicBezTo>
                  <a:cubicBezTo>
                    <a:pt x="86" y="1768"/>
                    <a:pt x="86" y="1768"/>
                    <a:pt x="86" y="1768"/>
                  </a:cubicBezTo>
                  <a:cubicBezTo>
                    <a:pt x="39" y="1768"/>
                    <a:pt x="0" y="1730"/>
                    <a:pt x="0" y="168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39"/>
                    <a:pt x="39" y="0"/>
                    <a:pt x="86" y="0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13" y="0"/>
                    <a:pt x="852" y="39"/>
                    <a:pt x="852" y="86"/>
                  </a:cubicBezTo>
                  <a:lnTo>
                    <a:pt x="852" y="16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30"/>
            <p:cNvSpPr>
              <a:spLocks/>
            </p:cNvSpPr>
            <p:nvPr/>
          </p:nvSpPr>
          <p:spPr bwMode="auto">
            <a:xfrm>
              <a:off x="1251178" y="1329816"/>
              <a:ext cx="2179507" cy="4569864"/>
            </a:xfrm>
            <a:custGeom>
              <a:avLst/>
              <a:gdLst>
                <a:gd name="T0" fmla="*/ 76 w 833"/>
                <a:gd name="T1" fmla="*/ 1750 h 1750"/>
                <a:gd name="T2" fmla="*/ 0 w 833"/>
                <a:gd name="T3" fmla="*/ 1673 h 1750"/>
                <a:gd name="T4" fmla="*/ 0 w 833"/>
                <a:gd name="T5" fmla="*/ 77 h 1750"/>
                <a:gd name="T6" fmla="*/ 76 w 833"/>
                <a:gd name="T7" fmla="*/ 0 h 1750"/>
                <a:gd name="T8" fmla="*/ 756 w 833"/>
                <a:gd name="T9" fmla="*/ 0 h 1750"/>
                <a:gd name="T10" fmla="*/ 833 w 833"/>
                <a:gd name="T11" fmla="*/ 77 h 1750"/>
                <a:gd name="T12" fmla="*/ 833 w 833"/>
                <a:gd name="T13" fmla="*/ 1673 h 1750"/>
                <a:gd name="T14" fmla="*/ 756 w 833"/>
                <a:gd name="T15" fmla="*/ 1750 h 1750"/>
                <a:gd name="T16" fmla="*/ 76 w 833"/>
                <a:gd name="T17" fmla="*/ 1750 h 1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3" h="1750">
                  <a:moveTo>
                    <a:pt x="76" y="1750"/>
                  </a:moveTo>
                  <a:cubicBezTo>
                    <a:pt x="34" y="1750"/>
                    <a:pt x="0" y="1716"/>
                    <a:pt x="0" y="16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5"/>
                    <a:pt x="34" y="0"/>
                    <a:pt x="76" y="0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798" y="0"/>
                    <a:pt x="833" y="35"/>
                    <a:pt x="833" y="77"/>
                  </a:cubicBezTo>
                  <a:cubicBezTo>
                    <a:pt x="833" y="1673"/>
                    <a:pt x="833" y="1673"/>
                    <a:pt x="833" y="1673"/>
                  </a:cubicBezTo>
                  <a:cubicBezTo>
                    <a:pt x="833" y="1716"/>
                    <a:pt x="798" y="1750"/>
                    <a:pt x="756" y="1750"/>
                  </a:cubicBezTo>
                  <a:lnTo>
                    <a:pt x="76" y="175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39"/>
            <p:cNvSpPr>
              <a:spLocks/>
            </p:cNvSpPr>
            <p:nvPr/>
          </p:nvSpPr>
          <p:spPr bwMode="auto">
            <a:xfrm>
              <a:off x="2336757" y="1549019"/>
              <a:ext cx="4175" cy="4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41"/>
            <p:cNvSpPr>
              <a:spLocks/>
            </p:cNvSpPr>
            <p:nvPr/>
          </p:nvSpPr>
          <p:spPr bwMode="auto">
            <a:xfrm>
              <a:off x="2161394" y="5436223"/>
              <a:ext cx="354901" cy="35281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42"/>
            <p:cNvSpPr>
              <a:spLocks/>
            </p:cNvSpPr>
            <p:nvPr/>
          </p:nvSpPr>
          <p:spPr bwMode="auto">
            <a:xfrm>
              <a:off x="2257425" y="5532254"/>
              <a:ext cx="162836" cy="160750"/>
            </a:xfrm>
            <a:custGeom>
              <a:avLst/>
              <a:gdLst>
                <a:gd name="T0" fmla="*/ 62 w 62"/>
                <a:gd name="T1" fmla="*/ 42 h 61"/>
                <a:gd name="T2" fmla="*/ 42 w 62"/>
                <a:gd name="T3" fmla="*/ 61 h 61"/>
                <a:gd name="T4" fmla="*/ 20 w 62"/>
                <a:gd name="T5" fmla="*/ 61 h 61"/>
                <a:gd name="T6" fmla="*/ 0 w 62"/>
                <a:gd name="T7" fmla="*/ 42 h 61"/>
                <a:gd name="T8" fmla="*/ 0 w 62"/>
                <a:gd name="T9" fmla="*/ 20 h 61"/>
                <a:gd name="T10" fmla="*/ 20 w 62"/>
                <a:gd name="T11" fmla="*/ 0 h 61"/>
                <a:gd name="T12" fmla="*/ 42 w 62"/>
                <a:gd name="T13" fmla="*/ 0 h 61"/>
                <a:gd name="T14" fmla="*/ 62 w 62"/>
                <a:gd name="T15" fmla="*/ 20 h 61"/>
                <a:gd name="T16" fmla="*/ 62 w 62"/>
                <a:gd name="T17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1">
                  <a:moveTo>
                    <a:pt x="62" y="42"/>
                  </a:moveTo>
                  <a:cubicBezTo>
                    <a:pt x="62" y="52"/>
                    <a:pt x="53" y="61"/>
                    <a:pt x="4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9" y="61"/>
                    <a:pt x="0" y="52"/>
                    <a:pt x="0" y="4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3" y="0"/>
                    <a:pt x="62" y="9"/>
                    <a:pt x="62" y="20"/>
                  </a:cubicBezTo>
                  <a:lnTo>
                    <a:pt x="62" y="42"/>
                  </a:lnTo>
                  <a:close/>
                </a:path>
              </a:pathLst>
            </a:custGeom>
            <a:noFill/>
            <a:ln w="7938" cap="flat">
              <a:solidFill>
                <a:schemeClr val="bg1">
                  <a:lumMod val="9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Rectangle 43"/>
            <p:cNvSpPr>
              <a:spLocks/>
            </p:cNvSpPr>
            <p:nvPr/>
          </p:nvSpPr>
          <p:spPr bwMode="auto">
            <a:xfrm>
              <a:off x="1384788" y="1987426"/>
              <a:ext cx="1910200" cy="334232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Rectangle 44"/>
            <p:cNvSpPr>
              <a:spLocks/>
            </p:cNvSpPr>
            <p:nvPr/>
          </p:nvSpPr>
          <p:spPr bwMode="auto">
            <a:xfrm>
              <a:off x="1405664" y="2006214"/>
              <a:ext cx="1868447" cy="3302661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b="-5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7" name="Freeform: Shape 46"/>
            <p:cNvSpPr>
              <a:spLocks/>
            </p:cNvSpPr>
            <p:nvPr/>
          </p:nvSpPr>
          <p:spPr bwMode="auto">
            <a:xfrm>
              <a:off x="2194796" y="1709768"/>
              <a:ext cx="350725" cy="39666"/>
            </a:xfrm>
            <a:custGeom>
              <a:avLst/>
              <a:gdLst>
                <a:gd name="T0" fmla="*/ 134 w 134"/>
                <a:gd name="T1" fmla="*/ 8 h 15"/>
                <a:gd name="T2" fmla="*/ 127 w 134"/>
                <a:gd name="T3" fmla="*/ 15 h 15"/>
                <a:gd name="T4" fmla="*/ 8 w 134"/>
                <a:gd name="T5" fmla="*/ 15 h 15"/>
                <a:gd name="T6" fmla="*/ 0 w 134"/>
                <a:gd name="T7" fmla="*/ 8 h 15"/>
                <a:gd name="T8" fmla="*/ 0 w 134"/>
                <a:gd name="T9" fmla="*/ 8 h 15"/>
                <a:gd name="T10" fmla="*/ 8 w 134"/>
                <a:gd name="T11" fmla="*/ 0 h 15"/>
                <a:gd name="T12" fmla="*/ 127 w 134"/>
                <a:gd name="T13" fmla="*/ 0 h 15"/>
                <a:gd name="T14" fmla="*/ 134 w 134"/>
                <a:gd name="T1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5">
                  <a:moveTo>
                    <a:pt x="134" y="8"/>
                  </a:moveTo>
                  <a:cubicBezTo>
                    <a:pt x="134" y="12"/>
                    <a:pt x="131" y="15"/>
                    <a:pt x="12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4" y="3"/>
                    <a:pt x="134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Oval 47"/>
            <p:cNvSpPr>
              <a:spLocks/>
            </p:cNvSpPr>
            <p:nvPr/>
          </p:nvSpPr>
          <p:spPr bwMode="auto">
            <a:xfrm>
              <a:off x="2040310" y="1699330"/>
              <a:ext cx="62630" cy="6263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TextBox 53"/>
          <p:cNvSpPr txBox="1"/>
          <p:nvPr/>
        </p:nvSpPr>
        <p:spPr>
          <a:xfrm>
            <a:off x="4225714" y="1339875"/>
            <a:ext cx="4378932" cy="542783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/>
              <a:t>此部分内容作为文字排版占位显示</a:t>
            </a:r>
            <a:br>
              <a:rPr lang="zh-CN" altLang="en-US" sz="1100" dirty="0"/>
            </a:br>
            <a:r>
              <a:rPr lang="zh-CN" altLang="en-US" sz="1100" dirty="0"/>
              <a:t>（建议使用主题字体）</a:t>
            </a:r>
          </a:p>
        </p:txBody>
      </p:sp>
      <p:sp>
        <p:nvSpPr>
          <p:cNvPr id="7" name="TextBox 54"/>
          <p:cNvSpPr txBox="1"/>
          <p:nvPr/>
        </p:nvSpPr>
        <p:spPr>
          <a:xfrm>
            <a:off x="5139085" y="1946373"/>
            <a:ext cx="3465561" cy="542783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8" name="TextBox 55"/>
          <p:cNvSpPr txBox="1"/>
          <p:nvPr/>
        </p:nvSpPr>
        <p:spPr>
          <a:xfrm>
            <a:off x="5922150" y="2622381"/>
            <a:ext cx="2682497" cy="542783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9" name="TextBox 56"/>
          <p:cNvSpPr txBox="1"/>
          <p:nvPr/>
        </p:nvSpPr>
        <p:spPr>
          <a:xfrm>
            <a:off x="4686221" y="3262674"/>
            <a:ext cx="3918425" cy="542783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773619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40522" y="1158847"/>
            <a:ext cx="2135558" cy="3141275"/>
            <a:chOff x="1990055" y="662512"/>
            <a:chExt cx="2847411" cy="4188367"/>
          </a:xfrm>
        </p:grpSpPr>
        <p:grpSp>
          <p:nvGrpSpPr>
            <p:cNvPr id="15" name="组合 14"/>
            <p:cNvGrpSpPr/>
            <p:nvPr/>
          </p:nvGrpSpPr>
          <p:grpSpPr>
            <a:xfrm>
              <a:off x="1990055" y="662512"/>
              <a:ext cx="2847411" cy="2876550"/>
              <a:chOff x="1922526" y="662512"/>
              <a:chExt cx="2847411" cy="2876550"/>
            </a:xfrm>
          </p:grpSpPr>
          <p:sp>
            <p:nvSpPr>
              <p:cNvPr id="20" name="平行四边形 19"/>
              <p:cNvSpPr/>
              <p:nvPr/>
            </p:nvSpPr>
            <p:spPr>
              <a:xfrm flipH="1">
                <a:off x="3164096" y="2568575"/>
                <a:ext cx="1605841" cy="481752"/>
              </a:xfrm>
              <a:prstGeom prst="parallelogram">
                <a:avLst>
                  <a:gd name="adj" fmla="val 63945"/>
                </a:avLst>
              </a:prstGeom>
              <a:solidFill>
                <a:srgbClr val="0070C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平行四边形 20"/>
              <p:cNvSpPr/>
              <p:nvPr/>
            </p:nvSpPr>
            <p:spPr>
              <a:xfrm>
                <a:off x="2851120" y="2568575"/>
                <a:ext cx="1605841" cy="970487"/>
              </a:xfrm>
              <a:prstGeom prst="parallelogram">
                <a:avLst>
                  <a:gd name="adj" fmla="val 38669"/>
                </a:avLst>
              </a:prstGeom>
              <a:solidFill>
                <a:srgbClr val="1A327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1922526" y="662512"/>
                <a:ext cx="2150430" cy="2876550"/>
                <a:chOff x="1922526" y="662512"/>
                <a:chExt cx="2150430" cy="2876550"/>
              </a:xfrm>
              <a:solidFill>
                <a:schemeClr val="accent2"/>
              </a:solidFill>
            </p:grpSpPr>
            <p:sp>
              <p:nvSpPr>
                <p:cNvPr id="23" name="等腰三角形 22"/>
                <p:cNvSpPr/>
                <p:nvPr/>
              </p:nvSpPr>
              <p:spPr>
                <a:xfrm flipH="1">
                  <a:off x="1922526" y="662512"/>
                  <a:ext cx="2150430" cy="1368456"/>
                </a:xfrm>
                <a:prstGeom prst="triangle">
                  <a:avLst>
                    <a:gd name="adj" fmla="val 65232"/>
                  </a:avLst>
                </a:prstGeom>
                <a:solidFill>
                  <a:srgbClr val="00B0F0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平行四边形 23"/>
                <p:cNvSpPr/>
                <p:nvPr/>
              </p:nvSpPr>
              <p:spPr>
                <a:xfrm flipH="1">
                  <a:off x="2371923" y="2023986"/>
                  <a:ext cx="1701033" cy="1515076"/>
                </a:xfrm>
                <a:prstGeom prst="parallelogram">
                  <a:avLst>
                    <a:gd name="adj" fmla="val 30532"/>
                  </a:avLst>
                </a:prstGeom>
                <a:solidFill>
                  <a:srgbClr val="0070C0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6" name="文本框 17"/>
            <p:cNvSpPr txBox="1"/>
            <p:nvPr/>
          </p:nvSpPr>
          <p:spPr>
            <a:xfrm>
              <a:off x="2305110" y="42613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2305110" y="39535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2661123" y="1315323"/>
              <a:ext cx="515051" cy="514096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矩形 18"/>
            <p:cNvSpPr/>
            <p:nvPr/>
          </p:nvSpPr>
          <p:spPr>
            <a:xfrm>
              <a:off x="2723573" y="2555787"/>
              <a:ext cx="1132790" cy="523220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</a:rPr>
                <a:t>+15%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85057" y="1066514"/>
            <a:ext cx="2180045" cy="3017330"/>
            <a:chOff x="7354535" y="1422019"/>
            <a:chExt cx="2906726" cy="4023106"/>
          </a:xfrm>
        </p:grpSpPr>
        <p:grpSp>
          <p:nvGrpSpPr>
            <p:cNvPr id="6" name="组合 5"/>
            <p:cNvGrpSpPr/>
            <p:nvPr/>
          </p:nvGrpSpPr>
          <p:grpSpPr>
            <a:xfrm flipH="1" flipV="1">
              <a:off x="7354535" y="2568575"/>
              <a:ext cx="2847411" cy="2876550"/>
              <a:chOff x="2074926" y="1130300"/>
              <a:chExt cx="2847411" cy="2876550"/>
            </a:xfrm>
          </p:grpSpPr>
          <p:sp>
            <p:nvSpPr>
              <p:cNvPr id="11" name="平行四边形 10"/>
              <p:cNvSpPr/>
              <p:nvPr/>
            </p:nvSpPr>
            <p:spPr>
              <a:xfrm>
                <a:off x="2074926" y="3036363"/>
                <a:ext cx="1605841" cy="481752"/>
              </a:xfrm>
              <a:prstGeom prst="parallelogram">
                <a:avLst>
                  <a:gd name="adj" fmla="val 63945"/>
                </a:avLst>
              </a:prstGeom>
              <a:solidFill>
                <a:srgbClr val="0070C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 flipH="1">
                <a:off x="2387902" y="3036363"/>
                <a:ext cx="1605841" cy="970487"/>
              </a:xfrm>
              <a:prstGeom prst="parallelogram">
                <a:avLst>
                  <a:gd name="adj" fmla="val 38669"/>
                </a:avLst>
              </a:prstGeom>
              <a:solidFill>
                <a:srgbClr val="1A204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2771907" y="1130300"/>
                <a:ext cx="2150430" cy="1368456"/>
              </a:xfrm>
              <a:prstGeom prst="triangle">
                <a:avLst>
                  <a:gd name="adj" fmla="val 65232"/>
                </a:avLst>
              </a:prstGeom>
              <a:solidFill>
                <a:srgbClr val="00B0F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平行四边形 13"/>
              <p:cNvSpPr/>
              <p:nvPr/>
            </p:nvSpPr>
            <p:spPr>
              <a:xfrm>
                <a:off x="2771907" y="2491774"/>
                <a:ext cx="1701033" cy="1515076"/>
              </a:xfrm>
              <a:prstGeom prst="parallelogram">
                <a:avLst>
                  <a:gd name="adj" fmla="val 30532"/>
                </a:avLst>
              </a:prstGeom>
              <a:solidFill>
                <a:srgbClr val="0070C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文本框 15"/>
            <p:cNvSpPr txBox="1"/>
            <p:nvPr/>
          </p:nvSpPr>
          <p:spPr>
            <a:xfrm>
              <a:off x="7803932" y="172978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7803932" y="1422019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 dirty="0">
                  <a:solidFill>
                    <a:srgbClr val="13436C"/>
                  </a:solidFill>
                </a:rPr>
                <a:t>标题文本预设</a:t>
              </a:r>
            </a:p>
          </p:txBody>
        </p:sp>
        <p:sp>
          <p:nvSpPr>
            <p:cNvPr id="9" name="任意多边形: 形状 8"/>
            <p:cNvSpPr>
              <a:spLocks/>
            </p:cNvSpPr>
            <p:nvPr/>
          </p:nvSpPr>
          <p:spPr bwMode="auto">
            <a:xfrm>
              <a:off x="7991981" y="4311082"/>
              <a:ext cx="441736" cy="425669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矩形 9"/>
            <p:cNvSpPr/>
            <p:nvPr/>
          </p:nvSpPr>
          <p:spPr>
            <a:xfrm>
              <a:off x="8171783" y="3012667"/>
              <a:ext cx="1132790" cy="523220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</a:rPr>
                <a:t>-15%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0596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326E84"/>
      </a:accent1>
      <a:accent2>
        <a:srgbClr val="5B9DBB"/>
      </a:accent2>
      <a:accent3>
        <a:srgbClr val="326E84"/>
      </a:accent3>
      <a:accent4>
        <a:srgbClr val="5B9DBB"/>
      </a:accent4>
      <a:accent5>
        <a:srgbClr val="326E84"/>
      </a:accent5>
      <a:accent6>
        <a:srgbClr val="5B9DBB"/>
      </a:accent6>
      <a:hlink>
        <a:srgbClr val="326E84"/>
      </a:hlink>
      <a:folHlink>
        <a:srgbClr val="5B9DB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8662</TotalTime>
  <Words>1989</Words>
  <Application>Microsoft Office PowerPoint</Application>
  <PresentationFormat>全屏显示(16:9)</PresentationFormat>
  <Paragraphs>223</Paragraphs>
  <Slides>25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Agency FB</vt:lpstr>
      <vt:lpstr>方正姚体</vt:lpstr>
      <vt:lpstr>宋体</vt:lpstr>
      <vt:lpstr>微软雅黑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sunny</dc:creator>
  <cp:keywords>www.51pptmoban.com</cp:keywords>
  <cp:lastModifiedBy>阳光 男孩</cp:lastModifiedBy>
  <cp:revision>955</cp:revision>
  <dcterms:created xsi:type="dcterms:W3CDTF">2015-04-24T01:01:13Z</dcterms:created>
  <dcterms:modified xsi:type="dcterms:W3CDTF">2019-04-23T13:30:23Z</dcterms:modified>
</cp:coreProperties>
</file>